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1.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12.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13.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14.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 id="2147483729" r:id="rId2"/>
    <p:sldMasterId id="2147483717" r:id="rId3"/>
    <p:sldMasterId id="2147483672" r:id="rId4"/>
    <p:sldMasterId id="2147483732" r:id="rId5"/>
    <p:sldMasterId id="2147483660" r:id="rId6"/>
  </p:sldMasterIdLst>
  <p:notesMasterIdLst>
    <p:notesMasterId r:id="rId75"/>
  </p:notesMasterIdLst>
  <p:sldIdLst>
    <p:sldId id="256" r:id="rId7"/>
    <p:sldId id="272" r:id="rId8"/>
    <p:sldId id="257" r:id="rId9"/>
    <p:sldId id="2069" r:id="rId10"/>
    <p:sldId id="2068" r:id="rId11"/>
    <p:sldId id="276" r:id="rId12"/>
    <p:sldId id="346" r:id="rId13"/>
    <p:sldId id="277" r:id="rId14"/>
    <p:sldId id="260" r:id="rId15"/>
    <p:sldId id="278" r:id="rId16"/>
    <p:sldId id="1753" r:id="rId17"/>
    <p:sldId id="2062" r:id="rId18"/>
    <p:sldId id="2036" r:id="rId19"/>
    <p:sldId id="2015" r:id="rId20"/>
    <p:sldId id="2017" r:id="rId21"/>
    <p:sldId id="2040" r:id="rId22"/>
    <p:sldId id="2039" r:id="rId23"/>
    <p:sldId id="2042" r:id="rId24"/>
    <p:sldId id="2041" r:id="rId25"/>
    <p:sldId id="2044" r:id="rId26"/>
    <p:sldId id="2048" r:id="rId27"/>
    <p:sldId id="2070" r:id="rId28"/>
    <p:sldId id="2047" r:id="rId29"/>
    <p:sldId id="2043" r:id="rId30"/>
    <p:sldId id="2057" r:id="rId31"/>
    <p:sldId id="2054" r:id="rId32"/>
    <p:sldId id="2055" r:id="rId33"/>
    <p:sldId id="2056" r:id="rId34"/>
    <p:sldId id="2058" r:id="rId35"/>
    <p:sldId id="2059" r:id="rId36"/>
    <p:sldId id="2071" r:id="rId37"/>
    <p:sldId id="2061" r:id="rId38"/>
    <p:sldId id="2053" r:id="rId39"/>
    <p:sldId id="2072" r:id="rId40"/>
    <p:sldId id="2018" r:id="rId41"/>
    <p:sldId id="2049" r:id="rId42"/>
    <p:sldId id="2050" r:id="rId43"/>
    <p:sldId id="2051" r:id="rId44"/>
    <p:sldId id="2016" r:id="rId45"/>
    <p:sldId id="2019" r:id="rId46"/>
    <p:sldId id="2073" r:id="rId47"/>
    <p:sldId id="2034" r:id="rId48"/>
    <p:sldId id="2052" r:id="rId49"/>
    <p:sldId id="1785" r:id="rId50"/>
    <p:sldId id="332" r:id="rId51"/>
    <p:sldId id="2064" r:id="rId52"/>
    <p:sldId id="410" r:id="rId53"/>
    <p:sldId id="2074" r:id="rId54"/>
    <p:sldId id="411" r:id="rId55"/>
    <p:sldId id="2065" r:id="rId56"/>
    <p:sldId id="1973" r:id="rId57"/>
    <p:sldId id="2066" r:id="rId58"/>
    <p:sldId id="2028" r:id="rId59"/>
    <p:sldId id="1971" r:id="rId60"/>
    <p:sldId id="1976" r:id="rId61"/>
    <p:sldId id="2075" r:id="rId62"/>
    <p:sldId id="1975" r:id="rId63"/>
    <p:sldId id="335" r:id="rId64"/>
    <p:sldId id="310" r:id="rId65"/>
    <p:sldId id="261" r:id="rId66"/>
    <p:sldId id="2076" r:id="rId67"/>
    <p:sldId id="271" r:id="rId68"/>
    <p:sldId id="342" r:id="rId69"/>
    <p:sldId id="262" r:id="rId70"/>
    <p:sldId id="263" r:id="rId71"/>
    <p:sldId id="264" r:id="rId72"/>
    <p:sldId id="265" r:id="rId73"/>
    <p:sldId id="343" r:id="rId74"/>
  </p:sldIdLst>
  <p:sldSz cx="12192000" cy="6858000"/>
  <p:notesSz cx="9601200" cy="7315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16" autoAdjust="0"/>
    <p:restoredTop sz="94660"/>
  </p:normalViewPr>
  <p:slideViewPr>
    <p:cSldViewPr snapToGrid="0">
      <p:cViewPr>
        <p:scale>
          <a:sx n="50" d="100"/>
          <a:sy n="50" d="100"/>
        </p:scale>
        <p:origin x="102" y="5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diagrams/_rels/data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4.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16.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8.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1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0.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4.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5.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2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8.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2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0.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4.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36.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8.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3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40.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4.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46.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8.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4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0.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53.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4.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5.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6.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8.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5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60.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61.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62.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7.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ata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9.xml.rels><?xml version="1.0" encoding="UTF-8" standalone="yes"?>
<Relationships xmlns="http://schemas.openxmlformats.org/package/2006/relationships"><Relationship Id="rId8" Type="http://schemas.openxmlformats.org/officeDocument/2006/relationships/slide" Target="../slides/slide44.xml"/><Relationship Id="rId3" Type="http://schemas.openxmlformats.org/officeDocument/2006/relationships/slide" Target="../slides/slide14.xml"/><Relationship Id="rId7" Type="http://schemas.openxmlformats.org/officeDocument/2006/relationships/slide" Target="../slides/slide58.xml"/><Relationship Id="rId2" Type="http://schemas.openxmlformats.org/officeDocument/2006/relationships/slide" Target="../slides/slide11.xml"/><Relationship Id="rId1" Type="http://schemas.openxmlformats.org/officeDocument/2006/relationships/slide" Target="../slides/slide3.xml"/><Relationship Id="rId6" Type="http://schemas.openxmlformats.org/officeDocument/2006/relationships/slide" Target="../slides/slide34.xml"/><Relationship Id="rId5" Type="http://schemas.openxmlformats.org/officeDocument/2006/relationships/slide" Target="../slides/slide25.xml"/><Relationship Id="rId4" Type="http://schemas.openxmlformats.org/officeDocument/2006/relationships/slide" Target="../slides/slide60.xml"/><Relationship Id="rId9" Type="http://schemas.openxmlformats.org/officeDocument/2006/relationships/slide" Target="../slides/slide51.xml"/></Relationships>
</file>

<file path=ppt/diagrams/_rels/drawing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4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5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9055CF-8DEB-4A02-949A-DE72B6AC5D37}" type="doc">
      <dgm:prSet loTypeId="urn:microsoft.com/office/officeart/2005/8/layout/vList6" loCatId="list" qsTypeId="urn:microsoft.com/office/officeart/2005/8/quickstyle/simple3" qsCatId="simple" csTypeId="urn:microsoft.com/office/officeart/2005/8/colors/colorful4" csCatId="colorful" phldr="1"/>
      <dgm:spPr/>
      <dgm:t>
        <a:bodyPr rtlCol="0"/>
        <a:lstStyle/>
        <a:p>
          <a:pPr rtl="0"/>
          <a:endParaRPr lang="en-US"/>
        </a:p>
      </dgm:t>
    </dgm:pt>
    <dgm:pt modelId="{082E8A29-955A-4C7C-A174-3E9DCD4DC89B}">
      <dgm:prSet phldrT="[Text]" custT="1"/>
      <dgm:spPr/>
      <dgm:t>
        <a:bodyPr rtlCol="0"/>
        <a:lstStyle/>
        <a:p>
          <a:pPr algn="l" rtl="0"/>
          <a:r>
            <a:rPr lang="fr-FR" sz="2400" b="1" noProof="0" dirty="0"/>
            <a:t>I. Starter</a:t>
          </a:r>
        </a:p>
      </dgm:t>
    </dgm:pt>
    <dgm:pt modelId="{BA7938E6-8DFA-40B7-B4C4-EACC6D85FC31}" type="parTrans" cxnId="{2986897A-7787-444F-B6C8-41F3823EF3C1}">
      <dgm:prSet/>
      <dgm:spPr/>
      <dgm:t>
        <a:bodyPr rtlCol="0"/>
        <a:lstStyle/>
        <a:p>
          <a:pPr algn="l" rtl="0"/>
          <a:endParaRPr lang="en-US" sz="2400"/>
        </a:p>
      </dgm:t>
    </dgm:pt>
    <dgm:pt modelId="{C2176686-D23E-48EB-9D1B-1A1B46236638}" type="sibTrans" cxnId="{2986897A-7787-444F-B6C8-41F3823EF3C1}">
      <dgm:prSet/>
      <dgm:spPr/>
      <dgm:t>
        <a:bodyPr rtlCol="0"/>
        <a:lstStyle/>
        <a:p>
          <a:pPr algn="l" rtl="0"/>
          <a:endParaRPr lang="en-US" sz="2400"/>
        </a:p>
      </dgm:t>
    </dgm:pt>
    <dgm:pt modelId="{23A0DE4A-FE92-496E-B335-3433CEFB74E9}">
      <dgm:prSet phldrT="[Text]" custT="1"/>
      <dgm:spPr/>
      <dgm:t>
        <a:bodyPr rtlCol="0" anchor="ctr"/>
        <a:lstStyle/>
        <a:p>
          <a:pPr algn="l" rtl="0"/>
          <a:r>
            <a:rPr lang="fr-FR" sz="2000" b="0" noProof="0" dirty="0"/>
            <a:t>Les activités à faire à Paris</a:t>
          </a:r>
        </a:p>
      </dgm:t>
    </dgm:pt>
    <dgm:pt modelId="{68935D38-FEDC-4CD3-8002-43CB3944BEAF}" type="parTrans" cxnId="{67A03D8F-F327-4A9F-ABBC-1EB67EFD1ECB}">
      <dgm:prSet/>
      <dgm:spPr/>
      <dgm:t>
        <a:bodyPr rtlCol="0"/>
        <a:lstStyle/>
        <a:p>
          <a:pPr algn="l" rtl="0"/>
          <a:endParaRPr lang="en-US" sz="2400"/>
        </a:p>
      </dgm:t>
    </dgm:pt>
    <dgm:pt modelId="{55DF926D-029A-4E18-95C4-77A5A37CAE40}" type="sibTrans" cxnId="{67A03D8F-F327-4A9F-ABBC-1EB67EFD1ECB}">
      <dgm:prSet/>
      <dgm:spPr/>
      <dgm:t>
        <a:bodyPr rtlCol="0"/>
        <a:lstStyle/>
        <a:p>
          <a:pPr algn="l" rtl="0"/>
          <a:endParaRPr lang="en-US" sz="2400"/>
        </a:p>
      </dgm:t>
    </dgm:pt>
    <dgm:pt modelId="{E5E95E82-EF79-43CA-AA86-43B0E1CBCD3F}">
      <dgm:prSet phldrT="[Text]" custT="1"/>
      <dgm:spPr/>
      <dgm:t>
        <a:bodyPr rtlCol="0" anchor="ctr"/>
        <a:lstStyle/>
        <a:p>
          <a:pPr algn="l" rtl="0"/>
          <a:r>
            <a:rPr lang="fr-FR" sz="2400" b="1" noProof="0" dirty="0"/>
            <a:t>II. Compréhension de texte</a:t>
          </a:r>
        </a:p>
      </dgm:t>
    </dgm:pt>
    <dgm:pt modelId="{FD76A3AE-1B6C-45A0-8E84-63160283749F}" type="parTrans" cxnId="{A76240AD-13F6-40C0-BD9B-102D5EC0AE51}">
      <dgm:prSet/>
      <dgm:spPr/>
      <dgm:t>
        <a:bodyPr rtlCol="0"/>
        <a:lstStyle/>
        <a:p>
          <a:pPr algn="l" rtl="0"/>
          <a:endParaRPr lang="en-US" sz="2400"/>
        </a:p>
      </dgm:t>
    </dgm:pt>
    <dgm:pt modelId="{BF76010C-5523-4E13-B3E7-886DCE6AEBD4}" type="sibTrans" cxnId="{A76240AD-13F6-40C0-BD9B-102D5EC0AE51}">
      <dgm:prSet/>
      <dgm:spPr/>
      <dgm:t>
        <a:bodyPr rtlCol="0"/>
        <a:lstStyle/>
        <a:p>
          <a:pPr algn="l" rtl="0"/>
          <a:endParaRPr lang="en-US" sz="2400"/>
        </a:p>
      </dgm:t>
    </dgm:pt>
    <dgm:pt modelId="{775A1A75-C6CE-4C3D-A09A-9B9A71B94389}">
      <dgm:prSet phldrT="[Text]" custT="1"/>
      <dgm:spPr/>
      <dgm:t>
        <a:bodyPr rtlCol="0" anchor="ctr"/>
        <a:lstStyle/>
        <a:p>
          <a:pPr algn="l" rtl="0"/>
          <a:r>
            <a:rPr lang="fr-FR" sz="2000" b="0" noProof="0" dirty="0"/>
            <a:t>Les continents et les pays</a:t>
          </a:r>
        </a:p>
      </dgm:t>
    </dgm:pt>
    <dgm:pt modelId="{D4C4551D-5E2A-434E-BB45-FC2AB13C3AC9}" type="parTrans" cxnId="{F9E512BF-1D4D-43E8-A4B8-593F657AE70C}">
      <dgm:prSet/>
      <dgm:spPr/>
      <dgm:t>
        <a:bodyPr/>
        <a:lstStyle/>
        <a:p>
          <a:pPr algn="l"/>
          <a:endParaRPr lang="fr-FR" sz="2400"/>
        </a:p>
      </dgm:t>
    </dgm:pt>
    <dgm:pt modelId="{0B8A0F3F-0529-4755-9646-AA52B5EABC67}" type="sibTrans" cxnId="{F9E512BF-1D4D-43E8-A4B8-593F657AE70C}">
      <dgm:prSet/>
      <dgm:spPr/>
      <dgm:t>
        <a:bodyPr/>
        <a:lstStyle/>
        <a:p>
          <a:pPr algn="l"/>
          <a:endParaRPr lang="fr-FR" sz="2400"/>
        </a:p>
      </dgm:t>
    </dgm:pt>
    <dgm:pt modelId="{C5D147B1-5F2A-4BDD-84CF-8F169F2F6B61}">
      <dgm:prSet phldrT="[Text]" custT="1"/>
      <dgm:spPr/>
      <dgm:t>
        <a:bodyPr rtlCol="0"/>
        <a:lstStyle/>
        <a:p>
          <a:pPr algn="l" rtl="0"/>
          <a:r>
            <a:rPr lang="fr-FR" sz="2400" b="1" noProof="0" dirty="0"/>
            <a:t>III. Vocabulaire</a:t>
          </a:r>
        </a:p>
      </dgm:t>
    </dgm:pt>
    <dgm:pt modelId="{16E3D668-43B8-4923-B0F3-EA3A72FC28ED}" type="parTrans" cxnId="{E43FDED4-DC66-4506-A359-7EB394A8BB2E}">
      <dgm:prSet/>
      <dgm:spPr/>
      <dgm:t>
        <a:bodyPr/>
        <a:lstStyle/>
        <a:p>
          <a:pPr algn="l"/>
          <a:endParaRPr lang="fr-FR" sz="2400"/>
        </a:p>
      </dgm:t>
    </dgm:pt>
    <dgm:pt modelId="{384D112D-A591-430B-8B9D-0690F30F41A7}" type="sibTrans" cxnId="{E43FDED4-DC66-4506-A359-7EB394A8BB2E}">
      <dgm:prSet/>
      <dgm:spPr/>
      <dgm:t>
        <a:bodyPr/>
        <a:lstStyle/>
        <a:p>
          <a:pPr algn="l"/>
          <a:endParaRPr lang="fr-FR" sz="2400"/>
        </a:p>
      </dgm:t>
    </dgm:pt>
    <dgm:pt modelId="{75AC613C-B803-4E80-8026-A33ABCEE727A}">
      <dgm:prSet phldrT="[Text]" custT="1"/>
      <dgm:spPr/>
      <dgm:t>
        <a:bodyPr rtlCol="0" anchor="ctr"/>
        <a:lstStyle/>
        <a:p>
          <a:pPr algn="l" rtl="0"/>
          <a:r>
            <a:rPr lang="fr-FR" sz="2000" b="0" noProof="0" dirty="0"/>
            <a:t>Recherche des phrases clés</a:t>
          </a:r>
        </a:p>
      </dgm:t>
    </dgm:pt>
    <dgm:pt modelId="{31862106-2BAF-4037-A1F0-A54BE240DAB5}" type="parTrans" cxnId="{7D00F13F-C558-4B25-BF85-DC786A901656}">
      <dgm:prSet/>
      <dgm:spPr/>
      <dgm:t>
        <a:bodyPr/>
        <a:lstStyle/>
        <a:p>
          <a:endParaRPr lang="fr-FR" sz="1800"/>
        </a:p>
      </dgm:t>
    </dgm:pt>
    <dgm:pt modelId="{68B22457-7939-4FFB-9D72-B97BB75C7A19}" type="sibTrans" cxnId="{7D00F13F-C558-4B25-BF85-DC786A901656}">
      <dgm:prSet/>
      <dgm:spPr/>
      <dgm:t>
        <a:bodyPr/>
        <a:lstStyle/>
        <a:p>
          <a:endParaRPr lang="fr-FR" sz="1800"/>
        </a:p>
      </dgm:t>
    </dgm:pt>
    <dgm:pt modelId="{A8084758-F7E9-4A4D-92C3-81DEAB9F8CAE}">
      <dgm:prSet phldrT="[Text]" custT="1"/>
      <dgm:spPr/>
      <dgm:t>
        <a:bodyPr rtlCol="0"/>
        <a:lstStyle/>
        <a:p>
          <a:pPr algn="l" rtl="0"/>
          <a:r>
            <a:rPr lang="fr-FR" sz="2400" b="1" noProof="0" dirty="0"/>
            <a:t>IV. Grammaire</a:t>
          </a:r>
        </a:p>
      </dgm:t>
    </dgm:pt>
    <dgm:pt modelId="{287C551C-E23B-4195-9E89-C8DE8C8966A6}" type="parTrans" cxnId="{C8C1743B-B8CD-46DF-B0E1-1E0ABC8761D0}">
      <dgm:prSet/>
      <dgm:spPr/>
      <dgm:t>
        <a:bodyPr/>
        <a:lstStyle/>
        <a:p>
          <a:endParaRPr lang="fr-FR" sz="1800"/>
        </a:p>
      </dgm:t>
    </dgm:pt>
    <dgm:pt modelId="{22F276C5-A658-4EE9-8754-04C653A51766}" type="sibTrans" cxnId="{C8C1743B-B8CD-46DF-B0E1-1E0ABC8761D0}">
      <dgm:prSet/>
      <dgm:spPr/>
      <dgm:t>
        <a:bodyPr/>
        <a:lstStyle/>
        <a:p>
          <a:endParaRPr lang="fr-FR" sz="1800"/>
        </a:p>
      </dgm:t>
    </dgm:pt>
    <dgm:pt modelId="{341C0CA9-13AA-4D0E-A5E2-B79034FE31AE}">
      <dgm:prSet phldrT="[Text]" custT="1"/>
      <dgm:spPr/>
      <dgm:t>
        <a:bodyPr rtlCol="0" anchor="ctr"/>
        <a:lstStyle/>
        <a:p>
          <a:pPr algn="l" rtl="0"/>
          <a:r>
            <a:rPr lang="fr-FR" sz="2000" b="0" noProof="0" dirty="0"/>
            <a:t>Les prépositions de lieux géographiques</a:t>
          </a:r>
        </a:p>
      </dgm:t>
    </dgm:pt>
    <dgm:pt modelId="{D33DEDF0-9F5F-4C6C-A27A-D9C5CBBDFDDF}" type="parTrans" cxnId="{D67B1739-3144-4453-8956-9438D117EA8E}">
      <dgm:prSet/>
      <dgm:spPr/>
      <dgm:t>
        <a:bodyPr/>
        <a:lstStyle/>
        <a:p>
          <a:endParaRPr lang="fr-FR" sz="1800"/>
        </a:p>
      </dgm:t>
    </dgm:pt>
    <dgm:pt modelId="{91C56C30-6912-41A9-BFFD-08D2E1EDB444}" type="sibTrans" cxnId="{D67B1739-3144-4453-8956-9438D117EA8E}">
      <dgm:prSet/>
      <dgm:spPr/>
      <dgm:t>
        <a:bodyPr/>
        <a:lstStyle/>
        <a:p>
          <a:endParaRPr lang="fr-FR" sz="1800"/>
        </a:p>
      </dgm:t>
    </dgm:pt>
    <dgm:pt modelId="{366DE7E7-91D5-44CA-8CB4-1693EEC8CE52}">
      <dgm:prSet phldrT="[Text]" custT="1"/>
      <dgm:spPr/>
      <dgm:t>
        <a:bodyPr rtlCol="0" anchor="ctr"/>
        <a:lstStyle/>
        <a:p>
          <a:pPr algn="l" rtl="0"/>
          <a:endParaRPr lang="fr-FR" sz="2000" b="0" noProof="0" dirty="0"/>
        </a:p>
      </dgm:t>
    </dgm:pt>
    <dgm:pt modelId="{35ED4F26-4852-47B6-96E5-A5171AF716FC}" type="parTrans" cxnId="{64C7B801-5B26-41B7-830A-A4DA08DDDDB5}">
      <dgm:prSet/>
      <dgm:spPr/>
      <dgm:t>
        <a:bodyPr/>
        <a:lstStyle/>
        <a:p>
          <a:endParaRPr lang="fr-FR" sz="1800"/>
        </a:p>
      </dgm:t>
    </dgm:pt>
    <dgm:pt modelId="{56F18179-79B4-4BF3-9066-98820ED5370F}" type="sibTrans" cxnId="{64C7B801-5B26-41B7-830A-A4DA08DDDDB5}">
      <dgm:prSet/>
      <dgm:spPr/>
      <dgm:t>
        <a:bodyPr/>
        <a:lstStyle/>
        <a:p>
          <a:endParaRPr lang="fr-FR" sz="1800"/>
        </a:p>
      </dgm:t>
    </dgm:pt>
    <dgm:pt modelId="{F067E1C4-85B5-4A3E-B2D7-DA41FDD38DAA}">
      <dgm:prSet phldrT="[Text]" custT="1"/>
      <dgm:spPr/>
      <dgm:t>
        <a:bodyPr rtlCol="0" anchor="ctr"/>
        <a:lstStyle/>
        <a:p>
          <a:pPr algn="l" rtl="0"/>
          <a:r>
            <a:rPr lang="fr-FR" sz="2400" b="1" noProof="0" dirty="0"/>
            <a:t>IX. Production </a:t>
          </a:r>
        </a:p>
      </dgm:t>
    </dgm:pt>
    <dgm:pt modelId="{DB4EAE09-AF2D-436B-87E6-31A9DB2B16D0}" type="parTrans" cxnId="{C1EEFDA9-B255-4B51-B1DB-3641DE7BBF86}">
      <dgm:prSet/>
      <dgm:spPr/>
      <dgm:t>
        <a:bodyPr/>
        <a:lstStyle/>
        <a:p>
          <a:endParaRPr lang="fr-FR" sz="1800"/>
        </a:p>
      </dgm:t>
    </dgm:pt>
    <dgm:pt modelId="{2EEF8E01-41E5-4AA1-93AC-5F1133AE3F1A}" type="sibTrans" cxnId="{C1EEFDA9-B255-4B51-B1DB-3641DE7BBF86}">
      <dgm:prSet/>
      <dgm:spPr/>
      <dgm:t>
        <a:bodyPr/>
        <a:lstStyle/>
        <a:p>
          <a:endParaRPr lang="fr-FR" sz="1800"/>
        </a:p>
      </dgm:t>
    </dgm:pt>
    <dgm:pt modelId="{494BE7FE-B2DF-46F5-80A2-3BE9238FADA4}">
      <dgm:prSet phldrT="[Text]" custT="1"/>
      <dgm:spPr/>
      <dgm:t>
        <a:bodyPr rtlCol="0" anchor="ctr"/>
        <a:lstStyle/>
        <a:p>
          <a:pPr algn="l" rtl="0"/>
          <a:r>
            <a:rPr lang="fr-FR" sz="2000" b="0" noProof="0" dirty="0"/>
            <a:t>Créer une </a:t>
          </a:r>
          <a:r>
            <a:rPr lang="fr-FR" sz="2000" b="0" noProof="0" dirty="0" err="1"/>
            <a:t>bucket</a:t>
          </a:r>
          <a:r>
            <a:rPr lang="fr-FR" sz="2000" b="0" noProof="0" dirty="0"/>
            <a:t> </a:t>
          </a:r>
          <a:r>
            <a:rPr lang="fr-FR" sz="2000" b="0" noProof="0" dirty="0" err="1"/>
            <a:t>list</a:t>
          </a:r>
          <a:r>
            <a:rPr lang="fr-FR" sz="2000" b="0" noProof="0" dirty="0"/>
            <a:t> de lieux à visiter </a:t>
          </a:r>
        </a:p>
      </dgm:t>
    </dgm:pt>
    <dgm:pt modelId="{C82F2AFC-9546-42F4-81CA-49D6438C43F5}" type="parTrans" cxnId="{EB38A9C3-7BEF-43AC-A8F7-F32F1C6C38A9}">
      <dgm:prSet/>
      <dgm:spPr/>
      <dgm:t>
        <a:bodyPr/>
        <a:lstStyle/>
        <a:p>
          <a:endParaRPr lang="fr-FR" sz="1800"/>
        </a:p>
      </dgm:t>
    </dgm:pt>
    <dgm:pt modelId="{2EFDB76C-164E-4B68-9F04-95629A67F5EF}" type="sibTrans" cxnId="{EB38A9C3-7BEF-43AC-A8F7-F32F1C6C38A9}">
      <dgm:prSet/>
      <dgm:spPr/>
      <dgm:t>
        <a:bodyPr/>
        <a:lstStyle/>
        <a:p>
          <a:endParaRPr lang="fr-FR" sz="1800"/>
        </a:p>
      </dgm:t>
    </dgm:pt>
    <dgm:pt modelId="{AE3FD9F6-39ED-4D97-B57C-09D45442995E}">
      <dgm:prSet phldrT="[Text]" custT="1"/>
      <dgm:spPr/>
      <dgm:t>
        <a:bodyPr rtlCol="0" anchor="ctr"/>
        <a:lstStyle/>
        <a:p>
          <a:pPr algn="l" rtl="0"/>
          <a:r>
            <a:rPr lang="fr-FR" sz="2400" b="1" noProof="0" dirty="0"/>
            <a:t>V. Vocabulaire</a:t>
          </a:r>
        </a:p>
      </dgm:t>
    </dgm:pt>
    <dgm:pt modelId="{2DDCF5E0-0898-4F25-8F8A-FA4BF591F7AB}" type="parTrans" cxnId="{A7E77A10-7D0D-41F0-9614-137A2874223A}">
      <dgm:prSet/>
      <dgm:spPr/>
      <dgm:t>
        <a:bodyPr/>
        <a:lstStyle/>
        <a:p>
          <a:endParaRPr lang="fr-FR" sz="1800"/>
        </a:p>
      </dgm:t>
    </dgm:pt>
    <dgm:pt modelId="{8C9FA23B-ED18-4A7D-8BB1-AD3491A39649}" type="sibTrans" cxnId="{A7E77A10-7D0D-41F0-9614-137A2874223A}">
      <dgm:prSet/>
      <dgm:spPr/>
      <dgm:t>
        <a:bodyPr/>
        <a:lstStyle/>
        <a:p>
          <a:endParaRPr lang="fr-FR" sz="1800"/>
        </a:p>
      </dgm:t>
    </dgm:pt>
    <dgm:pt modelId="{AC82FFCE-3E32-46C6-A2C9-B9E4ECBA782E}">
      <dgm:prSet phldrT="[Text]" custT="1"/>
      <dgm:spPr/>
      <dgm:t>
        <a:bodyPr rtlCol="0" anchor="ctr"/>
        <a:lstStyle/>
        <a:p>
          <a:pPr algn="l" rtl="0"/>
          <a:r>
            <a:rPr lang="fr-FR" sz="2000" b="0" noProof="0" dirty="0"/>
            <a:t>Les paysages et les monuments</a:t>
          </a:r>
        </a:p>
      </dgm:t>
    </dgm:pt>
    <dgm:pt modelId="{7E4B2DE4-ADA3-4FA8-B445-506E63EE0DFC}" type="parTrans" cxnId="{DD32B9A3-E281-4EE5-A2FC-AA6BC22B5FF3}">
      <dgm:prSet/>
      <dgm:spPr/>
      <dgm:t>
        <a:bodyPr/>
        <a:lstStyle/>
        <a:p>
          <a:endParaRPr lang="fr-FR" sz="1800"/>
        </a:p>
      </dgm:t>
    </dgm:pt>
    <dgm:pt modelId="{FC7C6715-2CC5-4C03-9CE8-8230319E4CC6}" type="sibTrans" cxnId="{DD32B9A3-E281-4EE5-A2FC-AA6BC22B5FF3}">
      <dgm:prSet/>
      <dgm:spPr/>
      <dgm:t>
        <a:bodyPr/>
        <a:lstStyle/>
        <a:p>
          <a:endParaRPr lang="fr-FR" sz="1800"/>
        </a:p>
      </dgm:t>
    </dgm:pt>
    <dgm:pt modelId="{F8855CEF-8828-4DD2-BCCF-6E5D0960D33A}">
      <dgm:prSet phldrT="[Text]" custT="1"/>
      <dgm:spPr/>
      <dgm:t>
        <a:bodyPr rtlCol="0" anchor="ctr"/>
        <a:lstStyle/>
        <a:p>
          <a:pPr algn="l" rtl="0"/>
          <a:r>
            <a:rPr lang="fr-FR" sz="2400" b="1" noProof="0" dirty="0"/>
            <a:t>VI. Grammaire</a:t>
          </a:r>
        </a:p>
      </dgm:t>
    </dgm:pt>
    <dgm:pt modelId="{D73C791C-A376-4F1D-8F1C-637BCEE9813B}" type="parTrans" cxnId="{EB7A9659-68ED-44F1-8B5B-2812F02B23FD}">
      <dgm:prSet/>
      <dgm:spPr/>
      <dgm:t>
        <a:bodyPr/>
        <a:lstStyle/>
        <a:p>
          <a:endParaRPr lang="fr-FR" sz="1800"/>
        </a:p>
      </dgm:t>
    </dgm:pt>
    <dgm:pt modelId="{26F2A18C-193E-4F4F-9047-864A7E8B64E6}" type="sibTrans" cxnId="{EB7A9659-68ED-44F1-8B5B-2812F02B23FD}">
      <dgm:prSet/>
      <dgm:spPr/>
      <dgm:t>
        <a:bodyPr/>
        <a:lstStyle/>
        <a:p>
          <a:endParaRPr lang="fr-FR" sz="1800"/>
        </a:p>
      </dgm:t>
    </dgm:pt>
    <dgm:pt modelId="{C689B463-7189-491A-982F-6B5DC80691BA}">
      <dgm:prSet phldrT="[Text]" custT="1"/>
      <dgm:spPr/>
      <dgm:t>
        <a:bodyPr rtlCol="0" anchor="ctr"/>
        <a:lstStyle/>
        <a:p>
          <a:pPr algn="l" rtl="0"/>
          <a:r>
            <a:rPr lang="fr-FR" sz="2400" b="1" noProof="0" dirty="0"/>
            <a:t>VIII. Phonétique</a:t>
          </a:r>
        </a:p>
      </dgm:t>
    </dgm:pt>
    <dgm:pt modelId="{48D375A3-272D-462E-815A-F069684BABF1}" type="parTrans" cxnId="{06D8ADAF-DC59-42B4-8F87-0BE0B337FC30}">
      <dgm:prSet/>
      <dgm:spPr/>
      <dgm:t>
        <a:bodyPr/>
        <a:lstStyle/>
        <a:p>
          <a:endParaRPr lang="fr-FR" sz="2000"/>
        </a:p>
      </dgm:t>
    </dgm:pt>
    <dgm:pt modelId="{71E00BA8-5229-4951-A622-3847D8B9C2F2}" type="sibTrans" cxnId="{06D8ADAF-DC59-42B4-8F87-0BE0B337FC30}">
      <dgm:prSet/>
      <dgm:spPr/>
      <dgm:t>
        <a:bodyPr/>
        <a:lstStyle/>
        <a:p>
          <a:endParaRPr lang="fr-FR" sz="2000"/>
        </a:p>
      </dgm:t>
    </dgm:pt>
    <dgm:pt modelId="{815E9469-8191-4680-9D32-5732F07F8EA9}">
      <dgm:prSet phldrT="[Text]" custT="1"/>
      <dgm:spPr/>
      <dgm:t>
        <a:bodyPr rtlCol="0" anchor="ctr"/>
        <a:lstStyle/>
        <a:p>
          <a:pPr algn="l" rtl="0"/>
          <a:r>
            <a:rPr lang="fr-FR" sz="2000" b="0" noProof="0" dirty="0"/>
            <a:t>Le pronom sujet « on »</a:t>
          </a:r>
        </a:p>
      </dgm:t>
    </dgm:pt>
    <dgm:pt modelId="{2D9162E1-4D57-4C95-9CFD-557DBF0C8001}" type="parTrans" cxnId="{BF3EB4ED-BE73-49E1-A0F1-7D33CA44A92A}">
      <dgm:prSet/>
      <dgm:spPr/>
      <dgm:t>
        <a:bodyPr/>
        <a:lstStyle/>
        <a:p>
          <a:endParaRPr lang="fr-FR" sz="2000"/>
        </a:p>
      </dgm:t>
    </dgm:pt>
    <dgm:pt modelId="{FEDDC77D-0F38-4F9A-9959-8B41308D9A72}" type="sibTrans" cxnId="{BF3EB4ED-BE73-49E1-A0F1-7D33CA44A92A}">
      <dgm:prSet/>
      <dgm:spPr/>
      <dgm:t>
        <a:bodyPr/>
        <a:lstStyle/>
        <a:p>
          <a:endParaRPr lang="fr-FR" sz="2000"/>
        </a:p>
      </dgm:t>
    </dgm:pt>
    <dgm:pt modelId="{94403F65-ECD1-43C3-8A4D-283775996707}">
      <dgm:prSet phldrT="[Text]" custT="1"/>
      <dgm:spPr/>
      <dgm:t>
        <a:bodyPr rtlCol="0" anchor="ctr"/>
        <a:lstStyle/>
        <a:p>
          <a:pPr algn="l" rtl="0"/>
          <a:r>
            <a:rPr lang="fr-FR" sz="2400" b="1" noProof="0" dirty="0"/>
            <a:t>VII. Grammaire</a:t>
          </a:r>
        </a:p>
      </dgm:t>
    </dgm:pt>
    <dgm:pt modelId="{217144F4-FB95-404A-94F6-FDE02F35418D}" type="parTrans" cxnId="{7758A2B2-2D3B-4D2F-8589-0D4492DBA97F}">
      <dgm:prSet/>
      <dgm:spPr/>
      <dgm:t>
        <a:bodyPr/>
        <a:lstStyle/>
        <a:p>
          <a:endParaRPr lang="fr-FR" sz="2000"/>
        </a:p>
      </dgm:t>
    </dgm:pt>
    <dgm:pt modelId="{84873310-FFD4-4117-8D3E-C8486A552490}" type="sibTrans" cxnId="{7758A2B2-2D3B-4D2F-8589-0D4492DBA97F}">
      <dgm:prSet/>
      <dgm:spPr/>
      <dgm:t>
        <a:bodyPr/>
        <a:lstStyle/>
        <a:p>
          <a:endParaRPr lang="fr-FR" sz="2000"/>
        </a:p>
      </dgm:t>
    </dgm:pt>
    <dgm:pt modelId="{29F3F072-AABA-4458-AFD1-E34014BD7687}">
      <dgm:prSet phldrT="[Text]" custT="1"/>
      <dgm:spPr/>
      <dgm:t>
        <a:bodyPr rtlCol="0" anchor="ctr"/>
        <a:lstStyle/>
        <a:p>
          <a:pPr algn="l" rtl="0"/>
          <a:r>
            <a:rPr lang="fr-FR" sz="2000" b="0" noProof="0" dirty="0"/>
            <a:t>Le pronom « y »</a:t>
          </a:r>
        </a:p>
      </dgm:t>
    </dgm:pt>
    <dgm:pt modelId="{AED1CA29-4917-47E9-AA9F-F4DEE4B57440}" type="parTrans" cxnId="{82E686C7-1510-4515-ABFA-4C6695DFF371}">
      <dgm:prSet/>
      <dgm:spPr/>
      <dgm:t>
        <a:bodyPr/>
        <a:lstStyle/>
        <a:p>
          <a:endParaRPr lang="fr-FR" sz="2000"/>
        </a:p>
      </dgm:t>
    </dgm:pt>
    <dgm:pt modelId="{87DE27A6-A8AB-45A9-9C5F-66AA5953A304}" type="sibTrans" cxnId="{82E686C7-1510-4515-ABFA-4C6695DFF371}">
      <dgm:prSet/>
      <dgm:spPr/>
      <dgm:t>
        <a:bodyPr/>
        <a:lstStyle/>
        <a:p>
          <a:endParaRPr lang="fr-FR" sz="2000"/>
        </a:p>
      </dgm:t>
    </dgm:pt>
    <dgm:pt modelId="{5ACC8FAA-3A9A-41B0-9DDA-865905840129}" type="pres">
      <dgm:prSet presAssocID="{CF9055CF-8DEB-4A02-949A-DE72B6AC5D37}" presName="Name0" presStyleCnt="0">
        <dgm:presLayoutVars>
          <dgm:dir/>
          <dgm:animLvl val="lvl"/>
          <dgm:resizeHandles/>
        </dgm:presLayoutVars>
      </dgm:prSet>
      <dgm:spPr/>
    </dgm:pt>
    <dgm:pt modelId="{6248CBAB-EA2B-45C3-ABD4-72D2987FE11B}" type="pres">
      <dgm:prSet presAssocID="{082E8A29-955A-4C7C-A174-3E9DCD4DC89B}" presName="linNode" presStyleCnt="0"/>
      <dgm:spPr/>
    </dgm:pt>
    <dgm:pt modelId="{2139DAE1-194F-4D50-9F03-BFE7EEE6D6C5}" type="pres">
      <dgm:prSet presAssocID="{082E8A29-955A-4C7C-A174-3E9DCD4DC89B}" presName="parentShp" presStyleLbl="node1" presStyleIdx="0" presStyleCnt="9">
        <dgm:presLayoutVars>
          <dgm:bulletEnabled val="1"/>
        </dgm:presLayoutVars>
      </dgm:prSet>
      <dgm:spPr/>
    </dgm:pt>
    <dgm:pt modelId="{5FCBD588-DD08-4357-AC31-522EE0824BA3}" type="pres">
      <dgm:prSet presAssocID="{082E8A29-955A-4C7C-A174-3E9DCD4DC89B}" presName="childShp" presStyleLbl="bgAccFollowNode1" presStyleIdx="0" presStyleCnt="9">
        <dgm:presLayoutVars>
          <dgm:bulletEnabled val="1"/>
        </dgm:presLayoutVars>
      </dgm:prSet>
      <dgm:spPr/>
    </dgm:pt>
    <dgm:pt modelId="{B491E481-2FEE-40CB-AA8E-F75C365335F6}" type="pres">
      <dgm:prSet presAssocID="{C2176686-D23E-48EB-9D1B-1A1B46236638}" presName="spacing" presStyleCnt="0"/>
      <dgm:spPr/>
    </dgm:pt>
    <dgm:pt modelId="{B048D8CC-9E86-4B32-A5A5-80D9EDD89F21}" type="pres">
      <dgm:prSet presAssocID="{E5E95E82-EF79-43CA-AA86-43B0E1CBCD3F}" presName="linNode" presStyleCnt="0"/>
      <dgm:spPr/>
    </dgm:pt>
    <dgm:pt modelId="{769FF7B9-526A-48E9-A158-552348347FA9}" type="pres">
      <dgm:prSet presAssocID="{E5E95E82-EF79-43CA-AA86-43B0E1CBCD3F}" presName="parentShp" presStyleLbl="node1" presStyleIdx="1" presStyleCnt="9">
        <dgm:presLayoutVars>
          <dgm:bulletEnabled val="1"/>
        </dgm:presLayoutVars>
      </dgm:prSet>
      <dgm:spPr/>
    </dgm:pt>
    <dgm:pt modelId="{FC232115-E94D-46B1-97D1-031007A68C7D}" type="pres">
      <dgm:prSet presAssocID="{E5E95E82-EF79-43CA-AA86-43B0E1CBCD3F}" presName="childShp" presStyleLbl="bgAccFollowNode1" presStyleIdx="1" presStyleCnt="9">
        <dgm:presLayoutVars>
          <dgm:bulletEnabled val="1"/>
        </dgm:presLayoutVars>
      </dgm:prSet>
      <dgm:spPr/>
    </dgm:pt>
    <dgm:pt modelId="{35BF14F1-284B-434C-AB3C-852F691993E4}" type="pres">
      <dgm:prSet presAssocID="{BF76010C-5523-4E13-B3E7-886DCE6AEBD4}" presName="spacing" presStyleCnt="0"/>
      <dgm:spPr/>
    </dgm:pt>
    <dgm:pt modelId="{DA606CCD-8D5D-4C04-BD6A-4415AADFA764}" type="pres">
      <dgm:prSet presAssocID="{C5D147B1-5F2A-4BDD-84CF-8F169F2F6B61}" presName="linNode" presStyleCnt="0"/>
      <dgm:spPr/>
    </dgm:pt>
    <dgm:pt modelId="{A48C84AE-E78F-4D72-992D-EC46DC5449EC}" type="pres">
      <dgm:prSet presAssocID="{C5D147B1-5F2A-4BDD-84CF-8F169F2F6B61}" presName="parentShp" presStyleLbl="node1" presStyleIdx="2" presStyleCnt="9">
        <dgm:presLayoutVars>
          <dgm:bulletEnabled val="1"/>
        </dgm:presLayoutVars>
      </dgm:prSet>
      <dgm:spPr/>
    </dgm:pt>
    <dgm:pt modelId="{504663BE-D4A1-41D5-AB00-9F9185954B99}" type="pres">
      <dgm:prSet presAssocID="{C5D147B1-5F2A-4BDD-84CF-8F169F2F6B61}" presName="childShp" presStyleLbl="bgAccFollowNode1" presStyleIdx="2" presStyleCnt="9">
        <dgm:presLayoutVars>
          <dgm:bulletEnabled val="1"/>
        </dgm:presLayoutVars>
      </dgm:prSet>
      <dgm:spPr/>
    </dgm:pt>
    <dgm:pt modelId="{B8F986ED-EC36-4B18-BBFB-26EC044F067D}" type="pres">
      <dgm:prSet presAssocID="{384D112D-A591-430B-8B9D-0690F30F41A7}" presName="spacing" presStyleCnt="0"/>
      <dgm:spPr/>
    </dgm:pt>
    <dgm:pt modelId="{A832133E-A33C-4F88-853D-20670400C82F}" type="pres">
      <dgm:prSet presAssocID="{A8084758-F7E9-4A4D-92C3-81DEAB9F8CAE}" presName="linNode" presStyleCnt="0"/>
      <dgm:spPr/>
    </dgm:pt>
    <dgm:pt modelId="{5270A24F-D9E5-4D72-AB80-C2724269F1C7}" type="pres">
      <dgm:prSet presAssocID="{A8084758-F7E9-4A4D-92C3-81DEAB9F8CAE}" presName="parentShp" presStyleLbl="node1" presStyleIdx="3" presStyleCnt="9">
        <dgm:presLayoutVars>
          <dgm:bulletEnabled val="1"/>
        </dgm:presLayoutVars>
      </dgm:prSet>
      <dgm:spPr/>
    </dgm:pt>
    <dgm:pt modelId="{850D5E25-18CF-4A0C-AAC0-652BF5CA1A14}" type="pres">
      <dgm:prSet presAssocID="{A8084758-F7E9-4A4D-92C3-81DEAB9F8CAE}" presName="childShp" presStyleLbl="bgAccFollowNode1" presStyleIdx="3" presStyleCnt="9">
        <dgm:presLayoutVars>
          <dgm:bulletEnabled val="1"/>
        </dgm:presLayoutVars>
      </dgm:prSet>
      <dgm:spPr/>
    </dgm:pt>
    <dgm:pt modelId="{B46DE01A-601C-427D-B617-22A33E113AB7}" type="pres">
      <dgm:prSet presAssocID="{22F276C5-A658-4EE9-8754-04C653A51766}" presName="spacing" presStyleCnt="0"/>
      <dgm:spPr/>
    </dgm:pt>
    <dgm:pt modelId="{2EA7DEEE-D4A8-4A53-9213-80D6C7765A92}" type="pres">
      <dgm:prSet presAssocID="{AE3FD9F6-39ED-4D97-B57C-09D45442995E}" presName="linNode" presStyleCnt="0"/>
      <dgm:spPr/>
    </dgm:pt>
    <dgm:pt modelId="{25084FD9-5495-412B-9855-B525D1A4B99D}" type="pres">
      <dgm:prSet presAssocID="{AE3FD9F6-39ED-4D97-B57C-09D45442995E}" presName="parentShp" presStyleLbl="node1" presStyleIdx="4" presStyleCnt="9">
        <dgm:presLayoutVars>
          <dgm:bulletEnabled val="1"/>
        </dgm:presLayoutVars>
      </dgm:prSet>
      <dgm:spPr/>
    </dgm:pt>
    <dgm:pt modelId="{AA402E94-746D-4FD4-8DDA-9C6392665321}" type="pres">
      <dgm:prSet presAssocID="{AE3FD9F6-39ED-4D97-B57C-09D45442995E}" presName="childShp" presStyleLbl="bgAccFollowNode1" presStyleIdx="4" presStyleCnt="9">
        <dgm:presLayoutVars>
          <dgm:bulletEnabled val="1"/>
        </dgm:presLayoutVars>
      </dgm:prSet>
      <dgm:spPr/>
    </dgm:pt>
    <dgm:pt modelId="{B4B5EEC5-E8C9-498E-AA80-0F0165BF65B2}" type="pres">
      <dgm:prSet presAssocID="{8C9FA23B-ED18-4A7D-8BB1-AD3491A39649}" presName="spacing" presStyleCnt="0"/>
      <dgm:spPr/>
    </dgm:pt>
    <dgm:pt modelId="{1E1C4E82-1D61-4C70-B936-3AC07D3AFF80}" type="pres">
      <dgm:prSet presAssocID="{F8855CEF-8828-4DD2-BCCF-6E5D0960D33A}" presName="linNode" presStyleCnt="0"/>
      <dgm:spPr/>
    </dgm:pt>
    <dgm:pt modelId="{61DD26BF-D692-4702-8150-B2995618FC7D}" type="pres">
      <dgm:prSet presAssocID="{F8855CEF-8828-4DD2-BCCF-6E5D0960D33A}" presName="parentShp" presStyleLbl="node1" presStyleIdx="5" presStyleCnt="9">
        <dgm:presLayoutVars>
          <dgm:bulletEnabled val="1"/>
        </dgm:presLayoutVars>
      </dgm:prSet>
      <dgm:spPr/>
    </dgm:pt>
    <dgm:pt modelId="{446B0F34-DE7A-4269-8E44-112460DE97BA}" type="pres">
      <dgm:prSet presAssocID="{F8855CEF-8828-4DD2-BCCF-6E5D0960D33A}" presName="childShp" presStyleLbl="bgAccFollowNode1" presStyleIdx="5" presStyleCnt="9">
        <dgm:presLayoutVars>
          <dgm:bulletEnabled val="1"/>
        </dgm:presLayoutVars>
      </dgm:prSet>
      <dgm:spPr/>
    </dgm:pt>
    <dgm:pt modelId="{FD5EBC5F-D461-4371-B8B4-49560B489F0F}" type="pres">
      <dgm:prSet presAssocID="{26F2A18C-193E-4F4F-9047-864A7E8B64E6}" presName="spacing" presStyleCnt="0"/>
      <dgm:spPr/>
    </dgm:pt>
    <dgm:pt modelId="{67BDD7AA-1F1B-43A9-B2AF-14E3E4B788A0}" type="pres">
      <dgm:prSet presAssocID="{94403F65-ECD1-43C3-8A4D-283775996707}" presName="linNode" presStyleCnt="0"/>
      <dgm:spPr/>
    </dgm:pt>
    <dgm:pt modelId="{E10F4E42-B289-4D9E-B3C8-0ECADADEA83A}" type="pres">
      <dgm:prSet presAssocID="{94403F65-ECD1-43C3-8A4D-283775996707}" presName="parentShp" presStyleLbl="node1" presStyleIdx="6" presStyleCnt="9">
        <dgm:presLayoutVars>
          <dgm:bulletEnabled val="1"/>
        </dgm:presLayoutVars>
      </dgm:prSet>
      <dgm:spPr/>
    </dgm:pt>
    <dgm:pt modelId="{D10C408C-BE50-4E28-8FA1-89F80E0630E3}" type="pres">
      <dgm:prSet presAssocID="{94403F65-ECD1-43C3-8A4D-283775996707}" presName="childShp" presStyleLbl="bgAccFollowNode1" presStyleIdx="6" presStyleCnt="9">
        <dgm:presLayoutVars>
          <dgm:bulletEnabled val="1"/>
        </dgm:presLayoutVars>
      </dgm:prSet>
      <dgm:spPr/>
    </dgm:pt>
    <dgm:pt modelId="{DEE77942-77CB-46FF-81F6-8B6B0B634B66}" type="pres">
      <dgm:prSet presAssocID="{84873310-FFD4-4117-8D3E-C8486A552490}" presName="spacing" presStyleCnt="0"/>
      <dgm:spPr/>
    </dgm:pt>
    <dgm:pt modelId="{0D2FFEAD-A7BE-48EC-95C4-4CE506541164}" type="pres">
      <dgm:prSet presAssocID="{C689B463-7189-491A-982F-6B5DC80691BA}" presName="linNode" presStyleCnt="0"/>
      <dgm:spPr/>
    </dgm:pt>
    <dgm:pt modelId="{360358A2-A354-45F2-BFA7-98F7D5D4BD42}" type="pres">
      <dgm:prSet presAssocID="{C689B463-7189-491A-982F-6B5DC80691BA}" presName="parentShp" presStyleLbl="node1" presStyleIdx="7" presStyleCnt="9">
        <dgm:presLayoutVars>
          <dgm:bulletEnabled val="1"/>
        </dgm:presLayoutVars>
      </dgm:prSet>
      <dgm:spPr/>
    </dgm:pt>
    <dgm:pt modelId="{D21EAC57-F08F-4D86-87B2-2B6057B94766}" type="pres">
      <dgm:prSet presAssocID="{C689B463-7189-491A-982F-6B5DC80691BA}" presName="childShp" presStyleLbl="bgAccFollowNode1" presStyleIdx="7" presStyleCnt="9">
        <dgm:presLayoutVars>
          <dgm:bulletEnabled val="1"/>
        </dgm:presLayoutVars>
      </dgm:prSet>
      <dgm:spPr/>
    </dgm:pt>
    <dgm:pt modelId="{961CED72-0333-4CDA-9AEB-CD9CE5BB9309}" type="pres">
      <dgm:prSet presAssocID="{71E00BA8-5229-4951-A622-3847D8B9C2F2}" presName="spacing" presStyleCnt="0"/>
      <dgm:spPr/>
    </dgm:pt>
    <dgm:pt modelId="{5F3ACFFE-DAD7-4F3F-B75A-8AAFD478FE51}" type="pres">
      <dgm:prSet presAssocID="{F067E1C4-85B5-4A3E-B2D7-DA41FDD38DAA}" presName="linNode" presStyleCnt="0"/>
      <dgm:spPr/>
    </dgm:pt>
    <dgm:pt modelId="{F8C4A007-A6C2-4D43-8595-3D19E4B2E4B9}" type="pres">
      <dgm:prSet presAssocID="{F067E1C4-85B5-4A3E-B2D7-DA41FDD38DAA}" presName="parentShp" presStyleLbl="node1" presStyleIdx="8" presStyleCnt="9">
        <dgm:presLayoutVars>
          <dgm:bulletEnabled val="1"/>
        </dgm:presLayoutVars>
      </dgm:prSet>
      <dgm:spPr/>
    </dgm:pt>
    <dgm:pt modelId="{09F798BC-86CE-4C5E-BE89-DD759D88F16B}" type="pres">
      <dgm:prSet presAssocID="{F067E1C4-85B5-4A3E-B2D7-DA41FDD38DAA}" presName="childShp" presStyleLbl="bgAccFollowNode1" presStyleIdx="8" presStyleCnt="9">
        <dgm:presLayoutVars>
          <dgm:bulletEnabled val="1"/>
        </dgm:presLayoutVars>
      </dgm:prSet>
      <dgm:spPr/>
    </dgm:pt>
  </dgm:ptLst>
  <dgm:cxnLst>
    <dgm:cxn modelId="{64C7B801-5B26-41B7-830A-A4DA08DDDDB5}" srcId="{C689B463-7189-491A-982F-6B5DC80691BA}" destId="{366DE7E7-91D5-44CA-8CB4-1693EEC8CE52}" srcOrd="0" destOrd="0" parTransId="{35ED4F26-4852-47B6-96E5-A5171AF716FC}" sibTransId="{56F18179-79B4-4BF3-9066-98820ED5370F}"/>
    <dgm:cxn modelId="{82246104-C44B-4148-8613-E2CFBB81A9AD}" type="presOf" srcId="{29F3F072-AABA-4458-AFD1-E34014BD7687}" destId="{D10C408C-BE50-4E28-8FA1-89F80E0630E3}" srcOrd="0" destOrd="0" presId="urn:microsoft.com/office/officeart/2005/8/layout/vList6"/>
    <dgm:cxn modelId="{91F58C06-5973-48D7-AF6B-5D88F193B977}" type="presOf" srcId="{494BE7FE-B2DF-46F5-80A2-3BE9238FADA4}" destId="{09F798BC-86CE-4C5E-BE89-DD759D88F16B}" srcOrd="0" destOrd="0" presId="urn:microsoft.com/office/officeart/2005/8/layout/vList6"/>
    <dgm:cxn modelId="{A7E77A10-7D0D-41F0-9614-137A2874223A}" srcId="{CF9055CF-8DEB-4A02-949A-DE72B6AC5D37}" destId="{AE3FD9F6-39ED-4D97-B57C-09D45442995E}" srcOrd="4" destOrd="0" parTransId="{2DDCF5E0-0898-4F25-8F8A-FA4BF591F7AB}" sibTransId="{8C9FA23B-ED18-4A7D-8BB1-AD3491A39649}"/>
    <dgm:cxn modelId="{DC359F25-3A29-4E3F-ACA8-CE2D5D2AABE6}" type="presOf" srcId="{C689B463-7189-491A-982F-6B5DC80691BA}" destId="{360358A2-A354-45F2-BFA7-98F7D5D4BD42}" srcOrd="0" destOrd="0" presId="urn:microsoft.com/office/officeart/2005/8/layout/vList6"/>
    <dgm:cxn modelId="{B7786D28-777F-41FF-880D-F34F409E8161}" type="presOf" srcId="{C5D147B1-5F2A-4BDD-84CF-8F169F2F6B61}" destId="{A48C84AE-E78F-4D72-992D-EC46DC5449EC}" srcOrd="0" destOrd="0" presId="urn:microsoft.com/office/officeart/2005/8/layout/vList6"/>
    <dgm:cxn modelId="{D67B1739-3144-4453-8956-9438D117EA8E}" srcId="{A8084758-F7E9-4A4D-92C3-81DEAB9F8CAE}" destId="{341C0CA9-13AA-4D0E-A5E2-B79034FE31AE}" srcOrd="0" destOrd="0" parTransId="{D33DEDF0-9F5F-4C6C-A27A-D9C5CBBDFDDF}" sibTransId="{91C56C30-6912-41A9-BFFD-08D2E1EDB444}"/>
    <dgm:cxn modelId="{C8C1743B-B8CD-46DF-B0E1-1E0ABC8761D0}" srcId="{CF9055CF-8DEB-4A02-949A-DE72B6AC5D37}" destId="{A8084758-F7E9-4A4D-92C3-81DEAB9F8CAE}" srcOrd="3" destOrd="0" parTransId="{287C551C-E23B-4195-9E89-C8DE8C8966A6}" sibTransId="{22F276C5-A658-4EE9-8754-04C653A51766}"/>
    <dgm:cxn modelId="{7D00F13F-C558-4B25-BF85-DC786A901656}" srcId="{E5E95E82-EF79-43CA-AA86-43B0E1CBCD3F}" destId="{75AC613C-B803-4E80-8026-A33ABCEE727A}" srcOrd="0" destOrd="0" parTransId="{31862106-2BAF-4037-A1F0-A54BE240DAB5}" sibTransId="{68B22457-7939-4FFB-9D72-B97BB75C7A19}"/>
    <dgm:cxn modelId="{0DBC2E61-D156-4B9C-923E-506F8F31DC94}" type="presOf" srcId="{082E8A29-955A-4C7C-A174-3E9DCD4DC89B}" destId="{2139DAE1-194F-4D50-9F03-BFE7EEE6D6C5}" srcOrd="0" destOrd="0" presId="urn:microsoft.com/office/officeart/2005/8/layout/vList6"/>
    <dgm:cxn modelId="{6723B361-6EF9-42BC-98BA-687FF3C916C5}" type="presOf" srcId="{E5E95E82-EF79-43CA-AA86-43B0E1CBCD3F}" destId="{769FF7B9-526A-48E9-A158-552348347FA9}" srcOrd="0" destOrd="0" presId="urn:microsoft.com/office/officeart/2005/8/layout/vList6"/>
    <dgm:cxn modelId="{47077046-1633-45E0-939F-96FCE5D7AC3F}" type="presOf" srcId="{23A0DE4A-FE92-496E-B335-3433CEFB74E9}" destId="{5FCBD588-DD08-4357-AC31-522EE0824BA3}" srcOrd="0" destOrd="0" presId="urn:microsoft.com/office/officeart/2005/8/layout/vList6"/>
    <dgm:cxn modelId="{23725C49-11AC-4912-ABF5-73BA0C4D0EC2}" type="presOf" srcId="{F8855CEF-8828-4DD2-BCCF-6E5D0960D33A}" destId="{61DD26BF-D692-4702-8150-B2995618FC7D}" srcOrd="0" destOrd="0" presId="urn:microsoft.com/office/officeart/2005/8/layout/vList6"/>
    <dgm:cxn modelId="{87BF9754-8002-46C7-AFC8-0692AA8C2801}" type="presOf" srcId="{AE3FD9F6-39ED-4D97-B57C-09D45442995E}" destId="{25084FD9-5495-412B-9855-B525D1A4B99D}" srcOrd="0" destOrd="0" presId="urn:microsoft.com/office/officeart/2005/8/layout/vList6"/>
    <dgm:cxn modelId="{EB7A9659-68ED-44F1-8B5B-2812F02B23FD}" srcId="{CF9055CF-8DEB-4A02-949A-DE72B6AC5D37}" destId="{F8855CEF-8828-4DD2-BCCF-6E5D0960D33A}" srcOrd="5" destOrd="0" parTransId="{D73C791C-A376-4F1D-8F1C-637BCEE9813B}" sibTransId="{26F2A18C-193E-4F4F-9047-864A7E8B64E6}"/>
    <dgm:cxn modelId="{2986897A-7787-444F-B6C8-41F3823EF3C1}" srcId="{CF9055CF-8DEB-4A02-949A-DE72B6AC5D37}" destId="{082E8A29-955A-4C7C-A174-3E9DCD4DC89B}" srcOrd="0" destOrd="0" parTransId="{BA7938E6-8DFA-40B7-B4C4-EACC6D85FC31}" sibTransId="{C2176686-D23E-48EB-9D1B-1A1B46236638}"/>
    <dgm:cxn modelId="{D129CF80-2EA9-455C-8B9C-362BD5F55D01}" type="presOf" srcId="{815E9469-8191-4680-9D32-5732F07F8EA9}" destId="{446B0F34-DE7A-4269-8E44-112460DE97BA}" srcOrd="0" destOrd="0" presId="urn:microsoft.com/office/officeart/2005/8/layout/vList6"/>
    <dgm:cxn modelId="{71D48282-98FE-4A51-94B2-2FD339384E89}" type="presOf" srcId="{AC82FFCE-3E32-46C6-A2C9-B9E4ECBA782E}" destId="{AA402E94-746D-4FD4-8DDA-9C6392665321}" srcOrd="0" destOrd="0" presId="urn:microsoft.com/office/officeart/2005/8/layout/vList6"/>
    <dgm:cxn modelId="{67A03D8F-F327-4A9F-ABBC-1EB67EFD1ECB}" srcId="{082E8A29-955A-4C7C-A174-3E9DCD4DC89B}" destId="{23A0DE4A-FE92-496E-B335-3433CEFB74E9}" srcOrd="0" destOrd="0" parTransId="{68935D38-FEDC-4CD3-8002-43CB3944BEAF}" sibTransId="{55DF926D-029A-4E18-95C4-77A5A37CAE40}"/>
    <dgm:cxn modelId="{9CF59890-6D6D-4D3B-8516-1DCB7F3A7E2B}" type="presOf" srcId="{94403F65-ECD1-43C3-8A4D-283775996707}" destId="{E10F4E42-B289-4D9E-B3C8-0ECADADEA83A}" srcOrd="0" destOrd="0" presId="urn:microsoft.com/office/officeart/2005/8/layout/vList6"/>
    <dgm:cxn modelId="{B4E0959F-8915-44B0-A85E-D4E0DE1E6E23}" type="presOf" srcId="{CF9055CF-8DEB-4A02-949A-DE72B6AC5D37}" destId="{5ACC8FAA-3A9A-41B0-9DDA-865905840129}" srcOrd="0" destOrd="0" presId="urn:microsoft.com/office/officeart/2005/8/layout/vList6"/>
    <dgm:cxn modelId="{EE33C8A1-2FA4-49B9-8E1E-4457F7458806}" type="presOf" srcId="{F067E1C4-85B5-4A3E-B2D7-DA41FDD38DAA}" destId="{F8C4A007-A6C2-4D43-8595-3D19E4B2E4B9}" srcOrd="0" destOrd="0" presId="urn:microsoft.com/office/officeart/2005/8/layout/vList6"/>
    <dgm:cxn modelId="{DD32B9A3-E281-4EE5-A2FC-AA6BC22B5FF3}" srcId="{AE3FD9F6-39ED-4D97-B57C-09D45442995E}" destId="{AC82FFCE-3E32-46C6-A2C9-B9E4ECBA782E}" srcOrd="0" destOrd="0" parTransId="{7E4B2DE4-ADA3-4FA8-B445-506E63EE0DFC}" sibTransId="{FC7C6715-2CC5-4C03-9CE8-8230319E4CC6}"/>
    <dgm:cxn modelId="{C1EEFDA9-B255-4B51-B1DB-3641DE7BBF86}" srcId="{CF9055CF-8DEB-4A02-949A-DE72B6AC5D37}" destId="{F067E1C4-85B5-4A3E-B2D7-DA41FDD38DAA}" srcOrd="8" destOrd="0" parTransId="{DB4EAE09-AF2D-436B-87E6-31A9DB2B16D0}" sibTransId="{2EEF8E01-41E5-4AA1-93AC-5F1133AE3F1A}"/>
    <dgm:cxn modelId="{A76240AD-13F6-40C0-BD9B-102D5EC0AE51}" srcId="{CF9055CF-8DEB-4A02-949A-DE72B6AC5D37}" destId="{E5E95E82-EF79-43CA-AA86-43B0E1CBCD3F}" srcOrd="1" destOrd="0" parTransId="{FD76A3AE-1B6C-45A0-8E84-63160283749F}" sibTransId="{BF76010C-5523-4E13-B3E7-886DCE6AEBD4}"/>
    <dgm:cxn modelId="{06D8ADAF-DC59-42B4-8F87-0BE0B337FC30}" srcId="{CF9055CF-8DEB-4A02-949A-DE72B6AC5D37}" destId="{C689B463-7189-491A-982F-6B5DC80691BA}" srcOrd="7" destOrd="0" parTransId="{48D375A3-272D-462E-815A-F069684BABF1}" sibTransId="{71E00BA8-5229-4951-A622-3847D8B9C2F2}"/>
    <dgm:cxn modelId="{7758A2B2-2D3B-4D2F-8589-0D4492DBA97F}" srcId="{CF9055CF-8DEB-4A02-949A-DE72B6AC5D37}" destId="{94403F65-ECD1-43C3-8A4D-283775996707}" srcOrd="6" destOrd="0" parTransId="{217144F4-FB95-404A-94F6-FDE02F35418D}" sibTransId="{84873310-FFD4-4117-8D3E-C8486A552490}"/>
    <dgm:cxn modelId="{F9E512BF-1D4D-43E8-A4B8-593F657AE70C}" srcId="{C5D147B1-5F2A-4BDD-84CF-8F169F2F6B61}" destId="{775A1A75-C6CE-4C3D-A09A-9B9A71B94389}" srcOrd="0" destOrd="0" parTransId="{D4C4551D-5E2A-434E-BB45-FC2AB13C3AC9}" sibTransId="{0B8A0F3F-0529-4755-9646-AA52B5EABC67}"/>
    <dgm:cxn modelId="{EB38A9C3-7BEF-43AC-A8F7-F32F1C6C38A9}" srcId="{F067E1C4-85B5-4A3E-B2D7-DA41FDD38DAA}" destId="{494BE7FE-B2DF-46F5-80A2-3BE9238FADA4}" srcOrd="0" destOrd="0" parTransId="{C82F2AFC-9546-42F4-81CA-49D6438C43F5}" sibTransId="{2EFDB76C-164E-4B68-9F04-95629A67F5EF}"/>
    <dgm:cxn modelId="{82E686C7-1510-4515-ABFA-4C6695DFF371}" srcId="{94403F65-ECD1-43C3-8A4D-283775996707}" destId="{29F3F072-AABA-4458-AFD1-E34014BD7687}" srcOrd="0" destOrd="0" parTransId="{AED1CA29-4917-47E9-AA9F-F4DEE4B57440}" sibTransId="{87DE27A6-A8AB-45A9-9C5F-66AA5953A304}"/>
    <dgm:cxn modelId="{C48FD9CC-36B6-4E21-BFF3-3D2AF6999E25}" type="presOf" srcId="{366DE7E7-91D5-44CA-8CB4-1693EEC8CE52}" destId="{D21EAC57-F08F-4D86-87B2-2B6057B94766}" srcOrd="0" destOrd="0" presId="urn:microsoft.com/office/officeart/2005/8/layout/vList6"/>
    <dgm:cxn modelId="{E43FDED4-DC66-4506-A359-7EB394A8BB2E}" srcId="{CF9055CF-8DEB-4A02-949A-DE72B6AC5D37}" destId="{C5D147B1-5F2A-4BDD-84CF-8F169F2F6B61}" srcOrd="2" destOrd="0" parTransId="{16E3D668-43B8-4923-B0F3-EA3A72FC28ED}" sibTransId="{384D112D-A591-430B-8B9D-0690F30F41A7}"/>
    <dgm:cxn modelId="{DDD502E3-B0AB-42AB-A6B3-675370E57DD7}" type="presOf" srcId="{75AC613C-B803-4E80-8026-A33ABCEE727A}" destId="{FC232115-E94D-46B1-97D1-031007A68C7D}" srcOrd="0" destOrd="0" presId="urn:microsoft.com/office/officeart/2005/8/layout/vList6"/>
    <dgm:cxn modelId="{BF3EB4ED-BE73-49E1-A0F1-7D33CA44A92A}" srcId="{F8855CEF-8828-4DD2-BCCF-6E5D0960D33A}" destId="{815E9469-8191-4680-9D32-5732F07F8EA9}" srcOrd="0" destOrd="0" parTransId="{2D9162E1-4D57-4C95-9CFD-557DBF0C8001}" sibTransId="{FEDDC77D-0F38-4F9A-9959-8B41308D9A72}"/>
    <dgm:cxn modelId="{7475AFF0-ECE7-4F90-9060-07B626672F53}" type="presOf" srcId="{A8084758-F7E9-4A4D-92C3-81DEAB9F8CAE}" destId="{5270A24F-D9E5-4D72-AB80-C2724269F1C7}" srcOrd="0" destOrd="0" presId="urn:microsoft.com/office/officeart/2005/8/layout/vList6"/>
    <dgm:cxn modelId="{983D5BF3-44CF-47CC-8A53-B6428FB36A18}" type="presOf" srcId="{341C0CA9-13AA-4D0E-A5E2-B79034FE31AE}" destId="{850D5E25-18CF-4A0C-AAC0-652BF5CA1A14}" srcOrd="0" destOrd="0" presId="urn:microsoft.com/office/officeart/2005/8/layout/vList6"/>
    <dgm:cxn modelId="{00D75AF6-EBB0-4F34-82A7-774D697A9B9A}" type="presOf" srcId="{775A1A75-C6CE-4C3D-A09A-9B9A71B94389}" destId="{504663BE-D4A1-41D5-AB00-9F9185954B99}" srcOrd="0" destOrd="0" presId="urn:microsoft.com/office/officeart/2005/8/layout/vList6"/>
    <dgm:cxn modelId="{EFA9D6D8-2F9C-4FA1-B928-54C648557C5B}" type="presParOf" srcId="{5ACC8FAA-3A9A-41B0-9DDA-865905840129}" destId="{6248CBAB-EA2B-45C3-ABD4-72D2987FE11B}" srcOrd="0" destOrd="0" presId="urn:microsoft.com/office/officeart/2005/8/layout/vList6"/>
    <dgm:cxn modelId="{C48C258F-EBBD-4E1E-A869-B1F775EB4393}" type="presParOf" srcId="{6248CBAB-EA2B-45C3-ABD4-72D2987FE11B}" destId="{2139DAE1-194F-4D50-9F03-BFE7EEE6D6C5}" srcOrd="0" destOrd="0" presId="urn:microsoft.com/office/officeart/2005/8/layout/vList6"/>
    <dgm:cxn modelId="{D04E7213-BACD-4D90-A174-E6018E7A55A2}" type="presParOf" srcId="{6248CBAB-EA2B-45C3-ABD4-72D2987FE11B}" destId="{5FCBD588-DD08-4357-AC31-522EE0824BA3}" srcOrd="1" destOrd="0" presId="urn:microsoft.com/office/officeart/2005/8/layout/vList6"/>
    <dgm:cxn modelId="{77072E15-8BCE-447E-B9CE-521789324722}" type="presParOf" srcId="{5ACC8FAA-3A9A-41B0-9DDA-865905840129}" destId="{B491E481-2FEE-40CB-AA8E-F75C365335F6}" srcOrd="1" destOrd="0" presId="urn:microsoft.com/office/officeart/2005/8/layout/vList6"/>
    <dgm:cxn modelId="{461A90BF-638F-4F35-A76B-905CA9FF87E8}" type="presParOf" srcId="{5ACC8FAA-3A9A-41B0-9DDA-865905840129}" destId="{B048D8CC-9E86-4B32-A5A5-80D9EDD89F21}" srcOrd="2" destOrd="0" presId="urn:microsoft.com/office/officeart/2005/8/layout/vList6"/>
    <dgm:cxn modelId="{74E4404A-4230-4547-AA46-B51888B77AC9}" type="presParOf" srcId="{B048D8CC-9E86-4B32-A5A5-80D9EDD89F21}" destId="{769FF7B9-526A-48E9-A158-552348347FA9}" srcOrd="0" destOrd="0" presId="urn:microsoft.com/office/officeart/2005/8/layout/vList6"/>
    <dgm:cxn modelId="{BB2B9BFF-3BB8-46E9-97EB-7FE32D982898}" type="presParOf" srcId="{B048D8CC-9E86-4B32-A5A5-80D9EDD89F21}" destId="{FC232115-E94D-46B1-97D1-031007A68C7D}" srcOrd="1" destOrd="0" presId="urn:microsoft.com/office/officeart/2005/8/layout/vList6"/>
    <dgm:cxn modelId="{42E3C839-AA98-474A-BFA8-6466C2FA12D7}" type="presParOf" srcId="{5ACC8FAA-3A9A-41B0-9DDA-865905840129}" destId="{35BF14F1-284B-434C-AB3C-852F691993E4}" srcOrd="3" destOrd="0" presId="urn:microsoft.com/office/officeart/2005/8/layout/vList6"/>
    <dgm:cxn modelId="{40BDD16F-81B0-48E5-AF01-76F9D81ECBB4}" type="presParOf" srcId="{5ACC8FAA-3A9A-41B0-9DDA-865905840129}" destId="{DA606CCD-8D5D-4C04-BD6A-4415AADFA764}" srcOrd="4" destOrd="0" presId="urn:microsoft.com/office/officeart/2005/8/layout/vList6"/>
    <dgm:cxn modelId="{18AE346B-09A3-45A3-AC3F-B5EAE159B6DE}" type="presParOf" srcId="{DA606CCD-8D5D-4C04-BD6A-4415AADFA764}" destId="{A48C84AE-E78F-4D72-992D-EC46DC5449EC}" srcOrd="0" destOrd="0" presId="urn:microsoft.com/office/officeart/2005/8/layout/vList6"/>
    <dgm:cxn modelId="{59A448D7-CDA6-4B94-99C7-FB9CAFF637CC}" type="presParOf" srcId="{DA606CCD-8D5D-4C04-BD6A-4415AADFA764}" destId="{504663BE-D4A1-41D5-AB00-9F9185954B99}" srcOrd="1" destOrd="0" presId="urn:microsoft.com/office/officeart/2005/8/layout/vList6"/>
    <dgm:cxn modelId="{4A3911D8-73D0-4311-B4B7-1F632DC62E13}" type="presParOf" srcId="{5ACC8FAA-3A9A-41B0-9DDA-865905840129}" destId="{B8F986ED-EC36-4B18-BBFB-26EC044F067D}" srcOrd="5" destOrd="0" presId="urn:microsoft.com/office/officeart/2005/8/layout/vList6"/>
    <dgm:cxn modelId="{00BFB1C7-B83B-4422-B7E8-2CA9DAB3E0AE}" type="presParOf" srcId="{5ACC8FAA-3A9A-41B0-9DDA-865905840129}" destId="{A832133E-A33C-4F88-853D-20670400C82F}" srcOrd="6" destOrd="0" presId="urn:microsoft.com/office/officeart/2005/8/layout/vList6"/>
    <dgm:cxn modelId="{82CA1186-2DDC-4A89-9E47-BE1FDD72AC6C}" type="presParOf" srcId="{A832133E-A33C-4F88-853D-20670400C82F}" destId="{5270A24F-D9E5-4D72-AB80-C2724269F1C7}" srcOrd="0" destOrd="0" presId="urn:microsoft.com/office/officeart/2005/8/layout/vList6"/>
    <dgm:cxn modelId="{8812A0A5-F093-443D-8D3A-8B5CD72682C0}" type="presParOf" srcId="{A832133E-A33C-4F88-853D-20670400C82F}" destId="{850D5E25-18CF-4A0C-AAC0-652BF5CA1A14}" srcOrd="1" destOrd="0" presId="urn:microsoft.com/office/officeart/2005/8/layout/vList6"/>
    <dgm:cxn modelId="{F3D5192A-9ACF-41DC-9279-8B719D6188D4}" type="presParOf" srcId="{5ACC8FAA-3A9A-41B0-9DDA-865905840129}" destId="{B46DE01A-601C-427D-B617-22A33E113AB7}" srcOrd="7" destOrd="0" presId="urn:microsoft.com/office/officeart/2005/8/layout/vList6"/>
    <dgm:cxn modelId="{B6E73699-6BC2-4A7A-8D66-0912AE394D26}" type="presParOf" srcId="{5ACC8FAA-3A9A-41B0-9DDA-865905840129}" destId="{2EA7DEEE-D4A8-4A53-9213-80D6C7765A92}" srcOrd="8" destOrd="0" presId="urn:microsoft.com/office/officeart/2005/8/layout/vList6"/>
    <dgm:cxn modelId="{6F73564D-F373-4885-BC69-EAD6128C6BA4}" type="presParOf" srcId="{2EA7DEEE-D4A8-4A53-9213-80D6C7765A92}" destId="{25084FD9-5495-412B-9855-B525D1A4B99D}" srcOrd="0" destOrd="0" presId="urn:microsoft.com/office/officeart/2005/8/layout/vList6"/>
    <dgm:cxn modelId="{809577C7-C7AD-450E-819A-F8176CC208FE}" type="presParOf" srcId="{2EA7DEEE-D4A8-4A53-9213-80D6C7765A92}" destId="{AA402E94-746D-4FD4-8DDA-9C6392665321}" srcOrd="1" destOrd="0" presId="urn:microsoft.com/office/officeart/2005/8/layout/vList6"/>
    <dgm:cxn modelId="{4978D05E-77E8-48A5-8B06-B399302E86FD}" type="presParOf" srcId="{5ACC8FAA-3A9A-41B0-9DDA-865905840129}" destId="{B4B5EEC5-E8C9-498E-AA80-0F0165BF65B2}" srcOrd="9" destOrd="0" presId="urn:microsoft.com/office/officeart/2005/8/layout/vList6"/>
    <dgm:cxn modelId="{9D5B80B8-555F-40C6-8A41-B166C21AB40C}" type="presParOf" srcId="{5ACC8FAA-3A9A-41B0-9DDA-865905840129}" destId="{1E1C4E82-1D61-4C70-B936-3AC07D3AFF80}" srcOrd="10" destOrd="0" presId="urn:microsoft.com/office/officeart/2005/8/layout/vList6"/>
    <dgm:cxn modelId="{71C9F576-EA4F-4A5B-ADC1-996AF7A8DC2E}" type="presParOf" srcId="{1E1C4E82-1D61-4C70-B936-3AC07D3AFF80}" destId="{61DD26BF-D692-4702-8150-B2995618FC7D}" srcOrd="0" destOrd="0" presId="urn:microsoft.com/office/officeart/2005/8/layout/vList6"/>
    <dgm:cxn modelId="{87070568-BCCF-4B58-A8A8-B76343654A26}" type="presParOf" srcId="{1E1C4E82-1D61-4C70-B936-3AC07D3AFF80}" destId="{446B0F34-DE7A-4269-8E44-112460DE97BA}" srcOrd="1" destOrd="0" presId="urn:microsoft.com/office/officeart/2005/8/layout/vList6"/>
    <dgm:cxn modelId="{594728E0-C416-4CC3-9F8E-041CAAE86E03}" type="presParOf" srcId="{5ACC8FAA-3A9A-41B0-9DDA-865905840129}" destId="{FD5EBC5F-D461-4371-B8B4-49560B489F0F}" srcOrd="11" destOrd="0" presId="urn:microsoft.com/office/officeart/2005/8/layout/vList6"/>
    <dgm:cxn modelId="{46387F2F-6FA7-4BDF-BB54-7A1E6C30C0D2}" type="presParOf" srcId="{5ACC8FAA-3A9A-41B0-9DDA-865905840129}" destId="{67BDD7AA-1F1B-43A9-B2AF-14E3E4B788A0}" srcOrd="12" destOrd="0" presId="urn:microsoft.com/office/officeart/2005/8/layout/vList6"/>
    <dgm:cxn modelId="{8346F261-9679-4E84-8E4F-7A39DC944AC6}" type="presParOf" srcId="{67BDD7AA-1F1B-43A9-B2AF-14E3E4B788A0}" destId="{E10F4E42-B289-4D9E-B3C8-0ECADADEA83A}" srcOrd="0" destOrd="0" presId="urn:microsoft.com/office/officeart/2005/8/layout/vList6"/>
    <dgm:cxn modelId="{94997693-15E6-4534-859D-20320220CD9A}" type="presParOf" srcId="{67BDD7AA-1F1B-43A9-B2AF-14E3E4B788A0}" destId="{D10C408C-BE50-4E28-8FA1-89F80E0630E3}" srcOrd="1" destOrd="0" presId="urn:microsoft.com/office/officeart/2005/8/layout/vList6"/>
    <dgm:cxn modelId="{FF003C0C-29CE-4624-8A8A-F287696B6C3A}" type="presParOf" srcId="{5ACC8FAA-3A9A-41B0-9DDA-865905840129}" destId="{DEE77942-77CB-46FF-81F6-8B6B0B634B66}" srcOrd="13" destOrd="0" presId="urn:microsoft.com/office/officeart/2005/8/layout/vList6"/>
    <dgm:cxn modelId="{D37A7E71-390A-4670-9980-B819CBFA52A3}" type="presParOf" srcId="{5ACC8FAA-3A9A-41B0-9DDA-865905840129}" destId="{0D2FFEAD-A7BE-48EC-95C4-4CE506541164}" srcOrd="14" destOrd="0" presId="urn:microsoft.com/office/officeart/2005/8/layout/vList6"/>
    <dgm:cxn modelId="{1659D768-A88F-4C73-BE19-769E00DBB824}" type="presParOf" srcId="{0D2FFEAD-A7BE-48EC-95C4-4CE506541164}" destId="{360358A2-A354-45F2-BFA7-98F7D5D4BD42}" srcOrd="0" destOrd="0" presId="urn:microsoft.com/office/officeart/2005/8/layout/vList6"/>
    <dgm:cxn modelId="{72E04CE9-1570-4D3E-8428-B4D0BBEDDA76}" type="presParOf" srcId="{0D2FFEAD-A7BE-48EC-95C4-4CE506541164}" destId="{D21EAC57-F08F-4D86-87B2-2B6057B94766}" srcOrd="1" destOrd="0" presId="urn:microsoft.com/office/officeart/2005/8/layout/vList6"/>
    <dgm:cxn modelId="{65368535-DCF2-4AD6-9101-57EB2B8DEECA}" type="presParOf" srcId="{5ACC8FAA-3A9A-41B0-9DDA-865905840129}" destId="{961CED72-0333-4CDA-9AEB-CD9CE5BB9309}" srcOrd="15" destOrd="0" presId="urn:microsoft.com/office/officeart/2005/8/layout/vList6"/>
    <dgm:cxn modelId="{50E3ED1D-5F6B-40F4-8246-8468717C635F}" type="presParOf" srcId="{5ACC8FAA-3A9A-41B0-9DDA-865905840129}" destId="{5F3ACFFE-DAD7-4F3F-B75A-8AAFD478FE51}" srcOrd="16" destOrd="0" presId="urn:microsoft.com/office/officeart/2005/8/layout/vList6"/>
    <dgm:cxn modelId="{543A70E7-F58F-4C35-9F09-2998E9C1BB9E}" type="presParOf" srcId="{5F3ACFFE-DAD7-4F3F-B75A-8AAFD478FE51}" destId="{F8C4A007-A6C2-4D43-8595-3D19E4B2E4B9}" srcOrd="0" destOrd="0" presId="urn:microsoft.com/office/officeart/2005/8/layout/vList6"/>
    <dgm:cxn modelId="{CD36993D-AC40-4294-8570-4DA02C5B0AC5}" type="presParOf" srcId="{5F3ACFFE-DAD7-4F3F-B75A-8AAFD478FE51}" destId="{09F798BC-86CE-4C5E-BE89-DD759D88F16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4"/>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4"/>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 à/de » + pays/ville</a:t>
          </a:r>
        </a:p>
        <a:p>
          <a:pPr rtl="0"/>
          <a:r>
            <a:rPr lang="fr-FR" sz="1800" b="0"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noStrike" noProof="0" dirty="0"/>
            <a:t>- Les continents et les pays</a:t>
          </a:r>
        </a:p>
        <a:p>
          <a:r>
            <a:rPr lang="fr-FR" sz="1800" b="0" strike="no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4"/>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 à/de » + pays/ville</a:t>
          </a:r>
        </a:p>
        <a:p>
          <a:pPr rtl="0"/>
          <a:r>
            <a:rPr lang="fr-FR" sz="1800" b="0"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sngStrike" noProof="0" dirty="0"/>
            <a:t>- Les continents et les pays</a:t>
          </a:r>
        </a:p>
        <a:p>
          <a:r>
            <a:rPr lang="fr-FR" sz="1800" b="0" strike="no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4"/>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t>- « à/de » + pays/ville</a:t>
          </a:r>
        </a:p>
        <a:p>
          <a:pPr rtl="0"/>
          <a:r>
            <a:rPr lang="fr-FR" sz="1800" b="0"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sngStrike" noProof="0" dirty="0"/>
            <a:t>- Les continents et les pays</a:t>
          </a:r>
        </a:p>
        <a:p>
          <a:r>
            <a:rPr lang="fr-FR" sz="1800" b="0" strike="no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8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1" custLinFactNeighborX="-923" custLinFactNeighborY="58113"/>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6641"/>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4"/>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t>- « à/de » + pays/ville</a:t>
          </a:r>
        </a:p>
        <a:p>
          <a:pPr rtl="0"/>
          <a:r>
            <a:rPr lang="fr-FR" sz="1800" b="0"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sngStrike" noProof="0" dirty="0"/>
            <a:t>- Les continents et les pays</a:t>
          </a:r>
        </a:p>
        <a:p>
          <a:r>
            <a:rPr lang="fr-FR" sz="1800" b="0" strike="sng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4"/>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strike="sngStrike" noProof="0" dirty="0"/>
            <a:t>- « à/de » + pays/ville</a:t>
          </a:r>
        </a:p>
        <a:p>
          <a:pPr rtl="0"/>
          <a:r>
            <a:rPr lang="fr-FR" sz="1800" b="0" strike="sngStrike"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sngStrike" noProof="0" dirty="0"/>
            <a:t>- Les continents et les pays</a:t>
          </a:r>
        </a:p>
        <a:p>
          <a:r>
            <a:rPr lang="fr-FR" sz="1800" b="0" strike="sng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4"/>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1800" b="1" noProof="0" dirty="0"/>
            <a:t>Grammaire</a:t>
          </a:r>
        </a:p>
        <a:p>
          <a:pPr rtl="0"/>
          <a:r>
            <a:rPr lang="fr-FR" sz="1800" b="0" noProof="0" dirty="0"/>
            <a:t>- « à/de » + pays/ville</a:t>
          </a:r>
        </a:p>
        <a:p>
          <a:pPr rtl="0"/>
          <a:r>
            <a:rPr lang="fr-FR" sz="1800" b="0" noProof="0" dirty="0"/>
            <a:t>- Le pronom « on »</a:t>
          </a:r>
        </a:p>
        <a:p>
          <a:pPr rtl="0"/>
          <a:r>
            <a:rPr lang="fr-FR" sz="1800" b="0" noProof="0" dirty="0"/>
            <a:t>- Le pronom « y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1800" b="1" noProof="0" dirty="0"/>
            <a:t>Culture</a:t>
          </a:r>
        </a:p>
        <a:p>
          <a:pPr rtl="0"/>
          <a:r>
            <a:rPr lang="fr-FR" sz="1800" b="0" noProof="0" dirty="0"/>
            <a:t>-</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1800" b="1" noProof="0" dirty="0"/>
            <a:t>Vocabulaire</a:t>
          </a:r>
        </a:p>
        <a:p>
          <a:r>
            <a:rPr lang="fr-FR" sz="1800" b="0" strike="noStrike" noProof="0" dirty="0"/>
            <a:t>- Les continents et les pays</a:t>
          </a:r>
        </a:p>
        <a:p>
          <a:r>
            <a:rPr lang="fr-FR" sz="1800" b="0" strike="noStrike" noProof="0" dirty="0"/>
            <a:t>- Les paysages et les monuments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530" custLinFactNeighborX="-83" custLinFactNeighborY="84658"/>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4"/>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4"/>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rgbClr val="FFC000"/>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countries and continents.</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make</a:t>
          </a:r>
          <a:r>
            <a:rPr lang="fr-FR" dirty="0"/>
            <a:t> a </a:t>
          </a:r>
          <a:r>
            <a:rPr lang="fr-FR" dirty="0" err="1"/>
            <a:t>bucket</a:t>
          </a:r>
          <a:r>
            <a:rPr lang="fr-FR" dirty="0"/>
            <a:t> </a:t>
          </a:r>
          <a:r>
            <a:rPr lang="fr-FR" dirty="0" err="1"/>
            <a:t>list</a:t>
          </a:r>
          <a:r>
            <a:rPr lang="fr-FR" dirty="0"/>
            <a:t> of places to </a:t>
          </a:r>
          <a:r>
            <a:rPr lang="fr-FR" dirty="0" err="1"/>
            <a:t>visit</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plan a surprise trip.</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countries and continents.</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make</a:t>
          </a:r>
          <a:r>
            <a:rPr lang="fr-FR" dirty="0"/>
            <a:t> a </a:t>
          </a:r>
          <a:r>
            <a:rPr lang="fr-FR" dirty="0" err="1"/>
            <a:t>bucket</a:t>
          </a:r>
          <a:r>
            <a:rPr lang="fr-FR" dirty="0"/>
            <a:t> </a:t>
          </a:r>
          <a:r>
            <a:rPr lang="fr-FR" dirty="0" err="1"/>
            <a:t>list</a:t>
          </a:r>
          <a:r>
            <a:rPr lang="fr-FR" dirty="0"/>
            <a:t> of places to </a:t>
          </a:r>
          <a:r>
            <a:rPr lang="fr-FR" dirty="0" err="1"/>
            <a:t>visit</a:t>
          </a:r>
          <a:r>
            <a:rPr lang="fr-FR" dirty="0"/>
            <a:t>.</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plan a surprise trip.</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pPr algn="l"/>
          <a:r>
            <a:rPr lang="fr-FR" sz="1300" dirty="0">
              <a:hlinkClick xmlns:r="http://schemas.openxmlformats.org/officeDocument/2006/relationships" r:id="rId1" action="ppaction://hlinksldjump"/>
            </a:rPr>
            <a:t>I. Starter</a:t>
          </a:r>
          <a:endParaRPr lang="fr-FR" sz="1300" dirty="0"/>
        </a:p>
      </dgm:t>
    </dgm:pt>
    <dgm:pt modelId="{C735A598-7BAA-4198-B3DB-B75AF76A8085}" type="parTrans" cxnId="{C66094AE-62B6-4AC2-AD90-6DDD41DB0420}">
      <dgm:prSet/>
      <dgm:spPr/>
      <dgm:t>
        <a:bodyPr/>
        <a:lstStyle/>
        <a:p>
          <a:pPr algn="l"/>
          <a:endParaRPr lang="fr-FR" sz="1300"/>
        </a:p>
      </dgm:t>
    </dgm:pt>
    <dgm:pt modelId="{D71A99E9-9574-442D-A8CA-B21062B246A6}" type="sibTrans" cxnId="{C66094AE-62B6-4AC2-AD90-6DDD41DB0420}">
      <dgm:prSet/>
      <dgm:spPr/>
      <dgm:t>
        <a:bodyPr/>
        <a:lstStyle/>
        <a:p>
          <a:pPr algn="l"/>
          <a:endParaRPr lang="fr-FR" sz="1300"/>
        </a:p>
      </dgm:t>
    </dgm:pt>
    <dgm:pt modelId="{D13C97F5-5D77-48C3-A989-4FD141C7EB9F}">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2" action="ppaction://hlinksldjump"/>
            </a:rPr>
            <a:t>II. </a:t>
          </a:r>
          <a:r>
            <a:rPr lang="fr-FR" sz="1300" dirty="0" err="1">
              <a:hlinkClick xmlns:r="http://schemas.openxmlformats.org/officeDocument/2006/relationships" r:id="rId2" action="ppaction://hlinksldjump"/>
            </a:rPr>
            <a:t>Comp</a:t>
          </a:r>
          <a:r>
            <a:rPr lang="fr-FR" sz="1300" dirty="0">
              <a:hlinkClick xmlns:r="http://schemas.openxmlformats.org/officeDocument/2006/relationships" r:id="rId2" action="ppaction://hlinksldjump"/>
            </a:rPr>
            <a:t>. texte</a:t>
          </a:r>
          <a:endParaRPr lang="fr-FR" sz="1300" dirty="0"/>
        </a:p>
      </dgm:t>
    </dgm:pt>
    <dgm:pt modelId="{CA8225A2-A432-4922-9C9A-B4A674526F37}" type="parTrans" cxnId="{DBD98239-9C01-4DA4-86BD-9CFCD52D1BB4}">
      <dgm:prSet/>
      <dgm:spPr/>
      <dgm:t>
        <a:bodyPr/>
        <a:lstStyle/>
        <a:p>
          <a:pPr algn="l"/>
          <a:endParaRPr lang="fr-FR" sz="1300"/>
        </a:p>
      </dgm:t>
    </dgm:pt>
    <dgm:pt modelId="{06D0DAC1-1662-4268-9AF8-BDBE3DB1B70D}" type="sibTrans" cxnId="{DBD98239-9C01-4DA4-86BD-9CFCD52D1BB4}">
      <dgm:prSet/>
      <dgm:spPr/>
      <dgm:t>
        <a:bodyPr/>
        <a:lstStyle/>
        <a:p>
          <a:pPr algn="l"/>
          <a:endParaRPr lang="fr-FR" sz="1300"/>
        </a:p>
      </dgm:t>
    </dgm:pt>
    <dgm:pt modelId="{85EC93E8-032B-44C3-96BD-D8FC2CDF2A04}">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3" action="ppaction://hlinksldjump"/>
            </a:rPr>
            <a:t>III. </a:t>
          </a:r>
          <a:r>
            <a:rPr lang="fr-FR" sz="1300" dirty="0" err="1">
              <a:hlinkClick xmlns:r="http://schemas.openxmlformats.org/officeDocument/2006/relationships" r:id="rId3" action="ppaction://hlinksldjump"/>
            </a:rPr>
            <a:t>Voc</a:t>
          </a:r>
          <a:r>
            <a:rPr lang="fr-FR" sz="1300" dirty="0">
              <a:hlinkClick xmlns:r="http://schemas.openxmlformats.org/officeDocument/2006/relationships" r:id="rId3" action="ppaction://hlinksldjump"/>
            </a:rPr>
            <a:t>: pays</a:t>
          </a:r>
          <a:endParaRPr lang="fr-FR" sz="1300" dirty="0"/>
        </a:p>
      </dgm:t>
    </dgm:pt>
    <dgm:pt modelId="{B0ED8357-9422-40D9-916C-E231BBDB607E}" type="parTrans" cxnId="{0A00E1CB-F810-44A5-A8D7-65B7092DF0AD}">
      <dgm:prSet/>
      <dgm:spPr/>
      <dgm:t>
        <a:bodyPr/>
        <a:lstStyle/>
        <a:p>
          <a:pPr algn="l"/>
          <a:endParaRPr lang="fr-FR" sz="1300"/>
        </a:p>
      </dgm:t>
    </dgm:pt>
    <dgm:pt modelId="{9936B63E-A76D-4026-BBC4-6A1BEE9FE167}" type="sibTrans" cxnId="{0A00E1CB-F810-44A5-A8D7-65B7092DF0AD}">
      <dgm:prSet/>
      <dgm:spPr/>
      <dgm:t>
        <a:bodyPr/>
        <a:lstStyle/>
        <a:p>
          <a:pPr algn="l"/>
          <a:endParaRPr lang="fr-FR" sz="1300"/>
        </a:p>
      </dgm:t>
    </dgm:pt>
    <dgm:pt modelId="{B9CE34C0-251F-4EFF-95D0-71D70A677C0A}">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4" action="ppaction://hlinksldjump"/>
            </a:rPr>
            <a:t>IX. Production</a:t>
          </a:r>
          <a:endParaRPr lang="fr-FR" sz="1300" dirty="0"/>
        </a:p>
      </dgm:t>
    </dgm:pt>
    <dgm:pt modelId="{76144CFC-75A3-4A0F-B2E8-739A7D919699}" type="parTrans" cxnId="{C42E99A4-D87A-46AE-98EC-81313A89CB23}">
      <dgm:prSet/>
      <dgm:spPr/>
      <dgm:t>
        <a:bodyPr/>
        <a:lstStyle/>
        <a:p>
          <a:pPr algn="l"/>
          <a:endParaRPr lang="fr-FR" sz="1300"/>
        </a:p>
      </dgm:t>
    </dgm:pt>
    <dgm:pt modelId="{822372E8-680C-49B4-8BAD-3A7A99A54D10}" type="sibTrans" cxnId="{C42E99A4-D87A-46AE-98EC-81313A89CB23}">
      <dgm:prSet/>
      <dgm:spPr/>
      <dgm:t>
        <a:bodyPr/>
        <a:lstStyle/>
        <a:p>
          <a:pPr algn="l"/>
          <a:endParaRPr lang="fr-FR" sz="1300"/>
        </a:p>
      </dgm:t>
    </dgm:pt>
    <dgm:pt modelId="{585102DC-4AB9-4E32-ABAE-6C0A02DC57C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5" action="ppaction://hlinksldjump"/>
            </a:rPr>
            <a:t>IV. Gr:  </a:t>
          </a:r>
          <a:r>
            <a:rPr lang="fr-FR" sz="1300" dirty="0" err="1">
              <a:hlinkClick xmlns:r="http://schemas.openxmlformats.org/officeDocument/2006/relationships" r:id="rId5" action="ppaction://hlinksldjump"/>
            </a:rPr>
            <a:t>prépo+pays</a:t>
          </a:r>
          <a:endParaRPr lang="fr-FR" sz="1300" dirty="0"/>
        </a:p>
      </dgm:t>
    </dgm:pt>
    <dgm:pt modelId="{AEB8D9BE-E5E4-46F8-83E7-760EA8141C58}" type="parTrans" cxnId="{9F569858-F94A-4049-9979-0B95D1F088D1}">
      <dgm:prSet/>
      <dgm:spPr/>
      <dgm:t>
        <a:bodyPr/>
        <a:lstStyle/>
        <a:p>
          <a:pPr algn="l"/>
          <a:endParaRPr lang="fr-FR" sz="1300"/>
        </a:p>
      </dgm:t>
    </dgm:pt>
    <dgm:pt modelId="{6EE27BBE-9519-413F-BACD-624093AB41C3}" type="sibTrans" cxnId="{9F569858-F94A-4049-9979-0B95D1F088D1}">
      <dgm:prSet/>
      <dgm:spPr/>
      <dgm:t>
        <a:bodyPr/>
        <a:lstStyle/>
        <a:p>
          <a:pPr algn="l"/>
          <a:endParaRPr lang="fr-FR" sz="1300"/>
        </a:p>
      </dgm:t>
    </dgm:pt>
    <dgm:pt modelId="{594CE2E8-A895-4B92-BC02-69BFB79BB9FB}">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6" action="ppaction://hlinksldjump"/>
            </a:rPr>
            <a:t>V. </a:t>
          </a:r>
          <a:r>
            <a:rPr lang="fr-FR" sz="1300" dirty="0" err="1">
              <a:hlinkClick xmlns:r="http://schemas.openxmlformats.org/officeDocument/2006/relationships" r:id="rId6" action="ppaction://hlinksldjump"/>
            </a:rPr>
            <a:t>Voc</a:t>
          </a:r>
          <a:r>
            <a:rPr lang="fr-FR" sz="1300" dirty="0">
              <a:hlinkClick xmlns:r="http://schemas.openxmlformats.org/officeDocument/2006/relationships" r:id="rId6" action="ppaction://hlinksldjump"/>
            </a:rPr>
            <a:t> : monuments</a:t>
          </a:r>
          <a:endParaRPr lang="fr-FR" sz="1300" dirty="0"/>
        </a:p>
      </dgm:t>
    </dgm:pt>
    <dgm:pt modelId="{7A80AD10-D439-4153-85D0-310545FD96C9}" type="parTrans" cxnId="{76D8EF32-DEC2-400F-8FA8-D5E90C790B73}">
      <dgm:prSet/>
      <dgm:spPr/>
      <dgm:t>
        <a:bodyPr/>
        <a:lstStyle/>
        <a:p>
          <a:pPr algn="l"/>
          <a:endParaRPr lang="fr-FR" sz="1300"/>
        </a:p>
      </dgm:t>
    </dgm:pt>
    <dgm:pt modelId="{46D667E4-1879-411F-B1D5-3772AC3C6040}" type="sibTrans" cxnId="{76D8EF32-DEC2-400F-8FA8-D5E90C790B73}">
      <dgm:prSet/>
      <dgm:spPr/>
      <dgm:t>
        <a:bodyPr/>
        <a:lstStyle/>
        <a:p>
          <a:pPr algn="l"/>
          <a:endParaRPr lang="fr-FR" sz="1300"/>
        </a:p>
      </dgm:t>
    </dgm:pt>
    <dgm:pt modelId="{F3E9DF56-1278-4CA3-B2F2-8D9DAF73CE65}">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7" action="ppaction://hlinksldjump"/>
            </a:rPr>
            <a:t>VIII. Phonétique</a:t>
          </a:r>
          <a:endParaRPr lang="fr-FR" sz="1300" dirty="0"/>
        </a:p>
      </dgm:t>
    </dgm:pt>
    <dgm:pt modelId="{849FA7C4-7B67-46CE-81C2-96309E6A2246}" type="parTrans" cxnId="{F154333D-704B-48C0-89AE-F72DD1F15F24}">
      <dgm:prSet/>
      <dgm:spPr/>
      <dgm:t>
        <a:bodyPr/>
        <a:lstStyle/>
        <a:p>
          <a:endParaRPr lang="fr-FR" sz="1300"/>
        </a:p>
      </dgm:t>
    </dgm:pt>
    <dgm:pt modelId="{BA5108EC-4D73-4431-8F8C-ED908F4EDAF3}" type="sibTrans" cxnId="{F154333D-704B-48C0-89AE-F72DD1F15F24}">
      <dgm:prSet/>
      <dgm:spPr/>
      <dgm:t>
        <a:bodyPr/>
        <a:lstStyle/>
        <a:p>
          <a:endParaRPr lang="fr-FR" sz="1300"/>
        </a:p>
      </dgm:t>
    </dgm:pt>
    <dgm:pt modelId="{DA28E013-C42C-4383-A29A-10A7083377A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8" action="ppaction://hlinksldjump"/>
            </a:rPr>
            <a:t>VI. Gr: on</a:t>
          </a:r>
          <a:endParaRPr lang="fr-FR" sz="1300" dirty="0"/>
        </a:p>
      </dgm:t>
    </dgm:pt>
    <dgm:pt modelId="{C43493C8-C9E4-4B67-AA68-5B93AE9E9B41}" type="parTrans" cxnId="{D1E39778-9F77-4615-9CAC-B0D61020F490}">
      <dgm:prSet/>
      <dgm:spPr/>
      <dgm:t>
        <a:bodyPr/>
        <a:lstStyle/>
        <a:p>
          <a:endParaRPr lang="fr-FR" sz="1300"/>
        </a:p>
      </dgm:t>
    </dgm:pt>
    <dgm:pt modelId="{902EFA52-B340-4B5A-BA5B-C3EB1F909668}" type="sibTrans" cxnId="{D1E39778-9F77-4615-9CAC-B0D61020F490}">
      <dgm:prSet/>
      <dgm:spPr/>
      <dgm:t>
        <a:bodyPr/>
        <a:lstStyle/>
        <a:p>
          <a:endParaRPr lang="fr-FR" sz="1300"/>
        </a:p>
      </dgm:t>
    </dgm:pt>
    <dgm:pt modelId="{50514BB3-0B0B-4C2E-8C54-07DA73A7993C}">
      <dgm:prSet phldrT="[Texte]" custT="1"/>
      <dgm:spPr>
        <a:solidFill>
          <a:schemeClr val="accent6">
            <a:lumMod val="20000"/>
            <a:lumOff val="80000"/>
          </a:schemeClr>
        </a:solidFill>
      </dgm:spPr>
      <dgm:t>
        <a:bodyPr/>
        <a:lstStyle/>
        <a:p>
          <a:pPr algn="l"/>
          <a:r>
            <a:rPr lang="fr-FR" sz="1300" dirty="0">
              <a:hlinkClick xmlns:r="http://schemas.openxmlformats.org/officeDocument/2006/relationships" r:id="rId9" action="ppaction://hlinksldjump"/>
            </a:rPr>
            <a:t>VII. Gr: y</a:t>
          </a:r>
          <a:endParaRPr lang="fr-FR" sz="1300" dirty="0"/>
        </a:p>
      </dgm:t>
    </dgm:pt>
    <dgm:pt modelId="{816037BA-D9FA-49F0-947E-E8C22C20A73D}" type="parTrans" cxnId="{2C34CA69-2C99-48C3-A391-BA5394F9D33E}">
      <dgm:prSet/>
      <dgm:spPr/>
      <dgm:t>
        <a:bodyPr/>
        <a:lstStyle/>
        <a:p>
          <a:endParaRPr lang="fr-FR" sz="1300"/>
        </a:p>
      </dgm:t>
    </dgm:pt>
    <dgm:pt modelId="{E18A5835-312A-4B39-A254-F633914E0767}" type="sibTrans" cxnId="{2C34CA69-2C99-48C3-A391-BA5394F9D33E}">
      <dgm:prSet/>
      <dgm:spPr/>
      <dgm:t>
        <a:bodyPr/>
        <a:lstStyle/>
        <a:p>
          <a:endParaRPr lang="fr-FR" sz="1300"/>
        </a:p>
      </dgm:t>
    </dgm:pt>
    <dgm:pt modelId="{776A1F8C-5C31-4691-9C2B-A7F8DF456F32}" type="pres">
      <dgm:prSet presAssocID="{70A282F3-4515-4856-B2C0-86AA77246B51}" presName="Name0" presStyleCnt="0">
        <dgm:presLayoutVars>
          <dgm:dir/>
          <dgm:resizeHandles val="exact"/>
        </dgm:presLayoutVars>
      </dgm:prSet>
      <dgm:spPr/>
    </dgm:pt>
    <dgm:pt modelId="{060C2EC1-AB34-4AF8-B0B6-828C580853C2}" type="pres">
      <dgm:prSet presAssocID="{71854ADA-8CB0-41DE-A023-09C1AF968FE5}" presName="parTxOnly" presStyleLbl="node1" presStyleIdx="0" presStyleCnt="9">
        <dgm:presLayoutVars>
          <dgm:bulletEnabled val="1"/>
        </dgm:presLayoutVars>
      </dgm:prSet>
      <dgm:spPr/>
    </dgm:pt>
    <dgm:pt modelId="{A79235DF-DF98-4636-9694-B22ED322848A}" type="pres">
      <dgm:prSet presAssocID="{D71A99E9-9574-442D-A8CA-B21062B246A6}" presName="parSpace" presStyleCnt="0"/>
      <dgm:spPr/>
    </dgm:pt>
    <dgm:pt modelId="{EEC1D158-E50E-4E1F-8C44-A2DA7429DD1C}" type="pres">
      <dgm:prSet presAssocID="{D13C97F5-5D77-48C3-A989-4FD141C7EB9F}" presName="parTxOnly" presStyleLbl="node1" presStyleIdx="1" presStyleCnt="9">
        <dgm:presLayoutVars>
          <dgm:bulletEnabled val="1"/>
        </dgm:presLayoutVars>
      </dgm:prSet>
      <dgm:spPr/>
    </dgm:pt>
    <dgm:pt modelId="{4083A7D1-6D5C-4FFF-A287-9AF082DC50E6}" type="pres">
      <dgm:prSet presAssocID="{06D0DAC1-1662-4268-9AF8-BDBE3DB1B70D}" presName="parSpace" presStyleCnt="0"/>
      <dgm:spPr/>
    </dgm:pt>
    <dgm:pt modelId="{8C3B7B19-0C41-4EE8-8F23-2A5D92FF9044}" type="pres">
      <dgm:prSet presAssocID="{85EC93E8-032B-44C3-96BD-D8FC2CDF2A04}" presName="parTxOnly" presStyleLbl="node1" presStyleIdx="2" presStyleCnt="9">
        <dgm:presLayoutVars>
          <dgm:bulletEnabled val="1"/>
        </dgm:presLayoutVars>
      </dgm:prSet>
      <dgm:spPr/>
    </dgm:pt>
    <dgm:pt modelId="{53C6740C-D82D-4C1C-9DB5-4FD3B5858CC8}" type="pres">
      <dgm:prSet presAssocID="{9936B63E-A76D-4026-BBC4-6A1BEE9FE167}" presName="parSpace" presStyleCnt="0"/>
      <dgm:spPr/>
    </dgm:pt>
    <dgm:pt modelId="{98187704-F1FC-4E73-8294-F7187A6516CD}" type="pres">
      <dgm:prSet presAssocID="{585102DC-4AB9-4E32-ABAE-6C0A02DC57CC}" presName="parTxOnly" presStyleLbl="node1" presStyleIdx="3" presStyleCnt="9">
        <dgm:presLayoutVars>
          <dgm:bulletEnabled val="1"/>
        </dgm:presLayoutVars>
      </dgm:prSet>
      <dgm:spPr/>
    </dgm:pt>
    <dgm:pt modelId="{D483DA96-5764-4486-B4EE-FBD239263891}" type="pres">
      <dgm:prSet presAssocID="{6EE27BBE-9519-413F-BACD-624093AB41C3}" presName="parSpace" presStyleCnt="0"/>
      <dgm:spPr/>
    </dgm:pt>
    <dgm:pt modelId="{B786CA46-60D8-405C-98EE-98F4EF666B97}" type="pres">
      <dgm:prSet presAssocID="{594CE2E8-A895-4B92-BC02-69BFB79BB9FB}" presName="parTxOnly" presStyleLbl="node1" presStyleIdx="4" presStyleCnt="9">
        <dgm:presLayoutVars>
          <dgm:bulletEnabled val="1"/>
        </dgm:presLayoutVars>
      </dgm:prSet>
      <dgm:spPr/>
    </dgm:pt>
    <dgm:pt modelId="{1323EFDE-3B6B-4C87-85F5-504E7F77F856}" type="pres">
      <dgm:prSet presAssocID="{46D667E4-1879-411F-B1D5-3772AC3C6040}" presName="parSpace" presStyleCnt="0"/>
      <dgm:spPr/>
    </dgm:pt>
    <dgm:pt modelId="{696F86B1-A94E-47C4-9432-40086E1111FB}" type="pres">
      <dgm:prSet presAssocID="{DA28E013-C42C-4383-A29A-10A7083377AC}" presName="parTxOnly" presStyleLbl="node1" presStyleIdx="5" presStyleCnt="9">
        <dgm:presLayoutVars>
          <dgm:bulletEnabled val="1"/>
        </dgm:presLayoutVars>
      </dgm:prSet>
      <dgm:spPr/>
    </dgm:pt>
    <dgm:pt modelId="{9E42716B-A738-48A0-9CC3-DED57FB9E42B}" type="pres">
      <dgm:prSet presAssocID="{902EFA52-B340-4B5A-BA5B-C3EB1F909668}" presName="parSpace" presStyleCnt="0"/>
      <dgm:spPr/>
    </dgm:pt>
    <dgm:pt modelId="{7302BE4F-57B0-4E53-BD85-58BA63B5E74B}" type="pres">
      <dgm:prSet presAssocID="{50514BB3-0B0B-4C2E-8C54-07DA73A7993C}" presName="parTxOnly" presStyleLbl="node1" presStyleIdx="6" presStyleCnt="9">
        <dgm:presLayoutVars>
          <dgm:bulletEnabled val="1"/>
        </dgm:presLayoutVars>
      </dgm:prSet>
      <dgm:spPr/>
    </dgm:pt>
    <dgm:pt modelId="{6CBF6091-8F46-4EEA-B7AF-037F96B89066}" type="pres">
      <dgm:prSet presAssocID="{E18A5835-312A-4B39-A254-F633914E0767}" presName="parSpace" presStyleCnt="0"/>
      <dgm:spPr/>
    </dgm:pt>
    <dgm:pt modelId="{9081090B-D8D5-46EB-B73A-27E0B5F7DEC1}" type="pres">
      <dgm:prSet presAssocID="{F3E9DF56-1278-4CA3-B2F2-8D9DAF73CE65}" presName="parTxOnly" presStyleLbl="node1" presStyleIdx="7" presStyleCnt="9">
        <dgm:presLayoutVars>
          <dgm:bulletEnabled val="1"/>
        </dgm:presLayoutVars>
      </dgm:prSet>
      <dgm:spPr/>
    </dgm:pt>
    <dgm:pt modelId="{850AD44E-DE34-4ED3-B549-96FB68309628}" type="pres">
      <dgm:prSet presAssocID="{BA5108EC-4D73-4431-8F8C-ED908F4EDAF3}" presName="parSpace" presStyleCnt="0"/>
      <dgm:spPr/>
    </dgm:pt>
    <dgm:pt modelId="{DE96FEEF-2E8F-4C3F-8D2C-B96943369F04}" type="pres">
      <dgm:prSet presAssocID="{B9CE34C0-251F-4EFF-95D0-71D70A677C0A}" presName="parTxOnly" presStyleLbl="node1" presStyleIdx="8" presStyleCnt="9">
        <dgm:presLayoutVars>
          <dgm:bulletEnabled val="1"/>
        </dgm:presLayoutVars>
      </dgm:prSet>
      <dgm:spPr/>
    </dgm:pt>
  </dgm:ptLst>
  <dgm:cxnLst>
    <dgm:cxn modelId="{8256F109-2CE8-4062-ACC0-DBE387B5E892}" type="presOf" srcId="{70A282F3-4515-4856-B2C0-86AA77246B51}" destId="{776A1F8C-5C31-4691-9C2B-A7F8DF456F32}" srcOrd="0" destOrd="0" presId="urn:microsoft.com/office/officeart/2005/8/layout/hChevron3"/>
    <dgm:cxn modelId="{123ECB0F-46ED-40B4-ADB3-D99360BBD62C}" type="presOf" srcId="{DA28E013-C42C-4383-A29A-10A7083377AC}" destId="{696F86B1-A94E-47C4-9432-40086E1111FB}" srcOrd="0" destOrd="0" presId="urn:microsoft.com/office/officeart/2005/8/layout/hChevron3"/>
    <dgm:cxn modelId="{76D8EF32-DEC2-400F-8FA8-D5E90C790B73}" srcId="{70A282F3-4515-4856-B2C0-86AA77246B51}" destId="{594CE2E8-A895-4B92-BC02-69BFB79BB9FB}" srcOrd="4" destOrd="0" parTransId="{7A80AD10-D439-4153-85D0-310545FD96C9}" sibTransId="{46D667E4-1879-411F-B1D5-3772AC3C6040}"/>
    <dgm:cxn modelId="{DBD98239-9C01-4DA4-86BD-9CFCD52D1BB4}" srcId="{70A282F3-4515-4856-B2C0-86AA77246B51}" destId="{D13C97F5-5D77-48C3-A989-4FD141C7EB9F}" srcOrd="1" destOrd="0" parTransId="{CA8225A2-A432-4922-9C9A-B4A674526F37}" sibTransId="{06D0DAC1-1662-4268-9AF8-BDBE3DB1B70D}"/>
    <dgm:cxn modelId="{157BC539-F534-4E96-8CAA-83F3744032E2}" type="presOf" srcId="{594CE2E8-A895-4B92-BC02-69BFB79BB9FB}" destId="{B786CA46-60D8-405C-98EE-98F4EF666B97}" srcOrd="0" destOrd="0" presId="urn:microsoft.com/office/officeart/2005/8/layout/hChevron3"/>
    <dgm:cxn modelId="{F154333D-704B-48C0-89AE-F72DD1F15F24}" srcId="{70A282F3-4515-4856-B2C0-86AA77246B51}" destId="{F3E9DF56-1278-4CA3-B2F2-8D9DAF73CE65}" srcOrd="7" destOrd="0" parTransId="{849FA7C4-7B67-46CE-81C2-96309E6A2246}" sibTransId="{BA5108EC-4D73-4431-8F8C-ED908F4EDAF3}"/>
    <dgm:cxn modelId="{C19B555B-7363-4A55-AA8C-49EA2B6DCF2B}" type="presOf" srcId="{B9CE34C0-251F-4EFF-95D0-71D70A677C0A}" destId="{DE96FEEF-2E8F-4C3F-8D2C-B96943369F04}" srcOrd="0" destOrd="0" presId="urn:microsoft.com/office/officeart/2005/8/layout/hChevron3"/>
    <dgm:cxn modelId="{2C34CA69-2C99-48C3-A391-BA5394F9D33E}" srcId="{70A282F3-4515-4856-B2C0-86AA77246B51}" destId="{50514BB3-0B0B-4C2E-8C54-07DA73A7993C}" srcOrd="6" destOrd="0" parTransId="{816037BA-D9FA-49F0-947E-E8C22C20A73D}" sibTransId="{E18A5835-312A-4B39-A254-F633914E0767}"/>
    <dgm:cxn modelId="{8C74EA4D-0E70-46EC-9D44-18B5598E369F}" type="presOf" srcId="{71854ADA-8CB0-41DE-A023-09C1AF968FE5}" destId="{060C2EC1-AB34-4AF8-B0B6-828C580853C2}" srcOrd="0" destOrd="0" presId="urn:microsoft.com/office/officeart/2005/8/layout/hChevron3"/>
    <dgm:cxn modelId="{72722351-DF07-4D95-80FB-DE7D2193F505}" type="presOf" srcId="{50514BB3-0B0B-4C2E-8C54-07DA73A7993C}" destId="{7302BE4F-57B0-4E53-BD85-58BA63B5E74B}" srcOrd="0" destOrd="0" presId="urn:microsoft.com/office/officeart/2005/8/layout/hChevron3"/>
    <dgm:cxn modelId="{D1E39778-9F77-4615-9CAC-B0D61020F490}" srcId="{70A282F3-4515-4856-B2C0-86AA77246B51}" destId="{DA28E013-C42C-4383-A29A-10A7083377AC}" srcOrd="5" destOrd="0" parTransId="{C43493C8-C9E4-4B67-AA68-5B93AE9E9B41}" sibTransId="{902EFA52-B340-4B5A-BA5B-C3EB1F909668}"/>
    <dgm:cxn modelId="{9F569858-F94A-4049-9979-0B95D1F088D1}" srcId="{70A282F3-4515-4856-B2C0-86AA77246B51}" destId="{585102DC-4AB9-4E32-ABAE-6C0A02DC57CC}" srcOrd="3" destOrd="0" parTransId="{AEB8D9BE-E5E4-46F8-83E7-760EA8141C58}" sibTransId="{6EE27BBE-9519-413F-BACD-624093AB41C3}"/>
    <dgm:cxn modelId="{C42E99A4-D87A-46AE-98EC-81313A89CB23}" srcId="{70A282F3-4515-4856-B2C0-86AA77246B51}" destId="{B9CE34C0-251F-4EFF-95D0-71D70A677C0A}" srcOrd="8" destOrd="0" parTransId="{76144CFC-75A3-4A0F-B2E8-739A7D919699}" sibTransId="{822372E8-680C-49B4-8BAD-3A7A99A54D10}"/>
    <dgm:cxn modelId="{9E6182A6-0684-4D5D-BCB8-305C761AF8A5}" type="presOf" srcId="{F3E9DF56-1278-4CA3-B2F2-8D9DAF73CE65}" destId="{9081090B-D8D5-46EB-B73A-27E0B5F7DEC1}" srcOrd="0" destOrd="0" presId="urn:microsoft.com/office/officeart/2005/8/layout/hChevron3"/>
    <dgm:cxn modelId="{C66094AE-62B6-4AC2-AD90-6DDD41DB0420}" srcId="{70A282F3-4515-4856-B2C0-86AA77246B51}" destId="{71854ADA-8CB0-41DE-A023-09C1AF968FE5}" srcOrd="0" destOrd="0" parTransId="{C735A598-7BAA-4198-B3DB-B75AF76A8085}" sibTransId="{D71A99E9-9574-442D-A8CA-B21062B246A6}"/>
    <dgm:cxn modelId="{4B11F2C3-D42D-4BB4-8726-D46E59CD4A8B}" type="presOf" srcId="{D13C97F5-5D77-48C3-A989-4FD141C7EB9F}" destId="{EEC1D158-E50E-4E1F-8C44-A2DA7429DD1C}" srcOrd="0" destOrd="0" presId="urn:microsoft.com/office/officeart/2005/8/layout/hChevron3"/>
    <dgm:cxn modelId="{0A00E1CB-F810-44A5-A8D7-65B7092DF0AD}" srcId="{70A282F3-4515-4856-B2C0-86AA77246B51}" destId="{85EC93E8-032B-44C3-96BD-D8FC2CDF2A04}" srcOrd="2" destOrd="0" parTransId="{B0ED8357-9422-40D9-916C-E231BBDB607E}" sibTransId="{9936B63E-A76D-4026-BBC4-6A1BEE9FE167}"/>
    <dgm:cxn modelId="{7E82B2EB-A095-4B3B-8FD0-1F80571E082F}" type="presOf" srcId="{585102DC-4AB9-4E32-ABAE-6C0A02DC57CC}" destId="{98187704-F1FC-4E73-8294-F7187A6516CD}" srcOrd="0" destOrd="0" presId="urn:microsoft.com/office/officeart/2005/8/layout/hChevron3"/>
    <dgm:cxn modelId="{458696F3-D27E-401B-A8C3-20717EA6DEA1}" type="presOf" srcId="{85EC93E8-032B-44C3-96BD-D8FC2CDF2A04}" destId="{8C3B7B19-0C41-4EE8-8F23-2A5D92FF9044}" srcOrd="0" destOrd="0" presId="urn:microsoft.com/office/officeart/2005/8/layout/hChevron3"/>
    <dgm:cxn modelId="{05F0837C-2EA2-43FA-BAF1-A9E7C3E1A62B}" type="presParOf" srcId="{776A1F8C-5C31-4691-9C2B-A7F8DF456F32}" destId="{060C2EC1-AB34-4AF8-B0B6-828C580853C2}" srcOrd="0" destOrd="0" presId="urn:microsoft.com/office/officeart/2005/8/layout/hChevron3"/>
    <dgm:cxn modelId="{E4F28BBA-2108-4B11-A63D-330DBA3F7FA7}" type="presParOf" srcId="{776A1F8C-5C31-4691-9C2B-A7F8DF456F32}" destId="{A79235DF-DF98-4636-9694-B22ED322848A}" srcOrd="1" destOrd="0" presId="urn:microsoft.com/office/officeart/2005/8/layout/hChevron3"/>
    <dgm:cxn modelId="{2DAD68AE-46F1-4CF5-B55E-F39A78FD4EFA}" type="presParOf" srcId="{776A1F8C-5C31-4691-9C2B-A7F8DF456F32}" destId="{EEC1D158-E50E-4E1F-8C44-A2DA7429DD1C}" srcOrd="2" destOrd="0" presId="urn:microsoft.com/office/officeart/2005/8/layout/hChevron3"/>
    <dgm:cxn modelId="{61AA4669-95E5-49E6-8577-9001B24C60F6}" type="presParOf" srcId="{776A1F8C-5C31-4691-9C2B-A7F8DF456F32}" destId="{4083A7D1-6D5C-4FFF-A287-9AF082DC50E6}" srcOrd="3" destOrd="0" presId="urn:microsoft.com/office/officeart/2005/8/layout/hChevron3"/>
    <dgm:cxn modelId="{07CD59C3-4547-4D4E-9DAC-6F44D96411EF}" type="presParOf" srcId="{776A1F8C-5C31-4691-9C2B-A7F8DF456F32}" destId="{8C3B7B19-0C41-4EE8-8F23-2A5D92FF9044}" srcOrd="4" destOrd="0" presId="urn:microsoft.com/office/officeart/2005/8/layout/hChevron3"/>
    <dgm:cxn modelId="{1692839D-C378-4894-AB48-2146E2BF4B28}" type="presParOf" srcId="{776A1F8C-5C31-4691-9C2B-A7F8DF456F32}" destId="{53C6740C-D82D-4C1C-9DB5-4FD3B5858CC8}" srcOrd="5" destOrd="0" presId="urn:microsoft.com/office/officeart/2005/8/layout/hChevron3"/>
    <dgm:cxn modelId="{F6322C72-0AA2-463F-9810-E20A962751F3}" type="presParOf" srcId="{776A1F8C-5C31-4691-9C2B-A7F8DF456F32}" destId="{98187704-F1FC-4E73-8294-F7187A6516CD}" srcOrd="6" destOrd="0" presId="urn:microsoft.com/office/officeart/2005/8/layout/hChevron3"/>
    <dgm:cxn modelId="{F0569F01-005C-4573-809A-6C3FC890350F}" type="presParOf" srcId="{776A1F8C-5C31-4691-9C2B-A7F8DF456F32}" destId="{D483DA96-5764-4486-B4EE-FBD239263891}" srcOrd="7" destOrd="0" presId="urn:microsoft.com/office/officeart/2005/8/layout/hChevron3"/>
    <dgm:cxn modelId="{5E6D84D3-0FED-4DC8-80C9-B87A6D495DFF}" type="presParOf" srcId="{776A1F8C-5C31-4691-9C2B-A7F8DF456F32}" destId="{B786CA46-60D8-405C-98EE-98F4EF666B97}" srcOrd="8" destOrd="0" presId="urn:microsoft.com/office/officeart/2005/8/layout/hChevron3"/>
    <dgm:cxn modelId="{22606FF4-E70E-4C67-935C-9040934E096A}" type="presParOf" srcId="{776A1F8C-5C31-4691-9C2B-A7F8DF456F32}" destId="{1323EFDE-3B6B-4C87-85F5-504E7F77F856}" srcOrd="9" destOrd="0" presId="urn:microsoft.com/office/officeart/2005/8/layout/hChevron3"/>
    <dgm:cxn modelId="{3B70C84B-6EEC-405E-8F07-5F8577A17CED}" type="presParOf" srcId="{776A1F8C-5C31-4691-9C2B-A7F8DF456F32}" destId="{696F86B1-A94E-47C4-9432-40086E1111FB}" srcOrd="10" destOrd="0" presId="urn:microsoft.com/office/officeart/2005/8/layout/hChevron3"/>
    <dgm:cxn modelId="{5984640B-DC54-431F-A03E-576428C6EBA6}" type="presParOf" srcId="{776A1F8C-5C31-4691-9C2B-A7F8DF456F32}" destId="{9E42716B-A738-48A0-9CC3-DED57FB9E42B}" srcOrd="11" destOrd="0" presId="urn:microsoft.com/office/officeart/2005/8/layout/hChevron3"/>
    <dgm:cxn modelId="{EAE5EE29-3246-4C7A-AEFE-728CB541315F}" type="presParOf" srcId="{776A1F8C-5C31-4691-9C2B-A7F8DF456F32}" destId="{7302BE4F-57B0-4E53-BD85-58BA63B5E74B}" srcOrd="12" destOrd="0" presId="urn:microsoft.com/office/officeart/2005/8/layout/hChevron3"/>
    <dgm:cxn modelId="{7F09C9CF-EC0F-43F0-8733-56FDFE1CE00E}" type="presParOf" srcId="{776A1F8C-5C31-4691-9C2B-A7F8DF456F32}" destId="{6CBF6091-8F46-4EEA-B7AF-037F96B89066}" srcOrd="13" destOrd="0" presId="urn:microsoft.com/office/officeart/2005/8/layout/hChevron3"/>
    <dgm:cxn modelId="{20D08AEF-D5CA-4EEA-9118-A4EBD719BA0E}" type="presParOf" srcId="{776A1F8C-5C31-4691-9C2B-A7F8DF456F32}" destId="{9081090B-D8D5-46EB-B73A-27E0B5F7DEC1}" srcOrd="14" destOrd="0" presId="urn:microsoft.com/office/officeart/2005/8/layout/hChevron3"/>
    <dgm:cxn modelId="{D1FA3285-420A-4600-9372-A24D9949FDFF}" type="presParOf" srcId="{776A1F8C-5C31-4691-9C2B-A7F8DF456F32}" destId="{850AD44E-DE34-4ED3-B549-96FB68309628}" srcOrd="15" destOrd="0" presId="urn:microsoft.com/office/officeart/2005/8/layout/hChevron3"/>
    <dgm:cxn modelId="{751FDBFE-66C4-4B92-869D-922511F133CC}" type="presParOf" srcId="{776A1F8C-5C31-4691-9C2B-A7F8DF456F32}" destId="{DE96FEEF-2E8F-4C3F-8D2C-B96943369F04}" srcOrd="16" destOrd="0" presId="urn:microsoft.com/office/officeart/2005/8/layout/hChevron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BD588-DD08-4357-AC31-522EE0824BA3}">
      <dsp:nvSpPr>
        <dsp:cNvPr id="0" name=""/>
        <dsp:cNvSpPr/>
      </dsp:nvSpPr>
      <dsp:spPr>
        <a:xfrm>
          <a:off x="4206240" y="2950"/>
          <a:ext cx="6309360" cy="547438"/>
        </a:xfrm>
        <a:prstGeom prst="rightArrow">
          <a:avLst>
            <a:gd name="adj1" fmla="val 75000"/>
            <a:gd name="adj2" fmla="val 5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Les activités à faire à Paris</a:t>
          </a:r>
        </a:p>
      </dsp:txBody>
      <dsp:txXfrm>
        <a:off x="4206240" y="71380"/>
        <a:ext cx="6104071" cy="410578"/>
      </dsp:txXfrm>
    </dsp:sp>
    <dsp:sp modelId="{2139DAE1-194F-4D50-9F03-BFE7EEE6D6C5}">
      <dsp:nvSpPr>
        <dsp:cNvPr id="0" name=""/>
        <dsp:cNvSpPr/>
      </dsp:nvSpPr>
      <dsp:spPr>
        <a:xfrm>
          <a:off x="0" y="2950"/>
          <a:ext cx="4206240" cy="547438"/>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I. Starter</a:t>
          </a:r>
        </a:p>
      </dsp:txBody>
      <dsp:txXfrm>
        <a:off x="26724" y="29674"/>
        <a:ext cx="4152792" cy="493990"/>
      </dsp:txXfrm>
    </dsp:sp>
    <dsp:sp modelId="{FC232115-E94D-46B1-97D1-031007A68C7D}">
      <dsp:nvSpPr>
        <dsp:cNvPr id="0" name=""/>
        <dsp:cNvSpPr/>
      </dsp:nvSpPr>
      <dsp:spPr>
        <a:xfrm>
          <a:off x="4206240" y="605132"/>
          <a:ext cx="6309360" cy="547438"/>
        </a:xfrm>
        <a:prstGeom prst="rightArrow">
          <a:avLst>
            <a:gd name="adj1" fmla="val 75000"/>
            <a:gd name="adj2" fmla="val 50000"/>
          </a:avLst>
        </a:prstGeom>
        <a:solidFill>
          <a:schemeClr val="accent4">
            <a:tint val="40000"/>
            <a:alpha val="90000"/>
            <a:hueOff val="1357741"/>
            <a:satOff val="-6406"/>
            <a:lumOff val="-231"/>
            <a:alphaOff val="0"/>
          </a:schemeClr>
        </a:solidFill>
        <a:ln w="6350" cap="flat" cmpd="sng" algn="ctr">
          <a:solidFill>
            <a:schemeClr val="accent4">
              <a:tint val="40000"/>
              <a:alpha val="90000"/>
              <a:hueOff val="1357741"/>
              <a:satOff val="-6406"/>
              <a:lumOff val="-23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Recherche des phrases clés</a:t>
          </a:r>
        </a:p>
      </dsp:txBody>
      <dsp:txXfrm>
        <a:off x="4206240" y="673562"/>
        <a:ext cx="6104071" cy="410578"/>
      </dsp:txXfrm>
    </dsp:sp>
    <dsp:sp modelId="{769FF7B9-526A-48E9-A158-552348347FA9}">
      <dsp:nvSpPr>
        <dsp:cNvPr id="0" name=""/>
        <dsp:cNvSpPr/>
      </dsp:nvSpPr>
      <dsp:spPr>
        <a:xfrm>
          <a:off x="0" y="605132"/>
          <a:ext cx="4206240" cy="547438"/>
        </a:xfrm>
        <a:prstGeom prst="roundRect">
          <a:avLst/>
        </a:prstGeom>
        <a:gradFill rotWithShape="0">
          <a:gsLst>
            <a:gs pos="0">
              <a:schemeClr val="accent4">
                <a:hueOff val="1225111"/>
                <a:satOff val="-5097"/>
                <a:lumOff val="1201"/>
                <a:alphaOff val="0"/>
                <a:lumMod val="110000"/>
                <a:satMod val="105000"/>
                <a:tint val="67000"/>
              </a:schemeClr>
            </a:gs>
            <a:gs pos="50000">
              <a:schemeClr val="accent4">
                <a:hueOff val="1225111"/>
                <a:satOff val="-5097"/>
                <a:lumOff val="1201"/>
                <a:alphaOff val="0"/>
                <a:lumMod val="105000"/>
                <a:satMod val="103000"/>
                <a:tint val="73000"/>
              </a:schemeClr>
            </a:gs>
            <a:gs pos="100000">
              <a:schemeClr val="accent4">
                <a:hueOff val="1225111"/>
                <a:satOff val="-5097"/>
                <a:lumOff val="120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II. Compréhension de texte</a:t>
          </a:r>
        </a:p>
      </dsp:txBody>
      <dsp:txXfrm>
        <a:off x="26724" y="631856"/>
        <a:ext cx="4152792" cy="493990"/>
      </dsp:txXfrm>
    </dsp:sp>
    <dsp:sp modelId="{504663BE-D4A1-41D5-AB00-9F9185954B99}">
      <dsp:nvSpPr>
        <dsp:cNvPr id="0" name=""/>
        <dsp:cNvSpPr/>
      </dsp:nvSpPr>
      <dsp:spPr>
        <a:xfrm>
          <a:off x="4206240" y="1207313"/>
          <a:ext cx="6309360" cy="547438"/>
        </a:xfrm>
        <a:prstGeom prst="rightArrow">
          <a:avLst>
            <a:gd name="adj1" fmla="val 75000"/>
            <a:gd name="adj2" fmla="val 50000"/>
          </a:avLst>
        </a:prstGeom>
        <a:solidFill>
          <a:schemeClr val="accent4">
            <a:tint val="40000"/>
            <a:alpha val="90000"/>
            <a:hueOff val="2715481"/>
            <a:satOff val="-12811"/>
            <a:lumOff val="-463"/>
            <a:alphaOff val="0"/>
          </a:schemeClr>
        </a:solidFill>
        <a:ln w="6350" cap="flat" cmpd="sng" algn="ctr">
          <a:solidFill>
            <a:schemeClr val="accent4">
              <a:tint val="40000"/>
              <a:alpha val="90000"/>
              <a:hueOff val="2715481"/>
              <a:satOff val="-12811"/>
              <a:lumOff val="-46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Les continents et les pays</a:t>
          </a:r>
        </a:p>
      </dsp:txBody>
      <dsp:txXfrm>
        <a:off x="4206240" y="1275743"/>
        <a:ext cx="6104071" cy="410578"/>
      </dsp:txXfrm>
    </dsp:sp>
    <dsp:sp modelId="{A48C84AE-E78F-4D72-992D-EC46DC5449EC}">
      <dsp:nvSpPr>
        <dsp:cNvPr id="0" name=""/>
        <dsp:cNvSpPr/>
      </dsp:nvSpPr>
      <dsp:spPr>
        <a:xfrm>
          <a:off x="0" y="1207313"/>
          <a:ext cx="4206240" cy="547438"/>
        </a:xfrm>
        <a:prstGeom prst="roundRect">
          <a:avLst/>
        </a:prstGeom>
        <a:gradFill rotWithShape="0">
          <a:gsLst>
            <a:gs pos="0">
              <a:schemeClr val="accent4">
                <a:hueOff val="2450223"/>
                <a:satOff val="-10194"/>
                <a:lumOff val="2402"/>
                <a:alphaOff val="0"/>
                <a:lumMod val="110000"/>
                <a:satMod val="105000"/>
                <a:tint val="67000"/>
              </a:schemeClr>
            </a:gs>
            <a:gs pos="50000">
              <a:schemeClr val="accent4">
                <a:hueOff val="2450223"/>
                <a:satOff val="-10194"/>
                <a:lumOff val="2402"/>
                <a:alphaOff val="0"/>
                <a:lumMod val="105000"/>
                <a:satMod val="103000"/>
                <a:tint val="73000"/>
              </a:schemeClr>
            </a:gs>
            <a:gs pos="100000">
              <a:schemeClr val="accent4">
                <a:hueOff val="2450223"/>
                <a:satOff val="-10194"/>
                <a:lumOff val="24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III. Vocabulaire</a:t>
          </a:r>
        </a:p>
      </dsp:txBody>
      <dsp:txXfrm>
        <a:off x="26724" y="1234037"/>
        <a:ext cx="4152792" cy="493990"/>
      </dsp:txXfrm>
    </dsp:sp>
    <dsp:sp modelId="{850D5E25-18CF-4A0C-AAC0-652BF5CA1A14}">
      <dsp:nvSpPr>
        <dsp:cNvPr id="0" name=""/>
        <dsp:cNvSpPr/>
      </dsp:nvSpPr>
      <dsp:spPr>
        <a:xfrm>
          <a:off x="4206240" y="1809495"/>
          <a:ext cx="6309360" cy="547438"/>
        </a:xfrm>
        <a:prstGeom prst="rightArrow">
          <a:avLst>
            <a:gd name="adj1" fmla="val 75000"/>
            <a:gd name="adj2" fmla="val 50000"/>
          </a:avLst>
        </a:prstGeom>
        <a:solidFill>
          <a:schemeClr val="accent4">
            <a:tint val="40000"/>
            <a:alpha val="90000"/>
            <a:hueOff val="4073222"/>
            <a:satOff val="-19217"/>
            <a:lumOff val="-694"/>
            <a:alphaOff val="0"/>
          </a:schemeClr>
        </a:solidFill>
        <a:ln w="6350" cap="flat" cmpd="sng" algn="ctr">
          <a:solidFill>
            <a:schemeClr val="accent4">
              <a:tint val="40000"/>
              <a:alpha val="90000"/>
              <a:hueOff val="4073222"/>
              <a:satOff val="-19217"/>
              <a:lumOff val="-69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Les prépositions de lieux géographiques</a:t>
          </a:r>
        </a:p>
      </dsp:txBody>
      <dsp:txXfrm>
        <a:off x="4206240" y="1877925"/>
        <a:ext cx="6104071" cy="410578"/>
      </dsp:txXfrm>
    </dsp:sp>
    <dsp:sp modelId="{5270A24F-D9E5-4D72-AB80-C2724269F1C7}">
      <dsp:nvSpPr>
        <dsp:cNvPr id="0" name=""/>
        <dsp:cNvSpPr/>
      </dsp:nvSpPr>
      <dsp:spPr>
        <a:xfrm>
          <a:off x="0" y="1809495"/>
          <a:ext cx="4206240" cy="547438"/>
        </a:xfrm>
        <a:prstGeom prst="roundRect">
          <a:avLst/>
        </a:prstGeom>
        <a:gradFill rotWithShape="0">
          <a:gsLst>
            <a:gs pos="0">
              <a:schemeClr val="accent4">
                <a:hueOff val="3675334"/>
                <a:satOff val="-15291"/>
                <a:lumOff val="3603"/>
                <a:alphaOff val="0"/>
                <a:lumMod val="110000"/>
                <a:satMod val="105000"/>
                <a:tint val="67000"/>
              </a:schemeClr>
            </a:gs>
            <a:gs pos="50000">
              <a:schemeClr val="accent4">
                <a:hueOff val="3675334"/>
                <a:satOff val="-15291"/>
                <a:lumOff val="3603"/>
                <a:alphaOff val="0"/>
                <a:lumMod val="105000"/>
                <a:satMod val="103000"/>
                <a:tint val="73000"/>
              </a:schemeClr>
            </a:gs>
            <a:gs pos="100000">
              <a:schemeClr val="accent4">
                <a:hueOff val="3675334"/>
                <a:satOff val="-15291"/>
                <a:lumOff val="36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IV. Grammaire</a:t>
          </a:r>
        </a:p>
      </dsp:txBody>
      <dsp:txXfrm>
        <a:off x="26724" y="1836219"/>
        <a:ext cx="4152792" cy="493990"/>
      </dsp:txXfrm>
    </dsp:sp>
    <dsp:sp modelId="{AA402E94-746D-4FD4-8DDA-9C6392665321}">
      <dsp:nvSpPr>
        <dsp:cNvPr id="0" name=""/>
        <dsp:cNvSpPr/>
      </dsp:nvSpPr>
      <dsp:spPr>
        <a:xfrm>
          <a:off x="4206240" y="2411677"/>
          <a:ext cx="6309360" cy="547438"/>
        </a:xfrm>
        <a:prstGeom prst="rightArrow">
          <a:avLst>
            <a:gd name="adj1" fmla="val 75000"/>
            <a:gd name="adj2" fmla="val 50000"/>
          </a:avLst>
        </a:prstGeom>
        <a:solidFill>
          <a:schemeClr val="accent4">
            <a:tint val="40000"/>
            <a:alpha val="90000"/>
            <a:hueOff val="5430963"/>
            <a:satOff val="-25622"/>
            <a:lumOff val="-925"/>
            <a:alphaOff val="0"/>
          </a:schemeClr>
        </a:solidFill>
        <a:ln w="6350" cap="flat" cmpd="sng" algn="ctr">
          <a:solidFill>
            <a:schemeClr val="accent4">
              <a:tint val="40000"/>
              <a:alpha val="90000"/>
              <a:hueOff val="5430963"/>
              <a:satOff val="-25622"/>
              <a:lumOff val="-92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Les paysages et les monuments</a:t>
          </a:r>
        </a:p>
      </dsp:txBody>
      <dsp:txXfrm>
        <a:off x="4206240" y="2480107"/>
        <a:ext cx="6104071" cy="410578"/>
      </dsp:txXfrm>
    </dsp:sp>
    <dsp:sp modelId="{25084FD9-5495-412B-9855-B525D1A4B99D}">
      <dsp:nvSpPr>
        <dsp:cNvPr id="0" name=""/>
        <dsp:cNvSpPr/>
      </dsp:nvSpPr>
      <dsp:spPr>
        <a:xfrm>
          <a:off x="0" y="2411677"/>
          <a:ext cx="4206240" cy="547438"/>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V. Vocabulaire</a:t>
          </a:r>
        </a:p>
      </dsp:txBody>
      <dsp:txXfrm>
        <a:off x="26724" y="2438401"/>
        <a:ext cx="4152792" cy="493990"/>
      </dsp:txXfrm>
    </dsp:sp>
    <dsp:sp modelId="{446B0F34-DE7A-4269-8E44-112460DE97BA}">
      <dsp:nvSpPr>
        <dsp:cNvPr id="0" name=""/>
        <dsp:cNvSpPr/>
      </dsp:nvSpPr>
      <dsp:spPr>
        <a:xfrm>
          <a:off x="4206240" y="3013859"/>
          <a:ext cx="6309360" cy="547438"/>
        </a:xfrm>
        <a:prstGeom prst="rightArrow">
          <a:avLst>
            <a:gd name="adj1" fmla="val 75000"/>
            <a:gd name="adj2" fmla="val 50000"/>
          </a:avLst>
        </a:prstGeom>
        <a:solidFill>
          <a:schemeClr val="accent4">
            <a:tint val="40000"/>
            <a:alpha val="90000"/>
            <a:hueOff val="6788703"/>
            <a:satOff val="-32028"/>
            <a:lumOff val="-1157"/>
            <a:alphaOff val="0"/>
          </a:schemeClr>
        </a:solidFill>
        <a:ln w="6350" cap="flat" cmpd="sng" algn="ctr">
          <a:solidFill>
            <a:schemeClr val="accent4">
              <a:tint val="40000"/>
              <a:alpha val="90000"/>
              <a:hueOff val="6788703"/>
              <a:satOff val="-32028"/>
              <a:lumOff val="-115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 pronom sujet « on »</a:t>
          </a:r>
        </a:p>
      </dsp:txBody>
      <dsp:txXfrm>
        <a:off x="4206240" y="3082289"/>
        <a:ext cx="6104071" cy="410578"/>
      </dsp:txXfrm>
    </dsp:sp>
    <dsp:sp modelId="{61DD26BF-D692-4702-8150-B2995618FC7D}">
      <dsp:nvSpPr>
        <dsp:cNvPr id="0" name=""/>
        <dsp:cNvSpPr/>
      </dsp:nvSpPr>
      <dsp:spPr>
        <a:xfrm>
          <a:off x="0" y="3013859"/>
          <a:ext cx="4206240" cy="547438"/>
        </a:xfrm>
        <a:prstGeom prst="roundRect">
          <a:avLst/>
        </a:prstGeom>
        <a:gradFill rotWithShape="0">
          <a:gsLst>
            <a:gs pos="0">
              <a:schemeClr val="accent4">
                <a:hueOff val="6125556"/>
                <a:satOff val="-25486"/>
                <a:lumOff val="6005"/>
                <a:alphaOff val="0"/>
                <a:lumMod val="110000"/>
                <a:satMod val="105000"/>
                <a:tint val="67000"/>
              </a:schemeClr>
            </a:gs>
            <a:gs pos="50000">
              <a:schemeClr val="accent4">
                <a:hueOff val="6125556"/>
                <a:satOff val="-25486"/>
                <a:lumOff val="6005"/>
                <a:alphaOff val="0"/>
                <a:lumMod val="105000"/>
                <a:satMod val="103000"/>
                <a:tint val="73000"/>
              </a:schemeClr>
            </a:gs>
            <a:gs pos="100000">
              <a:schemeClr val="accent4">
                <a:hueOff val="6125556"/>
                <a:satOff val="-25486"/>
                <a:lumOff val="60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VI. Grammaire</a:t>
          </a:r>
        </a:p>
      </dsp:txBody>
      <dsp:txXfrm>
        <a:off x="26724" y="3040583"/>
        <a:ext cx="4152792" cy="493990"/>
      </dsp:txXfrm>
    </dsp:sp>
    <dsp:sp modelId="{D10C408C-BE50-4E28-8FA1-89F80E0630E3}">
      <dsp:nvSpPr>
        <dsp:cNvPr id="0" name=""/>
        <dsp:cNvSpPr/>
      </dsp:nvSpPr>
      <dsp:spPr>
        <a:xfrm>
          <a:off x="4206240" y="3616041"/>
          <a:ext cx="6309360" cy="547438"/>
        </a:xfrm>
        <a:prstGeom prst="rightArrow">
          <a:avLst>
            <a:gd name="adj1" fmla="val 75000"/>
            <a:gd name="adj2" fmla="val 50000"/>
          </a:avLst>
        </a:prstGeom>
        <a:solidFill>
          <a:schemeClr val="accent4">
            <a:tint val="40000"/>
            <a:alpha val="90000"/>
            <a:hueOff val="8146444"/>
            <a:satOff val="-38434"/>
            <a:lumOff val="-1388"/>
            <a:alphaOff val="0"/>
          </a:schemeClr>
        </a:solidFill>
        <a:ln w="6350" cap="flat" cmpd="sng" algn="ctr">
          <a:solidFill>
            <a:schemeClr val="accent4">
              <a:tint val="40000"/>
              <a:alpha val="90000"/>
              <a:hueOff val="8146444"/>
              <a:satOff val="-38434"/>
              <a:lumOff val="-138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Le pronom « y »</a:t>
          </a:r>
        </a:p>
      </dsp:txBody>
      <dsp:txXfrm>
        <a:off x="4206240" y="3684471"/>
        <a:ext cx="6104071" cy="410578"/>
      </dsp:txXfrm>
    </dsp:sp>
    <dsp:sp modelId="{E10F4E42-B289-4D9E-B3C8-0ECADADEA83A}">
      <dsp:nvSpPr>
        <dsp:cNvPr id="0" name=""/>
        <dsp:cNvSpPr/>
      </dsp:nvSpPr>
      <dsp:spPr>
        <a:xfrm>
          <a:off x="0" y="3616041"/>
          <a:ext cx="4206240" cy="547438"/>
        </a:xfrm>
        <a:prstGeom prst="roundRect">
          <a:avLst/>
        </a:prstGeom>
        <a:gradFill rotWithShape="0">
          <a:gsLst>
            <a:gs pos="0">
              <a:schemeClr val="accent4">
                <a:hueOff val="7350668"/>
                <a:satOff val="-30583"/>
                <a:lumOff val="7206"/>
                <a:alphaOff val="0"/>
                <a:lumMod val="110000"/>
                <a:satMod val="105000"/>
                <a:tint val="67000"/>
              </a:schemeClr>
            </a:gs>
            <a:gs pos="50000">
              <a:schemeClr val="accent4">
                <a:hueOff val="7350668"/>
                <a:satOff val="-30583"/>
                <a:lumOff val="7206"/>
                <a:alphaOff val="0"/>
                <a:lumMod val="105000"/>
                <a:satMod val="103000"/>
                <a:tint val="73000"/>
              </a:schemeClr>
            </a:gs>
            <a:gs pos="100000">
              <a:schemeClr val="accent4">
                <a:hueOff val="7350668"/>
                <a:satOff val="-30583"/>
                <a:lumOff val="72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VII. Grammaire</a:t>
          </a:r>
        </a:p>
      </dsp:txBody>
      <dsp:txXfrm>
        <a:off x="26724" y="3642765"/>
        <a:ext cx="4152792" cy="493990"/>
      </dsp:txXfrm>
    </dsp:sp>
    <dsp:sp modelId="{D21EAC57-F08F-4D86-87B2-2B6057B94766}">
      <dsp:nvSpPr>
        <dsp:cNvPr id="0" name=""/>
        <dsp:cNvSpPr/>
      </dsp:nvSpPr>
      <dsp:spPr>
        <a:xfrm>
          <a:off x="4206240" y="4218222"/>
          <a:ext cx="6309360" cy="547438"/>
        </a:xfrm>
        <a:prstGeom prst="rightArrow">
          <a:avLst>
            <a:gd name="adj1" fmla="val 75000"/>
            <a:gd name="adj2" fmla="val 50000"/>
          </a:avLst>
        </a:prstGeom>
        <a:solidFill>
          <a:schemeClr val="accent4">
            <a:tint val="40000"/>
            <a:alpha val="90000"/>
            <a:hueOff val="9504185"/>
            <a:satOff val="-44839"/>
            <a:lumOff val="-1620"/>
            <a:alphaOff val="0"/>
          </a:schemeClr>
        </a:solidFill>
        <a:ln w="6350" cap="flat" cmpd="sng" algn="ctr">
          <a:solidFill>
            <a:schemeClr val="accent4">
              <a:tint val="40000"/>
              <a:alpha val="90000"/>
              <a:hueOff val="9504185"/>
              <a:satOff val="-44839"/>
              <a:lumOff val="-162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endParaRPr lang="fr-FR" sz="2000" b="0" kern="1200" noProof="0" dirty="0"/>
        </a:p>
      </dsp:txBody>
      <dsp:txXfrm>
        <a:off x="4206240" y="4286652"/>
        <a:ext cx="6104071" cy="410578"/>
      </dsp:txXfrm>
    </dsp:sp>
    <dsp:sp modelId="{360358A2-A354-45F2-BFA7-98F7D5D4BD42}">
      <dsp:nvSpPr>
        <dsp:cNvPr id="0" name=""/>
        <dsp:cNvSpPr/>
      </dsp:nvSpPr>
      <dsp:spPr>
        <a:xfrm>
          <a:off x="0" y="4218222"/>
          <a:ext cx="4206240" cy="547438"/>
        </a:xfrm>
        <a:prstGeom prst="roundRect">
          <a:avLst/>
        </a:prstGeom>
        <a:gradFill rotWithShape="0">
          <a:gsLst>
            <a:gs pos="0">
              <a:schemeClr val="accent4">
                <a:hueOff val="8575779"/>
                <a:satOff val="-35680"/>
                <a:lumOff val="8407"/>
                <a:alphaOff val="0"/>
                <a:lumMod val="110000"/>
                <a:satMod val="105000"/>
                <a:tint val="67000"/>
              </a:schemeClr>
            </a:gs>
            <a:gs pos="50000">
              <a:schemeClr val="accent4">
                <a:hueOff val="8575779"/>
                <a:satOff val="-35680"/>
                <a:lumOff val="8407"/>
                <a:alphaOff val="0"/>
                <a:lumMod val="105000"/>
                <a:satMod val="103000"/>
                <a:tint val="73000"/>
              </a:schemeClr>
            </a:gs>
            <a:gs pos="100000">
              <a:schemeClr val="accent4">
                <a:hueOff val="8575779"/>
                <a:satOff val="-35680"/>
                <a:lumOff val="840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VIII. Phonétique</a:t>
          </a:r>
        </a:p>
      </dsp:txBody>
      <dsp:txXfrm>
        <a:off x="26724" y="4244946"/>
        <a:ext cx="4152792" cy="493990"/>
      </dsp:txXfrm>
    </dsp:sp>
    <dsp:sp modelId="{09F798BC-86CE-4C5E-BE89-DD759D88F16B}">
      <dsp:nvSpPr>
        <dsp:cNvPr id="0" name=""/>
        <dsp:cNvSpPr/>
      </dsp:nvSpPr>
      <dsp:spPr>
        <a:xfrm>
          <a:off x="4206240" y="4820404"/>
          <a:ext cx="6309360" cy="547438"/>
        </a:xfrm>
        <a:prstGeom prst="rightArrow">
          <a:avLst>
            <a:gd name="adj1" fmla="val 75000"/>
            <a:gd name="adj2" fmla="val 50000"/>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fr-FR" sz="2000" b="0" kern="1200" noProof="0" dirty="0"/>
            <a:t>Créer une </a:t>
          </a:r>
          <a:r>
            <a:rPr lang="fr-FR" sz="2000" b="0" kern="1200" noProof="0" dirty="0" err="1"/>
            <a:t>bucket</a:t>
          </a:r>
          <a:r>
            <a:rPr lang="fr-FR" sz="2000" b="0" kern="1200" noProof="0" dirty="0"/>
            <a:t> </a:t>
          </a:r>
          <a:r>
            <a:rPr lang="fr-FR" sz="2000" b="0" kern="1200" noProof="0" dirty="0" err="1"/>
            <a:t>list</a:t>
          </a:r>
          <a:r>
            <a:rPr lang="fr-FR" sz="2000" b="0" kern="1200" noProof="0" dirty="0"/>
            <a:t> de lieux à visiter </a:t>
          </a:r>
        </a:p>
      </dsp:txBody>
      <dsp:txXfrm>
        <a:off x="4206240" y="4888834"/>
        <a:ext cx="6104071" cy="410578"/>
      </dsp:txXfrm>
    </dsp:sp>
    <dsp:sp modelId="{F8C4A007-A6C2-4D43-8595-3D19E4B2E4B9}">
      <dsp:nvSpPr>
        <dsp:cNvPr id="0" name=""/>
        <dsp:cNvSpPr/>
      </dsp:nvSpPr>
      <dsp:spPr>
        <a:xfrm>
          <a:off x="0" y="4820404"/>
          <a:ext cx="4206240" cy="547438"/>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rtlCol="0" anchor="ctr" anchorCtr="0">
          <a:noAutofit/>
        </a:bodyPr>
        <a:lstStyle/>
        <a:p>
          <a:pPr marL="0" lvl="0" indent="0" algn="l" defTabSz="1066800" rtl="0">
            <a:lnSpc>
              <a:spcPct val="90000"/>
            </a:lnSpc>
            <a:spcBef>
              <a:spcPct val="0"/>
            </a:spcBef>
            <a:spcAft>
              <a:spcPct val="35000"/>
            </a:spcAft>
            <a:buNone/>
          </a:pPr>
          <a:r>
            <a:rPr lang="fr-FR" sz="2400" b="1" kern="1200" noProof="0" dirty="0"/>
            <a:t>IX. Production </a:t>
          </a:r>
        </a:p>
      </dsp:txBody>
      <dsp:txXfrm>
        <a:off x="26724" y="4847128"/>
        <a:ext cx="4152792" cy="4939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noStrike" kern="1200" noProof="0" dirty="0"/>
            <a:t>- Les continents et les pays</a:t>
          </a:r>
        </a:p>
        <a:p>
          <a:pPr marL="0" lvl="0" indent="0" algn="ctr" defTabSz="800100">
            <a:lnSpc>
              <a:spcPct val="90000"/>
            </a:lnSpc>
            <a:spcBef>
              <a:spcPct val="0"/>
            </a:spcBef>
            <a:spcAft>
              <a:spcPct val="35000"/>
            </a:spcAft>
            <a:buNone/>
          </a:pPr>
          <a:r>
            <a:rPr lang="fr-FR" sz="1800" b="0" strike="no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 à/de » + pays/ville</a:t>
          </a:r>
        </a:p>
        <a:p>
          <a:pPr marL="0" lvl="0" indent="0" algn="ctr" defTabSz="800100" rtl="0">
            <a:lnSpc>
              <a:spcPct val="90000"/>
            </a:lnSpc>
            <a:spcBef>
              <a:spcPct val="0"/>
            </a:spcBef>
            <a:spcAft>
              <a:spcPct val="35000"/>
            </a:spcAft>
            <a:buNone/>
          </a:pPr>
          <a:r>
            <a:rPr lang="fr-FR" sz="1800" b="0"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sngStrike" kern="1200" noProof="0" dirty="0"/>
            <a:t>- Les continents et les pays</a:t>
          </a:r>
        </a:p>
        <a:p>
          <a:pPr marL="0" lvl="0" indent="0" algn="ctr" defTabSz="800100">
            <a:lnSpc>
              <a:spcPct val="90000"/>
            </a:lnSpc>
            <a:spcBef>
              <a:spcPct val="0"/>
            </a:spcBef>
            <a:spcAft>
              <a:spcPct val="35000"/>
            </a:spcAft>
            <a:buNone/>
          </a:pPr>
          <a:r>
            <a:rPr lang="fr-FR" sz="1800" b="0" strike="no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 à/de » + pays/ville</a:t>
          </a:r>
        </a:p>
        <a:p>
          <a:pPr marL="0" lvl="0" indent="0" algn="ctr" defTabSz="800100" rtl="0">
            <a:lnSpc>
              <a:spcPct val="90000"/>
            </a:lnSpc>
            <a:spcBef>
              <a:spcPct val="0"/>
            </a:spcBef>
            <a:spcAft>
              <a:spcPct val="35000"/>
            </a:spcAft>
            <a:buNone/>
          </a:pPr>
          <a:r>
            <a:rPr lang="fr-FR" sz="1800" b="0"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sngStrike" kern="1200" noProof="0" dirty="0"/>
            <a:t>- Les continents et les pays</a:t>
          </a:r>
        </a:p>
        <a:p>
          <a:pPr marL="0" lvl="0" indent="0" algn="ctr" defTabSz="800100">
            <a:lnSpc>
              <a:spcPct val="90000"/>
            </a:lnSpc>
            <a:spcBef>
              <a:spcPct val="0"/>
            </a:spcBef>
            <a:spcAft>
              <a:spcPct val="35000"/>
            </a:spcAft>
            <a:buNone/>
          </a:pPr>
          <a:r>
            <a:rPr lang="fr-FR" sz="1800" b="0" strike="no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t>- « à/de » + pays/ville</a:t>
          </a:r>
        </a:p>
        <a:p>
          <a:pPr marL="0" lvl="0" indent="0" algn="ctr" defTabSz="800100" rtl="0">
            <a:lnSpc>
              <a:spcPct val="90000"/>
            </a:lnSpc>
            <a:spcBef>
              <a:spcPct val="0"/>
            </a:spcBef>
            <a:spcAft>
              <a:spcPct val="35000"/>
            </a:spcAft>
            <a:buNone/>
          </a:pPr>
          <a:r>
            <a:rPr lang="fr-FR" sz="1800" b="0"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3215458"/>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286183"/>
        <a:ext cx="3651847" cy="1286183"/>
      </dsp:txXfrm>
    </dsp:sp>
    <dsp:sp modelId="{279DFE09-28EE-48A2-B192-FFEC93ADF17D}">
      <dsp:nvSpPr>
        <dsp:cNvPr id="0" name=""/>
        <dsp:cNvSpPr/>
      </dsp:nvSpPr>
      <dsp:spPr>
        <a:xfrm>
          <a:off x="1402386" y="14744"/>
          <a:ext cx="1070747" cy="1070747"/>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3215458"/>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800" b="0" kern="1200" noProof="0" dirty="0">
            <a:solidFill>
              <a:schemeClr val="tx1"/>
            </a:solidFill>
          </a:endParaRPr>
        </a:p>
      </dsp:txBody>
      <dsp:txXfrm>
        <a:off x="3873239" y="1286183"/>
        <a:ext cx="3651847" cy="1286183"/>
      </dsp:txXfrm>
    </dsp:sp>
    <dsp:sp modelId="{112E1D68-647B-46C7-AF2C-FF0A84DB584F}">
      <dsp:nvSpPr>
        <dsp:cNvPr id="0" name=""/>
        <dsp:cNvSpPr/>
      </dsp:nvSpPr>
      <dsp:spPr>
        <a:xfrm>
          <a:off x="5163789" y="192927"/>
          <a:ext cx="1070747" cy="1070747"/>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3215458"/>
        </a:xfrm>
        <a:prstGeom prst="roundRect">
          <a:avLst>
            <a:gd name="adj" fmla="val 10000"/>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286183"/>
        <a:ext cx="3197521" cy="1286183"/>
      </dsp:txXfrm>
    </dsp:sp>
    <dsp:sp modelId="{6D76E5FF-7D2E-406A-B668-9F0EAFB414C8}">
      <dsp:nvSpPr>
        <dsp:cNvPr id="0" name=""/>
        <dsp:cNvSpPr/>
      </dsp:nvSpPr>
      <dsp:spPr>
        <a:xfrm>
          <a:off x="8698029" y="192927"/>
          <a:ext cx="1070747" cy="1070747"/>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3093740"/>
          <a:ext cx="9927499" cy="149"/>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sngStrike" kern="1200" noProof="0" dirty="0"/>
            <a:t>- Les continents et les pays</a:t>
          </a:r>
        </a:p>
        <a:p>
          <a:pPr marL="0" lvl="0" indent="0" algn="ctr" defTabSz="800100">
            <a:lnSpc>
              <a:spcPct val="90000"/>
            </a:lnSpc>
            <a:spcBef>
              <a:spcPct val="0"/>
            </a:spcBef>
            <a:spcAft>
              <a:spcPct val="35000"/>
            </a:spcAft>
            <a:buNone/>
          </a:pPr>
          <a:r>
            <a:rPr lang="fr-FR" sz="1800" b="0" strike="sng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t>- « à/de » + pays/ville</a:t>
          </a:r>
        </a:p>
        <a:p>
          <a:pPr marL="0" lvl="0" indent="0" algn="ctr" defTabSz="800100" rtl="0">
            <a:lnSpc>
              <a:spcPct val="90000"/>
            </a:lnSpc>
            <a:spcBef>
              <a:spcPct val="0"/>
            </a:spcBef>
            <a:spcAft>
              <a:spcPct val="35000"/>
            </a:spcAft>
            <a:buNone/>
          </a:pPr>
          <a:r>
            <a:rPr lang="fr-FR" sz="1800" b="0"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sngStrike" kern="1200" noProof="0" dirty="0"/>
            <a:t>- Les continents et les pays</a:t>
          </a:r>
        </a:p>
        <a:p>
          <a:pPr marL="0" lvl="0" indent="0" algn="ctr" defTabSz="800100">
            <a:lnSpc>
              <a:spcPct val="90000"/>
            </a:lnSpc>
            <a:spcBef>
              <a:spcPct val="0"/>
            </a:spcBef>
            <a:spcAft>
              <a:spcPct val="35000"/>
            </a:spcAft>
            <a:buNone/>
          </a:pPr>
          <a:r>
            <a:rPr lang="fr-FR" sz="1800" b="0" strike="sng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strike="sngStrike" kern="1200" noProof="0" dirty="0"/>
            <a:t>- « à/de » + pays/ville</a:t>
          </a:r>
        </a:p>
        <a:p>
          <a:pPr marL="0" lvl="0" indent="0" algn="ctr" defTabSz="800100" rtl="0">
            <a:lnSpc>
              <a:spcPct val="90000"/>
            </a:lnSpc>
            <a:spcBef>
              <a:spcPct val="0"/>
            </a:spcBef>
            <a:spcAft>
              <a:spcPct val="35000"/>
            </a:spcAft>
            <a:buNone/>
          </a:pPr>
          <a:r>
            <a:rPr lang="fr-FR" sz="1800" b="0" strike="sngStrike"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3691876"/>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Vocabulaire</a:t>
          </a:r>
        </a:p>
        <a:p>
          <a:pPr marL="0" lvl="0" indent="0" algn="ctr" defTabSz="800100">
            <a:lnSpc>
              <a:spcPct val="90000"/>
            </a:lnSpc>
            <a:spcBef>
              <a:spcPct val="0"/>
            </a:spcBef>
            <a:spcAft>
              <a:spcPct val="35000"/>
            </a:spcAft>
            <a:buNone/>
          </a:pPr>
          <a:r>
            <a:rPr lang="fr-FR" sz="1800" b="0" strike="noStrike" kern="1200" noProof="0" dirty="0"/>
            <a:t>- Les continents et les pays</a:t>
          </a:r>
        </a:p>
        <a:p>
          <a:pPr marL="0" lvl="0" indent="0" algn="ctr" defTabSz="800100">
            <a:lnSpc>
              <a:spcPct val="90000"/>
            </a:lnSpc>
            <a:spcBef>
              <a:spcPct val="0"/>
            </a:spcBef>
            <a:spcAft>
              <a:spcPct val="35000"/>
            </a:spcAft>
            <a:buNone/>
          </a:pPr>
          <a:r>
            <a:rPr lang="fr-FR" sz="1800" b="0" strike="noStrike" kern="1200" noProof="0" dirty="0"/>
            <a:t>- Les paysages et les monuments</a:t>
          </a:r>
        </a:p>
      </dsp:txBody>
      <dsp:txXfrm>
        <a:off x="2297" y="1476750"/>
        <a:ext cx="3574968" cy="1476750"/>
      </dsp:txXfrm>
    </dsp:sp>
    <dsp:sp modelId="{279DFE09-28EE-48A2-B192-FFEC93ADF17D}">
      <dsp:nvSpPr>
        <dsp:cNvPr id="0" name=""/>
        <dsp:cNvSpPr/>
      </dsp:nvSpPr>
      <dsp:spPr>
        <a:xfrm>
          <a:off x="1175084" y="221512"/>
          <a:ext cx="1229394" cy="1229394"/>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3691876"/>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Grammaire</a:t>
          </a:r>
        </a:p>
        <a:p>
          <a:pPr marL="0" lvl="0" indent="0" algn="ctr" defTabSz="800100" rtl="0">
            <a:lnSpc>
              <a:spcPct val="90000"/>
            </a:lnSpc>
            <a:spcBef>
              <a:spcPct val="0"/>
            </a:spcBef>
            <a:spcAft>
              <a:spcPct val="35000"/>
            </a:spcAft>
            <a:buNone/>
          </a:pPr>
          <a:r>
            <a:rPr lang="fr-FR" sz="1800" b="0" kern="1200" noProof="0" dirty="0"/>
            <a:t>- « à/de » + pays/ville</a:t>
          </a:r>
        </a:p>
        <a:p>
          <a:pPr marL="0" lvl="0" indent="0" algn="ctr" defTabSz="800100" rtl="0">
            <a:lnSpc>
              <a:spcPct val="90000"/>
            </a:lnSpc>
            <a:spcBef>
              <a:spcPct val="0"/>
            </a:spcBef>
            <a:spcAft>
              <a:spcPct val="35000"/>
            </a:spcAft>
            <a:buNone/>
          </a:pPr>
          <a:r>
            <a:rPr lang="fr-FR" sz="1800" b="0" kern="1200" noProof="0" dirty="0"/>
            <a:t>- Le pronom « on »</a:t>
          </a:r>
        </a:p>
        <a:p>
          <a:pPr marL="0" lvl="0" indent="0" algn="ctr" defTabSz="800100" rtl="0">
            <a:lnSpc>
              <a:spcPct val="90000"/>
            </a:lnSpc>
            <a:spcBef>
              <a:spcPct val="0"/>
            </a:spcBef>
            <a:spcAft>
              <a:spcPct val="35000"/>
            </a:spcAft>
            <a:buNone/>
          </a:pPr>
          <a:r>
            <a:rPr lang="fr-FR" sz="1800" b="0" kern="1200" noProof="0" dirty="0"/>
            <a:t>- Le pronom « y »</a:t>
          </a:r>
        </a:p>
      </dsp:txBody>
      <dsp:txXfrm>
        <a:off x="3684515" y="1476750"/>
        <a:ext cx="3574968" cy="1476750"/>
      </dsp:txXfrm>
    </dsp:sp>
    <dsp:sp modelId="{112E1D68-647B-46C7-AF2C-FF0A84DB584F}">
      <dsp:nvSpPr>
        <dsp:cNvPr id="0" name=""/>
        <dsp:cNvSpPr/>
      </dsp:nvSpPr>
      <dsp:spPr>
        <a:xfrm>
          <a:off x="4857302" y="221512"/>
          <a:ext cx="1229394" cy="1229394"/>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3691876"/>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128016" rIns="128016" bIns="128016" numCol="1" spcCol="1270" rtlCol="0" anchor="t" anchorCtr="0">
          <a:noAutofit/>
        </a:bodyPr>
        <a:lstStyle/>
        <a:p>
          <a:pPr marL="0" lvl="0" indent="0" algn="ctr" defTabSz="800100" rtl="0">
            <a:lnSpc>
              <a:spcPct val="90000"/>
            </a:lnSpc>
            <a:spcBef>
              <a:spcPct val="0"/>
            </a:spcBef>
            <a:spcAft>
              <a:spcPct val="35000"/>
            </a:spcAft>
            <a:buNone/>
          </a:pPr>
          <a:r>
            <a:rPr lang="fr-FR" sz="1800" b="1" kern="1200" noProof="0" dirty="0"/>
            <a:t>Culture</a:t>
          </a:r>
        </a:p>
        <a:p>
          <a:pPr marL="0" lvl="0" indent="0" algn="ctr" defTabSz="800100" rtl="0">
            <a:lnSpc>
              <a:spcPct val="90000"/>
            </a:lnSpc>
            <a:spcBef>
              <a:spcPct val="0"/>
            </a:spcBef>
            <a:spcAft>
              <a:spcPct val="35000"/>
            </a:spcAft>
            <a:buNone/>
          </a:pPr>
          <a:r>
            <a:rPr lang="fr-FR" sz="1800" b="0" kern="1200" noProof="0" dirty="0"/>
            <a:t>-</a:t>
          </a:r>
        </a:p>
      </dsp:txBody>
      <dsp:txXfrm>
        <a:off x="7366733" y="1476750"/>
        <a:ext cx="3574968" cy="1476750"/>
      </dsp:txXfrm>
    </dsp:sp>
    <dsp:sp modelId="{6D76E5FF-7D2E-406A-B668-9F0EAFB414C8}">
      <dsp:nvSpPr>
        <dsp:cNvPr id="0" name=""/>
        <dsp:cNvSpPr/>
      </dsp:nvSpPr>
      <dsp:spPr>
        <a:xfrm>
          <a:off x="8539520" y="221512"/>
          <a:ext cx="1229394" cy="1229394"/>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399399" y="3688940"/>
          <a:ext cx="10128488" cy="2935"/>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a:t>
          </a:r>
          <a:r>
            <a:rPr lang="fr-FR" sz="2500" kern="1200" dirty="0" err="1"/>
            <a:t>name</a:t>
          </a:r>
          <a:r>
            <a:rPr lang="fr-FR" sz="2500" kern="1200" dirty="0"/>
            <a:t> countries and continents.</a:t>
          </a:r>
          <a:endParaRPr lang="en-US" sz="25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make</a:t>
          </a:r>
          <a:r>
            <a:rPr lang="fr-FR" sz="2500" kern="1200" dirty="0"/>
            <a:t> a </a:t>
          </a:r>
          <a:r>
            <a:rPr lang="fr-FR" sz="2500" kern="1200" dirty="0" err="1"/>
            <a:t>bucket</a:t>
          </a:r>
          <a:r>
            <a:rPr lang="fr-FR" sz="2500" kern="1200" dirty="0"/>
            <a:t> </a:t>
          </a:r>
          <a:r>
            <a:rPr lang="fr-FR" sz="2500" kern="1200" dirty="0" err="1"/>
            <a:t>list</a:t>
          </a:r>
          <a:r>
            <a:rPr lang="fr-FR" sz="2500" kern="1200" dirty="0"/>
            <a:t> of places to </a:t>
          </a:r>
          <a:r>
            <a:rPr lang="fr-FR" sz="2500" kern="1200" dirty="0" err="1"/>
            <a:t>visit</a:t>
          </a:r>
          <a:r>
            <a:rPr lang="fr-FR" sz="2500" kern="1200" dirty="0"/>
            <a:t>.</a:t>
          </a:r>
          <a:endParaRPr lang="en-US" sz="25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plan a surprise trip.</a:t>
          </a:r>
          <a:endParaRPr lang="en-US" sz="2500" kern="1200" dirty="0"/>
        </a:p>
      </dsp:txBody>
      <dsp:txXfrm>
        <a:off x="1844034" y="3992098"/>
        <a:ext cx="4401230" cy="15965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a:t>
          </a:r>
          <a:r>
            <a:rPr lang="fr-FR" sz="2500" kern="1200" dirty="0" err="1"/>
            <a:t>name</a:t>
          </a:r>
          <a:r>
            <a:rPr lang="fr-FR" sz="2500" kern="1200" dirty="0"/>
            <a:t> countries and continents.</a:t>
          </a:r>
          <a:endParaRPr lang="en-US" sz="25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make</a:t>
          </a:r>
          <a:r>
            <a:rPr lang="fr-FR" sz="2500" kern="1200" dirty="0"/>
            <a:t> a </a:t>
          </a:r>
          <a:r>
            <a:rPr lang="fr-FR" sz="2500" kern="1200" dirty="0" err="1"/>
            <a:t>bucket</a:t>
          </a:r>
          <a:r>
            <a:rPr lang="fr-FR" sz="2500" kern="1200" dirty="0"/>
            <a:t> </a:t>
          </a:r>
          <a:r>
            <a:rPr lang="fr-FR" sz="2500" kern="1200" dirty="0" err="1"/>
            <a:t>list</a:t>
          </a:r>
          <a:r>
            <a:rPr lang="fr-FR" sz="2500" kern="1200" dirty="0"/>
            <a:t> of places to </a:t>
          </a:r>
          <a:r>
            <a:rPr lang="fr-FR" sz="2500" kern="1200" dirty="0" err="1"/>
            <a:t>visit</a:t>
          </a:r>
          <a:r>
            <a:rPr lang="fr-FR" sz="2500" kern="1200" dirty="0"/>
            <a:t>.</a:t>
          </a:r>
          <a:endParaRPr lang="en-US" sz="25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plan a surprise trip.</a:t>
          </a:r>
          <a:endParaRPr lang="en-US" sz="2500" kern="1200" dirty="0"/>
        </a:p>
      </dsp:txBody>
      <dsp:txXfrm>
        <a:off x="1844034" y="3992098"/>
        <a:ext cx="4401230" cy="15965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C2EC1-AB34-4AF8-B0B6-828C580853C2}">
      <dsp:nvSpPr>
        <dsp:cNvPr id="0" name=""/>
        <dsp:cNvSpPr/>
      </dsp:nvSpPr>
      <dsp:spPr>
        <a:xfrm>
          <a:off x="5655" y="0"/>
          <a:ext cx="1646039" cy="333287"/>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 Starter</a:t>
          </a:r>
          <a:endParaRPr lang="fr-FR" sz="1300" kern="1200" dirty="0"/>
        </a:p>
      </dsp:txBody>
      <dsp:txXfrm>
        <a:off x="5655" y="0"/>
        <a:ext cx="1562717" cy="333287"/>
      </dsp:txXfrm>
    </dsp:sp>
    <dsp:sp modelId="{EEC1D158-E50E-4E1F-8C44-A2DA7429DD1C}">
      <dsp:nvSpPr>
        <dsp:cNvPr id="0" name=""/>
        <dsp:cNvSpPr/>
      </dsp:nvSpPr>
      <dsp:spPr>
        <a:xfrm>
          <a:off x="132248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 </a:t>
          </a:r>
          <a:r>
            <a:rPr lang="fr-FR" sz="1300" kern="1200" dirty="0" err="1">
              <a:hlinkClick xmlns:r="http://schemas.openxmlformats.org/officeDocument/2006/relationships" r:id=""/>
            </a:rPr>
            <a:t>Comp</a:t>
          </a:r>
          <a:r>
            <a:rPr lang="fr-FR" sz="1300" kern="1200" dirty="0">
              <a:hlinkClick xmlns:r="http://schemas.openxmlformats.org/officeDocument/2006/relationships" r:id=""/>
            </a:rPr>
            <a:t>. texte</a:t>
          </a:r>
          <a:endParaRPr lang="fr-FR" sz="1300" kern="1200" dirty="0"/>
        </a:p>
      </dsp:txBody>
      <dsp:txXfrm>
        <a:off x="1489130" y="0"/>
        <a:ext cx="1312752" cy="333287"/>
      </dsp:txXfrm>
    </dsp:sp>
    <dsp:sp modelId="{8C3B7B19-0C41-4EE8-8F23-2A5D92FF9044}">
      <dsp:nvSpPr>
        <dsp:cNvPr id="0" name=""/>
        <dsp:cNvSpPr/>
      </dsp:nvSpPr>
      <dsp:spPr>
        <a:xfrm>
          <a:off x="2639318"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III.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pays</a:t>
          </a:r>
          <a:endParaRPr lang="fr-FR" sz="1300" kern="1200" dirty="0"/>
        </a:p>
      </dsp:txBody>
      <dsp:txXfrm>
        <a:off x="2805962" y="0"/>
        <a:ext cx="1312752" cy="333287"/>
      </dsp:txXfrm>
    </dsp:sp>
    <dsp:sp modelId="{98187704-F1FC-4E73-8294-F7187A6516CD}">
      <dsp:nvSpPr>
        <dsp:cNvPr id="0" name=""/>
        <dsp:cNvSpPr/>
      </dsp:nvSpPr>
      <dsp:spPr>
        <a:xfrm>
          <a:off x="3956149"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IV. Gr:  </a:t>
          </a:r>
          <a:r>
            <a:rPr lang="fr-FR" sz="1300" kern="1200" dirty="0" err="1">
              <a:hlinkClick xmlns:r="http://schemas.openxmlformats.org/officeDocument/2006/relationships" r:id=""/>
            </a:rPr>
            <a:t>prépo+pays</a:t>
          </a:r>
          <a:endParaRPr lang="fr-FR" sz="1300" kern="1200" dirty="0"/>
        </a:p>
      </dsp:txBody>
      <dsp:txXfrm>
        <a:off x="4122793" y="0"/>
        <a:ext cx="1312752" cy="333287"/>
      </dsp:txXfrm>
    </dsp:sp>
    <dsp:sp modelId="{B786CA46-60D8-405C-98EE-98F4EF666B97}">
      <dsp:nvSpPr>
        <dsp:cNvPr id="0" name=""/>
        <dsp:cNvSpPr/>
      </dsp:nvSpPr>
      <dsp:spPr>
        <a:xfrm>
          <a:off x="5272980"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 </a:t>
          </a:r>
          <a:r>
            <a:rPr lang="fr-FR" sz="1300" kern="1200" dirty="0" err="1">
              <a:hlinkClick xmlns:r="http://schemas.openxmlformats.org/officeDocument/2006/relationships" r:id=""/>
            </a:rPr>
            <a:t>Voc</a:t>
          </a:r>
          <a:r>
            <a:rPr lang="fr-FR" sz="1300" kern="1200" dirty="0">
              <a:hlinkClick xmlns:r="http://schemas.openxmlformats.org/officeDocument/2006/relationships" r:id=""/>
            </a:rPr>
            <a:t> : monuments</a:t>
          </a:r>
          <a:endParaRPr lang="fr-FR" sz="1300" kern="1200" dirty="0"/>
        </a:p>
      </dsp:txBody>
      <dsp:txXfrm>
        <a:off x="5439624" y="0"/>
        <a:ext cx="1312752" cy="333287"/>
      </dsp:txXfrm>
    </dsp:sp>
    <dsp:sp modelId="{696F86B1-A94E-47C4-9432-40086E1111FB}">
      <dsp:nvSpPr>
        <dsp:cNvPr id="0" name=""/>
        <dsp:cNvSpPr/>
      </dsp:nvSpPr>
      <dsp:spPr>
        <a:xfrm>
          <a:off x="6589812"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 Gr: on</a:t>
          </a:r>
          <a:endParaRPr lang="fr-FR" sz="1300" kern="1200" dirty="0"/>
        </a:p>
      </dsp:txBody>
      <dsp:txXfrm>
        <a:off x="6756456" y="0"/>
        <a:ext cx="1312752" cy="333287"/>
      </dsp:txXfrm>
    </dsp:sp>
    <dsp:sp modelId="{7302BE4F-57B0-4E53-BD85-58BA63B5E74B}">
      <dsp:nvSpPr>
        <dsp:cNvPr id="0" name=""/>
        <dsp:cNvSpPr/>
      </dsp:nvSpPr>
      <dsp:spPr>
        <a:xfrm>
          <a:off x="7906643"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 Gr: y</a:t>
          </a:r>
          <a:endParaRPr lang="fr-FR" sz="1300" kern="1200" dirty="0"/>
        </a:p>
      </dsp:txBody>
      <dsp:txXfrm>
        <a:off x="8073287" y="0"/>
        <a:ext cx="1312752" cy="333287"/>
      </dsp:txXfrm>
    </dsp:sp>
    <dsp:sp modelId="{9081090B-D8D5-46EB-B73A-27E0B5F7DEC1}">
      <dsp:nvSpPr>
        <dsp:cNvPr id="0" name=""/>
        <dsp:cNvSpPr/>
      </dsp:nvSpPr>
      <dsp:spPr>
        <a:xfrm>
          <a:off x="9223474"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VIII. Phonétique</a:t>
          </a:r>
          <a:endParaRPr lang="fr-FR" sz="1300" kern="1200" dirty="0"/>
        </a:p>
      </dsp:txBody>
      <dsp:txXfrm>
        <a:off x="9390118" y="0"/>
        <a:ext cx="1312752" cy="333287"/>
      </dsp:txXfrm>
    </dsp:sp>
    <dsp:sp modelId="{DE96FEEF-2E8F-4C3F-8D2C-B96943369F04}">
      <dsp:nvSpPr>
        <dsp:cNvPr id="0" name=""/>
        <dsp:cNvSpPr/>
      </dsp:nvSpPr>
      <dsp:spPr>
        <a:xfrm>
          <a:off x="10540306" y="0"/>
          <a:ext cx="1646039" cy="333287"/>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l" defTabSz="577850">
            <a:lnSpc>
              <a:spcPct val="90000"/>
            </a:lnSpc>
            <a:spcBef>
              <a:spcPct val="0"/>
            </a:spcBef>
            <a:spcAft>
              <a:spcPct val="35000"/>
            </a:spcAft>
            <a:buNone/>
          </a:pPr>
          <a:r>
            <a:rPr lang="fr-FR" sz="1300" kern="1200" dirty="0">
              <a:hlinkClick xmlns:r="http://schemas.openxmlformats.org/officeDocument/2006/relationships" r:id=""/>
            </a:rPr>
            <a:t>IX. Production</a:t>
          </a:r>
          <a:endParaRPr lang="fr-FR" sz="1300" kern="1200" dirty="0"/>
        </a:p>
      </dsp:txBody>
      <dsp:txXfrm>
        <a:off x="10706950" y="0"/>
        <a:ext cx="1312752" cy="33328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160520" cy="367030"/>
          </a:xfrm>
          <a:prstGeom prst="rect">
            <a:avLst/>
          </a:prstGeom>
        </p:spPr>
        <p:txBody>
          <a:bodyPr vert="horz" lIns="96661" tIns="48331" rIns="96661" bIns="48331" rtlCol="0"/>
          <a:lstStyle>
            <a:lvl1pPr algn="l">
              <a:defRPr sz="1300"/>
            </a:lvl1pPr>
          </a:lstStyle>
          <a:p>
            <a:endParaRPr lang="fr-FR"/>
          </a:p>
        </p:txBody>
      </p:sp>
      <p:sp>
        <p:nvSpPr>
          <p:cNvPr id="3" name="Espace réservé de la date 2"/>
          <p:cNvSpPr>
            <a:spLocks noGrp="1"/>
          </p:cNvSpPr>
          <p:nvPr>
            <p:ph type="dt" idx="1"/>
          </p:nvPr>
        </p:nvSpPr>
        <p:spPr>
          <a:xfrm>
            <a:off x="5438458" y="0"/>
            <a:ext cx="4160520" cy="367030"/>
          </a:xfrm>
          <a:prstGeom prst="rect">
            <a:avLst/>
          </a:prstGeom>
        </p:spPr>
        <p:txBody>
          <a:bodyPr vert="horz" lIns="96661" tIns="48331" rIns="96661" bIns="48331" rtlCol="0"/>
          <a:lstStyle>
            <a:lvl1pPr algn="r">
              <a:defRPr sz="1300"/>
            </a:lvl1pPr>
          </a:lstStyle>
          <a:p>
            <a:fld id="{8862F5D9-EF37-4B1B-BEED-C5F8369DCD84}" type="datetimeFigureOut">
              <a:rPr lang="fr-FR" smtClean="0"/>
              <a:t>06/01/2024</a:t>
            </a:fld>
            <a:endParaRPr lang="fr-FR"/>
          </a:p>
        </p:txBody>
      </p:sp>
      <p:sp>
        <p:nvSpPr>
          <p:cNvPr id="4" name="Espace réservé de l'image des diapositives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fr-FR"/>
          </a:p>
        </p:txBody>
      </p:sp>
      <p:sp>
        <p:nvSpPr>
          <p:cNvPr id="5" name="Espace réservé des notes 4"/>
          <p:cNvSpPr>
            <a:spLocks noGrp="1"/>
          </p:cNvSpPr>
          <p:nvPr>
            <p:ph type="body" sz="quarter" idx="3"/>
          </p:nvPr>
        </p:nvSpPr>
        <p:spPr>
          <a:xfrm>
            <a:off x="960120" y="3520440"/>
            <a:ext cx="7680960" cy="2880360"/>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7A19B4D8-ED8A-4D01-BDA3-FECB08B1687C}" type="slidenum">
              <a:rPr lang="fr-FR" smtClean="0"/>
              <a:t>‹#›</a:t>
            </a:fld>
            <a:endParaRPr lang="fr-FR"/>
          </a:p>
        </p:txBody>
      </p:sp>
    </p:spTree>
    <p:extLst>
      <p:ext uri="{BB962C8B-B14F-4D97-AF65-F5344CB8AC3E}">
        <p14:creationId xmlns:p14="http://schemas.microsoft.com/office/powerpoint/2010/main" val="130958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1</a:t>
            </a:fld>
            <a:endParaRPr lang="fr-FR"/>
          </a:p>
        </p:txBody>
      </p:sp>
    </p:spTree>
    <p:extLst>
      <p:ext uri="{BB962C8B-B14F-4D97-AF65-F5344CB8AC3E}">
        <p14:creationId xmlns:p14="http://schemas.microsoft.com/office/powerpoint/2010/main" val="141689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43</a:t>
            </a:fld>
            <a:endParaRPr lang="en-US"/>
          </a:p>
        </p:txBody>
      </p:sp>
    </p:spTree>
    <p:extLst>
      <p:ext uri="{BB962C8B-B14F-4D97-AF65-F5344CB8AC3E}">
        <p14:creationId xmlns:p14="http://schemas.microsoft.com/office/powerpoint/2010/main" val="434218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50</a:t>
            </a:fld>
            <a:endParaRPr lang="en-US"/>
          </a:p>
        </p:txBody>
      </p:sp>
    </p:spTree>
    <p:extLst>
      <p:ext uri="{BB962C8B-B14F-4D97-AF65-F5344CB8AC3E}">
        <p14:creationId xmlns:p14="http://schemas.microsoft.com/office/powerpoint/2010/main" val="3049477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Cf </a:t>
            </a:r>
            <a:r>
              <a:rPr lang="fr-FR" dirty="0" err="1"/>
              <a:t>grammar</a:t>
            </a:r>
            <a:r>
              <a:rPr lang="fr-FR" dirty="0"/>
              <a:t> book</a:t>
            </a:r>
          </a:p>
        </p:txBody>
      </p:sp>
      <p:sp>
        <p:nvSpPr>
          <p:cNvPr id="4" name="Slide Number Placeholder 3"/>
          <p:cNvSpPr>
            <a:spLocks noGrp="1"/>
          </p:cNvSpPr>
          <p:nvPr>
            <p:ph type="sldNum" sz="quarter" idx="5"/>
          </p:nvPr>
        </p:nvSpPr>
        <p:spPr/>
        <p:txBody>
          <a:bodyPr/>
          <a:lstStyle/>
          <a:p>
            <a:fld id="{7A19B4D8-ED8A-4D01-BDA3-FECB08B1687C}" type="slidenum">
              <a:rPr lang="fr-FR" smtClean="0"/>
              <a:t>53</a:t>
            </a:fld>
            <a:endParaRPr lang="fr-FR"/>
          </a:p>
        </p:txBody>
      </p:sp>
    </p:spTree>
    <p:extLst>
      <p:ext uri="{BB962C8B-B14F-4D97-AF65-F5344CB8AC3E}">
        <p14:creationId xmlns:p14="http://schemas.microsoft.com/office/powerpoint/2010/main" val="3517818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60</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 isoler un objectif (</a:t>
            </a:r>
            <a:r>
              <a:rPr lang="fr-FR" dirty="0" err="1"/>
              <a:t>gramm</a:t>
            </a:r>
            <a:r>
              <a:rPr lang="fr-FR" dirty="0"/>
              <a:t>/lexical); MOST = </a:t>
            </a:r>
            <a:r>
              <a:rPr lang="fr-FR" dirty="0" err="1"/>
              <a:t>obj</a:t>
            </a:r>
            <a:r>
              <a:rPr lang="fr-FR" dirty="0"/>
              <a:t> de la leçon; SOME = objectif de la prochaine leçon</a:t>
            </a:r>
          </a:p>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61</a:t>
            </a:fld>
            <a:endParaRPr lang="fr-FR"/>
          </a:p>
        </p:txBody>
      </p:sp>
    </p:spTree>
    <p:extLst>
      <p:ext uri="{BB962C8B-B14F-4D97-AF65-F5344CB8AC3E}">
        <p14:creationId xmlns:p14="http://schemas.microsoft.com/office/powerpoint/2010/main" val="3983562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64</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Pré </a:t>
            </a:r>
            <a:r>
              <a:rPr lang="fr-FR" dirty="0" err="1"/>
              <a:t>teach</a:t>
            </a:r>
            <a:r>
              <a:rPr lang="fr-FR" dirty="0"/>
              <a:t> the </a:t>
            </a:r>
            <a:r>
              <a:rPr lang="fr-FR" dirty="0" err="1"/>
              <a:t>vocab</a:t>
            </a:r>
            <a:r>
              <a:rPr lang="fr-FR" dirty="0"/>
              <a:t>/</a:t>
            </a:r>
            <a:r>
              <a:rPr lang="fr-FR" dirty="0" err="1"/>
              <a:t>grammar</a:t>
            </a:r>
            <a:r>
              <a:rPr lang="fr-FR" dirty="0"/>
              <a:t> pour faciliter la compréhension globale</a:t>
            </a:r>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3</a:t>
            </a:fld>
            <a:endParaRPr lang="fr-FR"/>
          </a:p>
        </p:txBody>
      </p:sp>
    </p:spTree>
    <p:extLst>
      <p:ext uri="{BB962C8B-B14F-4D97-AF65-F5344CB8AC3E}">
        <p14:creationId xmlns:p14="http://schemas.microsoft.com/office/powerpoint/2010/main" val="3931776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Guidage</a:t>
            </a:r>
            <a:r>
              <a:rPr lang="en-US" dirty="0"/>
              <a:t> pour les </a:t>
            </a:r>
            <a:r>
              <a:rPr lang="en-US" dirty="0" err="1"/>
              <a:t>objectifs</a:t>
            </a:r>
            <a:r>
              <a:rPr lang="en-US" dirty="0"/>
              <a:t> </a:t>
            </a:r>
            <a:r>
              <a:rPr lang="en-US" dirty="0" err="1"/>
              <a:t>en</a:t>
            </a:r>
            <a:r>
              <a:rPr lang="en-US" dirty="0"/>
              <a:t> GG </a:t>
            </a:r>
          </a:p>
        </p:txBody>
      </p:sp>
      <p:sp>
        <p:nvSpPr>
          <p:cNvPr id="4" name="Slide Number Placeholder 3"/>
          <p:cNvSpPr>
            <a:spLocks noGrp="1"/>
          </p:cNvSpPr>
          <p:nvPr>
            <p:ph type="sldNum" sz="quarter" idx="5"/>
          </p:nvPr>
        </p:nvSpPr>
        <p:spPr/>
        <p:txBody>
          <a:bodyPr/>
          <a:lstStyle/>
          <a:p>
            <a:fld id="{40D3C977-7118-4AB2-BEB7-9EFA344E5AC7}" type="slidenum">
              <a:rPr lang="en-US" smtClean="0"/>
              <a:t>6</a:t>
            </a:fld>
            <a:endParaRPr lang="en-US"/>
          </a:p>
        </p:txBody>
      </p:sp>
    </p:spTree>
    <p:extLst>
      <p:ext uri="{BB962C8B-B14F-4D97-AF65-F5344CB8AC3E}">
        <p14:creationId xmlns:p14="http://schemas.microsoft.com/office/powerpoint/2010/main" val="2374472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2315635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 isoler un objectif (</a:t>
            </a:r>
            <a:r>
              <a:rPr lang="fr-FR" dirty="0" err="1"/>
              <a:t>gramm</a:t>
            </a:r>
            <a:r>
              <a:rPr lang="fr-FR" dirty="0"/>
              <a:t>/lexical); MOST = </a:t>
            </a:r>
            <a:r>
              <a:rPr lang="fr-FR" dirty="0" err="1"/>
              <a:t>obj</a:t>
            </a:r>
            <a:r>
              <a:rPr lang="fr-FR" dirty="0"/>
              <a:t> de la leçon; SOME = objectif de la prochaine leçon</a:t>
            </a:r>
          </a:p>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8</a:t>
            </a:fld>
            <a:endParaRPr lang="fr-FR"/>
          </a:p>
        </p:txBody>
      </p:sp>
    </p:spTree>
    <p:extLst>
      <p:ext uri="{BB962C8B-B14F-4D97-AF65-F5344CB8AC3E}">
        <p14:creationId xmlns:p14="http://schemas.microsoft.com/office/powerpoint/2010/main" val="330295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13</a:t>
            </a:fld>
            <a:endParaRPr lang="en-US"/>
          </a:p>
        </p:txBody>
      </p:sp>
    </p:spTree>
    <p:extLst>
      <p:ext uri="{BB962C8B-B14F-4D97-AF65-F5344CB8AC3E}">
        <p14:creationId xmlns:p14="http://schemas.microsoft.com/office/powerpoint/2010/main" val="1450689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7A19B4D8-ED8A-4D01-BDA3-FECB08B1687C}" type="slidenum">
              <a:rPr lang="fr-FR" smtClean="0"/>
              <a:t>19</a:t>
            </a:fld>
            <a:endParaRPr lang="fr-FR"/>
          </a:p>
        </p:txBody>
      </p:sp>
    </p:spTree>
    <p:extLst>
      <p:ext uri="{BB962C8B-B14F-4D97-AF65-F5344CB8AC3E}">
        <p14:creationId xmlns:p14="http://schemas.microsoft.com/office/powerpoint/2010/main" val="1694412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24</a:t>
            </a:fld>
            <a:endParaRPr lang="en-US"/>
          </a:p>
        </p:txBody>
      </p:sp>
    </p:spTree>
    <p:extLst>
      <p:ext uri="{BB962C8B-B14F-4D97-AF65-F5344CB8AC3E}">
        <p14:creationId xmlns:p14="http://schemas.microsoft.com/office/powerpoint/2010/main" val="2478452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33</a:t>
            </a:fld>
            <a:endParaRPr lang="en-US"/>
          </a:p>
        </p:txBody>
      </p:sp>
    </p:spTree>
    <p:extLst>
      <p:ext uri="{BB962C8B-B14F-4D97-AF65-F5344CB8AC3E}">
        <p14:creationId xmlns:p14="http://schemas.microsoft.com/office/powerpoint/2010/main" val="627005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1/6/2024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99E42E6-71BB-4374-9B71-B56D3D526A98}" type="datetimeFigureOut">
              <a:rPr lang="fr-FR" smtClean="0"/>
              <a:t>06/01/2024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B2E12D-FFB0-4C4E-B6AD-DF52B2A02C1F}" type="slidenum">
              <a:rPr lang="fr-FR" smtClean="0"/>
              <a:t>‹#›</a:t>
            </a:fld>
            <a:endParaRPr lang="fr-FR"/>
          </a:p>
        </p:txBody>
      </p:sp>
    </p:spTree>
    <p:extLst>
      <p:ext uri="{BB962C8B-B14F-4D97-AF65-F5344CB8AC3E}">
        <p14:creationId xmlns:p14="http://schemas.microsoft.com/office/powerpoint/2010/main" val="2081672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1/6/2024</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582526-95FA-C475-9510-E29E5D129F9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E14434C-F436-6495-9A42-1C00DA5653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D6B2BB-D874-4591-3767-339CDCF58B71}"/>
              </a:ext>
            </a:extLst>
          </p:cNvPr>
          <p:cNvSpPr>
            <a:spLocks noGrp="1"/>
          </p:cNvSpPr>
          <p:nvPr>
            <p:ph type="dt" sz="half" idx="10"/>
          </p:nvPr>
        </p:nvSpPr>
        <p:spPr/>
        <p:txBody>
          <a:bodyPr/>
          <a:lstStyle/>
          <a:p>
            <a:fld id="{FFD3EB4C-1685-46B7-AD90-FFEC84B9393B}" type="datetime1">
              <a:rPr lang="en-US" smtClean="0"/>
              <a:t>1/6/2024</a:t>
            </a:fld>
            <a:endParaRPr lang="en-US"/>
          </a:p>
        </p:txBody>
      </p:sp>
      <p:sp>
        <p:nvSpPr>
          <p:cNvPr id="5" name="Espace réservé du pied de page 4">
            <a:extLst>
              <a:ext uri="{FF2B5EF4-FFF2-40B4-BE49-F238E27FC236}">
                <a16:creationId xmlns:a16="http://schemas.microsoft.com/office/drawing/2014/main" id="{6A07A9E6-59A4-1022-25CF-0F051533529A}"/>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3A56038F-A05E-8005-05C4-E9C43BC24DFA}"/>
              </a:ext>
            </a:extLst>
          </p:cNvPr>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51232650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845100-C700-08D9-D297-5A2BA1258E2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F8DEBAE-F215-BEA1-7A9D-3DEC7223902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95B282-424B-DCF4-8FFF-5F0B4D69C74D}"/>
              </a:ext>
            </a:extLst>
          </p:cNvPr>
          <p:cNvSpPr>
            <a:spLocks noGrp="1"/>
          </p:cNvSpPr>
          <p:nvPr>
            <p:ph type="dt" sz="half" idx="10"/>
          </p:nvPr>
        </p:nvSpPr>
        <p:spPr/>
        <p:txBody>
          <a:bodyPr/>
          <a:lstStyle/>
          <a:p>
            <a:fld id="{203E6C73-AC5A-46AE-A274-D44073FE036D}" type="datetimeFigureOut">
              <a:rPr lang="fr-FR" smtClean="0"/>
              <a:t>06/01/2024</a:t>
            </a:fld>
            <a:endParaRPr lang="fr-FR"/>
          </a:p>
        </p:txBody>
      </p:sp>
      <p:sp>
        <p:nvSpPr>
          <p:cNvPr id="5" name="Espace réservé du pied de page 4">
            <a:extLst>
              <a:ext uri="{FF2B5EF4-FFF2-40B4-BE49-F238E27FC236}">
                <a16:creationId xmlns:a16="http://schemas.microsoft.com/office/drawing/2014/main" id="{B42F2A0F-3FDC-E3A6-8D20-F2B6E6ACB4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02BCD0E-92B0-57CD-7C10-DCC8C745F47D}"/>
              </a:ext>
            </a:extLst>
          </p:cNvPr>
          <p:cNvSpPr>
            <a:spLocks noGrp="1"/>
          </p:cNvSpPr>
          <p:nvPr>
            <p:ph type="sldNum" sz="quarter" idx="12"/>
          </p:nvPr>
        </p:nvSpPr>
        <p:spPr/>
        <p:txBody>
          <a:bodyPr/>
          <a:lstStyle/>
          <a:p>
            <a:fld id="{830026A6-C4E6-4978-8285-57FB14F43785}" type="slidenum">
              <a:rPr lang="fr-FR" smtClean="0"/>
              <a:t>‹#›</a:t>
            </a:fld>
            <a:endParaRPr lang="fr-FR"/>
          </a:p>
        </p:txBody>
      </p:sp>
    </p:spTree>
    <p:extLst>
      <p:ext uri="{BB962C8B-B14F-4D97-AF65-F5344CB8AC3E}">
        <p14:creationId xmlns:p14="http://schemas.microsoft.com/office/powerpoint/2010/main" val="1507201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46"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1/6/2024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 id="214748375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E46AA-1EC0-4433-9956-E798E94A6FB7}" type="datetimeFigureOut">
              <a:rPr lang="en-US" smtClean="0"/>
              <a:pPr/>
              <a:t>1/6/2024</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DF5D258-E419-8664-F21D-83FC36D0ED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100F489-D6CC-588A-44BE-ECA96907582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8C4E0CE-8897-BD8F-88D4-003694528C4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D3EB4C-1685-46B7-AD90-FFEC84B9393B}" type="datetime1">
              <a:rPr lang="en-US" smtClean="0"/>
              <a:t>1/6/2024</a:t>
            </a:fld>
            <a:endParaRPr lang="en-US"/>
          </a:p>
        </p:txBody>
      </p:sp>
      <p:sp>
        <p:nvSpPr>
          <p:cNvPr id="5" name="Espace réservé du pied de page 4">
            <a:extLst>
              <a:ext uri="{FF2B5EF4-FFF2-40B4-BE49-F238E27FC236}">
                <a16:creationId xmlns:a16="http://schemas.microsoft.com/office/drawing/2014/main" id="{2C78A7CB-A3E1-898E-B34E-2BE6BD22B5F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D1D95830-A2F7-2B35-A68D-2CAB77E12DD7}"/>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3170499567"/>
      </p:ext>
    </p:extLst>
  </p:cSld>
  <p:clrMap bg1="lt1" tx1="dk1" bg2="lt2" tx2="dk2" accent1="accent1" accent2="accent2" accent3="accent3" accent4="accent4" accent5="accent5" accent6="accent6" hlink="hlink" folHlink="folHlink"/>
  <p:sldLayoutIdLst>
    <p:sldLayoutId id="2147483745"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E59F760-38E6-6AF1-0D9B-D2042D4279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A321BC7-DC32-F294-3E5E-1F21E393D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C3B640-5DF7-5C4D-339E-C74778375E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E6C73-AC5A-46AE-A274-D44073FE036D}" type="datetimeFigureOut">
              <a:rPr lang="fr-FR" smtClean="0"/>
              <a:t>06/01/2024</a:t>
            </a:fld>
            <a:endParaRPr lang="fr-FR"/>
          </a:p>
        </p:txBody>
      </p:sp>
      <p:sp>
        <p:nvSpPr>
          <p:cNvPr id="5" name="Espace réservé du pied de page 4">
            <a:extLst>
              <a:ext uri="{FF2B5EF4-FFF2-40B4-BE49-F238E27FC236}">
                <a16:creationId xmlns:a16="http://schemas.microsoft.com/office/drawing/2014/main" id="{9E5B831F-EC61-DB60-C906-D2D188875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A5C67A4-8854-9721-E33C-D4198D77A1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026A6-C4E6-4978-8285-57FB14F43785}" type="slidenum">
              <a:rPr lang="fr-FR" smtClean="0"/>
              <a:t>‹#›</a:t>
            </a:fld>
            <a:endParaRPr lang="fr-FR"/>
          </a:p>
        </p:txBody>
      </p:sp>
    </p:spTree>
    <p:extLst>
      <p:ext uri="{BB962C8B-B14F-4D97-AF65-F5344CB8AC3E}">
        <p14:creationId xmlns:p14="http://schemas.microsoft.com/office/powerpoint/2010/main" val="168005002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3.gif"/><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1.png"/><Relationship Id="rId7" Type="http://schemas.openxmlformats.org/officeDocument/2006/relationships/diagramColors" Target="../diagrams/colors13.xml"/><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5.xml"/><Relationship Id="rId9" Type="http://schemas.openxmlformats.org/officeDocument/2006/relationships/image" Target="../media/image12.jpg"/></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slideLayout" Target="../slideLayouts/slideLayout6.xml"/><Relationship Id="rId7" Type="http://schemas.openxmlformats.org/officeDocument/2006/relationships/diagramLayout" Target="../diagrams/layout1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16.xml"/><Relationship Id="rId5" Type="http://schemas.openxmlformats.org/officeDocument/2006/relationships/image" Target="../media/image23.png"/><Relationship Id="rId10" Type="http://schemas.microsoft.com/office/2007/relationships/diagramDrawing" Target="../diagrams/drawing16.xml"/><Relationship Id="rId4" Type="http://schemas.openxmlformats.org/officeDocument/2006/relationships/image" Target="../media/image22.png"/><Relationship Id="rId9" Type="http://schemas.openxmlformats.org/officeDocument/2006/relationships/diagramColors" Target="../diagrams/colors1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8" Type="http://schemas.microsoft.com/office/2007/relationships/diagramDrawing" Target="../diagrams/drawing21.xml"/><Relationship Id="rId13" Type="http://schemas.microsoft.com/office/2007/relationships/diagramDrawing" Target="../diagrams/drawing22.xml"/><Relationship Id="rId3" Type="http://schemas.openxmlformats.org/officeDocument/2006/relationships/image" Target="../media/image27.jpeg"/><Relationship Id="rId7" Type="http://schemas.openxmlformats.org/officeDocument/2006/relationships/diagramColors" Target="../diagrams/colors21.xml"/><Relationship Id="rId12" Type="http://schemas.openxmlformats.org/officeDocument/2006/relationships/diagramColors" Target="../diagrams/colors2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QuickStyle" Target="../diagrams/quickStyle21.xml"/><Relationship Id="rId11" Type="http://schemas.openxmlformats.org/officeDocument/2006/relationships/diagramQuickStyle" Target="../diagrams/quickStyle22.xml"/><Relationship Id="rId5" Type="http://schemas.openxmlformats.org/officeDocument/2006/relationships/diagramLayout" Target="../diagrams/layout21.xml"/><Relationship Id="rId10" Type="http://schemas.openxmlformats.org/officeDocument/2006/relationships/diagramLayout" Target="../diagrams/layout22.xml"/><Relationship Id="rId4" Type="http://schemas.openxmlformats.org/officeDocument/2006/relationships/diagramData" Target="../diagrams/data21.xml"/><Relationship Id="rId9" Type="http://schemas.openxmlformats.org/officeDocument/2006/relationships/diagramData" Target="../diagrams/data2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24.xml"/><Relationship Id="rId3" Type="http://schemas.openxmlformats.org/officeDocument/2006/relationships/slideLayout" Target="../slideLayouts/slideLayout6.xml"/><Relationship Id="rId7" Type="http://schemas.openxmlformats.org/officeDocument/2006/relationships/diagramLayout" Target="../diagrams/layout2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24.xml"/><Relationship Id="rId5" Type="http://schemas.openxmlformats.org/officeDocument/2006/relationships/image" Target="../media/image23.png"/><Relationship Id="rId10" Type="http://schemas.microsoft.com/office/2007/relationships/diagramDrawing" Target="../diagrams/drawing24.xml"/><Relationship Id="rId4" Type="http://schemas.openxmlformats.org/officeDocument/2006/relationships/image" Target="../media/image22.png"/><Relationship Id="rId9" Type="http://schemas.openxmlformats.org/officeDocument/2006/relationships/diagramColors" Target="../diagrams/colors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3.gif"/><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6.xml"/><Relationship Id="rId9" Type="http://schemas.openxmlformats.org/officeDocument/2006/relationships/image" Target="../media/image12.jp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6.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hyperlink" Target="https://lespourquoises.com/pourquoi-les-pays-sont-soit-feminin-soit-masculin-en-francais/" TargetMode="External"/><Relationship Id="rId1" Type="http://schemas.openxmlformats.org/officeDocument/2006/relationships/slideLayout" Target="../slideLayouts/slideLayout6.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8.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33.png"/><Relationship Id="rId7" Type="http://schemas.openxmlformats.org/officeDocument/2006/relationships/diagramColors" Target="../diagrams/colors30.xml"/><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29.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image" Target="../media/image35.png"/><Relationship Id="rId7" Type="http://schemas.openxmlformats.org/officeDocument/2006/relationships/diagramColors" Target="../diagrams/colors31.xml"/><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diagramQuickStyle" Target="../diagrams/quickStyle31.xml"/><Relationship Id="rId5" Type="http://schemas.openxmlformats.org/officeDocument/2006/relationships/diagramLayout" Target="../diagrams/layout31.xml"/><Relationship Id="rId4" Type="http://schemas.openxmlformats.org/officeDocument/2006/relationships/diagramData" Target="../diagrams/data3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video" Target="https://www.youtube.com/embed/UfEiKK-iX70?feature=oembed" TargetMode="Externa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3.gif"/><Relationship Id="rId1" Type="http://schemas.openxmlformats.org/officeDocument/2006/relationships/slideLayout" Target="../slideLayouts/slideLayout6.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35.xml"/><Relationship Id="rId5" Type="http://schemas.openxmlformats.org/officeDocument/2006/relationships/diagramQuickStyle" Target="../diagrams/quickStyle3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5.xml"/><Relationship Id="rId9" Type="http://schemas.openxmlformats.org/officeDocument/2006/relationships/image" Target="../media/image12.jp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6.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39.xml"/><Relationship Id="rId3" Type="http://schemas.openxmlformats.org/officeDocument/2006/relationships/image" Target="../media/image39.png"/><Relationship Id="rId7" Type="http://schemas.openxmlformats.org/officeDocument/2006/relationships/diagramQuickStyle" Target="../diagrams/quickStyle39.xml"/><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diagramLayout" Target="../diagrams/layout39.xml"/><Relationship Id="rId5" Type="http://schemas.openxmlformats.org/officeDocument/2006/relationships/diagramData" Target="../diagrams/data39.xml"/><Relationship Id="rId4" Type="http://schemas.openxmlformats.org/officeDocument/2006/relationships/image" Target="../media/image40.png"/><Relationship Id="rId9" Type="http://schemas.microsoft.com/office/2007/relationships/diagramDrawing" Target="../diagrams/drawing3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eg"/><Relationship Id="rId7" Type="http://schemas.openxmlformats.org/officeDocument/2006/relationships/diagramColors" Target="../diagrams/colors2.xml"/><Relationship Id="rId2" Type="http://schemas.openxmlformats.org/officeDocument/2006/relationships/slideLayout" Target="../slideLayouts/slideLayout4.xml"/><Relationship Id="rId1" Type="http://schemas.openxmlformats.org/officeDocument/2006/relationships/video" Target="https://www.youtube.com/embed/bb4zvZdrMz4?feature=oembed" TargetMode="Externa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13.gif"/><Relationship Id="rId1" Type="http://schemas.openxmlformats.org/officeDocument/2006/relationships/slideLayout" Target="../slideLayouts/slideLayout6.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45.xml"/><Relationship Id="rId5" Type="http://schemas.openxmlformats.org/officeDocument/2006/relationships/diagramQuickStyle" Target="../diagrams/quickStyle4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5.xml"/><Relationship Id="rId9" Type="http://schemas.openxmlformats.org/officeDocument/2006/relationships/image" Target="../media/image12.jpg"/></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46.xml"/><Relationship Id="rId3" Type="http://schemas.openxmlformats.org/officeDocument/2006/relationships/slideLayout" Target="../slideLayouts/slideLayout6.xml"/><Relationship Id="rId7" Type="http://schemas.openxmlformats.org/officeDocument/2006/relationships/diagramLayout" Target="../diagrams/layout4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46.xml"/><Relationship Id="rId5" Type="http://schemas.openxmlformats.org/officeDocument/2006/relationships/image" Target="../media/image23.png"/><Relationship Id="rId10" Type="http://schemas.microsoft.com/office/2007/relationships/diagramDrawing" Target="../diagrams/drawing46.xml"/><Relationship Id="rId4" Type="http://schemas.openxmlformats.org/officeDocument/2006/relationships/image" Target="../media/image43.png"/><Relationship Id="rId9" Type="http://schemas.openxmlformats.org/officeDocument/2006/relationships/diagramColors" Target="../diagrams/colors46.xml"/></Relationships>
</file>

<file path=ppt/slides/_rels/slide45.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image" Target="../media/image44.png"/><Relationship Id="rId7" Type="http://schemas.openxmlformats.org/officeDocument/2006/relationships/diagramColors" Target="../diagrams/colors47.xml"/><Relationship Id="rId2" Type="http://schemas.openxmlformats.org/officeDocument/2006/relationships/image" Target="../media/image13.gif"/><Relationship Id="rId1" Type="http://schemas.openxmlformats.org/officeDocument/2006/relationships/slideLayout" Target="../slideLayouts/slideLayout6.xml"/><Relationship Id="rId6" Type="http://schemas.openxmlformats.org/officeDocument/2006/relationships/diagramQuickStyle" Target="../diagrams/quickStyle47.xml"/><Relationship Id="rId5" Type="http://schemas.openxmlformats.org/officeDocument/2006/relationships/diagramLayout" Target="../diagrams/layout47.xml"/><Relationship Id="rId4" Type="http://schemas.openxmlformats.org/officeDocument/2006/relationships/diagramData" Target="../diagrams/data47.xml"/></Relationships>
</file>

<file path=ppt/slides/_rels/slide46.xml.rels><?xml version="1.0" encoding="UTF-8" standalone="yes"?>
<Relationships xmlns="http://schemas.openxmlformats.org/package/2006/relationships"><Relationship Id="rId8" Type="http://schemas.microsoft.com/office/2007/relationships/diagramDrawing" Target="../diagrams/drawing48.xml"/><Relationship Id="rId3" Type="http://schemas.openxmlformats.org/officeDocument/2006/relationships/image" Target="../media/image46.jpeg"/><Relationship Id="rId7" Type="http://schemas.openxmlformats.org/officeDocument/2006/relationships/diagramColors" Target="../diagrams/colors48.xml"/><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diagramQuickStyle" Target="../diagrams/quickStyle48.xml"/><Relationship Id="rId5" Type="http://schemas.openxmlformats.org/officeDocument/2006/relationships/diagramLayout" Target="../diagrams/layout48.xml"/><Relationship Id="rId4" Type="http://schemas.openxmlformats.org/officeDocument/2006/relationships/diagramData" Target="../diagrams/data48.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8.xml.rels><?xml version="1.0" encoding="UTF-8" standalone="yes"?>
<Relationships xmlns="http://schemas.openxmlformats.org/package/2006/relationships"><Relationship Id="rId8" Type="http://schemas.openxmlformats.org/officeDocument/2006/relationships/diagramQuickStyle" Target="../diagrams/quickStyle50.xml"/><Relationship Id="rId3" Type="http://schemas.openxmlformats.org/officeDocument/2006/relationships/slideLayout" Target="../slideLayouts/slideLayout6.xml"/><Relationship Id="rId7" Type="http://schemas.openxmlformats.org/officeDocument/2006/relationships/diagramLayout" Target="../diagrams/layout5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50.xml"/><Relationship Id="rId5" Type="http://schemas.openxmlformats.org/officeDocument/2006/relationships/image" Target="../media/image23.png"/><Relationship Id="rId10" Type="http://schemas.microsoft.com/office/2007/relationships/diagramDrawing" Target="../diagrams/drawing50.xml"/><Relationship Id="rId4" Type="http://schemas.openxmlformats.org/officeDocument/2006/relationships/image" Target="../media/image43.png"/><Relationship Id="rId9" Type="http://schemas.openxmlformats.org/officeDocument/2006/relationships/diagramColors" Target="../diagrams/colors50.xml"/></Relationships>
</file>

<file path=ppt/slides/_rels/slide49.xml.rels><?xml version="1.0" encoding="UTF-8" standalone="yes"?>
<Relationships xmlns="http://schemas.openxmlformats.org/package/2006/relationships"><Relationship Id="rId8" Type="http://schemas.openxmlformats.org/officeDocument/2006/relationships/diagramQuickStyle" Target="../diagrams/quickStyle51.xml"/><Relationship Id="rId3" Type="http://schemas.openxmlformats.org/officeDocument/2006/relationships/slideLayout" Target="../slideLayouts/slideLayout6.xml"/><Relationship Id="rId7" Type="http://schemas.openxmlformats.org/officeDocument/2006/relationships/diagramLayout" Target="../diagrams/layout51.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diagramData" Target="../diagrams/data51.xml"/><Relationship Id="rId5" Type="http://schemas.openxmlformats.org/officeDocument/2006/relationships/image" Target="../media/image47.png"/><Relationship Id="rId10" Type="http://schemas.microsoft.com/office/2007/relationships/diagramDrawing" Target="../diagrams/drawing51.xml"/><Relationship Id="rId4" Type="http://schemas.openxmlformats.org/officeDocument/2006/relationships/image" Target="../media/image13.gif"/><Relationship Id="rId9" Type="http://schemas.openxmlformats.org/officeDocument/2006/relationships/diagramColors" Target="../diagrams/colors51.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jpeg"/><Relationship Id="rId7" Type="http://schemas.openxmlformats.org/officeDocument/2006/relationships/diagramColors" Target="../diagrams/colors3.xml"/><Relationship Id="rId2" Type="http://schemas.openxmlformats.org/officeDocument/2006/relationships/slideLayout" Target="../slideLayouts/slideLayout3.xml"/><Relationship Id="rId1" Type="http://schemas.openxmlformats.org/officeDocument/2006/relationships/video" Target="https://www.youtube.com/embed/5royI0BbsJo?feature=oembed" TargetMode="Externa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52.xml"/><Relationship Id="rId5" Type="http://schemas.openxmlformats.org/officeDocument/2006/relationships/diagramQuickStyle" Target="../diagrams/quickStyle52.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52.xml"/><Relationship Id="rId9" Type="http://schemas.openxmlformats.org/officeDocument/2006/relationships/image" Target="../media/image12.jpg"/></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53.xml"/><Relationship Id="rId3" Type="http://schemas.openxmlformats.org/officeDocument/2006/relationships/slideLayout" Target="../slideLayouts/slideLayout6.xml"/><Relationship Id="rId7" Type="http://schemas.openxmlformats.org/officeDocument/2006/relationships/diagramLayout" Target="../diagrams/layout5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53.xml"/><Relationship Id="rId5" Type="http://schemas.openxmlformats.org/officeDocument/2006/relationships/image" Target="../media/image23.png"/><Relationship Id="rId10" Type="http://schemas.microsoft.com/office/2007/relationships/diagramDrawing" Target="../diagrams/drawing53.xml"/><Relationship Id="rId4" Type="http://schemas.openxmlformats.org/officeDocument/2006/relationships/image" Target="../media/image48.png"/><Relationship Id="rId9" Type="http://schemas.openxmlformats.org/officeDocument/2006/relationships/diagramColors" Target="../diagrams/colors5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image" Target="../media/image49.jpeg"/><Relationship Id="rId1" Type="http://schemas.openxmlformats.org/officeDocument/2006/relationships/slideLayout" Target="../slideLayouts/slideLayout6.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55.xml"/><Relationship Id="rId3" Type="http://schemas.openxmlformats.org/officeDocument/2006/relationships/slideLayout" Target="../slideLayouts/slideLayout6.xml"/><Relationship Id="rId7" Type="http://schemas.openxmlformats.org/officeDocument/2006/relationships/image" Target="../media/image29.png"/><Relationship Id="rId12" Type="http://schemas.microsoft.com/office/2007/relationships/diagramDrawing" Target="../diagrams/drawing5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1.png"/><Relationship Id="rId11" Type="http://schemas.openxmlformats.org/officeDocument/2006/relationships/diagramColors" Target="../diagrams/colors55.xml"/><Relationship Id="rId5" Type="http://schemas.openxmlformats.org/officeDocument/2006/relationships/image" Target="../media/image50.png"/><Relationship Id="rId10" Type="http://schemas.openxmlformats.org/officeDocument/2006/relationships/diagramQuickStyle" Target="../diagrams/quickStyle55.xml"/><Relationship Id="rId4" Type="http://schemas.openxmlformats.org/officeDocument/2006/relationships/notesSlide" Target="../notesSlides/notesSlide12.xml"/><Relationship Id="rId9" Type="http://schemas.openxmlformats.org/officeDocument/2006/relationships/diagramLayout" Target="../diagrams/layout5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image" Target="../media/image30.jpeg"/><Relationship Id="rId1" Type="http://schemas.openxmlformats.org/officeDocument/2006/relationships/slideLayout" Target="../slideLayouts/slideLayout6.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56.xml.rels><?xml version="1.0" encoding="UTF-8" standalone="yes"?>
<Relationships xmlns="http://schemas.openxmlformats.org/package/2006/relationships"><Relationship Id="rId8" Type="http://schemas.openxmlformats.org/officeDocument/2006/relationships/diagramQuickStyle" Target="../diagrams/quickStyle58.xml"/><Relationship Id="rId3" Type="http://schemas.openxmlformats.org/officeDocument/2006/relationships/slideLayout" Target="../slideLayouts/slideLayout6.xml"/><Relationship Id="rId7" Type="http://schemas.openxmlformats.org/officeDocument/2006/relationships/diagramLayout" Target="../diagrams/layout5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58.xml"/><Relationship Id="rId5" Type="http://schemas.openxmlformats.org/officeDocument/2006/relationships/image" Target="../media/image23.png"/><Relationship Id="rId10" Type="http://schemas.microsoft.com/office/2007/relationships/diagramDrawing" Target="../diagrams/drawing58.xml"/><Relationship Id="rId4" Type="http://schemas.openxmlformats.org/officeDocument/2006/relationships/image" Target="../media/image48.png"/><Relationship Id="rId9" Type="http://schemas.openxmlformats.org/officeDocument/2006/relationships/diagramColors" Target="../diagrams/colors58.xml"/></Relationships>
</file>

<file path=ppt/slides/_rels/slide57.xml.rels><?xml version="1.0" encoding="UTF-8" standalone="yes"?>
<Relationships xmlns="http://schemas.openxmlformats.org/package/2006/relationships"><Relationship Id="rId8" Type="http://schemas.openxmlformats.org/officeDocument/2006/relationships/diagramQuickStyle" Target="../diagrams/quickStyle59.xml"/><Relationship Id="rId3" Type="http://schemas.openxmlformats.org/officeDocument/2006/relationships/slideLayout" Target="../slideLayouts/slideLayout6.xml"/><Relationship Id="rId7" Type="http://schemas.openxmlformats.org/officeDocument/2006/relationships/diagramLayout" Target="../diagrams/layout5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diagramData" Target="../diagrams/data59.xml"/><Relationship Id="rId5" Type="http://schemas.openxmlformats.org/officeDocument/2006/relationships/image" Target="../media/image47.png"/><Relationship Id="rId10" Type="http://schemas.microsoft.com/office/2007/relationships/diagramDrawing" Target="../diagrams/drawing59.xml"/><Relationship Id="rId4" Type="http://schemas.openxmlformats.org/officeDocument/2006/relationships/image" Target="../media/image13.gif"/><Relationship Id="rId9" Type="http://schemas.openxmlformats.org/officeDocument/2006/relationships/diagramColors" Target="../diagrams/colors59.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image" Target="../media/image53.gif"/><Relationship Id="rId1" Type="http://schemas.openxmlformats.org/officeDocument/2006/relationships/slideLayout" Target="../slideLayouts/slideLayout7.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59.xml.rels><?xml version="1.0" encoding="UTF-8" standalone="yes"?>
<Relationships xmlns="http://schemas.openxmlformats.org/package/2006/relationships"><Relationship Id="rId8" Type="http://schemas.openxmlformats.org/officeDocument/2006/relationships/diagramQuickStyle" Target="../diagrams/quickStyle61.xml"/><Relationship Id="rId3" Type="http://schemas.openxmlformats.org/officeDocument/2006/relationships/image" Target="../media/image54.png"/><Relationship Id="rId7" Type="http://schemas.openxmlformats.org/officeDocument/2006/relationships/diagramLayout" Target="../diagrams/layout61.xml"/><Relationship Id="rId2" Type="http://schemas.openxmlformats.org/officeDocument/2006/relationships/hyperlink" Target="https://ttsfree.com/speech-to-text" TargetMode="External"/><Relationship Id="rId1" Type="http://schemas.openxmlformats.org/officeDocument/2006/relationships/slideLayout" Target="../slideLayouts/slideLayout3.xml"/><Relationship Id="rId6" Type="http://schemas.openxmlformats.org/officeDocument/2006/relationships/diagramData" Target="../diagrams/data61.xml"/><Relationship Id="rId5" Type="http://schemas.openxmlformats.org/officeDocument/2006/relationships/image" Target="../media/image56.png"/><Relationship Id="rId10" Type="http://schemas.microsoft.com/office/2007/relationships/diagramDrawing" Target="../diagrams/drawing61.xml"/><Relationship Id="rId4" Type="http://schemas.openxmlformats.org/officeDocument/2006/relationships/image" Target="../media/image55.gif"/><Relationship Id="rId9" Type="http://schemas.openxmlformats.org/officeDocument/2006/relationships/diagramColors" Target="../diagrams/colors6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Layout" Target="../diagrams/layout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Data" Target="../diagrams/data5.xml"/><Relationship Id="rId2" Type="http://schemas.openxmlformats.org/officeDocument/2006/relationships/notesSlide" Target="../notesSlides/notesSlide3.xml"/><Relationship Id="rId16" Type="http://schemas.microsoft.com/office/2007/relationships/diagramDrawing" Target="../diagrams/drawing5.xml"/><Relationship Id="rId1" Type="http://schemas.openxmlformats.org/officeDocument/2006/relationships/slideLayout" Target="../slideLayouts/slideLayout5.xml"/><Relationship Id="rId6" Type="http://schemas.openxmlformats.org/officeDocument/2006/relationships/diagramColors" Target="../diagrams/colors4.xml"/><Relationship Id="rId11" Type="http://schemas.openxmlformats.org/officeDocument/2006/relationships/image" Target="../media/image13.gif"/><Relationship Id="rId5" Type="http://schemas.openxmlformats.org/officeDocument/2006/relationships/diagramQuickStyle" Target="../diagrams/quickStyle4.xml"/><Relationship Id="rId15" Type="http://schemas.openxmlformats.org/officeDocument/2006/relationships/diagramColors" Target="../diagrams/colors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xml"/><Relationship Id="rId9" Type="http://schemas.openxmlformats.org/officeDocument/2006/relationships/image" Target="../media/image12.jpg"/><Relationship Id="rId1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8" Type="http://schemas.openxmlformats.org/officeDocument/2006/relationships/diagramQuickStyle" Target="../diagrams/quickStyle62.xml"/><Relationship Id="rId3" Type="http://schemas.openxmlformats.org/officeDocument/2006/relationships/image" Target="../media/image57.png"/><Relationship Id="rId7" Type="http://schemas.openxmlformats.org/officeDocument/2006/relationships/diagramLayout" Target="../diagrams/layout6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Data" Target="../diagrams/data62.xml"/><Relationship Id="rId5" Type="http://schemas.openxmlformats.org/officeDocument/2006/relationships/image" Target="../media/image59.png"/><Relationship Id="rId10" Type="http://schemas.microsoft.com/office/2007/relationships/diagramDrawing" Target="../diagrams/drawing62.xml"/><Relationship Id="rId4" Type="http://schemas.openxmlformats.org/officeDocument/2006/relationships/image" Target="../media/image58.png"/><Relationship Id="rId9" Type="http://schemas.openxmlformats.org/officeDocument/2006/relationships/diagramColors" Target="../diagrams/colors6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gif"/><Relationship Id="rId1" Type="http://schemas.openxmlformats.org/officeDocument/2006/relationships/slideLayout" Target="../slideLayouts/slideLayout3.xml"/><Relationship Id="rId4" Type="http://schemas.openxmlformats.org/officeDocument/2006/relationships/image" Target="../media/image63.svg"/></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2.jpg"/><Relationship Id="rId14" Type="http://schemas.openxmlformats.org/officeDocument/2006/relationships/diagramColors" Target="../diagrams/colors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32" name="Rectangle 113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A63DCA98-9F09-65A5-57F2-52CD65246063}"/>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14773"/>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FB46476E-E47D-19BB-0C34-C2496D8BC3E3}"/>
              </a:ext>
            </a:extLst>
          </p:cNvPr>
          <p:cNvSpPr>
            <a:spLocks noGrp="1"/>
          </p:cNvSpPr>
          <p:nvPr>
            <p:ph type="ctrTitle"/>
          </p:nvPr>
        </p:nvSpPr>
        <p:spPr>
          <a:xfrm>
            <a:off x="1524000" y="1122362"/>
            <a:ext cx="9144000" cy="2900518"/>
          </a:xfrm>
        </p:spPr>
        <p:txBody>
          <a:bodyPr>
            <a:normAutofit/>
          </a:bodyPr>
          <a:lstStyle/>
          <a:p>
            <a:r>
              <a:rPr lang="fr-FR">
                <a:solidFill>
                  <a:srgbClr val="FFFFFF"/>
                </a:solidFill>
              </a:rPr>
              <a:t>Rêves de voyages</a:t>
            </a:r>
            <a:endParaRPr lang="fr-FR" dirty="0">
              <a:solidFill>
                <a:srgbClr val="FFFFFF"/>
              </a:solidFill>
            </a:endParaRPr>
          </a:p>
        </p:txBody>
      </p:sp>
      <p:sp>
        <p:nvSpPr>
          <p:cNvPr id="3" name="Sous-titre 2">
            <a:extLst>
              <a:ext uri="{FF2B5EF4-FFF2-40B4-BE49-F238E27FC236}">
                <a16:creationId xmlns:a16="http://schemas.microsoft.com/office/drawing/2014/main" id="{5F38D99F-2F99-5AA2-AA56-1FCD87FD9317}"/>
              </a:ext>
            </a:extLst>
          </p:cNvPr>
          <p:cNvSpPr>
            <a:spLocks noGrp="1"/>
          </p:cNvSpPr>
          <p:nvPr>
            <p:ph type="subTitle" idx="1"/>
          </p:nvPr>
        </p:nvSpPr>
        <p:spPr>
          <a:xfrm>
            <a:off x="1524000" y="4159404"/>
            <a:ext cx="9144000" cy="1098395"/>
          </a:xfrm>
        </p:spPr>
        <p:txBody>
          <a:bodyPr>
            <a:normAutofit/>
          </a:bodyPr>
          <a:lstStyle/>
          <a:p>
            <a:r>
              <a:rPr lang="fr-FR">
                <a:solidFill>
                  <a:srgbClr val="FFFFFF"/>
                </a:solidFill>
              </a:rPr>
              <a:t>Unité 11 – Leçon 21</a:t>
            </a:r>
            <a:endParaRPr lang="fr-FR" dirty="0">
              <a:solidFill>
                <a:srgbClr val="FFFFFF"/>
              </a:solidFill>
            </a:endParaRPr>
          </a:p>
        </p:txBody>
      </p:sp>
    </p:spTree>
    <p:extLst>
      <p:ext uri="{BB962C8B-B14F-4D97-AF65-F5344CB8AC3E}">
        <p14:creationId xmlns:p14="http://schemas.microsoft.com/office/powerpoint/2010/main" val="16600269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A11B7F54-5943-F259-4779-ECB3347DB3F9}"/>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9191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9EF74859-088C-00E6-F465-C498712BFFC8}"/>
              </a:ext>
            </a:extLst>
          </p:cNvPr>
          <p:cNvSpPr>
            <a:spLocks noGrp="1"/>
          </p:cNvSpPr>
          <p:nvPr>
            <p:ph type="title"/>
          </p:nvPr>
        </p:nvSpPr>
        <p:spPr>
          <a:xfrm>
            <a:off x="418147" y="624363"/>
            <a:ext cx="11242055" cy="942664"/>
          </a:xfrm>
        </p:spPr>
        <p:txBody>
          <a:bodyPr vert="horz" lIns="91440" tIns="45720" rIns="91440" bIns="45720" rtlCol="0" anchor="ctr">
            <a:normAutofit/>
          </a:bodyPr>
          <a:lstStyle/>
          <a:p>
            <a:pPr algn="ctr" defTabSz="914400"/>
            <a:r>
              <a:rPr lang="en-US" sz="5200" kern="1200" dirty="0">
                <a:solidFill>
                  <a:schemeClr val="tx1"/>
                </a:solidFill>
                <a:latin typeface="+mj-lt"/>
                <a:ea typeface="+mj-ea"/>
                <a:cs typeface="+mj-cs"/>
              </a:rPr>
              <a:t>II. </a:t>
            </a:r>
            <a:r>
              <a:rPr lang="en-US" sz="5200" kern="1200" dirty="0" err="1">
                <a:solidFill>
                  <a:schemeClr val="tx1"/>
                </a:solidFill>
                <a:latin typeface="+mj-lt"/>
                <a:ea typeface="+mj-ea"/>
                <a:cs typeface="+mj-cs"/>
              </a:rPr>
              <a:t>Compréhension</a:t>
            </a:r>
            <a:r>
              <a:rPr lang="en-US" sz="5200" kern="1200" dirty="0">
                <a:solidFill>
                  <a:schemeClr val="tx1"/>
                </a:solidFill>
                <a:latin typeface="+mj-lt"/>
                <a:ea typeface="+mj-ea"/>
                <a:cs typeface="+mj-cs"/>
              </a:rPr>
              <a:t> de </a:t>
            </a:r>
            <a:r>
              <a:rPr lang="en-US" sz="5200" kern="1200" dirty="0" err="1">
                <a:solidFill>
                  <a:schemeClr val="tx1"/>
                </a:solidFill>
                <a:latin typeface="+mj-lt"/>
                <a:ea typeface="+mj-ea"/>
                <a:cs typeface="+mj-cs"/>
              </a:rPr>
              <a:t>texte</a:t>
            </a:r>
            <a:endParaRPr lang="en-US" sz="5200" kern="1200" dirty="0">
              <a:solidFill>
                <a:schemeClr val="tx1"/>
              </a:solidFill>
              <a:latin typeface="+mj-lt"/>
              <a:ea typeface="+mj-ea"/>
              <a:cs typeface="+mj-cs"/>
            </a:endParaRPr>
          </a:p>
        </p:txBody>
      </p:sp>
      <p:sp>
        <p:nvSpPr>
          <p:cNvPr id="4" name="Espace réservé du numéro de diapositive 3">
            <a:extLst>
              <a:ext uri="{FF2B5EF4-FFF2-40B4-BE49-F238E27FC236}">
                <a16:creationId xmlns:a16="http://schemas.microsoft.com/office/drawing/2014/main" id="{4DE14EB1-CEAD-A705-D092-1FEF4007702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11</a:t>
            </a:fld>
            <a:endParaRPr lang="en-US"/>
          </a:p>
        </p:txBody>
      </p:sp>
      <p:pic>
        <p:nvPicPr>
          <p:cNvPr id="6" name="Picture 5">
            <a:extLst>
              <a:ext uri="{FF2B5EF4-FFF2-40B4-BE49-F238E27FC236}">
                <a16:creationId xmlns:a16="http://schemas.microsoft.com/office/drawing/2014/main" id="{2A7A8103-CD8F-1E9C-9A64-32DBE97FA01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1798" y="2040748"/>
            <a:ext cx="7048282" cy="4524013"/>
          </a:xfrm>
          <a:prstGeom prst="rect">
            <a:avLst/>
          </a:prstGeom>
        </p:spPr>
      </p:pic>
      <p:pic>
        <p:nvPicPr>
          <p:cNvPr id="9" name="Picture 8">
            <a:extLst>
              <a:ext uri="{FF2B5EF4-FFF2-40B4-BE49-F238E27FC236}">
                <a16:creationId xmlns:a16="http://schemas.microsoft.com/office/drawing/2014/main" id="{76009071-68E2-6157-DF76-0E1E373712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12473" y="3843218"/>
            <a:ext cx="4629709" cy="2789806"/>
          </a:xfrm>
          <a:prstGeom prst="rect">
            <a:avLst/>
          </a:prstGeom>
        </p:spPr>
      </p:pic>
      <p:graphicFrame>
        <p:nvGraphicFramePr>
          <p:cNvPr id="5" name="Diagramme 2">
            <a:extLst>
              <a:ext uri="{FF2B5EF4-FFF2-40B4-BE49-F238E27FC236}">
                <a16:creationId xmlns:a16="http://schemas.microsoft.com/office/drawing/2014/main" id="{1AAF2515-C810-8A1C-85BA-A7CB19BE7A06}"/>
              </a:ext>
            </a:extLst>
          </p:cNvPr>
          <p:cNvGraphicFramePr/>
          <p:nvPr>
            <p:extLst>
              <p:ext uri="{D42A27DB-BD31-4B8C-83A1-F6EECF244321}">
                <p14:modId xmlns:p14="http://schemas.microsoft.com/office/powerpoint/2010/main" val="2868731822"/>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57908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1CD58E72-D6CF-469D-3825-C59B31D9F701}"/>
              </a:ext>
            </a:extLst>
          </p:cNvPr>
          <p:cNvGraphicFramePr>
            <a:graphicFrameLocks noGrp="1"/>
          </p:cNvGraphicFramePr>
          <p:nvPr>
            <p:ph idx="1"/>
            <p:extLst>
              <p:ext uri="{D42A27DB-BD31-4B8C-83A1-F6EECF244321}">
                <p14:modId xmlns:p14="http://schemas.microsoft.com/office/powerpoint/2010/main" val="4145448716"/>
              </p:ext>
            </p:extLst>
          </p:nvPr>
        </p:nvGraphicFramePr>
        <p:xfrm>
          <a:off x="838200" y="1459861"/>
          <a:ext cx="10515600" cy="463296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347730030"/>
                    </a:ext>
                  </a:extLst>
                </a:gridCol>
                <a:gridCol w="2628900">
                  <a:extLst>
                    <a:ext uri="{9D8B030D-6E8A-4147-A177-3AD203B41FA5}">
                      <a16:colId xmlns:a16="http://schemas.microsoft.com/office/drawing/2014/main" val="2511576875"/>
                    </a:ext>
                  </a:extLst>
                </a:gridCol>
                <a:gridCol w="2628900">
                  <a:extLst>
                    <a:ext uri="{9D8B030D-6E8A-4147-A177-3AD203B41FA5}">
                      <a16:colId xmlns:a16="http://schemas.microsoft.com/office/drawing/2014/main" val="2469929269"/>
                    </a:ext>
                  </a:extLst>
                </a:gridCol>
                <a:gridCol w="2628900">
                  <a:extLst>
                    <a:ext uri="{9D8B030D-6E8A-4147-A177-3AD203B41FA5}">
                      <a16:colId xmlns:a16="http://schemas.microsoft.com/office/drawing/2014/main" val="994766629"/>
                    </a:ext>
                  </a:extLst>
                </a:gridCol>
              </a:tblGrid>
              <a:tr h="370840">
                <a:tc>
                  <a:txBody>
                    <a:bodyPr/>
                    <a:lstStyle/>
                    <a:p>
                      <a:r>
                        <a:rPr lang="fr-FR" sz="2000" dirty="0"/>
                        <a:t>Nommer les continents</a:t>
                      </a:r>
                    </a:p>
                  </a:txBody>
                  <a:tcPr/>
                </a:tc>
                <a:tc>
                  <a:txBody>
                    <a:bodyPr/>
                    <a:lstStyle/>
                    <a:p>
                      <a:r>
                        <a:rPr lang="fr-FR" sz="2000" dirty="0"/>
                        <a:t>Nommer les  pays</a:t>
                      </a:r>
                    </a:p>
                  </a:txBody>
                  <a:tcPr/>
                </a:tc>
                <a:tc>
                  <a:txBody>
                    <a:bodyPr/>
                    <a:lstStyle/>
                    <a:p>
                      <a:r>
                        <a:rPr lang="fr-FR" sz="2000" dirty="0"/>
                        <a:t>Nommer les  paysages et les monuments</a:t>
                      </a:r>
                    </a:p>
                  </a:txBody>
                  <a:tcPr/>
                </a:tc>
                <a:tc>
                  <a:txBody>
                    <a:bodyPr/>
                    <a:lstStyle/>
                    <a:p>
                      <a:r>
                        <a:rPr lang="fr-FR" sz="2000" dirty="0"/>
                        <a:t>Remplacer un lieu</a:t>
                      </a:r>
                    </a:p>
                  </a:txBody>
                  <a:tcPr/>
                </a:tc>
                <a:extLst>
                  <a:ext uri="{0D108BD9-81ED-4DB2-BD59-A6C34878D82A}">
                    <a16:rowId xmlns:a16="http://schemas.microsoft.com/office/drawing/2014/main" val="3278640391"/>
                  </a:ext>
                </a:extLst>
              </a:tr>
              <a:tr h="370840">
                <a:tc>
                  <a:txBody>
                    <a:bodyPr/>
                    <a:lstStyle/>
                    <a:p>
                      <a:r>
                        <a:rPr lang="fr-FR" sz="1800" dirty="0"/>
                        <a:t>J’ai beaucoup voyagé en Europe avec ma famille</a:t>
                      </a:r>
                    </a:p>
                  </a:txBody>
                  <a:tcPr/>
                </a:tc>
                <a:tc>
                  <a:txBody>
                    <a:bodyPr/>
                    <a:lstStyle/>
                    <a:p>
                      <a:r>
                        <a:rPr lang="fr-FR" sz="1800" dirty="0"/>
                        <a:t>L’année dernière, on est allés en Suède</a:t>
                      </a:r>
                    </a:p>
                  </a:txBody>
                  <a:tcPr/>
                </a:tc>
                <a:tc row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800" dirty="0"/>
                        <a:t>Je rêve d’aller au Cambodge (pour visiter les temples d’Angkor), aux Philippines (pour voir les volcans), au Chili (pour voir les statues moai de l’île de Pâques ou le désert d’Atacama), en Égypte (pour voir les pyramides de </a:t>
                      </a:r>
                      <a:r>
                        <a:rPr lang="fr-FR" sz="1800" dirty="0" err="1"/>
                        <a:t>Giseh</a:t>
                      </a:r>
                      <a:r>
                        <a:rPr lang="fr-FR" sz="1800" dirty="0"/>
                        <a:t>), en France, à Tours (pour visiter les châteaux de la Loire).</a:t>
                      </a:r>
                    </a:p>
                    <a:p>
                      <a:endParaRPr lang="fr-FR" sz="18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800" dirty="0"/>
                        <a:t>Tous les ans, en été, je vais deux semaines en Espagne. J’adore!  J’y vais avec mes grands-parents ! </a:t>
                      </a:r>
                    </a:p>
                  </a:txBody>
                  <a:tcPr/>
                </a:tc>
                <a:extLst>
                  <a:ext uri="{0D108BD9-81ED-4DB2-BD59-A6C34878D82A}">
                    <a16:rowId xmlns:a16="http://schemas.microsoft.com/office/drawing/2014/main" val="3723265825"/>
                  </a:ext>
                </a:extLst>
              </a:tr>
              <a:tr h="370840">
                <a:tc>
                  <a:txBody>
                    <a:bodyPr/>
                    <a:lstStyle/>
                    <a:p>
                      <a:r>
                        <a:rPr lang="fr-FR" sz="1800" dirty="0"/>
                        <a:t>Notre prochaine destination, c’est l’Asie ou l’Amérique du Sud.</a:t>
                      </a:r>
                    </a:p>
                  </a:txBody>
                  <a:tcPr/>
                </a:tc>
                <a:tc>
                  <a:txBody>
                    <a:bodyPr/>
                    <a:lstStyle/>
                    <a:p>
                      <a:r>
                        <a:rPr lang="fr-FR" sz="1800" dirty="0"/>
                        <a:t>Et là, on revient du Danemark.</a:t>
                      </a:r>
                    </a:p>
                  </a:txBody>
                  <a:tcPr/>
                </a:tc>
                <a:tc vMerge="1">
                  <a:txBody>
                    <a:bodyPr/>
                    <a:lstStyle/>
                    <a:p>
                      <a:endParaRPr lang="fr-FR"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1800" dirty="0"/>
                        <a:t>Le problème en Asie, ce sont les langues: on y parle 2 000 langues différentes ! </a:t>
                      </a:r>
                    </a:p>
                  </a:txBody>
                  <a:tcPr/>
                </a:tc>
                <a:extLst>
                  <a:ext uri="{0D108BD9-81ED-4DB2-BD59-A6C34878D82A}">
                    <a16:rowId xmlns:a16="http://schemas.microsoft.com/office/drawing/2014/main" val="359690315"/>
                  </a:ext>
                </a:extLst>
              </a:tr>
              <a:tr h="370840">
                <a:tc>
                  <a:txBody>
                    <a:bodyPr/>
                    <a:lstStyle/>
                    <a:p>
                      <a:endParaRPr lang="fr-FR" sz="1800" dirty="0"/>
                    </a:p>
                  </a:txBody>
                  <a:tcPr/>
                </a:tc>
                <a:tc>
                  <a:txBody>
                    <a:bodyPr/>
                    <a:lstStyle/>
                    <a:p>
                      <a:r>
                        <a:rPr lang="fr-FR" sz="1800" dirty="0"/>
                        <a:t>Tous les ans, en été, je vais deux semaines en Espagne.</a:t>
                      </a:r>
                    </a:p>
                  </a:txBody>
                  <a:tcPr/>
                </a:tc>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endParaRPr lang="fr-FR" sz="1800" dirty="0"/>
                    </a:p>
                  </a:txBody>
                  <a:tcPr/>
                </a:tc>
                <a:extLst>
                  <a:ext uri="{0D108BD9-81ED-4DB2-BD59-A6C34878D82A}">
                    <a16:rowId xmlns:a16="http://schemas.microsoft.com/office/drawing/2014/main" val="558209968"/>
                  </a:ext>
                </a:extLst>
              </a:tr>
            </a:tbl>
          </a:graphicData>
        </a:graphic>
      </p:graphicFrame>
      <p:sp>
        <p:nvSpPr>
          <p:cNvPr id="4" name="Slide Number Placeholder 3">
            <a:extLst>
              <a:ext uri="{FF2B5EF4-FFF2-40B4-BE49-F238E27FC236}">
                <a16:creationId xmlns:a16="http://schemas.microsoft.com/office/drawing/2014/main" id="{DA19924E-FB8B-C6A3-A322-7B6BD17A1317}"/>
              </a:ext>
            </a:extLst>
          </p:cNvPr>
          <p:cNvSpPr>
            <a:spLocks noGrp="1"/>
          </p:cNvSpPr>
          <p:nvPr>
            <p:ph type="sldNum" sz="quarter" idx="12"/>
          </p:nvPr>
        </p:nvSpPr>
        <p:spPr/>
        <p:txBody>
          <a:bodyPr/>
          <a:lstStyle/>
          <a:p>
            <a:fld id="{8A0576F8-4F0C-FD4F-B2E1-A427388F89CF}" type="slidenum">
              <a:rPr lang="en-US" smtClean="0"/>
              <a:t>12</a:t>
            </a:fld>
            <a:endParaRPr lang="en-US"/>
          </a:p>
        </p:txBody>
      </p:sp>
      <p:sp>
        <p:nvSpPr>
          <p:cNvPr id="6" name="Title 1">
            <a:extLst>
              <a:ext uri="{FF2B5EF4-FFF2-40B4-BE49-F238E27FC236}">
                <a16:creationId xmlns:a16="http://schemas.microsoft.com/office/drawing/2014/main" id="{ABA30EED-A953-E70C-C19A-BB40A8B126CF}"/>
              </a:ext>
            </a:extLst>
          </p:cNvPr>
          <p:cNvSpPr txBox="1">
            <a:spLocks/>
          </p:cNvSpPr>
          <p:nvPr/>
        </p:nvSpPr>
        <p:spPr>
          <a:xfrm>
            <a:off x="838200" y="402630"/>
            <a:ext cx="10515600" cy="657835"/>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fr-FR" dirty="0"/>
              <a:t>Compréhension détaillée</a:t>
            </a:r>
          </a:p>
        </p:txBody>
      </p:sp>
      <p:graphicFrame>
        <p:nvGraphicFramePr>
          <p:cNvPr id="3" name="Diagramme 2">
            <a:extLst>
              <a:ext uri="{FF2B5EF4-FFF2-40B4-BE49-F238E27FC236}">
                <a16:creationId xmlns:a16="http://schemas.microsoft.com/office/drawing/2014/main" id="{B2FF6DBB-96C3-45CF-0D2B-045C0BD87FA7}"/>
              </a:ext>
            </a:extLst>
          </p:cNvPr>
          <p:cNvGraphicFramePr/>
          <p:nvPr>
            <p:extLst>
              <p:ext uri="{D42A27DB-BD31-4B8C-83A1-F6EECF244321}">
                <p14:modId xmlns:p14="http://schemas.microsoft.com/office/powerpoint/2010/main" val="170186442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561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13</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sp>
        <p:nvSpPr>
          <p:cNvPr id="5" name="Rectangle 4">
            <a:extLst>
              <a:ext uri="{FF2B5EF4-FFF2-40B4-BE49-F238E27FC236}">
                <a16:creationId xmlns:a16="http://schemas.microsoft.com/office/drawing/2014/main" id="{865E7111-D43D-83D2-7CF0-F159C3B92750}"/>
              </a:ext>
            </a:extLst>
          </p:cNvPr>
          <p:cNvSpPr/>
          <p:nvPr/>
        </p:nvSpPr>
        <p:spPr>
          <a:xfrm>
            <a:off x="947236" y="4993530"/>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182F242E-53B1-FB59-72B2-BE1A7D6C6E28}"/>
              </a:ext>
            </a:extLst>
          </p:cNvPr>
          <p:cNvSpPr txBox="1"/>
          <p:nvPr/>
        </p:nvSpPr>
        <p:spPr>
          <a:xfrm>
            <a:off x="120869" y="6309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a:t> 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1730651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Passons</a:t>
            </a:r>
            <a:r>
              <a:rPr lang="en-US" sz="3200" dirty="0">
                <a:latin typeface="+mj-lt"/>
                <a:ea typeface="+mj-ea"/>
                <a:cs typeface="+mj-cs"/>
              </a:rPr>
              <a:t> au point de </a:t>
            </a:r>
            <a:r>
              <a:rPr lang="en-US" sz="3200" dirty="0" err="1">
                <a:latin typeface="+mj-lt"/>
                <a:ea typeface="+mj-ea"/>
                <a:cs typeface="+mj-cs"/>
              </a:rPr>
              <a:t>vocabulaire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Les continents et les pays </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988" r="20988"/>
          <a:stretch/>
        </p:blipFill>
        <p:spPr bwMode="auto">
          <a:xfrm>
            <a:off x="8860971" y="724713"/>
            <a:ext cx="3214071" cy="599676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14</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6958" y="5555143"/>
            <a:ext cx="2205797" cy="1240761"/>
          </a:xfrm>
          <a:prstGeom prst="rect">
            <a:avLst/>
          </a:prstGeom>
        </p:spPr>
      </p:pic>
      <p:sp>
        <p:nvSpPr>
          <p:cNvPr id="2" name="TextBox 1">
            <a:extLst>
              <a:ext uri="{FF2B5EF4-FFF2-40B4-BE49-F238E27FC236}">
                <a16:creationId xmlns:a16="http://schemas.microsoft.com/office/drawing/2014/main" id="{9F54D0AB-173C-C28D-46B3-3CA80E07C41C}"/>
              </a:ext>
            </a:extLst>
          </p:cNvPr>
          <p:cNvSpPr txBox="1"/>
          <p:nvPr/>
        </p:nvSpPr>
        <p:spPr>
          <a:xfrm>
            <a:off x="414997" y="1934308"/>
            <a:ext cx="6116432" cy="1200329"/>
          </a:xfrm>
          <a:prstGeom prst="rect">
            <a:avLst/>
          </a:prstGeom>
          <a:noFill/>
        </p:spPr>
        <p:txBody>
          <a:bodyPr wrap="square" rtlCol="0">
            <a:spAutoFit/>
          </a:bodyPr>
          <a:lstStyle/>
          <a:p>
            <a:r>
              <a:rPr lang="fr-FR" sz="2400" dirty="0"/>
              <a:t>Comment s’appelle le pays de la tour de Pise ?</a:t>
            </a:r>
          </a:p>
          <a:p>
            <a:endParaRPr lang="fr-FR" sz="2400" dirty="0"/>
          </a:p>
          <a:p>
            <a:r>
              <a:rPr lang="fr-FR" sz="2400" dirty="0"/>
              <a:t>Sur quel continent se trouvent les kangourous ?</a:t>
            </a:r>
          </a:p>
        </p:txBody>
      </p:sp>
      <p:graphicFrame>
        <p:nvGraphicFramePr>
          <p:cNvPr id="6" name="Diagramme 2">
            <a:extLst>
              <a:ext uri="{FF2B5EF4-FFF2-40B4-BE49-F238E27FC236}">
                <a16:creationId xmlns:a16="http://schemas.microsoft.com/office/drawing/2014/main" id="{46FF28F7-6920-E22A-3E9E-2BB1B4DE7C92}"/>
              </a:ext>
            </a:extLst>
          </p:cNvPr>
          <p:cNvGraphicFramePr/>
          <p:nvPr>
            <p:extLst>
              <p:ext uri="{D42A27DB-BD31-4B8C-83A1-F6EECF244321}">
                <p14:modId xmlns:p14="http://schemas.microsoft.com/office/powerpoint/2010/main" val="212898384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77390182"/>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E24153-93BA-1437-C69B-85E38C451A47}"/>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defTabSz="914400"/>
            <a:r>
              <a:rPr lang="en-US" sz="3200" b="1" kern="1200">
                <a:solidFill>
                  <a:schemeClr val="bg1"/>
                </a:solidFill>
                <a:latin typeface="+mj-lt"/>
                <a:ea typeface="+mj-ea"/>
                <a:cs typeface="+mj-cs"/>
              </a:rPr>
              <a:t>III. Vocabulaire : </a:t>
            </a:r>
            <a:r>
              <a:rPr lang="en-US" sz="3200" kern="1200">
                <a:solidFill>
                  <a:schemeClr val="bg1"/>
                </a:solidFill>
                <a:latin typeface="+mj-lt"/>
                <a:ea typeface="+mj-ea"/>
                <a:cs typeface="+mj-cs"/>
              </a:rPr>
              <a:t>Les continents et les pays</a:t>
            </a:r>
          </a:p>
        </p:txBody>
      </p:sp>
      <p:sp>
        <p:nvSpPr>
          <p:cNvPr id="4" name="Slide Number Placeholder 3">
            <a:extLst>
              <a:ext uri="{FF2B5EF4-FFF2-40B4-BE49-F238E27FC236}">
                <a16:creationId xmlns:a16="http://schemas.microsoft.com/office/drawing/2014/main" id="{AF5E3CB8-8901-90B5-4B6F-BCC6B486510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15</a:t>
            </a:fld>
            <a:endParaRPr lang="en-US"/>
          </a:p>
        </p:txBody>
      </p:sp>
      <p:graphicFrame>
        <p:nvGraphicFramePr>
          <p:cNvPr id="7" name="Table 6">
            <a:extLst>
              <a:ext uri="{FF2B5EF4-FFF2-40B4-BE49-F238E27FC236}">
                <a16:creationId xmlns:a16="http://schemas.microsoft.com/office/drawing/2014/main" id="{65F20F8B-85D6-34AF-41EA-D2A8A0D586B0}"/>
              </a:ext>
            </a:extLst>
          </p:cNvPr>
          <p:cNvGraphicFramePr>
            <a:graphicFrameLocks noGrp="1"/>
          </p:cNvGraphicFramePr>
          <p:nvPr>
            <p:extLst>
              <p:ext uri="{D42A27DB-BD31-4B8C-83A1-F6EECF244321}">
                <p14:modId xmlns:p14="http://schemas.microsoft.com/office/powerpoint/2010/main" val="2258290890"/>
              </p:ext>
            </p:extLst>
          </p:nvPr>
        </p:nvGraphicFramePr>
        <p:xfrm>
          <a:off x="643467" y="2127700"/>
          <a:ext cx="10905067" cy="3489257"/>
        </p:xfrm>
        <a:graphic>
          <a:graphicData uri="http://schemas.openxmlformats.org/drawingml/2006/table">
            <a:tbl>
              <a:tblPr firstRow="1" bandRow="1">
                <a:tableStyleId>{5C22544A-7EE6-4342-B048-85BDC9FD1C3A}</a:tableStyleId>
              </a:tblPr>
              <a:tblGrid>
                <a:gridCol w="5469521">
                  <a:extLst>
                    <a:ext uri="{9D8B030D-6E8A-4147-A177-3AD203B41FA5}">
                      <a16:colId xmlns:a16="http://schemas.microsoft.com/office/drawing/2014/main" val="1731426258"/>
                    </a:ext>
                  </a:extLst>
                </a:gridCol>
                <a:gridCol w="5435546">
                  <a:extLst>
                    <a:ext uri="{9D8B030D-6E8A-4147-A177-3AD203B41FA5}">
                      <a16:colId xmlns:a16="http://schemas.microsoft.com/office/drawing/2014/main" val="3084357894"/>
                    </a:ext>
                  </a:extLst>
                </a:gridCol>
              </a:tblGrid>
              <a:tr h="613211">
                <a:tc>
                  <a:txBody>
                    <a:bodyPr/>
                    <a:lstStyle/>
                    <a:p>
                      <a:r>
                        <a:rPr lang="fr-FR" sz="2800"/>
                        <a:t>Nommer les continents</a:t>
                      </a:r>
                    </a:p>
                  </a:txBody>
                  <a:tcPr marL="129552" marR="129552" marT="64776" marB="64776"/>
                </a:tc>
                <a:tc>
                  <a:txBody>
                    <a:bodyPr/>
                    <a:lstStyle/>
                    <a:p>
                      <a:r>
                        <a:rPr lang="fr-FR" sz="2800"/>
                        <a:t>Nommer les  pays</a:t>
                      </a:r>
                    </a:p>
                  </a:txBody>
                  <a:tcPr marL="129552" marR="129552" marT="64776" marB="64776"/>
                </a:tc>
                <a:extLst>
                  <a:ext uri="{0D108BD9-81ED-4DB2-BD59-A6C34878D82A}">
                    <a16:rowId xmlns:a16="http://schemas.microsoft.com/office/drawing/2014/main" val="2901512989"/>
                  </a:ext>
                </a:extLst>
              </a:tr>
              <a:tr h="958682">
                <a:tc>
                  <a:txBody>
                    <a:bodyPr/>
                    <a:lstStyle/>
                    <a:p>
                      <a:r>
                        <a:rPr lang="fr-FR" sz="2600" dirty="0"/>
                        <a:t>J’ai beaucoup voyagé en Europe avec ma famille</a:t>
                      </a:r>
                    </a:p>
                  </a:txBody>
                  <a:tcPr marL="129552" marR="129552" marT="64776" marB="64776"/>
                </a:tc>
                <a:tc>
                  <a:txBody>
                    <a:bodyPr/>
                    <a:lstStyle/>
                    <a:p>
                      <a:r>
                        <a:rPr lang="fr-FR" sz="2600"/>
                        <a:t>L’année dernière, on est allés en Suède</a:t>
                      </a:r>
                    </a:p>
                  </a:txBody>
                  <a:tcPr marL="129552" marR="129552" marT="64776" marB="64776"/>
                </a:tc>
                <a:extLst>
                  <a:ext uri="{0D108BD9-81ED-4DB2-BD59-A6C34878D82A}">
                    <a16:rowId xmlns:a16="http://schemas.microsoft.com/office/drawing/2014/main" val="1891008886"/>
                  </a:ext>
                </a:extLst>
              </a:tr>
              <a:tr h="958682">
                <a:tc>
                  <a:txBody>
                    <a:bodyPr/>
                    <a:lstStyle/>
                    <a:p>
                      <a:r>
                        <a:rPr lang="fr-FR" sz="2600"/>
                        <a:t>Notre prochaine destination, c’est l’Asie ou l’Amérique du Sud.</a:t>
                      </a:r>
                    </a:p>
                  </a:txBody>
                  <a:tcPr marL="129552" marR="129552" marT="64776" marB="64776"/>
                </a:tc>
                <a:tc>
                  <a:txBody>
                    <a:bodyPr/>
                    <a:lstStyle/>
                    <a:p>
                      <a:r>
                        <a:rPr lang="fr-FR" sz="2600"/>
                        <a:t>Et là, on revient du Danemark.</a:t>
                      </a:r>
                    </a:p>
                  </a:txBody>
                  <a:tcPr marL="129552" marR="129552" marT="64776" marB="64776"/>
                </a:tc>
                <a:extLst>
                  <a:ext uri="{0D108BD9-81ED-4DB2-BD59-A6C34878D82A}">
                    <a16:rowId xmlns:a16="http://schemas.microsoft.com/office/drawing/2014/main" val="2619707104"/>
                  </a:ext>
                </a:extLst>
              </a:tr>
              <a:tr h="958682">
                <a:tc>
                  <a:txBody>
                    <a:bodyPr/>
                    <a:lstStyle/>
                    <a:p>
                      <a:endParaRPr lang="fr-FR" sz="2600"/>
                    </a:p>
                  </a:txBody>
                  <a:tcPr marL="129552" marR="129552" marT="64776" marB="64776"/>
                </a:tc>
                <a:tc>
                  <a:txBody>
                    <a:bodyPr/>
                    <a:lstStyle/>
                    <a:p>
                      <a:r>
                        <a:rPr lang="fr-FR" sz="2600" dirty="0"/>
                        <a:t>Tous les ans, en été, je vais deux semaines en Espagne.</a:t>
                      </a:r>
                    </a:p>
                  </a:txBody>
                  <a:tcPr marL="129552" marR="129552" marT="64776" marB="64776"/>
                </a:tc>
                <a:extLst>
                  <a:ext uri="{0D108BD9-81ED-4DB2-BD59-A6C34878D82A}">
                    <a16:rowId xmlns:a16="http://schemas.microsoft.com/office/drawing/2014/main" val="3485884257"/>
                  </a:ext>
                </a:extLst>
              </a:tr>
            </a:tbl>
          </a:graphicData>
        </a:graphic>
      </p:graphicFrame>
      <p:sp>
        <p:nvSpPr>
          <p:cNvPr id="3" name="Rectangle 2">
            <a:extLst>
              <a:ext uri="{FF2B5EF4-FFF2-40B4-BE49-F238E27FC236}">
                <a16:creationId xmlns:a16="http://schemas.microsoft.com/office/drawing/2014/main" id="{CDE2C122-5EE9-E85F-50CE-ACC4EAB1E77B}"/>
              </a:ext>
            </a:extLst>
          </p:cNvPr>
          <p:cNvSpPr/>
          <p:nvPr/>
        </p:nvSpPr>
        <p:spPr>
          <a:xfrm>
            <a:off x="2631189" y="2277404"/>
            <a:ext cx="1589155"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Rectangle 4">
            <a:extLst>
              <a:ext uri="{FF2B5EF4-FFF2-40B4-BE49-F238E27FC236}">
                <a16:creationId xmlns:a16="http://schemas.microsoft.com/office/drawing/2014/main" id="{C3CD8114-FA5D-E47C-DCA1-2437CB722A18}"/>
              </a:ext>
            </a:extLst>
          </p:cNvPr>
          <p:cNvSpPr/>
          <p:nvPr/>
        </p:nvSpPr>
        <p:spPr>
          <a:xfrm>
            <a:off x="8164265" y="2277404"/>
            <a:ext cx="741352"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851362A2-121C-159F-C8AB-E1103C358CCB}"/>
              </a:ext>
            </a:extLst>
          </p:cNvPr>
          <p:cNvSpPr/>
          <p:nvPr/>
        </p:nvSpPr>
        <p:spPr>
          <a:xfrm>
            <a:off x="4058830" y="2867126"/>
            <a:ext cx="986740"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359B4AC9-3B38-4DF2-75D8-00B317497F90}"/>
              </a:ext>
            </a:extLst>
          </p:cNvPr>
          <p:cNvSpPr/>
          <p:nvPr/>
        </p:nvSpPr>
        <p:spPr>
          <a:xfrm>
            <a:off x="894404" y="4218847"/>
            <a:ext cx="556988"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7377F5D9-2463-A04A-0C90-C1B2CA299CF7}"/>
              </a:ext>
            </a:extLst>
          </p:cNvPr>
          <p:cNvSpPr/>
          <p:nvPr/>
        </p:nvSpPr>
        <p:spPr>
          <a:xfrm>
            <a:off x="2073351" y="4218847"/>
            <a:ext cx="1313351"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F5DF214B-83D6-EBE5-BCC1-FD04117C82BB}"/>
              </a:ext>
            </a:extLst>
          </p:cNvPr>
          <p:cNvSpPr/>
          <p:nvPr/>
        </p:nvSpPr>
        <p:spPr>
          <a:xfrm>
            <a:off x="6204615" y="3250222"/>
            <a:ext cx="897036"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B365519-BB96-C624-37E8-C9A9A4AC9333}"/>
              </a:ext>
            </a:extLst>
          </p:cNvPr>
          <p:cNvSpPr/>
          <p:nvPr/>
        </p:nvSpPr>
        <p:spPr>
          <a:xfrm>
            <a:off x="8817965" y="3813439"/>
            <a:ext cx="1444686"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A93A39E-58B3-E980-1813-6DA79C3A8FC2}"/>
              </a:ext>
            </a:extLst>
          </p:cNvPr>
          <p:cNvSpPr/>
          <p:nvPr/>
        </p:nvSpPr>
        <p:spPr>
          <a:xfrm>
            <a:off x="7962672" y="5170696"/>
            <a:ext cx="1193955"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5" name="Diagramme 2">
            <a:extLst>
              <a:ext uri="{FF2B5EF4-FFF2-40B4-BE49-F238E27FC236}">
                <a16:creationId xmlns:a16="http://schemas.microsoft.com/office/drawing/2014/main" id="{38EE6AB9-81EB-8C35-A02D-69E17D612BBE}"/>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046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94768-4B16-EBD0-86AD-F5521273F30F}"/>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312267EE-CA1F-F4DF-A247-5043A8C94D9E}"/>
              </a:ext>
            </a:extLst>
          </p:cNvPr>
          <p:cNvSpPr>
            <a:spLocks noGrp="1"/>
          </p:cNvSpPr>
          <p:nvPr>
            <p:ph idx="1"/>
          </p:nvPr>
        </p:nvSpPr>
        <p:spPr/>
        <p:txBody>
          <a:bodyPr/>
          <a:lstStyle/>
          <a:p>
            <a:endParaRPr lang="fr-FR"/>
          </a:p>
        </p:txBody>
      </p:sp>
      <p:sp>
        <p:nvSpPr>
          <p:cNvPr id="4" name="Slide Number Placeholder 3">
            <a:extLst>
              <a:ext uri="{FF2B5EF4-FFF2-40B4-BE49-F238E27FC236}">
                <a16:creationId xmlns:a16="http://schemas.microsoft.com/office/drawing/2014/main" id="{8D9C61F0-0318-BB5F-2557-33DFDC3E60E6}"/>
              </a:ext>
            </a:extLst>
          </p:cNvPr>
          <p:cNvSpPr>
            <a:spLocks noGrp="1"/>
          </p:cNvSpPr>
          <p:nvPr>
            <p:ph type="sldNum" sz="quarter" idx="12"/>
          </p:nvPr>
        </p:nvSpPr>
        <p:spPr/>
        <p:txBody>
          <a:bodyPr/>
          <a:lstStyle/>
          <a:p>
            <a:fld id="{8A0576F8-4F0C-FD4F-B2E1-A427388F89CF}" type="slidenum">
              <a:rPr lang="en-US" smtClean="0"/>
              <a:t>16</a:t>
            </a:fld>
            <a:endParaRPr lang="en-US"/>
          </a:p>
        </p:txBody>
      </p:sp>
      <p:pic>
        <p:nvPicPr>
          <p:cNvPr id="5122" name="Picture 2" descr="Carte du monde avec les continents à compléter">
            <a:extLst>
              <a:ext uri="{FF2B5EF4-FFF2-40B4-BE49-F238E27FC236}">
                <a16:creationId xmlns:a16="http://schemas.microsoft.com/office/drawing/2014/main" id="{67C67EA9-C488-D7D5-08A6-AB0EB26E7F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025" y="0"/>
            <a:ext cx="975995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229B7227-E697-24DE-57F8-3EF792C2CD80}"/>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003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277286-75BF-8656-7C8E-790495AFF57F}"/>
              </a:ext>
            </a:extLst>
          </p:cNvPr>
          <p:cNvSpPr>
            <a:spLocks noGrp="1"/>
          </p:cNvSpPr>
          <p:nvPr>
            <p:ph type="title"/>
          </p:nvPr>
        </p:nvSpPr>
        <p:spPr>
          <a:xfrm>
            <a:off x="640080" y="325369"/>
            <a:ext cx="4368602" cy="1956841"/>
          </a:xfrm>
        </p:spPr>
        <p:txBody>
          <a:bodyPr anchor="b">
            <a:normAutofit/>
          </a:bodyPr>
          <a:lstStyle/>
          <a:p>
            <a:r>
              <a:rPr lang="fr-FR" sz="5400" dirty="0"/>
              <a:t>Les pays</a:t>
            </a:r>
          </a:p>
        </p:txBody>
      </p:sp>
      <p:sp>
        <p:nvSpPr>
          <p:cNvPr id="410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C71D7FF-E6AC-7BC4-B937-6CE3296EEFCF}"/>
              </a:ext>
            </a:extLst>
          </p:cNvPr>
          <p:cNvSpPr>
            <a:spLocks noGrp="1"/>
          </p:cNvSpPr>
          <p:nvPr>
            <p:ph idx="1"/>
          </p:nvPr>
        </p:nvSpPr>
        <p:spPr>
          <a:xfrm>
            <a:off x="640080" y="2872899"/>
            <a:ext cx="4243589" cy="3320668"/>
          </a:xfrm>
        </p:spPr>
        <p:txBody>
          <a:bodyPr>
            <a:normAutofit/>
          </a:bodyPr>
          <a:lstStyle/>
          <a:p>
            <a:r>
              <a:rPr lang="fr-FR" sz="3200" dirty="0"/>
              <a:t>Crée une </a:t>
            </a:r>
            <a:r>
              <a:rPr lang="fr-FR" sz="3200" dirty="0" err="1"/>
              <a:t>mindmap</a:t>
            </a:r>
            <a:r>
              <a:rPr lang="fr-FR" sz="3200" dirty="0"/>
              <a:t> avec les continents et choisis 5 pays !</a:t>
            </a:r>
          </a:p>
        </p:txBody>
      </p:sp>
      <p:pic>
        <p:nvPicPr>
          <p:cNvPr id="4098" name="Picture 2" descr="Nationalité on Pinterest">
            <a:extLst>
              <a:ext uri="{FF2B5EF4-FFF2-40B4-BE49-F238E27FC236}">
                <a16:creationId xmlns:a16="http://schemas.microsoft.com/office/drawing/2014/main" id="{BFBF87B7-D69F-80A4-41B6-ACC0792839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71" r="2" b="19894"/>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F711A44-D954-628C-5BBC-0C2E53A21C54}"/>
              </a:ext>
            </a:extLst>
          </p:cNvPr>
          <p:cNvSpPr>
            <a:spLocks noGrp="1"/>
          </p:cNvSpPr>
          <p:nvPr>
            <p:ph type="sldNum" sz="quarter" idx="12"/>
          </p:nvPr>
        </p:nvSpPr>
        <p:spPr>
          <a:xfrm>
            <a:off x="10439400" y="6356350"/>
            <a:ext cx="914400" cy="365125"/>
          </a:xfrm>
        </p:spPr>
        <p:txBody>
          <a:bodyPr>
            <a:normAutofit/>
          </a:bodyPr>
          <a:lstStyle/>
          <a:p>
            <a:pPr>
              <a:spcAft>
                <a:spcPts val="600"/>
              </a:spcAft>
            </a:pPr>
            <a:fld id="{8A0576F8-4F0C-FD4F-B2E1-A427388F89CF}" type="slidenum">
              <a:rPr lang="en-US">
                <a:solidFill>
                  <a:srgbClr val="FFFFFF"/>
                </a:solidFill>
              </a:rPr>
              <a:pPr>
                <a:spcAft>
                  <a:spcPts val="600"/>
                </a:spcAft>
              </a:pPr>
              <a:t>17</a:t>
            </a:fld>
            <a:endParaRPr lang="en-US">
              <a:solidFill>
                <a:srgbClr val="FFFFFF"/>
              </a:solidFill>
            </a:endParaRPr>
          </a:p>
        </p:txBody>
      </p:sp>
      <p:graphicFrame>
        <p:nvGraphicFramePr>
          <p:cNvPr id="6" name="Diagramme 2">
            <a:extLst>
              <a:ext uri="{FF2B5EF4-FFF2-40B4-BE49-F238E27FC236}">
                <a16:creationId xmlns:a16="http://schemas.microsoft.com/office/drawing/2014/main" id="{F277E1CE-8732-4F75-2B73-2359673CE412}"/>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1165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Francophonie : une fiche de travail et un Time's Up pour travailler la  localisation géographique des pays (à l'ouest de….)- A2 – Assistants FLE">
            <a:extLst>
              <a:ext uri="{FF2B5EF4-FFF2-40B4-BE49-F238E27FC236}">
                <a16:creationId xmlns:a16="http://schemas.microsoft.com/office/drawing/2014/main" id="{F6B60C12-DA0F-4318-A5E3-F3D75658F9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84495" y="449360"/>
            <a:ext cx="8423010" cy="595928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AB2F2CD-134F-0AF4-3CA6-F9C8739416A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18</a:t>
            </a:fld>
            <a:endParaRPr lang="en-US"/>
          </a:p>
        </p:txBody>
      </p:sp>
      <p:graphicFrame>
        <p:nvGraphicFramePr>
          <p:cNvPr id="3" name="Diagramme 2">
            <a:extLst>
              <a:ext uri="{FF2B5EF4-FFF2-40B4-BE49-F238E27FC236}">
                <a16:creationId xmlns:a16="http://schemas.microsoft.com/office/drawing/2014/main" id="{F0799F12-1255-9D6C-BD1C-0532ACC18B3B}"/>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784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6843-04B5-D64B-FFEC-E17C0061EA41}"/>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0888216E-0331-76DF-0EEF-AB9EB6B3FF19}"/>
              </a:ext>
            </a:extLst>
          </p:cNvPr>
          <p:cNvSpPr>
            <a:spLocks noGrp="1"/>
          </p:cNvSpPr>
          <p:nvPr>
            <p:ph idx="1"/>
          </p:nvPr>
        </p:nvSpPr>
        <p:spPr/>
        <p:txBody>
          <a:bodyPr/>
          <a:lstStyle/>
          <a:p>
            <a:endParaRPr lang="fr-FR"/>
          </a:p>
        </p:txBody>
      </p:sp>
      <p:sp>
        <p:nvSpPr>
          <p:cNvPr id="4" name="Slide Number Placeholder 3">
            <a:extLst>
              <a:ext uri="{FF2B5EF4-FFF2-40B4-BE49-F238E27FC236}">
                <a16:creationId xmlns:a16="http://schemas.microsoft.com/office/drawing/2014/main" id="{761CB5D9-9CBA-C874-2D35-D12A2837A5C0}"/>
              </a:ext>
            </a:extLst>
          </p:cNvPr>
          <p:cNvSpPr>
            <a:spLocks noGrp="1"/>
          </p:cNvSpPr>
          <p:nvPr>
            <p:ph type="sldNum" sz="quarter" idx="12"/>
          </p:nvPr>
        </p:nvSpPr>
        <p:spPr/>
        <p:txBody>
          <a:bodyPr/>
          <a:lstStyle/>
          <a:p>
            <a:fld id="{8A0576F8-4F0C-FD4F-B2E1-A427388F89CF}" type="slidenum">
              <a:rPr lang="en-US" smtClean="0"/>
              <a:t>19</a:t>
            </a:fld>
            <a:endParaRPr lang="en-US"/>
          </a:p>
        </p:txBody>
      </p:sp>
      <p:pic>
        <p:nvPicPr>
          <p:cNvPr id="6146" name="Picture 2" descr="Carte du Monde à imprimer">
            <a:extLst>
              <a:ext uri="{FF2B5EF4-FFF2-40B4-BE49-F238E27FC236}">
                <a16:creationId xmlns:a16="http://schemas.microsoft.com/office/drawing/2014/main" id="{660CB297-FFB8-7420-3628-F2AD61E27B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9"/>
          <a:stretch/>
        </p:blipFill>
        <p:spPr bwMode="auto">
          <a:xfrm>
            <a:off x="190500" y="357188"/>
            <a:ext cx="11811000" cy="61356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4CA5BAF9-9BEF-3F9F-0726-023FD4C48D37}"/>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me 2">
            <a:extLst>
              <a:ext uri="{FF2B5EF4-FFF2-40B4-BE49-F238E27FC236}">
                <a16:creationId xmlns:a16="http://schemas.microsoft.com/office/drawing/2014/main" id="{3E1FB76A-5C58-DCC5-48D2-FA0C565B9927}"/>
              </a:ext>
            </a:extLst>
          </p:cNvPr>
          <p:cNvGraphicFramePr/>
          <p:nvPr>
            <p:extLst>
              <p:ext uri="{D42A27DB-BD31-4B8C-83A1-F6EECF244321}">
                <p14:modId xmlns:p14="http://schemas.microsoft.com/office/powerpoint/2010/main" val="360316169"/>
              </p:ext>
            </p:extLst>
          </p:nvPr>
        </p:nvGraphicFramePr>
        <p:xfrm>
          <a:off x="152399" y="156737"/>
          <a:ext cx="12192001" cy="33328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06077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388121" y="1027046"/>
            <a:ext cx="5471312" cy="5471313"/>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lnSpc>
                <a:spcPct val="90000"/>
              </a:lnSpc>
              <a:buNone/>
            </a:pPr>
            <a:r>
              <a:rPr lang="fr-FR" sz="3467" dirty="0">
                <a:solidFill>
                  <a:schemeClr val="tx1">
                    <a:alpha val="80000"/>
                  </a:schemeClr>
                </a:solidFill>
              </a:rPr>
              <a:t>In U10 </a:t>
            </a:r>
            <a:r>
              <a:rPr lang="fr-FR" sz="3467" dirty="0" err="1">
                <a:solidFill>
                  <a:schemeClr val="tx1">
                    <a:alpha val="80000"/>
                  </a:schemeClr>
                </a:solidFill>
              </a:rPr>
              <a:t>we</a:t>
            </a:r>
            <a:r>
              <a:rPr lang="fr-FR" sz="3467" dirty="0">
                <a:solidFill>
                  <a:schemeClr val="tx1">
                    <a:alpha val="80000"/>
                  </a:schemeClr>
                </a:solidFill>
              </a:rPr>
              <a:t> </a:t>
            </a:r>
            <a:r>
              <a:rPr lang="fr-FR" sz="3467" dirty="0" err="1">
                <a:solidFill>
                  <a:schemeClr val="tx1">
                    <a:alpha val="80000"/>
                  </a:schemeClr>
                </a:solidFill>
              </a:rPr>
              <a:t>learnt</a:t>
            </a:r>
            <a:r>
              <a:rPr lang="fr-FR" sz="3467" dirty="0">
                <a:solidFill>
                  <a:schemeClr val="tx1">
                    <a:alpha val="80000"/>
                  </a:schemeClr>
                </a:solidFill>
              </a:rPr>
              <a:t> how to:</a:t>
            </a:r>
          </a:p>
          <a:p>
            <a:pPr marL="609585" indent="-609585">
              <a:lnSpc>
                <a:spcPct val="90000"/>
              </a:lnSpc>
              <a:buFontTx/>
              <a:buChar char="-"/>
            </a:pPr>
            <a:r>
              <a:rPr lang="fr-FR" sz="3200" dirty="0" err="1">
                <a:solidFill>
                  <a:schemeClr val="tx1">
                    <a:alpha val="80000"/>
                  </a:schemeClr>
                </a:solidFill>
              </a:rPr>
              <a:t>Describe</a:t>
            </a:r>
            <a:r>
              <a:rPr lang="fr-FR" sz="3200" dirty="0">
                <a:solidFill>
                  <a:schemeClr val="tx1">
                    <a:alpha val="80000"/>
                  </a:schemeClr>
                </a:solidFill>
              </a:rPr>
              <a:t> </a:t>
            </a:r>
            <a:r>
              <a:rPr lang="fr-FR" sz="3200" dirty="0" err="1">
                <a:solidFill>
                  <a:schemeClr val="tx1">
                    <a:alpha val="80000"/>
                  </a:schemeClr>
                </a:solidFill>
              </a:rPr>
              <a:t>clothes</a:t>
            </a:r>
            <a:endParaRPr lang="fr-FR" sz="3200" dirty="0">
              <a:solidFill>
                <a:schemeClr val="tx1">
                  <a:alpha val="80000"/>
                </a:schemeClr>
              </a:solidFill>
            </a:endParaRPr>
          </a:p>
          <a:p>
            <a:pPr marL="609585" indent="-609585">
              <a:lnSpc>
                <a:spcPct val="90000"/>
              </a:lnSpc>
              <a:buFontTx/>
              <a:buChar char="-"/>
            </a:pPr>
            <a:r>
              <a:rPr lang="fr-FR" sz="3200" dirty="0" err="1">
                <a:solidFill>
                  <a:schemeClr val="tx1">
                    <a:alpha val="80000"/>
                  </a:schemeClr>
                </a:solidFill>
              </a:rPr>
              <a:t>Suggest</a:t>
            </a:r>
            <a:r>
              <a:rPr lang="fr-FR" sz="3200" dirty="0">
                <a:solidFill>
                  <a:schemeClr val="tx1">
                    <a:alpha val="80000"/>
                  </a:schemeClr>
                </a:solidFill>
              </a:rPr>
              <a:t> </a:t>
            </a:r>
            <a:r>
              <a:rPr lang="fr-FR" sz="3200" dirty="0" err="1">
                <a:solidFill>
                  <a:schemeClr val="tx1">
                    <a:alpha val="80000"/>
                  </a:schemeClr>
                </a:solidFill>
              </a:rPr>
              <a:t>ideas</a:t>
            </a:r>
            <a:r>
              <a:rPr lang="fr-FR" sz="3200">
                <a:solidFill>
                  <a:schemeClr val="tx1">
                    <a:alpha val="80000"/>
                  </a:schemeClr>
                </a:solidFill>
              </a:rPr>
              <a:t> for gifts</a:t>
            </a:r>
            <a:endParaRPr lang="fr-FR" sz="3200" dirty="0">
              <a:solidFill>
                <a:schemeClr val="tx1">
                  <a:alpha val="80000"/>
                </a:schemeClr>
              </a:solidFill>
            </a:endParaRPr>
          </a:p>
          <a:p>
            <a:pPr marL="609585" indent="-609585">
              <a:lnSpc>
                <a:spcPct val="90000"/>
              </a:lnSpc>
              <a:buFontTx/>
              <a:buChar char="-"/>
            </a:pPr>
            <a:endParaRPr lang="fr-FR" sz="3200" dirty="0">
              <a:solidFill>
                <a:schemeClr val="tx1">
                  <a:alpha val="80000"/>
                </a:schemeClr>
              </a:solidFill>
            </a:endParaRPr>
          </a:p>
          <a:p>
            <a:pPr indent="0">
              <a:lnSpc>
                <a:spcPct val="90000"/>
              </a:lnSpc>
              <a:buNone/>
            </a:pPr>
            <a:endParaRPr lang="fr-FR" sz="3200" dirty="0">
              <a:solidFill>
                <a:schemeClr val="tx1">
                  <a:alpha val="80000"/>
                </a:schemeClr>
              </a:solidFill>
            </a:endParaRPr>
          </a:p>
          <a:p>
            <a:pPr marL="609585" indent="-609585">
              <a:lnSpc>
                <a:spcPct val="90000"/>
              </a:lnSpc>
              <a:buFontTx/>
              <a:buChar char="-"/>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spTree>
    <p:extLst>
      <p:ext uri="{BB962C8B-B14F-4D97-AF65-F5344CB8AC3E}">
        <p14:creationId xmlns:p14="http://schemas.microsoft.com/office/powerpoint/2010/main" val="143988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36E5AB-2F7D-0DB5-0976-EB3DAC910895}"/>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defTabSz="914400"/>
            <a:r>
              <a:rPr lang="en-US" sz="6600" kern="1200">
                <a:solidFill>
                  <a:schemeClr val="tx1"/>
                </a:solidFill>
                <a:latin typeface="+mj-lt"/>
                <a:ea typeface="+mj-ea"/>
                <a:cs typeface="+mj-cs"/>
              </a:rPr>
              <a:t>LE 1,2 p.64</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0555F51-EBB2-9431-684E-4BD596F2E19B}"/>
              </a:ext>
            </a:extLst>
          </p:cNvPr>
          <p:cNvPicPr>
            <a:picLocks noChangeAspect="1"/>
          </p:cNvPicPr>
          <p:nvPr/>
        </p:nvPicPr>
        <p:blipFill>
          <a:blip r:embed="rId4"/>
          <a:stretch>
            <a:fillRect/>
          </a:stretch>
        </p:blipFill>
        <p:spPr>
          <a:xfrm>
            <a:off x="320040" y="3055219"/>
            <a:ext cx="11548872" cy="2742858"/>
          </a:xfrm>
          <a:prstGeom prst="rect">
            <a:avLst/>
          </a:prstGeom>
        </p:spPr>
      </p:pic>
      <p:sp>
        <p:nvSpPr>
          <p:cNvPr id="4" name="Slide Number Placeholder 3">
            <a:extLst>
              <a:ext uri="{FF2B5EF4-FFF2-40B4-BE49-F238E27FC236}">
                <a16:creationId xmlns:a16="http://schemas.microsoft.com/office/drawing/2014/main" id="{0A22DEE2-7D98-5A00-9429-C3744C2EAE4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20</a:t>
            </a:fld>
            <a:endParaRPr lang="en-US"/>
          </a:p>
        </p:txBody>
      </p:sp>
      <p:pic>
        <p:nvPicPr>
          <p:cNvPr id="7" name="EXPLORE_2_LE_PISTE078">
            <a:hlinkClick r:id="" action="ppaction://media"/>
            <a:extLst>
              <a:ext uri="{FF2B5EF4-FFF2-40B4-BE49-F238E27FC236}">
                <a16:creationId xmlns:a16="http://schemas.microsoft.com/office/drawing/2014/main" id="{EDFE8C7F-A198-0287-5FDD-FDFA84E4F8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08835" y="3617575"/>
            <a:ext cx="539972" cy="539972"/>
          </a:xfrm>
          <a:prstGeom prst="rect">
            <a:avLst/>
          </a:prstGeom>
        </p:spPr>
      </p:pic>
    </p:spTree>
    <p:extLst>
      <p:ext uri="{BB962C8B-B14F-4D97-AF65-F5344CB8AC3E}">
        <p14:creationId xmlns:p14="http://schemas.microsoft.com/office/powerpoint/2010/main" val="3382310992"/>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4" name="Diagramme 2">
            <a:extLst>
              <a:ext uri="{FF2B5EF4-FFF2-40B4-BE49-F238E27FC236}">
                <a16:creationId xmlns:a16="http://schemas.microsoft.com/office/drawing/2014/main" id="{17B16813-D19B-A28E-E2E2-8C2EC70B20AE}"/>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783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Revenons</a:t>
            </a:r>
            <a:r>
              <a:rPr lang="en-US" sz="3200" dirty="0">
                <a:latin typeface="+mj-lt"/>
                <a:ea typeface="+mj-ea"/>
                <a:cs typeface="+mj-cs"/>
              </a:rPr>
              <a:t> au point de </a:t>
            </a:r>
            <a:r>
              <a:rPr lang="en-US" sz="3200" dirty="0" err="1">
                <a:latin typeface="+mj-lt"/>
                <a:ea typeface="+mj-ea"/>
                <a:cs typeface="+mj-cs"/>
              </a:rPr>
              <a:t>vocabulaire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Les continents et les pays </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988" r="20988"/>
          <a:stretch/>
        </p:blipFill>
        <p:spPr bwMode="auto">
          <a:xfrm>
            <a:off x="8860971" y="724713"/>
            <a:ext cx="3214071" cy="599676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22</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6958" y="5555143"/>
            <a:ext cx="2205797" cy="1240761"/>
          </a:xfrm>
          <a:prstGeom prst="rect">
            <a:avLst/>
          </a:prstGeom>
        </p:spPr>
      </p:pic>
      <p:sp>
        <p:nvSpPr>
          <p:cNvPr id="2" name="TextBox 1">
            <a:extLst>
              <a:ext uri="{FF2B5EF4-FFF2-40B4-BE49-F238E27FC236}">
                <a16:creationId xmlns:a16="http://schemas.microsoft.com/office/drawing/2014/main" id="{9F54D0AB-173C-C28D-46B3-3CA80E07C41C}"/>
              </a:ext>
            </a:extLst>
          </p:cNvPr>
          <p:cNvSpPr txBox="1"/>
          <p:nvPr/>
        </p:nvSpPr>
        <p:spPr>
          <a:xfrm>
            <a:off x="414997" y="1934308"/>
            <a:ext cx="6116432" cy="1200329"/>
          </a:xfrm>
          <a:prstGeom prst="rect">
            <a:avLst/>
          </a:prstGeom>
          <a:noFill/>
        </p:spPr>
        <p:txBody>
          <a:bodyPr wrap="square" rtlCol="0">
            <a:spAutoFit/>
          </a:bodyPr>
          <a:lstStyle/>
          <a:p>
            <a:r>
              <a:rPr lang="fr-FR" sz="2400" dirty="0"/>
              <a:t>Comment s’appelle le pays de la tour de Pise ?</a:t>
            </a:r>
          </a:p>
          <a:p>
            <a:endParaRPr lang="fr-FR" sz="2400" dirty="0"/>
          </a:p>
          <a:p>
            <a:r>
              <a:rPr lang="fr-FR" sz="2400" dirty="0"/>
              <a:t>Sur quel continent se trouvent les kangourous ?</a:t>
            </a:r>
          </a:p>
        </p:txBody>
      </p:sp>
      <p:graphicFrame>
        <p:nvGraphicFramePr>
          <p:cNvPr id="6" name="Diagramme 2">
            <a:extLst>
              <a:ext uri="{FF2B5EF4-FFF2-40B4-BE49-F238E27FC236}">
                <a16:creationId xmlns:a16="http://schemas.microsoft.com/office/drawing/2014/main" id="{DE7060F4-2BCB-05F6-B5D5-53685BC3777D}"/>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56460384"/>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23</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DEEDF310-0386-9EA3-97DB-9251F66DA29D}"/>
              </a:ext>
            </a:extLst>
          </p:cNvPr>
          <p:cNvGraphicFramePr/>
          <p:nvPr>
            <p:extLst>
              <p:ext uri="{D42A27DB-BD31-4B8C-83A1-F6EECF244321}">
                <p14:modId xmlns:p14="http://schemas.microsoft.com/office/powerpoint/2010/main" val="36031616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2231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24</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583273523"/>
              </p:ext>
            </p:extLst>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sp>
        <p:nvSpPr>
          <p:cNvPr id="5" name="Rectangle 4">
            <a:extLst>
              <a:ext uri="{FF2B5EF4-FFF2-40B4-BE49-F238E27FC236}">
                <a16:creationId xmlns:a16="http://schemas.microsoft.com/office/drawing/2014/main" id="{865E7111-D43D-83D2-7CF0-F159C3B92750}"/>
              </a:ext>
            </a:extLst>
          </p:cNvPr>
          <p:cNvSpPr/>
          <p:nvPr/>
        </p:nvSpPr>
        <p:spPr>
          <a:xfrm>
            <a:off x="4571710" y="4937209"/>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182F242E-53B1-FB59-72B2-BE1A7D6C6E28}"/>
              </a:ext>
            </a:extLst>
          </p:cNvPr>
          <p:cNvSpPr txBox="1"/>
          <p:nvPr/>
        </p:nvSpPr>
        <p:spPr>
          <a:xfrm>
            <a:off x="120869" y="6309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a:t> 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823656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88" t="251" r="18604" b="-251"/>
          <a:stretch/>
        </p:blipFill>
        <p:spPr bwMode="auto">
          <a:xfrm>
            <a:off x="3896139" y="258555"/>
            <a:ext cx="8178903" cy="646292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25</a:t>
            </a:fld>
            <a:endParaRPr lang="en-US" sz="12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5320159"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Passons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“à/de” + pays / </a:t>
            </a:r>
            <a:r>
              <a:rPr lang="en-US" sz="3200" b="1" dirty="0" err="1">
                <a:latin typeface="+mj-lt"/>
                <a:ea typeface="+mj-ea"/>
                <a:cs typeface="+mj-cs"/>
              </a:rPr>
              <a:t>ville</a:t>
            </a:r>
            <a:endParaRPr lang="en-US" sz="3200" b="1" dirty="0">
              <a:latin typeface="+mj-lt"/>
              <a:ea typeface="+mj-ea"/>
              <a:cs typeface="+mj-cs"/>
            </a:endParaRPr>
          </a:p>
        </p:txBody>
      </p:sp>
      <p:sp>
        <p:nvSpPr>
          <p:cNvPr id="6" name="TextBox 5">
            <a:extLst>
              <a:ext uri="{FF2B5EF4-FFF2-40B4-BE49-F238E27FC236}">
                <a16:creationId xmlns:a16="http://schemas.microsoft.com/office/drawing/2014/main" id="{89E8580E-450E-4FCB-656E-3B6AB01A7240}"/>
              </a:ext>
            </a:extLst>
          </p:cNvPr>
          <p:cNvSpPr txBox="1"/>
          <p:nvPr/>
        </p:nvSpPr>
        <p:spPr>
          <a:xfrm>
            <a:off x="162928" y="1958771"/>
            <a:ext cx="3835916" cy="4467057"/>
          </a:xfrm>
          <a:prstGeom prst="rect">
            <a:avLst/>
          </a:prstGeom>
          <a:noFill/>
        </p:spPr>
        <p:txBody>
          <a:bodyPr wrap="square" rtlCol="0">
            <a:spAutoFit/>
          </a:bodyPr>
          <a:lstStyle/>
          <a:p>
            <a:pPr>
              <a:lnSpc>
                <a:spcPct val="150000"/>
              </a:lnSpc>
            </a:pPr>
            <a:r>
              <a:rPr lang="fr-FR" sz="2400" b="1" dirty="0"/>
              <a:t>Martin</a:t>
            </a:r>
            <a:r>
              <a:rPr lang="fr-FR" sz="2400" dirty="0"/>
              <a:t> : Tu vas où ? </a:t>
            </a:r>
          </a:p>
          <a:p>
            <a:pPr>
              <a:lnSpc>
                <a:spcPct val="150000"/>
              </a:lnSpc>
            </a:pPr>
            <a:r>
              <a:rPr lang="fr-FR" sz="2400" b="1" dirty="0"/>
              <a:t>Julie </a:t>
            </a:r>
            <a:r>
              <a:rPr lang="fr-FR" sz="2400" dirty="0"/>
              <a:t>: Je vais </a:t>
            </a:r>
            <a:r>
              <a:rPr lang="fr-FR" sz="2400" dirty="0">
                <a:solidFill>
                  <a:srgbClr val="FF0000"/>
                </a:solidFill>
              </a:rPr>
              <a:t>au</a:t>
            </a:r>
            <a:r>
              <a:rPr lang="fr-FR" sz="2400" dirty="0"/>
              <a:t> Portugal, </a:t>
            </a:r>
            <a:r>
              <a:rPr lang="fr-FR" sz="2400" dirty="0">
                <a:solidFill>
                  <a:srgbClr val="FF0000"/>
                </a:solidFill>
              </a:rPr>
              <a:t>à</a:t>
            </a:r>
            <a:r>
              <a:rPr lang="fr-FR" sz="2400" dirty="0"/>
              <a:t> Porto !</a:t>
            </a:r>
          </a:p>
          <a:p>
            <a:pPr>
              <a:lnSpc>
                <a:spcPct val="150000"/>
              </a:lnSpc>
            </a:pPr>
            <a:r>
              <a:rPr lang="fr-FR" sz="2400" b="1" dirty="0"/>
              <a:t>Martin</a:t>
            </a:r>
            <a:r>
              <a:rPr lang="fr-FR" sz="2400" dirty="0"/>
              <a:t> : Super ! Je reviens justement </a:t>
            </a:r>
            <a:r>
              <a:rPr lang="fr-FR" sz="2400" dirty="0">
                <a:solidFill>
                  <a:srgbClr val="FF0000"/>
                </a:solidFill>
              </a:rPr>
              <a:t>de</a:t>
            </a:r>
            <a:r>
              <a:rPr lang="fr-FR" sz="2400" dirty="0"/>
              <a:t> Lisbonne.</a:t>
            </a:r>
          </a:p>
          <a:p>
            <a:pPr>
              <a:lnSpc>
                <a:spcPct val="150000"/>
              </a:lnSpc>
            </a:pPr>
            <a:r>
              <a:rPr lang="fr-FR" sz="2400" b="1" dirty="0"/>
              <a:t>Laurent</a:t>
            </a:r>
            <a:r>
              <a:rPr lang="fr-FR" sz="2400" dirty="0"/>
              <a:t> : Moi, je rentre </a:t>
            </a:r>
            <a:r>
              <a:rPr lang="fr-FR" sz="2400" dirty="0">
                <a:solidFill>
                  <a:srgbClr val="FF0000"/>
                </a:solidFill>
              </a:rPr>
              <a:t>des</a:t>
            </a:r>
            <a:r>
              <a:rPr lang="fr-FR" sz="2400" dirty="0"/>
              <a:t> États-Unis, et maintenant, je pars </a:t>
            </a:r>
            <a:r>
              <a:rPr lang="fr-FR" sz="2400" dirty="0">
                <a:solidFill>
                  <a:srgbClr val="FF0000"/>
                </a:solidFill>
              </a:rPr>
              <a:t>en</a:t>
            </a:r>
            <a:r>
              <a:rPr lang="fr-FR" sz="2400" dirty="0"/>
              <a:t> Inde ! </a:t>
            </a:r>
          </a:p>
        </p:txBody>
      </p:sp>
      <p:sp>
        <p:nvSpPr>
          <p:cNvPr id="7" name="Rectangle 6">
            <a:extLst>
              <a:ext uri="{FF2B5EF4-FFF2-40B4-BE49-F238E27FC236}">
                <a16:creationId xmlns:a16="http://schemas.microsoft.com/office/drawing/2014/main" id="{60C4865F-C55C-8559-BB70-E311B3A94A67}"/>
              </a:ext>
            </a:extLst>
          </p:cNvPr>
          <p:cNvSpPr/>
          <p:nvPr/>
        </p:nvSpPr>
        <p:spPr>
          <a:xfrm>
            <a:off x="1842052" y="2723321"/>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863EE2BF-D7B5-6629-1B78-4E27660CBA81}"/>
              </a:ext>
            </a:extLst>
          </p:cNvPr>
          <p:cNvSpPr/>
          <p:nvPr/>
        </p:nvSpPr>
        <p:spPr>
          <a:xfrm>
            <a:off x="3458819" y="2733262"/>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7CC126E-48FD-90CA-AB68-85E262725A02}"/>
              </a:ext>
            </a:extLst>
          </p:cNvPr>
          <p:cNvSpPr/>
          <p:nvPr/>
        </p:nvSpPr>
        <p:spPr>
          <a:xfrm>
            <a:off x="1530920" y="4366590"/>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B97AA654-DDAB-CB98-F414-6B17415BDB50}"/>
              </a:ext>
            </a:extLst>
          </p:cNvPr>
          <p:cNvSpPr/>
          <p:nvPr/>
        </p:nvSpPr>
        <p:spPr>
          <a:xfrm>
            <a:off x="3200402" y="4916555"/>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039EEE8F-3157-3518-D1A7-8D8291C1B9AA}"/>
              </a:ext>
            </a:extLst>
          </p:cNvPr>
          <p:cNvSpPr/>
          <p:nvPr/>
        </p:nvSpPr>
        <p:spPr>
          <a:xfrm>
            <a:off x="795132" y="6018367"/>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E9169901-0C0A-193B-4B8F-6626AB94567B}"/>
              </a:ext>
            </a:extLst>
          </p:cNvPr>
          <p:cNvGraphicFramePr/>
          <p:nvPr>
            <p:extLst>
              <p:ext uri="{D42A27DB-BD31-4B8C-83A1-F6EECF244321}">
                <p14:modId xmlns:p14="http://schemas.microsoft.com/office/powerpoint/2010/main" val="88580968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313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490B5-29ED-0E7A-CF9B-2A30A016ADFF}"/>
              </a:ext>
            </a:extLst>
          </p:cNvPr>
          <p:cNvSpPr>
            <a:spLocks noGrp="1"/>
          </p:cNvSpPr>
          <p:nvPr>
            <p:ph type="title"/>
          </p:nvPr>
        </p:nvSpPr>
        <p:spPr/>
        <p:txBody>
          <a:bodyPr/>
          <a:lstStyle/>
          <a:p>
            <a:r>
              <a:rPr lang="fr-FR" b="1" dirty="0"/>
              <a:t>IV. Grammaire : </a:t>
            </a:r>
            <a:br>
              <a:rPr lang="fr-FR" dirty="0"/>
            </a:br>
            <a:r>
              <a:rPr lang="fr-FR" dirty="0"/>
              <a:t>Les prépositions « à » et « de » +  continent / pays / ville</a:t>
            </a:r>
          </a:p>
        </p:txBody>
      </p:sp>
      <p:sp>
        <p:nvSpPr>
          <p:cNvPr id="4" name="Slide Number Placeholder 3">
            <a:extLst>
              <a:ext uri="{FF2B5EF4-FFF2-40B4-BE49-F238E27FC236}">
                <a16:creationId xmlns:a16="http://schemas.microsoft.com/office/drawing/2014/main" id="{CA7037FF-03C6-58DA-B4CF-2B84F7A8F579}"/>
              </a:ext>
            </a:extLst>
          </p:cNvPr>
          <p:cNvSpPr>
            <a:spLocks noGrp="1"/>
          </p:cNvSpPr>
          <p:nvPr>
            <p:ph type="sldNum" sz="quarter" idx="12"/>
          </p:nvPr>
        </p:nvSpPr>
        <p:spPr/>
        <p:txBody>
          <a:bodyPr/>
          <a:lstStyle/>
          <a:p>
            <a:fld id="{8A0576F8-4F0C-FD4F-B2E1-A427388F89CF}" type="slidenum">
              <a:rPr lang="en-US" smtClean="0"/>
              <a:t>26</a:t>
            </a:fld>
            <a:endParaRPr lang="en-US"/>
          </a:p>
        </p:txBody>
      </p:sp>
      <p:graphicFrame>
        <p:nvGraphicFramePr>
          <p:cNvPr id="5" name="Table 4">
            <a:extLst>
              <a:ext uri="{FF2B5EF4-FFF2-40B4-BE49-F238E27FC236}">
                <a16:creationId xmlns:a16="http://schemas.microsoft.com/office/drawing/2014/main" id="{A31DD239-AF22-A2CF-453D-811105724F9E}"/>
              </a:ext>
            </a:extLst>
          </p:cNvPr>
          <p:cNvGraphicFramePr>
            <a:graphicFrameLocks noGrp="1"/>
          </p:cNvGraphicFramePr>
          <p:nvPr>
            <p:extLst>
              <p:ext uri="{D42A27DB-BD31-4B8C-83A1-F6EECF244321}">
                <p14:modId xmlns:p14="http://schemas.microsoft.com/office/powerpoint/2010/main" val="2783876458"/>
              </p:ext>
            </p:extLst>
          </p:nvPr>
        </p:nvGraphicFramePr>
        <p:xfrm>
          <a:off x="838199" y="1825625"/>
          <a:ext cx="9425610" cy="2608074"/>
        </p:xfrm>
        <a:graphic>
          <a:graphicData uri="http://schemas.openxmlformats.org/drawingml/2006/table">
            <a:tbl>
              <a:tblPr firstRow="1" bandRow="1">
                <a:tableStyleId>{5C22544A-7EE6-4342-B048-85BDC9FD1C3A}</a:tableStyleId>
              </a:tblPr>
              <a:tblGrid>
                <a:gridCol w="9425610">
                  <a:extLst>
                    <a:ext uri="{9D8B030D-6E8A-4147-A177-3AD203B41FA5}">
                      <a16:colId xmlns:a16="http://schemas.microsoft.com/office/drawing/2014/main" val="1285742270"/>
                    </a:ext>
                  </a:extLst>
                </a:gridCol>
              </a:tblGrid>
              <a:tr h="245233">
                <a:tc>
                  <a:txBody>
                    <a:bodyPr/>
                    <a:lstStyle/>
                    <a:p>
                      <a:pPr algn="ctr"/>
                      <a:r>
                        <a:rPr lang="fr-FR" sz="2400" dirty="0"/>
                        <a:t>Nommer les continents / pays / ville</a:t>
                      </a:r>
                    </a:p>
                  </a:txBody>
                  <a:tcPr/>
                </a:tc>
                <a:extLst>
                  <a:ext uri="{0D108BD9-81ED-4DB2-BD59-A6C34878D82A}">
                    <a16:rowId xmlns:a16="http://schemas.microsoft.com/office/drawing/2014/main" val="3300341326"/>
                  </a:ext>
                </a:extLst>
              </a:tr>
              <a:tr h="422150">
                <a:tc>
                  <a:txBody>
                    <a:bodyPr/>
                    <a:lstStyle/>
                    <a:p>
                      <a:r>
                        <a:rPr lang="fr-FR" sz="2000" dirty="0"/>
                        <a:t>J’ai beaucoup voyagé en Europe avec ma famille</a:t>
                      </a:r>
                    </a:p>
                  </a:txBody>
                  <a:tcPr/>
                </a:tc>
                <a:extLst>
                  <a:ext uri="{0D108BD9-81ED-4DB2-BD59-A6C34878D82A}">
                    <a16:rowId xmlns:a16="http://schemas.microsoft.com/office/drawing/2014/main" val="1331629166"/>
                  </a:ext>
                </a:extLst>
              </a:tr>
              <a:tr h="513842">
                <a:tc>
                  <a:txBody>
                    <a:bodyPr/>
                    <a:lstStyle/>
                    <a:p>
                      <a:r>
                        <a:rPr lang="fr-FR" sz="2000" dirty="0"/>
                        <a:t>L’année dernière, on est allés en Suède</a:t>
                      </a:r>
                    </a:p>
                  </a:txBody>
                  <a:tcPr/>
                </a:tc>
                <a:extLst>
                  <a:ext uri="{0D108BD9-81ED-4DB2-BD59-A6C34878D82A}">
                    <a16:rowId xmlns:a16="http://schemas.microsoft.com/office/drawing/2014/main" val="3120873502"/>
                  </a:ext>
                </a:extLst>
              </a:tr>
              <a:tr h="513842">
                <a:tc>
                  <a:txBody>
                    <a:bodyPr/>
                    <a:lstStyle/>
                    <a:p>
                      <a:r>
                        <a:rPr lang="fr-FR" sz="2000" dirty="0"/>
                        <a:t>Tous les ans, en été, je vais deux semaines en Espagne. </a:t>
                      </a:r>
                    </a:p>
                  </a:txBody>
                  <a:tcPr/>
                </a:tc>
                <a:extLst>
                  <a:ext uri="{0D108BD9-81ED-4DB2-BD59-A6C34878D82A}">
                    <a16:rowId xmlns:a16="http://schemas.microsoft.com/office/drawing/2014/main" val="1858159600"/>
                  </a:ext>
                </a:extLst>
              </a:tr>
              <a:tr h="4221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000" dirty="0"/>
                        <a:t>Et là, on revient du Danemark.</a:t>
                      </a:r>
                    </a:p>
                    <a:p>
                      <a:endParaRPr lang="fr-FR" sz="2000" dirty="0"/>
                    </a:p>
                  </a:txBody>
                  <a:tcPr/>
                </a:tc>
                <a:extLst>
                  <a:ext uri="{0D108BD9-81ED-4DB2-BD59-A6C34878D82A}">
                    <a16:rowId xmlns:a16="http://schemas.microsoft.com/office/drawing/2014/main" val="3766737556"/>
                  </a:ext>
                </a:extLst>
              </a:tr>
            </a:tbl>
          </a:graphicData>
        </a:graphic>
      </p:graphicFrame>
      <p:sp>
        <p:nvSpPr>
          <p:cNvPr id="6" name="Rectangle 5">
            <a:extLst>
              <a:ext uri="{FF2B5EF4-FFF2-40B4-BE49-F238E27FC236}">
                <a16:creationId xmlns:a16="http://schemas.microsoft.com/office/drawing/2014/main" id="{6B0B7E3A-D7FB-447F-3D49-10F7E88945A7}"/>
              </a:ext>
            </a:extLst>
          </p:cNvPr>
          <p:cNvSpPr/>
          <p:nvPr/>
        </p:nvSpPr>
        <p:spPr>
          <a:xfrm>
            <a:off x="3129421" y="2344839"/>
            <a:ext cx="314405"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877E8CE3-7FC9-253F-3463-80022F6028DE}"/>
              </a:ext>
            </a:extLst>
          </p:cNvPr>
          <p:cNvSpPr/>
          <p:nvPr/>
        </p:nvSpPr>
        <p:spPr>
          <a:xfrm>
            <a:off x="2588859" y="3781526"/>
            <a:ext cx="314405"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DE5BF0DE-7276-41E4-405F-34B4E96D928D}"/>
              </a:ext>
            </a:extLst>
          </p:cNvPr>
          <p:cNvSpPr/>
          <p:nvPr/>
        </p:nvSpPr>
        <p:spPr>
          <a:xfrm>
            <a:off x="3951055" y="2762282"/>
            <a:ext cx="314405"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E724B6F4-8B01-4A14-FEE8-B6DDCB9FDA6B}"/>
              </a:ext>
            </a:extLst>
          </p:cNvPr>
          <p:cNvSpPr/>
          <p:nvPr/>
        </p:nvSpPr>
        <p:spPr>
          <a:xfrm>
            <a:off x="5309403" y="3276726"/>
            <a:ext cx="314405"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0" name="Diagramme 2">
            <a:extLst>
              <a:ext uri="{FF2B5EF4-FFF2-40B4-BE49-F238E27FC236}">
                <a16:creationId xmlns:a16="http://schemas.microsoft.com/office/drawing/2014/main" id="{E02C79A8-A244-A9A4-E2CF-8C771EB380AB}"/>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343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1642-5E24-F282-D516-A21AA0EA63DC}"/>
              </a:ext>
            </a:extLst>
          </p:cNvPr>
          <p:cNvSpPr>
            <a:spLocks noGrp="1"/>
          </p:cNvSpPr>
          <p:nvPr>
            <p:ph type="title"/>
          </p:nvPr>
        </p:nvSpPr>
        <p:spPr/>
        <p:txBody>
          <a:bodyPr/>
          <a:lstStyle/>
          <a:p>
            <a:r>
              <a:rPr lang="fr-FR" dirty="0"/>
              <a:t>Les prépositions de lieux géographiques</a:t>
            </a:r>
          </a:p>
        </p:txBody>
      </p:sp>
      <p:graphicFrame>
        <p:nvGraphicFramePr>
          <p:cNvPr id="5" name="Table 5">
            <a:extLst>
              <a:ext uri="{FF2B5EF4-FFF2-40B4-BE49-F238E27FC236}">
                <a16:creationId xmlns:a16="http://schemas.microsoft.com/office/drawing/2014/main" id="{10F0AA3B-2DF3-BE46-2C3D-21AF8E87085D}"/>
              </a:ext>
            </a:extLst>
          </p:cNvPr>
          <p:cNvGraphicFramePr>
            <a:graphicFrameLocks noGrp="1"/>
          </p:cNvGraphicFramePr>
          <p:nvPr>
            <p:ph idx="1"/>
            <p:extLst>
              <p:ext uri="{D42A27DB-BD31-4B8C-83A1-F6EECF244321}">
                <p14:modId xmlns:p14="http://schemas.microsoft.com/office/powerpoint/2010/main" val="2747172931"/>
              </p:ext>
            </p:extLst>
          </p:nvPr>
        </p:nvGraphicFramePr>
        <p:xfrm>
          <a:off x="838200" y="1825625"/>
          <a:ext cx="10515597" cy="362712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172418509"/>
                    </a:ext>
                  </a:extLst>
                </a:gridCol>
                <a:gridCol w="3501888">
                  <a:extLst>
                    <a:ext uri="{9D8B030D-6E8A-4147-A177-3AD203B41FA5}">
                      <a16:colId xmlns:a16="http://schemas.microsoft.com/office/drawing/2014/main" val="1420256056"/>
                    </a:ext>
                  </a:extLst>
                </a:gridCol>
                <a:gridCol w="3508510">
                  <a:extLst>
                    <a:ext uri="{9D8B030D-6E8A-4147-A177-3AD203B41FA5}">
                      <a16:colId xmlns:a16="http://schemas.microsoft.com/office/drawing/2014/main" val="511937528"/>
                    </a:ext>
                  </a:extLst>
                </a:gridCol>
              </a:tblGrid>
              <a:tr h="370840">
                <a:tc>
                  <a:txBody>
                    <a:bodyPr/>
                    <a:lstStyle/>
                    <a:p>
                      <a:r>
                        <a:rPr lang="fr-FR" sz="2400" dirty="0"/>
                        <a:t>L’endroit</a:t>
                      </a:r>
                    </a:p>
                  </a:txBody>
                  <a:tcPr/>
                </a:tc>
                <a:tc>
                  <a:txBody>
                    <a:bodyPr/>
                    <a:lstStyle/>
                    <a:p>
                      <a:pPr algn="ctr"/>
                      <a:r>
                        <a:rPr lang="fr-FR" sz="2400" dirty="0"/>
                        <a:t>« in / to »</a:t>
                      </a:r>
                    </a:p>
                    <a:p>
                      <a:pPr algn="ctr"/>
                      <a:r>
                        <a:rPr lang="fr-FR" sz="2400" dirty="0"/>
                        <a:t>Je vais  / je suis </a:t>
                      </a:r>
                    </a:p>
                  </a:txBody>
                  <a:tcPr/>
                </a:tc>
                <a:tc>
                  <a:txBody>
                    <a:bodyPr/>
                    <a:lstStyle/>
                    <a:p>
                      <a:pPr algn="ctr"/>
                      <a:r>
                        <a:rPr lang="fr-FR" sz="2400" dirty="0"/>
                        <a:t>« </a:t>
                      </a:r>
                      <a:r>
                        <a:rPr lang="fr-FR" sz="2400" dirty="0" err="1"/>
                        <a:t>from</a:t>
                      </a:r>
                      <a:r>
                        <a:rPr lang="fr-FR" sz="2400" dirty="0"/>
                        <a:t> »</a:t>
                      </a:r>
                    </a:p>
                    <a:p>
                      <a:pPr algn="ctr"/>
                      <a:r>
                        <a:rPr lang="fr-FR" sz="2400" dirty="0"/>
                        <a:t>Je reviens / je rentre </a:t>
                      </a:r>
                    </a:p>
                  </a:txBody>
                  <a:tcPr/>
                </a:tc>
                <a:extLst>
                  <a:ext uri="{0D108BD9-81ED-4DB2-BD59-A6C34878D82A}">
                    <a16:rowId xmlns:a16="http://schemas.microsoft.com/office/drawing/2014/main" val="2200800155"/>
                  </a:ext>
                </a:extLst>
              </a:tr>
              <a:tr h="370840">
                <a:tc>
                  <a:txBody>
                    <a:bodyPr/>
                    <a:lstStyle/>
                    <a:p>
                      <a:r>
                        <a:rPr lang="fr-FR" sz="2000" dirty="0"/>
                        <a:t>Les villes</a:t>
                      </a:r>
                    </a:p>
                  </a:txBody>
                  <a:tcPr anchor="ctr"/>
                </a:tc>
                <a:tc>
                  <a:txBody>
                    <a:bodyPr/>
                    <a:lstStyle/>
                    <a:p>
                      <a:pPr algn="ctr"/>
                      <a:r>
                        <a:rPr lang="fr-FR" sz="2000" dirty="0">
                          <a:solidFill>
                            <a:srgbClr val="FF0000"/>
                          </a:solidFill>
                        </a:rPr>
                        <a:t>à</a:t>
                      </a:r>
                      <a:r>
                        <a:rPr lang="fr-FR" sz="2000" dirty="0"/>
                        <a:t> Paris</a:t>
                      </a:r>
                    </a:p>
                    <a:p>
                      <a:pPr algn="ctr"/>
                      <a:r>
                        <a:rPr lang="fr-FR" sz="2000" dirty="0">
                          <a:solidFill>
                            <a:srgbClr val="FF0000"/>
                          </a:solidFill>
                        </a:rPr>
                        <a:t>à</a:t>
                      </a:r>
                      <a:r>
                        <a:rPr lang="fr-FR" sz="2000" dirty="0"/>
                        <a:t> Étretat</a:t>
                      </a:r>
                    </a:p>
                  </a:txBody>
                  <a:tcPr anchor="ctr"/>
                </a:tc>
                <a:tc>
                  <a:txBody>
                    <a:bodyPr/>
                    <a:lstStyle/>
                    <a:p>
                      <a:pPr algn="ctr"/>
                      <a:r>
                        <a:rPr lang="fr-FR" sz="2000" dirty="0">
                          <a:solidFill>
                            <a:srgbClr val="FF0000"/>
                          </a:solidFill>
                        </a:rPr>
                        <a:t>de</a:t>
                      </a:r>
                      <a:r>
                        <a:rPr lang="fr-FR" sz="2000" dirty="0"/>
                        <a:t> Marseille</a:t>
                      </a:r>
                    </a:p>
                    <a:p>
                      <a:pPr algn="ctr"/>
                      <a:r>
                        <a:rPr lang="fr-FR" sz="2000" dirty="0">
                          <a:solidFill>
                            <a:srgbClr val="FF0000"/>
                          </a:solidFill>
                        </a:rPr>
                        <a:t>d’</a:t>
                      </a:r>
                      <a:r>
                        <a:rPr lang="fr-FR" sz="2000" dirty="0"/>
                        <a:t>Amiens</a:t>
                      </a:r>
                    </a:p>
                  </a:txBody>
                  <a:tcPr anchor="ctr"/>
                </a:tc>
                <a:extLst>
                  <a:ext uri="{0D108BD9-81ED-4DB2-BD59-A6C34878D82A}">
                    <a16:rowId xmlns:a16="http://schemas.microsoft.com/office/drawing/2014/main" val="2930620396"/>
                  </a:ext>
                </a:extLst>
              </a:tr>
              <a:tr h="370840">
                <a:tc>
                  <a:txBody>
                    <a:bodyPr/>
                    <a:lstStyle/>
                    <a:p>
                      <a:r>
                        <a:rPr lang="fr-FR" sz="2000" dirty="0"/>
                        <a:t>Les pays masculins</a:t>
                      </a:r>
                    </a:p>
                  </a:txBody>
                  <a:tcPr anchor="ctr"/>
                </a:tc>
                <a:tc>
                  <a:txBody>
                    <a:bodyPr/>
                    <a:lstStyle/>
                    <a:p>
                      <a:pPr algn="ctr"/>
                      <a:r>
                        <a:rPr lang="fr-FR" sz="2000" dirty="0">
                          <a:solidFill>
                            <a:srgbClr val="FF0000"/>
                          </a:solidFill>
                        </a:rPr>
                        <a:t>au</a:t>
                      </a:r>
                      <a:r>
                        <a:rPr lang="fr-FR" sz="2000" dirty="0"/>
                        <a:t> Vietnam</a:t>
                      </a:r>
                    </a:p>
                  </a:txBody>
                  <a:tcPr anchor="ctr"/>
                </a:tc>
                <a:tc>
                  <a:txBody>
                    <a:bodyPr/>
                    <a:lstStyle/>
                    <a:p>
                      <a:pPr algn="ctr"/>
                      <a:r>
                        <a:rPr lang="fr-FR" sz="2000" dirty="0">
                          <a:solidFill>
                            <a:srgbClr val="FF0000"/>
                          </a:solidFill>
                        </a:rPr>
                        <a:t>du</a:t>
                      </a:r>
                      <a:r>
                        <a:rPr lang="fr-FR" sz="2000" dirty="0"/>
                        <a:t> Cambodge</a:t>
                      </a:r>
                    </a:p>
                  </a:txBody>
                  <a:tcPr anchor="ctr"/>
                </a:tc>
                <a:extLst>
                  <a:ext uri="{0D108BD9-81ED-4DB2-BD59-A6C34878D82A}">
                    <a16:rowId xmlns:a16="http://schemas.microsoft.com/office/drawing/2014/main" val="1724577415"/>
                  </a:ext>
                </a:extLst>
              </a:tr>
              <a:tr h="370840">
                <a:tc>
                  <a:txBody>
                    <a:bodyPr/>
                    <a:lstStyle/>
                    <a:p>
                      <a:r>
                        <a:rPr lang="fr-FR" sz="2000" dirty="0"/>
                        <a:t>Les pays </a:t>
                      </a:r>
                      <a:r>
                        <a:rPr lang="fr-FR" sz="2000" dirty="0">
                          <a:solidFill>
                            <a:srgbClr val="7030A0"/>
                          </a:solidFill>
                        </a:rPr>
                        <a:t>féminins</a:t>
                      </a:r>
                      <a:r>
                        <a:rPr lang="fr-FR" sz="2000" dirty="0"/>
                        <a:t> </a:t>
                      </a:r>
                    </a:p>
                    <a:p>
                      <a:r>
                        <a:rPr lang="fr-FR" sz="2000" dirty="0"/>
                        <a:t>ou </a:t>
                      </a:r>
                    </a:p>
                    <a:p>
                      <a:r>
                        <a:rPr lang="fr-FR" sz="2000" dirty="0"/>
                        <a:t>Les pays masculins commençant avec une </a:t>
                      </a:r>
                      <a:r>
                        <a:rPr lang="fr-FR" sz="2000" dirty="0">
                          <a:solidFill>
                            <a:srgbClr val="00B050"/>
                          </a:solidFill>
                        </a:rPr>
                        <a:t>voyelle</a:t>
                      </a:r>
                    </a:p>
                  </a:txBody>
                  <a:tcPr anchor="ctr"/>
                </a:tc>
                <a:tc>
                  <a:txBody>
                    <a:bodyPr/>
                    <a:lstStyle/>
                    <a:p>
                      <a:pPr algn="ctr"/>
                      <a:r>
                        <a:rPr lang="fr-FR" sz="2000" dirty="0">
                          <a:solidFill>
                            <a:srgbClr val="FF0000"/>
                          </a:solidFill>
                        </a:rPr>
                        <a:t>en</a:t>
                      </a:r>
                      <a:r>
                        <a:rPr lang="fr-FR" sz="2000" dirty="0"/>
                        <a:t> </a:t>
                      </a:r>
                      <a:r>
                        <a:rPr lang="fr-FR" sz="2000" dirty="0">
                          <a:solidFill>
                            <a:srgbClr val="7030A0"/>
                          </a:solidFill>
                        </a:rPr>
                        <a:t>Thaïlande</a:t>
                      </a:r>
                    </a:p>
                    <a:p>
                      <a:pPr algn="ctr"/>
                      <a:endParaRPr lang="fr-FR" sz="2000" dirty="0"/>
                    </a:p>
                    <a:p>
                      <a:pPr algn="ctr"/>
                      <a:r>
                        <a:rPr lang="fr-FR" sz="2000" dirty="0">
                          <a:solidFill>
                            <a:srgbClr val="FF0000"/>
                          </a:solidFill>
                        </a:rPr>
                        <a:t>en</a:t>
                      </a:r>
                      <a:r>
                        <a:rPr lang="fr-FR" sz="2000" dirty="0"/>
                        <a:t> </a:t>
                      </a:r>
                      <a:r>
                        <a:rPr lang="fr-FR" sz="2000" dirty="0">
                          <a:solidFill>
                            <a:srgbClr val="00B050"/>
                          </a:solidFill>
                        </a:rPr>
                        <a:t>É</a:t>
                      </a:r>
                      <a:r>
                        <a:rPr lang="fr-FR" sz="2000" dirty="0"/>
                        <a:t>quateur / </a:t>
                      </a:r>
                      <a:r>
                        <a:rPr lang="fr-FR" sz="2000" dirty="0">
                          <a:solidFill>
                            <a:srgbClr val="FF0000"/>
                          </a:solidFill>
                        </a:rPr>
                        <a:t>en </a:t>
                      </a:r>
                      <a:r>
                        <a:rPr lang="fr-FR" sz="2000" dirty="0">
                          <a:solidFill>
                            <a:srgbClr val="7030A0"/>
                          </a:solidFill>
                        </a:rPr>
                        <a:t>Égypte</a:t>
                      </a:r>
                      <a:r>
                        <a:rPr lang="fr-FR" sz="2000" dirty="0"/>
                        <a:t>  </a:t>
                      </a:r>
                    </a:p>
                  </a:txBody>
                  <a:tcPr/>
                </a:tc>
                <a:tc>
                  <a:txBody>
                    <a:bodyPr/>
                    <a:lstStyle/>
                    <a:p>
                      <a:pPr algn="ctr"/>
                      <a:r>
                        <a:rPr lang="fr-FR" sz="2000" dirty="0">
                          <a:solidFill>
                            <a:srgbClr val="FF0000"/>
                          </a:solidFill>
                        </a:rPr>
                        <a:t>de</a:t>
                      </a:r>
                      <a:r>
                        <a:rPr lang="fr-FR" sz="2000" dirty="0"/>
                        <a:t> </a:t>
                      </a:r>
                      <a:r>
                        <a:rPr lang="fr-FR" sz="2000" dirty="0">
                          <a:solidFill>
                            <a:srgbClr val="7030A0"/>
                          </a:solidFill>
                        </a:rPr>
                        <a:t>France</a:t>
                      </a:r>
                    </a:p>
                    <a:p>
                      <a:pPr algn="ctr"/>
                      <a:endParaRPr lang="fr-FR" sz="2000" dirty="0"/>
                    </a:p>
                    <a:p>
                      <a:pPr algn="ctr"/>
                      <a:r>
                        <a:rPr lang="fr-FR" sz="2000" dirty="0">
                          <a:solidFill>
                            <a:srgbClr val="FF0000"/>
                          </a:solidFill>
                        </a:rPr>
                        <a:t>d’</a:t>
                      </a:r>
                      <a:r>
                        <a:rPr lang="fr-FR" sz="2000" dirty="0">
                          <a:solidFill>
                            <a:srgbClr val="00B050"/>
                          </a:solidFill>
                        </a:rPr>
                        <a:t>U</a:t>
                      </a:r>
                      <a:r>
                        <a:rPr lang="fr-FR" sz="2000" dirty="0"/>
                        <a:t>ruguay / </a:t>
                      </a:r>
                      <a:r>
                        <a:rPr lang="fr-FR" sz="2000" dirty="0">
                          <a:solidFill>
                            <a:srgbClr val="FF0000"/>
                          </a:solidFill>
                        </a:rPr>
                        <a:t>d’</a:t>
                      </a:r>
                      <a:r>
                        <a:rPr lang="fr-FR" sz="2000" dirty="0">
                          <a:solidFill>
                            <a:srgbClr val="7030A0"/>
                          </a:solidFill>
                        </a:rPr>
                        <a:t>Australie</a:t>
                      </a:r>
                    </a:p>
                  </a:txBody>
                  <a:tcPr/>
                </a:tc>
                <a:extLst>
                  <a:ext uri="{0D108BD9-81ED-4DB2-BD59-A6C34878D82A}">
                    <a16:rowId xmlns:a16="http://schemas.microsoft.com/office/drawing/2014/main" val="2971904448"/>
                  </a:ext>
                </a:extLst>
              </a:tr>
              <a:tr h="370840">
                <a:tc>
                  <a:txBody>
                    <a:bodyPr/>
                    <a:lstStyle/>
                    <a:p>
                      <a:r>
                        <a:rPr lang="fr-FR" sz="2000" dirty="0"/>
                        <a:t>Les pays pluriels</a:t>
                      </a:r>
                    </a:p>
                  </a:txBody>
                  <a:tcPr anchor="ctr"/>
                </a:tc>
                <a:tc>
                  <a:txBody>
                    <a:bodyPr/>
                    <a:lstStyle/>
                    <a:p>
                      <a:pPr algn="ctr"/>
                      <a:r>
                        <a:rPr lang="fr-FR" sz="2000" dirty="0">
                          <a:solidFill>
                            <a:srgbClr val="FF0000"/>
                          </a:solidFill>
                        </a:rPr>
                        <a:t>aux</a:t>
                      </a:r>
                      <a:r>
                        <a:rPr lang="fr-FR" sz="2000" dirty="0"/>
                        <a:t> États-Unis</a:t>
                      </a:r>
                    </a:p>
                  </a:txBody>
                  <a:tcPr anchor="ctr"/>
                </a:tc>
                <a:tc>
                  <a:txBody>
                    <a:bodyPr/>
                    <a:lstStyle/>
                    <a:p>
                      <a:pPr algn="ctr"/>
                      <a:r>
                        <a:rPr lang="fr-FR" sz="2000" dirty="0">
                          <a:solidFill>
                            <a:srgbClr val="FF0000"/>
                          </a:solidFill>
                        </a:rPr>
                        <a:t>des</a:t>
                      </a:r>
                      <a:r>
                        <a:rPr lang="fr-FR" sz="2000" dirty="0"/>
                        <a:t> Philippines</a:t>
                      </a:r>
                    </a:p>
                  </a:txBody>
                  <a:tcPr anchor="ctr"/>
                </a:tc>
                <a:extLst>
                  <a:ext uri="{0D108BD9-81ED-4DB2-BD59-A6C34878D82A}">
                    <a16:rowId xmlns:a16="http://schemas.microsoft.com/office/drawing/2014/main" val="3004973935"/>
                  </a:ext>
                </a:extLst>
              </a:tr>
            </a:tbl>
          </a:graphicData>
        </a:graphic>
      </p:graphicFrame>
      <p:sp>
        <p:nvSpPr>
          <p:cNvPr id="4" name="Slide Number Placeholder 3">
            <a:extLst>
              <a:ext uri="{FF2B5EF4-FFF2-40B4-BE49-F238E27FC236}">
                <a16:creationId xmlns:a16="http://schemas.microsoft.com/office/drawing/2014/main" id="{56B11212-48F5-B508-1B5A-E830C56A26E5}"/>
              </a:ext>
            </a:extLst>
          </p:cNvPr>
          <p:cNvSpPr>
            <a:spLocks noGrp="1"/>
          </p:cNvSpPr>
          <p:nvPr>
            <p:ph type="sldNum" sz="quarter" idx="12"/>
          </p:nvPr>
        </p:nvSpPr>
        <p:spPr/>
        <p:txBody>
          <a:bodyPr/>
          <a:lstStyle/>
          <a:p>
            <a:fld id="{8A0576F8-4F0C-FD4F-B2E1-A427388F89CF}" type="slidenum">
              <a:rPr lang="en-US" smtClean="0"/>
              <a:t>27</a:t>
            </a:fld>
            <a:endParaRPr lang="en-US"/>
          </a:p>
        </p:txBody>
      </p:sp>
      <p:sp>
        <p:nvSpPr>
          <p:cNvPr id="7" name="TextBox 6">
            <a:extLst>
              <a:ext uri="{FF2B5EF4-FFF2-40B4-BE49-F238E27FC236}">
                <a16:creationId xmlns:a16="http://schemas.microsoft.com/office/drawing/2014/main" id="{64A58E16-16BB-F05A-E608-3C7A78D3BD41}"/>
              </a:ext>
            </a:extLst>
          </p:cNvPr>
          <p:cNvSpPr txBox="1"/>
          <p:nvPr/>
        </p:nvSpPr>
        <p:spPr>
          <a:xfrm>
            <a:off x="838200" y="5763028"/>
            <a:ext cx="10515596" cy="461665"/>
          </a:xfrm>
          <a:prstGeom prst="rect">
            <a:avLst/>
          </a:prstGeom>
          <a:noFill/>
        </p:spPr>
        <p:txBody>
          <a:bodyPr wrap="square">
            <a:spAutoFit/>
          </a:bodyPr>
          <a:lstStyle/>
          <a:p>
            <a:r>
              <a:rPr lang="fr-FR" sz="1200" dirty="0"/>
              <a:t>Liste des pays masculins et féminins</a:t>
            </a:r>
          </a:p>
          <a:p>
            <a:r>
              <a:rPr lang="fr-FR" sz="1200" dirty="0">
                <a:hlinkClick r:id="rId2"/>
              </a:rPr>
              <a:t>https://lespourquoises.com/pourquoi-les-pays-sont-soit-feminin-soit-masculin-en-francais/</a:t>
            </a:r>
            <a:endParaRPr lang="fr-FR" sz="1200" dirty="0"/>
          </a:p>
        </p:txBody>
      </p:sp>
      <p:graphicFrame>
        <p:nvGraphicFramePr>
          <p:cNvPr id="6" name="Diagramme 2">
            <a:extLst>
              <a:ext uri="{FF2B5EF4-FFF2-40B4-BE49-F238E27FC236}">
                <a16:creationId xmlns:a16="http://schemas.microsoft.com/office/drawing/2014/main" id="{C1632C0A-4960-C850-F655-D5912420F491}"/>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9674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B015F0-9412-A8BD-DDAD-493162CF71B0}"/>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defTabSz="914400"/>
            <a:r>
              <a:rPr lang="en-US" sz="6600"/>
              <a:t>LE 1 p.67</a:t>
            </a:r>
          </a:p>
        </p:txBody>
      </p:sp>
      <p:sp>
        <p:nvSpPr>
          <p:cNvPr id="1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DF4F1B5-05DC-7CE3-23E9-D7693F73C434}"/>
              </a:ext>
            </a:extLst>
          </p:cNvPr>
          <p:cNvPicPr>
            <a:picLocks noChangeAspect="1"/>
          </p:cNvPicPr>
          <p:nvPr/>
        </p:nvPicPr>
        <p:blipFill>
          <a:blip r:embed="rId2"/>
          <a:stretch>
            <a:fillRect/>
          </a:stretch>
        </p:blipFill>
        <p:spPr>
          <a:xfrm>
            <a:off x="1486616" y="2642616"/>
            <a:ext cx="3281263" cy="3605784"/>
          </a:xfrm>
          <a:prstGeom prst="rect">
            <a:avLst/>
          </a:prstGeom>
        </p:spPr>
      </p:pic>
      <p:pic>
        <p:nvPicPr>
          <p:cNvPr id="8" name="Picture 7">
            <a:extLst>
              <a:ext uri="{FF2B5EF4-FFF2-40B4-BE49-F238E27FC236}">
                <a16:creationId xmlns:a16="http://schemas.microsoft.com/office/drawing/2014/main" id="{4C7EFAAC-7998-0BBE-F801-2E90250D4951}"/>
              </a:ext>
            </a:extLst>
          </p:cNvPr>
          <p:cNvPicPr>
            <a:picLocks noChangeAspect="1"/>
          </p:cNvPicPr>
          <p:nvPr/>
        </p:nvPicPr>
        <p:blipFill>
          <a:blip r:embed="rId3"/>
          <a:stretch>
            <a:fillRect/>
          </a:stretch>
        </p:blipFill>
        <p:spPr>
          <a:xfrm>
            <a:off x="6254496" y="2719075"/>
            <a:ext cx="5614416" cy="3452866"/>
          </a:xfrm>
          <a:prstGeom prst="rect">
            <a:avLst/>
          </a:prstGeom>
        </p:spPr>
      </p:pic>
      <p:sp>
        <p:nvSpPr>
          <p:cNvPr id="4" name="Slide Number Placeholder 3">
            <a:extLst>
              <a:ext uri="{FF2B5EF4-FFF2-40B4-BE49-F238E27FC236}">
                <a16:creationId xmlns:a16="http://schemas.microsoft.com/office/drawing/2014/main" id="{4ED5A7C3-44E4-A692-DA24-941B0A948D8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28</a:t>
            </a:fld>
            <a:endParaRPr lang="en-US"/>
          </a:p>
        </p:txBody>
      </p:sp>
      <p:graphicFrame>
        <p:nvGraphicFramePr>
          <p:cNvPr id="5" name="Diagramme 2">
            <a:extLst>
              <a:ext uri="{FF2B5EF4-FFF2-40B4-BE49-F238E27FC236}">
                <a16:creationId xmlns:a16="http://schemas.microsoft.com/office/drawing/2014/main" id="{0708ED74-8AEA-CF64-E1C1-48D9ACF3BF35}"/>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9371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C83D12-1B9B-C53F-94A4-5296C1FFE64F}"/>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defTabSz="914400"/>
            <a:r>
              <a:rPr lang="en-US" sz="6600"/>
              <a:t>LE 2,3,4 p.67</a:t>
            </a:r>
          </a:p>
        </p:txBody>
      </p:sp>
      <p:sp>
        <p:nvSpPr>
          <p:cNvPr id="1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7983CF4-FAE2-3827-94DA-76B89DB2111D}"/>
              </a:ext>
            </a:extLst>
          </p:cNvPr>
          <p:cNvPicPr>
            <a:picLocks noChangeAspect="1"/>
          </p:cNvPicPr>
          <p:nvPr/>
        </p:nvPicPr>
        <p:blipFill>
          <a:blip r:embed="rId2"/>
          <a:stretch>
            <a:fillRect/>
          </a:stretch>
        </p:blipFill>
        <p:spPr>
          <a:xfrm>
            <a:off x="6961449" y="2642616"/>
            <a:ext cx="3290277" cy="3605784"/>
          </a:xfrm>
          <a:prstGeom prst="rect">
            <a:avLst/>
          </a:prstGeom>
        </p:spPr>
      </p:pic>
      <p:pic>
        <p:nvPicPr>
          <p:cNvPr id="6" name="Picture 5">
            <a:extLst>
              <a:ext uri="{FF2B5EF4-FFF2-40B4-BE49-F238E27FC236}">
                <a16:creationId xmlns:a16="http://schemas.microsoft.com/office/drawing/2014/main" id="{90222039-1DAD-BDAA-1644-FFD320967201}"/>
              </a:ext>
            </a:extLst>
          </p:cNvPr>
          <p:cNvPicPr>
            <a:picLocks noChangeAspect="1"/>
          </p:cNvPicPr>
          <p:nvPr/>
        </p:nvPicPr>
        <p:blipFill>
          <a:blip r:embed="rId3"/>
          <a:stretch>
            <a:fillRect/>
          </a:stretch>
        </p:blipFill>
        <p:spPr>
          <a:xfrm>
            <a:off x="2059102" y="2642616"/>
            <a:ext cx="3651427" cy="3605784"/>
          </a:xfrm>
          <a:prstGeom prst="rect">
            <a:avLst/>
          </a:prstGeom>
        </p:spPr>
      </p:pic>
      <p:sp>
        <p:nvSpPr>
          <p:cNvPr id="4" name="Slide Number Placeholder 3">
            <a:extLst>
              <a:ext uri="{FF2B5EF4-FFF2-40B4-BE49-F238E27FC236}">
                <a16:creationId xmlns:a16="http://schemas.microsoft.com/office/drawing/2014/main" id="{1EF190C2-6479-83EB-E038-3E0A3F557D3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29</a:t>
            </a:fld>
            <a:endParaRPr lang="en-US"/>
          </a:p>
        </p:txBody>
      </p:sp>
      <p:graphicFrame>
        <p:nvGraphicFramePr>
          <p:cNvPr id="5" name="Diagramme 2">
            <a:extLst>
              <a:ext uri="{FF2B5EF4-FFF2-40B4-BE49-F238E27FC236}">
                <a16:creationId xmlns:a16="http://schemas.microsoft.com/office/drawing/2014/main" id="{49308830-B47E-1A37-D48A-72B80ED01D66}"/>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6832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B784D-3964-341E-C29F-CA1EBD3A5C69}"/>
              </a:ext>
            </a:extLst>
          </p:cNvPr>
          <p:cNvSpPr>
            <a:spLocks noGrp="1"/>
          </p:cNvSpPr>
          <p:nvPr>
            <p:ph type="title"/>
          </p:nvPr>
        </p:nvSpPr>
        <p:spPr>
          <a:xfrm>
            <a:off x="845234" y="885629"/>
            <a:ext cx="5625904" cy="1325563"/>
          </a:xfrm>
        </p:spPr>
        <p:txBody>
          <a:bodyPr/>
          <a:lstStyle/>
          <a:p>
            <a:r>
              <a:rPr lang="fr-FR" dirty="0"/>
              <a:t>I. Starter</a:t>
            </a:r>
          </a:p>
        </p:txBody>
      </p:sp>
      <p:sp>
        <p:nvSpPr>
          <p:cNvPr id="6" name="TextBox 5">
            <a:extLst>
              <a:ext uri="{FF2B5EF4-FFF2-40B4-BE49-F238E27FC236}">
                <a16:creationId xmlns:a16="http://schemas.microsoft.com/office/drawing/2014/main" id="{576ABA95-638A-102A-C7DD-485688CC1FC9}"/>
              </a:ext>
            </a:extLst>
          </p:cNvPr>
          <p:cNvSpPr txBox="1"/>
          <p:nvPr/>
        </p:nvSpPr>
        <p:spPr>
          <a:xfrm>
            <a:off x="773723" y="2105684"/>
            <a:ext cx="3432517" cy="3416320"/>
          </a:xfrm>
          <a:prstGeom prst="rect">
            <a:avLst/>
          </a:prstGeom>
          <a:noFill/>
        </p:spPr>
        <p:txBody>
          <a:bodyPr wrap="square" rtlCol="0">
            <a:spAutoFit/>
          </a:bodyPr>
          <a:lstStyle/>
          <a:p>
            <a:r>
              <a:rPr lang="fr-FR" sz="2400" dirty="0"/>
              <a:t>- Quels monuments à Paris est-ce que vous connaissez ? </a:t>
            </a:r>
          </a:p>
          <a:p>
            <a:endParaRPr lang="fr-FR" sz="2400" dirty="0"/>
          </a:p>
          <a:p>
            <a:r>
              <a:rPr lang="fr-FR" sz="2400" dirty="0"/>
              <a:t>- Regardez la vidéo !</a:t>
            </a:r>
          </a:p>
          <a:p>
            <a:endParaRPr lang="fr-FR" sz="2400" dirty="0"/>
          </a:p>
          <a:p>
            <a:r>
              <a:rPr lang="fr-FR" sz="2400" dirty="0"/>
              <a:t>- Et à HCMV, quels sont les monuments à ne pas rater ? </a:t>
            </a:r>
          </a:p>
        </p:txBody>
      </p:sp>
      <p:pic>
        <p:nvPicPr>
          <p:cNvPr id="7" name="Online Media 6" title="Paris in 4K">
            <a:hlinkClick r:id="" action="ppaction://media"/>
            <a:extLst>
              <a:ext uri="{FF2B5EF4-FFF2-40B4-BE49-F238E27FC236}">
                <a16:creationId xmlns:a16="http://schemas.microsoft.com/office/drawing/2014/main" id="{E8C05F5C-17EC-4DB9-97EC-BA4D5830FE58}"/>
              </a:ext>
            </a:extLst>
          </p:cNvPr>
          <p:cNvPicPr>
            <a:picLocks noRot="1" noChangeAspect="1"/>
          </p:cNvPicPr>
          <p:nvPr>
            <a:videoFile r:link="rId1"/>
          </p:nvPr>
        </p:nvPicPr>
        <p:blipFill>
          <a:blip r:embed="rId4"/>
          <a:stretch>
            <a:fillRect/>
          </a:stretch>
        </p:blipFill>
        <p:spPr>
          <a:xfrm>
            <a:off x="4188636" y="2105684"/>
            <a:ext cx="7640507" cy="4316887"/>
          </a:xfrm>
          <a:prstGeom prst="rect">
            <a:avLst/>
          </a:prstGeom>
        </p:spPr>
      </p:pic>
      <p:graphicFrame>
        <p:nvGraphicFramePr>
          <p:cNvPr id="3" name="Diagramme 2">
            <a:extLst>
              <a:ext uri="{FF2B5EF4-FFF2-40B4-BE49-F238E27FC236}">
                <a16:creationId xmlns:a16="http://schemas.microsoft.com/office/drawing/2014/main" id="{D7C8CF37-EBA1-2438-97CB-3435587C5B8F}"/>
              </a:ext>
            </a:extLst>
          </p:cNvPr>
          <p:cNvGraphicFramePr/>
          <p:nvPr>
            <p:extLst>
              <p:ext uri="{D42A27DB-BD31-4B8C-83A1-F6EECF244321}">
                <p14:modId xmlns:p14="http://schemas.microsoft.com/office/powerpoint/2010/main" val="61617230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1315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4" name="Diagramme 2">
            <a:extLst>
              <a:ext uri="{FF2B5EF4-FFF2-40B4-BE49-F238E27FC236}">
                <a16:creationId xmlns:a16="http://schemas.microsoft.com/office/drawing/2014/main" id="{DD8ED5A6-2E11-80C1-2701-194617514448}"/>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754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88" t="251" r="18604" b="-251"/>
          <a:stretch/>
        </p:blipFill>
        <p:spPr bwMode="auto">
          <a:xfrm>
            <a:off x="3896139" y="258555"/>
            <a:ext cx="8178903" cy="646292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31</a:t>
            </a:fld>
            <a:endParaRPr lang="en-US" sz="12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5320159"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85000" lnSpcReduction="1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Revenons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“à/de” + pays / </a:t>
            </a:r>
            <a:r>
              <a:rPr lang="en-US" sz="3200" b="1" dirty="0" err="1">
                <a:latin typeface="+mj-lt"/>
                <a:ea typeface="+mj-ea"/>
                <a:cs typeface="+mj-cs"/>
              </a:rPr>
              <a:t>ville</a:t>
            </a:r>
            <a:endParaRPr lang="en-US" sz="3200" b="1" dirty="0">
              <a:latin typeface="+mj-lt"/>
              <a:ea typeface="+mj-ea"/>
              <a:cs typeface="+mj-cs"/>
            </a:endParaRPr>
          </a:p>
        </p:txBody>
      </p:sp>
      <p:sp>
        <p:nvSpPr>
          <p:cNvPr id="6" name="TextBox 5">
            <a:extLst>
              <a:ext uri="{FF2B5EF4-FFF2-40B4-BE49-F238E27FC236}">
                <a16:creationId xmlns:a16="http://schemas.microsoft.com/office/drawing/2014/main" id="{89E8580E-450E-4FCB-656E-3B6AB01A7240}"/>
              </a:ext>
            </a:extLst>
          </p:cNvPr>
          <p:cNvSpPr txBox="1"/>
          <p:nvPr/>
        </p:nvSpPr>
        <p:spPr>
          <a:xfrm>
            <a:off x="162928" y="1958771"/>
            <a:ext cx="3835916" cy="4467057"/>
          </a:xfrm>
          <a:prstGeom prst="rect">
            <a:avLst/>
          </a:prstGeom>
          <a:noFill/>
        </p:spPr>
        <p:txBody>
          <a:bodyPr wrap="square" rtlCol="0">
            <a:spAutoFit/>
          </a:bodyPr>
          <a:lstStyle/>
          <a:p>
            <a:pPr>
              <a:lnSpc>
                <a:spcPct val="150000"/>
              </a:lnSpc>
            </a:pPr>
            <a:r>
              <a:rPr lang="fr-FR" sz="2400" b="1" dirty="0"/>
              <a:t>Martin</a:t>
            </a:r>
            <a:r>
              <a:rPr lang="fr-FR" sz="2400" dirty="0"/>
              <a:t> : Tu vas où ? </a:t>
            </a:r>
          </a:p>
          <a:p>
            <a:pPr>
              <a:lnSpc>
                <a:spcPct val="150000"/>
              </a:lnSpc>
            </a:pPr>
            <a:r>
              <a:rPr lang="fr-FR" sz="2400" b="1" dirty="0"/>
              <a:t>Julie </a:t>
            </a:r>
            <a:r>
              <a:rPr lang="fr-FR" sz="2400" dirty="0"/>
              <a:t>: Je vais </a:t>
            </a:r>
            <a:r>
              <a:rPr lang="fr-FR" sz="2400" dirty="0">
                <a:solidFill>
                  <a:srgbClr val="FF0000"/>
                </a:solidFill>
              </a:rPr>
              <a:t>au</a:t>
            </a:r>
            <a:r>
              <a:rPr lang="fr-FR" sz="2400" dirty="0"/>
              <a:t> Portugal, </a:t>
            </a:r>
            <a:r>
              <a:rPr lang="fr-FR" sz="2400" dirty="0">
                <a:solidFill>
                  <a:srgbClr val="FF0000"/>
                </a:solidFill>
              </a:rPr>
              <a:t>à</a:t>
            </a:r>
            <a:r>
              <a:rPr lang="fr-FR" sz="2400" dirty="0"/>
              <a:t> Porto !</a:t>
            </a:r>
          </a:p>
          <a:p>
            <a:pPr>
              <a:lnSpc>
                <a:spcPct val="150000"/>
              </a:lnSpc>
            </a:pPr>
            <a:r>
              <a:rPr lang="fr-FR" sz="2400" b="1" dirty="0"/>
              <a:t>Martin</a:t>
            </a:r>
            <a:r>
              <a:rPr lang="fr-FR" sz="2400" dirty="0"/>
              <a:t> : Super ! Je reviens justement </a:t>
            </a:r>
            <a:r>
              <a:rPr lang="fr-FR" sz="2400" dirty="0">
                <a:solidFill>
                  <a:srgbClr val="FF0000"/>
                </a:solidFill>
              </a:rPr>
              <a:t>de</a:t>
            </a:r>
            <a:r>
              <a:rPr lang="fr-FR" sz="2400" dirty="0"/>
              <a:t> Lisbonne.</a:t>
            </a:r>
          </a:p>
          <a:p>
            <a:pPr>
              <a:lnSpc>
                <a:spcPct val="150000"/>
              </a:lnSpc>
            </a:pPr>
            <a:r>
              <a:rPr lang="fr-FR" sz="2400" b="1" dirty="0"/>
              <a:t>Laurent</a:t>
            </a:r>
            <a:r>
              <a:rPr lang="fr-FR" sz="2400" dirty="0"/>
              <a:t> : Moi, je rentre </a:t>
            </a:r>
            <a:r>
              <a:rPr lang="fr-FR" sz="2400" dirty="0">
                <a:solidFill>
                  <a:srgbClr val="FF0000"/>
                </a:solidFill>
              </a:rPr>
              <a:t>des</a:t>
            </a:r>
            <a:r>
              <a:rPr lang="fr-FR" sz="2400" dirty="0"/>
              <a:t> États-Unis, et maintenant, je pars </a:t>
            </a:r>
            <a:r>
              <a:rPr lang="fr-FR" sz="2400" dirty="0">
                <a:solidFill>
                  <a:srgbClr val="FF0000"/>
                </a:solidFill>
              </a:rPr>
              <a:t>en</a:t>
            </a:r>
            <a:r>
              <a:rPr lang="fr-FR" sz="2400" dirty="0"/>
              <a:t> Inde ! </a:t>
            </a:r>
          </a:p>
        </p:txBody>
      </p:sp>
      <p:sp>
        <p:nvSpPr>
          <p:cNvPr id="2" name="Rectangle 1">
            <a:extLst>
              <a:ext uri="{FF2B5EF4-FFF2-40B4-BE49-F238E27FC236}">
                <a16:creationId xmlns:a16="http://schemas.microsoft.com/office/drawing/2014/main" id="{DCC6D266-CE74-A6CC-3B26-2ECC455CA988}"/>
              </a:ext>
            </a:extLst>
          </p:cNvPr>
          <p:cNvSpPr/>
          <p:nvPr/>
        </p:nvSpPr>
        <p:spPr>
          <a:xfrm>
            <a:off x="1842052" y="2723321"/>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2AE19887-1EE4-749E-51A7-32311D8A1F8C}"/>
              </a:ext>
            </a:extLst>
          </p:cNvPr>
          <p:cNvSpPr/>
          <p:nvPr/>
        </p:nvSpPr>
        <p:spPr>
          <a:xfrm>
            <a:off x="3458819" y="2733262"/>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AC21C5C1-84D5-AAA1-0BCD-F98EAA4E063D}"/>
              </a:ext>
            </a:extLst>
          </p:cNvPr>
          <p:cNvSpPr/>
          <p:nvPr/>
        </p:nvSpPr>
        <p:spPr>
          <a:xfrm>
            <a:off x="1530920" y="4366590"/>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F02035B5-59EE-6AAF-CA2C-A982867CCC01}"/>
              </a:ext>
            </a:extLst>
          </p:cNvPr>
          <p:cNvSpPr/>
          <p:nvPr/>
        </p:nvSpPr>
        <p:spPr>
          <a:xfrm>
            <a:off x="3200402" y="4916555"/>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BA592342-3C26-43DB-BECC-BEE780B88F84}"/>
              </a:ext>
            </a:extLst>
          </p:cNvPr>
          <p:cNvSpPr/>
          <p:nvPr/>
        </p:nvSpPr>
        <p:spPr>
          <a:xfrm>
            <a:off x="795132" y="6018367"/>
            <a:ext cx="41081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1" name="Diagramme 2">
            <a:extLst>
              <a:ext uri="{FF2B5EF4-FFF2-40B4-BE49-F238E27FC236}">
                <a16:creationId xmlns:a16="http://schemas.microsoft.com/office/drawing/2014/main" id="{20D55142-8586-0510-293D-5DB18BC0A72F}"/>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516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3"/>
                                        </p:tgtEl>
                                        <p:attrNameLst>
                                          <p:attrName>ppt_w</p:attrName>
                                        </p:attrNameLst>
                                      </p:cBhvr>
                                      <p:tavLst>
                                        <p:tav tm="0">
                                          <p:val>
                                            <p:strVal val="ppt_w"/>
                                          </p:val>
                                        </p:tav>
                                        <p:tav tm="100000">
                                          <p:val>
                                            <p:fltVal val="0"/>
                                          </p:val>
                                        </p:tav>
                                      </p:tavLst>
                                    </p:anim>
                                    <p:anim calcmode="lin" valueType="num">
                                      <p:cBhvr>
                                        <p:cTn id="14" dur="500"/>
                                        <p:tgtEl>
                                          <p:spTgt spid="3"/>
                                        </p:tgtEl>
                                        <p:attrNameLst>
                                          <p:attrName>ppt_h</p:attrName>
                                        </p:attrNameLst>
                                      </p:cBhvr>
                                      <p:tavLst>
                                        <p:tav tm="0">
                                          <p:val>
                                            <p:strVal val="ppt_h"/>
                                          </p:val>
                                        </p:tav>
                                        <p:tav tm="100000">
                                          <p:val>
                                            <p:fltVal val="0"/>
                                          </p:val>
                                        </p:tav>
                                      </p:tavLst>
                                    </p:anim>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7"/>
                                        </p:tgtEl>
                                        <p:attrNameLst>
                                          <p:attrName>ppt_w</p:attrName>
                                        </p:attrNameLst>
                                      </p:cBhvr>
                                      <p:tavLst>
                                        <p:tav tm="0">
                                          <p:val>
                                            <p:strVal val="ppt_w"/>
                                          </p:val>
                                        </p:tav>
                                        <p:tav tm="100000">
                                          <p:val>
                                            <p:fltVal val="0"/>
                                          </p:val>
                                        </p:tav>
                                      </p:tavLst>
                                    </p:anim>
                                    <p:anim calcmode="lin" valueType="num">
                                      <p:cBhvr>
                                        <p:cTn id="21" dur="500"/>
                                        <p:tgtEl>
                                          <p:spTgt spid="7"/>
                                        </p:tgtEl>
                                        <p:attrNameLst>
                                          <p:attrName>ppt_h</p:attrName>
                                        </p:attrNameLst>
                                      </p:cBhvr>
                                      <p:tavLst>
                                        <p:tav tm="0">
                                          <p:val>
                                            <p:strVal val="ppt_h"/>
                                          </p:val>
                                        </p:tav>
                                        <p:tav tm="100000">
                                          <p:val>
                                            <p:fltVal val="0"/>
                                          </p:val>
                                        </p:tav>
                                      </p:tavLst>
                                    </p:anim>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8"/>
                                        </p:tgtEl>
                                        <p:attrNameLst>
                                          <p:attrName>ppt_w</p:attrName>
                                        </p:attrNameLst>
                                      </p:cBhvr>
                                      <p:tavLst>
                                        <p:tav tm="0">
                                          <p:val>
                                            <p:strVal val="ppt_w"/>
                                          </p:val>
                                        </p:tav>
                                        <p:tav tm="100000">
                                          <p:val>
                                            <p:fltVal val="0"/>
                                          </p:val>
                                        </p:tav>
                                      </p:tavLst>
                                    </p:anim>
                                    <p:anim calcmode="lin" valueType="num">
                                      <p:cBhvr>
                                        <p:cTn id="28" dur="500"/>
                                        <p:tgtEl>
                                          <p:spTgt spid="8"/>
                                        </p:tgtEl>
                                        <p:attrNameLst>
                                          <p:attrName>ppt_h</p:attrName>
                                        </p:attrNameLst>
                                      </p:cBhvr>
                                      <p:tavLst>
                                        <p:tav tm="0">
                                          <p:val>
                                            <p:strVal val="ppt_h"/>
                                          </p:val>
                                        </p:tav>
                                        <p:tav tm="100000">
                                          <p:val>
                                            <p:fltVal val="0"/>
                                          </p:val>
                                        </p:tav>
                                      </p:tavLst>
                                    </p:anim>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9"/>
                                        </p:tgtEl>
                                        <p:attrNameLst>
                                          <p:attrName>ppt_w</p:attrName>
                                        </p:attrNameLst>
                                      </p:cBhvr>
                                      <p:tavLst>
                                        <p:tav tm="0">
                                          <p:val>
                                            <p:strVal val="ppt_w"/>
                                          </p:val>
                                        </p:tav>
                                        <p:tav tm="100000">
                                          <p:val>
                                            <p:fltVal val="0"/>
                                          </p:val>
                                        </p:tav>
                                      </p:tavLst>
                                    </p:anim>
                                    <p:anim calcmode="lin" valueType="num">
                                      <p:cBhvr>
                                        <p:cTn id="35" dur="500"/>
                                        <p:tgtEl>
                                          <p:spTgt spid="9"/>
                                        </p:tgtEl>
                                        <p:attrNameLst>
                                          <p:attrName>ppt_h</p:attrName>
                                        </p:attrNameLst>
                                      </p:cBhvr>
                                      <p:tavLst>
                                        <p:tav tm="0">
                                          <p:val>
                                            <p:strVal val="ppt_h"/>
                                          </p:val>
                                        </p:tav>
                                        <p:tav tm="100000">
                                          <p:val>
                                            <p:fltVal val="0"/>
                                          </p:val>
                                        </p:tav>
                                      </p:tavLst>
                                    </p:anim>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D553AE14-F16A-97A4-130A-CFD0B3917987}"/>
              </a:ext>
            </a:extLst>
          </p:cNvPr>
          <p:cNvGraphicFramePr/>
          <p:nvPr>
            <p:extLst>
              <p:ext uri="{D42A27DB-BD31-4B8C-83A1-F6EECF244321}">
                <p14:modId xmlns:p14="http://schemas.microsoft.com/office/powerpoint/2010/main" val="252447599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9668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33</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29203813"/>
              </p:ext>
            </p:extLst>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sp>
        <p:nvSpPr>
          <p:cNvPr id="5" name="Rectangle 4">
            <a:extLst>
              <a:ext uri="{FF2B5EF4-FFF2-40B4-BE49-F238E27FC236}">
                <a16:creationId xmlns:a16="http://schemas.microsoft.com/office/drawing/2014/main" id="{865E7111-D43D-83D2-7CF0-F159C3B92750}"/>
              </a:ext>
            </a:extLst>
          </p:cNvPr>
          <p:cNvSpPr/>
          <p:nvPr/>
        </p:nvSpPr>
        <p:spPr>
          <a:xfrm>
            <a:off x="947236" y="5301641"/>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182F242E-53B1-FB59-72B2-BE1A7D6C6E28}"/>
              </a:ext>
            </a:extLst>
          </p:cNvPr>
          <p:cNvSpPr txBox="1"/>
          <p:nvPr/>
        </p:nvSpPr>
        <p:spPr>
          <a:xfrm>
            <a:off x="120869" y="6309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a:t> 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885267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53" r="2553"/>
          <a:stretch/>
        </p:blipFill>
        <p:spPr bwMode="auto">
          <a:xfrm>
            <a:off x="3896139" y="220718"/>
            <a:ext cx="8178903" cy="646292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34</a:t>
            </a:fld>
            <a:endParaRPr lang="en-US" sz="12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5320159"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Passons</a:t>
            </a:r>
            <a:r>
              <a:rPr lang="en-US" sz="3200" dirty="0">
                <a:latin typeface="+mj-lt"/>
                <a:ea typeface="+mj-ea"/>
                <a:cs typeface="+mj-cs"/>
              </a:rPr>
              <a:t> au point de </a:t>
            </a:r>
            <a:r>
              <a:rPr lang="en-US" sz="3200" dirty="0" err="1">
                <a:latin typeface="+mj-lt"/>
                <a:ea typeface="+mj-ea"/>
                <a:cs typeface="+mj-cs"/>
              </a:rPr>
              <a:t>vocabulaire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Les </a:t>
            </a:r>
            <a:r>
              <a:rPr lang="en-US" sz="3200" b="1" dirty="0" err="1">
                <a:latin typeface="+mj-lt"/>
                <a:ea typeface="+mj-ea"/>
                <a:cs typeface="+mj-cs"/>
              </a:rPr>
              <a:t>paysages</a:t>
            </a:r>
            <a:r>
              <a:rPr lang="en-US" sz="3200" b="1" dirty="0">
                <a:latin typeface="+mj-lt"/>
                <a:ea typeface="+mj-ea"/>
                <a:cs typeface="+mj-cs"/>
              </a:rPr>
              <a:t> et les monuments</a:t>
            </a:r>
          </a:p>
        </p:txBody>
      </p:sp>
      <p:sp>
        <p:nvSpPr>
          <p:cNvPr id="6" name="TextBox 5">
            <a:extLst>
              <a:ext uri="{FF2B5EF4-FFF2-40B4-BE49-F238E27FC236}">
                <a16:creationId xmlns:a16="http://schemas.microsoft.com/office/drawing/2014/main" id="{89E8580E-450E-4FCB-656E-3B6AB01A7240}"/>
              </a:ext>
            </a:extLst>
          </p:cNvPr>
          <p:cNvSpPr txBox="1"/>
          <p:nvPr/>
        </p:nvSpPr>
        <p:spPr>
          <a:xfrm>
            <a:off x="162928" y="1958771"/>
            <a:ext cx="3835916" cy="4467057"/>
          </a:xfrm>
          <a:prstGeom prst="rect">
            <a:avLst/>
          </a:prstGeom>
          <a:noFill/>
        </p:spPr>
        <p:txBody>
          <a:bodyPr wrap="square" rtlCol="0">
            <a:spAutoFit/>
          </a:bodyPr>
          <a:lstStyle/>
          <a:p>
            <a:pPr>
              <a:lnSpc>
                <a:spcPct val="150000"/>
              </a:lnSpc>
            </a:pPr>
            <a:r>
              <a:rPr lang="fr-FR" sz="2400" dirty="0"/>
              <a:t>À Annecy, il y a des </a:t>
            </a:r>
            <a:r>
              <a:rPr lang="fr-FR" sz="2400" dirty="0">
                <a:solidFill>
                  <a:srgbClr val="FF0000"/>
                </a:solidFill>
              </a:rPr>
              <a:t>montagnes </a:t>
            </a:r>
            <a:r>
              <a:rPr lang="fr-FR" sz="2400" dirty="0"/>
              <a:t>très hautes, mais aussi un </a:t>
            </a:r>
            <a:r>
              <a:rPr lang="fr-FR" sz="2400" dirty="0">
                <a:solidFill>
                  <a:srgbClr val="FF0000"/>
                </a:solidFill>
              </a:rPr>
              <a:t>lac</a:t>
            </a:r>
            <a:r>
              <a:rPr lang="fr-FR" sz="2400" dirty="0"/>
              <a:t> réputé pour son eau très propre (et donc potable). </a:t>
            </a:r>
          </a:p>
          <a:p>
            <a:pPr>
              <a:lnSpc>
                <a:spcPct val="150000"/>
              </a:lnSpc>
            </a:pPr>
            <a:r>
              <a:rPr lang="fr-FR" sz="2400" dirty="0"/>
              <a:t>Sur la droite, il y a le </a:t>
            </a:r>
            <a:r>
              <a:rPr lang="fr-FR" sz="2400" dirty="0">
                <a:solidFill>
                  <a:srgbClr val="FF0000"/>
                </a:solidFill>
              </a:rPr>
              <a:t>château</a:t>
            </a:r>
            <a:r>
              <a:rPr lang="fr-FR" sz="2400" dirty="0"/>
              <a:t> d’Annecy daté du XIIème siècle.</a:t>
            </a:r>
          </a:p>
        </p:txBody>
      </p:sp>
      <p:sp>
        <p:nvSpPr>
          <p:cNvPr id="12" name="Rectangle 11">
            <a:extLst>
              <a:ext uri="{FF2B5EF4-FFF2-40B4-BE49-F238E27FC236}">
                <a16:creationId xmlns:a16="http://schemas.microsoft.com/office/drawing/2014/main" id="{039EEE8F-3157-3518-D1A7-8D8291C1B9AA}"/>
              </a:ext>
            </a:extLst>
          </p:cNvPr>
          <p:cNvSpPr/>
          <p:nvPr/>
        </p:nvSpPr>
        <p:spPr>
          <a:xfrm>
            <a:off x="247269" y="2707608"/>
            <a:ext cx="1418256"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Rectangle 1">
            <a:extLst>
              <a:ext uri="{FF2B5EF4-FFF2-40B4-BE49-F238E27FC236}">
                <a16:creationId xmlns:a16="http://schemas.microsoft.com/office/drawing/2014/main" id="{80786DBC-B2CB-8BC1-D209-43A9E4199862}"/>
              </a:ext>
            </a:extLst>
          </p:cNvPr>
          <p:cNvSpPr/>
          <p:nvPr/>
        </p:nvSpPr>
        <p:spPr>
          <a:xfrm>
            <a:off x="1345456" y="3266661"/>
            <a:ext cx="308653"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ED0BBEB1-208F-A9CC-2364-F48C7E038814}"/>
              </a:ext>
            </a:extLst>
          </p:cNvPr>
          <p:cNvSpPr/>
          <p:nvPr/>
        </p:nvSpPr>
        <p:spPr>
          <a:xfrm>
            <a:off x="2771630" y="4901018"/>
            <a:ext cx="106555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8" name="Diagramme 2">
            <a:extLst>
              <a:ext uri="{FF2B5EF4-FFF2-40B4-BE49-F238E27FC236}">
                <a16:creationId xmlns:a16="http://schemas.microsoft.com/office/drawing/2014/main" id="{5672E206-5F4C-57AB-DD6C-7A98B91669C0}"/>
              </a:ext>
            </a:extLst>
          </p:cNvPr>
          <p:cNvGraphicFramePr/>
          <p:nvPr>
            <p:extLst>
              <p:ext uri="{D42A27DB-BD31-4B8C-83A1-F6EECF244321}">
                <p14:modId xmlns:p14="http://schemas.microsoft.com/office/powerpoint/2010/main" val="1922475468"/>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4561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24153-93BA-1437-C69B-85E38C451A47}"/>
              </a:ext>
            </a:extLst>
          </p:cNvPr>
          <p:cNvSpPr>
            <a:spLocks noGrp="1"/>
          </p:cNvSpPr>
          <p:nvPr>
            <p:ph type="title"/>
          </p:nvPr>
        </p:nvSpPr>
        <p:spPr/>
        <p:txBody>
          <a:bodyPr/>
          <a:lstStyle/>
          <a:p>
            <a:r>
              <a:rPr lang="fr-FR" b="1" dirty="0"/>
              <a:t>V. Vocabulaire : </a:t>
            </a:r>
            <a:r>
              <a:rPr lang="fr-FR" dirty="0"/>
              <a:t>Les paysages et les monuments</a:t>
            </a:r>
          </a:p>
        </p:txBody>
      </p:sp>
      <p:graphicFrame>
        <p:nvGraphicFramePr>
          <p:cNvPr id="7" name="Table 6">
            <a:extLst>
              <a:ext uri="{FF2B5EF4-FFF2-40B4-BE49-F238E27FC236}">
                <a16:creationId xmlns:a16="http://schemas.microsoft.com/office/drawing/2014/main" id="{C1D29409-6E57-499F-828A-9D2D5E7551DA}"/>
              </a:ext>
            </a:extLst>
          </p:cNvPr>
          <p:cNvGraphicFramePr>
            <a:graphicFrameLocks noGrp="1"/>
          </p:cNvGraphicFramePr>
          <p:nvPr>
            <p:extLst>
              <p:ext uri="{D42A27DB-BD31-4B8C-83A1-F6EECF244321}">
                <p14:modId xmlns:p14="http://schemas.microsoft.com/office/powerpoint/2010/main" val="1259163358"/>
              </p:ext>
            </p:extLst>
          </p:nvPr>
        </p:nvGraphicFramePr>
        <p:xfrm>
          <a:off x="838199" y="1825624"/>
          <a:ext cx="9749921" cy="3950861"/>
        </p:xfrm>
        <a:graphic>
          <a:graphicData uri="http://schemas.openxmlformats.org/drawingml/2006/table">
            <a:tbl>
              <a:tblPr firstRow="1" bandRow="1">
                <a:tableStyleId>{5C22544A-7EE6-4342-B048-85BDC9FD1C3A}</a:tableStyleId>
              </a:tblPr>
              <a:tblGrid>
                <a:gridCol w="9749921">
                  <a:extLst>
                    <a:ext uri="{9D8B030D-6E8A-4147-A177-3AD203B41FA5}">
                      <a16:colId xmlns:a16="http://schemas.microsoft.com/office/drawing/2014/main" val="3277270350"/>
                    </a:ext>
                  </a:extLst>
                </a:gridCol>
              </a:tblGrid>
              <a:tr h="985623">
                <a:tc>
                  <a:txBody>
                    <a:bodyPr/>
                    <a:lstStyle/>
                    <a:p>
                      <a:pPr algn="ctr"/>
                      <a:r>
                        <a:rPr lang="fr-FR" sz="2800" dirty="0"/>
                        <a:t>Nommer les  paysages et les monuments</a:t>
                      </a:r>
                    </a:p>
                  </a:txBody>
                  <a:tcPr/>
                </a:tc>
                <a:extLst>
                  <a:ext uri="{0D108BD9-81ED-4DB2-BD59-A6C34878D82A}">
                    <a16:rowId xmlns:a16="http://schemas.microsoft.com/office/drawing/2014/main" val="871910584"/>
                  </a:ext>
                </a:extLst>
              </a:tr>
              <a:tr h="2965238">
                <a:tc>
                  <a:txBody>
                    <a:bodyPr/>
                    <a:lstStyle/>
                    <a:p>
                      <a:pPr marL="0" marR="0" lvl="0" indent="0" algn="l" defTabSz="685800" rtl="0" eaLnBrk="1" fontAlgn="auto" latinLnBrk="0" hangingPunct="1">
                        <a:lnSpc>
                          <a:spcPct val="150000"/>
                        </a:lnSpc>
                        <a:spcBef>
                          <a:spcPts val="0"/>
                        </a:spcBef>
                        <a:spcAft>
                          <a:spcPts val="0"/>
                        </a:spcAft>
                        <a:buClrTx/>
                        <a:buSzTx/>
                        <a:buFontTx/>
                        <a:buNone/>
                        <a:tabLst/>
                        <a:defRPr/>
                      </a:pPr>
                      <a:r>
                        <a:rPr lang="fr-FR" sz="2400" dirty="0"/>
                        <a:t>Je rêve d’aller au Cambodge (pour visiter les temples d’Angkor), aux Philippines (pour voir les volcans), au Chili (pour voir les statues moai de l’île de Pâques ou le désert d’Atacama), en Égypte (pour voir les pyramides de </a:t>
                      </a:r>
                      <a:r>
                        <a:rPr lang="fr-FR" sz="2400" dirty="0" err="1"/>
                        <a:t>Giseh</a:t>
                      </a:r>
                      <a:r>
                        <a:rPr lang="fr-FR" sz="2400" dirty="0"/>
                        <a:t>), en France, à Tours (pour visiter les châteaux de la Loire).</a:t>
                      </a:r>
                    </a:p>
                  </a:txBody>
                  <a:tcPr/>
                </a:tc>
                <a:extLst>
                  <a:ext uri="{0D108BD9-81ED-4DB2-BD59-A6C34878D82A}">
                    <a16:rowId xmlns:a16="http://schemas.microsoft.com/office/drawing/2014/main" val="3538886254"/>
                  </a:ext>
                </a:extLst>
              </a:tr>
            </a:tbl>
          </a:graphicData>
        </a:graphic>
      </p:graphicFrame>
      <p:sp>
        <p:nvSpPr>
          <p:cNvPr id="8" name="Rectangle 7">
            <a:extLst>
              <a:ext uri="{FF2B5EF4-FFF2-40B4-BE49-F238E27FC236}">
                <a16:creationId xmlns:a16="http://schemas.microsoft.com/office/drawing/2014/main" id="{32E4C38A-0D28-08E0-AE29-9A9F1F67FE66}"/>
              </a:ext>
            </a:extLst>
          </p:cNvPr>
          <p:cNvSpPr/>
          <p:nvPr/>
        </p:nvSpPr>
        <p:spPr>
          <a:xfrm>
            <a:off x="4598485" y="1959352"/>
            <a:ext cx="1444686"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8754337B-5076-95CC-8560-1F93F0B152DD}"/>
              </a:ext>
            </a:extLst>
          </p:cNvPr>
          <p:cNvSpPr/>
          <p:nvPr/>
        </p:nvSpPr>
        <p:spPr>
          <a:xfrm>
            <a:off x="3996091" y="3558333"/>
            <a:ext cx="986740" cy="317800"/>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91C7A1A7-9A9A-2475-21BE-052BC7987483}"/>
              </a:ext>
            </a:extLst>
          </p:cNvPr>
          <p:cNvSpPr/>
          <p:nvPr/>
        </p:nvSpPr>
        <p:spPr>
          <a:xfrm>
            <a:off x="2935041" y="4120636"/>
            <a:ext cx="855082" cy="312252"/>
          </a:xfrm>
          <a:prstGeom prst="rect">
            <a:avLst/>
          </a:prstGeom>
          <a:noFill/>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F82C456A-3B10-EC10-A3C6-680510D9D593}"/>
              </a:ext>
            </a:extLst>
          </p:cNvPr>
          <p:cNvSpPr/>
          <p:nvPr/>
        </p:nvSpPr>
        <p:spPr>
          <a:xfrm>
            <a:off x="6897639" y="1959352"/>
            <a:ext cx="1922878"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3" name="Rectangle 22">
            <a:extLst>
              <a:ext uri="{FF2B5EF4-FFF2-40B4-BE49-F238E27FC236}">
                <a16:creationId xmlns:a16="http://schemas.microsoft.com/office/drawing/2014/main" id="{22439567-53D1-9A83-3BBB-205F34C9ACB0}"/>
              </a:ext>
            </a:extLst>
          </p:cNvPr>
          <p:cNvSpPr/>
          <p:nvPr/>
        </p:nvSpPr>
        <p:spPr>
          <a:xfrm>
            <a:off x="6394085" y="3007796"/>
            <a:ext cx="2201276"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4" name="Rectangle 23">
            <a:extLst>
              <a:ext uri="{FF2B5EF4-FFF2-40B4-BE49-F238E27FC236}">
                <a16:creationId xmlns:a16="http://schemas.microsoft.com/office/drawing/2014/main" id="{23B973B6-AA31-BA7F-5E25-1C4075B4D74A}"/>
              </a:ext>
            </a:extLst>
          </p:cNvPr>
          <p:cNvSpPr/>
          <p:nvPr/>
        </p:nvSpPr>
        <p:spPr>
          <a:xfrm>
            <a:off x="7836402" y="3558333"/>
            <a:ext cx="2626189"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C1A6F336-E10F-48C5-2435-A47DE81EAE5F}"/>
              </a:ext>
            </a:extLst>
          </p:cNvPr>
          <p:cNvSpPr/>
          <p:nvPr/>
        </p:nvSpPr>
        <p:spPr>
          <a:xfrm>
            <a:off x="8272581" y="4120636"/>
            <a:ext cx="1779513"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Rectangle 25">
            <a:extLst>
              <a:ext uri="{FF2B5EF4-FFF2-40B4-BE49-F238E27FC236}">
                <a16:creationId xmlns:a16="http://schemas.microsoft.com/office/drawing/2014/main" id="{A60EECF3-306D-76EE-E408-390558DE09E3}"/>
              </a:ext>
            </a:extLst>
          </p:cNvPr>
          <p:cNvSpPr/>
          <p:nvPr/>
        </p:nvSpPr>
        <p:spPr>
          <a:xfrm>
            <a:off x="900627" y="4644051"/>
            <a:ext cx="757906"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Rectangle 26">
            <a:extLst>
              <a:ext uri="{FF2B5EF4-FFF2-40B4-BE49-F238E27FC236}">
                <a16:creationId xmlns:a16="http://schemas.microsoft.com/office/drawing/2014/main" id="{90E76EAF-291C-D6D1-A82E-174ADD39A611}"/>
              </a:ext>
            </a:extLst>
          </p:cNvPr>
          <p:cNvSpPr/>
          <p:nvPr/>
        </p:nvSpPr>
        <p:spPr>
          <a:xfrm>
            <a:off x="6096000" y="4644051"/>
            <a:ext cx="2499361"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1E07A1FA-D710-6B02-80CB-D6AF84849E69}"/>
              </a:ext>
            </a:extLst>
          </p:cNvPr>
          <p:cNvSpPr/>
          <p:nvPr/>
        </p:nvSpPr>
        <p:spPr>
          <a:xfrm>
            <a:off x="897165" y="4115088"/>
            <a:ext cx="1347650" cy="317800"/>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35AB349C-B110-BD3A-FE2C-A50D0F4E1D9C}"/>
              </a:ext>
            </a:extLst>
          </p:cNvPr>
          <p:cNvSpPr/>
          <p:nvPr/>
        </p:nvSpPr>
        <p:spPr>
          <a:xfrm>
            <a:off x="2894724" y="4081719"/>
            <a:ext cx="2170405" cy="384538"/>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2">
            <a:extLst>
              <a:ext uri="{FF2B5EF4-FFF2-40B4-BE49-F238E27FC236}">
                <a16:creationId xmlns:a16="http://schemas.microsoft.com/office/drawing/2014/main" id="{AE7D6F48-B00E-166F-7EAF-8A5617DC9108}"/>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315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randombar(horizontal)">
                                      <p:cBhvr>
                                        <p:cTn id="30" dur="500"/>
                                        <p:tgtEl>
                                          <p:spTgt spid="25"/>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randombar(horizontal)">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randombar(horizontal)">
                                      <p:cBhvr>
                                        <p:cTn id="38" dur="500"/>
                                        <p:tgtEl>
                                          <p:spTgt spid="27"/>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randombar(horizontal)">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23" grpId="0" animBg="1"/>
      <p:bldP spid="24" grpId="0" animBg="1"/>
      <p:bldP spid="25" grpId="0" animBg="1"/>
      <p:bldP spid="26" grpId="0" animBg="1"/>
      <p:bldP spid="27" grpId="0" animBg="1"/>
      <p:bldP spid="3"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B2A58C-257A-A38C-5C64-1740E2EC17F3}"/>
              </a:ext>
            </a:extLst>
          </p:cNvPr>
          <p:cNvSpPr>
            <a:spLocks noGrp="1"/>
          </p:cNvSpPr>
          <p:nvPr>
            <p:ph type="title"/>
          </p:nvPr>
        </p:nvSpPr>
        <p:spPr>
          <a:xfrm>
            <a:off x="9267909" y="2023110"/>
            <a:ext cx="2469624" cy="2846070"/>
          </a:xfrm>
        </p:spPr>
        <p:txBody>
          <a:bodyPr vert="horz" lIns="91440" tIns="45720" rIns="91440" bIns="45720" rtlCol="0" anchor="ctr">
            <a:normAutofit/>
          </a:bodyPr>
          <a:lstStyle/>
          <a:p>
            <a:pPr defTabSz="914400"/>
            <a:r>
              <a:rPr lang="en-US" sz="3700" kern="1200" dirty="0">
                <a:solidFill>
                  <a:schemeClr val="tx1"/>
                </a:solidFill>
                <a:latin typeface="+mj-lt"/>
                <a:ea typeface="+mj-ea"/>
                <a:cs typeface="+mj-cs"/>
              </a:rPr>
              <a:t>Les </a:t>
            </a:r>
            <a:r>
              <a:rPr lang="en-US" sz="3700" kern="1200" dirty="0" err="1">
                <a:solidFill>
                  <a:schemeClr val="tx1"/>
                </a:solidFill>
                <a:latin typeface="+mj-lt"/>
                <a:ea typeface="+mj-ea"/>
                <a:cs typeface="+mj-cs"/>
              </a:rPr>
              <a:t>paysages</a:t>
            </a:r>
            <a:r>
              <a:rPr lang="en-US" sz="3700" kern="1200" dirty="0">
                <a:solidFill>
                  <a:schemeClr val="tx1"/>
                </a:solidFill>
                <a:latin typeface="+mj-lt"/>
                <a:ea typeface="+mj-ea"/>
                <a:cs typeface="+mj-cs"/>
              </a:rPr>
              <a:t> </a:t>
            </a:r>
          </a:p>
        </p:txBody>
      </p:sp>
      <p:sp>
        <p:nvSpPr>
          <p:cNvPr id="17" name="Rectangle 1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0">
            <a:extLst>
              <a:ext uri="{FF2B5EF4-FFF2-40B4-BE49-F238E27FC236}">
                <a16:creationId xmlns:a16="http://schemas.microsoft.com/office/drawing/2014/main" id="{185F9115-1E30-ADA2-8663-F091AB216D10}"/>
              </a:ext>
            </a:extLst>
          </p:cNvPr>
          <p:cNvPicPr>
            <a:picLocks noChangeAspect="1"/>
          </p:cNvPicPr>
          <p:nvPr/>
        </p:nvPicPr>
        <p:blipFill>
          <a:blip r:embed="rId2"/>
          <a:stretch>
            <a:fillRect/>
          </a:stretch>
        </p:blipFill>
        <p:spPr>
          <a:xfrm>
            <a:off x="558913" y="858525"/>
            <a:ext cx="7580953" cy="5211906"/>
          </a:xfrm>
          <a:prstGeom prst="rect">
            <a:avLst/>
          </a:prstGeom>
        </p:spPr>
      </p:pic>
      <p:sp>
        <p:nvSpPr>
          <p:cNvPr id="21" name="Rectangle 20">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6B08299-069D-2BD0-2070-14C368CB5CD4}"/>
              </a:ext>
            </a:extLst>
          </p:cNvPr>
          <p:cNvSpPr>
            <a:spLocks noGrp="1"/>
          </p:cNvSpPr>
          <p:nvPr>
            <p:ph type="sldNum" sz="quarter" idx="12"/>
          </p:nvPr>
        </p:nvSpPr>
        <p:spPr>
          <a:xfrm>
            <a:off x="8610599" y="6492240"/>
            <a:ext cx="3126933" cy="365125"/>
          </a:xfrm>
        </p:spPr>
        <p:txBody>
          <a:bodyPr vert="horz" lIns="91440" tIns="45720" rIns="91440" bIns="45720" rtlCol="0" anchor="ctr">
            <a:normAutofit/>
          </a:bodyPr>
          <a:lstStyle/>
          <a:p>
            <a:pPr>
              <a:spcAft>
                <a:spcPts val="600"/>
              </a:spcAft>
            </a:pPr>
            <a:fld id="{8A0576F8-4F0C-FD4F-B2E1-A427388F89CF}" type="slidenum">
              <a:rPr lang="en-US"/>
              <a:pPr>
                <a:spcAft>
                  <a:spcPts val="600"/>
                </a:spcAft>
              </a:pPr>
              <a:t>36</a:t>
            </a:fld>
            <a:endParaRPr lang="en-US"/>
          </a:p>
        </p:txBody>
      </p:sp>
      <p:graphicFrame>
        <p:nvGraphicFramePr>
          <p:cNvPr id="6" name="Diagramme 2">
            <a:extLst>
              <a:ext uri="{FF2B5EF4-FFF2-40B4-BE49-F238E27FC236}">
                <a16:creationId xmlns:a16="http://schemas.microsoft.com/office/drawing/2014/main" id="{173EF72E-4295-0E55-F497-49A7D22AFC81}"/>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2951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4">
            <a:extLst>
              <a:ext uri="{FF2B5EF4-FFF2-40B4-BE49-F238E27FC236}">
                <a16:creationId xmlns:a16="http://schemas.microsoft.com/office/drawing/2014/main" id="{7F23EF37-19EC-4973-A7AF-4BBF68646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a:extLst>
              <a:ext uri="{FF2B5EF4-FFF2-40B4-BE49-F238E27FC236}">
                <a16:creationId xmlns:a16="http://schemas.microsoft.com/office/drawing/2014/main" id="{7A49E09A-3A2B-0728-AFDA-A540A0A3B8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614" r="4" b="12531"/>
          <a:stretch/>
        </p:blipFill>
        <p:spPr bwMode="auto">
          <a:xfrm>
            <a:off x="7194441" y="1197425"/>
            <a:ext cx="4013020" cy="2402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1B48D9F-33CC-DEA2-502C-50DA332A04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98" b="14406"/>
          <a:stretch/>
        </p:blipFill>
        <p:spPr bwMode="auto">
          <a:xfrm>
            <a:off x="7196632" y="3599541"/>
            <a:ext cx="401083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5181F89-1F6E-6619-F429-E24932C959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500" r="-2" b="12729"/>
          <a:stretch/>
        </p:blipFill>
        <p:spPr bwMode="auto">
          <a:xfrm>
            <a:off x="740228" y="1194251"/>
            <a:ext cx="6446781" cy="469128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F6482F5-A911-FE3E-1EF0-A09A052D89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37</a:t>
            </a:fld>
            <a:endParaRPr lang="en-US"/>
          </a:p>
        </p:txBody>
      </p:sp>
      <p:graphicFrame>
        <p:nvGraphicFramePr>
          <p:cNvPr id="3" name="Diagramme 2">
            <a:extLst>
              <a:ext uri="{FF2B5EF4-FFF2-40B4-BE49-F238E27FC236}">
                <a16:creationId xmlns:a16="http://schemas.microsoft.com/office/drawing/2014/main" id="{AC56A178-D527-531A-AA06-567B74D388FD}"/>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17946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6" name="Rectangle 2065">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85513C-4055-7C75-6715-CD8A2300F1D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defTabSz="914400"/>
            <a:r>
              <a:rPr lang="en-US" sz="3200" kern="1200" dirty="0" err="1">
                <a:solidFill>
                  <a:schemeClr val="bg1"/>
                </a:solidFill>
                <a:latin typeface="+mj-lt"/>
                <a:ea typeface="+mj-ea"/>
                <a:cs typeface="+mj-cs"/>
              </a:rPr>
              <a:t>Dites</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quels</a:t>
            </a:r>
            <a:r>
              <a:rPr lang="en-US" sz="3200" kern="1200" dirty="0">
                <a:solidFill>
                  <a:schemeClr val="bg1"/>
                </a:solidFill>
                <a:latin typeface="+mj-lt"/>
                <a:ea typeface="+mj-ea"/>
                <a:cs typeface="+mj-cs"/>
              </a:rPr>
              <a:t> types de monuments </a:t>
            </a:r>
            <a:r>
              <a:rPr lang="en-US" sz="3200" kern="1200" dirty="0" err="1">
                <a:solidFill>
                  <a:schemeClr val="bg1"/>
                </a:solidFill>
                <a:latin typeface="+mj-lt"/>
                <a:ea typeface="+mj-ea"/>
                <a:cs typeface="+mj-cs"/>
              </a:rPr>
              <a:t>sont</a:t>
            </a:r>
            <a:r>
              <a:rPr lang="en-US" sz="3200" kern="1200" dirty="0">
                <a:solidFill>
                  <a:schemeClr val="bg1"/>
                </a:solidFill>
                <a:latin typeface="+mj-lt"/>
                <a:ea typeface="+mj-ea"/>
                <a:cs typeface="+mj-cs"/>
              </a:rPr>
              <a:t> à Paris!</a:t>
            </a:r>
          </a:p>
        </p:txBody>
      </p:sp>
      <p:pic>
        <p:nvPicPr>
          <p:cNvPr id="2050" name="Picture 2">
            <a:extLst>
              <a:ext uri="{FF2B5EF4-FFF2-40B4-BE49-F238E27FC236}">
                <a16:creationId xmlns:a16="http://schemas.microsoft.com/office/drawing/2014/main" id="{0ABCA3F8-E3BD-684C-79C2-930ABF05B66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p:blipFill>
        <p:spPr bwMode="auto">
          <a:xfrm>
            <a:off x="306180" y="1624427"/>
            <a:ext cx="8633248" cy="485620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876621E-530B-52E5-F43A-9729F1FBE4A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38</a:t>
            </a:fld>
            <a:endParaRPr lang="en-US"/>
          </a:p>
        </p:txBody>
      </p:sp>
      <p:sp>
        <p:nvSpPr>
          <p:cNvPr id="5" name="TextBox 4">
            <a:extLst>
              <a:ext uri="{FF2B5EF4-FFF2-40B4-BE49-F238E27FC236}">
                <a16:creationId xmlns:a16="http://schemas.microsoft.com/office/drawing/2014/main" id="{DBFB098E-25C9-EE80-8710-3A1666CDAE0B}"/>
              </a:ext>
            </a:extLst>
          </p:cNvPr>
          <p:cNvSpPr txBox="1"/>
          <p:nvPr/>
        </p:nvSpPr>
        <p:spPr>
          <a:xfrm>
            <a:off x="9114971" y="1624427"/>
            <a:ext cx="2770849" cy="2246769"/>
          </a:xfrm>
          <a:prstGeom prst="rect">
            <a:avLst/>
          </a:prstGeom>
          <a:noFill/>
        </p:spPr>
        <p:txBody>
          <a:bodyPr wrap="square" rtlCol="0">
            <a:spAutoFit/>
          </a:bodyPr>
          <a:lstStyle/>
          <a:p>
            <a:r>
              <a:rPr lang="fr-FR" sz="2800" dirty="0"/>
              <a:t>Et quels sont les paysages ? Fais une recherche rapide sur Internet !</a:t>
            </a:r>
          </a:p>
        </p:txBody>
      </p:sp>
      <p:graphicFrame>
        <p:nvGraphicFramePr>
          <p:cNvPr id="6" name="Diagramme 2">
            <a:extLst>
              <a:ext uri="{FF2B5EF4-FFF2-40B4-BE49-F238E27FC236}">
                <a16:creationId xmlns:a16="http://schemas.microsoft.com/office/drawing/2014/main" id="{DF56E157-D04A-438D-0A03-2E1FFC012EAE}"/>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8721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D55020-E06F-ADE7-50DE-A8E1FD0A016E}"/>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defTabSz="914400"/>
            <a:r>
              <a:rPr lang="en-US" sz="6600" kern="1200" dirty="0">
                <a:solidFill>
                  <a:schemeClr val="tx1"/>
                </a:solidFill>
                <a:latin typeface="+mj-lt"/>
                <a:ea typeface="+mj-ea"/>
                <a:cs typeface="+mj-cs"/>
              </a:rPr>
              <a:t>LE </a:t>
            </a:r>
            <a:r>
              <a:rPr lang="en-US" sz="6600" dirty="0"/>
              <a:t>3</a:t>
            </a:r>
            <a:r>
              <a:rPr lang="en-US" sz="6600" kern="1200" dirty="0">
                <a:solidFill>
                  <a:schemeClr val="tx1"/>
                </a:solidFill>
                <a:latin typeface="+mj-lt"/>
                <a:ea typeface="+mj-ea"/>
                <a:cs typeface="+mj-cs"/>
              </a:rPr>
              <a:t> p.</a:t>
            </a:r>
            <a:r>
              <a:rPr lang="en-US" sz="6600" dirty="0"/>
              <a:t>65</a:t>
            </a:r>
            <a:endParaRPr lang="en-US" sz="6600" kern="1200" dirty="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BD9EBD6-8030-F857-E2C9-0E2055BD3E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0040" y="2997702"/>
            <a:ext cx="11548872" cy="2857892"/>
          </a:xfrm>
          <a:prstGeom prst="rect">
            <a:avLst/>
          </a:prstGeom>
        </p:spPr>
      </p:pic>
      <p:sp>
        <p:nvSpPr>
          <p:cNvPr id="4" name="Slide Number Placeholder 3">
            <a:extLst>
              <a:ext uri="{FF2B5EF4-FFF2-40B4-BE49-F238E27FC236}">
                <a16:creationId xmlns:a16="http://schemas.microsoft.com/office/drawing/2014/main" id="{7B048E5C-61A7-A3C8-822D-156AAB1F778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39</a:t>
            </a:fld>
            <a:endParaRPr lang="en-US"/>
          </a:p>
        </p:txBody>
      </p:sp>
      <p:graphicFrame>
        <p:nvGraphicFramePr>
          <p:cNvPr id="5" name="Diagramme 2">
            <a:extLst>
              <a:ext uri="{FF2B5EF4-FFF2-40B4-BE49-F238E27FC236}">
                <a16:creationId xmlns:a16="http://schemas.microsoft.com/office/drawing/2014/main" id="{7B393DA9-44C4-6DC4-02A7-E2E89C22EAD1}"/>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840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Easy French 1 - à Paris!">
            <a:hlinkClick r:id="" action="ppaction://media"/>
            <a:extLst>
              <a:ext uri="{FF2B5EF4-FFF2-40B4-BE49-F238E27FC236}">
                <a16:creationId xmlns:a16="http://schemas.microsoft.com/office/drawing/2014/main" id="{00B3891F-70B4-CB23-D8DD-FE8A538E75DB}"/>
              </a:ext>
            </a:extLst>
          </p:cNvPr>
          <p:cNvPicPr>
            <a:picLocks noRot="1" noChangeAspect="1"/>
          </p:cNvPicPr>
          <p:nvPr>
            <a:videoFile r:link="rId1"/>
          </p:nvPr>
        </p:nvPicPr>
        <p:blipFill>
          <a:blip r:embed="rId3"/>
          <a:stretch>
            <a:fillRect/>
          </a:stretch>
        </p:blipFill>
        <p:spPr>
          <a:xfrm>
            <a:off x="919666" y="701222"/>
            <a:ext cx="10074906" cy="5692322"/>
          </a:xfrm>
          <a:prstGeom prst="rect">
            <a:avLst/>
          </a:prstGeom>
        </p:spPr>
      </p:pic>
      <p:graphicFrame>
        <p:nvGraphicFramePr>
          <p:cNvPr id="3" name="Diagramme 2">
            <a:extLst>
              <a:ext uri="{FF2B5EF4-FFF2-40B4-BE49-F238E27FC236}">
                <a16:creationId xmlns:a16="http://schemas.microsoft.com/office/drawing/2014/main" id="{CE5DD195-1D3F-EC38-B32B-65C0AA7996C1}"/>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4694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3" name="Diagramme 2">
            <a:extLst>
              <a:ext uri="{FF2B5EF4-FFF2-40B4-BE49-F238E27FC236}">
                <a16:creationId xmlns:a16="http://schemas.microsoft.com/office/drawing/2014/main" id="{D3E94861-903F-4077-4A04-67CAE41E4508}"/>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1011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53" r="2553"/>
          <a:stretch/>
        </p:blipFill>
        <p:spPr bwMode="auto">
          <a:xfrm>
            <a:off x="3896139" y="220718"/>
            <a:ext cx="8178903" cy="646292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41</a:t>
            </a:fld>
            <a:endParaRPr lang="en-US" sz="1200">
              <a:solidFill>
                <a:srgbClr val="FFFFFF"/>
              </a:solidFill>
              <a:latin typeface="Calibri" panose="020F0502020204030204"/>
            </a:endParaRPr>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5320159"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85000" lnSpcReduction="1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Revenons</a:t>
            </a:r>
            <a:r>
              <a:rPr lang="en-US" sz="3200" dirty="0">
                <a:latin typeface="+mj-lt"/>
                <a:ea typeface="+mj-ea"/>
                <a:cs typeface="+mj-cs"/>
              </a:rPr>
              <a:t> au point de </a:t>
            </a:r>
            <a:r>
              <a:rPr lang="en-US" sz="3200" dirty="0" err="1">
                <a:latin typeface="+mj-lt"/>
                <a:ea typeface="+mj-ea"/>
                <a:cs typeface="+mj-cs"/>
              </a:rPr>
              <a:t>vocabulaire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Les </a:t>
            </a:r>
            <a:r>
              <a:rPr lang="en-US" sz="3200" b="1" dirty="0" err="1">
                <a:latin typeface="+mj-lt"/>
                <a:ea typeface="+mj-ea"/>
                <a:cs typeface="+mj-cs"/>
              </a:rPr>
              <a:t>paysages</a:t>
            </a:r>
            <a:r>
              <a:rPr lang="en-US" sz="3200" b="1" dirty="0">
                <a:latin typeface="+mj-lt"/>
                <a:ea typeface="+mj-ea"/>
                <a:cs typeface="+mj-cs"/>
              </a:rPr>
              <a:t> et les monuments</a:t>
            </a:r>
          </a:p>
        </p:txBody>
      </p:sp>
      <p:sp>
        <p:nvSpPr>
          <p:cNvPr id="6" name="TextBox 5">
            <a:extLst>
              <a:ext uri="{FF2B5EF4-FFF2-40B4-BE49-F238E27FC236}">
                <a16:creationId xmlns:a16="http://schemas.microsoft.com/office/drawing/2014/main" id="{89E8580E-450E-4FCB-656E-3B6AB01A7240}"/>
              </a:ext>
            </a:extLst>
          </p:cNvPr>
          <p:cNvSpPr txBox="1"/>
          <p:nvPr/>
        </p:nvSpPr>
        <p:spPr>
          <a:xfrm>
            <a:off x="162928" y="1958771"/>
            <a:ext cx="3835916" cy="4467057"/>
          </a:xfrm>
          <a:prstGeom prst="rect">
            <a:avLst/>
          </a:prstGeom>
          <a:noFill/>
        </p:spPr>
        <p:txBody>
          <a:bodyPr wrap="square" rtlCol="0">
            <a:spAutoFit/>
          </a:bodyPr>
          <a:lstStyle/>
          <a:p>
            <a:pPr>
              <a:lnSpc>
                <a:spcPct val="150000"/>
              </a:lnSpc>
            </a:pPr>
            <a:r>
              <a:rPr lang="fr-FR" sz="2400" dirty="0"/>
              <a:t>À Annecy, il y a des </a:t>
            </a:r>
            <a:r>
              <a:rPr lang="fr-FR" sz="2400" dirty="0">
                <a:solidFill>
                  <a:srgbClr val="FF0000"/>
                </a:solidFill>
              </a:rPr>
              <a:t>montagnes </a:t>
            </a:r>
            <a:r>
              <a:rPr lang="fr-FR" sz="2400" dirty="0"/>
              <a:t>très hautes, mais aussi un </a:t>
            </a:r>
            <a:r>
              <a:rPr lang="fr-FR" sz="2400" dirty="0">
                <a:solidFill>
                  <a:srgbClr val="FF0000"/>
                </a:solidFill>
              </a:rPr>
              <a:t>lac</a:t>
            </a:r>
            <a:r>
              <a:rPr lang="fr-FR" sz="2400" dirty="0"/>
              <a:t> réputé pour son eau très propre (et donc potable). </a:t>
            </a:r>
          </a:p>
          <a:p>
            <a:pPr>
              <a:lnSpc>
                <a:spcPct val="150000"/>
              </a:lnSpc>
            </a:pPr>
            <a:r>
              <a:rPr lang="fr-FR" sz="2400" dirty="0"/>
              <a:t>Sur la droite, il y a le </a:t>
            </a:r>
            <a:r>
              <a:rPr lang="fr-FR" sz="2400" dirty="0">
                <a:solidFill>
                  <a:srgbClr val="FF0000"/>
                </a:solidFill>
              </a:rPr>
              <a:t>château</a:t>
            </a:r>
            <a:r>
              <a:rPr lang="fr-FR" sz="2400" dirty="0"/>
              <a:t> d’Annecy daté du XIIème siècle.</a:t>
            </a:r>
          </a:p>
        </p:txBody>
      </p:sp>
      <p:sp>
        <p:nvSpPr>
          <p:cNvPr id="12" name="Rectangle 11">
            <a:extLst>
              <a:ext uri="{FF2B5EF4-FFF2-40B4-BE49-F238E27FC236}">
                <a16:creationId xmlns:a16="http://schemas.microsoft.com/office/drawing/2014/main" id="{039EEE8F-3157-3518-D1A7-8D8291C1B9AA}"/>
              </a:ext>
            </a:extLst>
          </p:cNvPr>
          <p:cNvSpPr/>
          <p:nvPr/>
        </p:nvSpPr>
        <p:spPr>
          <a:xfrm>
            <a:off x="247269" y="2707608"/>
            <a:ext cx="1418256"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 name="Rectangle 1">
            <a:extLst>
              <a:ext uri="{FF2B5EF4-FFF2-40B4-BE49-F238E27FC236}">
                <a16:creationId xmlns:a16="http://schemas.microsoft.com/office/drawing/2014/main" id="{80786DBC-B2CB-8BC1-D209-43A9E4199862}"/>
              </a:ext>
            </a:extLst>
          </p:cNvPr>
          <p:cNvSpPr/>
          <p:nvPr/>
        </p:nvSpPr>
        <p:spPr>
          <a:xfrm>
            <a:off x="1345456" y="3266661"/>
            <a:ext cx="308653"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ED0BBEB1-208F-A9CC-2364-F48C7E038814}"/>
              </a:ext>
            </a:extLst>
          </p:cNvPr>
          <p:cNvSpPr/>
          <p:nvPr/>
        </p:nvSpPr>
        <p:spPr>
          <a:xfrm>
            <a:off x="2771630" y="4901018"/>
            <a:ext cx="1065557" cy="3246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8" name="Diagramme 2">
            <a:extLst>
              <a:ext uri="{FF2B5EF4-FFF2-40B4-BE49-F238E27FC236}">
                <a16:creationId xmlns:a16="http://schemas.microsoft.com/office/drawing/2014/main" id="{EF95C984-0258-50C3-B58A-499D53BD6F88}"/>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679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5F2843EF-1EF7-C3FB-98BC-ACC8AB7E1E91}"/>
              </a:ext>
            </a:extLst>
          </p:cNvPr>
          <p:cNvGraphicFramePr/>
          <p:nvPr>
            <p:extLst>
              <p:ext uri="{D42A27DB-BD31-4B8C-83A1-F6EECF244321}">
                <p14:modId xmlns:p14="http://schemas.microsoft.com/office/powerpoint/2010/main" val="2658494856"/>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99330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43</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171358180"/>
              </p:ext>
            </p:extLst>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sp>
        <p:nvSpPr>
          <p:cNvPr id="5" name="Rectangle 4">
            <a:extLst>
              <a:ext uri="{FF2B5EF4-FFF2-40B4-BE49-F238E27FC236}">
                <a16:creationId xmlns:a16="http://schemas.microsoft.com/office/drawing/2014/main" id="{865E7111-D43D-83D2-7CF0-F159C3B92750}"/>
              </a:ext>
            </a:extLst>
          </p:cNvPr>
          <p:cNvSpPr/>
          <p:nvPr/>
        </p:nvSpPr>
        <p:spPr>
          <a:xfrm>
            <a:off x="4642668" y="5301641"/>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182F242E-53B1-FB59-72B2-BE1A7D6C6E28}"/>
              </a:ext>
            </a:extLst>
          </p:cNvPr>
          <p:cNvSpPr txBox="1"/>
          <p:nvPr/>
        </p:nvSpPr>
        <p:spPr>
          <a:xfrm>
            <a:off x="120869" y="6309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a:t> 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1805366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6F46CA52-21B5-FE44-F82E-FFF203D984AA}"/>
              </a:ext>
            </a:extLst>
          </p:cNvPr>
          <p:cNvSpPr txBox="1"/>
          <p:nvPr/>
        </p:nvSpPr>
        <p:spPr>
          <a:xfrm>
            <a:off x="449179" y="1808395"/>
            <a:ext cx="4614705" cy="5159554"/>
          </a:xfrm>
          <a:prstGeom prst="rect">
            <a:avLst/>
          </a:prstGeom>
          <a:noFill/>
        </p:spPr>
        <p:txBody>
          <a:bodyPr wrap="square">
            <a:spAutoFit/>
          </a:bodyPr>
          <a:lstStyle/>
          <a:p>
            <a:pPr algn="just">
              <a:lnSpc>
                <a:spcPct val="200000"/>
              </a:lnSpc>
            </a:pPr>
            <a:r>
              <a:rPr lang="fr-FR" sz="2400" dirty="0"/>
              <a:t>Mon copain et moi, </a:t>
            </a:r>
            <a:r>
              <a:rPr lang="fr-FR" sz="2400" dirty="0">
                <a:solidFill>
                  <a:srgbClr val="FF0000"/>
                </a:solidFill>
              </a:rPr>
              <a:t>on</a:t>
            </a:r>
            <a:r>
              <a:rPr lang="fr-FR" sz="2400" dirty="0"/>
              <a:t> adore voyager en France ! L’hiver dernier, on </a:t>
            </a:r>
            <a:r>
              <a:rPr lang="fr-FR" sz="2400" dirty="0">
                <a:solidFill>
                  <a:srgbClr val="FF0000"/>
                </a:solidFill>
              </a:rPr>
              <a:t>est</a:t>
            </a:r>
            <a:r>
              <a:rPr lang="fr-FR" sz="2400" dirty="0"/>
              <a:t> partis à Lyon parce que c’est près de la </a:t>
            </a:r>
            <a:r>
              <a:rPr lang="fr-FR" sz="2400" dirty="0">
                <a:solidFill>
                  <a:srgbClr val="FF0000"/>
                </a:solidFill>
              </a:rPr>
              <a:t>montagne</a:t>
            </a:r>
            <a:r>
              <a:rPr lang="fr-FR" sz="2400" dirty="0"/>
              <a:t>, et </a:t>
            </a:r>
            <a:r>
              <a:rPr lang="fr-FR" sz="2400" dirty="0">
                <a:solidFill>
                  <a:srgbClr val="FF0000"/>
                </a:solidFill>
              </a:rPr>
              <a:t>nous</a:t>
            </a:r>
            <a:r>
              <a:rPr lang="fr-FR" sz="2400" dirty="0"/>
              <a:t> adorons skier ! Tous les soirs, on </a:t>
            </a:r>
            <a:r>
              <a:rPr lang="fr-FR" sz="2400" dirty="0">
                <a:solidFill>
                  <a:srgbClr val="FF0000"/>
                </a:solidFill>
              </a:rPr>
              <a:t>a</a:t>
            </a:r>
            <a:r>
              <a:rPr lang="fr-FR" sz="2400" dirty="0"/>
              <a:t> mangé de la fondue savoyarde !  </a:t>
            </a:r>
          </a:p>
          <a:p>
            <a:pPr algn="just">
              <a:lnSpc>
                <a:spcPct val="200000"/>
              </a:lnSpc>
            </a:pPr>
            <a:endParaRPr lang="fr-FR" sz="2400" dirty="0"/>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Passons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 </a:t>
            </a:r>
            <a:r>
              <a:rPr lang="en-US" sz="3200" b="1" dirty="0" err="1">
                <a:latin typeface="+mj-lt"/>
                <a:ea typeface="+mj-ea"/>
                <a:cs typeface="+mj-cs"/>
              </a:rPr>
              <a:t>pronom</a:t>
            </a:r>
            <a:r>
              <a:rPr lang="en-US" sz="3200" b="1" dirty="0">
                <a:latin typeface="+mj-lt"/>
                <a:ea typeface="+mj-ea"/>
                <a:cs typeface="+mj-cs"/>
              </a:rPr>
              <a:t> “on”</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92" r="14004"/>
          <a:stretch/>
        </p:blipFill>
        <p:spPr bwMode="auto">
          <a:xfrm>
            <a:off x="6095999" y="428784"/>
            <a:ext cx="6052314" cy="638499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44</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86204" y="5622220"/>
            <a:ext cx="2205797" cy="1240761"/>
          </a:xfrm>
          <a:prstGeom prst="rect">
            <a:avLst/>
          </a:prstGeom>
        </p:spPr>
      </p:pic>
      <p:sp>
        <p:nvSpPr>
          <p:cNvPr id="2" name="Rectangle 1">
            <a:extLst>
              <a:ext uri="{FF2B5EF4-FFF2-40B4-BE49-F238E27FC236}">
                <a16:creationId xmlns:a16="http://schemas.microsoft.com/office/drawing/2014/main" id="{ACBB2F7B-D315-B34B-91A4-7E36D43CA1A9}"/>
              </a:ext>
            </a:extLst>
          </p:cNvPr>
          <p:cNvSpPr/>
          <p:nvPr/>
        </p:nvSpPr>
        <p:spPr>
          <a:xfrm>
            <a:off x="3684500" y="2168755"/>
            <a:ext cx="345646"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BB33011-4A6A-455A-C06C-0528EEB5F87C}"/>
              </a:ext>
            </a:extLst>
          </p:cNvPr>
          <p:cNvSpPr/>
          <p:nvPr/>
        </p:nvSpPr>
        <p:spPr>
          <a:xfrm>
            <a:off x="962907" y="3621283"/>
            <a:ext cx="38021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0F8A40E-71D9-E8BE-C1AF-C6403E037490}"/>
              </a:ext>
            </a:extLst>
          </p:cNvPr>
          <p:cNvSpPr/>
          <p:nvPr/>
        </p:nvSpPr>
        <p:spPr>
          <a:xfrm>
            <a:off x="2138670" y="4330796"/>
            <a:ext cx="144363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336B88D0-3A49-EB1C-6E1C-1D37A027410D}"/>
              </a:ext>
            </a:extLst>
          </p:cNvPr>
          <p:cNvSpPr/>
          <p:nvPr/>
        </p:nvSpPr>
        <p:spPr>
          <a:xfrm>
            <a:off x="4300729" y="4343344"/>
            <a:ext cx="673567"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EFD42FA5-FEF9-4B10-A163-38A50AF96B04}"/>
              </a:ext>
            </a:extLst>
          </p:cNvPr>
          <p:cNvSpPr/>
          <p:nvPr/>
        </p:nvSpPr>
        <p:spPr>
          <a:xfrm>
            <a:off x="4751972" y="5065405"/>
            <a:ext cx="38021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2">
            <a:extLst>
              <a:ext uri="{FF2B5EF4-FFF2-40B4-BE49-F238E27FC236}">
                <a16:creationId xmlns:a16="http://schemas.microsoft.com/office/drawing/2014/main" id="{DA28894E-ABB7-2779-77FA-596BAD9B3A05}"/>
              </a:ext>
            </a:extLst>
          </p:cNvPr>
          <p:cNvGraphicFramePr/>
          <p:nvPr>
            <p:extLst>
              <p:ext uri="{D42A27DB-BD31-4B8C-83A1-F6EECF244321}">
                <p14:modId xmlns:p14="http://schemas.microsoft.com/office/powerpoint/2010/main" val="2684569790"/>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02445146"/>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at Kitty Sticker by 궁디팡팡 캣페스타">
            <a:extLst>
              <a:ext uri="{FF2B5EF4-FFF2-40B4-BE49-F238E27FC236}">
                <a16:creationId xmlns:a16="http://schemas.microsoft.com/office/drawing/2014/main" id="{5B1C57AF-3665-1532-F747-E93F4679DE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77691" y="731800"/>
            <a:ext cx="856637" cy="8566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84D872F-5ACD-427A-721F-782EA0D9709D}"/>
              </a:ext>
            </a:extLst>
          </p:cNvPr>
          <p:cNvSpPr>
            <a:spLocks noGrp="1"/>
          </p:cNvSpPr>
          <p:nvPr>
            <p:ph type="title"/>
          </p:nvPr>
        </p:nvSpPr>
        <p:spPr>
          <a:xfrm>
            <a:off x="838200" y="365126"/>
            <a:ext cx="10515600" cy="875214"/>
          </a:xfrm>
        </p:spPr>
        <p:txBody>
          <a:bodyPr/>
          <a:lstStyle/>
          <a:p>
            <a:r>
              <a:rPr lang="fr-FR" b="1" dirty="0"/>
              <a:t>VI. Grammaire : </a:t>
            </a:r>
            <a:r>
              <a:rPr lang="fr-FR" dirty="0"/>
              <a:t>Le pronom « on »</a:t>
            </a:r>
          </a:p>
        </p:txBody>
      </p:sp>
      <p:graphicFrame>
        <p:nvGraphicFramePr>
          <p:cNvPr id="5" name="Table 4">
            <a:extLst>
              <a:ext uri="{FF2B5EF4-FFF2-40B4-BE49-F238E27FC236}">
                <a16:creationId xmlns:a16="http://schemas.microsoft.com/office/drawing/2014/main" id="{BE1CDA81-9D08-6A45-829D-E548D2236FAD}"/>
              </a:ext>
            </a:extLst>
          </p:cNvPr>
          <p:cNvGraphicFramePr>
            <a:graphicFrameLocks noGrp="1"/>
          </p:cNvGraphicFramePr>
          <p:nvPr>
            <p:extLst>
              <p:ext uri="{D42A27DB-BD31-4B8C-83A1-F6EECF244321}">
                <p14:modId xmlns:p14="http://schemas.microsoft.com/office/powerpoint/2010/main" val="1409282736"/>
              </p:ext>
            </p:extLst>
          </p:nvPr>
        </p:nvGraphicFramePr>
        <p:xfrm>
          <a:off x="838200" y="3484156"/>
          <a:ext cx="4370727" cy="2179150"/>
        </p:xfrm>
        <a:graphic>
          <a:graphicData uri="http://schemas.openxmlformats.org/drawingml/2006/table">
            <a:tbl>
              <a:tblPr firstRow="1" bandRow="1">
                <a:tableStyleId>{5940675A-B579-460E-94D1-54222C63F5DA}</a:tableStyleId>
              </a:tblPr>
              <a:tblGrid>
                <a:gridCol w="4370727">
                  <a:extLst>
                    <a:ext uri="{9D8B030D-6E8A-4147-A177-3AD203B41FA5}">
                      <a16:colId xmlns:a16="http://schemas.microsoft.com/office/drawing/2014/main" val="3775397010"/>
                    </a:ext>
                  </a:extLst>
                </a:gridCol>
              </a:tblGrid>
              <a:tr h="990430">
                <a:tc>
                  <a:txBody>
                    <a:bodyPr/>
                    <a:lstStyle/>
                    <a:p>
                      <a:r>
                        <a:rPr lang="fr-FR" sz="2400" dirty="0"/>
                        <a:t>On est allés en Suède et là on revient du Danemark.</a:t>
                      </a:r>
                    </a:p>
                  </a:txBody>
                  <a:tcPr/>
                </a:tc>
                <a:extLst>
                  <a:ext uri="{0D108BD9-81ED-4DB2-BD59-A6C34878D82A}">
                    <a16:rowId xmlns:a16="http://schemas.microsoft.com/office/drawing/2014/main" val="4274052354"/>
                  </a:ext>
                </a:extLst>
              </a:tr>
              <a:tr h="106226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400" dirty="0"/>
                        <a:t>Le problème en Asie, ce sont les langues: on y parle 2 000 langues différentes ! </a:t>
                      </a:r>
                    </a:p>
                  </a:txBody>
                  <a:tcPr/>
                </a:tc>
                <a:extLst>
                  <a:ext uri="{0D108BD9-81ED-4DB2-BD59-A6C34878D82A}">
                    <a16:rowId xmlns:a16="http://schemas.microsoft.com/office/drawing/2014/main" val="1711883680"/>
                  </a:ext>
                </a:extLst>
              </a:tr>
            </a:tbl>
          </a:graphicData>
        </a:graphic>
      </p:graphicFrame>
      <p:sp>
        <p:nvSpPr>
          <p:cNvPr id="13" name="Rectangle 12">
            <a:extLst>
              <a:ext uri="{FF2B5EF4-FFF2-40B4-BE49-F238E27FC236}">
                <a16:creationId xmlns:a16="http://schemas.microsoft.com/office/drawing/2014/main" id="{0C60446E-F69E-A21B-33DE-6506B8C9E8B3}"/>
              </a:ext>
            </a:extLst>
          </p:cNvPr>
          <p:cNvSpPr/>
          <p:nvPr/>
        </p:nvSpPr>
        <p:spPr>
          <a:xfrm>
            <a:off x="936978" y="3561128"/>
            <a:ext cx="380431"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E56BBB19-C907-F39E-9E67-CA61508549B5}"/>
              </a:ext>
            </a:extLst>
          </p:cNvPr>
          <p:cNvSpPr/>
          <p:nvPr/>
        </p:nvSpPr>
        <p:spPr>
          <a:xfrm>
            <a:off x="1995651" y="4949543"/>
            <a:ext cx="380431"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026" name="Picture 2" descr="Bien sûr!: PRONOM ON | Cours de français, Enseignement du français, Fle">
            <a:extLst>
              <a:ext uri="{FF2B5EF4-FFF2-40B4-BE49-F238E27FC236}">
                <a16:creationId xmlns:a16="http://schemas.microsoft.com/office/drawing/2014/main" id="{D088B14E-F522-1DCB-D7EC-3FC0668DEB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4088" y="1825624"/>
            <a:ext cx="6096000" cy="41148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B6B3955-D3A0-BB68-F773-BE2859895A4A}"/>
              </a:ext>
            </a:extLst>
          </p:cNvPr>
          <p:cNvSpPr txBox="1"/>
          <p:nvPr/>
        </p:nvSpPr>
        <p:spPr>
          <a:xfrm>
            <a:off x="838200" y="2425051"/>
            <a:ext cx="4370727"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400" dirty="0"/>
              <a:t>Observe les deux phrases, que signifie le pronom « on » ?</a:t>
            </a:r>
          </a:p>
        </p:txBody>
      </p:sp>
      <p:sp>
        <p:nvSpPr>
          <p:cNvPr id="24" name="Rectangle 23">
            <a:extLst>
              <a:ext uri="{FF2B5EF4-FFF2-40B4-BE49-F238E27FC236}">
                <a16:creationId xmlns:a16="http://schemas.microsoft.com/office/drawing/2014/main" id="{82D704DE-BB4D-F755-C14B-BA249349135B}"/>
              </a:ext>
            </a:extLst>
          </p:cNvPr>
          <p:cNvSpPr/>
          <p:nvPr/>
        </p:nvSpPr>
        <p:spPr>
          <a:xfrm>
            <a:off x="4210950" y="3554628"/>
            <a:ext cx="380431"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5931E17D-3FDD-1D72-EA71-AB7700D3D65D}"/>
              </a:ext>
            </a:extLst>
          </p:cNvPr>
          <p:cNvSpPr/>
          <p:nvPr/>
        </p:nvSpPr>
        <p:spPr>
          <a:xfrm>
            <a:off x="6165105" y="5364423"/>
            <a:ext cx="5059943" cy="538185"/>
          </a:xfrm>
          <a:prstGeom prst="rect">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4" name="Diagramme 2">
            <a:extLst>
              <a:ext uri="{FF2B5EF4-FFF2-40B4-BE49-F238E27FC236}">
                <a16:creationId xmlns:a16="http://schemas.microsoft.com/office/drawing/2014/main" id="{39A10EC1-F705-0C93-5F31-C898AA9B6AE3}"/>
              </a:ext>
            </a:extLst>
          </p:cNvPr>
          <p:cNvGraphicFramePr/>
          <p:nvPr>
            <p:extLst>
              <p:ext uri="{D42A27DB-BD31-4B8C-83A1-F6EECF244321}">
                <p14:modId xmlns:p14="http://schemas.microsoft.com/office/powerpoint/2010/main" val="249815033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445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randombar(horizontal)">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4" grpId="0" animBg="1"/>
      <p:bldP spid="2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39B54A-36CD-E15B-ED16-A4DE777B7373}"/>
              </a:ext>
            </a:extLst>
          </p:cNvPr>
          <p:cNvSpPr>
            <a:spLocks noGrp="1"/>
          </p:cNvSpPr>
          <p:nvPr>
            <p:ph type="title"/>
          </p:nvPr>
        </p:nvSpPr>
        <p:spPr>
          <a:xfrm>
            <a:off x="838200" y="365125"/>
            <a:ext cx="10515600" cy="1860400"/>
          </a:xfrm>
        </p:spPr>
        <p:txBody>
          <a:bodyPr vert="horz" lIns="91440" tIns="45720" rIns="91440" bIns="45720" rtlCol="0" anchor="ctr">
            <a:normAutofit/>
          </a:bodyPr>
          <a:lstStyle/>
          <a:p>
            <a:pPr defTabSz="914400"/>
            <a:r>
              <a:rPr lang="en-US" sz="5200" kern="1200">
                <a:solidFill>
                  <a:schemeClr val="tx1"/>
                </a:solidFill>
                <a:latin typeface="+mj-lt"/>
                <a:ea typeface="+mj-ea"/>
                <a:cs typeface="+mj-cs"/>
              </a:rPr>
              <a:t>LE 5 p.68</a:t>
            </a:r>
          </a:p>
        </p:txBody>
      </p:sp>
      <p:pic>
        <p:nvPicPr>
          <p:cNvPr id="6" name="Picture 5">
            <a:extLst>
              <a:ext uri="{FF2B5EF4-FFF2-40B4-BE49-F238E27FC236}">
                <a16:creationId xmlns:a16="http://schemas.microsoft.com/office/drawing/2014/main" id="{1A7C8562-283B-4D61-1C52-75D0BFB33E07}"/>
              </a:ext>
            </a:extLst>
          </p:cNvPr>
          <p:cNvPicPr>
            <a:picLocks noChangeAspect="1"/>
          </p:cNvPicPr>
          <p:nvPr/>
        </p:nvPicPr>
        <p:blipFill>
          <a:blip r:embed="rId2"/>
          <a:stretch>
            <a:fillRect/>
          </a:stretch>
        </p:blipFill>
        <p:spPr>
          <a:xfrm>
            <a:off x="5940312" y="881603"/>
            <a:ext cx="4495278" cy="5415997"/>
          </a:xfrm>
          <a:prstGeom prst="rect">
            <a:avLst/>
          </a:prstGeom>
        </p:spPr>
      </p:pic>
      <p:pic>
        <p:nvPicPr>
          <p:cNvPr id="7" name="Picture 2" descr="Aucune description de photo disponible.">
            <a:extLst>
              <a:ext uri="{FF2B5EF4-FFF2-40B4-BE49-F238E27FC236}">
                <a16:creationId xmlns:a16="http://schemas.microsoft.com/office/drawing/2014/main" id="{F5171868-1736-C5BC-B1DF-8A302AE9E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11" t="22689" r="56940" b="14070"/>
          <a:stretch/>
        </p:blipFill>
        <p:spPr bwMode="auto">
          <a:xfrm>
            <a:off x="1035580" y="2070099"/>
            <a:ext cx="3151371" cy="393875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C910639-512C-1F13-9103-E5C39E785F3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46</a:t>
            </a:fld>
            <a:endParaRPr lang="en-US"/>
          </a:p>
        </p:txBody>
      </p:sp>
      <p:graphicFrame>
        <p:nvGraphicFramePr>
          <p:cNvPr id="5" name="Diagramme 2">
            <a:extLst>
              <a:ext uri="{FF2B5EF4-FFF2-40B4-BE49-F238E27FC236}">
                <a16:creationId xmlns:a16="http://schemas.microsoft.com/office/drawing/2014/main" id="{15728DB5-0B6E-727F-64DC-1FD1D65C34DA}"/>
              </a:ext>
            </a:extLst>
          </p:cNvPr>
          <p:cNvGraphicFramePr/>
          <p:nvPr>
            <p:extLst>
              <p:ext uri="{D42A27DB-BD31-4B8C-83A1-F6EECF244321}">
                <p14:modId xmlns:p14="http://schemas.microsoft.com/office/powerpoint/2010/main" val="249815033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912771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4" name="Diagramme 2">
            <a:extLst>
              <a:ext uri="{FF2B5EF4-FFF2-40B4-BE49-F238E27FC236}">
                <a16:creationId xmlns:a16="http://schemas.microsoft.com/office/drawing/2014/main" id="{11321069-6727-B074-8E41-8877044D2FFB}"/>
              </a:ext>
            </a:extLst>
          </p:cNvPr>
          <p:cNvGraphicFramePr/>
          <p:nvPr>
            <p:extLst>
              <p:ext uri="{D42A27DB-BD31-4B8C-83A1-F6EECF244321}">
                <p14:modId xmlns:p14="http://schemas.microsoft.com/office/powerpoint/2010/main" val="249815033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9305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6F46CA52-21B5-FE44-F82E-FFF203D984AA}"/>
              </a:ext>
            </a:extLst>
          </p:cNvPr>
          <p:cNvSpPr txBox="1"/>
          <p:nvPr/>
        </p:nvSpPr>
        <p:spPr>
          <a:xfrm>
            <a:off x="449179" y="1808395"/>
            <a:ext cx="4614705" cy="5159554"/>
          </a:xfrm>
          <a:prstGeom prst="rect">
            <a:avLst/>
          </a:prstGeom>
          <a:noFill/>
        </p:spPr>
        <p:txBody>
          <a:bodyPr wrap="square">
            <a:spAutoFit/>
          </a:bodyPr>
          <a:lstStyle/>
          <a:p>
            <a:pPr algn="just">
              <a:lnSpc>
                <a:spcPct val="200000"/>
              </a:lnSpc>
            </a:pPr>
            <a:r>
              <a:rPr lang="fr-FR" sz="2400" dirty="0"/>
              <a:t>Mon copain et moi, </a:t>
            </a:r>
            <a:r>
              <a:rPr lang="fr-FR" sz="2400" dirty="0">
                <a:solidFill>
                  <a:srgbClr val="FF0000"/>
                </a:solidFill>
              </a:rPr>
              <a:t>on</a:t>
            </a:r>
            <a:r>
              <a:rPr lang="fr-FR" sz="2400" dirty="0"/>
              <a:t> adore voyager en France ! L’hiver dernier, on </a:t>
            </a:r>
            <a:r>
              <a:rPr lang="fr-FR" sz="2400" dirty="0">
                <a:solidFill>
                  <a:srgbClr val="FF0000"/>
                </a:solidFill>
              </a:rPr>
              <a:t>est</a:t>
            </a:r>
            <a:r>
              <a:rPr lang="fr-FR" sz="2400" dirty="0"/>
              <a:t> partis à Lyon parce que c’est près de la </a:t>
            </a:r>
            <a:r>
              <a:rPr lang="fr-FR" sz="2400" dirty="0">
                <a:solidFill>
                  <a:srgbClr val="FF0000"/>
                </a:solidFill>
              </a:rPr>
              <a:t>montagne</a:t>
            </a:r>
            <a:r>
              <a:rPr lang="fr-FR" sz="2400" dirty="0"/>
              <a:t>, et </a:t>
            </a:r>
            <a:r>
              <a:rPr lang="fr-FR" sz="2400" dirty="0">
                <a:solidFill>
                  <a:srgbClr val="FF0000"/>
                </a:solidFill>
              </a:rPr>
              <a:t>nous</a:t>
            </a:r>
            <a:r>
              <a:rPr lang="fr-FR" sz="2400" dirty="0"/>
              <a:t> adorons skier ! Tous les soirs, on </a:t>
            </a:r>
            <a:r>
              <a:rPr lang="fr-FR" sz="2400" dirty="0">
                <a:solidFill>
                  <a:srgbClr val="FF0000"/>
                </a:solidFill>
              </a:rPr>
              <a:t>a</a:t>
            </a:r>
            <a:r>
              <a:rPr lang="fr-FR" sz="2400" dirty="0"/>
              <a:t> mangé de la fondue savoyarde !  </a:t>
            </a:r>
          </a:p>
          <a:p>
            <a:pPr algn="just">
              <a:lnSpc>
                <a:spcPct val="200000"/>
              </a:lnSpc>
            </a:pPr>
            <a:endParaRPr lang="fr-FR" sz="2400" dirty="0"/>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Revenons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a:latin typeface="+mj-lt"/>
                <a:ea typeface="+mj-ea"/>
                <a:cs typeface="+mj-cs"/>
              </a:rPr>
              <a:t>Le </a:t>
            </a:r>
            <a:r>
              <a:rPr lang="en-US" sz="3200" b="1" dirty="0" err="1">
                <a:latin typeface="+mj-lt"/>
                <a:ea typeface="+mj-ea"/>
                <a:cs typeface="+mj-cs"/>
              </a:rPr>
              <a:t>pronom</a:t>
            </a:r>
            <a:r>
              <a:rPr lang="en-US" sz="3200" b="1" dirty="0">
                <a:latin typeface="+mj-lt"/>
                <a:ea typeface="+mj-ea"/>
                <a:cs typeface="+mj-cs"/>
              </a:rPr>
              <a:t> “on”</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92" r="14004"/>
          <a:stretch/>
        </p:blipFill>
        <p:spPr bwMode="auto">
          <a:xfrm>
            <a:off x="6095999" y="428784"/>
            <a:ext cx="6052314" cy="638499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48</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86204" y="5622220"/>
            <a:ext cx="2205797" cy="1240761"/>
          </a:xfrm>
          <a:prstGeom prst="rect">
            <a:avLst/>
          </a:prstGeom>
        </p:spPr>
      </p:pic>
      <p:sp>
        <p:nvSpPr>
          <p:cNvPr id="2" name="Rectangle 1">
            <a:extLst>
              <a:ext uri="{FF2B5EF4-FFF2-40B4-BE49-F238E27FC236}">
                <a16:creationId xmlns:a16="http://schemas.microsoft.com/office/drawing/2014/main" id="{ACBB2F7B-D315-B34B-91A4-7E36D43CA1A9}"/>
              </a:ext>
            </a:extLst>
          </p:cNvPr>
          <p:cNvSpPr/>
          <p:nvPr/>
        </p:nvSpPr>
        <p:spPr>
          <a:xfrm>
            <a:off x="3684500" y="2168755"/>
            <a:ext cx="345646"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BB33011-4A6A-455A-C06C-0528EEB5F87C}"/>
              </a:ext>
            </a:extLst>
          </p:cNvPr>
          <p:cNvSpPr/>
          <p:nvPr/>
        </p:nvSpPr>
        <p:spPr>
          <a:xfrm>
            <a:off x="962907" y="3621283"/>
            <a:ext cx="38021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0F8A40E-71D9-E8BE-C1AF-C6403E037490}"/>
              </a:ext>
            </a:extLst>
          </p:cNvPr>
          <p:cNvSpPr/>
          <p:nvPr/>
        </p:nvSpPr>
        <p:spPr>
          <a:xfrm>
            <a:off x="2138670" y="4330796"/>
            <a:ext cx="144363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336B88D0-3A49-EB1C-6E1C-1D37A027410D}"/>
              </a:ext>
            </a:extLst>
          </p:cNvPr>
          <p:cNvSpPr/>
          <p:nvPr/>
        </p:nvSpPr>
        <p:spPr>
          <a:xfrm>
            <a:off x="4300729" y="4343344"/>
            <a:ext cx="673567"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EFD42FA5-FEF9-4B10-A163-38A50AF96B04}"/>
              </a:ext>
            </a:extLst>
          </p:cNvPr>
          <p:cNvSpPr/>
          <p:nvPr/>
        </p:nvSpPr>
        <p:spPr>
          <a:xfrm>
            <a:off x="4751972" y="5065405"/>
            <a:ext cx="380211" cy="33762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6" name="Diagramme 2">
            <a:extLst>
              <a:ext uri="{FF2B5EF4-FFF2-40B4-BE49-F238E27FC236}">
                <a16:creationId xmlns:a16="http://schemas.microsoft.com/office/drawing/2014/main" id="{8D056F1A-E6DC-1CD7-A7A0-113F40691348}"/>
              </a:ext>
            </a:extLst>
          </p:cNvPr>
          <p:cNvGraphicFramePr/>
          <p:nvPr>
            <p:extLst>
              <p:ext uri="{D42A27DB-BD31-4B8C-83A1-F6EECF244321}">
                <p14:modId xmlns:p14="http://schemas.microsoft.com/office/powerpoint/2010/main" val="249815033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6676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9"/>
                                        </p:tgtEl>
                                        <p:attrNameLst>
                                          <p:attrName>ppt_w</p:attrName>
                                        </p:attrNameLst>
                                      </p:cBhvr>
                                      <p:tavLst>
                                        <p:tav tm="0">
                                          <p:val>
                                            <p:strVal val="ppt_w"/>
                                          </p:val>
                                        </p:tav>
                                        <p:tav tm="100000">
                                          <p:val>
                                            <p:fltVal val="0"/>
                                          </p:val>
                                        </p:tav>
                                      </p:tavLst>
                                    </p:anim>
                                    <p:anim calcmode="lin" valueType="num">
                                      <p:cBhvr>
                                        <p:cTn id="14" dur="500"/>
                                        <p:tgtEl>
                                          <p:spTgt spid="9"/>
                                        </p:tgtEl>
                                        <p:attrNameLst>
                                          <p:attrName>ppt_h</p:attrName>
                                        </p:attrNameLst>
                                      </p:cBhvr>
                                      <p:tavLst>
                                        <p:tav tm="0">
                                          <p:val>
                                            <p:strVal val="ppt_h"/>
                                          </p:val>
                                        </p:tav>
                                        <p:tav tm="100000">
                                          <p:val>
                                            <p:fltVal val="0"/>
                                          </p:val>
                                        </p:tav>
                                      </p:tavLst>
                                    </p:anim>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1"/>
                                        </p:tgtEl>
                                        <p:attrNameLst>
                                          <p:attrName>ppt_w</p:attrName>
                                        </p:attrNameLst>
                                      </p:cBhvr>
                                      <p:tavLst>
                                        <p:tav tm="0">
                                          <p:val>
                                            <p:strVal val="ppt_w"/>
                                          </p:val>
                                        </p:tav>
                                        <p:tav tm="100000">
                                          <p:val>
                                            <p:fltVal val="0"/>
                                          </p:val>
                                        </p:tav>
                                      </p:tavLst>
                                    </p:anim>
                                    <p:anim calcmode="lin" valueType="num">
                                      <p:cBhvr>
                                        <p:cTn id="21" dur="500"/>
                                        <p:tgtEl>
                                          <p:spTgt spid="11"/>
                                        </p:tgtEl>
                                        <p:attrNameLst>
                                          <p:attrName>ppt_h</p:attrName>
                                        </p:attrNameLst>
                                      </p:cBhvr>
                                      <p:tavLst>
                                        <p:tav tm="0">
                                          <p:val>
                                            <p:strVal val="ppt_h"/>
                                          </p:val>
                                        </p:tav>
                                        <p:tav tm="100000">
                                          <p:val>
                                            <p:fltVal val="0"/>
                                          </p:val>
                                        </p:tav>
                                      </p:tavLst>
                                    </p:anim>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12"/>
                                        </p:tgtEl>
                                        <p:attrNameLst>
                                          <p:attrName>ppt_w</p:attrName>
                                        </p:attrNameLst>
                                      </p:cBhvr>
                                      <p:tavLst>
                                        <p:tav tm="0">
                                          <p:val>
                                            <p:strVal val="ppt_w"/>
                                          </p:val>
                                        </p:tav>
                                        <p:tav tm="100000">
                                          <p:val>
                                            <p:fltVal val="0"/>
                                          </p:val>
                                        </p:tav>
                                      </p:tavLst>
                                    </p:anim>
                                    <p:anim calcmode="lin" valueType="num">
                                      <p:cBhvr>
                                        <p:cTn id="28" dur="500"/>
                                        <p:tgtEl>
                                          <p:spTgt spid="12"/>
                                        </p:tgtEl>
                                        <p:attrNameLst>
                                          <p:attrName>ppt_h</p:attrName>
                                        </p:attrNameLst>
                                      </p:cBhvr>
                                      <p:tavLst>
                                        <p:tav tm="0">
                                          <p:val>
                                            <p:strVal val="ppt_h"/>
                                          </p:val>
                                        </p:tav>
                                        <p:tav tm="100000">
                                          <p:val>
                                            <p:fltVal val="0"/>
                                          </p:val>
                                        </p:tav>
                                      </p:tavLst>
                                    </p:anim>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13"/>
                                        </p:tgtEl>
                                        <p:attrNameLst>
                                          <p:attrName>ppt_w</p:attrName>
                                        </p:attrNameLst>
                                      </p:cBhvr>
                                      <p:tavLst>
                                        <p:tav tm="0">
                                          <p:val>
                                            <p:strVal val="ppt_w"/>
                                          </p:val>
                                        </p:tav>
                                        <p:tav tm="100000">
                                          <p:val>
                                            <p:fltVal val="0"/>
                                          </p:val>
                                        </p:tav>
                                      </p:tavLst>
                                    </p:anim>
                                    <p:anim calcmode="lin" valueType="num">
                                      <p:cBhvr>
                                        <p:cTn id="35" dur="500"/>
                                        <p:tgtEl>
                                          <p:spTgt spid="13"/>
                                        </p:tgtEl>
                                        <p:attrNameLst>
                                          <p:attrName>ppt_h</p:attrName>
                                        </p:attrNameLst>
                                      </p:cBhvr>
                                      <p:tavLst>
                                        <p:tav tm="0">
                                          <p:val>
                                            <p:strVal val="ppt_h"/>
                                          </p:val>
                                        </p:tav>
                                        <p:tav tm="100000">
                                          <p:val>
                                            <p:fltVal val="0"/>
                                          </p:val>
                                        </p:tav>
                                      </p:tavLst>
                                    </p:anim>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8"/>
                </p:tgtEl>
              </p:cMediaNode>
            </p:video>
          </p:childTnLst>
        </p:cTn>
      </p:par>
    </p:tnLst>
    <p:bldLst>
      <p:bldP spid="2" grpId="0" animBg="1"/>
      <p:bldP spid="9" grpId="0" animBg="1"/>
      <p:bldP spid="11" grpId="0" animBg="1"/>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49</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 name="3 Minute Timer with Music for Kids, Classroom! 3 Minute Countdown with Alarm! Fun Timer 3 Minutes!">
            <a:hlinkClick r:id="" action="ppaction://media"/>
            <a:extLst>
              <a:ext uri="{FF2B5EF4-FFF2-40B4-BE49-F238E27FC236}">
                <a16:creationId xmlns:a16="http://schemas.microsoft.com/office/drawing/2014/main" id="{21C12B4F-0E3B-2880-2F23-804E0787E0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412037" y="374222"/>
            <a:ext cx="1779963" cy="1001229"/>
          </a:xfrm>
          <a:prstGeom prst="rect">
            <a:avLst/>
          </a:prstGeom>
        </p:spPr>
      </p:pic>
      <p:graphicFrame>
        <p:nvGraphicFramePr>
          <p:cNvPr id="8" name="Diagramme 2">
            <a:extLst>
              <a:ext uri="{FF2B5EF4-FFF2-40B4-BE49-F238E27FC236}">
                <a16:creationId xmlns:a16="http://schemas.microsoft.com/office/drawing/2014/main" id="{4A4C156F-15AE-63A6-4A59-2D481DF38C01}"/>
              </a:ext>
            </a:extLst>
          </p:cNvPr>
          <p:cNvGraphicFramePr/>
          <p:nvPr>
            <p:extLst>
              <p:ext uri="{D42A27DB-BD31-4B8C-83A1-F6EECF244321}">
                <p14:modId xmlns:p14="http://schemas.microsoft.com/office/powerpoint/2010/main" val="249815033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42755090"/>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D5A7-D904-2F4A-F834-524C7CEEBA36}"/>
              </a:ext>
            </a:extLst>
          </p:cNvPr>
          <p:cNvSpPr>
            <a:spLocks noGrp="1"/>
          </p:cNvSpPr>
          <p:nvPr>
            <p:ph type="title"/>
          </p:nvPr>
        </p:nvSpPr>
        <p:spPr/>
        <p:txBody>
          <a:bodyPr/>
          <a:lstStyle/>
          <a:p>
            <a:r>
              <a:rPr lang="fr-FR" dirty="0"/>
              <a:t>I. Starter</a:t>
            </a:r>
          </a:p>
        </p:txBody>
      </p:sp>
      <p:pic>
        <p:nvPicPr>
          <p:cNvPr id="4" name="Online Media 3" title="Le Pass Jeunes : des activités gratuites à Paris ! | Paris pour la Jeunesse 👼  | Ville de Paris">
            <a:hlinkClick r:id="" action="ppaction://media"/>
            <a:extLst>
              <a:ext uri="{FF2B5EF4-FFF2-40B4-BE49-F238E27FC236}">
                <a16:creationId xmlns:a16="http://schemas.microsoft.com/office/drawing/2014/main" id="{46F853ED-BEB7-E6C6-13EE-FA1484F10A0C}"/>
              </a:ext>
            </a:extLst>
          </p:cNvPr>
          <p:cNvPicPr>
            <a:picLocks noRot="1" noChangeAspect="1"/>
          </p:cNvPicPr>
          <p:nvPr>
            <a:videoFile r:link="rId1"/>
          </p:nvPr>
        </p:nvPicPr>
        <p:blipFill>
          <a:blip r:embed="rId3"/>
          <a:stretch>
            <a:fillRect/>
          </a:stretch>
        </p:blipFill>
        <p:spPr>
          <a:xfrm>
            <a:off x="7461240" y="1027906"/>
            <a:ext cx="3068864" cy="5431617"/>
          </a:xfrm>
          <a:prstGeom prst="rect">
            <a:avLst/>
          </a:prstGeom>
        </p:spPr>
      </p:pic>
      <p:sp>
        <p:nvSpPr>
          <p:cNvPr id="5" name="TextBox 4">
            <a:extLst>
              <a:ext uri="{FF2B5EF4-FFF2-40B4-BE49-F238E27FC236}">
                <a16:creationId xmlns:a16="http://schemas.microsoft.com/office/drawing/2014/main" id="{E3D67E9D-DAD6-8FD1-AAD5-B330F34B9A05}"/>
              </a:ext>
            </a:extLst>
          </p:cNvPr>
          <p:cNvSpPr txBox="1"/>
          <p:nvPr/>
        </p:nvSpPr>
        <p:spPr>
          <a:xfrm>
            <a:off x="1008743" y="1770743"/>
            <a:ext cx="5355771" cy="1077218"/>
          </a:xfrm>
          <a:prstGeom prst="rect">
            <a:avLst/>
          </a:prstGeom>
          <a:noFill/>
        </p:spPr>
        <p:txBody>
          <a:bodyPr wrap="square" rtlCol="0">
            <a:spAutoFit/>
          </a:bodyPr>
          <a:lstStyle/>
          <a:p>
            <a:r>
              <a:rPr lang="fr-FR" sz="3200" dirty="0"/>
              <a:t>Quelles sont les activités à faire à HCMC ?</a:t>
            </a:r>
          </a:p>
        </p:txBody>
      </p:sp>
      <p:graphicFrame>
        <p:nvGraphicFramePr>
          <p:cNvPr id="6" name="Diagramme 2">
            <a:extLst>
              <a:ext uri="{FF2B5EF4-FFF2-40B4-BE49-F238E27FC236}">
                <a16:creationId xmlns:a16="http://schemas.microsoft.com/office/drawing/2014/main" id="{39BCAA4E-CFE5-A173-57B5-4C2B149CA8AF}"/>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6012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50</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915378178"/>
              </p:ext>
            </p:extLst>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sp>
        <p:nvSpPr>
          <p:cNvPr id="5" name="Rectangle 4">
            <a:extLst>
              <a:ext uri="{FF2B5EF4-FFF2-40B4-BE49-F238E27FC236}">
                <a16:creationId xmlns:a16="http://schemas.microsoft.com/office/drawing/2014/main" id="{865E7111-D43D-83D2-7CF0-F159C3B92750}"/>
              </a:ext>
            </a:extLst>
          </p:cNvPr>
          <p:cNvSpPr/>
          <p:nvPr/>
        </p:nvSpPr>
        <p:spPr>
          <a:xfrm>
            <a:off x="4642668" y="5649597"/>
            <a:ext cx="3096814" cy="31780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182F242E-53B1-FB59-72B2-BE1A7D6C6E28}"/>
              </a:ext>
            </a:extLst>
          </p:cNvPr>
          <p:cNvSpPr txBox="1"/>
          <p:nvPr/>
        </p:nvSpPr>
        <p:spPr>
          <a:xfrm>
            <a:off x="120869" y="6309562"/>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a:t> 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50527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6F46CA52-21B5-FE44-F82E-FFF203D984AA}"/>
              </a:ext>
            </a:extLst>
          </p:cNvPr>
          <p:cNvSpPr txBox="1"/>
          <p:nvPr/>
        </p:nvSpPr>
        <p:spPr>
          <a:xfrm>
            <a:off x="449179" y="1808395"/>
            <a:ext cx="5578327" cy="4467057"/>
          </a:xfrm>
          <a:prstGeom prst="rect">
            <a:avLst/>
          </a:prstGeom>
          <a:noFill/>
        </p:spPr>
        <p:txBody>
          <a:bodyPr wrap="square">
            <a:spAutoFit/>
          </a:bodyPr>
          <a:lstStyle/>
          <a:p>
            <a:pPr algn="just">
              <a:lnSpc>
                <a:spcPct val="150000"/>
              </a:lnSpc>
            </a:pPr>
            <a:r>
              <a:rPr lang="fr-FR" sz="2400" b="1" dirty="0"/>
              <a:t>Moi</a:t>
            </a:r>
            <a:r>
              <a:rPr lang="fr-FR" sz="2400" dirty="0"/>
              <a:t> : Salut Nico ! Tu connais un peu e Pérou ? </a:t>
            </a:r>
          </a:p>
          <a:p>
            <a:pPr algn="just">
              <a:lnSpc>
                <a:spcPct val="150000"/>
              </a:lnSpc>
            </a:pPr>
            <a:r>
              <a:rPr lang="fr-FR" sz="2400" b="1" dirty="0"/>
              <a:t>Nico</a:t>
            </a:r>
            <a:r>
              <a:rPr lang="fr-FR" sz="2400" dirty="0"/>
              <a:t>: Oui je connais. J’</a:t>
            </a:r>
            <a:r>
              <a:rPr lang="fr-FR" sz="2400" dirty="0">
                <a:solidFill>
                  <a:srgbClr val="FF0000"/>
                </a:solidFill>
              </a:rPr>
              <a:t>y</a:t>
            </a:r>
            <a:r>
              <a:rPr lang="fr-FR" sz="2400" dirty="0"/>
              <a:t> suis allé l’année dernière. J’ai visité les </a:t>
            </a:r>
            <a:r>
              <a:rPr lang="fr-FR" sz="2400" dirty="0">
                <a:solidFill>
                  <a:srgbClr val="FF0000"/>
                </a:solidFill>
              </a:rPr>
              <a:t>montagnes</a:t>
            </a:r>
            <a:r>
              <a:rPr lang="fr-FR" sz="2400" dirty="0"/>
              <a:t> des Andes et la </a:t>
            </a:r>
            <a:r>
              <a:rPr lang="fr-FR" sz="2400" dirty="0">
                <a:solidFill>
                  <a:srgbClr val="FF0000"/>
                </a:solidFill>
              </a:rPr>
              <a:t>citadelle</a:t>
            </a:r>
            <a:r>
              <a:rPr lang="fr-FR" sz="2400" dirty="0"/>
              <a:t> Machu Picchu.</a:t>
            </a:r>
          </a:p>
          <a:p>
            <a:pPr algn="just">
              <a:lnSpc>
                <a:spcPct val="150000"/>
              </a:lnSpc>
            </a:pPr>
            <a:r>
              <a:rPr lang="fr-FR" sz="2400" b="1" dirty="0"/>
              <a:t>Moi</a:t>
            </a:r>
            <a:r>
              <a:rPr lang="fr-FR" sz="2400" dirty="0"/>
              <a:t> : Ah oui ? Tu </a:t>
            </a:r>
            <a:r>
              <a:rPr lang="fr-FR" sz="2400" dirty="0">
                <a:solidFill>
                  <a:srgbClr val="FF0000"/>
                </a:solidFill>
              </a:rPr>
              <a:t>y</a:t>
            </a:r>
            <a:r>
              <a:rPr lang="fr-FR" sz="2400" dirty="0"/>
              <a:t> es allé avec qui ? </a:t>
            </a:r>
          </a:p>
          <a:p>
            <a:pPr algn="just">
              <a:lnSpc>
                <a:spcPct val="150000"/>
              </a:lnSpc>
            </a:pPr>
            <a:r>
              <a:rPr lang="fr-FR" sz="2400" b="1" dirty="0"/>
              <a:t>Nico</a:t>
            </a:r>
            <a:r>
              <a:rPr lang="fr-FR" sz="2400" dirty="0"/>
              <a:t> : Rien de mieux que de voyager seul ! </a:t>
            </a:r>
          </a:p>
          <a:p>
            <a:pPr algn="just">
              <a:lnSpc>
                <a:spcPct val="150000"/>
              </a:lnSpc>
            </a:pPr>
            <a:endParaRPr lang="fr-FR" sz="2400" dirty="0"/>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Passons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err="1">
                <a:latin typeface="+mj-lt"/>
                <a:ea typeface="+mj-ea"/>
                <a:cs typeface="+mj-cs"/>
              </a:rPr>
              <a:t>Remplacer</a:t>
            </a:r>
            <a:r>
              <a:rPr lang="en-US" sz="3200" b="1" dirty="0">
                <a:latin typeface="+mj-lt"/>
                <a:ea typeface="+mj-ea"/>
                <a:cs typeface="+mj-cs"/>
              </a:rPr>
              <a:t> un lieu</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62" t="72" r="18422" b="-72"/>
          <a:stretch/>
        </p:blipFill>
        <p:spPr bwMode="auto">
          <a:xfrm>
            <a:off x="6452637" y="477614"/>
            <a:ext cx="5739364" cy="638499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51</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86204" y="5622220"/>
            <a:ext cx="2205797" cy="1240761"/>
          </a:xfrm>
          <a:prstGeom prst="rect">
            <a:avLst/>
          </a:prstGeom>
        </p:spPr>
      </p:pic>
      <p:sp>
        <p:nvSpPr>
          <p:cNvPr id="2" name="Rectangle 1">
            <a:extLst>
              <a:ext uri="{FF2B5EF4-FFF2-40B4-BE49-F238E27FC236}">
                <a16:creationId xmlns:a16="http://schemas.microsoft.com/office/drawing/2014/main" id="{0B8A570A-EE7B-AC1C-6ED3-EEE2DAAA54BB}"/>
              </a:ext>
            </a:extLst>
          </p:cNvPr>
          <p:cNvSpPr/>
          <p:nvPr/>
        </p:nvSpPr>
        <p:spPr>
          <a:xfrm>
            <a:off x="3591062" y="3081750"/>
            <a:ext cx="169635"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A51AE2A5-6740-164C-57F3-FE501F487D0C}"/>
              </a:ext>
            </a:extLst>
          </p:cNvPr>
          <p:cNvSpPr/>
          <p:nvPr/>
        </p:nvSpPr>
        <p:spPr>
          <a:xfrm>
            <a:off x="2676662" y="4751524"/>
            <a:ext cx="169635"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DCF56267-B334-1CD8-A08A-B88A2A12DFE1}"/>
              </a:ext>
            </a:extLst>
          </p:cNvPr>
          <p:cNvSpPr/>
          <p:nvPr/>
        </p:nvSpPr>
        <p:spPr>
          <a:xfrm>
            <a:off x="3774724" y="3653881"/>
            <a:ext cx="1670866"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241B1B1-CA03-EDAF-31CA-CDB306A1F2A3}"/>
              </a:ext>
            </a:extLst>
          </p:cNvPr>
          <p:cNvSpPr/>
          <p:nvPr/>
        </p:nvSpPr>
        <p:spPr>
          <a:xfrm>
            <a:off x="1981962" y="4177889"/>
            <a:ext cx="1037476"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Diagramme 2">
            <a:extLst>
              <a:ext uri="{FF2B5EF4-FFF2-40B4-BE49-F238E27FC236}">
                <a16:creationId xmlns:a16="http://schemas.microsoft.com/office/drawing/2014/main" id="{27B47116-0D1D-7D08-2E63-309F491D4A1E}"/>
              </a:ext>
            </a:extLst>
          </p:cNvPr>
          <p:cNvGraphicFramePr/>
          <p:nvPr>
            <p:extLst>
              <p:ext uri="{D42A27DB-BD31-4B8C-83A1-F6EECF244321}">
                <p14:modId xmlns:p14="http://schemas.microsoft.com/office/powerpoint/2010/main" val="696050419"/>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4945733"/>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B21807-28EF-8090-7378-8CA221975665}"/>
              </a:ext>
            </a:extLst>
          </p:cNvPr>
          <p:cNvSpPr>
            <a:spLocks noGrp="1"/>
          </p:cNvSpPr>
          <p:nvPr>
            <p:ph type="sldNum" sz="quarter" idx="12"/>
          </p:nvPr>
        </p:nvSpPr>
        <p:spPr>
          <a:xfrm>
            <a:off x="8610600" y="6117815"/>
            <a:ext cx="2743200" cy="365125"/>
          </a:xfrm>
        </p:spPr>
        <p:txBody>
          <a:bodyPr/>
          <a:lstStyle/>
          <a:p>
            <a:fld id="{8A0576F8-4F0C-FD4F-B2E1-A427388F89CF}" type="slidenum">
              <a:rPr lang="en-US" smtClean="0"/>
              <a:t>52</a:t>
            </a:fld>
            <a:endParaRPr lang="en-US"/>
          </a:p>
        </p:txBody>
      </p:sp>
      <p:sp>
        <p:nvSpPr>
          <p:cNvPr id="8" name="Title 1">
            <a:extLst>
              <a:ext uri="{FF2B5EF4-FFF2-40B4-BE49-F238E27FC236}">
                <a16:creationId xmlns:a16="http://schemas.microsoft.com/office/drawing/2014/main" id="{6DF67568-1212-5794-A4A6-70AA7C5F94C0}"/>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b="1" dirty="0"/>
              <a:t>VII. Grammaire : </a:t>
            </a:r>
            <a:r>
              <a:rPr lang="fr-FR" dirty="0"/>
              <a:t>Le pronom « y »</a:t>
            </a:r>
          </a:p>
        </p:txBody>
      </p:sp>
      <p:graphicFrame>
        <p:nvGraphicFramePr>
          <p:cNvPr id="9" name="Table 8">
            <a:extLst>
              <a:ext uri="{FF2B5EF4-FFF2-40B4-BE49-F238E27FC236}">
                <a16:creationId xmlns:a16="http://schemas.microsoft.com/office/drawing/2014/main" id="{4E57262B-49B5-E676-F132-F760AB718284}"/>
              </a:ext>
            </a:extLst>
          </p:cNvPr>
          <p:cNvGraphicFramePr>
            <a:graphicFrameLocks noGrp="1"/>
          </p:cNvGraphicFramePr>
          <p:nvPr>
            <p:extLst>
              <p:ext uri="{D42A27DB-BD31-4B8C-83A1-F6EECF244321}">
                <p14:modId xmlns:p14="http://schemas.microsoft.com/office/powerpoint/2010/main" val="1968419740"/>
              </p:ext>
            </p:extLst>
          </p:nvPr>
        </p:nvGraphicFramePr>
        <p:xfrm>
          <a:off x="859242" y="1587089"/>
          <a:ext cx="6152323" cy="4931178"/>
        </p:xfrm>
        <a:graphic>
          <a:graphicData uri="http://schemas.openxmlformats.org/drawingml/2006/table">
            <a:tbl>
              <a:tblPr firstRow="1" bandRow="1">
                <a:tableStyleId>{5C22544A-7EE6-4342-B048-85BDC9FD1C3A}</a:tableStyleId>
              </a:tblPr>
              <a:tblGrid>
                <a:gridCol w="3609511">
                  <a:extLst>
                    <a:ext uri="{9D8B030D-6E8A-4147-A177-3AD203B41FA5}">
                      <a16:colId xmlns:a16="http://schemas.microsoft.com/office/drawing/2014/main" val="1524381738"/>
                    </a:ext>
                  </a:extLst>
                </a:gridCol>
                <a:gridCol w="2542812">
                  <a:extLst>
                    <a:ext uri="{9D8B030D-6E8A-4147-A177-3AD203B41FA5}">
                      <a16:colId xmlns:a16="http://schemas.microsoft.com/office/drawing/2014/main" val="2401311093"/>
                    </a:ext>
                  </a:extLst>
                </a:gridCol>
              </a:tblGrid>
              <a:tr h="1288965">
                <a:tc>
                  <a:txBody>
                    <a:bodyPr/>
                    <a:lstStyle/>
                    <a:p>
                      <a:r>
                        <a:rPr lang="fr-FR" sz="2800" dirty="0"/>
                        <a:t>Remplacer un lieu</a:t>
                      </a:r>
                    </a:p>
                  </a:txBody>
                  <a:tcPr/>
                </a:tc>
                <a:tc>
                  <a:txBody>
                    <a:bodyPr/>
                    <a:lstStyle/>
                    <a:p>
                      <a:r>
                        <a:rPr lang="fr-FR" sz="2800" dirty="0"/>
                        <a:t>Le pronom « y » remplace …</a:t>
                      </a:r>
                    </a:p>
                  </a:txBody>
                  <a:tcPr/>
                </a:tc>
                <a:extLst>
                  <a:ext uri="{0D108BD9-81ED-4DB2-BD59-A6C34878D82A}">
                    <a16:rowId xmlns:a16="http://schemas.microsoft.com/office/drawing/2014/main" val="441523763"/>
                  </a:ext>
                </a:extLst>
              </a:tr>
              <a:tr h="138273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000" dirty="0"/>
                        <a:t>Tous les ans, en été, je vais deux semaines en Espagne. J’adore!  J’y vais avec mes grands-parents!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000" dirty="0"/>
                        <a:t>En Espagne</a:t>
                      </a:r>
                    </a:p>
                  </a:txBody>
                  <a:tcPr/>
                </a:tc>
                <a:extLst>
                  <a:ext uri="{0D108BD9-81ED-4DB2-BD59-A6C34878D82A}">
                    <a16:rowId xmlns:a16="http://schemas.microsoft.com/office/drawing/2014/main" val="3031843320"/>
                  </a:ext>
                </a:extLst>
              </a:tr>
              <a:tr h="108842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000" dirty="0"/>
                        <a:t>Le problème en Asie, ce sont les langues: on y parle 2 000 langues différentes !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2000" dirty="0"/>
                        <a:t>En Asie</a:t>
                      </a:r>
                    </a:p>
                  </a:txBody>
                  <a:tcPr/>
                </a:tc>
                <a:extLst>
                  <a:ext uri="{0D108BD9-81ED-4DB2-BD59-A6C34878D82A}">
                    <a16:rowId xmlns:a16="http://schemas.microsoft.com/office/drawing/2014/main" val="1993622104"/>
                  </a:ext>
                </a:extLst>
              </a:tr>
              <a:tr h="1088421">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fr-FR" sz="2400" dirty="0">
                          <a:solidFill>
                            <a:srgbClr val="FF0000"/>
                          </a:solidFill>
                        </a:rPr>
                        <a:t>Le pronom « Y » remplace un lieu</a:t>
                      </a:r>
                    </a:p>
                  </a:txBody>
                  <a:tcPr anchor="ctr">
                    <a:solidFill>
                      <a:schemeClr val="accent2">
                        <a:lumMod val="20000"/>
                        <a:lumOff val="80000"/>
                      </a:scheme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fr-FR" sz="2400" dirty="0"/>
                    </a:p>
                  </a:txBody>
                  <a:tcPr/>
                </a:tc>
                <a:extLst>
                  <a:ext uri="{0D108BD9-81ED-4DB2-BD59-A6C34878D82A}">
                    <a16:rowId xmlns:a16="http://schemas.microsoft.com/office/drawing/2014/main" val="3591915206"/>
                  </a:ext>
                </a:extLst>
              </a:tr>
            </a:tbl>
          </a:graphicData>
        </a:graphic>
      </p:graphicFrame>
      <p:sp>
        <p:nvSpPr>
          <p:cNvPr id="10" name="Rectangle 9">
            <a:extLst>
              <a:ext uri="{FF2B5EF4-FFF2-40B4-BE49-F238E27FC236}">
                <a16:creationId xmlns:a16="http://schemas.microsoft.com/office/drawing/2014/main" id="{1CB78138-3F57-3019-F5A2-3B93B3B1B54D}"/>
              </a:ext>
            </a:extLst>
          </p:cNvPr>
          <p:cNvSpPr/>
          <p:nvPr/>
        </p:nvSpPr>
        <p:spPr>
          <a:xfrm>
            <a:off x="1075437" y="3660867"/>
            <a:ext cx="198268" cy="265139"/>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B9696F14-76C9-1B65-4B79-B13868C13102}"/>
              </a:ext>
            </a:extLst>
          </p:cNvPr>
          <p:cNvSpPr/>
          <p:nvPr/>
        </p:nvSpPr>
        <p:spPr>
          <a:xfrm>
            <a:off x="2167012" y="4743249"/>
            <a:ext cx="198268" cy="265139"/>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026" name="Picture 2" descr="FLE en ESO: Activités pour travailler les pronoms &quot;EN&quot; et &quot;Y&quot;">
            <a:extLst>
              <a:ext uri="{FF2B5EF4-FFF2-40B4-BE49-F238E27FC236}">
                <a16:creationId xmlns:a16="http://schemas.microsoft.com/office/drawing/2014/main" id="{4EB2A37C-55EF-7396-51F7-E1CB2ECEC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0778" y="1587089"/>
            <a:ext cx="3883359" cy="48485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F1D84E5-205C-69EA-64E4-D5BFA9D9B411}"/>
              </a:ext>
            </a:extLst>
          </p:cNvPr>
          <p:cNvSpPr/>
          <p:nvPr/>
        </p:nvSpPr>
        <p:spPr>
          <a:xfrm>
            <a:off x="3472092" y="5843162"/>
            <a:ext cx="198268" cy="29165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7DD08922-57F2-CDB9-DE33-D164A5B9DC86}"/>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791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5C5FAC-65F2-EA2B-2E57-CE0B188F31B4}"/>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defTabSz="914400"/>
            <a:r>
              <a:rPr lang="en-US" sz="6600" dirty="0"/>
              <a:t>LE 7,8 p.68</a:t>
            </a:r>
          </a:p>
        </p:txBody>
      </p:sp>
      <p:sp>
        <p:nvSpPr>
          <p:cNvPr id="2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2A5D369-B2DB-42B1-FBAA-9F22B3DE81D9}"/>
              </a:ext>
            </a:extLst>
          </p:cNvPr>
          <p:cNvPicPr>
            <a:picLocks noChangeAspect="1"/>
          </p:cNvPicPr>
          <p:nvPr/>
        </p:nvPicPr>
        <p:blipFill rotWithShape="1">
          <a:blip r:embed="rId5">
            <a:extLst>
              <a:ext uri="{28A0092B-C50C-407E-A947-70E740481C1C}">
                <a14:useLocalDpi xmlns:a14="http://schemas.microsoft.com/office/drawing/2010/main" val="0"/>
              </a:ext>
            </a:extLst>
          </a:blip>
          <a:srcRect l="2743" r="2743"/>
          <a:stretch/>
        </p:blipFill>
        <p:spPr>
          <a:xfrm>
            <a:off x="1074427" y="2642616"/>
            <a:ext cx="4105641" cy="3605784"/>
          </a:xfrm>
          <a:prstGeom prst="rect">
            <a:avLst/>
          </a:prstGeom>
        </p:spPr>
      </p:pic>
      <p:pic>
        <p:nvPicPr>
          <p:cNvPr id="13" name="Picture 12">
            <a:extLst>
              <a:ext uri="{FF2B5EF4-FFF2-40B4-BE49-F238E27FC236}">
                <a16:creationId xmlns:a16="http://schemas.microsoft.com/office/drawing/2014/main" id="{7EB94E56-9C5B-E632-74FB-5EB8A209F281}"/>
              </a:ext>
            </a:extLst>
          </p:cNvPr>
          <p:cNvPicPr>
            <a:picLocks noChangeAspect="1"/>
          </p:cNvPicPr>
          <p:nvPr/>
        </p:nvPicPr>
        <p:blipFill rotWithShape="1">
          <a:blip r:embed="rId6">
            <a:extLst>
              <a:ext uri="{28A0092B-C50C-407E-A947-70E740481C1C}">
                <a14:useLocalDpi xmlns:a14="http://schemas.microsoft.com/office/drawing/2010/main" val="0"/>
              </a:ext>
            </a:extLst>
          </a:blip>
          <a:srcRect l="2848" r="2848"/>
          <a:stretch/>
        </p:blipFill>
        <p:spPr>
          <a:xfrm>
            <a:off x="6931535" y="2642616"/>
            <a:ext cx="4260338" cy="3605784"/>
          </a:xfrm>
          <a:prstGeom prst="rect">
            <a:avLst/>
          </a:prstGeom>
        </p:spPr>
      </p:pic>
      <p:sp>
        <p:nvSpPr>
          <p:cNvPr id="4" name="Slide Number Placeholder 3">
            <a:extLst>
              <a:ext uri="{FF2B5EF4-FFF2-40B4-BE49-F238E27FC236}">
                <a16:creationId xmlns:a16="http://schemas.microsoft.com/office/drawing/2014/main" id="{4C18FCE8-47DE-A1FD-B03A-68C512E3DDD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a:pPr>
                <a:spcAft>
                  <a:spcPts val="600"/>
                </a:spcAft>
              </a:pPr>
              <a:t>53</a:t>
            </a:fld>
            <a:endParaRPr lang="en-US"/>
          </a:p>
        </p:txBody>
      </p:sp>
      <p:pic>
        <p:nvPicPr>
          <p:cNvPr id="5" name="EXPLORE_2_LE_PISTE080">
            <a:hlinkClick r:id="" action="ppaction://media"/>
            <a:extLst>
              <a:ext uri="{FF2B5EF4-FFF2-40B4-BE49-F238E27FC236}">
                <a16:creationId xmlns:a16="http://schemas.microsoft.com/office/drawing/2014/main" id="{2D94182F-ED72-46C9-0E1A-85C0D5F6D57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23687" y="2828649"/>
            <a:ext cx="304800" cy="304800"/>
          </a:xfrm>
          <a:prstGeom prst="rect">
            <a:avLst/>
          </a:prstGeom>
        </p:spPr>
      </p:pic>
      <p:graphicFrame>
        <p:nvGraphicFramePr>
          <p:cNvPr id="6" name="Diagramme 2">
            <a:extLst>
              <a:ext uri="{FF2B5EF4-FFF2-40B4-BE49-F238E27FC236}">
                <a16:creationId xmlns:a16="http://schemas.microsoft.com/office/drawing/2014/main" id="{8E92D169-3FA9-91BB-8291-AA82C1DD2DDC}"/>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22156688"/>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94D6AA1-A0E1-45F9-8E25-BAB809229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A17479-732F-CD63-6A69-A2324C689417}"/>
              </a:ext>
            </a:extLst>
          </p:cNvPr>
          <p:cNvSpPr>
            <a:spLocks noGrp="1"/>
          </p:cNvSpPr>
          <p:nvPr>
            <p:ph type="title"/>
          </p:nvPr>
        </p:nvSpPr>
        <p:spPr>
          <a:xfrm>
            <a:off x="838199" y="557189"/>
            <a:ext cx="10515599" cy="1296287"/>
          </a:xfrm>
        </p:spPr>
        <p:style>
          <a:lnRef idx="2">
            <a:schemeClr val="dk1"/>
          </a:lnRef>
          <a:fillRef idx="1">
            <a:schemeClr val="lt1"/>
          </a:fillRef>
          <a:effectRef idx="0">
            <a:schemeClr val="dk1"/>
          </a:effectRef>
          <a:fontRef idx="minor">
            <a:schemeClr val="dk1"/>
          </a:fontRef>
        </p:style>
        <p:txBody>
          <a:bodyPr vert="horz" lIns="91440" tIns="45720" rIns="91440" bIns="45720" rtlCol="0" anchor="b">
            <a:normAutofit/>
          </a:bodyPr>
          <a:lstStyle/>
          <a:p>
            <a:pPr algn="ctr" defTabSz="914400"/>
            <a:r>
              <a:rPr lang="en-US" sz="5200" kern="1200">
                <a:solidFill>
                  <a:schemeClr val="tx1"/>
                </a:solidFill>
                <a:latin typeface="+mj-lt"/>
                <a:ea typeface="+mj-ea"/>
                <a:cs typeface="+mj-cs"/>
              </a:rPr>
              <a:t>Pratique ton français !</a:t>
            </a:r>
          </a:p>
        </p:txBody>
      </p:sp>
      <p:pic>
        <p:nvPicPr>
          <p:cNvPr id="7" name="Picture 6">
            <a:extLst>
              <a:ext uri="{FF2B5EF4-FFF2-40B4-BE49-F238E27FC236}">
                <a16:creationId xmlns:a16="http://schemas.microsoft.com/office/drawing/2014/main" id="{F394EA18-4F78-18B1-AD9E-3475283EA93F}"/>
              </a:ext>
            </a:extLst>
          </p:cNvPr>
          <p:cNvPicPr>
            <a:picLocks noChangeAspect="1"/>
          </p:cNvPicPr>
          <p:nvPr/>
        </p:nvPicPr>
        <p:blipFill>
          <a:blip r:embed="rId2"/>
          <a:stretch>
            <a:fillRect/>
          </a:stretch>
        </p:blipFill>
        <p:spPr>
          <a:xfrm>
            <a:off x="838200" y="2983864"/>
            <a:ext cx="10515599" cy="3312411"/>
          </a:xfrm>
          <a:prstGeom prst="rect">
            <a:avLst/>
          </a:prstGeom>
        </p:spPr>
      </p:pic>
      <p:sp>
        <p:nvSpPr>
          <p:cNvPr id="4" name="Slide Number Placeholder 3">
            <a:extLst>
              <a:ext uri="{FF2B5EF4-FFF2-40B4-BE49-F238E27FC236}">
                <a16:creationId xmlns:a16="http://schemas.microsoft.com/office/drawing/2014/main" id="{889A2E0C-CBE0-7D81-B995-4B5CE936202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mtClean="0"/>
              <a:pPr>
                <a:spcAft>
                  <a:spcPts val="600"/>
                </a:spcAft>
              </a:pPr>
              <a:t>54</a:t>
            </a:fld>
            <a:endParaRPr lang="en-US"/>
          </a:p>
        </p:txBody>
      </p:sp>
      <p:graphicFrame>
        <p:nvGraphicFramePr>
          <p:cNvPr id="5" name="Diagramme 2">
            <a:extLst>
              <a:ext uri="{FF2B5EF4-FFF2-40B4-BE49-F238E27FC236}">
                <a16:creationId xmlns:a16="http://schemas.microsoft.com/office/drawing/2014/main" id="{F23F5EC9-33D5-22D2-53B7-7B6E99816BAD}"/>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58737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887669"/>
          </a:xfrm>
        </p:spPr>
        <p:txBody>
          <a:bodyPr vert="horz" lIns="91440" tIns="45720" rIns="91440" bIns="45720" rtlCol="0" anchor="t">
            <a:normAutofit/>
          </a:bodyPr>
          <a:lstStyle/>
          <a:p>
            <a:r>
              <a:rPr lang="en-US" sz="4800" dirty="0"/>
              <a:t>Online activity</a:t>
            </a:r>
          </a:p>
        </p:txBody>
      </p:sp>
      <p:sp>
        <p:nvSpPr>
          <p:cNvPr id="6" name="Espace réservé du contenu 2">
            <a:extLst>
              <a:ext uri="{FF2B5EF4-FFF2-40B4-BE49-F238E27FC236}">
                <a16:creationId xmlns:a16="http://schemas.microsoft.com/office/drawing/2014/main" id="{54232FB3-1D35-E37E-AD07-7F02D4115C37}"/>
              </a:ext>
            </a:extLst>
          </p:cNvPr>
          <p:cNvSpPr>
            <a:spLocks noGrp="1"/>
          </p:cNvSpPr>
          <p:nvPr>
            <p:ph idx="1"/>
          </p:nvPr>
        </p:nvSpPr>
        <p:spPr>
          <a:xfrm>
            <a:off x="3614155" y="928769"/>
            <a:ext cx="4243589" cy="3320668"/>
          </a:xfrm>
        </p:spPr>
        <p:txBody>
          <a:bodyPr>
            <a:normAutofit/>
          </a:bodyPr>
          <a:lstStyle/>
          <a:p>
            <a:endParaRPr lang="fr-FR" sz="2200" dirty="0"/>
          </a:p>
          <a:p>
            <a:endParaRPr lang="fr-FR" sz="2200" dirty="0"/>
          </a:p>
          <a:p>
            <a:endParaRPr lang="fr-FR" sz="2200" dirty="0"/>
          </a:p>
        </p:txBody>
      </p:sp>
      <p:graphicFrame>
        <p:nvGraphicFramePr>
          <p:cNvPr id="4" name="Diagramme 2">
            <a:extLst>
              <a:ext uri="{FF2B5EF4-FFF2-40B4-BE49-F238E27FC236}">
                <a16:creationId xmlns:a16="http://schemas.microsoft.com/office/drawing/2014/main" id="{806AA399-73FA-A1D1-BAD7-179A338E11A4}"/>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60769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6F46CA52-21B5-FE44-F82E-FFF203D984AA}"/>
              </a:ext>
            </a:extLst>
          </p:cNvPr>
          <p:cNvSpPr txBox="1"/>
          <p:nvPr/>
        </p:nvSpPr>
        <p:spPr>
          <a:xfrm>
            <a:off x="449179" y="1808395"/>
            <a:ext cx="5578327" cy="4467057"/>
          </a:xfrm>
          <a:prstGeom prst="rect">
            <a:avLst/>
          </a:prstGeom>
          <a:noFill/>
        </p:spPr>
        <p:txBody>
          <a:bodyPr wrap="square">
            <a:spAutoFit/>
          </a:bodyPr>
          <a:lstStyle/>
          <a:p>
            <a:pPr algn="just">
              <a:lnSpc>
                <a:spcPct val="150000"/>
              </a:lnSpc>
            </a:pPr>
            <a:r>
              <a:rPr lang="fr-FR" sz="2400" b="1" dirty="0"/>
              <a:t>Moi</a:t>
            </a:r>
            <a:r>
              <a:rPr lang="fr-FR" sz="2400" dirty="0"/>
              <a:t> : Salut Nico ! Tu connais un peu e Pérou ? </a:t>
            </a:r>
          </a:p>
          <a:p>
            <a:pPr algn="just">
              <a:lnSpc>
                <a:spcPct val="150000"/>
              </a:lnSpc>
            </a:pPr>
            <a:r>
              <a:rPr lang="fr-FR" sz="2400" b="1" dirty="0"/>
              <a:t>Nico</a:t>
            </a:r>
            <a:r>
              <a:rPr lang="fr-FR" sz="2400" dirty="0"/>
              <a:t>: Oui je connais. J’</a:t>
            </a:r>
            <a:r>
              <a:rPr lang="fr-FR" sz="2400" dirty="0">
                <a:solidFill>
                  <a:srgbClr val="FF0000"/>
                </a:solidFill>
              </a:rPr>
              <a:t>y</a:t>
            </a:r>
            <a:r>
              <a:rPr lang="fr-FR" sz="2400" dirty="0"/>
              <a:t> suis allé l’année dernière. J’ai visité les </a:t>
            </a:r>
            <a:r>
              <a:rPr lang="fr-FR" sz="2400" dirty="0">
                <a:solidFill>
                  <a:srgbClr val="FF0000"/>
                </a:solidFill>
              </a:rPr>
              <a:t>montagnes</a:t>
            </a:r>
            <a:r>
              <a:rPr lang="fr-FR" sz="2400" dirty="0"/>
              <a:t> des Andes et la </a:t>
            </a:r>
            <a:r>
              <a:rPr lang="fr-FR" sz="2400" dirty="0">
                <a:solidFill>
                  <a:srgbClr val="FF0000"/>
                </a:solidFill>
              </a:rPr>
              <a:t>citadelle</a:t>
            </a:r>
            <a:r>
              <a:rPr lang="fr-FR" sz="2400" dirty="0"/>
              <a:t> Machu Picchu.</a:t>
            </a:r>
          </a:p>
          <a:p>
            <a:pPr algn="just">
              <a:lnSpc>
                <a:spcPct val="150000"/>
              </a:lnSpc>
            </a:pPr>
            <a:r>
              <a:rPr lang="fr-FR" sz="2400" b="1" dirty="0"/>
              <a:t>Moi</a:t>
            </a:r>
            <a:r>
              <a:rPr lang="fr-FR" sz="2400" dirty="0"/>
              <a:t> : Ah oui ? Tu </a:t>
            </a:r>
            <a:r>
              <a:rPr lang="fr-FR" sz="2400" dirty="0">
                <a:solidFill>
                  <a:srgbClr val="FF0000"/>
                </a:solidFill>
              </a:rPr>
              <a:t>y</a:t>
            </a:r>
            <a:r>
              <a:rPr lang="fr-FR" sz="2400" dirty="0"/>
              <a:t> es allé avec qui ? </a:t>
            </a:r>
          </a:p>
          <a:p>
            <a:pPr algn="just">
              <a:lnSpc>
                <a:spcPct val="150000"/>
              </a:lnSpc>
            </a:pPr>
            <a:r>
              <a:rPr lang="fr-FR" sz="2400" b="1" dirty="0"/>
              <a:t>Nico</a:t>
            </a:r>
            <a:r>
              <a:rPr lang="fr-FR" sz="2400" dirty="0"/>
              <a:t> : Rien de mieux que de voyager seul ! </a:t>
            </a:r>
          </a:p>
          <a:p>
            <a:pPr algn="just">
              <a:lnSpc>
                <a:spcPct val="150000"/>
              </a:lnSpc>
            </a:pPr>
            <a:endParaRPr lang="fr-FR" sz="2400" dirty="0"/>
          </a:p>
        </p:txBody>
      </p:sp>
      <p:sp>
        <p:nvSpPr>
          <p:cNvPr id="5" name="ZoneTexte 4">
            <a:extLst>
              <a:ext uri="{FF2B5EF4-FFF2-40B4-BE49-F238E27FC236}">
                <a16:creationId xmlns:a16="http://schemas.microsoft.com/office/drawing/2014/main" id="{C804C5B9-C60B-A687-3AAA-DE7F643C9A4D}"/>
              </a:ext>
            </a:extLst>
          </p:cNvPr>
          <p:cNvSpPr txBox="1"/>
          <p:nvPr/>
        </p:nvSpPr>
        <p:spPr>
          <a:xfrm>
            <a:off x="265632" y="580453"/>
            <a:ext cx="6187005" cy="923435"/>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377">
              <a:lnSpc>
                <a:spcPct val="90000"/>
              </a:lnSpc>
              <a:spcBef>
                <a:spcPct val="0"/>
              </a:spcBef>
              <a:spcAft>
                <a:spcPts val="800"/>
              </a:spcAft>
            </a:pPr>
            <a:r>
              <a:rPr lang="en-US" sz="3200" dirty="0" err="1">
                <a:latin typeface="+mj-lt"/>
                <a:ea typeface="+mj-ea"/>
                <a:cs typeface="+mj-cs"/>
              </a:rPr>
              <a:t>Revenons</a:t>
            </a:r>
            <a:r>
              <a:rPr lang="en-US" sz="3200" dirty="0">
                <a:latin typeface="+mj-lt"/>
                <a:ea typeface="+mj-ea"/>
                <a:cs typeface="+mj-cs"/>
              </a:rPr>
              <a:t> au point de </a:t>
            </a:r>
            <a:r>
              <a:rPr lang="en-US" sz="3200" dirty="0" err="1">
                <a:latin typeface="+mj-lt"/>
                <a:ea typeface="+mj-ea"/>
                <a:cs typeface="+mj-cs"/>
              </a:rPr>
              <a:t>grammaire</a:t>
            </a:r>
            <a:r>
              <a:rPr lang="en-US" sz="3200" dirty="0">
                <a:latin typeface="+mj-lt"/>
                <a:ea typeface="+mj-ea"/>
                <a:cs typeface="+mj-cs"/>
              </a:rPr>
              <a:t>  : </a:t>
            </a:r>
          </a:p>
          <a:p>
            <a:pPr defTabSz="914377">
              <a:lnSpc>
                <a:spcPct val="90000"/>
              </a:lnSpc>
              <a:spcBef>
                <a:spcPct val="0"/>
              </a:spcBef>
              <a:spcAft>
                <a:spcPts val="800"/>
              </a:spcAft>
            </a:pPr>
            <a:r>
              <a:rPr lang="en-US" sz="3200" b="1" dirty="0" err="1">
                <a:latin typeface="+mj-lt"/>
                <a:ea typeface="+mj-ea"/>
                <a:cs typeface="+mj-cs"/>
              </a:rPr>
              <a:t>Remplacer</a:t>
            </a:r>
            <a:r>
              <a:rPr lang="en-US" sz="3200" b="1" dirty="0">
                <a:latin typeface="+mj-lt"/>
                <a:ea typeface="+mj-ea"/>
                <a:cs typeface="+mj-cs"/>
              </a:rPr>
              <a:t> un lieu</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62" t="72" r="18422" b="-72"/>
          <a:stretch/>
        </p:blipFill>
        <p:spPr bwMode="auto">
          <a:xfrm>
            <a:off x="6452637" y="477614"/>
            <a:ext cx="5739364" cy="638499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91440" tIns="45720" rIns="91440" bIns="45720" rtlCol="0" anchor="ctr">
            <a:normAutofit/>
          </a:bodyPr>
          <a:lstStyle>
            <a:defPPr>
              <a:defRPr lang="en-US"/>
            </a:defPPr>
            <a:lvl1pPr marL="0" algn="l" defTabSz="812740" rtl="0" eaLnBrk="1" latinLnBrk="0" hangingPunct="1">
              <a:defRPr sz="3200" kern="1200">
                <a:solidFill>
                  <a:schemeClr val="tx1"/>
                </a:solidFill>
                <a:latin typeface="+mn-lt"/>
                <a:ea typeface="+mn-ea"/>
                <a:cs typeface="+mn-cs"/>
              </a:defRPr>
            </a:lvl1pPr>
            <a:lvl2pPr marL="812740" algn="l" defTabSz="812740" rtl="0" eaLnBrk="1" latinLnBrk="0" hangingPunct="1">
              <a:defRPr sz="3200" kern="1200">
                <a:solidFill>
                  <a:schemeClr val="tx1"/>
                </a:solidFill>
                <a:latin typeface="+mn-lt"/>
                <a:ea typeface="+mn-ea"/>
                <a:cs typeface="+mn-cs"/>
              </a:defRPr>
            </a:lvl2pPr>
            <a:lvl3pPr marL="1625478" algn="l" defTabSz="812740" rtl="0" eaLnBrk="1" latinLnBrk="0" hangingPunct="1">
              <a:defRPr sz="3200" kern="1200">
                <a:solidFill>
                  <a:schemeClr val="tx1"/>
                </a:solidFill>
                <a:latin typeface="+mn-lt"/>
                <a:ea typeface="+mn-ea"/>
                <a:cs typeface="+mn-cs"/>
              </a:defRPr>
            </a:lvl3pPr>
            <a:lvl4pPr marL="2438218" algn="l" defTabSz="812740" rtl="0" eaLnBrk="1" latinLnBrk="0" hangingPunct="1">
              <a:defRPr sz="3200" kern="1200">
                <a:solidFill>
                  <a:schemeClr val="tx1"/>
                </a:solidFill>
                <a:latin typeface="+mn-lt"/>
                <a:ea typeface="+mn-ea"/>
                <a:cs typeface="+mn-cs"/>
              </a:defRPr>
            </a:lvl4pPr>
            <a:lvl5pPr marL="3250956" algn="l" defTabSz="812740" rtl="0" eaLnBrk="1" latinLnBrk="0" hangingPunct="1">
              <a:defRPr sz="3200" kern="1200">
                <a:solidFill>
                  <a:schemeClr val="tx1"/>
                </a:solidFill>
                <a:latin typeface="+mn-lt"/>
                <a:ea typeface="+mn-ea"/>
                <a:cs typeface="+mn-cs"/>
              </a:defRPr>
            </a:lvl5pPr>
            <a:lvl6pPr marL="4063696" algn="l" defTabSz="812740" rtl="0" eaLnBrk="1" latinLnBrk="0" hangingPunct="1">
              <a:defRPr sz="3200" kern="1200">
                <a:solidFill>
                  <a:schemeClr val="tx1"/>
                </a:solidFill>
                <a:latin typeface="+mn-lt"/>
                <a:ea typeface="+mn-ea"/>
                <a:cs typeface="+mn-cs"/>
              </a:defRPr>
            </a:lvl6pPr>
            <a:lvl7pPr marL="4876435" algn="l" defTabSz="812740" rtl="0" eaLnBrk="1" latinLnBrk="0" hangingPunct="1">
              <a:defRPr sz="3200" kern="1200">
                <a:solidFill>
                  <a:schemeClr val="tx1"/>
                </a:solidFill>
                <a:latin typeface="+mn-lt"/>
                <a:ea typeface="+mn-ea"/>
                <a:cs typeface="+mn-cs"/>
              </a:defRPr>
            </a:lvl7pPr>
            <a:lvl8pPr marL="5689172" algn="l" defTabSz="812740" rtl="0" eaLnBrk="1" latinLnBrk="0" hangingPunct="1">
              <a:defRPr sz="3200" kern="1200">
                <a:solidFill>
                  <a:schemeClr val="tx1"/>
                </a:solidFill>
                <a:latin typeface="+mn-lt"/>
                <a:ea typeface="+mn-ea"/>
                <a:cs typeface="+mn-cs"/>
              </a:defRPr>
            </a:lvl8pPr>
            <a:lvl9pPr marL="6501912" algn="l" defTabSz="812740" rtl="0" eaLnBrk="1" latinLnBrk="0" hangingPunct="1">
              <a:defRPr sz="3200" kern="1200">
                <a:solidFill>
                  <a:schemeClr val="tx1"/>
                </a:solidFill>
                <a:latin typeface="+mn-lt"/>
                <a:ea typeface="+mn-ea"/>
                <a:cs typeface="+mn-cs"/>
              </a:defRPr>
            </a:lvl9pPr>
          </a:lstStyle>
          <a:p>
            <a:pPr algn="r" defTabSz="914377">
              <a:spcAft>
                <a:spcPts val="600"/>
              </a:spcAft>
              <a:defRPr/>
            </a:pPr>
            <a:fld id="{8A0576F8-4F0C-FD4F-B2E1-A427388F89CF}" type="slidenum">
              <a:rPr lang="en-US" sz="1200">
                <a:solidFill>
                  <a:srgbClr val="FFFFFF"/>
                </a:solidFill>
                <a:latin typeface="Calibri" panose="020F0502020204030204"/>
              </a:rPr>
              <a:pPr algn="r" defTabSz="914377">
                <a:spcAft>
                  <a:spcPts val="600"/>
                </a:spcAft>
                <a:defRPr/>
              </a:pPr>
              <a:t>56</a:t>
            </a:fld>
            <a:endParaRPr lang="en-US" sz="1200">
              <a:solidFill>
                <a:srgbClr val="FFFFFF"/>
              </a:solidFill>
              <a:latin typeface="Calibri" panose="020F0502020204030204"/>
            </a:endParaRPr>
          </a:p>
        </p:txBody>
      </p:sp>
      <p:pic>
        <p:nvPicPr>
          <p:cNvPr id="8" name="1 Minute Timer with Music for Kids! Countdown Videos HD!">
            <a:hlinkClick r:id="" action="ppaction://media"/>
            <a:extLst>
              <a:ext uri="{FF2B5EF4-FFF2-40B4-BE49-F238E27FC236}">
                <a16:creationId xmlns:a16="http://schemas.microsoft.com/office/drawing/2014/main" id="{2246C9CA-CDE1-F0E0-3924-5957F25BB6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86204" y="5622220"/>
            <a:ext cx="2205797" cy="1240761"/>
          </a:xfrm>
          <a:prstGeom prst="rect">
            <a:avLst/>
          </a:prstGeom>
        </p:spPr>
      </p:pic>
      <p:sp>
        <p:nvSpPr>
          <p:cNvPr id="2" name="Rectangle 1">
            <a:extLst>
              <a:ext uri="{FF2B5EF4-FFF2-40B4-BE49-F238E27FC236}">
                <a16:creationId xmlns:a16="http://schemas.microsoft.com/office/drawing/2014/main" id="{0B8A570A-EE7B-AC1C-6ED3-EEE2DAAA54BB}"/>
              </a:ext>
            </a:extLst>
          </p:cNvPr>
          <p:cNvSpPr/>
          <p:nvPr/>
        </p:nvSpPr>
        <p:spPr>
          <a:xfrm>
            <a:off x="3591062" y="3081750"/>
            <a:ext cx="169635"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A51AE2A5-6740-164C-57F3-FE501F487D0C}"/>
              </a:ext>
            </a:extLst>
          </p:cNvPr>
          <p:cNvSpPr/>
          <p:nvPr/>
        </p:nvSpPr>
        <p:spPr>
          <a:xfrm>
            <a:off x="2676662" y="4751524"/>
            <a:ext cx="169635"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DCF56267-B334-1CD8-A08A-B88A2A12DFE1}"/>
              </a:ext>
            </a:extLst>
          </p:cNvPr>
          <p:cNvSpPr/>
          <p:nvPr/>
        </p:nvSpPr>
        <p:spPr>
          <a:xfrm>
            <a:off x="3774724" y="3653881"/>
            <a:ext cx="1670866"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241B1B1-CA03-EDAF-31CA-CDB306A1F2A3}"/>
              </a:ext>
            </a:extLst>
          </p:cNvPr>
          <p:cNvSpPr/>
          <p:nvPr/>
        </p:nvSpPr>
        <p:spPr>
          <a:xfrm>
            <a:off x="1981962" y="4177889"/>
            <a:ext cx="1037476" cy="3882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Diagramme 2">
            <a:extLst>
              <a:ext uri="{FF2B5EF4-FFF2-40B4-BE49-F238E27FC236}">
                <a16:creationId xmlns:a16="http://schemas.microsoft.com/office/drawing/2014/main" id="{64071406-8FEB-5638-FFCE-E7945E9F22B1}"/>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5528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7"/>
                                        </p:tgtEl>
                                        <p:attrNameLst>
                                          <p:attrName>ppt_w</p:attrName>
                                        </p:attrNameLst>
                                      </p:cBhvr>
                                      <p:tavLst>
                                        <p:tav tm="0">
                                          <p:val>
                                            <p:strVal val="ppt_w"/>
                                          </p:val>
                                        </p:tav>
                                        <p:tav tm="100000">
                                          <p:val>
                                            <p:fltVal val="0"/>
                                          </p:val>
                                        </p:tav>
                                      </p:tavLst>
                                    </p:anim>
                                    <p:anim calcmode="lin" valueType="num">
                                      <p:cBhvr>
                                        <p:cTn id="14" dur="500"/>
                                        <p:tgtEl>
                                          <p:spTgt spid="7"/>
                                        </p:tgtEl>
                                        <p:attrNameLst>
                                          <p:attrName>ppt_h</p:attrName>
                                        </p:attrNameLst>
                                      </p:cBhvr>
                                      <p:tavLst>
                                        <p:tav tm="0">
                                          <p:val>
                                            <p:strVal val="ppt_h"/>
                                          </p:val>
                                        </p:tav>
                                        <p:tav tm="100000">
                                          <p:val>
                                            <p:fltVal val="0"/>
                                          </p:val>
                                        </p:tav>
                                      </p:tavLst>
                                    </p:anim>
                                    <p:animEffect transition="out" filter="fade">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1"/>
                                        </p:tgtEl>
                                        <p:attrNameLst>
                                          <p:attrName>ppt_w</p:attrName>
                                        </p:attrNameLst>
                                      </p:cBhvr>
                                      <p:tavLst>
                                        <p:tav tm="0">
                                          <p:val>
                                            <p:strVal val="ppt_w"/>
                                          </p:val>
                                        </p:tav>
                                        <p:tav tm="100000">
                                          <p:val>
                                            <p:fltVal val="0"/>
                                          </p:val>
                                        </p:tav>
                                      </p:tavLst>
                                    </p:anim>
                                    <p:anim calcmode="lin" valueType="num">
                                      <p:cBhvr>
                                        <p:cTn id="21" dur="500"/>
                                        <p:tgtEl>
                                          <p:spTgt spid="11"/>
                                        </p:tgtEl>
                                        <p:attrNameLst>
                                          <p:attrName>ppt_h</p:attrName>
                                        </p:attrNameLst>
                                      </p:cBhvr>
                                      <p:tavLst>
                                        <p:tav tm="0">
                                          <p:val>
                                            <p:strVal val="ppt_h"/>
                                          </p:val>
                                        </p:tav>
                                        <p:tav tm="100000">
                                          <p:val>
                                            <p:fltVal val="0"/>
                                          </p:val>
                                        </p:tav>
                                      </p:tavLst>
                                    </p:anim>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8"/>
                </p:tgtEl>
              </p:cMediaNode>
            </p:video>
          </p:childTnLst>
        </p:cTn>
      </p:par>
    </p:tnLst>
    <p:bldLst>
      <p:bldP spid="2" grpId="0" animBg="1"/>
      <p:bldP spid="6" grpId="0" animBg="1"/>
      <p:bldP spid="7" grpId="0" animBg="1"/>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57</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 name="3 Minute Timer with Music for Kids, Classroom! 3 Minute Countdown with Alarm! Fun Timer 3 Minutes!">
            <a:hlinkClick r:id="" action="ppaction://media"/>
            <a:extLst>
              <a:ext uri="{FF2B5EF4-FFF2-40B4-BE49-F238E27FC236}">
                <a16:creationId xmlns:a16="http://schemas.microsoft.com/office/drawing/2014/main" id="{21C12B4F-0E3B-2880-2F23-804E0787E0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412037" y="374222"/>
            <a:ext cx="1779963" cy="1001229"/>
          </a:xfrm>
          <a:prstGeom prst="rect">
            <a:avLst/>
          </a:prstGeom>
        </p:spPr>
      </p:pic>
      <p:graphicFrame>
        <p:nvGraphicFramePr>
          <p:cNvPr id="8" name="Diagramme 2">
            <a:extLst>
              <a:ext uri="{FF2B5EF4-FFF2-40B4-BE49-F238E27FC236}">
                <a16:creationId xmlns:a16="http://schemas.microsoft.com/office/drawing/2014/main" id="{C37CB1BC-5619-28A4-4CE1-A29AB5319C67}"/>
              </a:ext>
            </a:extLst>
          </p:cNvPr>
          <p:cNvGraphicFramePr/>
          <p:nvPr>
            <p:extLst>
              <p:ext uri="{D42A27DB-BD31-4B8C-83A1-F6EECF244321}">
                <p14:modId xmlns:p14="http://schemas.microsoft.com/office/powerpoint/2010/main" val="3905046814"/>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31521586"/>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19">
            <a:extLst>
              <a:ext uri="{FF2B5EF4-FFF2-40B4-BE49-F238E27FC236}">
                <a16:creationId xmlns:a16="http://schemas.microsoft.com/office/drawing/2014/main" id="{5B9CE10B-7217-4727-A3A7-5DF664DEB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730B4FA-45A5-9833-5279-F5107676EAEB}"/>
              </a:ext>
            </a:extLst>
          </p:cNvPr>
          <p:cNvSpPr>
            <a:spLocks noGrp="1"/>
          </p:cNvSpPr>
          <p:nvPr>
            <p:ph type="title"/>
          </p:nvPr>
        </p:nvSpPr>
        <p:spPr>
          <a:xfrm>
            <a:off x="199614" y="679731"/>
            <a:ext cx="3458401" cy="373654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r>
              <a:rPr lang="en-US" sz="4600" u="sng" dirty="0">
                <a:solidFill>
                  <a:schemeClr val="tx1"/>
                </a:solidFill>
                <a:latin typeface="+mj-lt"/>
                <a:ea typeface="+mj-ea"/>
                <a:cs typeface="+mj-cs"/>
              </a:rPr>
              <a:t>VIII</a:t>
            </a:r>
            <a:r>
              <a:rPr lang="en-US" sz="4600" u="sng" kern="1200" dirty="0">
                <a:solidFill>
                  <a:schemeClr val="tx1"/>
                </a:solidFill>
                <a:latin typeface="+mj-lt"/>
                <a:ea typeface="+mj-ea"/>
                <a:cs typeface="+mj-cs"/>
              </a:rPr>
              <a:t>. </a:t>
            </a:r>
            <a:r>
              <a:rPr lang="en-US" sz="4600" u="sng" kern="1200" dirty="0" err="1">
                <a:solidFill>
                  <a:schemeClr val="tx1"/>
                </a:solidFill>
                <a:latin typeface="+mj-lt"/>
                <a:ea typeface="+mj-ea"/>
                <a:cs typeface="+mj-cs"/>
              </a:rPr>
              <a:t>Phonétique</a:t>
            </a:r>
            <a:endParaRPr lang="en-US" sz="4600" u="sng" kern="1200" dirty="0">
              <a:solidFill>
                <a:schemeClr val="tx1"/>
              </a:solidFill>
              <a:latin typeface="+mj-lt"/>
              <a:ea typeface="+mj-ea"/>
              <a:cs typeface="+mj-cs"/>
            </a:endParaRPr>
          </a:p>
        </p:txBody>
      </p:sp>
      <p:grpSp>
        <p:nvGrpSpPr>
          <p:cNvPr id="31" name="Group 2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23" name="Straight Connector 2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2" name="Rectangle 2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2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genie talking GIF">
            <a:extLst>
              <a:ext uri="{FF2B5EF4-FFF2-40B4-BE49-F238E27FC236}">
                <a16:creationId xmlns:a16="http://schemas.microsoft.com/office/drawing/2014/main" id="{ABCC4431-96BB-0897-EB76-9D112E46CA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470" y="2333061"/>
            <a:ext cx="2314575"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2">
            <a:extLst>
              <a:ext uri="{FF2B5EF4-FFF2-40B4-BE49-F238E27FC236}">
                <a16:creationId xmlns:a16="http://schemas.microsoft.com/office/drawing/2014/main" id="{08149819-BF71-C539-E0E7-5A22B83F2DF9}"/>
              </a:ext>
            </a:extLst>
          </p:cNvPr>
          <p:cNvGraphicFramePr/>
          <p:nvPr>
            <p:extLst>
              <p:ext uri="{D42A27DB-BD31-4B8C-83A1-F6EECF244321}">
                <p14:modId xmlns:p14="http://schemas.microsoft.com/office/powerpoint/2010/main" val="2627332977"/>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6826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E354262A-96DE-96D6-560C-3430D6417574}"/>
              </a:ext>
            </a:extLst>
          </p:cNvPr>
          <p:cNvPicPr>
            <a:picLocks noChangeAspect="1"/>
          </p:cNvPicPr>
          <p:nvPr/>
        </p:nvPicPr>
        <p:blipFill>
          <a:blip r:embed="rId5"/>
          <a:stretch>
            <a:fillRect/>
          </a:stretch>
        </p:blipFill>
        <p:spPr>
          <a:xfrm>
            <a:off x="1554823" y="4726856"/>
            <a:ext cx="2020584" cy="2027411"/>
          </a:xfrm>
          <a:prstGeom prst="rect">
            <a:avLst/>
          </a:prstGeom>
        </p:spPr>
      </p:pic>
      <p:graphicFrame>
        <p:nvGraphicFramePr>
          <p:cNvPr id="8" name="Diagramme 2">
            <a:extLst>
              <a:ext uri="{FF2B5EF4-FFF2-40B4-BE49-F238E27FC236}">
                <a16:creationId xmlns:a16="http://schemas.microsoft.com/office/drawing/2014/main" id="{05B7C6E5-AA15-E735-8545-32DABF976935}"/>
              </a:ext>
            </a:extLst>
          </p:cNvPr>
          <p:cNvGraphicFramePr/>
          <p:nvPr>
            <p:extLst>
              <p:ext uri="{D42A27DB-BD31-4B8C-83A1-F6EECF244321}">
                <p14:modId xmlns:p14="http://schemas.microsoft.com/office/powerpoint/2010/main" val="2476766893"/>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4255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838200" y="613703"/>
            <a:ext cx="10515600" cy="1325563"/>
          </a:xfrm>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Learning objectives : À la fin de la </a:t>
            </a:r>
            <a:r>
              <a:rPr lang="fr-FR" sz="3600" dirty="0"/>
              <a:t>leçon</a:t>
            </a:r>
            <a:endParaRPr lang="en-US" sz="36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2074203"/>
            <a:ext cx="10515600" cy="4351339"/>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938601"/>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28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2413016"/>
              </p:ext>
            </p:extLst>
          </p:nvPr>
        </p:nvGraphicFramePr>
        <p:xfrm>
          <a:off x="632372" y="3506019"/>
          <a:ext cx="10944000" cy="3215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983655"/>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7" y="200492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a:p>
        </p:txBody>
      </p:sp>
      <p:pic>
        <p:nvPicPr>
          <p:cNvPr id="5" name="Picture 2" descr="Cat Kitty Sticker by 궁디팡팡 캣페스타">
            <a:extLst>
              <a:ext uri="{FF2B5EF4-FFF2-40B4-BE49-F238E27FC236}">
                <a16:creationId xmlns:a16="http://schemas.microsoft.com/office/drawing/2014/main" id="{A0027D3F-EAF6-F140-335C-CCF39E02F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2">
            <a:extLst>
              <a:ext uri="{FF2B5EF4-FFF2-40B4-BE49-F238E27FC236}">
                <a16:creationId xmlns:a16="http://schemas.microsoft.com/office/drawing/2014/main" id="{858C63EE-57D0-C636-70EB-E7C51FBDF7ED}"/>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895803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457200" indent="-457200">
              <a:buAutoNum type="arabicPeriod"/>
            </a:pPr>
            <a:r>
              <a:rPr lang="en-US" sz="2267" dirty="0"/>
              <a:t>List 5 dream destinations</a:t>
            </a:r>
          </a:p>
          <a:p>
            <a:pPr marL="457200" indent="-457200">
              <a:buAutoNum type="arabicPeriod"/>
            </a:pPr>
            <a:r>
              <a:rPr lang="en-US" sz="2267" dirty="0"/>
              <a:t>Tell things to do and to visit</a:t>
            </a:r>
          </a:p>
          <a:p>
            <a:pPr marL="457200" indent="-457200">
              <a:buAutoNum type="arabicPeriod"/>
            </a:pPr>
            <a:r>
              <a:rPr lang="en-US" sz="2267" dirty="0"/>
              <a:t>Make a short presentation and present to the class</a:t>
            </a:r>
          </a:p>
          <a:p>
            <a:pPr marL="457200" indent="-457200">
              <a:buAutoNum type="arabicPeriod"/>
            </a:pPr>
            <a:endParaRPr lang="en-US" sz="2267" dirty="0"/>
          </a:p>
          <a:p>
            <a:pPr marL="457200" indent="-457200">
              <a:buAutoNum type="arabicPeriod"/>
            </a:pPr>
            <a:endParaRPr lang="en-US" sz="2267" dirty="0"/>
          </a:p>
          <a:p>
            <a:pPr marL="457200" indent="-457200">
              <a:buFontTx/>
              <a:buAutoNum type="arabicPeriod"/>
            </a:pPr>
            <a:endParaRPr lang="en-US" sz="2267" dirty="0"/>
          </a:p>
          <a:p>
            <a:pPr marL="457200" indent="-457200">
              <a:buFontTx/>
              <a:buAutoNum type="arabicPeriod"/>
            </a:pPr>
            <a:endParaRPr lang="en-US" sz="2267"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30mn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u="sng" dirty="0">
                <a:latin typeface="UD Digi Kyokasho NK-R" panose="02020400000000000000" pitchFamily="18" charset="-128"/>
                <a:ea typeface="UD Digi Kyokasho NK-R" panose="02020400000000000000" pitchFamily="18" charset="-128"/>
              </a:rPr>
              <a:t>IX. Production</a:t>
            </a:r>
            <a:endParaRPr lang="en-GB" sz="3800" u="sng"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just"/>
            <a:endParaRPr lang="fr-FR" sz="2000" dirty="0"/>
          </a:p>
          <a:p>
            <a:endParaRPr lang="fr-FR" sz="2000" dirty="0"/>
          </a:p>
          <a:p>
            <a:endParaRPr lang="fr-FR" sz="2000" dirty="0"/>
          </a:p>
          <a:p>
            <a:endParaRPr lang="fr-FR" sz="2000" dirty="0"/>
          </a:p>
          <a:p>
            <a:endParaRPr lang="fr-FR" sz="2000" dirty="0"/>
          </a:p>
          <a:p>
            <a:endParaRPr lang="en-US" sz="2133" dirty="0"/>
          </a:p>
          <a:p>
            <a:endParaRPr lang="en-US" sz="2133" dirty="0"/>
          </a:p>
          <a:p>
            <a:endParaRPr lang="en-US" sz="2133" dirty="0"/>
          </a:p>
          <a:p>
            <a:r>
              <a:rPr lang="en-US" sz="2133" u="sng" dirty="0" err="1"/>
              <a:t>Exemple</a:t>
            </a:r>
            <a:r>
              <a:rPr lang="en-US" sz="2133" u="sng" dirty="0"/>
              <a:t>:</a:t>
            </a:r>
          </a:p>
          <a:p>
            <a:endParaRPr lang="en-US" sz="2133" u="sng" dirty="0"/>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133" dirty="0" err="1">
                <a:ea typeface="ＭＳ Ｐゴシック"/>
              </a:rPr>
              <a:t>Step</a:t>
            </a:r>
            <a:r>
              <a:rPr lang="fr-FR" altLang="ja-JP" sz="2133" dirty="0">
                <a:ea typeface="ＭＳ Ｐゴシック"/>
              </a:rPr>
              <a:t> 1</a:t>
            </a:r>
          </a:p>
          <a:p>
            <a:pPr>
              <a:lnSpc>
                <a:spcPct val="150000"/>
              </a:lnSpc>
            </a:pPr>
            <a:r>
              <a:rPr lang="fr-FR" sz="2133" dirty="0">
                <a:ea typeface="ＭＳ Ｐゴシック"/>
              </a:rPr>
              <a:t> 	       </a:t>
            </a:r>
            <a:r>
              <a:rPr lang="fr-FR" altLang="ja-JP" sz="2133" dirty="0" err="1">
                <a:ea typeface="ＭＳ Ｐゴシック"/>
              </a:rPr>
              <a:t>Steps</a:t>
            </a:r>
            <a:r>
              <a:rPr lang="fr-FR" altLang="ja-JP" sz="2133" dirty="0">
                <a:ea typeface="ＭＳ Ｐゴシック"/>
              </a:rPr>
              <a:t> 1,2</a:t>
            </a:r>
            <a:endParaRPr lang="fr-FR" sz="2133" dirty="0">
              <a:ea typeface="ＭＳ Ｐゴシック"/>
            </a:endParaRPr>
          </a:p>
          <a:p>
            <a:pPr>
              <a:lnSpc>
                <a:spcPct val="150000"/>
              </a:lnSpc>
            </a:pPr>
            <a:r>
              <a:rPr lang="fr-FR" sz="2133" dirty="0">
                <a:ea typeface="ＭＳ Ｐゴシック"/>
              </a:rPr>
              <a:t>	       </a:t>
            </a:r>
            <a:r>
              <a:rPr lang="fr-FR" altLang="ja-JP" sz="2133" dirty="0" err="1">
                <a:ea typeface="ＭＳ Ｐゴシック"/>
              </a:rPr>
              <a:t>Steps</a:t>
            </a:r>
            <a:r>
              <a:rPr lang="fr-FR" altLang="ja-JP" sz="2133" dirty="0">
                <a:ea typeface="ＭＳ Ｐゴシック"/>
              </a:rPr>
              <a:t> 1,2,3</a:t>
            </a:r>
            <a:endParaRPr lang="fr-FR" sz="2133"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2800" dirty="0">
                <a:solidFill>
                  <a:schemeClr val="tx1"/>
                </a:solidFill>
              </a:rPr>
              <a:t>Objectif d’apprentissage </a:t>
            </a:r>
            <a:r>
              <a:rPr lang="en-JP" sz="2800" dirty="0">
                <a:solidFill>
                  <a:schemeClr val="tx1"/>
                </a:solidFill>
              </a:rPr>
              <a:t>: </a:t>
            </a:r>
            <a:r>
              <a:rPr lang="fr-FR" sz="2800" dirty="0">
                <a:solidFill>
                  <a:schemeClr val="tx1"/>
                </a:solidFill>
              </a:rPr>
              <a:t>Je peux </a:t>
            </a:r>
            <a:r>
              <a:rPr lang="fr-FR" sz="2800" b="1"/>
              <a:t>faire </a:t>
            </a:r>
            <a:r>
              <a:rPr lang="fr-FR" sz="2800"/>
              <a:t>une </a:t>
            </a:r>
            <a:r>
              <a:rPr lang="fr-FR" sz="2800" dirty="0" err="1"/>
              <a:t>bucket</a:t>
            </a:r>
            <a:r>
              <a:rPr lang="fr-FR" sz="2800" dirty="0"/>
              <a:t> </a:t>
            </a:r>
            <a:r>
              <a:rPr lang="fr-FR" sz="2800" dirty="0" err="1"/>
              <a:t>list</a:t>
            </a:r>
            <a:r>
              <a:rPr lang="fr-FR" sz="2800" dirty="0"/>
              <a:t> de lieux à visiter.</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246453" y="4158521"/>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523757" y="4158522"/>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075615" y="460408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658222" y="4604110"/>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pic>
        <p:nvPicPr>
          <p:cNvPr id="11" name="Picture 10">
            <a:extLst>
              <a:ext uri="{FF2B5EF4-FFF2-40B4-BE49-F238E27FC236}">
                <a16:creationId xmlns:a16="http://schemas.microsoft.com/office/drawing/2014/main" id="{ED5FD230-0431-C564-23D1-5B36B4BE93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6627" y="1438513"/>
            <a:ext cx="4633275" cy="1411701"/>
          </a:xfrm>
          <a:prstGeom prst="rect">
            <a:avLst/>
          </a:prstGeom>
        </p:spPr>
      </p:pic>
      <p:graphicFrame>
        <p:nvGraphicFramePr>
          <p:cNvPr id="7" name="Diagramme 2">
            <a:extLst>
              <a:ext uri="{FF2B5EF4-FFF2-40B4-BE49-F238E27FC236}">
                <a16:creationId xmlns:a16="http://schemas.microsoft.com/office/drawing/2014/main" id="{9BDDEF60-FA2E-B0E9-1F7D-417759464B05}"/>
              </a:ext>
            </a:extLst>
          </p:cNvPr>
          <p:cNvGraphicFramePr/>
          <p:nvPr>
            <p:extLst>
              <p:ext uri="{D42A27DB-BD31-4B8C-83A1-F6EECF244321}">
                <p14:modId xmlns:p14="http://schemas.microsoft.com/office/powerpoint/2010/main" val="1798598678"/>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396299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2"/>
            <a:ext cx="3939688" cy="558312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8" y="1070801"/>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20522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3110B6-3F2D-BF2C-123B-B687DB0F9A29}"/>
              </a:ext>
            </a:extLst>
          </p:cNvPr>
          <p:cNvSpPr>
            <a:spLocks noGrp="1"/>
          </p:cNvSpPr>
          <p:nvPr>
            <p:ph type="title"/>
          </p:nvPr>
        </p:nvSpPr>
        <p:spPr/>
        <p:txBody>
          <a:bodyPr/>
          <a:lstStyle/>
          <a:p>
            <a:r>
              <a:rPr lang="fr-FR" dirty="0"/>
              <a:t>Activités en ligne</a:t>
            </a:r>
          </a:p>
        </p:txBody>
      </p:sp>
      <p:sp>
        <p:nvSpPr>
          <p:cNvPr id="3" name="Espace réservé du contenu 2">
            <a:extLst>
              <a:ext uri="{FF2B5EF4-FFF2-40B4-BE49-F238E27FC236}">
                <a16:creationId xmlns:a16="http://schemas.microsoft.com/office/drawing/2014/main" id="{3B4B5997-4128-FC77-5FB3-232B8239C270}"/>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076882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8E7746-CBC8-3844-30D2-DF2CA661ACB8}"/>
              </a:ext>
            </a:extLst>
          </p:cNvPr>
          <p:cNvSpPr>
            <a:spLocks noGrp="1"/>
          </p:cNvSpPr>
          <p:nvPr>
            <p:ph type="title"/>
          </p:nvPr>
        </p:nvSpPr>
        <p:spPr/>
        <p:txBody>
          <a:bodyPr/>
          <a:lstStyle/>
          <a:p>
            <a:r>
              <a:rPr lang="fr-FR" dirty="0"/>
              <a:t>Portfolio</a:t>
            </a:r>
          </a:p>
        </p:txBody>
      </p:sp>
      <p:sp>
        <p:nvSpPr>
          <p:cNvPr id="3" name="Espace réservé du contenu 2">
            <a:extLst>
              <a:ext uri="{FF2B5EF4-FFF2-40B4-BE49-F238E27FC236}">
                <a16:creationId xmlns:a16="http://schemas.microsoft.com/office/drawing/2014/main" id="{1EDF3709-9276-2E28-56D2-63B3C9605AB1}"/>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6172862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98065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150000"/>
              </a:lnSpc>
            </a:pPr>
            <a:r>
              <a:rPr lang="fr-FR" sz="3200" b="1" dirty="0" err="1"/>
              <a:t>Naming</a:t>
            </a:r>
            <a:r>
              <a:rPr lang="fr-FR" sz="3200" b="1" dirty="0"/>
              <a:t> countries and continents</a:t>
            </a:r>
            <a:r>
              <a:rPr lang="en-JP" sz="3200" dirty="0"/>
              <a:t>.</a:t>
            </a:r>
            <a:r>
              <a:rPr lang="en-US" sz="3200" dirty="0"/>
              <a:t> </a:t>
            </a:r>
            <a:r>
              <a:rPr lang="en-US" i="1" dirty="0">
                <a:solidFill>
                  <a:prstClr val="black"/>
                </a:solidFill>
              </a:rPr>
              <a:t>Beginning? Developing? Mastering? </a:t>
            </a:r>
            <a:endParaRPr lang="en-JP" sz="3200" i="1" dirty="0">
              <a:ea typeface="UD Digi Kyokasho NK-R" panose="02020400000000000000" pitchFamily="18" charset="-128"/>
            </a:endParaRPr>
          </a:p>
          <a:p>
            <a:pPr>
              <a:lnSpc>
                <a:spcPct val="150000"/>
              </a:lnSpc>
            </a:pPr>
            <a:r>
              <a:rPr lang="fr-FR" sz="3200" b="1" dirty="0" err="1">
                <a:ea typeface="UD Digi Kyokasho NK-R" panose="02020400000000000000" pitchFamily="18" charset="-128"/>
              </a:rPr>
              <a:t>Describing</a:t>
            </a:r>
            <a:r>
              <a:rPr lang="fr-FR" sz="3200" b="1" dirty="0">
                <a:ea typeface="UD Digi Kyokasho NK-R" panose="02020400000000000000" pitchFamily="18" charset="-128"/>
              </a:rPr>
              <a:t> </a:t>
            </a:r>
            <a:r>
              <a:rPr lang="fr-FR" sz="3200" b="1" dirty="0" err="1">
                <a:ea typeface="UD Digi Kyokasho NK-R" panose="02020400000000000000" pitchFamily="18" charset="-128"/>
              </a:rPr>
              <a:t>landscapes</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a:t>
            </a:r>
            <a:endParaRPr lang="en-US" sz="2800" i="1" dirty="0">
              <a:solidFill>
                <a:prstClr val="black"/>
              </a:solidFill>
            </a:endParaRPr>
          </a:p>
          <a:p>
            <a:pPr>
              <a:lnSpc>
                <a:spcPct val="150000"/>
              </a:lnSpc>
            </a:pPr>
            <a:r>
              <a:rPr lang="fr-FR" sz="3200" b="1" dirty="0" err="1">
                <a:ea typeface="UD Digi Kyokasho NK-R" panose="02020400000000000000" pitchFamily="18" charset="-128"/>
              </a:rPr>
              <a:t>Using</a:t>
            </a:r>
            <a:r>
              <a:rPr lang="fr-FR" sz="3200" b="1" dirty="0">
                <a:ea typeface="UD Digi Kyokasho NK-R" panose="02020400000000000000" pitchFamily="18" charset="-128"/>
              </a:rPr>
              <a:t> the </a:t>
            </a:r>
            <a:r>
              <a:rPr lang="fr-FR" sz="3200" b="1" dirty="0" err="1">
                <a:ea typeface="UD Digi Kyokasho NK-R" panose="02020400000000000000" pitchFamily="18" charset="-128"/>
              </a:rPr>
              <a:t>pronoun</a:t>
            </a:r>
            <a:r>
              <a:rPr lang="fr-FR" sz="3200" b="1" dirty="0">
                <a:ea typeface="UD Digi Kyokasho NK-R" panose="02020400000000000000" pitchFamily="18" charset="-128"/>
              </a:rPr>
              <a:t> « y ».</a:t>
            </a:r>
            <a:r>
              <a:rPr lang="en-US" sz="3200" i="1" dirty="0">
                <a:solidFill>
                  <a:prstClr val="black"/>
                </a:solidFill>
              </a:rPr>
              <a:t> </a:t>
            </a:r>
            <a:r>
              <a:rPr lang="en-US" i="1" dirty="0">
                <a:solidFill>
                  <a:prstClr val="black"/>
                </a:solidFill>
              </a:rPr>
              <a:t>Beginning? Developing? Mastering ?</a:t>
            </a: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66</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C81228-CEA3-402B-B8E5-688F5BFA7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BC0916B8-FF7A-4ECB-9FD7-C7668658D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011959" flipH="1">
            <a:off x="548353" y="314719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3FF3219-0950-F052-627C-2E7D850B0304}"/>
              </a:ext>
            </a:extLst>
          </p:cNvPr>
          <p:cNvSpPr>
            <a:spLocks noGrp="1"/>
          </p:cNvSpPr>
          <p:nvPr>
            <p:ph type="title"/>
          </p:nvPr>
        </p:nvSpPr>
        <p:spPr>
          <a:xfrm>
            <a:off x="874815" y="2322864"/>
            <a:ext cx="5491090" cy="2387600"/>
          </a:xfrm>
        </p:spPr>
        <p:txBody>
          <a:bodyPr vert="horz" lIns="91440" tIns="45720" rIns="91440" bIns="45720" rtlCol="0" anchor="b">
            <a:normAutofit/>
          </a:bodyPr>
          <a:lstStyle/>
          <a:p>
            <a:r>
              <a:rPr lang="en-US" sz="6000" kern="1200">
                <a:solidFill>
                  <a:schemeClr val="tx1"/>
                </a:solidFill>
                <a:latin typeface="+mj-lt"/>
                <a:ea typeface="+mj-ea"/>
                <a:cs typeface="+mj-cs"/>
              </a:rPr>
              <a:t>Fichier de révision</a:t>
            </a:r>
          </a:p>
        </p:txBody>
      </p:sp>
      <p:sp>
        <p:nvSpPr>
          <p:cNvPr id="14" name="Rectangle 13">
            <a:extLst>
              <a:ext uri="{FF2B5EF4-FFF2-40B4-BE49-F238E27FC236}">
                <a16:creationId xmlns:a16="http://schemas.microsoft.com/office/drawing/2014/main" id="{9DC011D4-C95F-4B2E-9A3C-A46DCDE95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8584" y="447363"/>
            <a:ext cx="734141" cy="734141"/>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C1D38850-E46C-14C0-B263-A663B79980E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71514" y="57525"/>
            <a:ext cx="4793359" cy="6765125"/>
          </a:xfrm>
          <a:prstGeom prst="rect">
            <a:avLst/>
          </a:prstGeom>
        </p:spPr>
      </p:pic>
    </p:spTree>
    <p:extLst>
      <p:ext uri="{BB962C8B-B14F-4D97-AF65-F5344CB8AC3E}">
        <p14:creationId xmlns:p14="http://schemas.microsoft.com/office/powerpoint/2010/main" val="4024625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6000" b="1" dirty="0">
                <a:ln w="22225">
                  <a:solidFill>
                    <a:schemeClr val="accent2"/>
                  </a:solidFill>
                  <a:prstDash val="solid"/>
                </a:ln>
                <a:solidFill>
                  <a:schemeClr val="accent2">
                    <a:lumMod val="40000"/>
                    <a:lumOff val="60000"/>
                  </a:schemeClr>
                </a:solidFill>
              </a:rPr>
              <a:t>À la fin de la </a:t>
            </a:r>
            <a:r>
              <a:rPr lang="fr-FR" sz="6000" b="1" dirty="0">
                <a:ln w="22225">
                  <a:solidFill>
                    <a:schemeClr val="accent2"/>
                  </a:solidFill>
                  <a:prstDash val="solid"/>
                </a:ln>
                <a:solidFill>
                  <a:schemeClr val="accent2">
                    <a:lumMod val="40000"/>
                    <a:lumOff val="60000"/>
                  </a:schemeClr>
                </a:solidFill>
              </a:rPr>
              <a:t>leçon</a:t>
            </a:r>
            <a:r>
              <a:rPr lang="en-US" sz="6000" b="1" dirty="0">
                <a:ln w="22225">
                  <a:solidFill>
                    <a:schemeClr val="accent2"/>
                  </a:solidFill>
                  <a:prstDash val="solid"/>
                </a:ln>
                <a:solidFill>
                  <a:schemeClr val="accent2">
                    <a:lumMod val="40000"/>
                    <a:lumOff val="60000"/>
                  </a:schemeClr>
                </a:solidFill>
              </a:rPr>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a:xfrm>
            <a:off x="838200" y="1587089"/>
            <a:ext cx="10515600" cy="4351338"/>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451488"/>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7200" indent="-457200" algn="ctr">
              <a:buFont typeface="Arial" panose="020B0604020202020204" pitchFamily="34" charset="0"/>
              <a:buChar char="•"/>
            </a:pPr>
            <a:r>
              <a:rPr lang="fr-FR" sz="2800" dirty="0">
                <a:solidFill>
                  <a:schemeClr val="tx2"/>
                </a:solidFill>
              </a:rPr>
              <a:t>Parler de destinations de voyage</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769413342"/>
              </p:ext>
            </p:extLst>
          </p:nvPr>
        </p:nvGraphicFramePr>
        <p:xfrm>
          <a:off x="632372" y="3029599"/>
          <a:ext cx="10944000" cy="3691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496540"/>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517806"/>
            <a:ext cx="1714500" cy="1282447"/>
          </a:xfrm>
          <a:prstGeom prst="rect">
            <a:avLst/>
          </a:prstGeom>
        </p:spPr>
      </p:pic>
      <p:graphicFrame>
        <p:nvGraphicFramePr>
          <p:cNvPr id="7" name="Diagramme 2">
            <a:extLst>
              <a:ext uri="{FF2B5EF4-FFF2-40B4-BE49-F238E27FC236}">
                <a16:creationId xmlns:a16="http://schemas.microsoft.com/office/drawing/2014/main" id="{876C7B25-7056-6CB2-CB17-E6786F26811E}"/>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42690691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2"/>
            <a:ext cx="3939688" cy="558312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2807164910"/>
              </p:ext>
            </p:extLst>
          </p:nvPr>
        </p:nvGraphicFramePr>
        <p:xfrm>
          <a:off x="5108538" y="1070801"/>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me 2">
            <a:extLst>
              <a:ext uri="{FF2B5EF4-FFF2-40B4-BE49-F238E27FC236}">
                <a16:creationId xmlns:a16="http://schemas.microsoft.com/office/drawing/2014/main" id="{CFC9114C-CA6E-BD11-DD91-EA6E5FD0459E}"/>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9362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4023115112"/>
              </p:ext>
            </p:extLst>
          </p:nvPr>
        </p:nvGraphicFramePr>
        <p:xfrm>
          <a:off x="838200" y="1350681"/>
          <a:ext cx="10515600" cy="53707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9</a:t>
            </a:fld>
            <a:endParaRPr lang="en-US" dirty="0"/>
          </a:p>
        </p:txBody>
      </p:sp>
      <p:sp>
        <p:nvSpPr>
          <p:cNvPr id="6" name="Rectangle 5">
            <a:extLst>
              <a:ext uri="{FF2B5EF4-FFF2-40B4-BE49-F238E27FC236}">
                <a16:creationId xmlns:a16="http://schemas.microsoft.com/office/drawing/2014/main" id="{D6BCEBFB-85BA-E945-B473-737DCB677874}"/>
              </a:ext>
            </a:extLst>
          </p:cNvPr>
          <p:cNvSpPr/>
          <p:nvPr/>
        </p:nvSpPr>
        <p:spPr>
          <a:xfrm>
            <a:off x="3428954" y="419863"/>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2">
            <a:extLst>
              <a:ext uri="{FF2B5EF4-FFF2-40B4-BE49-F238E27FC236}">
                <a16:creationId xmlns:a16="http://schemas.microsoft.com/office/drawing/2014/main" id="{752F8D9E-157E-6D93-0B5B-EE6039947999}"/>
              </a:ext>
            </a:extLst>
          </p:cNvPr>
          <p:cNvGraphicFramePr/>
          <p:nvPr>
            <p:extLst>
              <p:ext uri="{D42A27DB-BD31-4B8C-83A1-F6EECF244321}">
                <p14:modId xmlns:p14="http://schemas.microsoft.com/office/powerpoint/2010/main" val="2607857621"/>
              </p:ext>
            </p:extLst>
          </p:nvPr>
        </p:nvGraphicFramePr>
        <p:xfrm>
          <a:off x="-1" y="4337"/>
          <a:ext cx="12192001" cy="3332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23069</TotalTime>
  <Words>4494</Words>
  <Application>Microsoft Office PowerPoint</Application>
  <PresentationFormat>Widescreen</PresentationFormat>
  <Paragraphs>904</Paragraphs>
  <Slides>68</Slides>
  <Notes>15</Notes>
  <HiddenSlides>0</HiddenSlides>
  <MMClips>13</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68</vt:i4>
      </vt:variant>
    </vt:vector>
  </HeadingPairs>
  <TitlesOfParts>
    <vt:vector size="78" baseType="lpstr">
      <vt:lpstr>UD Digi Kyokasho NK-R</vt:lpstr>
      <vt:lpstr>Arial</vt:lpstr>
      <vt:lpstr>Calibri</vt:lpstr>
      <vt:lpstr>Calibri Light</vt:lpstr>
      <vt:lpstr>Office Theme</vt:lpstr>
      <vt:lpstr>Office Theme</vt:lpstr>
      <vt:lpstr>Thème Office</vt:lpstr>
      <vt:lpstr>Thème Office</vt:lpstr>
      <vt:lpstr>1_Thème Office</vt:lpstr>
      <vt:lpstr>Thème Office</vt:lpstr>
      <vt:lpstr>Rêves de voyages</vt:lpstr>
      <vt:lpstr>PowerPoint Presentation</vt:lpstr>
      <vt:lpstr>I. Starter</vt:lpstr>
      <vt:lpstr>PowerPoint Presentation</vt:lpstr>
      <vt:lpstr>I. Starter</vt:lpstr>
      <vt:lpstr>Learning objectives : À la fin de la leçon</vt:lpstr>
      <vt:lpstr>À la fin de la leçon…</vt:lpstr>
      <vt:lpstr>Learning outcomes</vt:lpstr>
      <vt:lpstr>PowerPoint Presentation</vt:lpstr>
      <vt:lpstr>Learning review</vt:lpstr>
      <vt:lpstr>II. Compréhension de texte</vt:lpstr>
      <vt:lpstr>PowerPoint Presentation</vt:lpstr>
      <vt:lpstr>À la fin de la leçon…</vt:lpstr>
      <vt:lpstr>PowerPoint Presentation</vt:lpstr>
      <vt:lpstr>III. Vocabulaire : Les continents et les pays</vt:lpstr>
      <vt:lpstr>PowerPoint Presentation</vt:lpstr>
      <vt:lpstr>Les pays</vt:lpstr>
      <vt:lpstr>PowerPoint Presentation</vt:lpstr>
      <vt:lpstr>PowerPoint Presentation</vt:lpstr>
      <vt:lpstr>LE 1,2 p.64</vt:lpstr>
      <vt:lpstr>Online activity</vt:lpstr>
      <vt:lpstr>PowerPoint Presentation</vt:lpstr>
      <vt:lpstr>Learning review</vt:lpstr>
      <vt:lpstr>À la fin de la leçon…</vt:lpstr>
      <vt:lpstr>PowerPoint Presentation</vt:lpstr>
      <vt:lpstr>IV. Grammaire :  Les prépositions « à » et « de » +  continent / pays / ville</vt:lpstr>
      <vt:lpstr>Les prépositions de lieux géographiques</vt:lpstr>
      <vt:lpstr>LE 1 p.67</vt:lpstr>
      <vt:lpstr>LE 2,3,4 p.67</vt:lpstr>
      <vt:lpstr>Online activity</vt:lpstr>
      <vt:lpstr>PowerPoint Presentation</vt:lpstr>
      <vt:lpstr>Learning review</vt:lpstr>
      <vt:lpstr>À la fin de la leçon…</vt:lpstr>
      <vt:lpstr>PowerPoint Presentation</vt:lpstr>
      <vt:lpstr>V. Vocabulaire : Les paysages et les monuments</vt:lpstr>
      <vt:lpstr>Les paysages </vt:lpstr>
      <vt:lpstr>PowerPoint Presentation</vt:lpstr>
      <vt:lpstr>Dites quels types de monuments sont à Paris!</vt:lpstr>
      <vt:lpstr>LE 3 p.65</vt:lpstr>
      <vt:lpstr>Online activity</vt:lpstr>
      <vt:lpstr>PowerPoint Presentation</vt:lpstr>
      <vt:lpstr>Learning review</vt:lpstr>
      <vt:lpstr>À la fin de la leçon…</vt:lpstr>
      <vt:lpstr>PowerPoint Presentation</vt:lpstr>
      <vt:lpstr>VI. Grammaire : Le pronom « on »</vt:lpstr>
      <vt:lpstr>LE 5 p.68</vt:lpstr>
      <vt:lpstr>Online activity</vt:lpstr>
      <vt:lpstr>PowerPoint Presentation</vt:lpstr>
      <vt:lpstr>Learning review</vt:lpstr>
      <vt:lpstr>À la fin de la leçon…</vt:lpstr>
      <vt:lpstr>PowerPoint Presentation</vt:lpstr>
      <vt:lpstr>VII. Grammaire : Le pronom « y »</vt:lpstr>
      <vt:lpstr>LE 7,8 p.68</vt:lpstr>
      <vt:lpstr>Pratique ton français !</vt:lpstr>
      <vt:lpstr>Online activity</vt:lpstr>
      <vt:lpstr>PowerPoint Presentation</vt:lpstr>
      <vt:lpstr>Learning review</vt:lpstr>
      <vt:lpstr>VIII. Phonétique</vt:lpstr>
      <vt:lpstr>Practice your pronunciation !</vt:lpstr>
      <vt:lpstr>IX. Production</vt:lpstr>
      <vt:lpstr>Learning outcomes</vt:lpstr>
      <vt:lpstr>Activités en ligne</vt:lpstr>
      <vt:lpstr>Portfolio</vt:lpstr>
      <vt:lpstr>How well have you performed with the Learning Objectives?</vt:lpstr>
      <vt:lpstr>Learning review</vt:lpstr>
      <vt:lpstr>Plenary and self reflection</vt:lpstr>
      <vt:lpstr>PowerPoint Presentation</vt:lpstr>
      <vt:lpstr>Fichier de révision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Partons pour la Francophonie</dc:title>
  <dc:creator>Chan, Makara Valery Ouk</dc:creator>
  <cp:lastModifiedBy>Chan, Makara Valery Ouk</cp:lastModifiedBy>
  <cp:revision>298</cp:revision>
  <cp:lastPrinted>2023-08-23T07:25:50Z</cp:lastPrinted>
  <dcterms:created xsi:type="dcterms:W3CDTF">2023-01-09T10:56:41Z</dcterms:created>
  <dcterms:modified xsi:type="dcterms:W3CDTF">2024-01-06T07:52:27Z</dcterms:modified>
</cp:coreProperties>
</file>