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5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6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7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8.xml" ContentType="application/vnd.openxmlformats-officedocument.presentationml.notesSlide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notesSlides/notesSlide9.xml" ContentType="application/vnd.openxmlformats-officedocument.presentationml.notesSlide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notesSlides/notesSlide10.xml" ContentType="application/vnd.openxmlformats-officedocument.presentationml.notesSlide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notesSlides/notesSlide11.xml" ContentType="application/vnd.openxmlformats-officedocument.presentationml.notesSlide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diagrams/data69.xml" ContentType="application/vnd.openxmlformats-officedocument.drawingml.diagramData+xml"/>
  <Override PartName="/ppt/diagrams/layout69.xml" ContentType="application/vnd.openxmlformats-officedocument.drawingml.diagramLayout+xml"/>
  <Override PartName="/ppt/diagrams/quickStyle69.xml" ContentType="application/vnd.openxmlformats-officedocument.drawingml.diagramStyle+xml"/>
  <Override PartName="/ppt/diagrams/colors69.xml" ContentType="application/vnd.openxmlformats-officedocument.drawingml.diagramColors+xml"/>
  <Override PartName="/ppt/diagrams/drawing69.xml" ContentType="application/vnd.ms-office.drawingml.diagramDrawing+xml"/>
  <Override PartName="/ppt/diagrams/data70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  <Override PartName="/ppt/diagrams/drawing70.xml" ContentType="application/vnd.ms-office.drawingml.diagramDrawing+xml"/>
  <Override PartName="/ppt/notesSlides/notesSlide12.xml" ContentType="application/vnd.openxmlformats-officedocument.presentationml.notesSlide+xml"/>
  <Override PartName="/ppt/diagrams/data71.xml" ContentType="application/vnd.openxmlformats-officedocument.drawingml.diagramData+xml"/>
  <Override PartName="/ppt/diagrams/layout71.xml" ContentType="application/vnd.openxmlformats-officedocument.drawingml.diagramLayout+xml"/>
  <Override PartName="/ppt/diagrams/quickStyle71.xml" ContentType="application/vnd.openxmlformats-officedocument.drawingml.diagramStyle+xml"/>
  <Override PartName="/ppt/diagrams/colors71.xml" ContentType="application/vnd.openxmlformats-officedocument.drawingml.diagramColors+xml"/>
  <Override PartName="/ppt/diagrams/drawing71.xml" ContentType="application/vnd.ms-office.drawingml.diagramDrawing+xml"/>
  <Override PartName="/ppt/notesSlides/notesSlide13.xml" ContentType="application/vnd.openxmlformats-officedocument.presentationml.notesSlide+xml"/>
  <Override PartName="/ppt/diagrams/data72.xml" ContentType="application/vnd.openxmlformats-officedocument.drawingml.diagramData+xml"/>
  <Override PartName="/ppt/diagrams/layout72.xml" ContentType="application/vnd.openxmlformats-officedocument.drawingml.diagramLayout+xml"/>
  <Override PartName="/ppt/diagrams/quickStyle72.xml" ContentType="application/vnd.openxmlformats-officedocument.drawingml.diagramStyle+xml"/>
  <Override PartName="/ppt/diagrams/colors72.xml" ContentType="application/vnd.openxmlformats-officedocument.drawingml.diagramColors+xml"/>
  <Override PartName="/ppt/diagrams/drawing72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84"/>
  </p:notesMasterIdLst>
  <p:sldIdLst>
    <p:sldId id="256" r:id="rId7"/>
    <p:sldId id="272" r:id="rId8"/>
    <p:sldId id="2068" r:id="rId9"/>
    <p:sldId id="276" r:id="rId10"/>
    <p:sldId id="346" r:id="rId11"/>
    <p:sldId id="277" r:id="rId12"/>
    <p:sldId id="260" r:id="rId13"/>
    <p:sldId id="278" r:id="rId14"/>
    <p:sldId id="1753" r:id="rId15"/>
    <p:sldId id="2062" r:id="rId16"/>
    <p:sldId id="2077" r:id="rId17"/>
    <p:sldId id="2080" r:id="rId18"/>
    <p:sldId id="2015" r:id="rId19"/>
    <p:sldId id="2017" r:id="rId20"/>
    <p:sldId id="2081" r:id="rId21"/>
    <p:sldId id="2040" r:id="rId22"/>
    <p:sldId id="2082" r:id="rId23"/>
    <p:sldId id="2048" r:id="rId24"/>
    <p:sldId id="2103" r:id="rId25"/>
    <p:sldId id="2047" r:id="rId26"/>
    <p:sldId id="2083" r:id="rId27"/>
    <p:sldId id="2057" r:id="rId28"/>
    <p:sldId id="2054" r:id="rId29"/>
    <p:sldId id="2084" r:id="rId30"/>
    <p:sldId id="2056" r:id="rId31"/>
    <p:sldId id="2058" r:id="rId32"/>
    <p:sldId id="2059" r:id="rId33"/>
    <p:sldId id="2104" r:id="rId34"/>
    <p:sldId id="2061" r:id="rId35"/>
    <p:sldId id="2087" r:id="rId36"/>
    <p:sldId id="2106" r:id="rId37"/>
    <p:sldId id="2018" r:id="rId38"/>
    <p:sldId id="2088" r:id="rId39"/>
    <p:sldId id="2016" r:id="rId40"/>
    <p:sldId id="2019" r:id="rId41"/>
    <p:sldId id="2105" r:id="rId42"/>
    <p:sldId id="2034" r:id="rId43"/>
    <p:sldId id="2078" r:id="rId44"/>
    <p:sldId id="2079" r:id="rId45"/>
    <p:sldId id="2089" r:id="rId46"/>
    <p:sldId id="1785" r:id="rId47"/>
    <p:sldId id="332" r:id="rId48"/>
    <p:sldId id="2091" r:id="rId49"/>
    <p:sldId id="2090" r:id="rId50"/>
    <p:sldId id="410" r:id="rId51"/>
    <p:sldId id="2108" r:id="rId52"/>
    <p:sldId id="411" r:id="rId53"/>
    <p:sldId id="2092" r:id="rId54"/>
    <p:sldId id="1973" r:id="rId55"/>
    <p:sldId id="2066" r:id="rId56"/>
    <p:sldId id="2094" r:id="rId57"/>
    <p:sldId id="2093" r:id="rId58"/>
    <p:sldId id="2028" r:id="rId59"/>
    <p:sldId id="1976" r:id="rId60"/>
    <p:sldId id="2109" r:id="rId61"/>
    <p:sldId id="1975" r:id="rId62"/>
    <p:sldId id="2095" r:id="rId63"/>
    <p:sldId id="2096" r:id="rId64"/>
    <p:sldId id="2100" r:id="rId65"/>
    <p:sldId id="2099" r:id="rId66"/>
    <p:sldId id="2102" r:id="rId67"/>
    <p:sldId id="2101" r:id="rId68"/>
    <p:sldId id="2112" r:id="rId69"/>
    <p:sldId id="2113" r:id="rId70"/>
    <p:sldId id="2097" r:id="rId71"/>
    <p:sldId id="2110" r:id="rId72"/>
    <p:sldId id="335" r:id="rId73"/>
    <p:sldId id="310" r:id="rId74"/>
    <p:sldId id="261" r:id="rId75"/>
    <p:sldId id="2114" r:id="rId76"/>
    <p:sldId id="271" r:id="rId77"/>
    <p:sldId id="342" r:id="rId78"/>
    <p:sldId id="262" r:id="rId79"/>
    <p:sldId id="263" r:id="rId80"/>
    <p:sldId id="264" r:id="rId81"/>
    <p:sldId id="265" r:id="rId82"/>
    <p:sldId id="343" r:id="rId83"/>
  </p:sldIdLst>
  <p:sldSz cx="12192000" cy="6858000"/>
  <p:notesSz cx="9601200" cy="7315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94660"/>
  </p:normalViewPr>
  <p:slideViewPr>
    <p:cSldViewPr snapToGrid="0">
      <p:cViewPr varScale="1">
        <p:scale>
          <a:sx n="52" d="100"/>
          <a:sy n="52" d="100"/>
        </p:scale>
        <p:origin x="57" y="5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notesMaster" Target="notesMasters/notesMaster1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theme" Target="theme/theme1.xml"/><Relationship Id="rId61" Type="http://schemas.openxmlformats.org/officeDocument/2006/relationships/slide" Target="slides/slide55.xml"/><Relationship Id="rId82" Type="http://schemas.openxmlformats.org/officeDocument/2006/relationships/slide" Target="slides/slide76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6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6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6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6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6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6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6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6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7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7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ata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3" Type="http://schemas.openxmlformats.org/officeDocument/2006/relationships/slide" Target="../slides/slide13.xml"/><Relationship Id="rId7" Type="http://schemas.openxmlformats.org/officeDocument/2006/relationships/slide" Target="../slides/slide4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7.xml"/><Relationship Id="rId5" Type="http://schemas.openxmlformats.org/officeDocument/2006/relationships/slide" Target="../slides/slide22.xml"/><Relationship Id="rId10" Type="http://schemas.openxmlformats.org/officeDocument/2006/relationships/slide" Target="../slides/slide58.xml"/><Relationship Id="rId4" Type="http://schemas.openxmlformats.org/officeDocument/2006/relationships/slide" Target="../slides/slide69.xml"/><Relationship Id="rId9" Type="http://schemas.openxmlformats.org/officeDocument/2006/relationships/slide" Target="../slides/slide41.xml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 futur simple (1/2)</a:t>
          </a:r>
        </a:p>
        <a:p>
          <a:r>
            <a:rPr lang="fr-FR" sz="1800" b="0" strike="noStrike" noProof="0" dirty="0"/>
            <a:t>- Le futur simple (2/2)</a:t>
          </a:r>
          <a:endParaRPr lang="fr-FR" sz="1800" b="0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indicateurs de temps (futur)</a:t>
          </a:r>
        </a:p>
        <a:p>
          <a:r>
            <a:rPr lang="fr-FR" sz="1800" b="0" strike="noStrike" noProof="0" dirty="0"/>
            <a:t>- Situer dans l’espace</a:t>
          </a:r>
        </a:p>
        <a:p>
          <a:r>
            <a:rPr lang="fr-FR" sz="1800" b="0" strike="noStrike" noProof="0" dirty="0"/>
            <a:t>- Les fêtes familiales </a:t>
          </a:r>
        </a:p>
        <a:p>
          <a:r>
            <a:rPr lang="fr-FR" sz="1800" b="0" strike="noStrike" noProof="0" dirty="0"/>
            <a:t>- Écrire un mail amical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noStrike" noProof="0" dirty="0"/>
            <a:t>- Le futur simple (1/2)</a:t>
          </a:r>
        </a:p>
        <a:p>
          <a:r>
            <a:rPr lang="fr-FR" sz="1800" b="0" strike="noStrike" noProof="0" dirty="0"/>
            <a:t>- Le futur simple (2/2)</a:t>
          </a:r>
          <a:endParaRPr lang="fr-FR" sz="1800" b="0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indicateurs de temps (futur)</a:t>
          </a:r>
        </a:p>
        <a:p>
          <a:r>
            <a:rPr lang="fr-FR" sz="1800" b="0" strike="sngStrike" noProof="0" dirty="0"/>
            <a:t>- Situer dans l’espace</a:t>
          </a:r>
        </a:p>
        <a:p>
          <a:r>
            <a:rPr lang="fr-FR" sz="1800" b="0" strike="noStrike" noProof="0" dirty="0"/>
            <a:t>- Les fêtes familiales </a:t>
          </a:r>
        </a:p>
        <a:p>
          <a:r>
            <a:rPr lang="fr-FR" sz="1800" b="0" strike="noStrike" noProof="0" dirty="0"/>
            <a:t>- Écrire un mail amical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 futur simple (1/2)</a:t>
          </a:r>
        </a:p>
        <a:p>
          <a:r>
            <a:rPr lang="fr-FR" sz="1800" b="0" strike="noStrike" noProof="0" dirty="0"/>
            <a:t>- Le futur simple (2/2)</a:t>
          </a:r>
          <a:endParaRPr lang="fr-FR" sz="1800" b="0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indicateurs de temps (futur)</a:t>
          </a:r>
        </a:p>
        <a:p>
          <a:r>
            <a:rPr lang="fr-FR" sz="1800" b="0" strike="sngStrike" noProof="0" dirty="0"/>
            <a:t>- Situer dans l’espace</a:t>
          </a:r>
        </a:p>
        <a:p>
          <a:r>
            <a:rPr lang="fr-FR" sz="1800" b="0" strike="noStrike" noProof="0" dirty="0"/>
            <a:t>- Les fêtes familiales </a:t>
          </a:r>
        </a:p>
        <a:p>
          <a:r>
            <a:rPr lang="fr-FR" sz="1800" b="0" strike="noStrike" noProof="0" dirty="0"/>
            <a:t>- Écrire un mail amical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futur simple (1/2)</a:t>
          </a:r>
        </a:p>
        <a:p>
          <a:pPr rtl="0"/>
          <a:r>
            <a:rPr lang="fr-FR" sz="1800" b="0" noProof="0" dirty="0"/>
            <a:t>- Le futur simple (2/2)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Les voyages scolaires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indicateurs de temps (futur)</a:t>
          </a:r>
        </a:p>
        <a:p>
          <a:r>
            <a:rPr lang="fr-FR" sz="1800" b="0" strike="noStrike" noProof="0" dirty="0"/>
            <a:t>- Situer dans l’espace</a:t>
          </a:r>
        </a:p>
        <a:p>
          <a:r>
            <a:rPr lang="fr-FR" sz="1800" b="0" strike="noStrike" noProof="0" dirty="0"/>
            <a:t>- Les fêtes familiales </a:t>
          </a:r>
        </a:p>
        <a:p>
          <a:r>
            <a:rPr lang="fr-FR" sz="1800" b="0" strike="noStrike" noProof="0" dirty="0"/>
            <a:t>- Écrire un mail amical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 futur simple (1/2)</a:t>
          </a:r>
        </a:p>
        <a:p>
          <a:pPr rtl="0"/>
          <a:r>
            <a:rPr lang="fr-FR" sz="1800" b="0" strike="noStrike" noProof="0" dirty="0"/>
            <a:t>- Le futur simple (2/2)</a:t>
          </a:r>
          <a:endParaRPr lang="fr-FR" sz="1800" b="0" strike="sngStrike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indicateurs de temps (futur)</a:t>
          </a:r>
        </a:p>
        <a:p>
          <a:r>
            <a:rPr lang="fr-FR" sz="1800" b="0" strike="sngStrike" noProof="0" dirty="0"/>
            <a:t>- Situer dans l’espace</a:t>
          </a:r>
        </a:p>
        <a:p>
          <a:r>
            <a:rPr lang="fr-FR" sz="1800" b="0" strike="noStrike" noProof="0" dirty="0"/>
            <a:t>- Les fêtes familiales </a:t>
          </a:r>
        </a:p>
        <a:p>
          <a:r>
            <a:rPr lang="fr-FR" sz="1800" b="0" strike="noStrike" noProof="0" dirty="0"/>
            <a:t>- Écrire un mail amical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 futur simple (1/2)</a:t>
          </a:r>
        </a:p>
        <a:p>
          <a:pPr rtl="0"/>
          <a:r>
            <a:rPr lang="fr-FR" sz="1800" b="0" strike="noStrike" noProof="0" dirty="0"/>
            <a:t>- Le futur simple (2/2)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indicateurs de temps (futur)</a:t>
          </a:r>
        </a:p>
        <a:p>
          <a:r>
            <a:rPr lang="fr-FR" sz="1800" b="0" strike="sngStrike" noProof="0" dirty="0"/>
            <a:t>- Situer dans l’espace</a:t>
          </a:r>
        </a:p>
        <a:p>
          <a:r>
            <a:rPr lang="fr-FR" sz="1800" b="0" strike="sngStrike" noProof="0" dirty="0"/>
            <a:t>- Les fêtes familiales </a:t>
          </a:r>
        </a:p>
        <a:p>
          <a:r>
            <a:rPr lang="fr-FR" sz="1800" b="0" strike="noStrike" noProof="0" dirty="0"/>
            <a:t>- Écrire un mail amical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 futur simple (1/2)</a:t>
          </a:r>
        </a:p>
        <a:p>
          <a:pPr rtl="0"/>
          <a:r>
            <a:rPr lang="fr-FR" sz="1800" b="0" strike="noStrike" noProof="0" dirty="0"/>
            <a:t>- Le futur simple (2/2)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indicateurs de temps (futur)</a:t>
          </a:r>
        </a:p>
        <a:p>
          <a:r>
            <a:rPr lang="fr-FR" sz="1800" b="0" strike="sngStrike" noProof="0" dirty="0"/>
            <a:t>- Situer dans l’espace</a:t>
          </a:r>
        </a:p>
        <a:p>
          <a:r>
            <a:rPr lang="fr-FR" sz="1800" b="0" strike="sngStrike" noProof="0" dirty="0"/>
            <a:t>- Les fêtes familiales </a:t>
          </a:r>
        </a:p>
        <a:p>
          <a:r>
            <a:rPr lang="fr-FR" sz="1800" b="0" strike="sngStrike" noProof="0" dirty="0"/>
            <a:t>- Écrire un mail amical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make</a:t>
          </a:r>
          <a:r>
            <a:rPr lang="fr-FR" dirty="0"/>
            <a:t> </a:t>
          </a:r>
          <a:r>
            <a:rPr lang="fr-FR" dirty="0" err="1"/>
            <a:t>projects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organize</a:t>
          </a:r>
          <a:r>
            <a:rPr lang="fr-FR" dirty="0"/>
            <a:t> a surprise party.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ask</a:t>
          </a:r>
          <a:r>
            <a:rPr lang="fr-FR" dirty="0"/>
            <a:t> the </a:t>
          </a:r>
          <a:r>
            <a:rPr lang="fr-FR" dirty="0" err="1"/>
            <a:t>guest</a:t>
          </a:r>
          <a:r>
            <a:rPr lang="fr-FR" dirty="0"/>
            <a:t> to </a:t>
          </a:r>
          <a:r>
            <a:rPr lang="fr-FR" dirty="0" err="1"/>
            <a:t>bring</a:t>
          </a:r>
          <a:r>
            <a:rPr lang="fr-FR" dirty="0"/>
            <a:t> </a:t>
          </a:r>
          <a:r>
            <a:rPr lang="fr-FR" dirty="0" err="1"/>
            <a:t>specific</a:t>
          </a:r>
          <a:r>
            <a:rPr lang="fr-FR" dirty="0"/>
            <a:t> </a:t>
          </a:r>
          <a:r>
            <a:rPr lang="fr-FR" dirty="0" err="1"/>
            <a:t>food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2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make</a:t>
          </a:r>
          <a:r>
            <a:rPr lang="fr-FR" dirty="0"/>
            <a:t> </a:t>
          </a:r>
          <a:r>
            <a:rPr lang="fr-FR" dirty="0" err="1"/>
            <a:t>projects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organize</a:t>
          </a:r>
          <a:r>
            <a:rPr lang="fr-FR" dirty="0"/>
            <a:t> a surprise party.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ask</a:t>
          </a:r>
          <a:r>
            <a:rPr lang="fr-FR" dirty="0"/>
            <a:t> the </a:t>
          </a:r>
          <a:r>
            <a:rPr lang="fr-FR" dirty="0" err="1"/>
            <a:t>guest</a:t>
          </a:r>
          <a:r>
            <a:rPr lang="fr-FR" dirty="0"/>
            <a:t> to </a:t>
          </a:r>
          <a:r>
            <a:rPr lang="fr-FR" dirty="0" err="1"/>
            <a:t>bring</a:t>
          </a:r>
          <a:r>
            <a:rPr lang="fr-FR" dirty="0"/>
            <a:t> </a:t>
          </a:r>
          <a:r>
            <a:rPr lang="fr-FR" dirty="0" err="1"/>
            <a:t>specific</a:t>
          </a:r>
          <a:r>
            <a:rPr lang="fr-FR" dirty="0"/>
            <a:t> </a:t>
          </a:r>
          <a:r>
            <a:rPr lang="fr-FR" dirty="0" err="1"/>
            <a:t>food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I. 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Les voyages scolaires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 b="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 b="0"/>
        </a:p>
      </dgm:t>
    </dgm:pt>
    <dgm:pt modelId="{E5E95E82-EF79-43CA-AA86-43B0E1CBCD3F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 b="0"/>
        </a:p>
      </dgm:t>
    </dgm:pt>
    <dgm:pt modelId="{775A1A75-C6CE-4C3D-A09A-9B9A71B94389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Situer dans l’espace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 b="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 b="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 b="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 b="0"/>
        </a:p>
      </dgm:t>
    </dgm:pt>
    <dgm:pt modelId="{75AC613C-B803-4E80-8026-A33ABCEE727A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 sz="1800" b="0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 sz="1800" b="0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IV. Grammaire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 sz="1800" b="0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 sz="1800" b="0"/>
        </a:p>
      </dgm:t>
    </dgm:pt>
    <dgm:pt modelId="{341C0CA9-13AA-4D0E-A5E2-B79034FE31AE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 futur simple (1/2)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 sz="1800" b="0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 sz="1800" b="0"/>
        </a:p>
      </dgm:t>
    </dgm:pt>
    <dgm:pt modelId="{366DE7E7-91D5-44CA-8CB4-1693EEC8CE52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 futur simple (2/2)</a:t>
          </a:r>
        </a:p>
      </dgm:t>
    </dgm:pt>
    <dgm:pt modelId="{35ED4F26-4852-47B6-96E5-A5171AF716FC}" type="parTrans" cxnId="{64C7B801-5B26-41B7-830A-A4DA08DDDDB5}">
      <dgm:prSet/>
      <dgm:spPr/>
      <dgm:t>
        <a:bodyPr/>
        <a:lstStyle/>
        <a:p>
          <a:endParaRPr lang="fr-FR" sz="1800" b="0"/>
        </a:p>
      </dgm:t>
    </dgm:pt>
    <dgm:pt modelId="{56F18179-79B4-4BF3-9066-98820ED5370F}" type="sibTrans" cxnId="{64C7B801-5B26-41B7-830A-A4DA08DDDDB5}">
      <dgm:prSet/>
      <dgm:spPr/>
      <dgm:t>
        <a:bodyPr/>
        <a:lstStyle/>
        <a:p>
          <a:endParaRPr lang="fr-FR" sz="1800" b="0"/>
        </a:p>
      </dgm:t>
    </dgm:pt>
    <dgm:pt modelId="{F067E1C4-85B5-4A3E-B2D7-DA41FDD38DAA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XI. Production</a:t>
          </a:r>
        </a:p>
      </dgm:t>
    </dgm:pt>
    <dgm:pt modelId="{DB4EAE09-AF2D-436B-87E6-31A9DB2B16D0}" type="parTrans" cxnId="{C1EEFDA9-B255-4B51-B1DB-3641DE7BBF86}">
      <dgm:prSet/>
      <dgm:spPr/>
      <dgm:t>
        <a:bodyPr/>
        <a:lstStyle/>
        <a:p>
          <a:endParaRPr lang="fr-FR" sz="1800" b="0"/>
        </a:p>
      </dgm:t>
    </dgm:pt>
    <dgm:pt modelId="{2EEF8E01-41E5-4AA1-93AC-5F1133AE3F1A}" type="sibTrans" cxnId="{C1EEFDA9-B255-4B51-B1DB-3641DE7BBF86}">
      <dgm:prSet/>
      <dgm:spPr/>
      <dgm:t>
        <a:bodyPr/>
        <a:lstStyle/>
        <a:p>
          <a:endParaRPr lang="fr-FR" sz="1800" b="0"/>
        </a:p>
      </dgm:t>
    </dgm:pt>
    <dgm:pt modelId="{AE3FD9F6-39ED-4D97-B57C-09D45442995E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V. Vocabulaire</a:t>
          </a:r>
        </a:p>
      </dgm:t>
    </dgm:pt>
    <dgm:pt modelId="{2DDCF5E0-0898-4F25-8F8A-FA4BF591F7AB}" type="parTrans" cxnId="{A7E77A10-7D0D-41F0-9614-137A2874223A}">
      <dgm:prSet/>
      <dgm:spPr/>
      <dgm:t>
        <a:bodyPr/>
        <a:lstStyle/>
        <a:p>
          <a:endParaRPr lang="fr-FR" sz="1800" b="0"/>
        </a:p>
      </dgm:t>
    </dgm:pt>
    <dgm:pt modelId="{8C9FA23B-ED18-4A7D-8BB1-AD3491A39649}" type="sibTrans" cxnId="{A7E77A10-7D0D-41F0-9614-137A2874223A}">
      <dgm:prSet/>
      <dgm:spPr/>
      <dgm:t>
        <a:bodyPr/>
        <a:lstStyle/>
        <a:p>
          <a:endParaRPr lang="fr-FR" sz="1800" b="0"/>
        </a:p>
      </dgm:t>
    </dgm:pt>
    <dgm:pt modelId="{AC82FFCE-3E32-46C6-A2C9-B9E4ECBA782E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Les indicateurs de temps (futur)</a:t>
          </a:r>
        </a:p>
      </dgm:t>
    </dgm:pt>
    <dgm:pt modelId="{7E4B2DE4-ADA3-4FA8-B445-506E63EE0DFC}" type="parTrans" cxnId="{DD32B9A3-E281-4EE5-A2FC-AA6BC22B5FF3}">
      <dgm:prSet/>
      <dgm:spPr/>
      <dgm:t>
        <a:bodyPr/>
        <a:lstStyle/>
        <a:p>
          <a:endParaRPr lang="fr-FR" sz="1800" b="0"/>
        </a:p>
      </dgm:t>
    </dgm:pt>
    <dgm:pt modelId="{FC7C6715-2CC5-4C03-9CE8-8230319E4CC6}" type="sibTrans" cxnId="{DD32B9A3-E281-4EE5-A2FC-AA6BC22B5FF3}">
      <dgm:prSet/>
      <dgm:spPr/>
      <dgm:t>
        <a:bodyPr/>
        <a:lstStyle/>
        <a:p>
          <a:endParaRPr lang="fr-FR" sz="1800" b="0"/>
        </a:p>
      </dgm:t>
    </dgm:pt>
    <dgm:pt modelId="{F8855CEF-8828-4DD2-BCCF-6E5D0960D33A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VI. Compréhension de texte 2</a:t>
          </a:r>
        </a:p>
      </dgm:t>
    </dgm:pt>
    <dgm:pt modelId="{D73C791C-A376-4F1D-8F1C-637BCEE9813B}" type="parTrans" cxnId="{EB7A9659-68ED-44F1-8B5B-2812F02B23FD}">
      <dgm:prSet/>
      <dgm:spPr/>
      <dgm:t>
        <a:bodyPr/>
        <a:lstStyle/>
        <a:p>
          <a:endParaRPr lang="fr-FR" sz="1800" b="0"/>
        </a:p>
      </dgm:t>
    </dgm:pt>
    <dgm:pt modelId="{26F2A18C-193E-4F4F-9047-864A7E8B64E6}" type="sibTrans" cxnId="{EB7A9659-68ED-44F1-8B5B-2812F02B23FD}">
      <dgm:prSet/>
      <dgm:spPr/>
      <dgm:t>
        <a:bodyPr/>
        <a:lstStyle/>
        <a:p>
          <a:endParaRPr lang="fr-FR" sz="1800" b="0"/>
        </a:p>
      </dgm:t>
    </dgm:pt>
    <dgm:pt modelId="{C689B463-7189-491A-982F-6B5DC80691BA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IX. Grammaire</a:t>
          </a:r>
        </a:p>
      </dgm:t>
    </dgm:pt>
    <dgm:pt modelId="{48D375A3-272D-462E-815A-F069684BABF1}" type="parTrans" cxnId="{06D8ADAF-DC59-42B4-8F87-0BE0B337FC30}">
      <dgm:prSet/>
      <dgm:spPr/>
      <dgm:t>
        <a:bodyPr/>
        <a:lstStyle/>
        <a:p>
          <a:endParaRPr lang="fr-FR" sz="2000" b="0"/>
        </a:p>
      </dgm:t>
    </dgm:pt>
    <dgm:pt modelId="{71E00BA8-5229-4951-A622-3847D8B9C2F2}" type="sibTrans" cxnId="{06D8ADAF-DC59-42B4-8F87-0BE0B337FC30}">
      <dgm:prSet/>
      <dgm:spPr/>
      <dgm:t>
        <a:bodyPr/>
        <a:lstStyle/>
        <a:p>
          <a:endParaRPr lang="fr-FR" sz="2000" b="0"/>
        </a:p>
      </dgm:t>
    </dgm:pt>
    <dgm:pt modelId="{815E9469-8191-4680-9D32-5732F07F8EA9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Recherche des phrases clés</a:t>
          </a:r>
        </a:p>
      </dgm:t>
    </dgm:pt>
    <dgm:pt modelId="{2D9162E1-4D57-4C95-9CFD-557DBF0C8001}" type="parTrans" cxnId="{BF3EB4ED-BE73-49E1-A0F1-7D33CA44A92A}">
      <dgm:prSet/>
      <dgm:spPr/>
      <dgm:t>
        <a:bodyPr/>
        <a:lstStyle/>
        <a:p>
          <a:endParaRPr lang="fr-FR" sz="2000" b="0"/>
        </a:p>
      </dgm:t>
    </dgm:pt>
    <dgm:pt modelId="{FEDDC77D-0F38-4F9A-9959-8B41308D9A72}" type="sibTrans" cxnId="{BF3EB4ED-BE73-49E1-A0F1-7D33CA44A92A}">
      <dgm:prSet/>
      <dgm:spPr/>
      <dgm:t>
        <a:bodyPr/>
        <a:lstStyle/>
        <a:p>
          <a:endParaRPr lang="fr-FR" sz="2000" b="0"/>
        </a:p>
      </dgm:t>
    </dgm:pt>
    <dgm:pt modelId="{94403F65-ECD1-43C3-8A4D-283775996707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VII. Vocabulaire</a:t>
          </a:r>
        </a:p>
      </dgm:t>
    </dgm:pt>
    <dgm:pt modelId="{217144F4-FB95-404A-94F6-FDE02F35418D}" type="parTrans" cxnId="{7758A2B2-2D3B-4D2F-8589-0D4492DBA97F}">
      <dgm:prSet/>
      <dgm:spPr/>
      <dgm:t>
        <a:bodyPr/>
        <a:lstStyle/>
        <a:p>
          <a:endParaRPr lang="fr-FR" sz="2000" b="0"/>
        </a:p>
      </dgm:t>
    </dgm:pt>
    <dgm:pt modelId="{84873310-FFD4-4117-8D3E-C8486A552490}" type="sibTrans" cxnId="{7758A2B2-2D3B-4D2F-8589-0D4492DBA97F}">
      <dgm:prSet/>
      <dgm:spPr/>
      <dgm:t>
        <a:bodyPr/>
        <a:lstStyle/>
        <a:p>
          <a:endParaRPr lang="fr-FR" sz="2000" b="0"/>
        </a:p>
      </dgm:t>
    </dgm:pt>
    <dgm:pt modelId="{29F3F072-AABA-4458-AFD1-E34014BD7687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Les fêtes familiales</a:t>
          </a:r>
        </a:p>
      </dgm:t>
    </dgm:pt>
    <dgm:pt modelId="{AED1CA29-4917-47E9-AA9F-F4DEE4B57440}" type="parTrans" cxnId="{82E686C7-1510-4515-ABFA-4C6695DFF371}">
      <dgm:prSet/>
      <dgm:spPr/>
      <dgm:t>
        <a:bodyPr/>
        <a:lstStyle/>
        <a:p>
          <a:endParaRPr lang="fr-FR" sz="2000" b="0"/>
        </a:p>
      </dgm:t>
    </dgm:pt>
    <dgm:pt modelId="{87DE27A6-A8AB-45A9-9C5F-66AA5953A304}" type="sibTrans" cxnId="{82E686C7-1510-4515-ABFA-4C6695DFF371}">
      <dgm:prSet/>
      <dgm:spPr/>
      <dgm:t>
        <a:bodyPr/>
        <a:lstStyle/>
        <a:p>
          <a:endParaRPr lang="fr-FR" sz="2000" b="0"/>
        </a:p>
      </dgm:t>
    </dgm:pt>
    <dgm:pt modelId="{CD0D7E2C-C30C-427E-B609-96B690D02B10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VIII. Vocabulaire</a:t>
          </a:r>
        </a:p>
      </dgm:t>
    </dgm:pt>
    <dgm:pt modelId="{ECFA932A-B872-4F3C-830A-3146874FF74D}" type="parTrans" cxnId="{93AB5AD5-7E4B-45C4-868B-75820A704C3D}">
      <dgm:prSet/>
      <dgm:spPr/>
      <dgm:t>
        <a:bodyPr/>
        <a:lstStyle/>
        <a:p>
          <a:endParaRPr lang="fr-FR" b="0"/>
        </a:p>
      </dgm:t>
    </dgm:pt>
    <dgm:pt modelId="{0F421034-5A48-4D4D-BF90-F40A02C146C6}" type="sibTrans" cxnId="{93AB5AD5-7E4B-45C4-868B-75820A704C3D}">
      <dgm:prSet/>
      <dgm:spPr/>
      <dgm:t>
        <a:bodyPr/>
        <a:lstStyle/>
        <a:p>
          <a:endParaRPr lang="fr-FR" b="0"/>
        </a:p>
      </dgm:t>
    </dgm:pt>
    <dgm:pt modelId="{BC00898E-4019-4688-94AA-A7D0C01CA432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Écrire un email amical</a:t>
          </a:r>
        </a:p>
      </dgm:t>
    </dgm:pt>
    <dgm:pt modelId="{F02C0940-B686-4FC0-8E94-A09EA59D536B}" type="parTrans" cxnId="{C4109F1E-092E-4107-923B-21E90958601B}">
      <dgm:prSet/>
      <dgm:spPr/>
      <dgm:t>
        <a:bodyPr/>
        <a:lstStyle/>
        <a:p>
          <a:endParaRPr lang="fr-FR" b="0"/>
        </a:p>
      </dgm:t>
    </dgm:pt>
    <dgm:pt modelId="{57EFDA94-0832-4578-AAE4-C94C42B4A5B9}" type="sibTrans" cxnId="{C4109F1E-092E-4107-923B-21E90958601B}">
      <dgm:prSet/>
      <dgm:spPr/>
      <dgm:t>
        <a:bodyPr/>
        <a:lstStyle/>
        <a:p>
          <a:endParaRPr lang="fr-FR" b="0"/>
        </a:p>
      </dgm:t>
    </dgm:pt>
    <dgm:pt modelId="{7050944B-D1F4-4599-B558-50EE0CD6C1F1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X. Phonétique</a:t>
          </a:r>
        </a:p>
      </dgm:t>
    </dgm:pt>
    <dgm:pt modelId="{E8A064B1-70B5-4B93-8220-8784C9F76D97}" type="parTrans" cxnId="{3FA12E76-490B-42D9-BD78-0A62F1CCF17A}">
      <dgm:prSet/>
      <dgm:spPr/>
      <dgm:t>
        <a:bodyPr/>
        <a:lstStyle/>
        <a:p>
          <a:endParaRPr lang="fr-FR" b="0"/>
        </a:p>
      </dgm:t>
    </dgm:pt>
    <dgm:pt modelId="{43485BB5-8835-457C-8490-D1BC62210949}" type="sibTrans" cxnId="{3FA12E76-490B-42D9-BD78-0A62F1CCF17A}">
      <dgm:prSet/>
      <dgm:spPr/>
      <dgm:t>
        <a:bodyPr/>
        <a:lstStyle/>
        <a:p>
          <a:endParaRPr lang="fr-FR" b="0"/>
        </a:p>
      </dgm:t>
    </dgm:pt>
    <dgm:pt modelId="{A84B5428-7C36-4A59-9657-03CBB3CD7B62}">
      <dgm:prSet phldrT="[Text]" custT="1"/>
      <dgm:spPr/>
      <dgm:t>
        <a:bodyPr rtlCol="0" anchor="ctr"/>
        <a:lstStyle/>
        <a:p>
          <a:pPr algn="l" rtl="0"/>
          <a:endParaRPr lang="fr-FR" sz="2000" b="0" noProof="0" dirty="0"/>
        </a:p>
      </dgm:t>
    </dgm:pt>
    <dgm:pt modelId="{F4ABBF1C-088A-473A-A479-1E04FBDD8FC8}" type="parTrans" cxnId="{E82EFF25-CCA0-4332-9834-480351B35FF4}">
      <dgm:prSet/>
      <dgm:spPr/>
      <dgm:t>
        <a:bodyPr/>
        <a:lstStyle/>
        <a:p>
          <a:endParaRPr lang="fr-FR" b="0"/>
        </a:p>
      </dgm:t>
    </dgm:pt>
    <dgm:pt modelId="{52AC4A3D-871C-4F93-9C9C-9653C16B403E}" type="sibTrans" cxnId="{E82EFF25-CCA0-4332-9834-480351B35FF4}">
      <dgm:prSet/>
      <dgm:spPr/>
      <dgm:t>
        <a:bodyPr/>
        <a:lstStyle/>
        <a:p>
          <a:endParaRPr lang="fr-FR" b="0"/>
        </a:p>
      </dgm:t>
    </dgm:pt>
    <dgm:pt modelId="{70FB0FB3-F696-4CEA-B974-6FD336677361}">
      <dgm:prSet phldrT="[Text]" custT="1"/>
      <dgm:spPr/>
      <dgm:t>
        <a:bodyPr rtlCol="0" anchor="ctr"/>
        <a:lstStyle/>
        <a:p>
          <a:pPr algn="l" rtl="0"/>
          <a:r>
            <a:rPr lang="fr-FR" sz="2000" b="0" noProof="0" dirty="0"/>
            <a:t>Organiser un anniversaire-surprise</a:t>
          </a:r>
        </a:p>
      </dgm:t>
    </dgm:pt>
    <dgm:pt modelId="{DC27A998-7FFE-4244-A9B0-5E85B95A9B40}" type="parTrans" cxnId="{D190A54E-8DD2-452A-9DAE-11CC2E907CA7}">
      <dgm:prSet/>
      <dgm:spPr/>
      <dgm:t>
        <a:bodyPr/>
        <a:lstStyle/>
        <a:p>
          <a:endParaRPr lang="fr-FR" b="0"/>
        </a:p>
      </dgm:t>
    </dgm:pt>
    <dgm:pt modelId="{C3EA365F-A132-4F16-AB40-E923B5CE41C7}" type="sibTrans" cxnId="{D190A54E-8DD2-452A-9DAE-11CC2E907CA7}">
      <dgm:prSet/>
      <dgm:spPr/>
      <dgm:t>
        <a:bodyPr/>
        <a:lstStyle/>
        <a:p>
          <a:endParaRPr lang="fr-FR" b="0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11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11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11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11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11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11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11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11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EA7DEEE-D4A8-4A53-9213-80D6C7765A92}" type="pres">
      <dgm:prSet presAssocID="{AE3FD9F6-39ED-4D97-B57C-09D45442995E}" presName="linNode" presStyleCnt="0"/>
      <dgm:spPr/>
    </dgm:pt>
    <dgm:pt modelId="{25084FD9-5495-412B-9855-B525D1A4B99D}" type="pres">
      <dgm:prSet presAssocID="{AE3FD9F6-39ED-4D97-B57C-09D45442995E}" presName="parentShp" presStyleLbl="node1" presStyleIdx="4" presStyleCnt="11">
        <dgm:presLayoutVars>
          <dgm:bulletEnabled val="1"/>
        </dgm:presLayoutVars>
      </dgm:prSet>
      <dgm:spPr/>
    </dgm:pt>
    <dgm:pt modelId="{AA402E94-746D-4FD4-8DDA-9C6392665321}" type="pres">
      <dgm:prSet presAssocID="{AE3FD9F6-39ED-4D97-B57C-09D45442995E}" presName="childShp" presStyleLbl="bgAccFollowNode1" presStyleIdx="4" presStyleCnt="11">
        <dgm:presLayoutVars>
          <dgm:bulletEnabled val="1"/>
        </dgm:presLayoutVars>
      </dgm:prSet>
      <dgm:spPr/>
    </dgm:pt>
    <dgm:pt modelId="{B4B5EEC5-E8C9-498E-AA80-0F0165BF65B2}" type="pres">
      <dgm:prSet presAssocID="{8C9FA23B-ED18-4A7D-8BB1-AD3491A39649}" presName="spacing" presStyleCnt="0"/>
      <dgm:spPr/>
    </dgm:pt>
    <dgm:pt modelId="{1E1C4E82-1D61-4C70-B936-3AC07D3AFF80}" type="pres">
      <dgm:prSet presAssocID="{F8855CEF-8828-4DD2-BCCF-6E5D0960D33A}" presName="linNode" presStyleCnt="0"/>
      <dgm:spPr/>
    </dgm:pt>
    <dgm:pt modelId="{61DD26BF-D692-4702-8150-B2995618FC7D}" type="pres">
      <dgm:prSet presAssocID="{F8855CEF-8828-4DD2-BCCF-6E5D0960D33A}" presName="parentShp" presStyleLbl="node1" presStyleIdx="5" presStyleCnt="11">
        <dgm:presLayoutVars>
          <dgm:bulletEnabled val="1"/>
        </dgm:presLayoutVars>
      </dgm:prSet>
      <dgm:spPr/>
    </dgm:pt>
    <dgm:pt modelId="{446B0F34-DE7A-4269-8E44-112460DE97BA}" type="pres">
      <dgm:prSet presAssocID="{F8855CEF-8828-4DD2-BCCF-6E5D0960D33A}" presName="childShp" presStyleLbl="bgAccFollowNode1" presStyleIdx="5" presStyleCnt="11">
        <dgm:presLayoutVars>
          <dgm:bulletEnabled val="1"/>
        </dgm:presLayoutVars>
      </dgm:prSet>
      <dgm:spPr/>
    </dgm:pt>
    <dgm:pt modelId="{FD5EBC5F-D461-4371-B8B4-49560B489F0F}" type="pres">
      <dgm:prSet presAssocID="{26F2A18C-193E-4F4F-9047-864A7E8B64E6}" presName="spacing" presStyleCnt="0"/>
      <dgm:spPr/>
    </dgm:pt>
    <dgm:pt modelId="{67BDD7AA-1F1B-43A9-B2AF-14E3E4B788A0}" type="pres">
      <dgm:prSet presAssocID="{94403F65-ECD1-43C3-8A4D-283775996707}" presName="linNode" presStyleCnt="0"/>
      <dgm:spPr/>
    </dgm:pt>
    <dgm:pt modelId="{E10F4E42-B289-4D9E-B3C8-0ECADADEA83A}" type="pres">
      <dgm:prSet presAssocID="{94403F65-ECD1-43C3-8A4D-283775996707}" presName="parentShp" presStyleLbl="node1" presStyleIdx="6" presStyleCnt="11">
        <dgm:presLayoutVars>
          <dgm:bulletEnabled val="1"/>
        </dgm:presLayoutVars>
      </dgm:prSet>
      <dgm:spPr/>
    </dgm:pt>
    <dgm:pt modelId="{D10C408C-BE50-4E28-8FA1-89F80E0630E3}" type="pres">
      <dgm:prSet presAssocID="{94403F65-ECD1-43C3-8A4D-283775996707}" presName="childShp" presStyleLbl="bgAccFollowNode1" presStyleIdx="6" presStyleCnt="11">
        <dgm:presLayoutVars>
          <dgm:bulletEnabled val="1"/>
        </dgm:presLayoutVars>
      </dgm:prSet>
      <dgm:spPr/>
    </dgm:pt>
    <dgm:pt modelId="{DEE77942-77CB-46FF-81F6-8B6B0B634B66}" type="pres">
      <dgm:prSet presAssocID="{84873310-FFD4-4117-8D3E-C8486A552490}" presName="spacing" presStyleCnt="0"/>
      <dgm:spPr/>
    </dgm:pt>
    <dgm:pt modelId="{3B29C899-ED31-494D-AAAB-700EE0CA890E}" type="pres">
      <dgm:prSet presAssocID="{CD0D7E2C-C30C-427E-B609-96B690D02B10}" presName="linNode" presStyleCnt="0"/>
      <dgm:spPr/>
    </dgm:pt>
    <dgm:pt modelId="{D5197458-2C2B-4DA3-A44E-FFAE0FF676E5}" type="pres">
      <dgm:prSet presAssocID="{CD0D7E2C-C30C-427E-B609-96B690D02B10}" presName="parentShp" presStyleLbl="node1" presStyleIdx="7" presStyleCnt="11">
        <dgm:presLayoutVars>
          <dgm:bulletEnabled val="1"/>
        </dgm:presLayoutVars>
      </dgm:prSet>
      <dgm:spPr/>
    </dgm:pt>
    <dgm:pt modelId="{E44D0563-0AA4-4FAC-8689-671FCD7E6404}" type="pres">
      <dgm:prSet presAssocID="{CD0D7E2C-C30C-427E-B609-96B690D02B10}" presName="childShp" presStyleLbl="bgAccFollowNode1" presStyleIdx="7" presStyleCnt="11">
        <dgm:presLayoutVars>
          <dgm:bulletEnabled val="1"/>
        </dgm:presLayoutVars>
      </dgm:prSet>
      <dgm:spPr/>
    </dgm:pt>
    <dgm:pt modelId="{4CF9C97B-9746-4D99-9C96-F82AF77BB87C}" type="pres">
      <dgm:prSet presAssocID="{0F421034-5A48-4D4D-BF90-F40A02C146C6}" presName="spacing" presStyleCnt="0"/>
      <dgm:spPr/>
    </dgm:pt>
    <dgm:pt modelId="{0D2FFEAD-A7BE-48EC-95C4-4CE506541164}" type="pres">
      <dgm:prSet presAssocID="{C689B463-7189-491A-982F-6B5DC80691BA}" presName="linNode" presStyleCnt="0"/>
      <dgm:spPr/>
    </dgm:pt>
    <dgm:pt modelId="{360358A2-A354-45F2-BFA7-98F7D5D4BD42}" type="pres">
      <dgm:prSet presAssocID="{C689B463-7189-491A-982F-6B5DC80691BA}" presName="parentShp" presStyleLbl="node1" presStyleIdx="8" presStyleCnt="11">
        <dgm:presLayoutVars>
          <dgm:bulletEnabled val="1"/>
        </dgm:presLayoutVars>
      </dgm:prSet>
      <dgm:spPr/>
    </dgm:pt>
    <dgm:pt modelId="{D21EAC57-F08F-4D86-87B2-2B6057B94766}" type="pres">
      <dgm:prSet presAssocID="{C689B463-7189-491A-982F-6B5DC80691BA}" presName="childShp" presStyleLbl="bgAccFollowNode1" presStyleIdx="8" presStyleCnt="11">
        <dgm:presLayoutVars>
          <dgm:bulletEnabled val="1"/>
        </dgm:presLayoutVars>
      </dgm:prSet>
      <dgm:spPr/>
    </dgm:pt>
    <dgm:pt modelId="{961CED72-0333-4CDA-9AEB-CD9CE5BB9309}" type="pres">
      <dgm:prSet presAssocID="{71E00BA8-5229-4951-A622-3847D8B9C2F2}" presName="spacing" presStyleCnt="0"/>
      <dgm:spPr/>
    </dgm:pt>
    <dgm:pt modelId="{DE9EFDD2-8876-4670-B988-C177EC652D22}" type="pres">
      <dgm:prSet presAssocID="{7050944B-D1F4-4599-B558-50EE0CD6C1F1}" presName="linNode" presStyleCnt="0"/>
      <dgm:spPr/>
    </dgm:pt>
    <dgm:pt modelId="{7B1CD7CF-B527-4A90-86FC-666B77A5A43E}" type="pres">
      <dgm:prSet presAssocID="{7050944B-D1F4-4599-B558-50EE0CD6C1F1}" presName="parentShp" presStyleLbl="node1" presStyleIdx="9" presStyleCnt="11">
        <dgm:presLayoutVars>
          <dgm:bulletEnabled val="1"/>
        </dgm:presLayoutVars>
      </dgm:prSet>
      <dgm:spPr/>
    </dgm:pt>
    <dgm:pt modelId="{3F05A515-5CBE-4D22-8C8C-10D5A5AFDB74}" type="pres">
      <dgm:prSet presAssocID="{7050944B-D1F4-4599-B558-50EE0CD6C1F1}" presName="childShp" presStyleLbl="bgAccFollowNode1" presStyleIdx="9" presStyleCnt="11">
        <dgm:presLayoutVars>
          <dgm:bulletEnabled val="1"/>
        </dgm:presLayoutVars>
      </dgm:prSet>
      <dgm:spPr/>
    </dgm:pt>
    <dgm:pt modelId="{F4AFE22B-7A9C-4185-9A1C-721DE7BF234F}" type="pres">
      <dgm:prSet presAssocID="{43485BB5-8835-457C-8490-D1BC62210949}" presName="spacing" presStyleCnt="0"/>
      <dgm:spPr/>
    </dgm:pt>
    <dgm:pt modelId="{5F3ACFFE-DAD7-4F3F-B75A-8AAFD478FE51}" type="pres">
      <dgm:prSet presAssocID="{F067E1C4-85B5-4A3E-B2D7-DA41FDD38DAA}" presName="linNode" presStyleCnt="0"/>
      <dgm:spPr/>
    </dgm:pt>
    <dgm:pt modelId="{F8C4A007-A6C2-4D43-8595-3D19E4B2E4B9}" type="pres">
      <dgm:prSet presAssocID="{F067E1C4-85B5-4A3E-B2D7-DA41FDD38DAA}" presName="parentShp" presStyleLbl="node1" presStyleIdx="10" presStyleCnt="11">
        <dgm:presLayoutVars>
          <dgm:bulletEnabled val="1"/>
        </dgm:presLayoutVars>
      </dgm:prSet>
      <dgm:spPr/>
    </dgm:pt>
    <dgm:pt modelId="{09F798BC-86CE-4C5E-BE89-DD759D88F16B}" type="pres">
      <dgm:prSet presAssocID="{F067E1C4-85B5-4A3E-B2D7-DA41FDD38DAA}" presName="childShp" presStyleLbl="bgAccFollowNode1" presStyleIdx="10" presStyleCnt="11">
        <dgm:presLayoutVars>
          <dgm:bulletEnabled val="1"/>
        </dgm:presLayoutVars>
      </dgm:prSet>
      <dgm:spPr/>
    </dgm:pt>
  </dgm:ptLst>
  <dgm:cxnLst>
    <dgm:cxn modelId="{64C7B801-5B26-41B7-830A-A4DA08DDDDB5}" srcId="{C689B463-7189-491A-982F-6B5DC80691BA}" destId="{366DE7E7-91D5-44CA-8CB4-1693EEC8CE52}" srcOrd="0" destOrd="0" parTransId="{35ED4F26-4852-47B6-96E5-A5171AF716FC}" sibTransId="{56F18179-79B4-4BF3-9066-98820ED5370F}"/>
    <dgm:cxn modelId="{82246104-C44B-4148-8613-E2CFBB81A9AD}" type="presOf" srcId="{29F3F072-AABA-4458-AFD1-E34014BD7687}" destId="{D10C408C-BE50-4E28-8FA1-89F80E0630E3}" srcOrd="0" destOrd="0" presId="urn:microsoft.com/office/officeart/2005/8/layout/vList6"/>
    <dgm:cxn modelId="{A7E77A10-7D0D-41F0-9614-137A2874223A}" srcId="{CF9055CF-8DEB-4A02-949A-DE72B6AC5D37}" destId="{AE3FD9F6-39ED-4D97-B57C-09D45442995E}" srcOrd="4" destOrd="0" parTransId="{2DDCF5E0-0898-4F25-8F8A-FA4BF591F7AB}" sibTransId="{8C9FA23B-ED18-4A7D-8BB1-AD3491A39649}"/>
    <dgm:cxn modelId="{C4109F1E-092E-4107-923B-21E90958601B}" srcId="{CD0D7E2C-C30C-427E-B609-96B690D02B10}" destId="{BC00898E-4019-4688-94AA-A7D0C01CA432}" srcOrd="0" destOrd="0" parTransId="{F02C0940-B686-4FC0-8E94-A09EA59D536B}" sibTransId="{57EFDA94-0832-4578-AAE4-C94C42B4A5B9}"/>
    <dgm:cxn modelId="{DC359F25-3A29-4E3F-ACA8-CE2D5D2AABE6}" type="presOf" srcId="{C689B463-7189-491A-982F-6B5DC80691BA}" destId="{360358A2-A354-45F2-BFA7-98F7D5D4BD42}" srcOrd="0" destOrd="0" presId="urn:microsoft.com/office/officeart/2005/8/layout/vList6"/>
    <dgm:cxn modelId="{E82EFF25-CCA0-4332-9834-480351B35FF4}" srcId="{7050944B-D1F4-4599-B558-50EE0CD6C1F1}" destId="{A84B5428-7C36-4A59-9657-03CBB3CD7B62}" srcOrd="0" destOrd="0" parTransId="{F4ABBF1C-088A-473A-A479-1E04FBDD8FC8}" sibTransId="{52AC4A3D-871C-4F93-9C9C-9653C16B403E}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58A6D63C-DD3E-457E-B8B3-0D1BFF9ED7A6}" type="presOf" srcId="{70FB0FB3-F696-4CEA-B974-6FD336677361}" destId="{09F798BC-86CE-4C5E-BE89-DD759D88F16B}" srcOrd="0" destOrd="0" presId="urn:microsoft.com/office/officeart/2005/8/layout/vList6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3725C49-11AC-4912-ABF5-73BA0C4D0EC2}" type="presOf" srcId="{F8855CEF-8828-4DD2-BCCF-6E5D0960D33A}" destId="{61DD26BF-D692-4702-8150-B2995618FC7D}" srcOrd="0" destOrd="0" presId="urn:microsoft.com/office/officeart/2005/8/layout/vList6"/>
    <dgm:cxn modelId="{D190A54E-8DD2-452A-9DAE-11CC2E907CA7}" srcId="{F067E1C4-85B5-4A3E-B2D7-DA41FDD38DAA}" destId="{70FB0FB3-F696-4CEA-B974-6FD336677361}" srcOrd="0" destOrd="0" parTransId="{DC27A998-7FFE-4244-A9B0-5E85B95A9B40}" sibTransId="{C3EA365F-A132-4F16-AB40-E923B5CE41C7}"/>
    <dgm:cxn modelId="{87BF9754-8002-46C7-AFC8-0692AA8C2801}" type="presOf" srcId="{AE3FD9F6-39ED-4D97-B57C-09D45442995E}" destId="{25084FD9-5495-412B-9855-B525D1A4B99D}" srcOrd="0" destOrd="0" presId="urn:microsoft.com/office/officeart/2005/8/layout/vList6"/>
    <dgm:cxn modelId="{3FA12E76-490B-42D9-BD78-0A62F1CCF17A}" srcId="{CF9055CF-8DEB-4A02-949A-DE72B6AC5D37}" destId="{7050944B-D1F4-4599-B558-50EE0CD6C1F1}" srcOrd="9" destOrd="0" parTransId="{E8A064B1-70B5-4B93-8220-8784C9F76D97}" sibTransId="{43485BB5-8835-457C-8490-D1BC62210949}"/>
    <dgm:cxn modelId="{EB7A9659-68ED-44F1-8B5B-2812F02B23FD}" srcId="{CF9055CF-8DEB-4A02-949A-DE72B6AC5D37}" destId="{F8855CEF-8828-4DD2-BCCF-6E5D0960D33A}" srcOrd="5" destOrd="0" parTransId="{D73C791C-A376-4F1D-8F1C-637BCEE9813B}" sibTransId="{26F2A18C-193E-4F4F-9047-864A7E8B64E6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D129CF80-2EA9-455C-8B9C-362BD5F55D01}" type="presOf" srcId="{815E9469-8191-4680-9D32-5732F07F8EA9}" destId="{446B0F34-DE7A-4269-8E44-112460DE97BA}" srcOrd="0" destOrd="0" presId="urn:microsoft.com/office/officeart/2005/8/layout/vList6"/>
    <dgm:cxn modelId="{71D48282-98FE-4A51-94B2-2FD339384E89}" type="presOf" srcId="{AC82FFCE-3E32-46C6-A2C9-B9E4ECBA782E}" destId="{AA402E94-746D-4FD4-8DDA-9C6392665321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59890-6D6D-4D3B-8516-1DCB7F3A7E2B}" type="presOf" srcId="{94403F65-ECD1-43C3-8A4D-283775996707}" destId="{E10F4E42-B289-4D9E-B3C8-0ECADADEA83A}" srcOrd="0" destOrd="0" presId="urn:microsoft.com/office/officeart/2005/8/layout/vList6"/>
    <dgm:cxn modelId="{DE948296-40D0-434B-9F6B-9CE792F588D7}" type="presOf" srcId="{BC00898E-4019-4688-94AA-A7D0C01CA432}" destId="{E44D0563-0AA4-4FAC-8689-671FCD7E6404}" srcOrd="0" destOrd="0" presId="urn:microsoft.com/office/officeart/2005/8/layout/vList6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EE33C8A1-2FA4-49B9-8E1E-4457F7458806}" type="presOf" srcId="{F067E1C4-85B5-4A3E-B2D7-DA41FDD38DAA}" destId="{F8C4A007-A6C2-4D43-8595-3D19E4B2E4B9}" srcOrd="0" destOrd="0" presId="urn:microsoft.com/office/officeart/2005/8/layout/vList6"/>
    <dgm:cxn modelId="{DD32B9A3-E281-4EE5-A2FC-AA6BC22B5FF3}" srcId="{AE3FD9F6-39ED-4D97-B57C-09D45442995E}" destId="{AC82FFCE-3E32-46C6-A2C9-B9E4ECBA782E}" srcOrd="0" destOrd="0" parTransId="{7E4B2DE4-ADA3-4FA8-B445-506E63EE0DFC}" sibTransId="{FC7C6715-2CC5-4C03-9CE8-8230319E4CC6}"/>
    <dgm:cxn modelId="{C1EEFDA9-B255-4B51-B1DB-3641DE7BBF86}" srcId="{CF9055CF-8DEB-4A02-949A-DE72B6AC5D37}" destId="{F067E1C4-85B5-4A3E-B2D7-DA41FDD38DAA}" srcOrd="10" destOrd="0" parTransId="{DB4EAE09-AF2D-436B-87E6-31A9DB2B16D0}" sibTransId="{2EEF8E01-41E5-4AA1-93AC-5F1133AE3F1A}"/>
    <dgm:cxn modelId="{9D846CAC-0F51-44EF-978D-83ACD9AA464D}" type="presOf" srcId="{7050944B-D1F4-4599-B558-50EE0CD6C1F1}" destId="{7B1CD7CF-B527-4A90-86FC-666B77A5A43E}" srcOrd="0" destOrd="0" presId="urn:microsoft.com/office/officeart/2005/8/layout/vList6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06D8ADAF-DC59-42B4-8F87-0BE0B337FC30}" srcId="{CF9055CF-8DEB-4A02-949A-DE72B6AC5D37}" destId="{C689B463-7189-491A-982F-6B5DC80691BA}" srcOrd="8" destOrd="0" parTransId="{48D375A3-272D-462E-815A-F069684BABF1}" sibTransId="{71E00BA8-5229-4951-A622-3847D8B9C2F2}"/>
    <dgm:cxn modelId="{7758A2B2-2D3B-4D2F-8589-0D4492DBA97F}" srcId="{CF9055CF-8DEB-4A02-949A-DE72B6AC5D37}" destId="{94403F65-ECD1-43C3-8A4D-283775996707}" srcOrd="6" destOrd="0" parTransId="{217144F4-FB95-404A-94F6-FDE02F35418D}" sibTransId="{84873310-FFD4-4117-8D3E-C8486A552490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82E686C7-1510-4515-ABFA-4C6695DFF371}" srcId="{94403F65-ECD1-43C3-8A4D-283775996707}" destId="{29F3F072-AABA-4458-AFD1-E34014BD7687}" srcOrd="0" destOrd="0" parTransId="{AED1CA29-4917-47E9-AA9F-F4DEE4B57440}" sibTransId="{87DE27A6-A8AB-45A9-9C5F-66AA5953A304}"/>
    <dgm:cxn modelId="{C48FD9CC-36B6-4E21-BFF3-3D2AF6999E25}" type="presOf" srcId="{366DE7E7-91D5-44CA-8CB4-1693EEC8CE52}" destId="{D21EAC57-F08F-4D86-87B2-2B6057B94766}" srcOrd="0" destOrd="0" presId="urn:microsoft.com/office/officeart/2005/8/layout/vList6"/>
    <dgm:cxn modelId="{19146CCD-C3CC-41B4-AB7D-0578636BD653}" type="presOf" srcId="{CD0D7E2C-C30C-427E-B609-96B690D02B10}" destId="{D5197458-2C2B-4DA3-A44E-FFAE0FF676E5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93AB5AD5-7E4B-45C4-868B-75820A704C3D}" srcId="{CF9055CF-8DEB-4A02-949A-DE72B6AC5D37}" destId="{CD0D7E2C-C30C-427E-B609-96B690D02B10}" srcOrd="7" destOrd="0" parTransId="{ECFA932A-B872-4F3C-830A-3146874FF74D}" sibTransId="{0F421034-5A48-4D4D-BF90-F40A02C146C6}"/>
    <dgm:cxn modelId="{F44B26E0-0E8F-4AD7-8DBE-0195672EE801}" type="presOf" srcId="{A84B5428-7C36-4A59-9657-03CBB3CD7B62}" destId="{3F05A515-5CBE-4D22-8C8C-10D5A5AFDB74}" srcOrd="0" destOrd="0" presId="urn:microsoft.com/office/officeart/2005/8/layout/vList6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BF3EB4ED-BE73-49E1-A0F1-7D33CA44A92A}" srcId="{F8855CEF-8828-4DD2-BCCF-6E5D0960D33A}" destId="{815E9469-8191-4680-9D32-5732F07F8EA9}" srcOrd="0" destOrd="0" parTransId="{2D9162E1-4D57-4C95-9CFD-557DBF0C8001}" sibTransId="{FEDDC77D-0F38-4F9A-9959-8B41308D9A72}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B6E73699-6BC2-4A7A-8D66-0912AE394D26}" type="presParOf" srcId="{5ACC8FAA-3A9A-41B0-9DDA-865905840129}" destId="{2EA7DEEE-D4A8-4A53-9213-80D6C7765A92}" srcOrd="8" destOrd="0" presId="urn:microsoft.com/office/officeart/2005/8/layout/vList6"/>
    <dgm:cxn modelId="{6F73564D-F373-4885-BC69-EAD6128C6BA4}" type="presParOf" srcId="{2EA7DEEE-D4A8-4A53-9213-80D6C7765A92}" destId="{25084FD9-5495-412B-9855-B525D1A4B99D}" srcOrd="0" destOrd="0" presId="urn:microsoft.com/office/officeart/2005/8/layout/vList6"/>
    <dgm:cxn modelId="{809577C7-C7AD-450E-819A-F8176CC208FE}" type="presParOf" srcId="{2EA7DEEE-D4A8-4A53-9213-80D6C7765A92}" destId="{AA402E94-746D-4FD4-8DDA-9C6392665321}" srcOrd="1" destOrd="0" presId="urn:microsoft.com/office/officeart/2005/8/layout/vList6"/>
    <dgm:cxn modelId="{4978D05E-77E8-48A5-8B06-B399302E86FD}" type="presParOf" srcId="{5ACC8FAA-3A9A-41B0-9DDA-865905840129}" destId="{B4B5EEC5-E8C9-498E-AA80-0F0165BF65B2}" srcOrd="9" destOrd="0" presId="urn:microsoft.com/office/officeart/2005/8/layout/vList6"/>
    <dgm:cxn modelId="{9D5B80B8-555F-40C6-8A41-B166C21AB40C}" type="presParOf" srcId="{5ACC8FAA-3A9A-41B0-9DDA-865905840129}" destId="{1E1C4E82-1D61-4C70-B936-3AC07D3AFF80}" srcOrd="10" destOrd="0" presId="urn:microsoft.com/office/officeart/2005/8/layout/vList6"/>
    <dgm:cxn modelId="{71C9F576-EA4F-4A5B-ADC1-996AF7A8DC2E}" type="presParOf" srcId="{1E1C4E82-1D61-4C70-B936-3AC07D3AFF80}" destId="{61DD26BF-D692-4702-8150-B2995618FC7D}" srcOrd="0" destOrd="0" presId="urn:microsoft.com/office/officeart/2005/8/layout/vList6"/>
    <dgm:cxn modelId="{87070568-BCCF-4B58-A8A8-B76343654A26}" type="presParOf" srcId="{1E1C4E82-1D61-4C70-B936-3AC07D3AFF80}" destId="{446B0F34-DE7A-4269-8E44-112460DE97BA}" srcOrd="1" destOrd="0" presId="urn:microsoft.com/office/officeart/2005/8/layout/vList6"/>
    <dgm:cxn modelId="{594728E0-C416-4CC3-9F8E-041CAAE86E03}" type="presParOf" srcId="{5ACC8FAA-3A9A-41B0-9DDA-865905840129}" destId="{FD5EBC5F-D461-4371-B8B4-49560B489F0F}" srcOrd="11" destOrd="0" presId="urn:microsoft.com/office/officeart/2005/8/layout/vList6"/>
    <dgm:cxn modelId="{46387F2F-6FA7-4BDF-BB54-7A1E6C30C0D2}" type="presParOf" srcId="{5ACC8FAA-3A9A-41B0-9DDA-865905840129}" destId="{67BDD7AA-1F1B-43A9-B2AF-14E3E4B788A0}" srcOrd="12" destOrd="0" presId="urn:microsoft.com/office/officeart/2005/8/layout/vList6"/>
    <dgm:cxn modelId="{8346F261-9679-4E84-8E4F-7A39DC944AC6}" type="presParOf" srcId="{67BDD7AA-1F1B-43A9-B2AF-14E3E4B788A0}" destId="{E10F4E42-B289-4D9E-B3C8-0ECADADEA83A}" srcOrd="0" destOrd="0" presId="urn:microsoft.com/office/officeart/2005/8/layout/vList6"/>
    <dgm:cxn modelId="{94997693-15E6-4534-859D-20320220CD9A}" type="presParOf" srcId="{67BDD7AA-1F1B-43A9-B2AF-14E3E4B788A0}" destId="{D10C408C-BE50-4E28-8FA1-89F80E0630E3}" srcOrd="1" destOrd="0" presId="urn:microsoft.com/office/officeart/2005/8/layout/vList6"/>
    <dgm:cxn modelId="{FF003C0C-29CE-4624-8A8A-F287696B6C3A}" type="presParOf" srcId="{5ACC8FAA-3A9A-41B0-9DDA-865905840129}" destId="{DEE77942-77CB-46FF-81F6-8B6B0B634B66}" srcOrd="13" destOrd="0" presId="urn:microsoft.com/office/officeart/2005/8/layout/vList6"/>
    <dgm:cxn modelId="{F81E04F5-88DD-4199-B391-0277CEC45C1B}" type="presParOf" srcId="{5ACC8FAA-3A9A-41B0-9DDA-865905840129}" destId="{3B29C899-ED31-494D-AAAB-700EE0CA890E}" srcOrd="14" destOrd="0" presId="urn:microsoft.com/office/officeart/2005/8/layout/vList6"/>
    <dgm:cxn modelId="{EC1CE831-729F-4546-BABB-1977CAAF473B}" type="presParOf" srcId="{3B29C899-ED31-494D-AAAB-700EE0CA890E}" destId="{D5197458-2C2B-4DA3-A44E-FFAE0FF676E5}" srcOrd="0" destOrd="0" presId="urn:microsoft.com/office/officeart/2005/8/layout/vList6"/>
    <dgm:cxn modelId="{BEA78E57-DAA5-45D4-AC82-E41923705761}" type="presParOf" srcId="{3B29C899-ED31-494D-AAAB-700EE0CA890E}" destId="{E44D0563-0AA4-4FAC-8689-671FCD7E6404}" srcOrd="1" destOrd="0" presId="urn:microsoft.com/office/officeart/2005/8/layout/vList6"/>
    <dgm:cxn modelId="{2F036002-6848-43B6-BAA1-1C6FE7968A9F}" type="presParOf" srcId="{5ACC8FAA-3A9A-41B0-9DDA-865905840129}" destId="{4CF9C97B-9746-4D99-9C96-F82AF77BB87C}" srcOrd="15" destOrd="0" presId="urn:microsoft.com/office/officeart/2005/8/layout/vList6"/>
    <dgm:cxn modelId="{D37A7E71-390A-4670-9980-B819CBFA52A3}" type="presParOf" srcId="{5ACC8FAA-3A9A-41B0-9DDA-865905840129}" destId="{0D2FFEAD-A7BE-48EC-95C4-4CE506541164}" srcOrd="16" destOrd="0" presId="urn:microsoft.com/office/officeart/2005/8/layout/vList6"/>
    <dgm:cxn modelId="{1659D768-A88F-4C73-BE19-769E00DBB824}" type="presParOf" srcId="{0D2FFEAD-A7BE-48EC-95C4-4CE506541164}" destId="{360358A2-A354-45F2-BFA7-98F7D5D4BD42}" srcOrd="0" destOrd="0" presId="urn:microsoft.com/office/officeart/2005/8/layout/vList6"/>
    <dgm:cxn modelId="{72E04CE9-1570-4D3E-8428-B4D0BBEDDA76}" type="presParOf" srcId="{0D2FFEAD-A7BE-48EC-95C4-4CE506541164}" destId="{D21EAC57-F08F-4D86-87B2-2B6057B94766}" srcOrd="1" destOrd="0" presId="urn:microsoft.com/office/officeart/2005/8/layout/vList6"/>
    <dgm:cxn modelId="{65368535-DCF2-4AD6-9101-57EB2B8DEECA}" type="presParOf" srcId="{5ACC8FAA-3A9A-41B0-9DDA-865905840129}" destId="{961CED72-0333-4CDA-9AEB-CD9CE5BB9309}" srcOrd="17" destOrd="0" presId="urn:microsoft.com/office/officeart/2005/8/layout/vList6"/>
    <dgm:cxn modelId="{1C85DF9F-2271-4E15-ADB4-EB686DA6836A}" type="presParOf" srcId="{5ACC8FAA-3A9A-41B0-9DDA-865905840129}" destId="{DE9EFDD2-8876-4670-B988-C177EC652D22}" srcOrd="18" destOrd="0" presId="urn:microsoft.com/office/officeart/2005/8/layout/vList6"/>
    <dgm:cxn modelId="{FDE430F4-D766-4349-8209-5AC431BE6C99}" type="presParOf" srcId="{DE9EFDD2-8876-4670-B988-C177EC652D22}" destId="{7B1CD7CF-B527-4A90-86FC-666B77A5A43E}" srcOrd="0" destOrd="0" presId="urn:microsoft.com/office/officeart/2005/8/layout/vList6"/>
    <dgm:cxn modelId="{9E1FC6D1-D93A-42F7-84DC-805594047BE4}" type="presParOf" srcId="{DE9EFDD2-8876-4670-B988-C177EC652D22}" destId="{3F05A515-5CBE-4D22-8C8C-10D5A5AFDB74}" srcOrd="1" destOrd="0" presId="urn:microsoft.com/office/officeart/2005/8/layout/vList6"/>
    <dgm:cxn modelId="{A26ACB2F-E7BC-4EC2-B7D4-264CFA08A9B1}" type="presParOf" srcId="{5ACC8FAA-3A9A-41B0-9DDA-865905840129}" destId="{F4AFE22B-7A9C-4185-9A1C-721DE7BF234F}" srcOrd="19" destOrd="0" presId="urn:microsoft.com/office/officeart/2005/8/layout/vList6"/>
    <dgm:cxn modelId="{50E3ED1D-5F6B-40F4-8246-8468717C635F}" type="presParOf" srcId="{5ACC8FAA-3A9A-41B0-9DDA-865905840129}" destId="{5F3ACFFE-DAD7-4F3F-B75A-8AAFD478FE51}" srcOrd="20" destOrd="0" presId="urn:microsoft.com/office/officeart/2005/8/layout/vList6"/>
    <dgm:cxn modelId="{543A70E7-F58F-4C35-9F09-2998E9C1BB9E}" type="presParOf" srcId="{5F3ACFFE-DAD7-4F3F-B75A-8AAFD478FE51}" destId="{F8C4A007-A6C2-4D43-8595-3D19E4B2E4B9}" srcOrd="0" destOrd="0" presId="urn:microsoft.com/office/officeart/2005/8/layout/vList6"/>
    <dgm:cxn modelId="{CD36993D-AC40-4294-8570-4DA02C5B0AC5}" type="presParOf" srcId="{5F3ACFFE-DAD7-4F3F-B75A-8AAFD478FE51}" destId="{09F798BC-86CE-4C5E-BE89-DD759D88F16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3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3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2" action="ppaction://hlinksldjump"/>
            </a:rPr>
            <a:t>II. C. Texte 1</a:t>
          </a:r>
          <a:endParaRPr lang="fr-FR" sz="13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3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3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3" action="ppaction://hlinksldjump"/>
            </a:rPr>
            <a:t>: espace</a:t>
          </a:r>
          <a:endParaRPr lang="fr-FR" sz="13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3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3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3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5" action="ppaction://hlinksldjump"/>
            </a:rPr>
            <a:t>IV. Gr:      futur (1)</a:t>
          </a:r>
          <a:endParaRPr lang="fr-FR" sz="13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3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3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6" action="ppaction://hlinksldjump"/>
            </a:rPr>
            <a:t> : indic. temps</a:t>
          </a:r>
          <a:endParaRPr lang="fr-FR" sz="13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3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7" action="ppaction://hlinksldjump"/>
            </a:rPr>
            <a:t>VIII. </a:t>
          </a:r>
          <a:r>
            <a:rPr lang="fr-FR" sz="13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7" action="ppaction://hlinksldjump"/>
            </a:rPr>
            <a:t>: email</a:t>
          </a:r>
          <a:endParaRPr lang="fr-FR" sz="13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3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300"/>
        </a:p>
      </dgm:t>
    </dgm:pt>
    <dgm:pt modelId="{DA28E013-C42C-4383-A29A-10A7083377A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8" action="ppaction://hlinksldjump"/>
            </a:rPr>
            <a:t>VI. C. texte 2</a:t>
          </a:r>
          <a:endParaRPr lang="fr-FR" sz="1300" dirty="0"/>
        </a:p>
      </dgm:t>
    </dgm:pt>
    <dgm:pt modelId="{C43493C8-C9E4-4B67-AA68-5B93AE9E9B41}" type="parTrans" cxnId="{D1E39778-9F77-4615-9CAC-B0D61020F490}">
      <dgm:prSet/>
      <dgm:spPr/>
      <dgm:t>
        <a:bodyPr/>
        <a:lstStyle/>
        <a:p>
          <a:endParaRPr lang="fr-FR" sz="1300"/>
        </a:p>
      </dgm:t>
    </dgm:pt>
    <dgm:pt modelId="{902EFA52-B340-4B5A-BA5B-C3EB1F909668}" type="sibTrans" cxnId="{D1E39778-9F77-4615-9CAC-B0D61020F490}">
      <dgm:prSet/>
      <dgm:spPr/>
      <dgm:t>
        <a:bodyPr/>
        <a:lstStyle/>
        <a:p>
          <a:endParaRPr lang="fr-FR" sz="1300"/>
        </a:p>
      </dgm:t>
    </dgm:pt>
    <dgm:pt modelId="{50514BB3-0B0B-4C2E-8C54-07DA73A7993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3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300" dirty="0">
              <a:hlinkClick xmlns:r="http://schemas.openxmlformats.org/officeDocument/2006/relationships" r:id="rId9" action="ppaction://hlinksldjump"/>
            </a:rPr>
            <a:t>:    fêtes</a:t>
          </a:r>
          <a:endParaRPr lang="fr-FR" sz="1300" dirty="0"/>
        </a:p>
      </dgm:t>
    </dgm:pt>
    <dgm:pt modelId="{816037BA-D9FA-49F0-947E-E8C22C20A73D}" type="parTrans" cxnId="{2C34CA69-2C99-48C3-A391-BA5394F9D33E}">
      <dgm:prSet/>
      <dgm:spPr/>
      <dgm:t>
        <a:bodyPr/>
        <a:lstStyle/>
        <a:p>
          <a:endParaRPr lang="fr-FR" sz="1300"/>
        </a:p>
      </dgm:t>
    </dgm:pt>
    <dgm:pt modelId="{E18A5835-312A-4B39-A254-F633914E0767}" type="sibTrans" cxnId="{2C34CA69-2C99-48C3-A391-BA5394F9D33E}">
      <dgm:prSet/>
      <dgm:spPr/>
      <dgm:t>
        <a:bodyPr/>
        <a:lstStyle/>
        <a:p>
          <a:endParaRPr lang="fr-FR" sz="1300"/>
        </a:p>
      </dgm:t>
    </dgm:pt>
    <dgm:pt modelId="{1160AD15-F583-43EC-9C82-2698E8700C6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0" action="ppaction://hlinksldjump"/>
            </a:rPr>
            <a:t>IX. Gr:      futur (2)</a:t>
          </a:r>
          <a:endParaRPr lang="fr-FR" sz="1300" dirty="0"/>
        </a:p>
      </dgm:t>
    </dgm:pt>
    <dgm:pt modelId="{6E95E371-3869-4F09-BCBA-4AD3DB6A2C67}" type="parTrans" cxnId="{6B22DDF6-E000-486D-B7AC-501E1E722533}">
      <dgm:prSet/>
      <dgm:spPr/>
      <dgm:t>
        <a:bodyPr/>
        <a:lstStyle/>
        <a:p>
          <a:endParaRPr lang="fr-FR" sz="1300"/>
        </a:p>
      </dgm:t>
    </dgm:pt>
    <dgm:pt modelId="{09EC4CDC-EB98-4A7C-85B7-53063ADEBBDF}" type="sibTrans" cxnId="{6B22DDF6-E000-486D-B7AC-501E1E722533}">
      <dgm:prSet/>
      <dgm:spPr/>
      <dgm:t>
        <a:bodyPr/>
        <a:lstStyle/>
        <a:p>
          <a:endParaRPr lang="fr-FR" sz="1300"/>
        </a:p>
      </dgm:t>
    </dgm:pt>
    <dgm:pt modelId="{E5863F13-A931-42AF-9B28-D77D7BA309A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3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300" dirty="0"/>
        </a:p>
      </dgm:t>
    </dgm:pt>
    <dgm:pt modelId="{43F16B60-5EC9-4CFB-AB63-D3506643AEAE}" type="parTrans" cxnId="{E73C6DFD-5D7B-4280-B768-5FED416D26B2}">
      <dgm:prSet/>
      <dgm:spPr/>
      <dgm:t>
        <a:bodyPr/>
        <a:lstStyle/>
        <a:p>
          <a:endParaRPr lang="fr-FR" sz="1300"/>
        </a:p>
      </dgm:t>
    </dgm:pt>
    <dgm:pt modelId="{88851A75-E9F7-425D-8FFB-FBDE17AD11B8}" type="sibTrans" cxnId="{E73C6DFD-5D7B-4280-B768-5FED416D26B2}">
      <dgm:prSet/>
      <dgm:spPr/>
      <dgm:t>
        <a:bodyPr/>
        <a:lstStyle/>
        <a:p>
          <a:endParaRPr lang="fr-FR" sz="13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77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696F86B1-A94E-47C4-9432-40086E1111FB}" type="pres">
      <dgm:prSet presAssocID="{DA28E013-C42C-4383-A29A-10A7083377AC}" presName="parTxOnly" presStyleLbl="node1" presStyleIdx="5" presStyleCnt="11">
        <dgm:presLayoutVars>
          <dgm:bulletEnabled val="1"/>
        </dgm:presLayoutVars>
      </dgm:prSet>
      <dgm:spPr/>
    </dgm:pt>
    <dgm:pt modelId="{9E42716B-A738-48A0-9CC3-DED57FB9E42B}" type="pres">
      <dgm:prSet presAssocID="{902EFA52-B340-4B5A-BA5B-C3EB1F909668}" presName="parSpace" presStyleCnt="0"/>
      <dgm:spPr/>
    </dgm:pt>
    <dgm:pt modelId="{7302BE4F-57B0-4E53-BD85-58BA63B5E74B}" type="pres">
      <dgm:prSet presAssocID="{50514BB3-0B0B-4C2E-8C54-07DA73A7993C}" presName="parTxOnly" presStyleLbl="node1" presStyleIdx="6" presStyleCnt="11">
        <dgm:presLayoutVars>
          <dgm:bulletEnabled val="1"/>
        </dgm:presLayoutVars>
      </dgm:prSet>
      <dgm:spPr/>
    </dgm:pt>
    <dgm:pt modelId="{6CBF6091-8F46-4EEA-B7AF-037F96B89066}" type="pres">
      <dgm:prSet presAssocID="{E18A5835-312A-4B39-A254-F633914E0767}" presName="parSpace" presStyleCnt="0"/>
      <dgm:spPr/>
    </dgm:pt>
    <dgm:pt modelId="{9081090B-D8D5-46EB-B73A-27E0B5F7DEC1}" type="pres">
      <dgm:prSet presAssocID="{F3E9DF56-1278-4CA3-B2F2-8D9DAF73CE65}" presName="parTxOnly" presStyleLbl="node1" presStyleIdx="7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CB7086C3-53C5-46C4-8DCD-5B9F92D900CD}" type="pres">
      <dgm:prSet presAssocID="{1160AD15-F583-43EC-9C82-2698E8700C6B}" presName="parTxOnly" presStyleLbl="node1" presStyleIdx="8" presStyleCnt="11">
        <dgm:presLayoutVars>
          <dgm:bulletEnabled val="1"/>
        </dgm:presLayoutVars>
      </dgm:prSet>
      <dgm:spPr/>
    </dgm:pt>
    <dgm:pt modelId="{37FBB737-9F5E-40CA-8E6B-7216238E5012}" type="pres">
      <dgm:prSet presAssocID="{09EC4CDC-EB98-4A7C-85B7-53063ADEBBDF}" presName="parSpace" presStyleCnt="0"/>
      <dgm:spPr/>
    </dgm:pt>
    <dgm:pt modelId="{21F09386-3DAB-46F2-B2E0-7ADA7539F7EF}" type="pres">
      <dgm:prSet presAssocID="{E5863F13-A931-42AF-9B28-D77D7BA309A9}" presName="parTxOnly" presStyleLbl="node1" presStyleIdx="9" presStyleCnt="11">
        <dgm:presLayoutVars>
          <dgm:bulletEnabled val="1"/>
        </dgm:presLayoutVars>
      </dgm:prSet>
      <dgm:spPr/>
    </dgm:pt>
    <dgm:pt modelId="{370A8329-6B1A-4517-88BB-E7A9CC12C17B}" type="pres">
      <dgm:prSet presAssocID="{88851A75-E9F7-425D-8FFB-FBDE17AD11B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23ECB0F-46ED-40B4-ADB3-D99360BBD62C}" type="presOf" srcId="{DA28E013-C42C-4383-A29A-10A7083377AC}" destId="{696F86B1-A94E-47C4-9432-40086E1111FB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7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7C07142-E5EF-4BF7-8C5B-778F8F1ECFE9}" type="presOf" srcId="{E5863F13-A931-42AF-9B28-D77D7BA309A9}" destId="{21F09386-3DAB-46F2-B2E0-7ADA7539F7EF}" srcOrd="0" destOrd="0" presId="urn:microsoft.com/office/officeart/2005/8/layout/hChevron3"/>
    <dgm:cxn modelId="{2C34CA69-2C99-48C3-A391-BA5394F9D33E}" srcId="{70A282F3-4515-4856-B2C0-86AA77246B51}" destId="{50514BB3-0B0B-4C2E-8C54-07DA73A7993C}" srcOrd="6" destOrd="0" parTransId="{816037BA-D9FA-49F0-947E-E8C22C20A73D}" sibTransId="{E18A5835-312A-4B39-A254-F633914E0767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72722351-DF07-4D95-80FB-DE7D2193F505}" type="presOf" srcId="{50514BB3-0B0B-4C2E-8C54-07DA73A7993C}" destId="{7302BE4F-57B0-4E53-BD85-58BA63B5E74B}" srcOrd="0" destOrd="0" presId="urn:microsoft.com/office/officeart/2005/8/layout/hChevron3"/>
    <dgm:cxn modelId="{27E98574-F307-4731-9873-1FC99B615980}" type="presOf" srcId="{1160AD15-F583-43EC-9C82-2698E8700C6B}" destId="{CB7086C3-53C5-46C4-8DCD-5B9F92D900CD}" srcOrd="0" destOrd="0" presId="urn:microsoft.com/office/officeart/2005/8/layout/hChevron3"/>
    <dgm:cxn modelId="{D1E39778-9F77-4615-9CAC-B0D61020F490}" srcId="{70A282F3-4515-4856-B2C0-86AA77246B51}" destId="{DA28E013-C42C-4383-A29A-10A7083377AC}" srcOrd="5" destOrd="0" parTransId="{C43493C8-C9E4-4B67-AA68-5B93AE9E9B41}" sibTransId="{902EFA52-B340-4B5A-BA5B-C3EB1F909668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6B22DDF6-E000-486D-B7AC-501E1E722533}" srcId="{70A282F3-4515-4856-B2C0-86AA77246B51}" destId="{1160AD15-F583-43EC-9C82-2698E8700C6B}" srcOrd="8" destOrd="0" parTransId="{6E95E371-3869-4F09-BCBA-4AD3DB6A2C67}" sibTransId="{09EC4CDC-EB98-4A7C-85B7-53063ADEBBDF}"/>
    <dgm:cxn modelId="{E73C6DFD-5D7B-4280-B768-5FED416D26B2}" srcId="{70A282F3-4515-4856-B2C0-86AA77246B51}" destId="{E5863F13-A931-42AF-9B28-D77D7BA309A9}" srcOrd="9" destOrd="0" parTransId="{43F16B60-5EC9-4CFB-AB63-D3506643AEAE}" sibTransId="{88851A75-E9F7-425D-8FFB-FBDE17AD11B8}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3B70C84B-6EEC-405E-8F07-5F8577A17CED}" type="presParOf" srcId="{776A1F8C-5C31-4691-9C2B-A7F8DF456F32}" destId="{696F86B1-A94E-47C4-9432-40086E1111FB}" srcOrd="10" destOrd="0" presId="urn:microsoft.com/office/officeart/2005/8/layout/hChevron3"/>
    <dgm:cxn modelId="{5984640B-DC54-431F-A03E-576428C6EBA6}" type="presParOf" srcId="{776A1F8C-5C31-4691-9C2B-A7F8DF456F32}" destId="{9E42716B-A738-48A0-9CC3-DED57FB9E42B}" srcOrd="11" destOrd="0" presId="urn:microsoft.com/office/officeart/2005/8/layout/hChevron3"/>
    <dgm:cxn modelId="{EAE5EE29-3246-4C7A-AEFE-728CB541315F}" type="presParOf" srcId="{776A1F8C-5C31-4691-9C2B-A7F8DF456F32}" destId="{7302BE4F-57B0-4E53-BD85-58BA63B5E74B}" srcOrd="12" destOrd="0" presId="urn:microsoft.com/office/officeart/2005/8/layout/hChevron3"/>
    <dgm:cxn modelId="{7F09C9CF-EC0F-43F0-8733-56FDFE1CE00E}" type="presParOf" srcId="{776A1F8C-5C31-4691-9C2B-A7F8DF456F32}" destId="{6CBF6091-8F46-4EEA-B7AF-037F96B89066}" srcOrd="13" destOrd="0" presId="urn:microsoft.com/office/officeart/2005/8/layout/hChevron3"/>
    <dgm:cxn modelId="{20D08AEF-D5CA-4EEA-9118-A4EBD719BA0E}" type="presParOf" srcId="{776A1F8C-5C31-4691-9C2B-A7F8DF456F32}" destId="{9081090B-D8D5-46EB-B73A-27E0B5F7DEC1}" srcOrd="14" destOrd="0" presId="urn:microsoft.com/office/officeart/2005/8/layout/hChevron3"/>
    <dgm:cxn modelId="{D1FA3285-420A-4600-9372-A24D9949FDFF}" type="presParOf" srcId="{776A1F8C-5C31-4691-9C2B-A7F8DF456F32}" destId="{850AD44E-DE34-4ED3-B549-96FB68309628}" srcOrd="15" destOrd="0" presId="urn:microsoft.com/office/officeart/2005/8/layout/hChevron3"/>
    <dgm:cxn modelId="{9CA42104-06A5-4203-ADA9-05F29A3A040D}" type="presParOf" srcId="{776A1F8C-5C31-4691-9C2B-A7F8DF456F32}" destId="{CB7086C3-53C5-46C4-8DCD-5B9F92D900CD}" srcOrd="16" destOrd="0" presId="urn:microsoft.com/office/officeart/2005/8/layout/hChevron3"/>
    <dgm:cxn modelId="{7B84BD8D-8380-4779-8AC7-CEB02998DBA5}" type="presParOf" srcId="{776A1F8C-5C31-4691-9C2B-A7F8DF456F32}" destId="{37FBB737-9F5E-40CA-8E6B-7216238E5012}" srcOrd="17" destOrd="0" presId="urn:microsoft.com/office/officeart/2005/8/layout/hChevron3"/>
    <dgm:cxn modelId="{97246BE9-7585-4F51-B113-45D4637767E5}" type="presParOf" srcId="{776A1F8C-5C31-4691-9C2B-A7F8DF456F32}" destId="{21F09386-3DAB-46F2-B2E0-7ADA7539F7EF}" srcOrd="18" destOrd="0" presId="urn:microsoft.com/office/officeart/2005/8/layout/hChevron3"/>
    <dgm:cxn modelId="{368156B6-FC7F-4B9A-B29C-066970EB236D}" type="presParOf" srcId="{776A1F8C-5C31-4691-9C2B-A7F8DF456F32}" destId="{370A8329-6B1A-4517-88BB-E7A9CC12C17B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indicateurs de temps (futur)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Situer dans l’espace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fêtes familiales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Écrire un mail amical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futur simple (1/2)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 futur simple (2/2)</a:t>
          </a:r>
          <a:endParaRPr lang="fr-FR" sz="1800" b="0" kern="1200" noProof="0" dirty="0"/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indicateurs de temps (futur)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Situer dans l’espace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fêtes familiales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Écrire un mail amical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 futur simple (1/2)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 futur simple (2/2)</a:t>
          </a:r>
          <a:endParaRPr lang="fr-FR" sz="1800" b="0" kern="1200" noProof="0" dirty="0"/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indicateurs de temps (futur)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Situer dans l’espace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fêtes familiales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Écrire un mail amical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futur simple (1/2)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 futur simple (2/2)</a:t>
          </a:r>
          <a:endParaRPr lang="fr-FR" sz="1800" b="0" kern="1200" noProof="0" dirty="0"/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indicateurs de temps (futur)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Situer dans l’espace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fêtes familiales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Écrire un mail amical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futur simple (1/2)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futur simple (2/2)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voyages scolaires 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indicateurs de temps (futur)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Situer dans l’espace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fêtes familiales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Écrire un mail amical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futur simple (1/2)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 futur simple (2/2)</a:t>
          </a:r>
          <a:endParaRPr lang="fr-FR" sz="1800" b="0" strike="sngStrike" kern="1200" noProof="0" dirty="0"/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indicateurs de temps (futur)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Situer dans l’espace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fêtes familiales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Écrire un mail amical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futur simple (1/2)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 futur simple (2/2)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indicateurs de temps (futur)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Situer dans l’espace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fêtes familiales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Écrire un mail amical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futur simple (1/2)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 futur simple (2/2)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make</a:t>
          </a:r>
          <a:r>
            <a:rPr lang="fr-FR" sz="2500" kern="1200" dirty="0"/>
            <a:t> </a:t>
          </a:r>
          <a:r>
            <a:rPr lang="fr-FR" sz="2500" kern="1200" dirty="0" err="1"/>
            <a:t>projects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organize</a:t>
          </a:r>
          <a:r>
            <a:rPr lang="fr-FR" sz="2500" kern="1200" dirty="0"/>
            <a:t> a surprise party.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ask</a:t>
          </a:r>
          <a:r>
            <a:rPr lang="fr-FR" sz="2500" kern="1200" dirty="0"/>
            <a:t> the </a:t>
          </a:r>
          <a:r>
            <a:rPr lang="fr-FR" sz="2500" kern="1200" dirty="0" err="1"/>
            <a:t>guest</a:t>
          </a:r>
          <a:r>
            <a:rPr lang="fr-FR" sz="2500" kern="1200" dirty="0"/>
            <a:t> to </a:t>
          </a:r>
          <a:r>
            <a:rPr lang="fr-FR" sz="2500" kern="1200" dirty="0" err="1"/>
            <a:t>bring</a:t>
          </a:r>
          <a:r>
            <a:rPr lang="fr-FR" sz="2500" kern="1200" dirty="0"/>
            <a:t> </a:t>
          </a:r>
          <a:r>
            <a:rPr lang="fr-FR" sz="2500" kern="1200" dirty="0" err="1"/>
            <a:t>specific</a:t>
          </a:r>
          <a:r>
            <a:rPr lang="fr-FR" sz="2500" kern="1200" dirty="0"/>
            <a:t> </a:t>
          </a:r>
          <a:r>
            <a:rPr lang="fr-FR" sz="2500" kern="1200" dirty="0" err="1"/>
            <a:t>food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6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7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drawing7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make</a:t>
          </a:r>
          <a:r>
            <a:rPr lang="fr-FR" sz="2500" kern="1200" dirty="0"/>
            <a:t> </a:t>
          </a:r>
          <a:r>
            <a:rPr lang="fr-FR" sz="2500" kern="1200" dirty="0" err="1"/>
            <a:t>projects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organize</a:t>
          </a:r>
          <a:r>
            <a:rPr lang="fr-FR" sz="2500" kern="1200" dirty="0"/>
            <a:t> a surprise party.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ask</a:t>
          </a:r>
          <a:r>
            <a:rPr lang="fr-FR" sz="2500" kern="1200" dirty="0"/>
            <a:t> the </a:t>
          </a:r>
          <a:r>
            <a:rPr lang="fr-FR" sz="2500" kern="1200" dirty="0" err="1"/>
            <a:t>guest</a:t>
          </a:r>
          <a:r>
            <a:rPr lang="fr-FR" sz="2500" kern="1200" dirty="0"/>
            <a:t> to </a:t>
          </a:r>
          <a:r>
            <a:rPr lang="fr-FR" sz="2500" kern="1200" dirty="0" err="1"/>
            <a:t>bring</a:t>
          </a:r>
          <a:r>
            <a:rPr lang="fr-FR" sz="2500" kern="1200" dirty="0"/>
            <a:t> </a:t>
          </a:r>
          <a:r>
            <a:rPr lang="fr-FR" sz="2500" kern="1200" dirty="0" err="1"/>
            <a:t>specific</a:t>
          </a:r>
          <a:r>
            <a:rPr lang="fr-FR" sz="2500" kern="1200" dirty="0"/>
            <a:t> </a:t>
          </a:r>
          <a:r>
            <a:rPr lang="fr-FR" sz="2500" kern="1200" dirty="0" err="1"/>
            <a:t>food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2622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Les voyages scolaires</a:t>
          </a:r>
        </a:p>
      </dsp:txBody>
      <dsp:txXfrm>
        <a:off x="4206240" y="58513"/>
        <a:ext cx="6141687" cy="335347"/>
      </dsp:txXfrm>
    </dsp:sp>
    <dsp:sp modelId="{2139DAE1-194F-4D50-9F03-BFE7EEE6D6C5}">
      <dsp:nvSpPr>
        <dsp:cNvPr id="0" name=""/>
        <dsp:cNvSpPr/>
      </dsp:nvSpPr>
      <dsp:spPr>
        <a:xfrm>
          <a:off x="0" y="2622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I. Starter</a:t>
          </a:r>
        </a:p>
      </dsp:txBody>
      <dsp:txXfrm>
        <a:off x="21827" y="24449"/>
        <a:ext cx="4162586" cy="403475"/>
      </dsp:txXfrm>
    </dsp:sp>
    <dsp:sp modelId="{FC232115-E94D-46B1-97D1-031007A68C7D}">
      <dsp:nvSpPr>
        <dsp:cNvPr id="0" name=""/>
        <dsp:cNvSpPr/>
      </dsp:nvSpPr>
      <dsp:spPr>
        <a:xfrm>
          <a:off x="4206240" y="494464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3"/>
            <a:satOff val="-5125"/>
            <a:lumOff val="-18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3"/>
              <a:satOff val="-5125"/>
              <a:lumOff val="-18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Recherche des phrases clés</a:t>
          </a:r>
        </a:p>
      </dsp:txBody>
      <dsp:txXfrm>
        <a:off x="4206240" y="550355"/>
        <a:ext cx="6141687" cy="335347"/>
      </dsp:txXfrm>
    </dsp:sp>
    <dsp:sp modelId="{769FF7B9-526A-48E9-A158-552348347FA9}">
      <dsp:nvSpPr>
        <dsp:cNvPr id="0" name=""/>
        <dsp:cNvSpPr/>
      </dsp:nvSpPr>
      <dsp:spPr>
        <a:xfrm>
          <a:off x="0" y="494464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980089"/>
                <a:satOff val="-4078"/>
                <a:lumOff val="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"/>
                <a:satOff val="-4078"/>
                <a:lumOff val="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"/>
                <a:satOff val="-4078"/>
                <a:lumOff val="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 1</a:t>
          </a:r>
        </a:p>
      </dsp:txBody>
      <dsp:txXfrm>
        <a:off x="21827" y="516291"/>
        <a:ext cx="4162586" cy="403475"/>
      </dsp:txXfrm>
    </dsp:sp>
    <dsp:sp modelId="{504663BE-D4A1-41D5-AB00-9F9185954B99}">
      <dsp:nvSpPr>
        <dsp:cNvPr id="0" name=""/>
        <dsp:cNvSpPr/>
      </dsp:nvSpPr>
      <dsp:spPr>
        <a:xfrm>
          <a:off x="4206240" y="986306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172385"/>
            <a:satOff val="-10249"/>
            <a:lumOff val="-37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172385"/>
              <a:satOff val="-10249"/>
              <a:lumOff val="-37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Situer dans l’espace</a:t>
          </a:r>
        </a:p>
      </dsp:txBody>
      <dsp:txXfrm>
        <a:off x="4206240" y="1042197"/>
        <a:ext cx="6141687" cy="335347"/>
      </dsp:txXfrm>
    </dsp:sp>
    <dsp:sp modelId="{A48C84AE-E78F-4D72-992D-EC46DC5449EC}">
      <dsp:nvSpPr>
        <dsp:cNvPr id="0" name=""/>
        <dsp:cNvSpPr/>
      </dsp:nvSpPr>
      <dsp:spPr>
        <a:xfrm>
          <a:off x="0" y="986306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1960178"/>
                <a:satOff val="-8155"/>
                <a:lumOff val="1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960178"/>
                <a:satOff val="-8155"/>
                <a:lumOff val="1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960178"/>
                <a:satOff val="-8155"/>
                <a:lumOff val="1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Vocabulaire</a:t>
          </a:r>
        </a:p>
      </dsp:txBody>
      <dsp:txXfrm>
        <a:off x="21827" y="1008133"/>
        <a:ext cx="4162586" cy="403475"/>
      </dsp:txXfrm>
    </dsp:sp>
    <dsp:sp modelId="{850D5E25-18CF-4A0C-AAC0-652BF5CA1A14}">
      <dsp:nvSpPr>
        <dsp:cNvPr id="0" name=""/>
        <dsp:cNvSpPr/>
      </dsp:nvSpPr>
      <dsp:spPr>
        <a:xfrm>
          <a:off x="4206240" y="1478148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258578"/>
            <a:satOff val="-15373"/>
            <a:lumOff val="-55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258578"/>
              <a:satOff val="-15373"/>
              <a:lumOff val="-55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 futur simple (1/2)</a:t>
          </a:r>
        </a:p>
      </dsp:txBody>
      <dsp:txXfrm>
        <a:off x="4206240" y="1534039"/>
        <a:ext cx="6141687" cy="335347"/>
      </dsp:txXfrm>
    </dsp:sp>
    <dsp:sp modelId="{5270A24F-D9E5-4D72-AB80-C2724269F1C7}">
      <dsp:nvSpPr>
        <dsp:cNvPr id="0" name=""/>
        <dsp:cNvSpPr/>
      </dsp:nvSpPr>
      <dsp:spPr>
        <a:xfrm>
          <a:off x="0" y="1478148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2940267"/>
                <a:satOff val="-12233"/>
                <a:lumOff val="288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940267"/>
                <a:satOff val="-12233"/>
                <a:lumOff val="288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940267"/>
                <a:satOff val="-12233"/>
                <a:lumOff val="288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Grammaire</a:t>
          </a:r>
        </a:p>
      </dsp:txBody>
      <dsp:txXfrm>
        <a:off x="21827" y="1499975"/>
        <a:ext cx="4162586" cy="403475"/>
      </dsp:txXfrm>
    </dsp:sp>
    <dsp:sp modelId="{AA402E94-746D-4FD4-8DDA-9C6392665321}">
      <dsp:nvSpPr>
        <dsp:cNvPr id="0" name=""/>
        <dsp:cNvSpPr/>
      </dsp:nvSpPr>
      <dsp:spPr>
        <a:xfrm>
          <a:off x="4206240" y="1969990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344770"/>
            <a:satOff val="-20498"/>
            <a:lumOff val="-7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344770"/>
              <a:satOff val="-20498"/>
              <a:lumOff val="-7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Les indicateurs de temps (futur)</a:t>
          </a:r>
        </a:p>
      </dsp:txBody>
      <dsp:txXfrm>
        <a:off x="4206240" y="2025881"/>
        <a:ext cx="6141687" cy="335347"/>
      </dsp:txXfrm>
    </dsp:sp>
    <dsp:sp modelId="{25084FD9-5495-412B-9855-B525D1A4B99D}">
      <dsp:nvSpPr>
        <dsp:cNvPr id="0" name=""/>
        <dsp:cNvSpPr/>
      </dsp:nvSpPr>
      <dsp:spPr>
        <a:xfrm>
          <a:off x="0" y="1969990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3920356"/>
                <a:satOff val="-16311"/>
                <a:lumOff val="38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920356"/>
                <a:satOff val="-16311"/>
                <a:lumOff val="38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920356"/>
                <a:satOff val="-16311"/>
                <a:lumOff val="38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Vocabulaire</a:t>
          </a:r>
        </a:p>
      </dsp:txBody>
      <dsp:txXfrm>
        <a:off x="21827" y="1991817"/>
        <a:ext cx="4162586" cy="403475"/>
      </dsp:txXfrm>
    </dsp:sp>
    <dsp:sp modelId="{446B0F34-DE7A-4269-8E44-112460DE97BA}">
      <dsp:nvSpPr>
        <dsp:cNvPr id="0" name=""/>
        <dsp:cNvSpPr/>
      </dsp:nvSpPr>
      <dsp:spPr>
        <a:xfrm>
          <a:off x="4206240" y="2461831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Recherche des phrases clés</a:t>
          </a:r>
        </a:p>
      </dsp:txBody>
      <dsp:txXfrm>
        <a:off x="4206240" y="2517722"/>
        <a:ext cx="6141687" cy="335347"/>
      </dsp:txXfrm>
    </dsp:sp>
    <dsp:sp modelId="{61DD26BF-D692-4702-8150-B2995618FC7D}">
      <dsp:nvSpPr>
        <dsp:cNvPr id="0" name=""/>
        <dsp:cNvSpPr/>
      </dsp:nvSpPr>
      <dsp:spPr>
        <a:xfrm>
          <a:off x="0" y="2461831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Compréhension de texte 2</a:t>
          </a:r>
        </a:p>
      </dsp:txBody>
      <dsp:txXfrm>
        <a:off x="21827" y="2483658"/>
        <a:ext cx="4162586" cy="403475"/>
      </dsp:txXfrm>
    </dsp:sp>
    <dsp:sp modelId="{D10C408C-BE50-4E28-8FA1-89F80E0630E3}">
      <dsp:nvSpPr>
        <dsp:cNvPr id="0" name=""/>
        <dsp:cNvSpPr/>
      </dsp:nvSpPr>
      <dsp:spPr>
        <a:xfrm>
          <a:off x="4206240" y="2953673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517155"/>
            <a:satOff val="-30747"/>
            <a:lumOff val="-11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517155"/>
              <a:satOff val="-30747"/>
              <a:lumOff val="-11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Les fêtes familiales</a:t>
          </a:r>
        </a:p>
      </dsp:txBody>
      <dsp:txXfrm>
        <a:off x="4206240" y="3009564"/>
        <a:ext cx="6141687" cy="335347"/>
      </dsp:txXfrm>
    </dsp:sp>
    <dsp:sp modelId="{E10F4E42-B289-4D9E-B3C8-0ECADADEA83A}">
      <dsp:nvSpPr>
        <dsp:cNvPr id="0" name=""/>
        <dsp:cNvSpPr/>
      </dsp:nvSpPr>
      <dsp:spPr>
        <a:xfrm>
          <a:off x="0" y="2953673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5880535"/>
                <a:satOff val="-24466"/>
                <a:lumOff val="5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880535"/>
                <a:satOff val="-24466"/>
                <a:lumOff val="5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880535"/>
                <a:satOff val="-24466"/>
                <a:lumOff val="5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Vocabulaire</a:t>
          </a:r>
        </a:p>
      </dsp:txBody>
      <dsp:txXfrm>
        <a:off x="21827" y="2975500"/>
        <a:ext cx="4162586" cy="403475"/>
      </dsp:txXfrm>
    </dsp:sp>
    <dsp:sp modelId="{E44D0563-0AA4-4FAC-8689-671FCD7E6404}">
      <dsp:nvSpPr>
        <dsp:cNvPr id="0" name=""/>
        <dsp:cNvSpPr/>
      </dsp:nvSpPr>
      <dsp:spPr>
        <a:xfrm>
          <a:off x="4206240" y="3445515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603347"/>
            <a:satOff val="-35871"/>
            <a:lumOff val="-129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03347"/>
              <a:satOff val="-35871"/>
              <a:lumOff val="-12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Écrire un email amical</a:t>
          </a:r>
        </a:p>
      </dsp:txBody>
      <dsp:txXfrm>
        <a:off x="4206240" y="3501406"/>
        <a:ext cx="6141687" cy="335347"/>
      </dsp:txXfrm>
    </dsp:sp>
    <dsp:sp modelId="{D5197458-2C2B-4DA3-A44E-FFAE0FF676E5}">
      <dsp:nvSpPr>
        <dsp:cNvPr id="0" name=""/>
        <dsp:cNvSpPr/>
      </dsp:nvSpPr>
      <dsp:spPr>
        <a:xfrm>
          <a:off x="0" y="3445515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6860623"/>
                <a:satOff val="-28544"/>
                <a:lumOff val="6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860623"/>
                <a:satOff val="-28544"/>
                <a:lumOff val="6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860623"/>
                <a:satOff val="-28544"/>
                <a:lumOff val="6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VIII. Vocabulaire</a:t>
          </a:r>
        </a:p>
      </dsp:txBody>
      <dsp:txXfrm>
        <a:off x="21827" y="3467342"/>
        <a:ext cx="4162586" cy="403475"/>
      </dsp:txXfrm>
    </dsp:sp>
    <dsp:sp modelId="{D21EAC57-F08F-4D86-87B2-2B6057B94766}">
      <dsp:nvSpPr>
        <dsp:cNvPr id="0" name=""/>
        <dsp:cNvSpPr/>
      </dsp:nvSpPr>
      <dsp:spPr>
        <a:xfrm>
          <a:off x="4206240" y="3937357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689540"/>
            <a:satOff val="-40996"/>
            <a:lumOff val="-148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689540"/>
              <a:satOff val="-40996"/>
              <a:lumOff val="-14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Le futur simple (2/2)</a:t>
          </a:r>
        </a:p>
      </dsp:txBody>
      <dsp:txXfrm>
        <a:off x="4206240" y="3993248"/>
        <a:ext cx="6141687" cy="335347"/>
      </dsp:txXfrm>
    </dsp:sp>
    <dsp:sp modelId="{360358A2-A354-45F2-BFA7-98F7D5D4BD42}">
      <dsp:nvSpPr>
        <dsp:cNvPr id="0" name=""/>
        <dsp:cNvSpPr/>
      </dsp:nvSpPr>
      <dsp:spPr>
        <a:xfrm>
          <a:off x="0" y="3937357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7840713"/>
                <a:satOff val="-32622"/>
                <a:lumOff val="768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840713"/>
                <a:satOff val="-32622"/>
                <a:lumOff val="768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840713"/>
                <a:satOff val="-32622"/>
                <a:lumOff val="768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IX. Grammaire</a:t>
          </a:r>
        </a:p>
      </dsp:txBody>
      <dsp:txXfrm>
        <a:off x="21827" y="3959184"/>
        <a:ext cx="4162586" cy="403475"/>
      </dsp:txXfrm>
    </dsp:sp>
    <dsp:sp modelId="{3F05A515-5CBE-4D22-8C8C-10D5A5AFDB74}">
      <dsp:nvSpPr>
        <dsp:cNvPr id="0" name=""/>
        <dsp:cNvSpPr/>
      </dsp:nvSpPr>
      <dsp:spPr>
        <a:xfrm>
          <a:off x="4206240" y="4429199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775733"/>
            <a:satOff val="-46120"/>
            <a:lumOff val="-166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775733"/>
              <a:satOff val="-46120"/>
              <a:lumOff val="-166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000" b="0" kern="1200" noProof="0" dirty="0"/>
        </a:p>
      </dsp:txBody>
      <dsp:txXfrm>
        <a:off x="4206240" y="4485090"/>
        <a:ext cx="6141687" cy="335347"/>
      </dsp:txXfrm>
    </dsp:sp>
    <dsp:sp modelId="{7B1CD7CF-B527-4A90-86FC-666B77A5A43E}">
      <dsp:nvSpPr>
        <dsp:cNvPr id="0" name=""/>
        <dsp:cNvSpPr/>
      </dsp:nvSpPr>
      <dsp:spPr>
        <a:xfrm>
          <a:off x="0" y="4429199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8820801"/>
                <a:satOff val="-36699"/>
                <a:lumOff val="864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820801"/>
                <a:satOff val="-36699"/>
                <a:lumOff val="864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820801"/>
                <a:satOff val="-36699"/>
                <a:lumOff val="864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X. Phonétique</a:t>
          </a:r>
        </a:p>
      </dsp:txBody>
      <dsp:txXfrm>
        <a:off x="21827" y="4451026"/>
        <a:ext cx="4162586" cy="403475"/>
      </dsp:txXfrm>
    </dsp:sp>
    <dsp:sp modelId="{09F798BC-86CE-4C5E-BE89-DD759D88F16B}">
      <dsp:nvSpPr>
        <dsp:cNvPr id="0" name=""/>
        <dsp:cNvSpPr/>
      </dsp:nvSpPr>
      <dsp:spPr>
        <a:xfrm>
          <a:off x="4206240" y="4921041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kern="1200" noProof="0" dirty="0"/>
            <a:t>Organiser un anniversaire-surprise</a:t>
          </a:r>
        </a:p>
      </dsp:txBody>
      <dsp:txXfrm>
        <a:off x="4206240" y="4976932"/>
        <a:ext cx="6141687" cy="335347"/>
      </dsp:txXfrm>
    </dsp:sp>
    <dsp:sp modelId="{F8C4A007-A6C2-4D43-8595-3D19E4B2E4B9}">
      <dsp:nvSpPr>
        <dsp:cNvPr id="0" name=""/>
        <dsp:cNvSpPr/>
      </dsp:nvSpPr>
      <dsp:spPr>
        <a:xfrm>
          <a:off x="0" y="4921041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XI. Production</a:t>
          </a:r>
        </a:p>
      </dsp:txBody>
      <dsp:txXfrm>
        <a:off x="21827" y="4942868"/>
        <a:ext cx="4162586" cy="4034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3328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I. Starter</a:t>
          </a:r>
          <a:endParaRPr lang="fr-FR" sz="1300" kern="1200" dirty="0"/>
        </a:p>
      </dsp:txBody>
      <dsp:txXfrm>
        <a:off x="1" y="0"/>
        <a:ext cx="1271014" cy="33328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II. C. Texte 1</a:t>
          </a:r>
          <a:endParaRPr lang="fr-FR" sz="1300" kern="1200" dirty="0"/>
        </a:p>
      </dsp:txBody>
      <dsp:txXfrm>
        <a:off x="1251601" y="0"/>
        <a:ext cx="1021049" cy="33328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espace</a:t>
          </a:r>
          <a:endParaRPr lang="fr-FR" sz="1300" kern="1200" dirty="0"/>
        </a:p>
      </dsp:txBody>
      <dsp:txXfrm>
        <a:off x="2335069" y="0"/>
        <a:ext cx="1021049" cy="33328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IV. Gr:      futur (1)</a:t>
          </a:r>
          <a:endParaRPr lang="fr-FR" sz="1300" kern="1200" dirty="0"/>
        </a:p>
      </dsp:txBody>
      <dsp:txXfrm>
        <a:off x="3418538" y="0"/>
        <a:ext cx="1021049" cy="33328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 : indic. temps</a:t>
          </a:r>
          <a:endParaRPr lang="fr-FR" sz="1300" kern="1200" dirty="0"/>
        </a:p>
      </dsp:txBody>
      <dsp:txXfrm>
        <a:off x="4502007" y="0"/>
        <a:ext cx="1021049" cy="333287"/>
      </dsp:txXfrm>
    </dsp:sp>
    <dsp:sp modelId="{696F86B1-A94E-47C4-9432-40086E1111FB}">
      <dsp:nvSpPr>
        <dsp:cNvPr id="0" name=""/>
        <dsp:cNvSpPr/>
      </dsp:nvSpPr>
      <dsp:spPr>
        <a:xfrm>
          <a:off x="5418832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VI. C. texte 2</a:t>
          </a:r>
          <a:endParaRPr lang="fr-FR" sz="1300" kern="1200" dirty="0"/>
        </a:p>
      </dsp:txBody>
      <dsp:txXfrm>
        <a:off x="5585476" y="0"/>
        <a:ext cx="1021049" cy="333287"/>
      </dsp:txXfrm>
    </dsp:sp>
    <dsp:sp modelId="{7302BE4F-57B0-4E53-BD85-58BA63B5E74B}">
      <dsp:nvSpPr>
        <dsp:cNvPr id="0" name=""/>
        <dsp:cNvSpPr/>
      </dsp:nvSpPr>
      <dsp:spPr>
        <a:xfrm>
          <a:off x="6502301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   fêtes</a:t>
          </a:r>
          <a:endParaRPr lang="fr-FR" sz="1300" kern="1200" dirty="0"/>
        </a:p>
      </dsp:txBody>
      <dsp:txXfrm>
        <a:off x="6668945" y="0"/>
        <a:ext cx="1021049" cy="333287"/>
      </dsp:txXfrm>
    </dsp:sp>
    <dsp:sp modelId="{9081090B-D8D5-46EB-B73A-27E0B5F7DEC1}">
      <dsp:nvSpPr>
        <dsp:cNvPr id="0" name=""/>
        <dsp:cNvSpPr/>
      </dsp:nvSpPr>
      <dsp:spPr>
        <a:xfrm>
          <a:off x="7585770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VIII. </a:t>
          </a:r>
          <a:r>
            <a:rPr lang="fr-FR" sz="1300" kern="1200" dirty="0" err="1">
              <a:hlinkClick xmlns:r="http://schemas.openxmlformats.org/officeDocument/2006/relationships" r:id=""/>
            </a:rPr>
            <a:t>Voc</a:t>
          </a:r>
          <a:r>
            <a:rPr lang="fr-FR" sz="1300" kern="1200" dirty="0">
              <a:hlinkClick xmlns:r="http://schemas.openxmlformats.org/officeDocument/2006/relationships" r:id=""/>
            </a:rPr>
            <a:t>: email</a:t>
          </a:r>
          <a:endParaRPr lang="fr-FR" sz="1300" kern="1200" dirty="0"/>
        </a:p>
      </dsp:txBody>
      <dsp:txXfrm>
        <a:off x="7752414" y="0"/>
        <a:ext cx="1021049" cy="333287"/>
      </dsp:txXfrm>
    </dsp:sp>
    <dsp:sp modelId="{CB7086C3-53C5-46C4-8DCD-5B9F92D900CD}">
      <dsp:nvSpPr>
        <dsp:cNvPr id="0" name=""/>
        <dsp:cNvSpPr/>
      </dsp:nvSpPr>
      <dsp:spPr>
        <a:xfrm>
          <a:off x="8669238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IX. Gr:      futur (2)</a:t>
          </a:r>
          <a:endParaRPr lang="fr-FR" sz="1300" kern="1200" dirty="0"/>
        </a:p>
      </dsp:txBody>
      <dsp:txXfrm>
        <a:off x="8835882" y="0"/>
        <a:ext cx="1021049" cy="333287"/>
      </dsp:txXfrm>
    </dsp:sp>
    <dsp:sp modelId="{21F09386-3DAB-46F2-B2E0-7ADA7539F7EF}">
      <dsp:nvSpPr>
        <dsp:cNvPr id="0" name=""/>
        <dsp:cNvSpPr/>
      </dsp:nvSpPr>
      <dsp:spPr>
        <a:xfrm>
          <a:off x="9752707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X. Phonétique</a:t>
          </a:r>
          <a:endParaRPr lang="fr-FR" sz="1300" kern="1200" dirty="0"/>
        </a:p>
      </dsp:txBody>
      <dsp:txXfrm>
        <a:off x="9919351" y="0"/>
        <a:ext cx="1021049" cy="33328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3328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hlinkClick xmlns:r="http://schemas.openxmlformats.org/officeDocument/2006/relationships" r:id=""/>
            </a:rPr>
            <a:t>XI. Production</a:t>
          </a:r>
          <a:endParaRPr lang="fr-FR" sz="1300" kern="1200" dirty="0"/>
        </a:p>
      </dsp:txBody>
      <dsp:txXfrm>
        <a:off x="11002820" y="0"/>
        <a:ext cx="1021049" cy="3332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60120" y="3520440"/>
            <a:ext cx="7680960" cy="288036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Cf </a:t>
            </a:r>
            <a:r>
              <a:rPr lang="fr-FR" dirty="0" err="1"/>
              <a:t>grammar</a:t>
            </a:r>
            <a:r>
              <a:rPr lang="fr-FR" dirty="0"/>
              <a:t> book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7818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32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0696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289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89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38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41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4.xml"/><Relationship Id="rId9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5.xml"/><Relationship Id="rId5" Type="http://schemas.openxmlformats.org/officeDocument/2006/relationships/image" Target="../media/image22.png"/><Relationship Id="rId10" Type="http://schemas.microsoft.com/office/2007/relationships/diagramDrawing" Target="../diagrams/drawing15.xml"/><Relationship Id="rId4" Type="http://schemas.openxmlformats.org/officeDocument/2006/relationships/image" Target="../media/image21.png"/><Relationship Id="rId9" Type="http://schemas.openxmlformats.org/officeDocument/2006/relationships/diagramColors" Target="../diagrams/colors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1.xml"/><Relationship Id="rId5" Type="http://schemas.openxmlformats.org/officeDocument/2006/relationships/image" Target="../media/image22.png"/><Relationship Id="rId10" Type="http://schemas.microsoft.com/office/2007/relationships/diagramDrawing" Target="../diagrams/drawing21.xml"/><Relationship Id="rId4" Type="http://schemas.openxmlformats.org/officeDocument/2006/relationships/image" Target="../media/image21.png"/><Relationship Id="rId9" Type="http://schemas.openxmlformats.org/officeDocument/2006/relationships/diagramColors" Target="../diagrams/colors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3.xml"/><Relationship Id="rId9" Type="http://schemas.openxmlformats.org/officeDocument/2006/relationships/image" Target="../media/image1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7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27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7.xml"/><Relationship Id="rId5" Type="http://schemas.openxmlformats.org/officeDocument/2006/relationships/diagramLayout" Target="../diagrams/layout27.xml"/><Relationship Id="rId4" Type="http://schemas.openxmlformats.org/officeDocument/2006/relationships/diagramData" Target="../diagrams/data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2.xml"/><Relationship Id="rId9" Type="http://schemas.openxmlformats.org/officeDocument/2006/relationships/image" Target="../media/image1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0.xml"/><Relationship Id="rId3" Type="http://schemas.openxmlformats.org/officeDocument/2006/relationships/image" Target="../media/image38.png"/><Relationship Id="rId7" Type="http://schemas.openxmlformats.org/officeDocument/2006/relationships/diagramColors" Target="../diagrams/colors40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0.xml"/><Relationship Id="rId5" Type="http://schemas.openxmlformats.org/officeDocument/2006/relationships/diagramLayout" Target="../diagrams/layout40.xml"/><Relationship Id="rId4" Type="http://schemas.openxmlformats.org/officeDocument/2006/relationships/diagramData" Target="../diagrams/data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1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g"/><Relationship Id="rId1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2.xml"/><Relationship Id="rId9" Type="http://schemas.openxmlformats.org/officeDocument/2006/relationships/image" Target="../media/image10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3.xml"/><Relationship Id="rId5" Type="http://schemas.openxmlformats.org/officeDocument/2006/relationships/image" Target="../media/image21.png"/><Relationship Id="rId10" Type="http://schemas.microsoft.com/office/2007/relationships/diagramDrawing" Target="../diagrams/drawing43.xml"/><Relationship Id="rId4" Type="http://schemas.openxmlformats.org/officeDocument/2006/relationships/image" Target="../media/image39.png"/><Relationship Id="rId9" Type="http://schemas.openxmlformats.org/officeDocument/2006/relationships/diagramColors" Target="../diagrams/colors4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4.xml"/><Relationship Id="rId3" Type="http://schemas.openxmlformats.org/officeDocument/2006/relationships/image" Target="../media/image40.png"/><Relationship Id="rId7" Type="http://schemas.openxmlformats.org/officeDocument/2006/relationships/diagramData" Target="../diagrams/data4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11" Type="http://schemas.microsoft.com/office/2007/relationships/diagramDrawing" Target="../diagrams/drawing44.xml"/><Relationship Id="rId5" Type="http://schemas.openxmlformats.org/officeDocument/2006/relationships/image" Target="../media/image42.png"/><Relationship Id="rId10" Type="http://schemas.openxmlformats.org/officeDocument/2006/relationships/diagramColors" Target="../diagrams/colors44.xml"/><Relationship Id="rId4" Type="http://schemas.openxmlformats.org/officeDocument/2006/relationships/image" Target="../media/image41.png"/><Relationship Id="rId9" Type="http://schemas.openxmlformats.org/officeDocument/2006/relationships/diagramQuickStyle" Target="../diagrams/quickStyle4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8.xml"/><Relationship Id="rId5" Type="http://schemas.openxmlformats.org/officeDocument/2006/relationships/image" Target="../media/image21.png"/><Relationship Id="rId10" Type="http://schemas.microsoft.com/office/2007/relationships/diagramDrawing" Target="../diagrams/drawing48.xml"/><Relationship Id="rId4" Type="http://schemas.openxmlformats.org/officeDocument/2006/relationships/image" Target="../media/image39.png"/><Relationship Id="rId9" Type="http://schemas.openxmlformats.org/officeDocument/2006/relationships/diagramColors" Target="../diagrams/colors4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49.xml"/><Relationship Id="rId5" Type="http://schemas.openxmlformats.org/officeDocument/2006/relationships/image" Target="../media/image46.png"/><Relationship Id="rId10" Type="http://schemas.microsoft.com/office/2007/relationships/diagramDrawing" Target="../diagrams/drawing49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49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0.xml"/><Relationship Id="rId9" Type="http://schemas.openxmlformats.org/officeDocument/2006/relationships/image" Target="../media/image10.jp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1.xml"/><Relationship Id="rId5" Type="http://schemas.openxmlformats.org/officeDocument/2006/relationships/image" Target="../media/image21.png"/><Relationship Id="rId10" Type="http://schemas.microsoft.com/office/2007/relationships/diagramDrawing" Target="../diagrams/drawing51.xml"/><Relationship Id="rId4" Type="http://schemas.openxmlformats.org/officeDocument/2006/relationships/image" Target="../media/image47.png"/><Relationship Id="rId9" Type="http://schemas.openxmlformats.org/officeDocument/2006/relationships/diagramColors" Target="../diagrams/colors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0.jpg"/><Relationship Id="rId14" Type="http://schemas.openxmlformats.org/officeDocument/2006/relationships/diagramColors" Target="../diagrams/colors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3.xml"/><Relationship Id="rId3" Type="http://schemas.openxmlformats.org/officeDocument/2006/relationships/image" Target="../media/image50.png"/><Relationship Id="rId7" Type="http://schemas.openxmlformats.org/officeDocument/2006/relationships/diagramColors" Target="../diagrams/colors53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3.xml"/><Relationship Id="rId5" Type="http://schemas.openxmlformats.org/officeDocument/2006/relationships/diagramLayout" Target="../diagrams/layout53.xml"/><Relationship Id="rId4" Type="http://schemas.openxmlformats.org/officeDocument/2006/relationships/diagramData" Target="../diagrams/data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5.xml"/><Relationship Id="rId3" Type="http://schemas.openxmlformats.org/officeDocument/2006/relationships/image" Target="../media/image52.png"/><Relationship Id="rId7" Type="http://schemas.openxmlformats.org/officeDocument/2006/relationships/diagramColors" Target="../diagrams/colors5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5.xml"/><Relationship Id="rId5" Type="http://schemas.openxmlformats.org/officeDocument/2006/relationships/diagramLayout" Target="../diagrams/layout55.xml"/><Relationship Id="rId4" Type="http://schemas.openxmlformats.org/officeDocument/2006/relationships/diagramData" Target="../diagrams/data5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7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7.xml"/><Relationship Id="rId5" Type="http://schemas.openxmlformats.org/officeDocument/2006/relationships/image" Target="../media/image21.png"/><Relationship Id="rId10" Type="http://schemas.microsoft.com/office/2007/relationships/diagramDrawing" Target="../diagrams/drawing57.xml"/><Relationship Id="rId4" Type="http://schemas.openxmlformats.org/officeDocument/2006/relationships/image" Target="../media/image47.png"/><Relationship Id="rId9" Type="http://schemas.openxmlformats.org/officeDocument/2006/relationships/diagramColors" Target="../diagrams/colors5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58.xml"/><Relationship Id="rId5" Type="http://schemas.openxmlformats.org/officeDocument/2006/relationships/image" Target="../media/image46.png"/><Relationship Id="rId10" Type="http://schemas.microsoft.com/office/2007/relationships/diagramDrawing" Target="../diagrams/drawing58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58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59.xml"/><Relationship Id="rId7" Type="http://schemas.microsoft.com/office/2007/relationships/diagramDrawing" Target="../diagrams/drawing5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9.xml"/><Relationship Id="rId5" Type="http://schemas.openxmlformats.org/officeDocument/2006/relationships/diagramQuickStyle" Target="../diagrams/quickStyle5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9.xml"/><Relationship Id="rId9" Type="http://schemas.openxmlformats.org/officeDocument/2006/relationships/image" Target="../media/image10.jp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6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0.xml"/><Relationship Id="rId5" Type="http://schemas.openxmlformats.org/officeDocument/2006/relationships/image" Target="../media/image21.png"/><Relationship Id="rId10" Type="http://schemas.microsoft.com/office/2007/relationships/diagramDrawing" Target="../diagrams/drawing60.xml"/><Relationship Id="rId4" Type="http://schemas.openxmlformats.org/officeDocument/2006/relationships/image" Target="../media/image53.png"/><Relationship Id="rId9" Type="http://schemas.openxmlformats.org/officeDocument/2006/relationships/diagramColors" Target="../diagrams/colors6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1.xml"/><Relationship Id="rId2" Type="http://schemas.openxmlformats.org/officeDocument/2006/relationships/diagramData" Target="../diagrams/data6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1.xml"/><Relationship Id="rId5" Type="http://schemas.openxmlformats.org/officeDocument/2006/relationships/diagramColors" Target="../diagrams/colors61.xml"/><Relationship Id="rId4" Type="http://schemas.openxmlformats.org/officeDocument/2006/relationships/diagramQuickStyle" Target="../diagrams/quickStyle6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2.xml"/><Relationship Id="rId2" Type="http://schemas.openxmlformats.org/officeDocument/2006/relationships/diagramData" Target="../diagrams/data6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2.xml"/><Relationship Id="rId5" Type="http://schemas.openxmlformats.org/officeDocument/2006/relationships/diagramColors" Target="../diagrams/colors62.xml"/><Relationship Id="rId4" Type="http://schemas.openxmlformats.org/officeDocument/2006/relationships/diagramQuickStyle" Target="../diagrams/quickStyle6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3.xml"/><Relationship Id="rId7" Type="http://schemas.microsoft.com/office/2007/relationships/diagramDrawing" Target="../diagrams/drawing63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3.xml"/><Relationship Id="rId5" Type="http://schemas.openxmlformats.org/officeDocument/2006/relationships/diagramQuickStyle" Target="../diagrams/quickStyle63.xml"/><Relationship Id="rId4" Type="http://schemas.openxmlformats.org/officeDocument/2006/relationships/diagramLayout" Target="../diagrams/layout6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4.xml"/><Relationship Id="rId7" Type="http://schemas.microsoft.com/office/2007/relationships/diagramDrawing" Target="../diagrams/drawing64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4.xml"/><Relationship Id="rId5" Type="http://schemas.openxmlformats.org/officeDocument/2006/relationships/diagramQuickStyle" Target="../diagrams/quickStyle64.xml"/><Relationship Id="rId4" Type="http://schemas.openxmlformats.org/officeDocument/2006/relationships/diagramLayout" Target="../diagrams/layout64.xml"/></Relationships>
</file>

<file path=ppt/slides/_rels/slide6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5.xml"/><Relationship Id="rId3" Type="http://schemas.openxmlformats.org/officeDocument/2006/relationships/image" Target="../media/image56.png"/><Relationship Id="rId7" Type="http://schemas.openxmlformats.org/officeDocument/2006/relationships/diagramColors" Target="../diagrams/colors65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5.xml"/><Relationship Id="rId5" Type="http://schemas.openxmlformats.org/officeDocument/2006/relationships/diagramLayout" Target="../diagrams/layout65.xml"/><Relationship Id="rId4" Type="http://schemas.openxmlformats.org/officeDocument/2006/relationships/diagramData" Target="../diagrams/data65.xml"/></Relationships>
</file>

<file path=ppt/slides/_rels/slide6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6.xml"/><Relationship Id="rId3" Type="http://schemas.openxmlformats.org/officeDocument/2006/relationships/image" Target="../media/image58.png"/><Relationship Id="rId7" Type="http://schemas.openxmlformats.org/officeDocument/2006/relationships/diagramColors" Target="../diagrams/colors66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6.xml"/><Relationship Id="rId5" Type="http://schemas.openxmlformats.org/officeDocument/2006/relationships/diagramLayout" Target="../diagrams/layout66.xml"/><Relationship Id="rId4" Type="http://schemas.openxmlformats.org/officeDocument/2006/relationships/diagramData" Target="../diagrams/data6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7.xml"/><Relationship Id="rId7" Type="http://schemas.microsoft.com/office/2007/relationships/diagramDrawing" Target="../diagrams/drawing67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7.xml"/><Relationship Id="rId5" Type="http://schemas.openxmlformats.org/officeDocument/2006/relationships/diagramQuickStyle" Target="../diagrams/quickStyle67.xml"/><Relationship Id="rId4" Type="http://schemas.openxmlformats.org/officeDocument/2006/relationships/diagramLayout" Target="../diagrams/layout6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6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8.xml"/><Relationship Id="rId5" Type="http://schemas.openxmlformats.org/officeDocument/2006/relationships/image" Target="../media/image21.png"/><Relationship Id="rId10" Type="http://schemas.microsoft.com/office/2007/relationships/diagramDrawing" Target="../diagrams/drawing68.xml"/><Relationship Id="rId4" Type="http://schemas.openxmlformats.org/officeDocument/2006/relationships/image" Target="../media/image53.png"/><Relationship Id="rId9" Type="http://schemas.openxmlformats.org/officeDocument/2006/relationships/diagramColors" Target="../diagrams/colors6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9.xml"/><Relationship Id="rId7" Type="http://schemas.microsoft.com/office/2007/relationships/diagramDrawing" Target="../diagrams/drawing69.xml"/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9.xml"/><Relationship Id="rId5" Type="http://schemas.openxmlformats.org/officeDocument/2006/relationships/diagramQuickStyle" Target="../diagrams/quickStyle69.xml"/><Relationship Id="rId4" Type="http://schemas.openxmlformats.org/officeDocument/2006/relationships/diagramLayout" Target="../diagrams/layout69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0.xml"/><Relationship Id="rId3" Type="http://schemas.openxmlformats.org/officeDocument/2006/relationships/image" Target="../media/image60.png"/><Relationship Id="rId7" Type="http://schemas.openxmlformats.org/officeDocument/2006/relationships/diagramLayout" Target="../diagrams/layout70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70.xml"/><Relationship Id="rId5" Type="http://schemas.openxmlformats.org/officeDocument/2006/relationships/image" Target="../media/image62.png"/><Relationship Id="rId10" Type="http://schemas.microsoft.com/office/2007/relationships/diagramDrawing" Target="../diagrams/drawing70.xml"/><Relationship Id="rId4" Type="http://schemas.openxmlformats.org/officeDocument/2006/relationships/image" Target="../media/image61.gif"/><Relationship Id="rId9" Type="http://schemas.openxmlformats.org/officeDocument/2006/relationships/diagramColors" Target="../diagrams/colors70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1.xml"/><Relationship Id="rId3" Type="http://schemas.openxmlformats.org/officeDocument/2006/relationships/image" Target="../media/image63.png"/><Relationship Id="rId7" Type="http://schemas.openxmlformats.org/officeDocument/2006/relationships/diagramLayout" Target="../diagrams/layout7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71.xml"/><Relationship Id="rId5" Type="http://schemas.openxmlformats.org/officeDocument/2006/relationships/image" Target="../media/image65.png"/><Relationship Id="rId10" Type="http://schemas.microsoft.com/office/2007/relationships/diagramDrawing" Target="../diagrams/drawing71.xml"/><Relationship Id="rId4" Type="http://schemas.openxmlformats.org/officeDocument/2006/relationships/image" Target="../media/image64.png"/><Relationship Id="rId9" Type="http://schemas.openxmlformats.org/officeDocument/2006/relationships/diagramColors" Target="../diagrams/colors7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2.xml"/><Relationship Id="rId7" Type="http://schemas.microsoft.com/office/2007/relationships/diagramDrawing" Target="../diagrams/drawing7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2.xml"/><Relationship Id="rId5" Type="http://schemas.openxmlformats.org/officeDocument/2006/relationships/diagramQuickStyle" Target="../diagrams/quickStyle72.xml"/><Relationship Id="rId4" Type="http://schemas.openxmlformats.org/officeDocument/2006/relationships/diagramLayout" Target="../diagrams/layout7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sv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19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Rectangle 113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" r="1" b="1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Voyages scolaires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11 – Leçon 22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9924E-FB8B-C6A3-A322-7B6BD17A1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BA30EED-A953-E70C-C19A-BB40A8B126CF}"/>
              </a:ext>
            </a:extLst>
          </p:cNvPr>
          <p:cNvSpPr txBox="1">
            <a:spLocks/>
          </p:cNvSpPr>
          <p:nvPr/>
        </p:nvSpPr>
        <p:spPr>
          <a:xfrm>
            <a:off x="838200" y="402630"/>
            <a:ext cx="10515600" cy="6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/>
              <a:t>Compréhension détaillée 1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644583E-0981-6579-E91D-4C57E13E72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0632838"/>
              </p:ext>
            </p:extLst>
          </p:nvPr>
        </p:nvGraphicFramePr>
        <p:xfrm>
          <a:off x="838204" y="1361286"/>
          <a:ext cx="9956001" cy="504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871">
                  <a:extLst>
                    <a:ext uri="{9D8B030D-6E8A-4147-A177-3AD203B41FA5}">
                      <a16:colId xmlns:a16="http://schemas.microsoft.com/office/drawing/2014/main" val="3645827387"/>
                    </a:ext>
                  </a:extLst>
                </a:gridCol>
                <a:gridCol w="3107531">
                  <a:extLst>
                    <a:ext uri="{9D8B030D-6E8A-4147-A177-3AD203B41FA5}">
                      <a16:colId xmlns:a16="http://schemas.microsoft.com/office/drawing/2014/main" val="3563867271"/>
                    </a:ext>
                  </a:extLst>
                </a:gridCol>
                <a:gridCol w="3657599">
                  <a:extLst>
                    <a:ext uri="{9D8B030D-6E8A-4147-A177-3AD203B41FA5}">
                      <a16:colId xmlns:a16="http://schemas.microsoft.com/office/drawing/2014/main" val="7635385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Situer dans le futur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Situer dans l’espace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Exprimer un événement dans le futur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01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/>
                        <a:t>Monsieur, le voyage à Aix-en Province, c’est la semaine prochaine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Ça se trouve dans le sud de la France.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Je vous donnerai le programme après-demain.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073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/>
                        <a:t>Non, c’est dans 15 jours, le 15 mai.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[Gordes], c’est au nord d’</a:t>
                      </a:r>
                      <a:r>
                        <a:rPr lang="fr-FR" sz="1800" dirty="0" err="1"/>
                        <a:t>Aix-en-Province</a:t>
                      </a:r>
                      <a:r>
                        <a:rPr lang="fr-FR" sz="1800" dirty="0"/>
                        <a:t>, à 70km.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Nous prendrons le train à 8h30.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560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[</a:t>
                      </a:r>
                      <a:r>
                        <a:rPr lang="fr-FR" sz="1800" dirty="0" err="1"/>
                        <a:t>Loumarin</a:t>
                      </a:r>
                      <a:r>
                        <a:rPr lang="fr-FR" sz="1800" dirty="0"/>
                        <a:t>], c’est un autre petit village à 30km au sud de Gordes.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Nous arriverons à Aix-en-Provence à 11h30.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90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Nous dormirons une nuit à Aix.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8742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Le 16 mai, nous visiterons Gordes.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260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Le 17, nous visiterons </a:t>
                      </a:r>
                      <a:r>
                        <a:rPr lang="fr-FR" sz="1800" dirty="0" err="1"/>
                        <a:t>Loumarin</a:t>
                      </a:r>
                      <a:r>
                        <a:rPr lang="fr-FR" sz="18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519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Et le 18, nous finirons notre voyage par…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4765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1FE7087-242A-1E96-81B5-91E771873D4D}"/>
              </a:ext>
            </a:extLst>
          </p:cNvPr>
          <p:cNvSpPr/>
          <p:nvPr/>
        </p:nvSpPr>
        <p:spPr>
          <a:xfrm>
            <a:off x="838202" y="2213477"/>
            <a:ext cx="3185157" cy="870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A4DBC4-80D9-CBD6-E84B-82DEBF086661}"/>
              </a:ext>
            </a:extLst>
          </p:cNvPr>
          <p:cNvSpPr/>
          <p:nvPr/>
        </p:nvSpPr>
        <p:spPr>
          <a:xfrm>
            <a:off x="838202" y="3096347"/>
            <a:ext cx="3185157" cy="6243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C10D87-DF21-C3F3-51C8-9E1F5AE7679C}"/>
              </a:ext>
            </a:extLst>
          </p:cNvPr>
          <p:cNvSpPr/>
          <p:nvPr/>
        </p:nvSpPr>
        <p:spPr>
          <a:xfrm>
            <a:off x="4042277" y="2213477"/>
            <a:ext cx="3077431" cy="870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BB410D-DF52-DD24-41F1-B32DE92A8C81}"/>
              </a:ext>
            </a:extLst>
          </p:cNvPr>
          <p:cNvSpPr/>
          <p:nvPr/>
        </p:nvSpPr>
        <p:spPr>
          <a:xfrm>
            <a:off x="4042277" y="3096347"/>
            <a:ext cx="3077431" cy="6243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0453D5-5DA2-375B-6408-33282986C6E9}"/>
              </a:ext>
            </a:extLst>
          </p:cNvPr>
          <p:cNvSpPr/>
          <p:nvPr/>
        </p:nvSpPr>
        <p:spPr>
          <a:xfrm>
            <a:off x="4042277" y="3756892"/>
            <a:ext cx="3077431" cy="870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9CFE5D-0738-F60E-3BA2-4E7A57D05099}"/>
              </a:ext>
            </a:extLst>
          </p:cNvPr>
          <p:cNvSpPr/>
          <p:nvPr/>
        </p:nvSpPr>
        <p:spPr>
          <a:xfrm>
            <a:off x="7170678" y="2213477"/>
            <a:ext cx="3623527" cy="870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CF7837-0ED4-5FCB-8FD4-4CB62D6C2056}"/>
              </a:ext>
            </a:extLst>
          </p:cNvPr>
          <p:cNvSpPr/>
          <p:nvPr/>
        </p:nvSpPr>
        <p:spPr>
          <a:xfrm>
            <a:off x="7170678" y="3096347"/>
            <a:ext cx="3623527" cy="6243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58740B-67BD-7C65-EE55-AE4CC22A5D6C}"/>
              </a:ext>
            </a:extLst>
          </p:cNvPr>
          <p:cNvSpPr/>
          <p:nvPr/>
        </p:nvSpPr>
        <p:spPr>
          <a:xfrm>
            <a:off x="7170678" y="3756892"/>
            <a:ext cx="3623527" cy="870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2F104C-655A-1FCD-E012-3075DF762514}"/>
              </a:ext>
            </a:extLst>
          </p:cNvPr>
          <p:cNvSpPr/>
          <p:nvPr/>
        </p:nvSpPr>
        <p:spPr>
          <a:xfrm>
            <a:off x="7170677" y="4652452"/>
            <a:ext cx="3623527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BED2840-A338-DDFD-654B-A50FDE57432A}"/>
              </a:ext>
            </a:extLst>
          </p:cNvPr>
          <p:cNvSpPr/>
          <p:nvPr/>
        </p:nvSpPr>
        <p:spPr>
          <a:xfrm>
            <a:off x="7170676" y="5025742"/>
            <a:ext cx="3623527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BB3BA25-5C69-6640-035E-58723DA2B162}"/>
              </a:ext>
            </a:extLst>
          </p:cNvPr>
          <p:cNvSpPr/>
          <p:nvPr/>
        </p:nvSpPr>
        <p:spPr>
          <a:xfrm>
            <a:off x="7170677" y="5406962"/>
            <a:ext cx="3623527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91468C-D185-E7D1-2C76-30DA782F2ACF}"/>
              </a:ext>
            </a:extLst>
          </p:cNvPr>
          <p:cNvSpPr/>
          <p:nvPr/>
        </p:nvSpPr>
        <p:spPr>
          <a:xfrm>
            <a:off x="7170676" y="5799170"/>
            <a:ext cx="3623527" cy="5760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BCFAF6B5-1640-78A9-3854-E4A3C2E540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068343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561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128847-DB15-6B32-999A-37F952EB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D8D69B-F2B4-75CA-E86E-FA7F25631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209305"/>
            <a:ext cx="10905066" cy="332604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0C7D40-1116-6030-7FF0-76A593397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79FE05B-ACAC-0A07-A7C1-17BFEB4C74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068343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5643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8814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FCFC38-995F-3AEA-B04D-AE719EF3A00E}"/>
              </a:ext>
            </a:extLst>
          </p:cNvPr>
          <p:cNvSpPr/>
          <p:nvPr/>
        </p:nvSpPr>
        <p:spPr>
          <a:xfrm>
            <a:off x="947236" y="5286425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E3964C-4F80-9888-12BA-7F6AC1DED931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24028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4"/>
            <a:ext cx="9300884" cy="5609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Situer</a:t>
            </a:r>
            <a:r>
              <a:rPr lang="en-US" sz="3200" b="1" dirty="0">
                <a:latin typeface="+mj-lt"/>
                <a:ea typeface="+mj-ea"/>
                <a:cs typeface="+mj-cs"/>
              </a:rPr>
              <a:t> dans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l’espace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958" y="5555143"/>
            <a:ext cx="2205797" cy="12407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54D0AB-173C-C28D-46B3-3CA80E07C41C}"/>
              </a:ext>
            </a:extLst>
          </p:cNvPr>
          <p:cNvSpPr txBox="1"/>
          <p:nvPr/>
        </p:nvSpPr>
        <p:spPr>
          <a:xfrm>
            <a:off x="681841" y="2831797"/>
            <a:ext cx="2824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De Paris, où se trouve Marseille 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BE93D7-52C2-D3B3-376A-CB0202B56C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8069" y="1411854"/>
            <a:ext cx="7595731" cy="4785768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7E962B1E-A288-7E7E-ED59-066CA6EE8C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4299318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87739018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AF4F92E-5DF4-77D3-6DC7-DF4ED1DFD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581491"/>
              </p:ext>
            </p:extLst>
          </p:nvPr>
        </p:nvGraphicFramePr>
        <p:xfrm>
          <a:off x="417585" y="1787695"/>
          <a:ext cx="7711116" cy="3727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8848">
                  <a:extLst>
                    <a:ext uri="{9D8B030D-6E8A-4147-A177-3AD203B41FA5}">
                      <a16:colId xmlns:a16="http://schemas.microsoft.com/office/drawing/2014/main" val="4290706487"/>
                    </a:ext>
                  </a:extLst>
                </a:gridCol>
                <a:gridCol w="4742268">
                  <a:extLst>
                    <a:ext uri="{9D8B030D-6E8A-4147-A177-3AD203B41FA5}">
                      <a16:colId xmlns:a16="http://schemas.microsoft.com/office/drawing/2014/main" val="1949467522"/>
                    </a:ext>
                  </a:extLst>
                </a:gridCol>
              </a:tblGrid>
              <a:tr h="710448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Situer dans l’espace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451554"/>
                  </a:ext>
                </a:extLst>
              </a:tr>
              <a:tr h="560880">
                <a:tc>
                  <a:txBody>
                    <a:bodyPr/>
                    <a:lstStyle/>
                    <a:p>
                      <a:r>
                        <a:rPr lang="fr-FR" sz="2000" dirty="0"/>
                        <a:t>Ça se trouve dans le sud </a:t>
                      </a:r>
                    </a:p>
                    <a:p>
                      <a:r>
                        <a:rPr lang="fr-FR" sz="2000" dirty="0"/>
                        <a:t>de la France.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Au</a:t>
                      </a:r>
                      <a:r>
                        <a:rPr lang="fr-FR" sz="2000" dirty="0"/>
                        <a:t> nord de, </a:t>
                      </a:r>
                      <a:r>
                        <a:rPr lang="fr-FR" sz="2000" b="1" dirty="0"/>
                        <a:t>au</a:t>
                      </a:r>
                      <a:r>
                        <a:rPr lang="fr-FR" sz="2000" dirty="0"/>
                        <a:t> sud de, </a:t>
                      </a:r>
                      <a:r>
                        <a:rPr lang="fr-FR" sz="2000" b="1" dirty="0"/>
                        <a:t>à l’</a:t>
                      </a:r>
                      <a:r>
                        <a:rPr lang="fr-FR" sz="2000" dirty="0"/>
                        <a:t>est de, </a:t>
                      </a:r>
                      <a:r>
                        <a:rPr lang="fr-FR" sz="2000" b="1" dirty="0"/>
                        <a:t>à l’</a:t>
                      </a:r>
                      <a:r>
                        <a:rPr lang="fr-FR" sz="2000" dirty="0"/>
                        <a:t>ouest +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du + pays masculin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la + pays féminin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des + pays pluriel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081751"/>
                  </a:ext>
                </a:extLst>
              </a:tr>
              <a:tr h="560880">
                <a:tc>
                  <a:txBody>
                    <a:bodyPr/>
                    <a:lstStyle/>
                    <a:p>
                      <a:r>
                        <a:rPr lang="fr-FR" sz="2000" dirty="0"/>
                        <a:t>[Gordes], c’est au nord </a:t>
                      </a:r>
                    </a:p>
                    <a:p>
                      <a:r>
                        <a:rPr lang="fr-FR" sz="2000" dirty="0"/>
                        <a:t>d’</a:t>
                      </a:r>
                      <a:r>
                        <a:rPr lang="fr-FR" sz="2000" dirty="0" err="1"/>
                        <a:t>Aix-en-Province</a:t>
                      </a:r>
                      <a:r>
                        <a:rPr lang="fr-FR" sz="2000" dirty="0"/>
                        <a:t>, à 70km.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Au</a:t>
                      </a:r>
                      <a:r>
                        <a:rPr lang="fr-FR" sz="2000" dirty="0"/>
                        <a:t> nord de, </a:t>
                      </a:r>
                      <a:r>
                        <a:rPr lang="fr-FR" sz="2000" b="1" dirty="0"/>
                        <a:t>au</a:t>
                      </a:r>
                      <a:r>
                        <a:rPr lang="fr-FR" sz="2000" dirty="0"/>
                        <a:t> sud de, </a:t>
                      </a:r>
                      <a:r>
                        <a:rPr lang="fr-FR" sz="2000" b="1" dirty="0"/>
                        <a:t>à l’</a:t>
                      </a:r>
                      <a:r>
                        <a:rPr lang="fr-FR" sz="2000" dirty="0"/>
                        <a:t>est de, </a:t>
                      </a:r>
                      <a:r>
                        <a:rPr lang="fr-FR" sz="2000" b="1" dirty="0"/>
                        <a:t>à l’</a:t>
                      </a:r>
                      <a:r>
                        <a:rPr lang="fr-FR" sz="2000" dirty="0"/>
                        <a:t>ouest +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+ ville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210997"/>
                  </a:ext>
                </a:extLst>
              </a:tr>
              <a:tr h="560880">
                <a:tc>
                  <a:txBody>
                    <a:bodyPr/>
                    <a:lstStyle/>
                    <a:p>
                      <a:r>
                        <a:rPr lang="fr-FR" sz="2000" dirty="0"/>
                        <a:t>[</a:t>
                      </a:r>
                      <a:r>
                        <a:rPr lang="fr-FR" sz="2000" dirty="0" err="1"/>
                        <a:t>Loumarin</a:t>
                      </a:r>
                      <a:r>
                        <a:rPr lang="fr-FR" sz="2000" dirty="0"/>
                        <a:t>], c’est un autre petit village à 30km au sud de Gordes.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À +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distance/temps</a:t>
                      </a:r>
                      <a:r>
                        <a:rPr lang="fr-FR" sz="2000" dirty="0"/>
                        <a:t> +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de + ville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242655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E24153-93BA-1437-C69B-85E38C451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III. </a:t>
            </a:r>
            <a:r>
              <a:rPr lang="en-US" sz="3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3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: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Situer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dans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l’espace</a:t>
            </a:r>
            <a:endParaRPr lang="en-US" sz="3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5E3CB8-8901-90B5-4B6F-BCC6B4865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1362A2-121C-159F-C8AB-E1103C358CCB}"/>
              </a:ext>
            </a:extLst>
          </p:cNvPr>
          <p:cNvSpPr/>
          <p:nvPr/>
        </p:nvSpPr>
        <p:spPr>
          <a:xfrm>
            <a:off x="1806180" y="2536897"/>
            <a:ext cx="1216923" cy="3177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615AB6-EF71-3704-AFE8-9C6C6CBD43E6}"/>
              </a:ext>
            </a:extLst>
          </p:cNvPr>
          <p:cNvSpPr/>
          <p:nvPr/>
        </p:nvSpPr>
        <p:spPr>
          <a:xfrm>
            <a:off x="3432884" y="2547955"/>
            <a:ext cx="4598044" cy="28195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D58117-5523-FFC2-69F6-A9262DBE58AD}"/>
              </a:ext>
            </a:extLst>
          </p:cNvPr>
          <p:cNvSpPr/>
          <p:nvPr/>
        </p:nvSpPr>
        <p:spPr>
          <a:xfrm>
            <a:off x="2035037" y="3894313"/>
            <a:ext cx="815487" cy="26264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7BC35DA-1943-7513-979C-30D6D9556136}"/>
              </a:ext>
            </a:extLst>
          </p:cNvPr>
          <p:cNvSpPr/>
          <p:nvPr/>
        </p:nvSpPr>
        <p:spPr>
          <a:xfrm>
            <a:off x="1733040" y="4864195"/>
            <a:ext cx="177474" cy="28890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0990A0-5BF3-6DCF-61CF-D7B0EFD4865A}"/>
              </a:ext>
            </a:extLst>
          </p:cNvPr>
          <p:cNvSpPr/>
          <p:nvPr/>
        </p:nvSpPr>
        <p:spPr>
          <a:xfrm>
            <a:off x="3442514" y="4554358"/>
            <a:ext cx="217774" cy="28195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B8B458F-39DF-4D5E-FE9A-ED5F9B2A54FA}"/>
              </a:ext>
            </a:extLst>
          </p:cNvPr>
          <p:cNvSpPr/>
          <p:nvPr/>
        </p:nvSpPr>
        <p:spPr>
          <a:xfrm>
            <a:off x="1950974" y="4867389"/>
            <a:ext cx="564850" cy="2819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02161A4-006B-B6CB-B0B1-FA21C1835C70}"/>
              </a:ext>
            </a:extLst>
          </p:cNvPr>
          <p:cNvSpPr/>
          <p:nvPr/>
        </p:nvSpPr>
        <p:spPr>
          <a:xfrm>
            <a:off x="3459610" y="4183518"/>
            <a:ext cx="961124" cy="28195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2C02376-D30E-F803-ACE2-927C66108238}"/>
              </a:ext>
            </a:extLst>
          </p:cNvPr>
          <p:cNvSpPr/>
          <p:nvPr/>
        </p:nvSpPr>
        <p:spPr>
          <a:xfrm>
            <a:off x="510516" y="4187241"/>
            <a:ext cx="1772746" cy="28195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4D1F88D-36FB-0A7A-A3DD-3E96E8BEF735}"/>
              </a:ext>
            </a:extLst>
          </p:cNvPr>
          <p:cNvSpPr/>
          <p:nvPr/>
        </p:nvSpPr>
        <p:spPr>
          <a:xfrm>
            <a:off x="473724" y="2841112"/>
            <a:ext cx="1331890" cy="31014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EBE7FAB-49B5-7D51-AC25-F55329389543}"/>
              </a:ext>
            </a:extLst>
          </p:cNvPr>
          <p:cNvSpPr/>
          <p:nvPr/>
        </p:nvSpPr>
        <p:spPr>
          <a:xfrm>
            <a:off x="3441973" y="2865273"/>
            <a:ext cx="2145023" cy="88165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3CFB7F-C0CE-6F5F-F747-2E0ADF540CF8}"/>
              </a:ext>
            </a:extLst>
          </p:cNvPr>
          <p:cNvSpPr/>
          <p:nvPr/>
        </p:nvSpPr>
        <p:spPr>
          <a:xfrm>
            <a:off x="3454018" y="3881701"/>
            <a:ext cx="4534048" cy="26264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4BC9FB-F55A-B907-CBAD-0D1C6EDC3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762" y="2253625"/>
            <a:ext cx="3732401" cy="323740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08BA250-9DB9-6AEC-7B5A-40B91E58D84D}"/>
              </a:ext>
            </a:extLst>
          </p:cNvPr>
          <p:cNvSpPr/>
          <p:nvPr/>
        </p:nvSpPr>
        <p:spPr>
          <a:xfrm>
            <a:off x="3454018" y="4878443"/>
            <a:ext cx="961124" cy="28195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2F1BC6-A731-31BB-A976-548BFE0EBB8A}"/>
              </a:ext>
            </a:extLst>
          </p:cNvPr>
          <p:cNvSpPr/>
          <p:nvPr/>
        </p:nvSpPr>
        <p:spPr>
          <a:xfrm>
            <a:off x="510516" y="5192344"/>
            <a:ext cx="1154511" cy="28195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7F02D9D-ABFA-82AF-6B6F-2BBE2651BF78}"/>
              </a:ext>
            </a:extLst>
          </p:cNvPr>
          <p:cNvSpPr/>
          <p:nvPr/>
        </p:nvSpPr>
        <p:spPr>
          <a:xfrm>
            <a:off x="3395721" y="2503568"/>
            <a:ext cx="4746386" cy="30168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FF8733-AD3E-F367-D986-F699B056E25F}"/>
              </a:ext>
            </a:extLst>
          </p:cNvPr>
          <p:cNvSpPr/>
          <p:nvPr/>
        </p:nvSpPr>
        <p:spPr>
          <a:xfrm>
            <a:off x="2355721" y="4192470"/>
            <a:ext cx="177474" cy="28890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B21424-1422-7868-BB92-E90A865D02B2}"/>
              </a:ext>
            </a:extLst>
          </p:cNvPr>
          <p:cNvSpPr/>
          <p:nvPr/>
        </p:nvSpPr>
        <p:spPr>
          <a:xfrm>
            <a:off x="2573655" y="4195664"/>
            <a:ext cx="564850" cy="2819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85B5E72-5D9A-EC62-EEA0-DA00FC809B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633050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046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22" grpId="0" animBg="1"/>
      <p:bldP spid="24" grpId="0" animBg="1"/>
      <p:bldP spid="27" grpId="0" animBg="1"/>
      <p:bldP spid="28" grpId="0" animBg="1"/>
      <p:bldP spid="10" grpId="0" animBg="1"/>
      <p:bldP spid="30" grpId="0" animBg="1"/>
      <p:bldP spid="11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C8EAE-CBB7-A0F9-0ADF-8E09FB43F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58E7B-5092-50EF-C5F4-F0A8FBA1D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2B74F8-0C73-F67E-9D1C-C2FCE5589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pic>
        <p:nvPicPr>
          <p:cNvPr id="1026" name="Picture 2" descr="LES POINTS CARDINAUX">
            <a:extLst>
              <a:ext uri="{FF2B5EF4-FFF2-40B4-BE49-F238E27FC236}">
                <a16:creationId xmlns:a16="http://schemas.microsoft.com/office/drawing/2014/main" id="{6BDB2694-7F8E-9F0D-EAF2-70DF3934E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746" y="318872"/>
            <a:ext cx="10250921" cy="623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89006424-2C8B-A6A9-F977-7895E9566D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633050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6151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94768-4B16-EBD0-86AD-F5521273F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Consulte une carte et réponds aux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267EE-CA1F-F4DF-A247-5043A8C94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Où se trouve la capitale gastronomique de France ? </a:t>
            </a:r>
          </a:p>
          <a:p>
            <a:endParaRPr lang="fr-FR" dirty="0"/>
          </a:p>
          <a:p>
            <a:r>
              <a:rPr lang="fr-FR" dirty="0"/>
              <a:t>Où se trouve le stade Vélodrome dans Marseille ?</a:t>
            </a:r>
          </a:p>
          <a:p>
            <a:endParaRPr lang="fr-FR" dirty="0"/>
          </a:p>
          <a:p>
            <a:r>
              <a:rPr lang="fr-FR" dirty="0"/>
              <a:t>J’habite à Lille, où se trouve la station de ski la plus proche ? </a:t>
            </a:r>
          </a:p>
          <a:p>
            <a:endParaRPr lang="fr-FR" dirty="0"/>
          </a:p>
          <a:p>
            <a:r>
              <a:rPr lang="fr-FR" dirty="0"/>
              <a:t>J’habite à Paris, où se trouve la mer la plus proche 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9C61F0-0318-BB5F-2557-33DFDC3E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2BA141-19F3-4F40-B434-EFCE9E0AB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182" y="1825625"/>
            <a:ext cx="3124223" cy="2724170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722E8EDB-AE3F-EE5C-3599-9D75E52F4F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633050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7003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9134AA-C8CC-392F-C30B-835AA26B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062250-6C09-F6E0-F15F-A0F42D029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3040785"/>
            <a:ext cx="11548872" cy="277172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3C784-2561-67CA-0343-7C2E90B8F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042521D-3D0A-0919-5B0F-534024003C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633050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0182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0939DE47-044A-9036-BC73-4270625DBA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633050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61783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4"/>
            <a:ext cx="9300884" cy="5609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Situer</a:t>
            </a:r>
            <a:r>
              <a:rPr lang="en-US" sz="3200" b="1" dirty="0">
                <a:latin typeface="+mj-lt"/>
                <a:ea typeface="+mj-ea"/>
                <a:cs typeface="+mj-cs"/>
              </a:rPr>
              <a:t> dans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l’espace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19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958" y="5555143"/>
            <a:ext cx="2205797" cy="12407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54D0AB-173C-C28D-46B3-3CA80E07C41C}"/>
              </a:ext>
            </a:extLst>
          </p:cNvPr>
          <p:cNvSpPr txBox="1"/>
          <p:nvPr/>
        </p:nvSpPr>
        <p:spPr>
          <a:xfrm>
            <a:off x="681841" y="2831797"/>
            <a:ext cx="2824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De Paris, où se trouve Marseille 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BE93D7-52C2-D3B3-376A-CB0202B56C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8069" y="1411854"/>
            <a:ext cx="7595731" cy="4785768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BB20AB57-64C9-A155-8E85-03CB4D6E4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633050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8201758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U11L1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Make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bucket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list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of places to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visit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lnSpc>
                <a:spcPct val="90000"/>
              </a:lnSpc>
              <a:buNone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C262DC6B-F6C9-FD48-B713-6FE270EE3D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633050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2231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5837760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FCFC38-995F-3AEA-B04D-AE719EF3A00E}"/>
              </a:ext>
            </a:extLst>
          </p:cNvPr>
          <p:cNvSpPr/>
          <p:nvPr/>
        </p:nvSpPr>
        <p:spPr>
          <a:xfrm>
            <a:off x="4554600" y="4953111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E3964C-4F80-9888-12BA-7F6AC1DED931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19813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2" b="7412"/>
          <a:stretch/>
        </p:blipFill>
        <p:spPr bwMode="auto">
          <a:xfrm>
            <a:off x="6025874" y="395078"/>
            <a:ext cx="6166126" cy="646292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22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futur</a:t>
            </a:r>
            <a:r>
              <a:rPr lang="en-US" sz="3200" b="1" dirty="0">
                <a:latin typeface="+mj-lt"/>
                <a:ea typeface="+mj-ea"/>
                <a:cs typeface="+mj-cs"/>
              </a:rPr>
              <a:t> simple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162927" y="1958771"/>
            <a:ext cx="5422863" cy="3594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/>
              <a:t>Martin</a:t>
            </a:r>
            <a:r>
              <a:rPr lang="fr-FR" sz="2200" dirty="0"/>
              <a:t> : Alors, qu’est-ce que tu vas faire à Lille ? </a:t>
            </a:r>
          </a:p>
          <a:p>
            <a:pPr>
              <a:lnSpc>
                <a:spcPct val="150000"/>
              </a:lnSpc>
            </a:pPr>
            <a:r>
              <a:rPr lang="fr-FR" sz="2200" b="1" dirty="0"/>
              <a:t>Julie </a:t>
            </a:r>
            <a:r>
              <a:rPr lang="fr-FR" sz="2200" dirty="0"/>
              <a:t>: Le premier jour, j’</a:t>
            </a:r>
            <a:r>
              <a:rPr lang="fr-FR" sz="2200" dirty="0">
                <a:solidFill>
                  <a:srgbClr val="FF0000"/>
                </a:solidFill>
              </a:rPr>
              <a:t>irai</a:t>
            </a:r>
            <a:r>
              <a:rPr lang="fr-FR" sz="2200" dirty="0"/>
              <a:t> voir mes amies, ça fait longtemps que je ne les ai pas vues ! </a:t>
            </a:r>
          </a:p>
          <a:p>
            <a:pPr>
              <a:lnSpc>
                <a:spcPct val="150000"/>
              </a:lnSpc>
            </a:pPr>
            <a:r>
              <a:rPr lang="fr-FR" sz="2200" b="1" dirty="0"/>
              <a:t>Martin</a:t>
            </a:r>
            <a:r>
              <a:rPr lang="fr-FR" sz="2200" dirty="0"/>
              <a:t> : Super ! Et ensuite ?</a:t>
            </a:r>
          </a:p>
          <a:p>
            <a:pPr>
              <a:lnSpc>
                <a:spcPct val="150000"/>
              </a:lnSpc>
            </a:pPr>
            <a:r>
              <a:rPr lang="fr-FR" sz="2200" b="1" dirty="0"/>
              <a:t>Julie </a:t>
            </a:r>
            <a:r>
              <a:rPr lang="fr-FR" sz="2200" dirty="0"/>
              <a:t> : On </a:t>
            </a:r>
            <a:r>
              <a:rPr lang="fr-FR" sz="2200" dirty="0">
                <a:solidFill>
                  <a:srgbClr val="FF0000"/>
                </a:solidFill>
              </a:rPr>
              <a:t>visitera</a:t>
            </a:r>
            <a:r>
              <a:rPr lang="fr-FR" sz="2200" dirty="0"/>
              <a:t> surement Bruxelles, c’est seulement à 1h30 en voiture 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3EE2BF-D7B5-6629-1B78-4E27660CBA81}"/>
              </a:ext>
            </a:extLst>
          </p:cNvPr>
          <p:cNvSpPr/>
          <p:nvPr/>
        </p:nvSpPr>
        <p:spPr>
          <a:xfrm>
            <a:off x="2969769" y="3131903"/>
            <a:ext cx="410817" cy="324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7AA654-DDAB-CB98-F414-6B17415BDB50}"/>
              </a:ext>
            </a:extLst>
          </p:cNvPr>
          <p:cNvSpPr/>
          <p:nvPr/>
        </p:nvSpPr>
        <p:spPr>
          <a:xfrm>
            <a:off x="1407863" y="4670611"/>
            <a:ext cx="880625" cy="324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A4AF575-6965-9941-A857-6FE7E28396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2049620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3135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490B5-29ED-0E7A-CF9B-2A30A016A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Le futur simple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7037FF-03C6-58DA-B4CF-2B84F7A8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11" name="Content Placeholder 4">
            <a:extLst>
              <a:ext uri="{FF2B5EF4-FFF2-40B4-BE49-F238E27FC236}">
                <a16:creationId xmlns:a16="http://schemas.microsoft.com/office/drawing/2014/main" id="{8B8E28AC-ACD6-A687-A756-DDFD5DF38E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4940156"/>
              </p:ext>
            </p:extLst>
          </p:nvPr>
        </p:nvGraphicFramePr>
        <p:xfrm>
          <a:off x="1150266" y="1465786"/>
          <a:ext cx="9938582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8582">
                  <a:extLst>
                    <a:ext uri="{9D8B030D-6E8A-4147-A177-3AD203B41FA5}">
                      <a16:colId xmlns:a16="http://schemas.microsoft.com/office/drawing/2014/main" val="28777187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200" dirty="0"/>
                        <a:t>Exprimer un événement dans le futur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915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Je vous donnerai le programme après-demain.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244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Nous arriverons à Aix-en-Provence à 11h30.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290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Nous dormirons une nuit à Aix.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330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Le 16 mai, nous visiterons Gordes.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4625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Le 17, nous visiterons </a:t>
                      </a:r>
                      <a:r>
                        <a:rPr lang="fr-FR" sz="2200" dirty="0" err="1"/>
                        <a:t>Loumarin</a:t>
                      </a:r>
                      <a:r>
                        <a:rPr lang="fr-FR" sz="22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655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Et le 18, nous finirons notre voyage par…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941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Nous prendrons le train à 8h30.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393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The simple future is used to refer to future events, that is, </a:t>
                      </a:r>
                      <a:r>
                        <a:rPr lang="en-US" sz="2200" dirty="0">
                          <a:solidFill>
                            <a:srgbClr val="FF0000"/>
                          </a:solidFill>
                        </a:rPr>
                        <a:t>to make predictions</a:t>
                      </a:r>
                      <a:r>
                        <a:rPr lang="en-US" sz="2200" dirty="0"/>
                        <a:t>.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00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Verbe à l’infinitif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+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Terminaisons de AVOIR au présent (ai, as, a, </a:t>
                      </a:r>
                      <a:r>
                        <a:rPr lang="fr-FR" sz="2200" dirty="0" err="1"/>
                        <a:t>ons</a:t>
                      </a:r>
                      <a:r>
                        <a:rPr lang="fr-FR" sz="2200" dirty="0"/>
                        <a:t>, </a:t>
                      </a:r>
                      <a:r>
                        <a:rPr lang="fr-FR" sz="2200" dirty="0" err="1"/>
                        <a:t>ez</a:t>
                      </a:r>
                      <a:r>
                        <a:rPr lang="fr-FR" sz="2200" dirty="0"/>
                        <a:t>, ont)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364366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70952994-3402-460E-ADA0-6D993EEA235E}"/>
              </a:ext>
            </a:extLst>
          </p:cNvPr>
          <p:cNvSpPr/>
          <p:nvPr/>
        </p:nvSpPr>
        <p:spPr>
          <a:xfrm>
            <a:off x="2118891" y="1980429"/>
            <a:ext cx="813501" cy="2396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EB9277-423D-485B-E2E6-CC851667B26B}"/>
              </a:ext>
            </a:extLst>
          </p:cNvPr>
          <p:cNvSpPr/>
          <p:nvPr/>
        </p:nvSpPr>
        <p:spPr>
          <a:xfrm>
            <a:off x="1888905" y="2417658"/>
            <a:ext cx="739546" cy="2396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57C42D-4322-A267-2184-7BFBD202F9AC}"/>
              </a:ext>
            </a:extLst>
          </p:cNvPr>
          <p:cNvSpPr/>
          <p:nvPr/>
        </p:nvSpPr>
        <p:spPr>
          <a:xfrm>
            <a:off x="1840174" y="2833241"/>
            <a:ext cx="813501" cy="2396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C51072-3436-CA1A-5741-3F1217387D49}"/>
              </a:ext>
            </a:extLst>
          </p:cNvPr>
          <p:cNvSpPr/>
          <p:nvPr/>
        </p:nvSpPr>
        <p:spPr>
          <a:xfrm>
            <a:off x="3058517" y="3272480"/>
            <a:ext cx="698762" cy="2592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DB6D8-2DEA-1C22-8FE6-E7D16BBB93A5}"/>
              </a:ext>
            </a:extLst>
          </p:cNvPr>
          <p:cNvSpPr/>
          <p:nvPr/>
        </p:nvSpPr>
        <p:spPr>
          <a:xfrm>
            <a:off x="2576705" y="3686053"/>
            <a:ext cx="698762" cy="2592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723EE3-2B25-692C-A68A-CA8649DB65B0}"/>
              </a:ext>
            </a:extLst>
          </p:cNvPr>
          <p:cNvSpPr/>
          <p:nvPr/>
        </p:nvSpPr>
        <p:spPr>
          <a:xfrm>
            <a:off x="2797196" y="4104427"/>
            <a:ext cx="477264" cy="2592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16D834A-99C7-70E8-02E9-3D4AC6466C9F}"/>
              </a:ext>
            </a:extLst>
          </p:cNvPr>
          <p:cNvSpPr/>
          <p:nvPr/>
        </p:nvSpPr>
        <p:spPr>
          <a:xfrm>
            <a:off x="1881950" y="4515382"/>
            <a:ext cx="768638" cy="3154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2CC882-E1D6-481C-1F7D-C0109810BE2C}"/>
              </a:ext>
            </a:extLst>
          </p:cNvPr>
          <p:cNvSpPr/>
          <p:nvPr/>
        </p:nvSpPr>
        <p:spPr>
          <a:xfrm>
            <a:off x="2944151" y="1981869"/>
            <a:ext cx="194746" cy="23963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74930C-4C17-5F0C-7B97-5FF5D6DA97C3}"/>
              </a:ext>
            </a:extLst>
          </p:cNvPr>
          <p:cNvSpPr/>
          <p:nvPr/>
        </p:nvSpPr>
        <p:spPr>
          <a:xfrm>
            <a:off x="2645859" y="2424913"/>
            <a:ext cx="406352" cy="23963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135246-C8FA-F8F5-B7E1-B70BCC9CBDE3}"/>
              </a:ext>
            </a:extLst>
          </p:cNvPr>
          <p:cNvSpPr/>
          <p:nvPr/>
        </p:nvSpPr>
        <p:spPr>
          <a:xfrm>
            <a:off x="2678899" y="2834681"/>
            <a:ext cx="406352" cy="23963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6CA4D07-738C-6EE7-0AC9-3B0B18FB6D42}"/>
              </a:ext>
            </a:extLst>
          </p:cNvPr>
          <p:cNvSpPr/>
          <p:nvPr/>
        </p:nvSpPr>
        <p:spPr>
          <a:xfrm>
            <a:off x="3776197" y="3285816"/>
            <a:ext cx="406352" cy="2459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468AF5A-5717-1A16-F68A-6E1E48E4D9B5}"/>
              </a:ext>
            </a:extLst>
          </p:cNvPr>
          <p:cNvSpPr/>
          <p:nvPr/>
        </p:nvSpPr>
        <p:spPr>
          <a:xfrm>
            <a:off x="3293378" y="3692359"/>
            <a:ext cx="406352" cy="2459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AA81ED7-B9F6-32CD-A715-476C09E632C5}"/>
              </a:ext>
            </a:extLst>
          </p:cNvPr>
          <p:cNvSpPr/>
          <p:nvPr/>
        </p:nvSpPr>
        <p:spPr>
          <a:xfrm>
            <a:off x="3293378" y="4117763"/>
            <a:ext cx="406352" cy="2459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044412B-9640-26ED-E92A-97193107062A}"/>
              </a:ext>
            </a:extLst>
          </p:cNvPr>
          <p:cNvSpPr/>
          <p:nvPr/>
        </p:nvSpPr>
        <p:spPr>
          <a:xfrm>
            <a:off x="2672593" y="4525950"/>
            <a:ext cx="406352" cy="29758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3A85350-722D-22FB-2F68-34011DEFDDE1}"/>
              </a:ext>
            </a:extLst>
          </p:cNvPr>
          <p:cNvSpPr/>
          <p:nvPr/>
        </p:nvSpPr>
        <p:spPr>
          <a:xfrm>
            <a:off x="5111787" y="5593534"/>
            <a:ext cx="1993649" cy="3154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3638AD-2821-D974-1E0F-8BBBE62978C2}"/>
              </a:ext>
            </a:extLst>
          </p:cNvPr>
          <p:cNvSpPr/>
          <p:nvPr/>
        </p:nvSpPr>
        <p:spPr>
          <a:xfrm>
            <a:off x="2899351" y="6270263"/>
            <a:ext cx="6418519" cy="31012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53B050F-C30B-9083-2BEF-48BA768D8E62}"/>
              </a:ext>
            </a:extLst>
          </p:cNvPr>
          <p:cNvSpPr/>
          <p:nvPr/>
        </p:nvSpPr>
        <p:spPr>
          <a:xfrm>
            <a:off x="1154036" y="4874978"/>
            <a:ext cx="9944888" cy="17495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Comment former le futur simple ? À quoi </a:t>
            </a:r>
            <a:r>
              <a:rPr lang="fr-FR" dirty="0" err="1"/>
              <a:t>sert-il</a:t>
            </a:r>
            <a:r>
              <a:rPr lang="fr-FR" dirty="0"/>
              <a:t>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CD1B088-E065-6830-F0CB-BECFD87684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4343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343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B947A-B8D9-C1EE-293C-B3FA4ABF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88986-A34E-B11F-5295-BB787BE1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64E3392-3CFD-FDF0-7569-55C7E8360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Le futur simple | Blog de classe">
            <a:extLst>
              <a:ext uri="{FF2B5EF4-FFF2-40B4-BE49-F238E27FC236}">
                <a16:creationId xmlns:a16="http://schemas.microsoft.com/office/drawing/2014/main" id="{EA7B9A80-64EC-AEF1-2546-DF79DE167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9538"/>
            <a:ext cx="9144000" cy="663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764E10B-D800-F31E-46CF-3CC230A31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4343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139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B015F0-9412-A8BD-DDAD-493162CF7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LE 9 p.68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5A7C3-44E4-A692-DA24-941B0A948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43236F-5104-A277-1A91-3749A89EBB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854"/>
          <a:stretch/>
        </p:blipFill>
        <p:spPr>
          <a:xfrm>
            <a:off x="745981" y="2260392"/>
            <a:ext cx="3704099" cy="22051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C0F8DC-08B2-EF50-13AB-D1C301093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932" y="2251097"/>
            <a:ext cx="5646757" cy="4148409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CD54DA90-001F-9E21-6107-3349A02ED9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4343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19371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C83D12-1B9B-C53F-94A4-5296C1FFE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LE 10 p.68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190C2-6479-83EB-E038-3E0A3F557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EAE565-3482-E976-A2B6-F0E880E9E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678" y="2283014"/>
            <a:ext cx="6034045" cy="3507068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24648A2-94E0-77F0-4F6F-42C8A7CA6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4343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68321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CF7791A-6DBC-C166-D561-AEDEC4E7DF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4343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754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2" b="7412"/>
          <a:stretch/>
        </p:blipFill>
        <p:spPr bwMode="auto">
          <a:xfrm>
            <a:off x="6025874" y="395078"/>
            <a:ext cx="6166126" cy="646292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futur</a:t>
            </a:r>
            <a:r>
              <a:rPr lang="en-US" sz="3200" b="1" dirty="0">
                <a:latin typeface="+mj-lt"/>
                <a:ea typeface="+mj-ea"/>
                <a:cs typeface="+mj-cs"/>
              </a:rPr>
              <a:t> simple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162927" y="1958771"/>
            <a:ext cx="5422863" cy="3594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/>
              <a:t>Martin</a:t>
            </a:r>
            <a:r>
              <a:rPr lang="fr-FR" sz="2200" dirty="0"/>
              <a:t> : Alors, qu’est-ce que tu vas faire à Lille ? </a:t>
            </a:r>
          </a:p>
          <a:p>
            <a:pPr>
              <a:lnSpc>
                <a:spcPct val="150000"/>
              </a:lnSpc>
            </a:pPr>
            <a:r>
              <a:rPr lang="fr-FR" sz="2200" b="1" dirty="0"/>
              <a:t>Julie </a:t>
            </a:r>
            <a:r>
              <a:rPr lang="fr-FR" sz="2200" dirty="0"/>
              <a:t>: Le premier jour, j’</a:t>
            </a:r>
            <a:r>
              <a:rPr lang="fr-FR" sz="2200" dirty="0">
                <a:solidFill>
                  <a:srgbClr val="FF0000"/>
                </a:solidFill>
              </a:rPr>
              <a:t>irai</a:t>
            </a:r>
            <a:r>
              <a:rPr lang="fr-FR" sz="2200" dirty="0"/>
              <a:t> voir mes amies, ça fait longtemps que je ne les ai pas vues ! </a:t>
            </a:r>
          </a:p>
          <a:p>
            <a:pPr>
              <a:lnSpc>
                <a:spcPct val="150000"/>
              </a:lnSpc>
            </a:pPr>
            <a:r>
              <a:rPr lang="fr-FR" sz="2200" b="1" dirty="0"/>
              <a:t>Martin</a:t>
            </a:r>
            <a:r>
              <a:rPr lang="fr-FR" sz="2200" dirty="0"/>
              <a:t> : Super ! Et ensuite ?</a:t>
            </a:r>
          </a:p>
          <a:p>
            <a:pPr>
              <a:lnSpc>
                <a:spcPct val="150000"/>
              </a:lnSpc>
            </a:pPr>
            <a:r>
              <a:rPr lang="fr-FR" sz="2200" b="1" dirty="0"/>
              <a:t>Julie </a:t>
            </a:r>
            <a:r>
              <a:rPr lang="fr-FR" sz="2200" dirty="0"/>
              <a:t> : On </a:t>
            </a:r>
            <a:r>
              <a:rPr lang="fr-FR" sz="2200" dirty="0">
                <a:solidFill>
                  <a:srgbClr val="FF0000"/>
                </a:solidFill>
              </a:rPr>
              <a:t>visitera</a:t>
            </a:r>
            <a:r>
              <a:rPr lang="fr-FR" sz="2200" dirty="0"/>
              <a:t> surement Bruxelles, c’est seulement à 1h30 en voiture 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3EE2BF-D7B5-6629-1B78-4E27660CBA81}"/>
              </a:ext>
            </a:extLst>
          </p:cNvPr>
          <p:cNvSpPr/>
          <p:nvPr/>
        </p:nvSpPr>
        <p:spPr>
          <a:xfrm>
            <a:off x="2969769" y="3131903"/>
            <a:ext cx="410817" cy="324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7AA654-DDAB-CB98-F414-6B17415BDB50}"/>
              </a:ext>
            </a:extLst>
          </p:cNvPr>
          <p:cNvSpPr/>
          <p:nvPr/>
        </p:nvSpPr>
        <p:spPr>
          <a:xfrm>
            <a:off x="1407863" y="4670611"/>
            <a:ext cx="880625" cy="324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0E4FB64-EABC-06D4-0990-E0F8980965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4343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828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AC5D5C50-5D6A-4504-5205-A8215DD930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43433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9668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D5A7-D904-2F4A-F834-524C7CEEB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Starter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D67E9D-DAD6-8FD1-AAD5-B330F34B9A05}"/>
              </a:ext>
            </a:extLst>
          </p:cNvPr>
          <p:cNvSpPr txBox="1"/>
          <p:nvPr/>
        </p:nvSpPr>
        <p:spPr>
          <a:xfrm>
            <a:off x="1008743" y="1472201"/>
            <a:ext cx="9642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Où avez-vous été en voyage scolaire ?</a:t>
            </a:r>
          </a:p>
        </p:txBody>
      </p:sp>
      <p:pic>
        <p:nvPicPr>
          <p:cNvPr id="2050" name="Picture 2" descr="Un voyage scolaire en Normandie pour deux classes de Notre-Dame de Lourdes,  à Bohars | Le Télégramme">
            <a:extLst>
              <a:ext uri="{FF2B5EF4-FFF2-40B4-BE49-F238E27FC236}">
                <a16:creationId xmlns:a16="http://schemas.microsoft.com/office/drawing/2014/main" id="{5BD1533E-EE58-C25F-1A3D-89B96BCE7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046" y="2185888"/>
            <a:ext cx="7243310" cy="452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0E200541-4C9B-0C01-7638-7BF9A830EF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472324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01283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5954333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FCFC38-995F-3AEA-B04D-AE719EF3A00E}"/>
              </a:ext>
            </a:extLst>
          </p:cNvPr>
          <p:cNvSpPr/>
          <p:nvPr/>
        </p:nvSpPr>
        <p:spPr>
          <a:xfrm>
            <a:off x="947236" y="4946513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E3964C-4F80-9888-12BA-7F6AC1DED931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57121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2" r="18362"/>
          <a:stretch/>
        </p:blipFill>
        <p:spPr bwMode="auto">
          <a:xfrm>
            <a:off x="3896139" y="220718"/>
            <a:ext cx="8178903" cy="646292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31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indicateurs</a:t>
            </a:r>
            <a:r>
              <a:rPr lang="en-US" sz="3200" b="1" dirty="0">
                <a:latin typeface="+mj-lt"/>
                <a:ea typeface="+mj-ea"/>
                <a:cs typeface="+mj-cs"/>
              </a:rPr>
              <a:t> de temps (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futur</a:t>
            </a:r>
            <a:r>
              <a:rPr lang="en-US" sz="3200" b="1" dirty="0"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162928" y="1958771"/>
            <a:ext cx="3835916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La</a:t>
            </a:r>
            <a:r>
              <a:rPr lang="fr-FR" sz="2400" dirty="0">
                <a:solidFill>
                  <a:srgbClr val="FF0000"/>
                </a:solidFill>
              </a:rPr>
              <a:t> semaine prochaine</a:t>
            </a:r>
            <a:r>
              <a:rPr lang="fr-FR" sz="2400" dirty="0"/>
              <a:t>, je vais en France. J’arrive le 21 décembre à Marseille et 3 jours </a:t>
            </a:r>
            <a:r>
              <a:rPr lang="fr-FR" sz="2400" dirty="0">
                <a:solidFill>
                  <a:srgbClr val="FF0000"/>
                </a:solidFill>
              </a:rPr>
              <a:t>après</a:t>
            </a:r>
            <a:r>
              <a:rPr lang="fr-FR" sz="2400" dirty="0"/>
              <a:t>, je passe le réveillon de Noël à Paris.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Je rentrerai à HCMV </a:t>
            </a:r>
            <a:r>
              <a:rPr lang="fr-FR" sz="2400" dirty="0">
                <a:solidFill>
                  <a:srgbClr val="FF0000"/>
                </a:solidFill>
              </a:rPr>
              <a:t>dans</a:t>
            </a:r>
            <a:r>
              <a:rPr lang="fr-FR" sz="2400" dirty="0"/>
              <a:t> 15 jours.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0BBEB1-208F-A9CC-2364-F48C7E038814}"/>
              </a:ext>
            </a:extLst>
          </p:cNvPr>
          <p:cNvSpPr/>
          <p:nvPr/>
        </p:nvSpPr>
        <p:spPr>
          <a:xfrm>
            <a:off x="580030" y="2163170"/>
            <a:ext cx="2352632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A9BDCA-2156-77F4-103E-CD5F67ECCA84}"/>
              </a:ext>
            </a:extLst>
          </p:cNvPr>
          <p:cNvSpPr/>
          <p:nvPr/>
        </p:nvSpPr>
        <p:spPr>
          <a:xfrm>
            <a:off x="865190" y="3825261"/>
            <a:ext cx="749621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08DD74-9F74-0AAD-09C0-D7889ED8F2DE}"/>
              </a:ext>
            </a:extLst>
          </p:cNvPr>
          <p:cNvSpPr/>
          <p:nvPr/>
        </p:nvSpPr>
        <p:spPr>
          <a:xfrm>
            <a:off x="2723560" y="4898885"/>
            <a:ext cx="749621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631ED9F8-A583-3701-3116-7B35BF06B7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353538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94310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24153-93BA-1437-C69B-85E38C45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Vocabulaire : </a:t>
            </a:r>
            <a:r>
              <a:rPr lang="fr-FR" dirty="0"/>
              <a:t>Les connecteurs de temps (futur)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1CC29D1-2409-BE72-355C-EA41917261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247138"/>
              </p:ext>
            </p:extLst>
          </p:nvPr>
        </p:nvGraphicFramePr>
        <p:xfrm>
          <a:off x="838200" y="1923020"/>
          <a:ext cx="5762386" cy="3792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2386">
                  <a:extLst>
                    <a:ext uri="{9D8B030D-6E8A-4147-A177-3AD203B41FA5}">
                      <a16:colId xmlns:a16="http://schemas.microsoft.com/office/drawing/2014/main" val="3867142277"/>
                    </a:ext>
                  </a:extLst>
                </a:gridCol>
              </a:tblGrid>
              <a:tr h="1181239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Situer dans le futur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235558"/>
                  </a:ext>
                </a:extLst>
              </a:tr>
              <a:tr h="1678602">
                <a:tc>
                  <a:txBody>
                    <a:bodyPr/>
                    <a:lstStyle/>
                    <a:p>
                      <a:r>
                        <a:rPr lang="fr-FR" sz="2400" dirty="0"/>
                        <a:t>Monsieur, le voyage à Aix-en Province, c’est la semaine prochaine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696282"/>
                  </a:ext>
                </a:extLst>
              </a:tr>
              <a:tr h="932557">
                <a:tc>
                  <a:txBody>
                    <a:bodyPr/>
                    <a:lstStyle/>
                    <a:p>
                      <a:r>
                        <a:rPr lang="fr-FR" sz="2400" dirty="0"/>
                        <a:t>Non, c’est dans 15 jours, le 15 mai.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746610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74157375-B5C9-C583-EF2D-BE24530D7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0966" y="1923020"/>
            <a:ext cx="4088532" cy="37923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A84F2DD-B245-6660-B1DB-28010B4ACA53}"/>
              </a:ext>
            </a:extLst>
          </p:cNvPr>
          <p:cNvSpPr/>
          <p:nvPr/>
        </p:nvSpPr>
        <p:spPr>
          <a:xfrm>
            <a:off x="2300014" y="3571071"/>
            <a:ext cx="1313351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DC57CB-1E60-30F4-5DAC-687F34E4D860}"/>
              </a:ext>
            </a:extLst>
          </p:cNvPr>
          <p:cNvSpPr/>
          <p:nvPr/>
        </p:nvSpPr>
        <p:spPr>
          <a:xfrm>
            <a:off x="2188125" y="4853024"/>
            <a:ext cx="673956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47FFBA-3455-0A15-7548-5EF2B1C67E62}"/>
              </a:ext>
            </a:extLst>
          </p:cNvPr>
          <p:cNvSpPr/>
          <p:nvPr/>
        </p:nvSpPr>
        <p:spPr>
          <a:xfrm>
            <a:off x="7680207" y="3126568"/>
            <a:ext cx="506353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3B478E-0A77-71AB-889C-93FEBCC94C7E}"/>
              </a:ext>
            </a:extLst>
          </p:cNvPr>
          <p:cNvSpPr/>
          <p:nvPr/>
        </p:nvSpPr>
        <p:spPr>
          <a:xfrm>
            <a:off x="9208049" y="4162631"/>
            <a:ext cx="1165396" cy="12546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D4EB07D-5A17-956F-DC50-C4330CA785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110273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315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s emplois du futur et le futur antérieur en français - ppt télécharger">
            <a:extLst>
              <a:ext uri="{FF2B5EF4-FFF2-40B4-BE49-F238E27FC236}">
                <a16:creationId xmlns:a16="http://schemas.microsoft.com/office/drawing/2014/main" id="{CAD3836F-4A0F-FA27-2CDE-FBE1DDC487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29" b="10863"/>
          <a:stretch/>
        </p:blipFill>
        <p:spPr bwMode="auto">
          <a:xfrm>
            <a:off x="1878138" y="920163"/>
            <a:ext cx="8435724" cy="501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0A813-8D1B-4E7E-F4C1-06B37807C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08F6CD-BF23-3097-CB60-75A51BF263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110273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65981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55020-E06F-ADE7-50DE-A8E1FD0A0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4 p.</a:t>
            </a:r>
            <a:r>
              <a:rPr lang="en-US" sz="6600" dirty="0"/>
              <a:t>66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9EBD6-8030-F857-E2C9-0E2055BD3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3104" y="2517831"/>
            <a:ext cx="11025643" cy="381172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48E5C-61A7-A3C8-822D-156AAB1F7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930D823-09D2-1044-B239-966134BB20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110273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384070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01D9A9A-0C46-7152-F59C-B77CF22BBE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110273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1011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2" r="18362"/>
          <a:stretch/>
        </p:blipFill>
        <p:spPr bwMode="auto">
          <a:xfrm>
            <a:off x="3896139" y="220718"/>
            <a:ext cx="8178903" cy="646292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36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5320159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indicateurs</a:t>
            </a:r>
            <a:r>
              <a:rPr lang="en-US" sz="3200" b="1" dirty="0">
                <a:latin typeface="+mj-lt"/>
                <a:ea typeface="+mj-ea"/>
                <a:cs typeface="+mj-cs"/>
              </a:rPr>
              <a:t> de temps (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futur</a:t>
            </a:r>
            <a:r>
              <a:rPr lang="en-US" sz="3200" b="1" dirty="0"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8580E-450E-4FCB-656E-3B6AB01A7240}"/>
              </a:ext>
            </a:extLst>
          </p:cNvPr>
          <p:cNvSpPr txBox="1"/>
          <p:nvPr/>
        </p:nvSpPr>
        <p:spPr>
          <a:xfrm>
            <a:off x="162928" y="1958771"/>
            <a:ext cx="3835916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La</a:t>
            </a:r>
            <a:r>
              <a:rPr lang="fr-FR" sz="2400" dirty="0">
                <a:solidFill>
                  <a:srgbClr val="FF0000"/>
                </a:solidFill>
              </a:rPr>
              <a:t> semaine prochaine</a:t>
            </a:r>
            <a:r>
              <a:rPr lang="fr-FR" sz="2400" dirty="0"/>
              <a:t>, je vais en France. J’arrive le 21 décembre à Marseille et 3 jours </a:t>
            </a:r>
            <a:r>
              <a:rPr lang="fr-FR" sz="2400" dirty="0">
                <a:solidFill>
                  <a:srgbClr val="FF0000"/>
                </a:solidFill>
              </a:rPr>
              <a:t>après</a:t>
            </a:r>
            <a:r>
              <a:rPr lang="fr-FR" sz="2400" dirty="0"/>
              <a:t>, je passe le réveillon de Noël à Paris.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Je rentrerai à HCMV </a:t>
            </a:r>
            <a:r>
              <a:rPr lang="fr-FR" sz="2400" dirty="0">
                <a:solidFill>
                  <a:srgbClr val="FF0000"/>
                </a:solidFill>
              </a:rPr>
              <a:t>dans</a:t>
            </a:r>
            <a:r>
              <a:rPr lang="fr-FR" sz="2400" dirty="0"/>
              <a:t> 15 jours.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0BBEB1-208F-A9CC-2364-F48C7E038814}"/>
              </a:ext>
            </a:extLst>
          </p:cNvPr>
          <p:cNvSpPr/>
          <p:nvPr/>
        </p:nvSpPr>
        <p:spPr>
          <a:xfrm>
            <a:off x="580030" y="2163170"/>
            <a:ext cx="2352632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A9BDCA-2156-77F4-103E-CD5F67ECCA84}"/>
              </a:ext>
            </a:extLst>
          </p:cNvPr>
          <p:cNvSpPr/>
          <p:nvPr/>
        </p:nvSpPr>
        <p:spPr>
          <a:xfrm>
            <a:off x="865190" y="3825261"/>
            <a:ext cx="749621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08DD74-9F74-0AAD-09C0-D7889ED8F2DE}"/>
              </a:ext>
            </a:extLst>
          </p:cNvPr>
          <p:cNvSpPr/>
          <p:nvPr/>
        </p:nvSpPr>
        <p:spPr>
          <a:xfrm>
            <a:off x="2723560" y="4898885"/>
            <a:ext cx="749621" cy="341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1F923848-3EA1-46F1-F472-5A09C0F1D1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110273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76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730A9364-9E4F-3D32-6392-1144728698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110273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99330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6253E-C3F0-5B62-60BB-80060F80A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VI. Compréhension de texte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4BB34-4412-5324-0343-A22B0EA6D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C08017-7177-94D7-CE31-DC859E86C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12" y="1933013"/>
            <a:ext cx="6359559" cy="2905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FD8F87-4C02-B07B-79D0-3E04A1F11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102" y="2104463"/>
            <a:ext cx="4070850" cy="3350670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E9D058A9-3430-9628-96BC-D369CF372C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9561527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679628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7699A-DCFA-55EA-C54B-F94A15114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52CE12-C566-80F9-4EB3-F3D56EB47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0B2BCD9-6BC6-A7E7-F5DD-A6AF50E1781D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048410"/>
          <a:ext cx="105156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7994">
                  <a:extLst>
                    <a:ext uri="{9D8B030D-6E8A-4147-A177-3AD203B41FA5}">
                      <a16:colId xmlns:a16="http://schemas.microsoft.com/office/drawing/2014/main" val="3453251808"/>
                    </a:ext>
                  </a:extLst>
                </a:gridCol>
                <a:gridCol w="2078831">
                  <a:extLst>
                    <a:ext uri="{9D8B030D-6E8A-4147-A177-3AD203B41FA5}">
                      <a16:colId xmlns:a16="http://schemas.microsoft.com/office/drawing/2014/main" val="2641052427"/>
                    </a:ext>
                  </a:extLst>
                </a:gridCol>
                <a:gridCol w="5438775">
                  <a:extLst>
                    <a:ext uri="{9D8B030D-6E8A-4147-A177-3AD203B41FA5}">
                      <a16:colId xmlns:a16="http://schemas.microsoft.com/office/drawing/2014/main" val="35637226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Les fêtes familiales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Écrire un email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Exprimer des événements dans le futur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458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anniversaire-surprise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Cher Benoît,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suis désolé mais je ne pourrai pas venir à l’anniversaire </a:t>
                      </a:r>
                      <a:r>
                        <a:rPr lang="fr-FR" sz="2000" dirty="0" err="1"/>
                        <a:t>d’Amira</a:t>
                      </a:r>
                      <a:r>
                        <a:rPr lang="fr-FR" sz="20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42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mariage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t’embrasse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16, je serai dans le Sud.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698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Aujourd’hui, c’est la Sainte Sylvaine, bonne fête à toi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Chère Sylviane,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Mais le week-end du 23, je viendrai à Paris.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1190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Bises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dimanche 24 […] on pourra se voir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14280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2025F633-0CEB-9DAE-DC9F-EEC7E5F305E1}"/>
              </a:ext>
            </a:extLst>
          </p:cNvPr>
          <p:cNvSpPr/>
          <p:nvPr/>
        </p:nvSpPr>
        <p:spPr>
          <a:xfrm>
            <a:off x="838200" y="2453114"/>
            <a:ext cx="2983361" cy="668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3E85C8-64F3-AC11-DA6D-33DBFE6C7176}"/>
              </a:ext>
            </a:extLst>
          </p:cNvPr>
          <p:cNvSpPr/>
          <p:nvPr/>
        </p:nvSpPr>
        <p:spPr>
          <a:xfrm>
            <a:off x="838199" y="3169049"/>
            <a:ext cx="2983361" cy="3430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82873C-55A6-8567-6681-07629F2885F1}"/>
              </a:ext>
            </a:extLst>
          </p:cNvPr>
          <p:cNvSpPr/>
          <p:nvPr/>
        </p:nvSpPr>
        <p:spPr>
          <a:xfrm>
            <a:off x="838198" y="3568239"/>
            <a:ext cx="2983361" cy="668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8C1AC3-1BF6-E5C3-9B0E-345E736D0B9E}"/>
              </a:ext>
            </a:extLst>
          </p:cNvPr>
          <p:cNvSpPr/>
          <p:nvPr/>
        </p:nvSpPr>
        <p:spPr>
          <a:xfrm>
            <a:off x="838197" y="4272264"/>
            <a:ext cx="2983361" cy="3430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F7C5C1-AEE8-2566-491A-8D970408DC2A}"/>
              </a:ext>
            </a:extLst>
          </p:cNvPr>
          <p:cNvSpPr/>
          <p:nvPr/>
        </p:nvSpPr>
        <p:spPr>
          <a:xfrm>
            <a:off x="3866231" y="2453114"/>
            <a:ext cx="2036382" cy="668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CC6D58-68FD-0B5A-10A0-9CB44972ED56}"/>
              </a:ext>
            </a:extLst>
          </p:cNvPr>
          <p:cNvSpPr/>
          <p:nvPr/>
        </p:nvSpPr>
        <p:spPr>
          <a:xfrm>
            <a:off x="3866230" y="3169049"/>
            <a:ext cx="2036382" cy="3430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CB21D2-9740-3BCF-3F45-76DB5A2C500E}"/>
              </a:ext>
            </a:extLst>
          </p:cNvPr>
          <p:cNvSpPr/>
          <p:nvPr/>
        </p:nvSpPr>
        <p:spPr>
          <a:xfrm>
            <a:off x="3866229" y="3568239"/>
            <a:ext cx="2036382" cy="668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5AA18C-BAD7-06EE-DC06-2DBAA10959CE}"/>
              </a:ext>
            </a:extLst>
          </p:cNvPr>
          <p:cNvSpPr/>
          <p:nvPr/>
        </p:nvSpPr>
        <p:spPr>
          <a:xfrm>
            <a:off x="3866228" y="4272264"/>
            <a:ext cx="2036382" cy="3430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66316E-7DF2-78D6-4A6A-6EE7CDF7A63A}"/>
              </a:ext>
            </a:extLst>
          </p:cNvPr>
          <p:cNvSpPr/>
          <p:nvPr/>
        </p:nvSpPr>
        <p:spPr>
          <a:xfrm>
            <a:off x="5947282" y="2453114"/>
            <a:ext cx="5406519" cy="668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4A57BC-9BF0-8523-AA3A-1D89CE8C52CE}"/>
              </a:ext>
            </a:extLst>
          </p:cNvPr>
          <p:cNvSpPr/>
          <p:nvPr/>
        </p:nvSpPr>
        <p:spPr>
          <a:xfrm>
            <a:off x="5947281" y="3169049"/>
            <a:ext cx="5406519" cy="3430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96B43B-F320-C868-5E29-3F717F353CCF}"/>
              </a:ext>
            </a:extLst>
          </p:cNvPr>
          <p:cNvSpPr/>
          <p:nvPr/>
        </p:nvSpPr>
        <p:spPr>
          <a:xfrm>
            <a:off x="5947280" y="3568239"/>
            <a:ext cx="5406519" cy="668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B457B2-3ABB-E240-530E-F5705D2C53C2}"/>
              </a:ext>
            </a:extLst>
          </p:cNvPr>
          <p:cNvSpPr/>
          <p:nvPr/>
        </p:nvSpPr>
        <p:spPr>
          <a:xfrm>
            <a:off x="5947279" y="4272264"/>
            <a:ext cx="5406519" cy="3430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7E2E629A-E32D-0417-A44B-F3303968E6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877911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674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301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50E8EB47-638D-E82A-9381-B0CDB21C3B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082071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0413640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FCFC38-995F-3AEA-B04D-AE719EF3A00E}"/>
              </a:ext>
            </a:extLst>
          </p:cNvPr>
          <p:cNvSpPr/>
          <p:nvPr/>
        </p:nvSpPr>
        <p:spPr>
          <a:xfrm>
            <a:off x="838200" y="5636745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E3964C-4F80-9888-12BA-7F6AC1DED931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08909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4808621" cy="3682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On est le 31</a:t>
            </a:r>
            <a:r>
              <a:rPr lang="fr-FR" sz="2400" baseline="30000" dirty="0"/>
              <a:t>er</a:t>
            </a:r>
            <a:r>
              <a:rPr lang="fr-FR" sz="2400" dirty="0"/>
              <a:t> décembre et ce soir, c’est le réveillon du </a:t>
            </a:r>
            <a:r>
              <a:rPr lang="fr-FR" sz="2400" dirty="0">
                <a:solidFill>
                  <a:srgbClr val="FF0000"/>
                </a:solidFill>
              </a:rPr>
              <a:t>nouvel an</a:t>
            </a:r>
            <a:r>
              <a:rPr lang="fr-FR" sz="2400" dirty="0"/>
              <a:t> ! </a:t>
            </a:r>
          </a:p>
          <a:p>
            <a:pPr algn="just">
              <a:lnSpc>
                <a:spcPct val="200000"/>
              </a:lnSpc>
            </a:pPr>
            <a:r>
              <a:rPr lang="fr-FR" sz="2400" dirty="0"/>
              <a:t>Et début février, il y a la </a:t>
            </a:r>
            <a:r>
              <a:rPr lang="fr-FR" sz="2400" dirty="0">
                <a:solidFill>
                  <a:srgbClr val="FF0000"/>
                </a:solidFill>
              </a:rPr>
              <a:t>chandeleur</a:t>
            </a:r>
            <a:r>
              <a:rPr lang="fr-FR" sz="2400" dirty="0"/>
              <a:t>, c’est la fête des crêpes !</a:t>
            </a:r>
          </a:p>
          <a:p>
            <a:pPr algn="just">
              <a:lnSpc>
                <a:spcPct val="200000"/>
              </a:lnSpc>
            </a:pPr>
            <a:endParaRPr lang="fr-FR" sz="2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fêtes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familiales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" r="2605"/>
          <a:stretch/>
        </p:blipFill>
        <p:spPr bwMode="auto">
          <a:xfrm>
            <a:off x="6095999" y="428784"/>
            <a:ext cx="6052314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41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BB2F7B-D315-B34B-91A4-7E36D43CA1A9}"/>
              </a:ext>
            </a:extLst>
          </p:cNvPr>
          <p:cNvSpPr/>
          <p:nvPr/>
        </p:nvSpPr>
        <p:spPr>
          <a:xfrm>
            <a:off x="2998824" y="2874348"/>
            <a:ext cx="1193266" cy="3376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7F90-E640-F9C2-16F0-A55854A9987E}"/>
              </a:ext>
            </a:extLst>
          </p:cNvPr>
          <p:cNvSpPr/>
          <p:nvPr/>
        </p:nvSpPr>
        <p:spPr>
          <a:xfrm>
            <a:off x="3695701" y="3579979"/>
            <a:ext cx="1408998" cy="3376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D45B8C2D-556E-F978-6DEB-F35F2AE95D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3285633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0244514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691" y="73180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D872F-5ACD-427A-721F-782EA0D97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214"/>
          </a:xfrm>
        </p:spPr>
        <p:txBody>
          <a:bodyPr/>
          <a:lstStyle/>
          <a:p>
            <a:r>
              <a:rPr lang="fr-FR" b="1" dirty="0"/>
              <a:t>VII. Vocabulaire : </a:t>
            </a:r>
            <a:r>
              <a:rPr lang="fr-FR" dirty="0"/>
              <a:t>Les fêtes familiales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DECBF69-7E90-7D24-B351-617AA03C22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349733"/>
              </p:ext>
            </p:extLst>
          </p:nvPr>
        </p:nvGraphicFramePr>
        <p:xfrm>
          <a:off x="838200" y="1825625"/>
          <a:ext cx="6046694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6694">
                  <a:extLst>
                    <a:ext uri="{9D8B030D-6E8A-4147-A177-3AD203B41FA5}">
                      <a16:colId xmlns:a16="http://schemas.microsoft.com/office/drawing/2014/main" val="41576081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Les fêtes familiales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765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anniversaire-surprise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73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mariage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521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Aujourd’hui, c’est la Sainte Sylvaine, bonne fête à toi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586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La fête des mères / pères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88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La fête nationale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433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 Nouvel 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232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Noël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336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L’épiphanie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971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La chandeleur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298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 poisson d’avril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726063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D1C9F013-8ECF-D3C9-63D0-2F5E50304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587" y="1825624"/>
            <a:ext cx="4487458" cy="31699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DD2323-D341-2216-B800-9B9E3E946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156" y="5383680"/>
            <a:ext cx="866781" cy="13001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B615AF-576F-2292-C853-0188593E77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8248" y="4995543"/>
            <a:ext cx="800106" cy="12811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ED3F86-F6E8-E097-13B2-D92B13DE6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5207" y="3758757"/>
            <a:ext cx="871544" cy="1295409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49A208C1-2D5B-88D9-4036-412E4D0210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881060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94453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5F448-3F66-C224-B667-7CF6B7061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43</a:t>
            </a:fld>
            <a:endParaRPr lang="en-US"/>
          </a:p>
        </p:txBody>
      </p:sp>
      <p:sp>
        <p:nvSpPr>
          <p:cNvPr id="1041" name="Isosceles Triangle 104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Épinglé sur FLE : les fêtes, les traditions, les célébrations">
            <a:extLst>
              <a:ext uri="{FF2B5EF4-FFF2-40B4-BE49-F238E27FC236}">
                <a16:creationId xmlns:a16="http://schemas.microsoft.com/office/drawing/2014/main" id="{F443C4E9-0819-DCE9-64E4-B527348A4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1957" y="643467"/>
            <a:ext cx="7428086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3" name="Isosceles Triangle 104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F942913-864C-5F59-CD56-E81E66C837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881060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4389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8E5F9A-C1F1-3AA3-CB40-F3C94CAEF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6 p.66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32292A-0D5A-83C1-61FC-A0BD92749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872" y="2633472"/>
            <a:ext cx="9315207" cy="358635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A79C2-52A5-060E-E4C1-9DF7AB738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44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9D12C982-840E-0035-92D0-56075F874C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881060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14394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52CF1EB6-E28C-E79A-A270-A93AE1CA38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881060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4808621" cy="3682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On est le 31</a:t>
            </a:r>
            <a:r>
              <a:rPr lang="fr-FR" sz="2400" baseline="30000" dirty="0"/>
              <a:t>er</a:t>
            </a:r>
            <a:r>
              <a:rPr lang="fr-FR" sz="2400" dirty="0"/>
              <a:t> décembre et ce soir, c’est le réveillon du </a:t>
            </a:r>
            <a:r>
              <a:rPr lang="fr-FR" sz="2400" dirty="0">
                <a:solidFill>
                  <a:srgbClr val="FF0000"/>
                </a:solidFill>
              </a:rPr>
              <a:t>nouvel an</a:t>
            </a:r>
            <a:r>
              <a:rPr lang="fr-FR" sz="2400" dirty="0"/>
              <a:t> ! </a:t>
            </a:r>
          </a:p>
          <a:p>
            <a:pPr algn="just">
              <a:lnSpc>
                <a:spcPct val="200000"/>
              </a:lnSpc>
            </a:pPr>
            <a:r>
              <a:rPr lang="fr-FR" sz="2400" dirty="0"/>
              <a:t>Et début février, il y a la </a:t>
            </a:r>
            <a:r>
              <a:rPr lang="fr-FR" sz="2400" dirty="0">
                <a:solidFill>
                  <a:srgbClr val="FF0000"/>
                </a:solidFill>
              </a:rPr>
              <a:t>chandeleur</a:t>
            </a:r>
            <a:r>
              <a:rPr lang="fr-FR" sz="2400" dirty="0"/>
              <a:t>, c’est la fête des crêpes !</a:t>
            </a:r>
          </a:p>
          <a:p>
            <a:pPr algn="just">
              <a:lnSpc>
                <a:spcPct val="200000"/>
              </a:lnSpc>
            </a:pPr>
            <a:endParaRPr lang="fr-FR" sz="2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fetes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familiales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" r="2605"/>
          <a:stretch/>
        </p:blipFill>
        <p:spPr bwMode="auto">
          <a:xfrm>
            <a:off x="6095999" y="428784"/>
            <a:ext cx="6052314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46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BB2F7B-D315-B34B-91A4-7E36D43CA1A9}"/>
              </a:ext>
            </a:extLst>
          </p:cNvPr>
          <p:cNvSpPr/>
          <p:nvPr/>
        </p:nvSpPr>
        <p:spPr>
          <a:xfrm>
            <a:off x="2998824" y="2874348"/>
            <a:ext cx="1193266" cy="3376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7F90-E640-F9C2-16F0-A55854A9987E}"/>
              </a:ext>
            </a:extLst>
          </p:cNvPr>
          <p:cNvSpPr/>
          <p:nvPr/>
        </p:nvSpPr>
        <p:spPr>
          <a:xfrm>
            <a:off x="3695701" y="3579979"/>
            <a:ext cx="1408998" cy="3376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9F320CFF-742C-F907-8D79-303E6FADA3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881060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5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2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8217E0DA-0F1D-F4E9-9E9D-AD5BD91B1A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881060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48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2993605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FCFC38-995F-3AEA-B04D-AE719EF3A00E}"/>
              </a:ext>
            </a:extLst>
          </p:cNvPr>
          <p:cNvSpPr/>
          <p:nvPr/>
        </p:nvSpPr>
        <p:spPr>
          <a:xfrm>
            <a:off x="838200" y="599887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E3964C-4F80-9888-12BA-7F6AC1DED931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47091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Écrire</a:t>
            </a:r>
            <a:r>
              <a:rPr lang="en-US" sz="3200" b="1" dirty="0">
                <a:latin typeface="+mj-lt"/>
                <a:ea typeface="+mj-ea"/>
                <a:cs typeface="+mj-cs"/>
              </a:rPr>
              <a:t> un mail amical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2" t="72" r="18422" b="-72"/>
          <a:stretch/>
        </p:blipFill>
        <p:spPr bwMode="auto">
          <a:xfrm>
            <a:off x="6452637" y="477614"/>
            <a:ext cx="5739364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49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80CE8B-B914-E5BC-0D6E-6A120DD7D4A9}"/>
              </a:ext>
            </a:extLst>
          </p:cNvPr>
          <p:cNvSpPr/>
          <p:nvPr/>
        </p:nvSpPr>
        <p:spPr>
          <a:xfrm>
            <a:off x="382137" y="2081284"/>
            <a:ext cx="5861714" cy="403291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fr-FR" sz="2000" dirty="0">
                <a:solidFill>
                  <a:srgbClr val="FF0000"/>
                </a:solidFill>
              </a:rPr>
              <a:t>Chère</a:t>
            </a:r>
            <a:r>
              <a:rPr lang="fr-FR" sz="2000" dirty="0"/>
              <a:t> Léa,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Je suis actuellement au Machu Picchu. C’est un lieu fantastique! J’ai pris plein de photos. Je te les montrerai à mon retour </a:t>
            </a:r>
            <a:r>
              <a:rPr lang="fr-FR" sz="2000" dirty="0">
                <a:sym typeface="Wingdings" panose="05000000000000000000" pitchFamily="2" charset="2"/>
              </a:rPr>
              <a:t></a:t>
            </a:r>
          </a:p>
          <a:p>
            <a:pPr>
              <a:lnSpc>
                <a:spcPct val="150000"/>
              </a:lnSpc>
            </a:pPr>
            <a:endParaRPr lang="fr-FR" sz="2000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fr-FR" sz="2000" dirty="0">
                <a:sym typeface="Wingdings" panose="05000000000000000000" pitchFamily="2" charset="2"/>
              </a:rPr>
              <a:t>À </a:t>
            </a: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bientôt</a:t>
            </a:r>
            <a:r>
              <a:rPr lang="fr-FR" sz="2000" dirty="0">
                <a:sym typeface="Wingdings" panose="05000000000000000000" pitchFamily="2" charset="2"/>
              </a:rPr>
              <a:t> !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Bisous</a:t>
            </a:r>
            <a:r>
              <a:rPr lang="fr-FR" sz="2000" dirty="0">
                <a:solidFill>
                  <a:schemeClr val="tx1"/>
                </a:solidFill>
                <a:sym typeface="Wingdings" panose="05000000000000000000" pitchFamily="2" charset="2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Julie</a:t>
            </a:r>
            <a:r>
              <a:rPr lang="fr-FR" sz="2000" dirty="0">
                <a:sym typeface="Wingdings" panose="05000000000000000000" pitchFamily="2" charset="2"/>
              </a:rPr>
              <a:t>.</a:t>
            </a:r>
            <a:endParaRPr lang="fr-FR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F56267-B334-1CD8-A08A-B88A2A12DFE1}"/>
              </a:ext>
            </a:extLst>
          </p:cNvPr>
          <p:cNvSpPr/>
          <p:nvPr/>
        </p:nvSpPr>
        <p:spPr>
          <a:xfrm>
            <a:off x="488023" y="2235120"/>
            <a:ext cx="585628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B76297-C5AC-ED61-3C5A-9D281E7B8B86}"/>
              </a:ext>
            </a:extLst>
          </p:cNvPr>
          <p:cNvSpPr/>
          <p:nvPr/>
        </p:nvSpPr>
        <p:spPr>
          <a:xfrm>
            <a:off x="683916" y="4502923"/>
            <a:ext cx="779471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0C55F5-47F8-7FA2-A844-49D6CBC58F8F}"/>
              </a:ext>
            </a:extLst>
          </p:cNvPr>
          <p:cNvSpPr/>
          <p:nvPr/>
        </p:nvSpPr>
        <p:spPr>
          <a:xfrm>
            <a:off x="477073" y="4966527"/>
            <a:ext cx="644191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05A3FC-9297-93DD-EAEE-8940EB9D5546}"/>
              </a:ext>
            </a:extLst>
          </p:cNvPr>
          <p:cNvSpPr/>
          <p:nvPr/>
        </p:nvSpPr>
        <p:spPr>
          <a:xfrm>
            <a:off x="479086" y="5405533"/>
            <a:ext cx="439991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06D0C40-2E60-D049-5560-FB9A47F475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2802109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494573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2285483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733AEF28-2B5B-5F72-C3F0-B4B5956B0D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082071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DF67568-1212-5794-A4A6-70AA7C5F94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VIII. Vocabulaire : </a:t>
            </a:r>
            <a:r>
              <a:rPr lang="fr-FR" dirty="0"/>
              <a:t>Écrire un email amical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F08E11-C2AB-66D4-C247-FEB595A84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51475"/>
            <a:ext cx="10826941" cy="40036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5E16A1D-05FC-E35E-8ADF-0570E818422F}"/>
              </a:ext>
            </a:extLst>
          </p:cNvPr>
          <p:cNvSpPr/>
          <p:nvPr/>
        </p:nvSpPr>
        <p:spPr>
          <a:xfrm>
            <a:off x="1512380" y="2457833"/>
            <a:ext cx="1185098" cy="2629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26415D-B74C-FE0F-CCBC-DBB34AE212CA}"/>
              </a:ext>
            </a:extLst>
          </p:cNvPr>
          <p:cNvSpPr/>
          <p:nvPr/>
        </p:nvSpPr>
        <p:spPr>
          <a:xfrm>
            <a:off x="1442991" y="3958031"/>
            <a:ext cx="1577366" cy="2629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5EF0E5-1209-45D6-DD98-CEAC3BE5EA96}"/>
              </a:ext>
            </a:extLst>
          </p:cNvPr>
          <p:cNvSpPr/>
          <p:nvPr/>
        </p:nvSpPr>
        <p:spPr>
          <a:xfrm>
            <a:off x="1505637" y="2985946"/>
            <a:ext cx="1433969" cy="26291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36AAD4-779B-2A31-BC2F-D6E2C2B45746}"/>
              </a:ext>
            </a:extLst>
          </p:cNvPr>
          <p:cNvSpPr/>
          <p:nvPr/>
        </p:nvSpPr>
        <p:spPr>
          <a:xfrm>
            <a:off x="1487074" y="5256855"/>
            <a:ext cx="1433969" cy="51020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F002B9-757D-C201-26C0-501787016AEE}"/>
              </a:ext>
            </a:extLst>
          </p:cNvPr>
          <p:cNvSpPr/>
          <p:nvPr/>
        </p:nvSpPr>
        <p:spPr>
          <a:xfrm>
            <a:off x="1512380" y="3273083"/>
            <a:ext cx="1433969" cy="2629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76707D-5A4B-2320-E5A7-E268E4F9C2E3}"/>
              </a:ext>
            </a:extLst>
          </p:cNvPr>
          <p:cNvSpPr/>
          <p:nvPr/>
        </p:nvSpPr>
        <p:spPr>
          <a:xfrm>
            <a:off x="1487074" y="5807336"/>
            <a:ext cx="1433969" cy="2629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53AC86C-FB09-E0DD-69B7-4520712B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48142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791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6" name="Rectangle 3085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F28174-AAB0-7FF2-D4D5-660047F0E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53" y="1263072"/>
            <a:ext cx="5662188" cy="1860400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914400"/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Modèle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la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lettre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amicale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la lettre amicale | Teaching french, French teaching resources, French  language lessons">
            <a:extLst>
              <a:ext uri="{FF2B5EF4-FFF2-40B4-BE49-F238E27FC236}">
                <a16:creationId xmlns:a16="http://schemas.microsoft.com/office/drawing/2014/main" id="{8F4E237E-5075-2A04-8263-5B7F54BEC0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55038" y="1263072"/>
            <a:ext cx="3897914" cy="527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9F4827-B632-EB0A-2A07-D78961E63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388" y="3675352"/>
            <a:ext cx="5828261" cy="2680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9C3609-A2BD-49A6-EE63-047A48FB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51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C9850B03-95BA-E529-4DFB-F9F8E9EDBC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48142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826492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02E4A-DFEA-6CDD-97BE-AD4CFECBF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52</a:t>
            </a:fld>
            <a:endParaRPr lang="en-US"/>
          </a:p>
        </p:txBody>
      </p:sp>
      <p:pic>
        <p:nvPicPr>
          <p:cNvPr id="2052" name="Picture 4" descr="Écrire une lettre amicale - YouTube">
            <a:extLst>
              <a:ext uri="{FF2B5EF4-FFF2-40B4-BE49-F238E27FC236}">
                <a16:creationId xmlns:a16="http://schemas.microsoft.com/office/drawing/2014/main" id="{5FBD2D0D-C66B-06A0-5E49-217639255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4" y="595116"/>
            <a:ext cx="10076033" cy="566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6ACB096-6FA6-DBAE-F03B-7B290B541B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48142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20304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5C5FAC-65F2-EA2B-2E57-CE0B188F3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7 p.66</a:t>
            </a:r>
          </a:p>
        </p:txBody>
      </p:sp>
      <p:sp>
        <p:nvSpPr>
          <p:cNvPr id="36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7409AF-FF21-F63F-63D8-0E19EDA13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3315070"/>
            <a:ext cx="11548872" cy="222315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8FCE8-47DE-A1FD-B03A-68C512E3D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53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78022DB-A601-BDFD-73D6-5C8D66D61F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48142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221566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A71EC3DC-3BF1-5575-3DB9-F10C93E72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48142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60769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Écrire</a:t>
            </a:r>
            <a:r>
              <a:rPr lang="en-US" sz="3200" b="1" dirty="0">
                <a:latin typeface="+mj-lt"/>
                <a:ea typeface="+mj-ea"/>
                <a:cs typeface="+mj-cs"/>
              </a:rPr>
              <a:t> un mail amical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2" t="72" r="18422" b="-72"/>
          <a:stretch/>
        </p:blipFill>
        <p:spPr bwMode="auto">
          <a:xfrm>
            <a:off x="6452637" y="477614"/>
            <a:ext cx="5739364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55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80CE8B-B914-E5BC-0D6E-6A120DD7D4A9}"/>
              </a:ext>
            </a:extLst>
          </p:cNvPr>
          <p:cNvSpPr/>
          <p:nvPr/>
        </p:nvSpPr>
        <p:spPr>
          <a:xfrm>
            <a:off x="382137" y="2081284"/>
            <a:ext cx="5861714" cy="403291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fr-FR" sz="2000" dirty="0">
                <a:solidFill>
                  <a:srgbClr val="FF0000"/>
                </a:solidFill>
              </a:rPr>
              <a:t>Chère</a:t>
            </a:r>
            <a:r>
              <a:rPr lang="fr-FR" sz="2000" dirty="0"/>
              <a:t> Léa,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Je suis actuellement au Machu Picchu. C’est un lieu fantastique! J’ai pris plein de photos. Je te les montrerai à mon retour </a:t>
            </a:r>
            <a:r>
              <a:rPr lang="fr-FR" sz="2000" dirty="0">
                <a:sym typeface="Wingdings" panose="05000000000000000000" pitchFamily="2" charset="2"/>
              </a:rPr>
              <a:t></a:t>
            </a:r>
          </a:p>
          <a:p>
            <a:pPr>
              <a:lnSpc>
                <a:spcPct val="150000"/>
              </a:lnSpc>
            </a:pPr>
            <a:endParaRPr lang="fr-FR" sz="2000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fr-FR" sz="2000" dirty="0">
                <a:sym typeface="Wingdings" panose="05000000000000000000" pitchFamily="2" charset="2"/>
              </a:rPr>
              <a:t>À </a:t>
            </a: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bientôt</a:t>
            </a:r>
            <a:r>
              <a:rPr lang="fr-FR" sz="2000" dirty="0">
                <a:sym typeface="Wingdings" panose="05000000000000000000" pitchFamily="2" charset="2"/>
              </a:rPr>
              <a:t> !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Bisous</a:t>
            </a:r>
            <a:r>
              <a:rPr lang="fr-FR" sz="2000" dirty="0">
                <a:solidFill>
                  <a:schemeClr val="tx1"/>
                </a:solidFill>
                <a:sym typeface="Wingdings" panose="05000000000000000000" pitchFamily="2" charset="2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Julie</a:t>
            </a:r>
            <a:r>
              <a:rPr lang="fr-FR" sz="2000" dirty="0">
                <a:sym typeface="Wingdings" panose="05000000000000000000" pitchFamily="2" charset="2"/>
              </a:rPr>
              <a:t>.</a:t>
            </a:r>
            <a:endParaRPr lang="fr-FR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F56267-B334-1CD8-A08A-B88A2A12DFE1}"/>
              </a:ext>
            </a:extLst>
          </p:cNvPr>
          <p:cNvSpPr/>
          <p:nvPr/>
        </p:nvSpPr>
        <p:spPr>
          <a:xfrm>
            <a:off x="488023" y="2235120"/>
            <a:ext cx="585628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B76297-C5AC-ED61-3C5A-9D281E7B8B86}"/>
              </a:ext>
            </a:extLst>
          </p:cNvPr>
          <p:cNvSpPr/>
          <p:nvPr/>
        </p:nvSpPr>
        <p:spPr>
          <a:xfrm>
            <a:off x="683916" y="4502923"/>
            <a:ext cx="779471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0C55F5-47F8-7FA2-A844-49D6CBC58F8F}"/>
              </a:ext>
            </a:extLst>
          </p:cNvPr>
          <p:cNvSpPr/>
          <p:nvPr/>
        </p:nvSpPr>
        <p:spPr>
          <a:xfrm>
            <a:off x="477073" y="4966527"/>
            <a:ext cx="644191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05A3FC-9297-93DD-EAEE-8940EB9D5546}"/>
              </a:ext>
            </a:extLst>
          </p:cNvPr>
          <p:cNvSpPr/>
          <p:nvPr/>
        </p:nvSpPr>
        <p:spPr>
          <a:xfrm>
            <a:off x="479086" y="5405533"/>
            <a:ext cx="439991" cy="35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9A12ED3-B43F-31D8-5A81-25EB49AAD8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48142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0318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B141DEE2-AC4A-B5A3-855C-D8161C3C07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48142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3152158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Communiquer par email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2448895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FCFC38-995F-3AEA-B04D-AE719EF3A00E}"/>
              </a:ext>
            </a:extLst>
          </p:cNvPr>
          <p:cNvSpPr/>
          <p:nvPr/>
        </p:nvSpPr>
        <p:spPr>
          <a:xfrm>
            <a:off x="4405265" y="528838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E3964C-4F80-9888-12BA-7F6AC1DED931}"/>
              </a:ext>
            </a:extLst>
          </p:cNvPr>
          <p:cNvSpPr txBox="1"/>
          <p:nvPr/>
        </p:nvSpPr>
        <p:spPr>
          <a:xfrm>
            <a:off x="0" y="645789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78491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/>
              <a:t>Moi</a:t>
            </a:r>
            <a:r>
              <a:rPr lang="fr-FR" sz="2400" dirty="0"/>
              <a:t> : La semaine prochaine je vais aux gorges du Verdon faire du Kayak, tu viens avec moi ?</a:t>
            </a:r>
          </a:p>
          <a:p>
            <a:pPr algn="just">
              <a:lnSpc>
                <a:spcPct val="150000"/>
              </a:lnSpc>
            </a:pPr>
            <a:r>
              <a:rPr lang="fr-FR" sz="2400" b="1" dirty="0"/>
              <a:t>Abdel : </a:t>
            </a:r>
            <a:r>
              <a:rPr lang="fr-FR" sz="2400" dirty="0"/>
              <a:t>Désolé je ne </a:t>
            </a:r>
            <a:r>
              <a:rPr lang="fr-FR" sz="2400" dirty="0">
                <a:solidFill>
                  <a:srgbClr val="FF0000"/>
                </a:solidFill>
              </a:rPr>
              <a:t>pourrai</a:t>
            </a:r>
            <a:r>
              <a:rPr lang="fr-FR" sz="2400" dirty="0"/>
              <a:t> pas venir, je </a:t>
            </a:r>
            <a:r>
              <a:rPr lang="fr-FR" sz="2400" dirty="0">
                <a:solidFill>
                  <a:srgbClr val="FF0000"/>
                </a:solidFill>
              </a:rPr>
              <a:t>serai</a:t>
            </a:r>
            <a:r>
              <a:rPr lang="fr-FR" sz="2400" dirty="0"/>
              <a:t> à Biarritz avec mon frère. Je </a:t>
            </a:r>
            <a:r>
              <a:rPr lang="fr-FR" sz="2400" dirty="0">
                <a:solidFill>
                  <a:srgbClr val="FF0000"/>
                </a:solidFill>
              </a:rPr>
              <a:t>viendrai</a:t>
            </a:r>
            <a:r>
              <a:rPr lang="fr-FR" sz="2400" dirty="0"/>
              <a:t> la prochaine fois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futur</a:t>
            </a:r>
            <a:r>
              <a:rPr lang="en-US" sz="3200" b="1" dirty="0">
                <a:latin typeface="+mj-lt"/>
                <a:ea typeface="+mj-ea"/>
                <a:cs typeface="+mj-cs"/>
              </a:rPr>
              <a:t> simple (2)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6" b="6736"/>
          <a:stretch/>
        </p:blipFill>
        <p:spPr bwMode="auto">
          <a:xfrm>
            <a:off x="6452637" y="477614"/>
            <a:ext cx="5739364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58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8A570A-EE7B-AC1C-6ED3-EEE2DAAA54BB}"/>
              </a:ext>
            </a:extLst>
          </p:cNvPr>
          <p:cNvSpPr/>
          <p:nvPr/>
        </p:nvSpPr>
        <p:spPr>
          <a:xfrm>
            <a:off x="3276959" y="3644889"/>
            <a:ext cx="1037476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29D8CD-1F41-8C57-FA85-6174E117681F}"/>
              </a:ext>
            </a:extLst>
          </p:cNvPr>
          <p:cNvSpPr/>
          <p:nvPr/>
        </p:nvSpPr>
        <p:spPr>
          <a:xfrm>
            <a:off x="542272" y="4175661"/>
            <a:ext cx="644191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DAC31B-9E08-62ED-8CC0-913BAC0F13F6}"/>
              </a:ext>
            </a:extLst>
          </p:cNvPr>
          <p:cNvSpPr/>
          <p:nvPr/>
        </p:nvSpPr>
        <p:spPr>
          <a:xfrm>
            <a:off x="4918679" y="4180186"/>
            <a:ext cx="1037476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6AEFCE7F-873E-C756-3DCA-5A387AC0BB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0471896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82435463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490B5-29ED-0E7A-CF9B-2A30A016A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RAPPEL de grammaire : </a:t>
            </a:r>
            <a:r>
              <a:rPr lang="fr-FR" dirty="0"/>
              <a:t>Le futur simple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7037FF-03C6-58DA-B4CF-2B84F7A8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59</a:t>
            </a:fld>
            <a:endParaRPr lang="en-US"/>
          </a:p>
        </p:txBody>
      </p:sp>
      <p:graphicFrame>
        <p:nvGraphicFramePr>
          <p:cNvPr id="11" name="Content Placeholder 4">
            <a:extLst>
              <a:ext uri="{FF2B5EF4-FFF2-40B4-BE49-F238E27FC236}">
                <a16:creationId xmlns:a16="http://schemas.microsoft.com/office/drawing/2014/main" id="{8B8E28AC-ACD6-A687-A756-DDFD5DF38EE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50266" y="1465786"/>
          <a:ext cx="9938582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8582">
                  <a:extLst>
                    <a:ext uri="{9D8B030D-6E8A-4147-A177-3AD203B41FA5}">
                      <a16:colId xmlns:a16="http://schemas.microsoft.com/office/drawing/2014/main" val="28777187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200" dirty="0"/>
                        <a:t>Exprimer un événement dans le futur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915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Je vous donnerai le programme après-demain.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244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Nous arriverons à Aix-en-Provence à 11h30.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290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Nous dormirons une nuit à Aix.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330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Le 16 mai, nous visiterons Gordes.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4625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Le 17, nous visiterons </a:t>
                      </a:r>
                      <a:r>
                        <a:rPr lang="fr-FR" sz="2200" dirty="0" err="1"/>
                        <a:t>Loumarin</a:t>
                      </a:r>
                      <a:r>
                        <a:rPr lang="fr-FR" sz="22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655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Et le 18, nous finirons notre voyage par…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941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Nous prendrons le train à 8h30.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393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The simple future is used to refer to future events, that is, </a:t>
                      </a:r>
                      <a:r>
                        <a:rPr lang="en-US" sz="2200" dirty="0">
                          <a:solidFill>
                            <a:srgbClr val="FF0000"/>
                          </a:solidFill>
                        </a:rPr>
                        <a:t>to make predictions</a:t>
                      </a:r>
                      <a:r>
                        <a:rPr lang="en-US" sz="2200" dirty="0"/>
                        <a:t>.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00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Verbe à l’infinitif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+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Terminaisons de AVOIR au présent (ai, as, a, </a:t>
                      </a:r>
                      <a:r>
                        <a:rPr lang="fr-FR" sz="2200" dirty="0" err="1"/>
                        <a:t>ons</a:t>
                      </a:r>
                      <a:r>
                        <a:rPr lang="fr-FR" sz="2200" dirty="0"/>
                        <a:t>, </a:t>
                      </a:r>
                      <a:r>
                        <a:rPr lang="fr-FR" sz="2200" dirty="0" err="1"/>
                        <a:t>ez</a:t>
                      </a:r>
                      <a:r>
                        <a:rPr lang="fr-FR" sz="2200" dirty="0"/>
                        <a:t>, ont)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364366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70952994-3402-460E-ADA0-6D993EEA235E}"/>
              </a:ext>
            </a:extLst>
          </p:cNvPr>
          <p:cNvSpPr/>
          <p:nvPr/>
        </p:nvSpPr>
        <p:spPr>
          <a:xfrm>
            <a:off x="2118891" y="1980429"/>
            <a:ext cx="813501" cy="2396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EB9277-423D-485B-E2E6-CC851667B26B}"/>
              </a:ext>
            </a:extLst>
          </p:cNvPr>
          <p:cNvSpPr/>
          <p:nvPr/>
        </p:nvSpPr>
        <p:spPr>
          <a:xfrm>
            <a:off x="1888905" y="2417658"/>
            <a:ext cx="739546" cy="2396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57C42D-4322-A267-2184-7BFBD202F9AC}"/>
              </a:ext>
            </a:extLst>
          </p:cNvPr>
          <p:cNvSpPr/>
          <p:nvPr/>
        </p:nvSpPr>
        <p:spPr>
          <a:xfrm>
            <a:off x="1840174" y="2833241"/>
            <a:ext cx="813501" cy="2396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C51072-3436-CA1A-5741-3F1217387D49}"/>
              </a:ext>
            </a:extLst>
          </p:cNvPr>
          <p:cNvSpPr/>
          <p:nvPr/>
        </p:nvSpPr>
        <p:spPr>
          <a:xfrm>
            <a:off x="3058517" y="3272480"/>
            <a:ext cx="698762" cy="2592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DB6D8-2DEA-1C22-8FE6-E7D16BBB93A5}"/>
              </a:ext>
            </a:extLst>
          </p:cNvPr>
          <p:cNvSpPr/>
          <p:nvPr/>
        </p:nvSpPr>
        <p:spPr>
          <a:xfrm>
            <a:off x="2576705" y="3686053"/>
            <a:ext cx="698762" cy="2592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723EE3-2B25-692C-A68A-CA8649DB65B0}"/>
              </a:ext>
            </a:extLst>
          </p:cNvPr>
          <p:cNvSpPr/>
          <p:nvPr/>
        </p:nvSpPr>
        <p:spPr>
          <a:xfrm>
            <a:off x="2797196" y="4104427"/>
            <a:ext cx="477264" cy="2592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16D834A-99C7-70E8-02E9-3D4AC6466C9F}"/>
              </a:ext>
            </a:extLst>
          </p:cNvPr>
          <p:cNvSpPr/>
          <p:nvPr/>
        </p:nvSpPr>
        <p:spPr>
          <a:xfrm>
            <a:off x="1881950" y="4515382"/>
            <a:ext cx="768638" cy="3154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2CC882-E1D6-481C-1F7D-C0109810BE2C}"/>
              </a:ext>
            </a:extLst>
          </p:cNvPr>
          <p:cNvSpPr/>
          <p:nvPr/>
        </p:nvSpPr>
        <p:spPr>
          <a:xfrm>
            <a:off x="2944151" y="1981869"/>
            <a:ext cx="194746" cy="23963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74930C-4C17-5F0C-7B97-5FF5D6DA97C3}"/>
              </a:ext>
            </a:extLst>
          </p:cNvPr>
          <p:cNvSpPr/>
          <p:nvPr/>
        </p:nvSpPr>
        <p:spPr>
          <a:xfrm>
            <a:off x="2645859" y="2424913"/>
            <a:ext cx="406352" cy="23963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135246-C8FA-F8F5-B7E1-B70BCC9CBDE3}"/>
              </a:ext>
            </a:extLst>
          </p:cNvPr>
          <p:cNvSpPr/>
          <p:nvPr/>
        </p:nvSpPr>
        <p:spPr>
          <a:xfrm>
            <a:off x="2678899" y="2834681"/>
            <a:ext cx="406352" cy="23963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6CA4D07-738C-6EE7-0AC9-3B0B18FB6D42}"/>
              </a:ext>
            </a:extLst>
          </p:cNvPr>
          <p:cNvSpPr/>
          <p:nvPr/>
        </p:nvSpPr>
        <p:spPr>
          <a:xfrm>
            <a:off x="3776197" y="3285816"/>
            <a:ext cx="406352" cy="2459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468AF5A-5717-1A16-F68A-6E1E48E4D9B5}"/>
              </a:ext>
            </a:extLst>
          </p:cNvPr>
          <p:cNvSpPr/>
          <p:nvPr/>
        </p:nvSpPr>
        <p:spPr>
          <a:xfrm>
            <a:off x="3293378" y="3692359"/>
            <a:ext cx="406352" cy="2459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AA81ED7-B9F6-32CD-A715-476C09E632C5}"/>
              </a:ext>
            </a:extLst>
          </p:cNvPr>
          <p:cNvSpPr/>
          <p:nvPr/>
        </p:nvSpPr>
        <p:spPr>
          <a:xfrm>
            <a:off x="3293378" y="4117763"/>
            <a:ext cx="406352" cy="2459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044412B-9640-26ED-E92A-97193107062A}"/>
              </a:ext>
            </a:extLst>
          </p:cNvPr>
          <p:cNvSpPr/>
          <p:nvPr/>
        </p:nvSpPr>
        <p:spPr>
          <a:xfrm>
            <a:off x="2672593" y="4525950"/>
            <a:ext cx="406352" cy="29758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3A85350-722D-22FB-2F68-34011DEFDDE1}"/>
              </a:ext>
            </a:extLst>
          </p:cNvPr>
          <p:cNvSpPr/>
          <p:nvPr/>
        </p:nvSpPr>
        <p:spPr>
          <a:xfrm>
            <a:off x="5111787" y="5593534"/>
            <a:ext cx="1993649" cy="3154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3638AD-2821-D974-1E0F-8BBBE62978C2}"/>
              </a:ext>
            </a:extLst>
          </p:cNvPr>
          <p:cNvSpPr/>
          <p:nvPr/>
        </p:nvSpPr>
        <p:spPr>
          <a:xfrm>
            <a:off x="2899351" y="6270263"/>
            <a:ext cx="6418519" cy="31012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DF78638-B086-0586-2606-1BDF33084B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71607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330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2110239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ADDE99DB-D724-BF58-E9BC-550686E30C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082071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FE88B-8D15-5DBC-A7C4-F0B847592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IX. Grammaire</a:t>
            </a:r>
            <a:r>
              <a:rPr lang="fr-FR" dirty="0"/>
              <a:t> : Le futur simple (quelques verbes irréguliers)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5A6B47A-517D-94CF-8ECE-B37535BD6F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001378"/>
              </p:ext>
            </p:extLst>
          </p:nvPr>
        </p:nvGraphicFramePr>
        <p:xfrm>
          <a:off x="838199" y="1825625"/>
          <a:ext cx="102613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8605">
                  <a:extLst>
                    <a:ext uri="{9D8B030D-6E8A-4147-A177-3AD203B41FA5}">
                      <a16:colId xmlns:a16="http://schemas.microsoft.com/office/drawing/2014/main" val="1992274255"/>
                    </a:ext>
                  </a:extLst>
                </a:gridCol>
                <a:gridCol w="3512745">
                  <a:extLst>
                    <a:ext uri="{9D8B030D-6E8A-4147-A177-3AD203B41FA5}">
                      <a16:colId xmlns:a16="http://schemas.microsoft.com/office/drawing/2014/main" val="14082810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800" dirty="0"/>
                        <a:t>Exprimer des événements dans le futur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Infinitif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322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dirty="0"/>
                        <a:t>Mais le week-end du 23, je viendrai à Paris.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Venir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35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dirty="0"/>
                        <a:t>Le 16, je serai dans le Sud.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Être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33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/>
                        <a:t>Je suis désolé mais je ne pourrai pas venir à l’anniversaire </a:t>
                      </a:r>
                      <a:r>
                        <a:rPr lang="fr-FR" sz="2800" dirty="0" err="1"/>
                        <a:t>d’Amira</a:t>
                      </a:r>
                      <a:r>
                        <a:rPr lang="fr-FR" sz="2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Pouvoir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981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dirty="0"/>
                        <a:t>Le dimanche 24 […] on pourra se voir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Pouvoir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0022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6622E-87E4-0CFB-6CB3-DC2CC7486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DB04D6-C7E7-A381-8F6A-316988D49214}"/>
              </a:ext>
            </a:extLst>
          </p:cNvPr>
          <p:cNvSpPr/>
          <p:nvPr/>
        </p:nvSpPr>
        <p:spPr>
          <a:xfrm>
            <a:off x="4815276" y="2469296"/>
            <a:ext cx="954633" cy="3081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149607-43E6-F7DC-7C37-6517124408E9}"/>
              </a:ext>
            </a:extLst>
          </p:cNvPr>
          <p:cNvSpPr/>
          <p:nvPr/>
        </p:nvSpPr>
        <p:spPr>
          <a:xfrm>
            <a:off x="5788016" y="2479864"/>
            <a:ext cx="277544" cy="29758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7A43D4-13BB-A3DD-3357-547035ECC3EA}"/>
              </a:ext>
            </a:extLst>
          </p:cNvPr>
          <p:cNvSpPr/>
          <p:nvPr/>
        </p:nvSpPr>
        <p:spPr>
          <a:xfrm>
            <a:off x="2189410" y="2983835"/>
            <a:ext cx="445343" cy="3081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1D9038-C007-D72A-28F7-93A784B2E09D}"/>
              </a:ext>
            </a:extLst>
          </p:cNvPr>
          <p:cNvSpPr/>
          <p:nvPr/>
        </p:nvSpPr>
        <p:spPr>
          <a:xfrm>
            <a:off x="2663059" y="2994403"/>
            <a:ext cx="277544" cy="29758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239F1D-A75E-35DA-C769-5580A8AA12AA}"/>
              </a:ext>
            </a:extLst>
          </p:cNvPr>
          <p:cNvSpPr/>
          <p:nvPr/>
        </p:nvSpPr>
        <p:spPr>
          <a:xfrm>
            <a:off x="4463358" y="3497178"/>
            <a:ext cx="834262" cy="3081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27C2FA-3429-E119-4FA3-F699162200FC}"/>
              </a:ext>
            </a:extLst>
          </p:cNvPr>
          <p:cNvSpPr/>
          <p:nvPr/>
        </p:nvSpPr>
        <p:spPr>
          <a:xfrm>
            <a:off x="5315727" y="3507746"/>
            <a:ext cx="277544" cy="29758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6C0874-A136-C88A-95A4-A1F42E313E85}"/>
              </a:ext>
            </a:extLst>
          </p:cNvPr>
          <p:cNvSpPr/>
          <p:nvPr/>
        </p:nvSpPr>
        <p:spPr>
          <a:xfrm>
            <a:off x="4234055" y="4459259"/>
            <a:ext cx="834262" cy="3081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0ED2E5-1169-5EDD-E538-BB1487294892}"/>
              </a:ext>
            </a:extLst>
          </p:cNvPr>
          <p:cNvSpPr/>
          <p:nvPr/>
        </p:nvSpPr>
        <p:spPr>
          <a:xfrm>
            <a:off x="5086424" y="4469827"/>
            <a:ext cx="211196" cy="29758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572CDE-4FF6-135F-B78E-CFDD716FFC00}"/>
              </a:ext>
            </a:extLst>
          </p:cNvPr>
          <p:cNvSpPr/>
          <p:nvPr/>
        </p:nvSpPr>
        <p:spPr>
          <a:xfrm>
            <a:off x="7592672" y="2339603"/>
            <a:ext cx="3481027" cy="5108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AEC4F0-1E54-2B69-3C26-6753A3B98D2A}"/>
              </a:ext>
            </a:extLst>
          </p:cNvPr>
          <p:cNvSpPr/>
          <p:nvPr/>
        </p:nvSpPr>
        <p:spPr>
          <a:xfrm>
            <a:off x="7592672" y="2862609"/>
            <a:ext cx="3481027" cy="5108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8442F5-7733-A9BB-7414-223ECDCB8E6C}"/>
              </a:ext>
            </a:extLst>
          </p:cNvPr>
          <p:cNvSpPr/>
          <p:nvPr/>
        </p:nvSpPr>
        <p:spPr>
          <a:xfrm>
            <a:off x="7592793" y="3382728"/>
            <a:ext cx="3481027" cy="14793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7" name="Diagramme 2">
            <a:extLst>
              <a:ext uri="{FF2B5EF4-FFF2-40B4-BE49-F238E27FC236}">
                <a16:creationId xmlns:a16="http://schemas.microsoft.com/office/drawing/2014/main" id="{EA993054-FD73-5DD4-A6B6-5FEB02F31E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71607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404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" grpId="0" animBg="1"/>
      <p:bldP spid="14" grpId="0" animBg="1"/>
      <p:bldP spid="1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C3A454-5E19-EE11-748B-44FD0C4CB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Verbes irréguliers au futur</a:t>
            </a:r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le futur simple' in POURQUOI PAS... EN FRANÇAIS ? | Scoop.it">
            <a:extLst>
              <a:ext uri="{FF2B5EF4-FFF2-40B4-BE49-F238E27FC236}">
                <a16:creationId xmlns:a16="http://schemas.microsoft.com/office/drawing/2014/main" id="{16B343A0-811D-C41B-A5CD-F12D06BC51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08"/>
          <a:stretch/>
        </p:blipFill>
        <p:spPr bwMode="auto">
          <a:xfrm>
            <a:off x="2387847" y="2633472"/>
            <a:ext cx="7413257" cy="358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90C6B-6EEC-A559-6CEA-E22F15C46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61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64B33B6-78BA-00A3-8A7C-EABA57BF0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71607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82178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88986-A34E-B11F-5295-BB787BE1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62</a:t>
            </a:fld>
            <a:endParaRPr lang="en-US"/>
          </a:p>
        </p:txBody>
      </p:sp>
      <p:pic>
        <p:nvPicPr>
          <p:cNvPr id="1026" name="Picture 2" descr="Le futur simple | Blog de classe">
            <a:extLst>
              <a:ext uri="{FF2B5EF4-FFF2-40B4-BE49-F238E27FC236}">
                <a16:creationId xmlns:a16="http://schemas.microsoft.com/office/drawing/2014/main" id="{EA7B9A80-64EC-AEF1-2546-DF79DE167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9538"/>
            <a:ext cx="9144000" cy="663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FC3D845-68F7-DE8E-4C67-C14A3CAC54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71607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36175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83D12-1B9B-C53F-94A4-5296C1FFE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LE 11 p.68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190C2-6479-83EB-E038-3E0A3F557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63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C33577-CD10-2E76-44B8-BC0162F2E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618" y="2101096"/>
            <a:ext cx="4936182" cy="37291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FFF89C-8AD0-CDF2-487D-E04659EA0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24" y="2103130"/>
            <a:ext cx="5584075" cy="3240863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CE33731-1D22-F943-AA53-A4115EFB0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71607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059315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83D12-1B9B-C53F-94A4-5296C1FFE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0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12,13 p.68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7C73F1-3F12-EB4D-691C-EA81D5AAC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447" y="960075"/>
            <a:ext cx="4465417" cy="53962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55DD7E-5734-EF63-F06C-D8737F67B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93" y="2004135"/>
            <a:ext cx="4465418" cy="46154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190C2-6479-83EB-E038-3E0A3F557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64</a:t>
            </a:fld>
            <a:endParaRPr lang="en-US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6CB05B9C-FE49-2409-19D9-9947304E47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71607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4956643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6BA6B29-4FCA-DB28-6081-048B8461FA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71607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61581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/>
              <a:t>Moi</a:t>
            </a:r>
            <a:r>
              <a:rPr lang="fr-FR" sz="2400" dirty="0"/>
              <a:t> : La semaine prochaine je vais aux gorges du Verdon faire du Kayak, tu viens avec moi ?</a:t>
            </a:r>
          </a:p>
          <a:p>
            <a:pPr algn="just">
              <a:lnSpc>
                <a:spcPct val="150000"/>
              </a:lnSpc>
            </a:pPr>
            <a:r>
              <a:rPr lang="fr-FR" sz="2400" b="1" dirty="0"/>
              <a:t>Abdel : </a:t>
            </a:r>
            <a:r>
              <a:rPr lang="fr-FR" sz="2400" dirty="0"/>
              <a:t>Désolé je ne </a:t>
            </a:r>
            <a:r>
              <a:rPr lang="fr-FR" sz="2400" dirty="0">
                <a:solidFill>
                  <a:srgbClr val="FF0000"/>
                </a:solidFill>
              </a:rPr>
              <a:t>pourrai</a:t>
            </a:r>
            <a:r>
              <a:rPr lang="fr-FR" sz="2400" dirty="0"/>
              <a:t> pas venir, je </a:t>
            </a:r>
            <a:r>
              <a:rPr lang="fr-FR" sz="2400" dirty="0">
                <a:solidFill>
                  <a:srgbClr val="FF0000"/>
                </a:solidFill>
              </a:rPr>
              <a:t>serai</a:t>
            </a:r>
            <a:r>
              <a:rPr lang="fr-FR" sz="2400" dirty="0"/>
              <a:t> à Biarritz avec mon frère. Je </a:t>
            </a:r>
            <a:r>
              <a:rPr lang="fr-FR" sz="2400" dirty="0">
                <a:solidFill>
                  <a:srgbClr val="FF0000"/>
                </a:solidFill>
              </a:rPr>
              <a:t>viendrai</a:t>
            </a:r>
            <a:r>
              <a:rPr lang="fr-FR" sz="2400" dirty="0"/>
              <a:t> la prochaine fois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futur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proche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6" b="6736"/>
          <a:stretch/>
        </p:blipFill>
        <p:spPr bwMode="auto">
          <a:xfrm>
            <a:off x="6452637" y="477614"/>
            <a:ext cx="5739364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66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8A570A-EE7B-AC1C-6ED3-EEE2DAAA54BB}"/>
              </a:ext>
            </a:extLst>
          </p:cNvPr>
          <p:cNvSpPr/>
          <p:nvPr/>
        </p:nvSpPr>
        <p:spPr>
          <a:xfrm>
            <a:off x="3276959" y="3644889"/>
            <a:ext cx="1037476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29D8CD-1F41-8C57-FA85-6174E117681F}"/>
              </a:ext>
            </a:extLst>
          </p:cNvPr>
          <p:cNvSpPr/>
          <p:nvPr/>
        </p:nvSpPr>
        <p:spPr>
          <a:xfrm>
            <a:off x="542272" y="4175661"/>
            <a:ext cx="644191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DAC31B-9E08-62ED-8CC0-913BAC0F13F6}"/>
              </a:ext>
            </a:extLst>
          </p:cNvPr>
          <p:cNvSpPr/>
          <p:nvPr/>
        </p:nvSpPr>
        <p:spPr>
          <a:xfrm>
            <a:off x="4918679" y="4180186"/>
            <a:ext cx="1037476" cy="3882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0B9DBFA2-CB80-BF73-AEAA-C3CC0EF660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716075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5298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2" grpId="0" animBg="1"/>
      <p:bldP spid="3" grpId="0" animBg="1"/>
      <p:bldP spid="9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X.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57A75CF-48FB-01DB-EC66-57AE8B503B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1212708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FD6A0C25-8D6E-8AFA-5609-F640945F2C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405359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Write an email to organize a surprise party</a:t>
            </a:r>
          </a:p>
          <a:p>
            <a:pPr marL="457200" indent="-457200">
              <a:buAutoNum type="arabicPeriod"/>
            </a:pPr>
            <a:r>
              <a:rPr lang="en-US" sz="2267" dirty="0"/>
              <a:t>Give it to your partner and reply to his invitation. Tell what you will do to help.</a:t>
            </a:r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30mn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/>
              <a:t>organiser</a:t>
            </a:r>
            <a:r>
              <a:rPr lang="fr-FR" sz="2800" dirty="0"/>
              <a:t> un anniversaire-surprise.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AD7AAC-7CD1-AB8B-B366-864C00E134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462" y="1295446"/>
            <a:ext cx="4905411" cy="823919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AAA2E0DD-550F-4AF3-2DD7-A0749E169C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288651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83894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D977AE3-C9E0-359C-B266-13BCDFDA78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082071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63498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Telling</a:t>
            </a:r>
            <a:r>
              <a:rPr lang="fr-FR" sz="3200" b="1" dirty="0"/>
              <a:t> a distance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Writing</a:t>
            </a:r>
            <a:r>
              <a:rPr lang="fr-FR" sz="3200" b="1" dirty="0">
                <a:ea typeface="UD Digi Kyokasho NK-R" panose="02020400000000000000" pitchFamily="18" charset="-128"/>
              </a:rPr>
              <a:t> an email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US" sz="2800" i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Making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projects</a:t>
            </a:r>
            <a:r>
              <a:rPr lang="fr-FR" sz="3200" b="1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75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514" y="57525"/>
            <a:ext cx="4793359" cy="67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FDB0603-F321-DBC0-7FDE-67CCBB9A40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082071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147" y="624363"/>
            <a:ext cx="11242055" cy="942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texte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7A8103-CD8F-1E9C-9A64-32DBE97FA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798" y="1634062"/>
            <a:ext cx="7048282" cy="39683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009071-68E2-6157-DF76-0E1E37371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8962" y="3829035"/>
            <a:ext cx="4286644" cy="2789806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2B8B3F2D-FA6C-6742-DB5A-A8B80E60E5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0907631"/>
              </p:ext>
            </p:extLst>
          </p:nvPr>
        </p:nvGraphicFramePr>
        <p:xfrm>
          <a:off x="-1" y="4337"/>
          <a:ext cx="12192001" cy="33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25016</TotalTime>
  <Words>6110</Words>
  <Application>Microsoft Office PowerPoint</Application>
  <PresentationFormat>Widescreen</PresentationFormat>
  <Paragraphs>1171</Paragraphs>
  <Slides>77</Slides>
  <Notes>14</Notes>
  <HiddenSlides>0</HiddenSlides>
  <MMClips>10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77</vt:i4>
      </vt:variant>
    </vt:vector>
  </HeadingPairs>
  <TitlesOfParts>
    <vt:vector size="87" baseType="lpstr">
      <vt:lpstr>UD Digi Kyokasho NK-R</vt:lpstr>
      <vt:lpstr>Arial</vt:lpstr>
      <vt:lpstr>Calibri</vt:lpstr>
      <vt:lpstr>Calibri Light</vt:lpstr>
      <vt:lpstr>Office Theme</vt:lpstr>
      <vt:lpstr>Office Theme</vt:lpstr>
      <vt:lpstr>Thème Office</vt:lpstr>
      <vt:lpstr>Thème Office</vt:lpstr>
      <vt:lpstr>1_Thème Office</vt:lpstr>
      <vt:lpstr>Thème Office</vt:lpstr>
      <vt:lpstr>Voyages scolaires</vt:lpstr>
      <vt:lpstr>PowerPoint Presentation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</vt:lpstr>
      <vt:lpstr>PowerPoint Presentation</vt:lpstr>
      <vt:lpstr>Transcription</vt:lpstr>
      <vt:lpstr>À la fin de la leçon…</vt:lpstr>
      <vt:lpstr>PowerPoint Presentation</vt:lpstr>
      <vt:lpstr>III. Vocabulaire : Situer dans l’espace</vt:lpstr>
      <vt:lpstr>PowerPoint Presentation</vt:lpstr>
      <vt:lpstr>Consulte une carte et réponds aux questions</vt:lpstr>
      <vt:lpstr>Pratique ton français !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Le futur simple</vt:lpstr>
      <vt:lpstr>PowerPoint Presentation</vt:lpstr>
      <vt:lpstr>LE 9 p.68</vt:lpstr>
      <vt:lpstr>LE 10 p.68</vt:lpstr>
      <vt:lpstr>Online activity</vt:lpstr>
      <vt:lpstr>PowerPoint Presentation</vt:lpstr>
      <vt:lpstr>Learning review</vt:lpstr>
      <vt:lpstr>À la fin de la leçon…</vt:lpstr>
      <vt:lpstr>PowerPoint Presentation</vt:lpstr>
      <vt:lpstr>V. Vocabulaire : Les connecteurs de temps (futur)</vt:lpstr>
      <vt:lpstr>PowerPoint Presentation</vt:lpstr>
      <vt:lpstr>LE 4 p.66</vt:lpstr>
      <vt:lpstr>Online activity</vt:lpstr>
      <vt:lpstr>PowerPoint Presentation</vt:lpstr>
      <vt:lpstr>Learning review</vt:lpstr>
      <vt:lpstr>VI. Compréhension de texte 2</vt:lpstr>
      <vt:lpstr>Compréhension détaillée 2</vt:lpstr>
      <vt:lpstr>À la fin de la leçon…</vt:lpstr>
      <vt:lpstr>PowerPoint Presentation</vt:lpstr>
      <vt:lpstr>VII. Vocabulaire : Les fêtes familiales</vt:lpstr>
      <vt:lpstr>PowerPoint Presentation</vt:lpstr>
      <vt:lpstr>LE 6 p.66</vt:lpstr>
      <vt:lpstr>Online activity</vt:lpstr>
      <vt:lpstr>PowerPoint Presentation</vt:lpstr>
      <vt:lpstr>Learning review</vt:lpstr>
      <vt:lpstr>À la fin de la leçon…</vt:lpstr>
      <vt:lpstr>PowerPoint Presentation</vt:lpstr>
      <vt:lpstr>VIII. Vocabulaire : Écrire un email amical</vt:lpstr>
      <vt:lpstr>Modèle de la lettre amicale</vt:lpstr>
      <vt:lpstr>PowerPoint Presentation</vt:lpstr>
      <vt:lpstr>LE 7 p.66</vt:lpstr>
      <vt:lpstr>Online activity</vt:lpstr>
      <vt:lpstr>PowerPoint Presentation</vt:lpstr>
      <vt:lpstr>Learning review</vt:lpstr>
      <vt:lpstr>À la fin de la leçon…</vt:lpstr>
      <vt:lpstr>PowerPoint Presentation</vt:lpstr>
      <vt:lpstr>RAPPEL de grammaire : Le futur simple</vt:lpstr>
      <vt:lpstr>IX. Grammaire : Le futur simple (quelques verbes irréguliers)</vt:lpstr>
      <vt:lpstr>Verbes irréguliers au futur</vt:lpstr>
      <vt:lpstr>PowerPoint Presentation</vt:lpstr>
      <vt:lpstr>LE 11 p.68</vt:lpstr>
      <vt:lpstr>LE 12,13 p.68</vt:lpstr>
      <vt:lpstr>Online activity</vt:lpstr>
      <vt:lpstr>PowerPoint Presentation</vt:lpstr>
      <vt:lpstr>X. Phonétique</vt:lpstr>
      <vt:lpstr>Practice your pronunciation !</vt:lpstr>
      <vt:lpstr>XI.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320</cp:revision>
  <cp:lastPrinted>2023-08-23T07:25:50Z</cp:lastPrinted>
  <dcterms:created xsi:type="dcterms:W3CDTF">2023-01-09T10:56:41Z</dcterms:created>
  <dcterms:modified xsi:type="dcterms:W3CDTF">2024-01-06T08:06:04Z</dcterms:modified>
</cp:coreProperties>
</file>