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5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6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7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8.xml" ContentType="application/vnd.openxmlformats-officedocument.presentationml.notesSlide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2"/>
  </p:notesMasterIdLst>
  <p:sldIdLst>
    <p:sldId id="256" r:id="rId7"/>
    <p:sldId id="359" r:id="rId8"/>
    <p:sldId id="360" r:id="rId9"/>
    <p:sldId id="324" r:id="rId10"/>
    <p:sldId id="276" r:id="rId11"/>
    <p:sldId id="346" r:id="rId12"/>
    <p:sldId id="379" r:id="rId13"/>
    <p:sldId id="260" r:id="rId14"/>
    <p:sldId id="278" r:id="rId15"/>
    <p:sldId id="368" r:id="rId16"/>
    <p:sldId id="326" r:id="rId17"/>
    <p:sldId id="370" r:id="rId18"/>
    <p:sldId id="363" r:id="rId19"/>
    <p:sldId id="279" r:id="rId20"/>
    <p:sldId id="372" r:id="rId21"/>
    <p:sldId id="350" r:id="rId22"/>
    <p:sldId id="374" r:id="rId23"/>
    <p:sldId id="320" r:id="rId24"/>
    <p:sldId id="321" r:id="rId25"/>
    <p:sldId id="317" r:id="rId26"/>
    <p:sldId id="318" r:id="rId27"/>
    <p:sldId id="309" r:id="rId28"/>
    <p:sldId id="322" r:id="rId29"/>
    <p:sldId id="281" r:id="rId30"/>
    <p:sldId id="376" r:id="rId31"/>
    <p:sldId id="328" r:id="rId32"/>
    <p:sldId id="364" r:id="rId33"/>
    <p:sldId id="282" r:id="rId34"/>
    <p:sldId id="327" r:id="rId35"/>
    <p:sldId id="386" r:id="rId36"/>
    <p:sldId id="377" r:id="rId37"/>
    <p:sldId id="351" r:id="rId38"/>
    <p:sldId id="352" r:id="rId39"/>
    <p:sldId id="353" r:id="rId40"/>
    <p:sldId id="333" r:id="rId41"/>
    <p:sldId id="288" r:id="rId42"/>
    <p:sldId id="362" r:id="rId43"/>
    <p:sldId id="367" r:id="rId44"/>
    <p:sldId id="334" r:id="rId45"/>
    <p:sldId id="285" r:id="rId46"/>
    <p:sldId id="332" r:id="rId47"/>
    <p:sldId id="311" r:id="rId48"/>
    <p:sldId id="330" r:id="rId49"/>
    <p:sldId id="284" r:id="rId50"/>
    <p:sldId id="365" r:id="rId51"/>
    <p:sldId id="381" r:id="rId52"/>
    <p:sldId id="269" r:id="rId53"/>
    <p:sldId id="336" r:id="rId54"/>
    <p:sldId id="337" r:id="rId55"/>
    <p:sldId id="355" r:id="rId56"/>
    <p:sldId id="383" r:id="rId57"/>
    <p:sldId id="382" r:id="rId58"/>
    <p:sldId id="384" r:id="rId59"/>
    <p:sldId id="335" r:id="rId60"/>
    <p:sldId id="354" r:id="rId61"/>
    <p:sldId id="310" r:id="rId62"/>
    <p:sldId id="261" r:id="rId63"/>
    <p:sldId id="380" r:id="rId64"/>
    <p:sldId id="271" r:id="rId65"/>
    <p:sldId id="342" r:id="rId66"/>
    <p:sldId id="262" r:id="rId67"/>
    <p:sldId id="263" r:id="rId68"/>
    <p:sldId id="264" r:id="rId69"/>
    <p:sldId id="265" r:id="rId70"/>
    <p:sldId id="343" r:id="rId71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518" autoAdjust="0"/>
    <p:restoredTop sz="94660"/>
  </p:normalViewPr>
  <p:slideViewPr>
    <p:cSldViewPr snapToGrid="0">
      <p:cViewPr>
        <p:scale>
          <a:sx n="65" d="100"/>
          <a:sy n="65" d="100"/>
        </p:scale>
        <p:origin x="7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slide" Target="slides/slide65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9.xml"/><Relationship Id="rId3" Type="http://schemas.openxmlformats.org/officeDocument/2006/relationships/slide" Target="../slides/slide25.xml"/><Relationship Id="rId7" Type="http://schemas.openxmlformats.org/officeDocument/2006/relationships/slide" Target="../slides/slide15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7.xml"/><Relationship Id="rId5" Type="http://schemas.openxmlformats.org/officeDocument/2006/relationships/slide" Target="../slides/slide57.xml"/><Relationship Id="rId4" Type="http://schemas.openxmlformats.org/officeDocument/2006/relationships/slide" Target="../slides/slide54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I</a:t>
          </a:r>
          <a:r>
            <a:rPr lang="fr-FR" sz="2200" noProof="0" dirty="0"/>
            <a:t>. </a:t>
          </a:r>
          <a:r>
            <a:rPr lang="fr-FR" sz="22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Salutations dans le monde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V. Grammaire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VI. Grammaire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noProof="0" dirty="0"/>
            <a:t>Les articles indéfinis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800" noProof="0" dirty="0"/>
            <a:t>Les salutations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/>
        </a:p>
      </dgm:t>
    </dgm:pt>
    <dgm:pt modelId="{03834B6F-A6BE-453B-970C-3773864D70F1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Les présentations</a:t>
          </a:r>
          <a:endParaRPr lang="fr-FR" sz="1800" b="1" noProof="0" dirty="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endParaRPr lang="fr-FR"/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endParaRPr lang="fr-FR"/>
        </a:p>
      </dgm:t>
    </dgm:pt>
    <dgm:pt modelId="{B77B44CE-A30E-4A1D-9934-5C560C692B1D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IV. Compréhension de texte 2</a:t>
          </a:r>
        </a:p>
      </dgm:t>
    </dgm:pt>
    <dgm:pt modelId="{17CE6AFC-47DF-4E71-8B70-BF609D39BD9A}" type="parTrans" cxnId="{5C0B9557-2D32-41FD-AF94-E5481C12FCFC}">
      <dgm:prSet/>
      <dgm:spPr/>
      <dgm:t>
        <a:bodyPr/>
        <a:lstStyle/>
        <a:p>
          <a:endParaRPr lang="fr-FR"/>
        </a:p>
      </dgm:t>
    </dgm:pt>
    <dgm:pt modelId="{CFF9A80C-FD77-45D4-A769-7137897B986C}" type="sibTrans" cxnId="{5C0B9557-2D32-41FD-AF94-E5481C12FCFC}">
      <dgm:prSet/>
      <dgm:spPr/>
      <dgm:t>
        <a:bodyPr/>
        <a:lstStyle/>
        <a:p>
          <a:endParaRPr lang="fr-FR"/>
        </a:p>
      </dgm:t>
    </dgm:pt>
    <dgm:pt modelId="{1199F5F4-D052-4F84-82CC-6FEC291809EE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Recherche des phrases clés</a:t>
          </a:r>
        </a:p>
      </dgm:t>
    </dgm:pt>
    <dgm:pt modelId="{3785E50C-2BF8-4FD9-9E86-5BFD2198CE58}" type="parTrans" cxnId="{D44AC4FF-1599-4358-AE35-796BF8F3CBD8}">
      <dgm:prSet/>
      <dgm:spPr/>
      <dgm:t>
        <a:bodyPr/>
        <a:lstStyle/>
        <a:p>
          <a:endParaRPr lang="fr-FR"/>
        </a:p>
      </dgm:t>
    </dgm:pt>
    <dgm:pt modelId="{99393D90-B9EC-420D-9E2F-DF2B32B928DF}" type="sibTrans" cxnId="{D44AC4FF-1599-4358-AE35-796BF8F3CBD8}">
      <dgm:prSet/>
      <dgm:spPr/>
      <dgm:t>
        <a:bodyPr/>
        <a:lstStyle/>
        <a:p>
          <a:endParaRPr lang="fr-FR"/>
        </a:p>
      </dgm:t>
    </dgm:pt>
    <dgm:pt modelId="{B41F5176-4E1C-41E5-97EF-5FCEC40E96AA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III. Vocabulaire</a:t>
          </a:r>
        </a:p>
      </dgm:t>
    </dgm:pt>
    <dgm:pt modelId="{E671F3DA-4EF9-42A5-A9E9-810E993507B0}" type="parTrans" cxnId="{77484109-9ADA-4C1F-B680-FA9C5AEB0629}">
      <dgm:prSet/>
      <dgm:spPr/>
      <dgm:t>
        <a:bodyPr/>
        <a:lstStyle/>
        <a:p>
          <a:endParaRPr lang="fr-FR"/>
        </a:p>
      </dgm:t>
    </dgm:pt>
    <dgm:pt modelId="{33D14700-2396-4AC2-8144-BCC656B99E9C}" type="sibTrans" cxnId="{77484109-9ADA-4C1F-B680-FA9C5AEB0629}">
      <dgm:prSet/>
      <dgm:spPr/>
      <dgm:t>
        <a:bodyPr/>
        <a:lstStyle/>
        <a:p>
          <a:endParaRPr lang="fr-FR"/>
        </a:p>
      </dgm:t>
    </dgm:pt>
    <dgm:pt modelId="{C0125EDF-05A7-4B51-8CCF-8E75F3AA484F}">
      <dgm:prSet custT="1"/>
      <dgm:spPr/>
      <dgm:t>
        <a:bodyPr/>
        <a:lstStyle/>
        <a:p>
          <a:r>
            <a:rPr lang="fr-FR" sz="1800" dirty="0"/>
            <a:t>Recherche des phrases clés</a:t>
          </a:r>
        </a:p>
      </dgm:t>
    </dgm:pt>
    <dgm:pt modelId="{09EDCA18-1776-4A42-AB55-305990918A60}" type="parTrans" cxnId="{A997A073-2AC8-40FD-B43F-C12C85D09A7E}">
      <dgm:prSet/>
      <dgm:spPr/>
      <dgm:t>
        <a:bodyPr/>
        <a:lstStyle/>
        <a:p>
          <a:endParaRPr lang="fr-FR"/>
        </a:p>
      </dgm:t>
    </dgm:pt>
    <dgm:pt modelId="{7400DA84-D194-47F6-878E-CB2B93C8AB34}" type="sibTrans" cxnId="{A997A073-2AC8-40FD-B43F-C12C85D09A7E}">
      <dgm:prSet/>
      <dgm:spPr/>
      <dgm:t>
        <a:bodyPr/>
        <a:lstStyle/>
        <a:p>
          <a:endParaRPr lang="fr-FR"/>
        </a:p>
      </dgm:t>
    </dgm:pt>
    <dgm:pt modelId="{1870DE80-3E77-4AE1-9943-C53214386993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VII. Phonétique</a:t>
          </a:r>
        </a:p>
      </dgm:t>
    </dgm:pt>
    <dgm:pt modelId="{1D3186BB-3E7F-4458-A391-CFF6B0CC04C2}" type="parTrans" cxnId="{2C4DB91F-1867-4EFE-B380-8B76B001E113}">
      <dgm:prSet/>
      <dgm:spPr/>
      <dgm:t>
        <a:bodyPr/>
        <a:lstStyle/>
        <a:p>
          <a:endParaRPr lang="fr-FR"/>
        </a:p>
      </dgm:t>
    </dgm:pt>
    <dgm:pt modelId="{9BFF425C-273A-4881-8321-F8322BF5EAA3}" type="sibTrans" cxnId="{2C4DB91F-1867-4EFE-B380-8B76B001E113}">
      <dgm:prSet/>
      <dgm:spPr/>
      <dgm:t>
        <a:bodyPr/>
        <a:lstStyle/>
        <a:p>
          <a:endParaRPr lang="fr-FR"/>
        </a:p>
      </dgm:t>
    </dgm:pt>
    <dgm:pt modelId="{795B57C5-5EB9-44D0-A2B6-143CC711EB82}">
      <dgm:prSet phldrT="[Text]" custT="1"/>
      <dgm:spPr/>
      <dgm:t>
        <a:bodyPr rtlCol="0"/>
        <a:lstStyle/>
        <a:p>
          <a:pPr rtl="0"/>
          <a:r>
            <a:rPr lang="fr-FR" sz="1800" noProof="0" dirty="0"/>
            <a:t>Les verbes réguliers ; les liaisons</a:t>
          </a:r>
        </a:p>
      </dgm:t>
    </dgm:pt>
    <dgm:pt modelId="{4E1D5C1C-4A33-4591-B322-11102AF206C6}" type="parTrans" cxnId="{24182078-72E1-4EFB-A648-FEF8423FE0D6}">
      <dgm:prSet/>
      <dgm:spPr/>
      <dgm:t>
        <a:bodyPr/>
        <a:lstStyle/>
        <a:p>
          <a:endParaRPr lang="fr-FR"/>
        </a:p>
      </dgm:t>
    </dgm:pt>
    <dgm:pt modelId="{D4E69E97-534C-48F6-8516-7CDECA287443}" type="sibTrans" cxnId="{24182078-72E1-4EFB-A648-FEF8423FE0D6}">
      <dgm:prSet/>
      <dgm:spPr/>
      <dgm:t>
        <a:bodyPr/>
        <a:lstStyle/>
        <a:p>
          <a:endParaRPr lang="fr-FR"/>
        </a:p>
      </dgm:t>
    </dgm:pt>
    <dgm:pt modelId="{74BAF920-9875-4BC1-8E4D-C11C321C1303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VIII. Production</a:t>
          </a:r>
        </a:p>
      </dgm:t>
    </dgm:pt>
    <dgm:pt modelId="{1D46DFD1-0D0E-4089-A0ED-36315C8B2DEE}" type="parTrans" cxnId="{0D6CCBDF-6C73-4D96-ADDD-9A5FB4A85469}">
      <dgm:prSet/>
      <dgm:spPr/>
      <dgm:t>
        <a:bodyPr/>
        <a:lstStyle/>
        <a:p>
          <a:endParaRPr lang="fr-FR"/>
        </a:p>
      </dgm:t>
    </dgm:pt>
    <dgm:pt modelId="{6190ECEE-F731-46E7-A6B6-3D4A05BDC1B7}" type="sibTrans" cxnId="{0D6CCBDF-6C73-4D96-ADDD-9A5FB4A85469}">
      <dgm:prSet/>
      <dgm:spPr/>
      <dgm:t>
        <a:bodyPr/>
        <a:lstStyle/>
        <a:p>
          <a:endParaRPr lang="fr-FR"/>
        </a:p>
      </dgm:t>
    </dgm:pt>
    <dgm:pt modelId="{822C09B3-A15E-4DB5-A6D6-B625ECB09E49}">
      <dgm:prSet phldrT="[Text]" custT="1"/>
      <dgm:spPr/>
      <dgm:t>
        <a:bodyPr rtlCol="0"/>
        <a:lstStyle/>
        <a:p>
          <a:pPr rtl="0"/>
          <a:r>
            <a:rPr lang="fr-FR" sz="1800" noProof="0" dirty="0"/>
            <a:t>Faire connaissance avec quelqu’un</a:t>
          </a:r>
        </a:p>
      </dgm:t>
    </dgm:pt>
    <dgm:pt modelId="{C8E6FA57-90DE-4B61-AC18-B5830B467E54}" type="parTrans" cxnId="{B7093F23-3F6A-4E1E-9B53-3FE728CBD011}">
      <dgm:prSet/>
      <dgm:spPr/>
      <dgm:t>
        <a:bodyPr/>
        <a:lstStyle/>
        <a:p>
          <a:endParaRPr lang="fr-FR"/>
        </a:p>
      </dgm:t>
    </dgm:pt>
    <dgm:pt modelId="{919A45EB-DE4C-49EC-9A87-433CF5D858A1}" type="sibTrans" cxnId="{B7093F23-3F6A-4E1E-9B53-3FE728CBD011}">
      <dgm:prSet/>
      <dgm:spPr/>
      <dgm:t>
        <a:bodyPr/>
        <a:lstStyle/>
        <a:p>
          <a:endParaRPr lang="fr-FR"/>
        </a:p>
      </dgm:t>
    </dgm:pt>
    <dgm:pt modelId="{C9AE28C9-1DA3-4A5E-B772-0F91B438BF74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7B7CE3C9-8AAD-454A-94B8-7E081C46A8C8}" type="pres">
      <dgm:prSet presAssocID="{082E8A29-955A-4C7C-A174-3E9DCD4DC89B}" presName="linNode" presStyleCnt="0"/>
      <dgm:spPr/>
    </dgm:pt>
    <dgm:pt modelId="{A5B3EDA6-E55B-4367-BBE3-33AAFD7B488A}" type="pres">
      <dgm:prSet presAssocID="{082E8A29-955A-4C7C-A174-3E9DCD4DC89B}" presName="parentShp" presStyleLbl="node1" presStyleIdx="0" presStyleCnt="8">
        <dgm:presLayoutVars>
          <dgm:bulletEnabled val="1"/>
        </dgm:presLayoutVars>
      </dgm:prSet>
      <dgm:spPr/>
    </dgm:pt>
    <dgm:pt modelId="{0C7BD647-A63A-4933-8E36-5A509BBEB05E}" type="pres">
      <dgm:prSet presAssocID="{082E8A29-955A-4C7C-A174-3E9DCD4DC89B}" presName="childShp" presStyleLbl="bgAccFollowNode1" presStyleIdx="0" presStyleCnt="8">
        <dgm:presLayoutVars>
          <dgm:bulletEnabled val="1"/>
        </dgm:presLayoutVars>
      </dgm:prSet>
      <dgm:spPr/>
    </dgm:pt>
    <dgm:pt modelId="{18DF551B-A1DE-43F5-8524-A17615C6A3C6}" type="pres">
      <dgm:prSet presAssocID="{C2176686-D23E-48EB-9D1B-1A1B46236638}" presName="spacing" presStyleCnt="0"/>
      <dgm:spPr/>
    </dgm:pt>
    <dgm:pt modelId="{794CF3BF-31D6-46AA-AB96-875E45CC10D4}" type="pres">
      <dgm:prSet presAssocID="{E5E95E82-EF79-43CA-AA86-43B0E1CBCD3F}" presName="linNode" presStyleCnt="0"/>
      <dgm:spPr/>
    </dgm:pt>
    <dgm:pt modelId="{634D6468-86D5-457A-8EFB-6273F103DA81}" type="pres">
      <dgm:prSet presAssocID="{E5E95E82-EF79-43CA-AA86-43B0E1CBCD3F}" presName="parentShp" presStyleLbl="node1" presStyleIdx="1" presStyleCnt="8">
        <dgm:presLayoutVars>
          <dgm:bulletEnabled val="1"/>
        </dgm:presLayoutVars>
      </dgm:prSet>
      <dgm:spPr/>
    </dgm:pt>
    <dgm:pt modelId="{35A2D5AE-17A8-4855-9721-46C0F2B2EF56}" type="pres">
      <dgm:prSet presAssocID="{E5E95E82-EF79-43CA-AA86-43B0E1CBCD3F}" presName="childShp" presStyleLbl="bgAccFollowNode1" presStyleIdx="1" presStyleCnt="8">
        <dgm:presLayoutVars>
          <dgm:bulletEnabled val="1"/>
        </dgm:presLayoutVars>
      </dgm:prSet>
      <dgm:spPr/>
    </dgm:pt>
    <dgm:pt modelId="{05C63615-A9FC-4646-99F1-D2D51B92FF51}" type="pres">
      <dgm:prSet presAssocID="{BF76010C-5523-4E13-B3E7-886DCE6AEBD4}" presName="spacing" presStyleCnt="0"/>
      <dgm:spPr/>
    </dgm:pt>
    <dgm:pt modelId="{A31FF432-7A17-49C0-92EB-222341EEA8F7}" type="pres">
      <dgm:prSet presAssocID="{B41F5176-4E1C-41E5-97EF-5FCEC40E96AA}" presName="linNode" presStyleCnt="0"/>
      <dgm:spPr/>
    </dgm:pt>
    <dgm:pt modelId="{7DED696A-91E7-4093-A606-D76CFAFDACC4}" type="pres">
      <dgm:prSet presAssocID="{B41F5176-4E1C-41E5-97EF-5FCEC40E96AA}" presName="parentShp" presStyleLbl="node1" presStyleIdx="2" presStyleCnt="8">
        <dgm:presLayoutVars>
          <dgm:bulletEnabled val="1"/>
        </dgm:presLayoutVars>
      </dgm:prSet>
      <dgm:spPr/>
    </dgm:pt>
    <dgm:pt modelId="{313B7C89-BE8B-4DAD-8F6D-57900959804A}" type="pres">
      <dgm:prSet presAssocID="{B41F5176-4E1C-41E5-97EF-5FCEC40E96AA}" presName="childShp" presStyleLbl="bgAccFollowNode1" presStyleIdx="2" presStyleCnt="8">
        <dgm:presLayoutVars>
          <dgm:bulletEnabled val="1"/>
        </dgm:presLayoutVars>
      </dgm:prSet>
      <dgm:spPr/>
    </dgm:pt>
    <dgm:pt modelId="{84EE9F9E-391E-4A9B-9262-28D4A7DEAFEE}" type="pres">
      <dgm:prSet presAssocID="{33D14700-2396-4AC2-8144-BCC656B99E9C}" presName="spacing" presStyleCnt="0"/>
      <dgm:spPr/>
    </dgm:pt>
    <dgm:pt modelId="{8F26E159-835D-4593-84E1-ED3222417615}" type="pres">
      <dgm:prSet presAssocID="{B77B44CE-A30E-4A1D-9934-5C560C692B1D}" presName="linNode" presStyleCnt="0"/>
      <dgm:spPr/>
    </dgm:pt>
    <dgm:pt modelId="{CF079ECA-3574-456A-9E66-9C7DEB149ABA}" type="pres">
      <dgm:prSet presAssocID="{B77B44CE-A30E-4A1D-9934-5C560C692B1D}" presName="parentShp" presStyleLbl="node1" presStyleIdx="3" presStyleCnt="8">
        <dgm:presLayoutVars>
          <dgm:bulletEnabled val="1"/>
        </dgm:presLayoutVars>
      </dgm:prSet>
      <dgm:spPr/>
    </dgm:pt>
    <dgm:pt modelId="{93A762D4-6F76-4734-9D44-B37F729C75F4}" type="pres">
      <dgm:prSet presAssocID="{B77B44CE-A30E-4A1D-9934-5C560C692B1D}" presName="childShp" presStyleLbl="bgAccFollowNode1" presStyleIdx="3" presStyleCnt="8">
        <dgm:presLayoutVars>
          <dgm:bulletEnabled val="1"/>
        </dgm:presLayoutVars>
      </dgm:prSet>
      <dgm:spPr/>
    </dgm:pt>
    <dgm:pt modelId="{35767E06-EAA0-413A-A995-D2E2DFE9E72C}" type="pres">
      <dgm:prSet presAssocID="{CFF9A80C-FD77-45D4-A769-7137897B986C}" presName="spacing" presStyleCnt="0"/>
      <dgm:spPr/>
    </dgm:pt>
    <dgm:pt modelId="{62E638C3-D62C-481D-AB68-154A12E0FFE4}" type="pres">
      <dgm:prSet presAssocID="{A789976D-D9F7-4CAE-A0FA-57AD5327459D}" presName="linNode" presStyleCnt="0"/>
      <dgm:spPr/>
    </dgm:pt>
    <dgm:pt modelId="{C1FE7E66-492C-4C81-A3C9-841FD4D0292A}" type="pres">
      <dgm:prSet presAssocID="{A789976D-D9F7-4CAE-A0FA-57AD5327459D}" presName="parentShp" presStyleLbl="node1" presStyleIdx="4" presStyleCnt="8">
        <dgm:presLayoutVars>
          <dgm:bulletEnabled val="1"/>
        </dgm:presLayoutVars>
      </dgm:prSet>
      <dgm:spPr/>
    </dgm:pt>
    <dgm:pt modelId="{55EDE7DD-A910-4628-9A2D-D0149D61708D}" type="pres">
      <dgm:prSet presAssocID="{A789976D-D9F7-4CAE-A0FA-57AD5327459D}" presName="childShp" presStyleLbl="bgAccFollowNode1" presStyleIdx="4" presStyleCnt="8">
        <dgm:presLayoutVars>
          <dgm:bulletEnabled val="1"/>
        </dgm:presLayoutVars>
      </dgm:prSet>
      <dgm:spPr/>
    </dgm:pt>
    <dgm:pt modelId="{0DC9DC67-EA85-4979-914B-C18C2FE9B265}" type="pres">
      <dgm:prSet presAssocID="{E7237B23-A10C-4270-820C-A37649007AE6}" presName="spacing" presStyleCnt="0"/>
      <dgm:spPr/>
    </dgm:pt>
    <dgm:pt modelId="{2AFFE39E-4093-448E-9D68-80038F2FB6B1}" type="pres">
      <dgm:prSet presAssocID="{EF2B91B6-6F0A-4365-9672-0E2C5B6A7701}" presName="linNode" presStyleCnt="0"/>
      <dgm:spPr/>
    </dgm:pt>
    <dgm:pt modelId="{4664EC92-6F89-4D53-A883-4FF9DC281F47}" type="pres">
      <dgm:prSet presAssocID="{EF2B91B6-6F0A-4365-9672-0E2C5B6A7701}" presName="parentShp" presStyleLbl="node1" presStyleIdx="5" presStyleCnt="8">
        <dgm:presLayoutVars>
          <dgm:bulletEnabled val="1"/>
        </dgm:presLayoutVars>
      </dgm:prSet>
      <dgm:spPr/>
    </dgm:pt>
    <dgm:pt modelId="{2C6710F9-6BD8-472D-9C9B-53C518B7D380}" type="pres">
      <dgm:prSet presAssocID="{EF2B91B6-6F0A-4365-9672-0E2C5B6A7701}" presName="childShp" presStyleLbl="bgAccFollowNode1" presStyleIdx="5" presStyleCnt="8">
        <dgm:presLayoutVars>
          <dgm:bulletEnabled val="1"/>
        </dgm:presLayoutVars>
      </dgm:prSet>
      <dgm:spPr/>
    </dgm:pt>
    <dgm:pt modelId="{FC5109A7-A95B-440F-B862-254A580AA863}" type="pres">
      <dgm:prSet presAssocID="{1F4D1F9D-A6BA-495E-A8EE-8A732A551435}" presName="spacing" presStyleCnt="0"/>
      <dgm:spPr/>
    </dgm:pt>
    <dgm:pt modelId="{E9997EED-51BE-4024-869A-C82D90E97492}" type="pres">
      <dgm:prSet presAssocID="{1870DE80-3E77-4AE1-9943-C53214386993}" presName="linNode" presStyleCnt="0"/>
      <dgm:spPr/>
    </dgm:pt>
    <dgm:pt modelId="{E4A3FF10-58E6-47A9-8046-2E560D7DA0BB}" type="pres">
      <dgm:prSet presAssocID="{1870DE80-3E77-4AE1-9943-C53214386993}" presName="parentShp" presStyleLbl="node1" presStyleIdx="6" presStyleCnt="8">
        <dgm:presLayoutVars>
          <dgm:bulletEnabled val="1"/>
        </dgm:presLayoutVars>
      </dgm:prSet>
      <dgm:spPr/>
    </dgm:pt>
    <dgm:pt modelId="{347C1161-4389-403D-AA12-FEB6B8504EED}" type="pres">
      <dgm:prSet presAssocID="{1870DE80-3E77-4AE1-9943-C53214386993}" presName="childShp" presStyleLbl="bgAccFollowNode1" presStyleIdx="6" presStyleCnt="8">
        <dgm:presLayoutVars>
          <dgm:bulletEnabled val="1"/>
        </dgm:presLayoutVars>
      </dgm:prSet>
      <dgm:spPr/>
    </dgm:pt>
    <dgm:pt modelId="{C8C4B5BA-1A06-407E-992F-307660A396FE}" type="pres">
      <dgm:prSet presAssocID="{9BFF425C-273A-4881-8321-F8322BF5EAA3}" presName="spacing" presStyleCnt="0"/>
      <dgm:spPr/>
    </dgm:pt>
    <dgm:pt modelId="{9DCCAAB9-F054-47FB-9240-FD9B86608400}" type="pres">
      <dgm:prSet presAssocID="{74BAF920-9875-4BC1-8E4D-C11C321C1303}" presName="linNode" presStyleCnt="0"/>
      <dgm:spPr/>
    </dgm:pt>
    <dgm:pt modelId="{FC9C2EFC-F502-4131-ADEB-029386F6C059}" type="pres">
      <dgm:prSet presAssocID="{74BAF920-9875-4BC1-8E4D-C11C321C1303}" presName="parentShp" presStyleLbl="node1" presStyleIdx="7" presStyleCnt="8">
        <dgm:presLayoutVars>
          <dgm:bulletEnabled val="1"/>
        </dgm:presLayoutVars>
      </dgm:prSet>
      <dgm:spPr/>
    </dgm:pt>
    <dgm:pt modelId="{B0C91B71-AC42-4D1B-B143-66F185690B10}" type="pres">
      <dgm:prSet presAssocID="{74BAF920-9875-4BC1-8E4D-C11C321C1303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03EAE704-5B5D-488B-91AD-0B1C571B2904}" type="presOf" srcId="{E5E95E82-EF79-43CA-AA86-43B0E1CBCD3F}" destId="{634D6468-86D5-457A-8EFB-6273F103DA81}" srcOrd="0" destOrd="0" presId="urn:microsoft.com/office/officeart/2005/8/layout/vList6"/>
    <dgm:cxn modelId="{B9123206-A97D-4840-8F84-B6108363E991}" type="presOf" srcId="{B41F5176-4E1C-41E5-97EF-5FCEC40E96AA}" destId="{7DED696A-91E7-4093-A606-D76CFAFDACC4}" srcOrd="0" destOrd="0" presId="urn:microsoft.com/office/officeart/2005/8/layout/vList6"/>
    <dgm:cxn modelId="{77484109-9ADA-4C1F-B680-FA9C5AEB0629}" srcId="{CF9055CF-8DEB-4A02-949A-DE72B6AC5D37}" destId="{B41F5176-4E1C-41E5-97EF-5FCEC40E96AA}" srcOrd="2" destOrd="0" parTransId="{E671F3DA-4EF9-42A5-A9E9-810E993507B0}" sibTransId="{33D14700-2396-4AC2-8144-BCC656B99E9C}"/>
    <dgm:cxn modelId="{2C4DB91F-1867-4EFE-B380-8B76B001E113}" srcId="{CF9055CF-8DEB-4A02-949A-DE72B6AC5D37}" destId="{1870DE80-3E77-4AE1-9943-C53214386993}" srcOrd="6" destOrd="0" parTransId="{1D3186BB-3E7F-4458-A391-CFF6B0CC04C2}" sibTransId="{9BFF425C-273A-4881-8321-F8322BF5EAA3}"/>
    <dgm:cxn modelId="{B7093F23-3F6A-4E1E-9B53-3FE728CBD011}" srcId="{74BAF920-9875-4BC1-8E4D-C11C321C1303}" destId="{822C09B3-A15E-4DB5-A6D6-B625ECB09E49}" srcOrd="0" destOrd="0" parTransId="{C8E6FA57-90DE-4B61-AC18-B5830B467E54}" sibTransId="{919A45EB-DE4C-49EC-9A87-433CF5D858A1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4" destOrd="0" parTransId="{F536AA3A-9B74-498A-A723-D7F44AD102BD}" sibTransId="{E7237B23-A10C-4270-820C-A37649007AE6}"/>
    <dgm:cxn modelId="{7A78D633-F2C7-44B8-8EFA-1CA195298B01}" type="presOf" srcId="{C0125EDF-05A7-4B51-8CCF-8E75F3AA484F}" destId="{35A2D5AE-17A8-4855-9721-46C0F2B2EF56}" srcOrd="0" destOrd="0" presId="urn:microsoft.com/office/officeart/2005/8/layout/vList6"/>
    <dgm:cxn modelId="{AE74E53A-AD5A-406D-B776-159395FDB822}" type="presOf" srcId="{082E8A29-955A-4C7C-A174-3E9DCD4DC89B}" destId="{A5B3EDA6-E55B-4367-BBE3-33AAFD7B488A}" srcOrd="0" destOrd="0" presId="urn:microsoft.com/office/officeart/2005/8/layout/vList6"/>
    <dgm:cxn modelId="{9C032D61-F9CD-4EAE-A822-554985A4FB16}" type="presOf" srcId="{C405AABF-5221-4BF2-84F2-80740C29EB11}" destId="{2C6710F9-6BD8-472D-9C9B-53C518B7D380}" srcOrd="0" destOrd="0" presId="urn:microsoft.com/office/officeart/2005/8/layout/vList6"/>
    <dgm:cxn modelId="{2D715565-21F2-4B59-B714-5978C86D64F6}" type="presOf" srcId="{03834B6F-A6BE-453B-970C-3773864D70F1}" destId="{55EDE7DD-A910-4628-9A2D-D0149D61708D}" srcOrd="0" destOrd="0" presId="urn:microsoft.com/office/officeart/2005/8/layout/vList6"/>
    <dgm:cxn modelId="{12C42471-7333-45FF-8EDB-1707E175373A}" type="presOf" srcId="{822C09B3-A15E-4DB5-A6D6-B625ECB09E49}" destId="{B0C91B71-AC42-4D1B-B143-66F185690B10}" srcOrd="0" destOrd="0" presId="urn:microsoft.com/office/officeart/2005/8/layout/vList6"/>
    <dgm:cxn modelId="{72B06B73-34C1-4CCA-BE53-BBDC8072C728}" type="presOf" srcId="{795B57C5-5EB9-44D0-A2B6-143CC711EB82}" destId="{347C1161-4389-403D-AA12-FEB6B8504EED}" srcOrd="0" destOrd="0" presId="urn:microsoft.com/office/officeart/2005/8/layout/vList6"/>
    <dgm:cxn modelId="{A997A073-2AC8-40FD-B43F-C12C85D09A7E}" srcId="{E5E95E82-EF79-43CA-AA86-43B0E1CBCD3F}" destId="{C0125EDF-05A7-4B51-8CCF-8E75F3AA484F}" srcOrd="0" destOrd="0" parTransId="{09EDCA18-1776-4A42-AB55-305990918A60}" sibTransId="{7400DA84-D194-47F6-878E-CB2B93C8AB34}"/>
    <dgm:cxn modelId="{229B3857-E08D-482C-B57D-821767D06C47}" type="presOf" srcId="{23A0DE4A-FE92-496E-B335-3433CEFB74E9}" destId="{0C7BD647-A63A-4933-8E36-5A509BBEB05E}" srcOrd="0" destOrd="0" presId="urn:microsoft.com/office/officeart/2005/8/layout/vList6"/>
    <dgm:cxn modelId="{5C0B9557-2D32-41FD-AF94-E5481C12FCFC}" srcId="{CF9055CF-8DEB-4A02-949A-DE72B6AC5D37}" destId="{B77B44CE-A30E-4A1D-9934-5C560C692B1D}" srcOrd="3" destOrd="0" parTransId="{17CE6AFC-47DF-4E71-8B70-BF609D39BD9A}" sibTransId="{CFF9A80C-FD77-45D4-A769-7137897B986C}"/>
    <dgm:cxn modelId="{24182078-72E1-4EFB-A648-FEF8423FE0D6}" srcId="{1870DE80-3E77-4AE1-9943-C53214386993}" destId="{795B57C5-5EB9-44D0-A2B6-143CC711EB82}" srcOrd="0" destOrd="0" parTransId="{4E1D5C1C-4A33-4591-B322-11102AF206C6}" sibTransId="{D4E69E97-534C-48F6-8516-7CDECA287443}"/>
    <dgm:cxn modelId="{07E9695A-6602-4426-8A39-CDE485E7D3DC}" type="presOf" srcId="{CF9055CF-8DEB-4A02-949A-DE72B6AC5D37}" destId="{C9AE28C9-1DA3-4A5E-B772-0F91B438BF74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4D11282-D1E6-4A44-B44A-5822F6BEC2C3}" type="presOf" srcId="{1199F5F4-D052-4F84-82CC-6FEC291809EE}" destId="{93A762D4-6F76-4734-9D44-B37F729C75F4}" srcOrd="0" destOrd="0" presId="urn:microsoft.com/office/officeart/2005/8/layout/vList6"/>
    <dgm:cxn modelId="{07D54085-327A-4898-9CA0-B327E8CD307B}" type="presOf" srcId="{775A1A75-C6CE-4C3D-A09A-9B9A71B94389}" destId="{313B7C89-BE8B-4DAD-8F6D-57900959804A}" srcOrd="0" destOrd="0" presId="urn:microsoft.com/office/officeart/2005/8/layout/vList6"/>
    <dgm:cxn modelId="{4C099985-9193-461D-AC30-1D406DD8C501}" type="presOf" srcId="{B77B44CE-A30E-4A1D-9934-5C560C692B1D}" destId="{CF079ECA-3574-456A-9E66-9C7DEB149ABA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837DDF9A-3FCB-4CC5-8370-815EB2E6A21A}" type="presOf" srcId="{A789976D-D9F7-4CAE-A0FA-57AD5327459D}" destId="{C1FE7E66-492C-4C81-A3C9-841FD4D0292A}" srcOrd="0" destOrd="0" presId="urn:microsoft.com/office/officeart/2005/8/layout/vList6"/>
    <dgm:cxn modelId="{DF6F92A3-03B7-4964-9E27-FF36BEA9791E}" srcId="{A789976D-D9F7-4CAE-A0FA-57AD5327459D}" destId="{03834B6F-A6BE-453B-970C-3773864D70F1}" srcOrd="0" destOrd="0" parTransId="{5EEE660E-9757-4F43-9695-C35F0B8866E5}" sibTransId="{D26AE52F-24DF-4B4E-A19B-91CDA636C345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5" destOrd="0" parTransId="{F334A227-11D2-4FB9-BC43-0C9BEAE5E9C1}" sibTransId="{1F4D1F9D-A6BA-495E-A8EE-8A732A551435}"/>
    <dgm:cxn modelId="{F9E512BF-1D4D-43E8-A4B8-593F657AE70C}" srcId="{B41F5176-4E1C-41E5-97EF-5FCEC40E96AA}" destId="{775A1A75-C6CE-4C3D-A09A-9B9A71B94389}" srcOrd="0" destOrd="0" parTransId="{D4C4551D-5E2A-434E-BB45-FC2AB13C3AC9}" sibTransId="{0B8A0F3F-0529-4755-9646-AA52B5EABC67}"/>
    <dgm:cxn modelId="{CBA9A3D6-317E-49D0-85FB-EC3C19B155A2}" type="presOf" srcId="{1870DE80-3E77-4AE1-9943-C53214386993}" destId="{E4A3FF10-58E6-47A9-8046-2E560D7DA0BB}" srcOrd="0" destOrd="0" presId="urn:microsoft.com/office/officeart/2005/8/layout/vList6"/>
    <dgm:cxn modelId="{0D6CCBDF-6C73-4D96-ADDD-9A5FB4A85469}" srcId="{CF9055CF-8DEB-4A02-949A-DE72B6AC5D37}" destId="{74BAF920-9875-4BC1-8E4D-C11C321C1303}" srcOrd="7" destOrd="0" parTransId="{1D46DFD1-0D0E-4089-A0ED-36315C8B2DEE}" sibTransId="{6190ECEE-F731-46E7-A6B6-3D4A05BDC1B7}"/>
    <dgm:cxn modelId="{B98537EF-D4E4-4ABF-B48D-D73D190FE2AF}" type="presOf" srcId="{74BAF920-9875-4BC1-8E4D-C11C321C1303}" destId="{FC9C2EFC-F502-4131-ADEB-029386F6C059}" srcOrd="0" destOrd="0" presId="urn:microsoft.com/office/officeart/2005/8/layout/vList6"/>
    <dgm:cxn modelId="{0B2F79FE-4713-4ECE-A5D7-F4B2F35F31E2}" type="presOf" srcId="{EF2B91B6-6F0A-4365-9672-0E2C5B6A7701}" destId="{4664EC92-6F89-4D53-A883-4FF9DC281F47}" srcOrd="0" destOrd="0" presId="urn:microsoft.com/office/officeart/2005/8/layout/vList6"/>
    <dgm:cxn modelId="{D44AC4FF-1599-4358-AE35-796BF8F3CBD8}" srcId="{B77B44CE-A30E-4A1D-9934-5C560C692B1D}" destId="{1199F5F4-D052-4F84-82CC-6FEC291809EE}" srcOrd="0" destOrd="0" parTransId="{3785E50C-2BF8-4FD9-9E86-5BFD2198CE58}" sibTransId="{99393D90-B9EC-420D-9E2F-DF2B32B928DF}"/>
    <dgm:cxn modelId="{B8336FBB-93D0-47AA-BB07-8C3458219158}" type="presParOf" srcId="{C9AE28C9-1DA3-4A5E-B772-0F91B438BF74}" destId="{7B7CE3C9-8AAD-454A-94B8-7E081C46A8C8}" srcOrd="0" destOrd="0" presId="urn:microsoft.com/office/officeart/2005/8/layout/vList6"/>
    <dgm:cxn modelId="{8FE96BB0-1E69-4397-AFAE-F3C7E99BA4A8}" type="presParOf" srcId="{7B7CE3C9-8AAD-454A-94B8-7E081C46A8C8}" destId="{A5B3EDA6-E55B-4367-BBE3-33AAFD7B488A}" srcOrd="0" destOrd="0" presId="urn:microsoft.com/office/officeart/2005/8/layout/vList6"/>
    <dgm:cxn modelId="{05E5AB94-6AD2-49A9-8596-A419DE9A3CF9}" type="presParOf" srcId="{7B7CE3C9-8AAD-454A-94B8-7E081C46A8C8}" destId="{0C7BD647-A63A-4933-8E36-5A509BBEB05E}" srcOrd="1" destOrd="0" presId="urn:microsoft.com/office/officeart/2005/8/layout/vList6"/>
    <dgm:cxn modelId="{260EF878-5470-4D73-B5BA-B9249A68B373}" type="presParOf" srcId="{C9AE28C9-1DA3-4A5E-B772-0F91B438BF74}" destId="{18DF551B-A1DE-43F5-8524-A17615C6A3C6}" srcOrd="1" destOrd="0" presId="urn:microsoft.com/office/officeart/2005/8/layout/vList6"/>
    <dgm:cxn modelId="{69BD3921-0C95-47FC-BE9B-B05D05069566}" type="presParOf" srcId="{C9AE28C9-1DA3-4A5E-B772-0F91B438BF74}" destId="{794CF3BF-31D6-46AA-AB96-875E45CC10D4}" srcOrd="2" destOrd="0" presId="urn:microsoft.com/office/officeart/2005/8/layout/vList6"/>
    <dgm:cxn modelId="{2AFB0DAC-9E7B-4155-B47A-A6CD052FDEA2}" type="presParOf" srcId="{794CF3BF-31D6-46AA-AB96-875E45CC10D4}" destId="{634D6468-86D5-457A-8EFB-6273F103DA81}" srcOrd="0" destOrd="0" presId="urn:microsoft.com/office/officeart/2005/8/layout/vList6"/>
    <dgm:cxn modelId="{83AF124F-A1EE-4356-A014-BEC0B7DA00EF}" type="presParOf" srcId="{794CF3BF-31D6-46AA-AB96-875E45CC10D4}" destId="{35A2D5AE-17A8-4855-9721-46C0F2B2EF56}" srcOrd="1" destOrd="0" presId="urn:microsoft.com/office/officeart/2005/8/layout/vList6"/>
    <dgm:cxn modelId="{27E29391-AC52-4222-A8BB-F8A97C22287A}" type="presParOf" srcId="{C9AE28C9-1DA3-4A5E-B772-0F91B438BF74}" destId="{05C63615-A9FC-4646-99F1-D2D51B92FF51}" srcOrd="3" destOrd="0" presId="urn:microsoft.com/office/officeart/2005/8/layout/vList6"/>
    <dgm:cxn modelId="{301700DD-2DB1-4573-8CF7-3E93E9257410}" type="presParOf" srcId="{C9AE28C9-1DA3-4A5E-B772-0F91B438BF74}" destId="{A31FF432-7A17-49C0-92EB-222341EEA8F7}" srcOrd="4" destOrd="0" presId="urn:microsoft.com/office/officeart/2005/8/layout/vList6"/>
    <dgm:cxn modelId="{DD86C215-4E26-47EF-AD9E-01F9F4079786}" type="presParOf" srcId="{A31FF432-7A17-49C0-92EB-222341EEA8F7}" destId="{7DED696A-91E7-4093-A606-D76CFAFDACC4}" srcOrd="0" destOrd="0" presId="urn:microsoft.com/office/officeart/2005/8/layout/vList6"/>
    <dgm:cxn modelId="{52749B4D-1D81-4C36-B9E9-0F12C70E3778}" type="presParOf" srcId="{A31FF432-7A17-49C0-92EB-222341EEA8F7}" destId="{313B7C89-BE8B-4DAD-8F6D-57900959804A}" srcOrd="1" destOrd="0" presId="urn:microsoft.com/office/officeart/2005/8/layout/vList6"/>
    <dgm:cxn modelId="{EF91A2A9-7ACB-411E-8F80-46CCF40FEC45}" type="presParOf" srcId="{C9AE28C9-1DA3-4A5E-B772-0F91B438BF74}" destId="{84EE9F9E-391E-4A9B-9262-28D4A7DEAFEE}" srcOrd="5" destOrd="0" presId="urn:microsoft.com/office/officeart/2005/8/layout/vList6"/>
    <dgm:cxn modelId="{77E754EC-46FD-4F2B-A462-C545BBCF1DF9}" type="presParOf" srcId="{C9AE28C9-1DA3-4A5E-B772-0F91B438BF74}" destId="{8F26E159-835D-4593-84E1-ED3222417615}" srcOrd="6" destOrd="0" presId="urn:microsoft.com/office/officeart/2005/8/layout/vList6"/>
    <dgm:cxn modelId="{E35AC97D-34A6-4FBF-884E-4DEA78064D59}" type="presParOf" srcId="{8F26E159-835D-4593-84E1-ED3222417615}" destId="{CF079ECA-3574-456A-9E66-9C7DEB149ABA}" srcOrd="0" destOrd="0" presId="urn:microsoft.com/office/officeart/2005/8/layout/vList6"/>
    <dgm:cxn modelId="{A5739CCA-EE9B-417F-83D7-5997ABBC7CD2}" type="presParOf" srcId="{8F26E159-835D-4593-84E1-ED3222417615}" destId="{93A762D4-6F76-4734-9D44-B37F729C75F4}" srcOrd="1" destOrd="0" presId="urn:microsoft.com/office/officeart/2005/8/layout/vList6"/>
    <dgm:cxn modelId="{BEC5882E-9F60-44AC-A2E1-8C17C946FE65}" type="presParOf" srcId="{C9AE28C9-1DA3-4A5E-B772-0F91B438BF74}" destId="{35767E06-EAA0-413A-A995-D2E2DFE9E72C}" srcOrd="7" destOrd="0" presId="urn:microsoft.com/office/officeart/2005/8/layout/vList6"/>
    <dgm:cxn modelId="{726537B5-BC51-464C-B2EF-6C16B253C240}" type="presParOf" srcId="{C9AE28C9-1DA3-4A5E-B772-0F91B438BF74}" destId="{62E638C3-D62C-481D-AB68-154A12E0FFE4}" srcOrd="8" destOrd="0" presId="urn:microsoft.com/office/officeart/2005/8/layout/vList6"/>
    <dgm:cxn modelId="{4D890FF3-CA54-4A82-932A-21BA3D9136BE}" type="presParOf" srcId="{62E638C3-D62C-481D-AB68-154A12E0FFE4}" destId="{C1FE7E66-492C-4C81-A3C9-841FD4D0292A}" srcOrd="0" destOrd="0" presId="urn:microsoft.com/office/officeart/2005/8/layout/vList6"/>
    <dgm:cxn modelId="{82A25F94-77EA-49DB-9755-06E338970261}" type="presParOf" srcId="{62E638C3-D62C-481D-AB68-154A12E0FFE4}" destId="{55EDE7DD-A910-4628-9A2D-D0149D61708D}" srcOrd="1" destOrd="0" presId="urn:microsoft.com/office/officeart/2005/8/layout/vList6"/>
    <dgm:cxn modelId="{FD3D5188-75A7-4E88-BC5A-E2405C97AD5A}" type="presParOf" srcId="{C9AE28C9-1DA3-4A5E-B772-0F91B438BF74}" destId="{0DC9DC67-EA85-4979-914B-C18C2FE9B265}" srcOrd="9" destOrd="0" presId="urn:microsoft.com/office/officeart/2005/8/layout/vList6"/>
    <dgm:cxn modelId="{56318779-F540-4973-9ACD-519C6095B956}" type="presParOf" srcId="{C9AE28C9-1DA3-4A5E-B772-0F91B438BF74}" destId="{2AFFE39E-4093-448E-9D68-80038F2FB6B1}" srcOrd="10" destOrd="0" presId="urn:microsoft.com/office/officeart/2005/8/layout/vList6"/>
    <dgm:cxn modelId="{CFC82EA4-69D0-460B-B299-259290CC830A}" type="presParOf" srcId="{2AFFE39E-4093-448E-9D68-80038F2FB6B1}" destId="{4664EC92-6F89-4D53-A883-4FF9DC281F47}" srcOrd="0" destOrd="0" presId="urn:microsoft.com/office/officeart/2005/8/layout/vList6"/>
    <dgm:cxn modelId="{1ABF3A6E-8EB6-4DF8-B16E-C708068351D9}" type="presParOf" srcId="{2AFFE39E-4093-448E-9D68-80038F2FB6B1}" destId="{2C6710F9-6BD8-472D-9C9B-53C518B7D380}" srcOrd="1" destOrd="0" presId="urn:microsoft.com/office/officeart/2005/8/layout/vList6"/>
    <dgm:cxn modelId="{94F0A737-4C26-40B3-9620-C4D155B0B314}" type="presParOf" srcId="{C9AE28C9-1DA3-4A5E-B772-0F91B438BF74}" destId="{FC5109A7-A95B-440F-B862-254A580AA863}" srcOrd="11" destOrd="0" presId="urn:microsoft.com/office/officeart/2005/8/layout/vList6"/>
    <dgm:cxn modelId="{42729CEF-9C2B-4A3D-8234-918A980F6913}" type="presParOf" srcId="{C9AE28C9-1DA3-4A5E-B772-0F91B438BF74}" destId="{E9997EED-51BE-4024-869A-C82D90E97492}" srcOrd="12" destOrd="0" presId="urn:microsoft.com/office/officeart/2005/8/layout/vList6"/>
    <dgm:cxn modelId="{7AA00849-10C0-464D-8F6E-1EEF52E11F5E}" type="presParOf" srcId="{E9997EED-51BE-4024-869A-C82D90E97492}" destId="{E4A3FF10-58E6-47A9-8046-2E560D7DA0BB}" srcOrd="0" destOrd="0" presId="urn:microsoft.com/office/officeart/2005/8/layout/vList6"/>
    <dgm:cxn modelId="{2001A12F-8B9F-400E-82B4-7570F6581BC3}" type="presParOf" srcId="{E9997EED-51BE-4024-869A-C82D90E97492}" destId="{347C1161-4389-403D-AA12-FEB6B8504EED}" srcOrd="1" destOrd="0" presId="urn:microsoft.com/office/officeart/2005/8/layout/vList6"/>
    <dgm:cxn modelId="{4A8A38BF-7382-4DAB-ABEF-3410CDD7810C}" type="presParOf" srcId="{C9AE28C9-1DA3-4A5E-B772-0F91B438BF74}" destId="{C8C4B5BA-1A06-407E-992F-307660A396FE}" srcOrd="13" destOrd="0" presId="urn:microsoft.com/office/officeart/2005/8/layout/vList6"/>
    <dgm:cxn modelId="{24311167-8001-42EF-AF6C-C520F2A93A8C}" type="presParOf" srcId="{C9AE28C9-1DA3-4A5E-B772-0F91B438BF74}" destId="{9DCCAAB9-F054-47FB-9240-FD9B86608400}" srcOrd="14" destOrd="0" presId="urn:microsoft.com/office/officeart/2005/8/layout/vList6"/>
    <dgm:cxn modelId="{768B3C40-E0DA-4EA8-9CD4-749CD3120624}" type="presParOf" srcId="{9DCCAAB9-F054-47FB-9240-FD9B86608400}" destId="{FC9C2EFC-F502-4131-ADEB-029386F6C059}" srcOrd="0" destOrd="0" presId="urn:microsoft.com/office/officeart/2005/8/layout/vList6"/>
    <dgm:cxn modelId="{18191EB2-2823-4662-B73F-8352EA0A25AC}" type="presParOf" srcId="{9DCCAAB9-F054-47FB-9240-FD9B86608400}" destId="{B0C91B71-AC42-4D1B-B143-66F185690B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600" b="0" noProof="0" dirty="0"/>
            <a:t>- Se présenter / présenter qqn</a:t>
          </a:r>
        </a:p>
        <a:p>
          <a:pPr rtl="0"/>
          <a:r>
            <a:rPr lang="fr-FR" sz="1600" b="0" noProof="0" dirty="0"/>
            <a:t>- Les articles indéfinis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Culture</a:t>
          </a:r>
        </a:p>
        <a:p>
          <a:pPr rtl="0"/>
          <a:r>
            <a:rPr lang="fr-FR" sz="1600" b="0" strike="sngStrike" noProof="0" dirty="0"/>
            <a:t>- Les salutations dans le monde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Vocabulaire</a:t>
          </a:r>
        </a:p>
        <a:p>
          <a:pPr rtl="0"/>
          <a:r>
            <a:rPr lang="fr-FR" sz="1600" b="0" noProof="0" dirty="0"/>
            <a:t>- Saluer / prendre congé</a:t>
          </a:r>
        </a:p>
        <a:p>
          <a:pPr rtl="0"/>
          <a:r>
            <a:rPr lang="fr-FR" sz="1600" b="0" noProof="0" dirty="0"/>
            <a:t>- Demander / donner des nouvelles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600" b="0" noProof="0" dirty="0"/>
            <a:t>- Se présenter / présenter qqn</a:t>
          </a:r>
        </a:p>
        <a:p>
          <a:pPr rtl="0"/>
          <a:r>
            <a:rPr lang="fr-FR" sz="1600" b="0" noProof="0" dirty="0"/>
            <a:t>- Les articles indéfinis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Culture</a:t>
          </a:r>
        </a:p>
        <a:p>
          <a:pPr rtl="0"/>
          <a:r>
            <a:rPr lang="fr-FR" sz="1600" b="0" strike="sngStrike" noProof="0" dirty="0"/>
            <a:t>- Les salutations dans le monde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Vocabulaire</a:t>
          </a:r>
        </a:p>
        <a:p>
          <a:pPr rtl="0"/>
          <a:r>
            <a:rPr lang="fr-FR" sz="1600" b="0" strike="sngStrike" noProof="0" dirty="0"/>
            <a:t>- Saluer / prendre congé</a:t>
          </a:r>
        </a:p>
        <a:p>
          <a:pPr rtl="0"/>
          <a:r>
            <a:rPr lang="fr-FR" sz="1600" b="0" strike="sngStrike" noProof="0" dirty="0"/>
            <a:t>- Demander / donner des nouvelles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6343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DD0069A0-765C-4239-AC9E-5B28ADF74E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C19C07F-CC02-478A-B2A6-E7D0A20BB219}">
      <dgm:prSet/>
      <dgm:spPr/>
      <dgm:t>
        <a:bodyPr/>
        <a:lstStyle/>
        <a:p>
          <a:r>
            <a:rPr lang="fr-FR" dirty="0"/>
            <a:t>1. m’appelle/ Mark. / Je -</a:t>
          </a:r>
          <a:endParaRPr lang="en-US" dirty="0"/>
        </a:p>
      </dgm:t>
    </dgm:pt>
    <dgm:pt modelId="{FABF9AF1-3189-4C5F-A0B1-B28D8CA4466D}" type="parTrans" cxnId="{9D48ED55-5453-47F7-BE17-8012AE7668F1}">
      <dgm:prSet/>
      <dgm:spPr/>
      <dgm:t>
        <a:bodyPr/>
        <a:lstStyle/>
        <a:p>
          <a:endParaRPr lang="en-US"/>
        </a:p>
      </dgm:t>
    </dgm:pt>
    <dgm:pt modelId="{2FD80574-16E2-41B1-8771-6AF99B7EA672}" type="sibTrans" cxnId="{9D48ED55-5453-47F7-BE17-8012AE7668F1}">
      <dgm:prSet/>
      <dgm:spPr/>
      <dgm:t>
        <a:bodyPr/>
        <a:lstStyle/>
        <a:p>
          <a:endParaRPr lang="en-US"/>
        </a:p>
      </dgm:t>
    </dgm:pt>
    <dgm:pt modelId="{DD36887A-8BB0-414B-A6DE-E7AAD5E89B0C}">
      <dgm:prSet/>
      <dgm:spPr/>
      <dgm:t>
        <a:bodyPr/>
        <a:lstStyle/>
        <a:p>
          <a:r>
            <a:rPr lang="fr-FR"/>
            <a:t>2. Il/ Luc/s’appelle -</a:t>
          </a:r>
          <a:endParaRPr lang="en-US"/>
        </a:p>
      </dgm:t>
    </dgm:pt>
    <dgm:pt modelId="{B4F37D52-7577-483D-86ED-8310888808C3}" type="parTrans" cxnId="{7B11D6DC-6C0F-4B04-B0FD-F239CF30D4CA}">
      <dgm:prSet/>
      <dgm:spPr/>
      <dgm:t>
        <a:bodyPr/>
        <a:lstStyle/>
        <a:p>
          <a:endParaRPr lang="en-US"/>
        </a:p>
      </dgm:t>
    </dgm:pt>
    <dgm:pt modelId="{FC82A349-1DAC-41E6-B333-C21CB7D5E075}" type="sibTrans" cxnId="{7B11D6DC-6C0F-4B04-B0FD-F239CF30D4CA}">
      <dgm:prSet/>
      <dgm:spPr/>
      <dgm:t>
        <a:bodyPr/>
        <a:lstStyle/>
        <a:p>
          <a:endParaRPr lang="en-US"/>
        </a:p>
      </dgm:t>
    </dgm:pt>
    <dgm:pt modelId="{484A6482-29A6-42C0-8E82-F4366A5DDFC8}">
      <dgm:prSet/>
      <dgm:spPr/>
      <dgm:t>
        <a:bodyPr/>
        <a:lstStyle/>
        <a:p>
          <a:r>
            <a:rPr lang="fr-FR"/>
            <a:t>3. Amélie. / Elle/ s’appelle -</a:t>
          </a:r>
          <a:endParaRPr lang="en-US"/>
        </a:p>
      </dgm:t>
    </dgm:pt>
    <dgm:pt modelId="{0E9045F8-D9C9-461F-A809-261E9BEFDF4B}" type="parTrans" cxnId="{4D1BEA15-34EE-443E-9605-0716E7B3EF8C}">
      <dgm:prSet/>
      <dgm:spPr/>
      <dgm:t>
        <a:bodyPr/>
        <a:lstStyle/>
        <a:p>
          <a:endParaRPr lang="en-US"/>
        </a:p>
      </dgm:t>
    </dgm:pt>
    <dgm:pt modelId="{3428BAF8-B88A-4535-8DE9-169D7305610E}" type="sibTrans" cxnId="{4D1BEA15-34EE-443E-9605-0716E7B3EF8C}">
      <dgm:prSet/>
      <dgm:spPr/>
      <dgm:t>
        <a:bodyPr/>
        <a:lstStyle/>
        <a:p>
          <a:endParaRPr lang="en-US"/>
        </a:p>
      </dgm:t>
    </dgm:pt>
    <dgm:pt modelId="{A6761E5A-21FC-4522-AA0A-918E1E23372A}">
      <dgm:prSet/>
      <dgm:spPr/>
      <dgm:t>
        <a:bodyPr/>
        <a:lstStyle/>
        <a:p>
          <a:r>
            <a:rPr lang="fr-FR"/>
            <a:t>4. t’appelles/comment/Tu/ ? </a:t>
          </a:r>
          <a:endParaRPr lang="en-US"/>
        </a:p>
      </dgm:t>
    </dgm:pt>
    <dgm:pt modelId="{EC4129DF-35E6-4042-9794-9D2ADBB99718}" type="parTrans" cxnId="{F9FE796B-9353-4164-A560-4A8D69A95E65}">
      <dgm:prSet/>
      <dgm:spPr/>
      <dgm:t>
        <a:bodyPr/>
        <a:lstStyle/>
        <a:p>
          <a:endParaRPr lang="en-US"/>
        </a:p>
      </dgm:t>
    </dgm:pt>
    <dgm:pt modelId="{695A16E6-D9D7-44DF-85D9-5F0D946BF982}" type="sibTrans" cxnId="{F9FE796B-9353-4164-A560-4A8D69A95E65}">
      <dgm:prSet/>
      <dgm:spPr/>
      <dgm:t>
        <a:bodyPr/>
        <a:lstStyle/>
        <a:p>
          <a:endParaRPr lang="en-US"/>
        </a:p>
      </dgm:t>
    </dgm:pt>
    <dgm:pt modelId="{1B84ABA7-1183-4031-9666-62693E3BD18C}" type="pres">
      <dgm:prSet presAssocID="{DD0069A0-765C-4239-AC9E-5B28ADF74EC0}" presName="linear" presStyleCnt="0">
        <dgm:presLayoutVars>
          <dgm:animLvl val="lvl"/>
          <dgm:resizeHandles val="exact"/>
        </dgm:presLayoutVars>
      </dgm:prSet>
      <dgm:spPr/>
    </dgm:pt>
    <dgm:pt modelId="{1EB1EEBC-4E1C-4302-A45A-F67803107DB7}" type="pres">
      <dgm:prSet presAssocID="{3C19C07F-CC02-478A-B2A6-E7D0A20BB21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29741E7-34A8-4500-9539-F6038AFC5937}" type="pres">
      <dgm:prSet presAssocID="{2FD80574-16E2-41B1-8771-6AF99B7EA672}" presName="spacer" presStyleCnt="0"/>
      <dgm:spPr/>
    </dgm:pt>
    <dgm:pt modelId="{57BF2989-D198-44B8-B58F-00F5F326E88D}" type="pres">
      <dgm:prSet presAssocID="{DD36887A-8BB0-414B-A6DE-E7AAD5E89B0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8E0130A-01DF-47C2-931D-05325E411770}" type="pres">
      <dgm:prSet presAssocID="{FC82A349-1DAC-41E6-B333-C21CB7D5E075}" presName="spacer" presStyleCnt="0"/>
      <dgm:spPr/>
    </dgm:pt>
    <dgm:pt modelId="{C0260027-98C9-459E-886F-97DDEBCB1F76}" type="pres">
      <dgm:prSet presAssocID="{484A6482-29A6-42C0-8E82-F4366A5DDFC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BC954E4-F9EC-4D0C-BE09-D2D01C1415E7}" type="pres">
      <dgm:prSet presAssocID="{3428BAF8-B88A-4535-8DE9-169D7305610E}" presName="spacer" presStyleCnt="0"/>
      <dgm:spPr/>
    </dgm:pt>
    <dgm:pt modelId="{C8B44C47-B41D-423D-A723-7499E8820801}" type="pres">
      <dgm:prSet presAssocID="{A6761E5A-21FC-4522-AA0A-918E1E23372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F767A0B-33B8-4A54-A7E0-EBD626D46F1D}" type="presOf" srcId="{DD0069A0-765C-4239-AC9E-5B28ADF74EC0}" destId="{1B84ABA7-1183-4031-9666-62693E3BD18C}" srcOrd="0" destOrd="0" presId="urn:microsoft.com/office/officeart/2005/8/layout/vList2"/>
    <dgm:cxn modelId="{4D1BEA15-34EE-443E-9605-0716E7B3EF8C}" srcId="{DD0069A0-765C-4239-AC9E-5B28ADF74EC0}" destId="{484A6482-29A6-42C0-8E82-F4366A5DDFC8}" srcOrd="2" destOrd="0" parTransId="{0E9045F8-D9C9-461F-A809-261E9BEFDF4B}" sibTransId="{3428BAF8-B88A-4535-8DE9-169D7305610E}"/>
    <dgm:cxn modelId="{29FA026B-C3D3-4F55-9103-EA03DB11BB75}" type="presOf" srcId="{3C19C07F-CC02-478A-B2A6-E7D0A20BB219}" destId="{1EB1EEBC-4E1C-4302-A45A-F67803107DB7}" srcOrd="0" destOrd="0" presId="urn:microsoft.com/office/officeart/2005/8/layout/vList2"/>
    <dgm:cxn modelId="{F9FE796B-9353-4164-A560-4A8D69A95E65}" srcId="{DD0069A0-765C-4239-AC9E-5B28ADF74EC0}" destId="{A6761E5A-21FC-4522-AA0A-918E1E23372A}" srcOrd="3" destOrd="0" parTransId="{EC4129DF-35E6-4042-9794-9D2ADBB99718}" sibTransId="{695A16E6-D9D7-44DF-85D9-5F0D946BF982}"/>
    <dgm:cxn modelId="{2690974D-642C-41EA-A880-2F005B6BEAD6}" type="presOf" srcId="{A6761E5A-21FC-4522-AA0A-918E1E23372A}" destId="{C8B44C47-B41D-423D-A723-7499E8820801}" srcOrd="0" destOrd="0" presId="urn:microsoft.com/office/officeart/2005/8/layout/vList2"/>
    <dgm:cxn modelId="{9D48ED55-5453-47F7-BE17-8012AE7668F1}" srcId="{DD0069A0-765C-4239-AC9E-5B28ADF74EC0}" destId="{3C19C07F-CC02-478A-B2A6-E7D0A20BB219}" srcOrd="0" destOrd="0" parTransId="{FABF9AF1-3189-4C5F-A0B1-B28D8CA4466D}" sibTransId="{2FD80574-16E2-41B1-8771-6AF99B7EA672}"/>
    <dgm:cxn modelId="{F7516FC6-68C0-4F21-9EF7-191933E51CFA}" type="presOf" srcId="{DD36887A-8BB0-414B-A6DE-E7AAD5E89B0C}" destId="{57BF2989-D198-44B8-B58F-00F5F326E88D}" srcOrd="0" destOrd="0" presId="urn:microsoft.com/office/officeart/2005/8/layout/vList2"/>
    <dgm:cxn modelId="{71AC72D5-F0E6-467B-A764-869F59AF5F60}" type="presOf" srcId="{484A6482-29A6-42C0-8E82-F4366A5DDFC8}" destId="{C0260027-98C9-459E-886F-97DDEBCB1F76}" srcOrd="0" destOrd="0" presId="urn:microsoft.com/office/officeart/2005/8/layout/vList2"/>
    <dgm:cxn modelId="{7B11D6DC-6C0F-4B04-B0FD-F239CF30D4CA}" srcId="{DD0069A0-765C-4239-AC9E-5B28ADF74EC0}" destId="{DD36887A-8BB0-414B-A6DE-E7AAD5E89B0C}" srcOrd="1" destOrd="0" parTransId="{B4F37D52-7577-483D-86ED-8310888808C3}" sibTransId="{FC82A349-1DAC-41E6-B333-C21CB7D5E075}"/>
    <dgm:cxn modelId="{28DAE85E-8515-40C1-882A-9CD1A994E4F8}" type="presParOf" srcId="{1B84ABA7-1183-4031-9666-62693E3BD18C}" destId="{1EB1EEBC-4E1C-4302-A45A-F67803107DB7}" srcOrd="0" destOrd="0" presId="urn:microsoft.com/office/officeart/2005/8/layout/vList2"/>
    <dgm:cxn modelId="{B5935070-344E-4992-A63E-8518396405A1}" type="presParOf" srcId="{1B84ABA7-1183-4031-9666-62693E3BD18C}" destId="{929741E7-34A8-4500-9539-F6038AFC5937}" srcOrd="1" destOrd="0" presId="urn:microsoft.com/office/officeart/2005/8/layout/vList2"/>
    <dgm:cxn modelId="{EDB6C25F-BA77-48C1-9B92-35942C8743CD}" type="presParOf" srcId="{1B84ABA7-1183-4031-9666-62693E3BD18C}" destId="{57BF2989-D198-44B8-B58F-00F5F326E88D}" srcOrd="2" destOrd="0" presId="urn:microsoft.com/office/officeart/2005/8/layout/vList2"/>
    <dgm:cxn modelId="{E33F9D67-ECDD-433E-BCA5-5EC51F4606E4}" type="presParOf" srcId="{1B84ABA7-1183-4031-9666-62693E3BD18C}" destId="{58E0130A-01DF-47C2-931D-05325E411770}" srcOrd="3" destOrd="0" presId="urn:microsoft.com/office/officeart/2005/8/layout/vList2"/>
    <dgm:cxn modelId="{9810F764-D065-4BC9-8B81-7B3620503223}" type="presParOf" srcId="{1B84ABA7-1183-4031-9666-62693E3BD18C}" destId="{C0260027-98C9-459E-886F-97DDEBCB1F76}" srcOrd="4" destOrd="0" presId="urn:microsoft.com/office/officeart/2005/8/layout/vList2"/>
    <dgm:cxn modelId="{82B2DCE0-5D1E-41E3-8278-F52D7C8A1766}" type="presParOf" srcId="{1B84ABA7-1183-4031-9666-62693E3BD18C}" destId="{3BC954E4-F9EC-4D0C-BE09-D2D01C1415E7}" srcOrd="5" destOrd="0" presId="urn:microsoft.com/office/officeart/2005/8/layout/vList2"/>
    <dgm:cxn modelId="{0AA7431F-0BAD-4BD3-AA75-5CD0306090F8}" type="presParOf" srcId="{1B84ABA7-1183-4031-9666-62693E3BD18C}" destId="{C8B44C47-B41D-423D-A723-7499E882080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600" b="0" strike="sngStrike" noProof="0" dirty="0"/>
            <a:t>- Se présenter / présenter qqn</a:t>
          </a:r>
        </a:p>
        <a:p>
          <a:pPr rtl="0"/>
          <a:r>
            <a:rPr lang="fr-FR" sz="1600" b="0" noProof="0" dirty="0"/>
            <a:t>- Les articles indéfinis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Culture</a:t>
          </a:r>
        </a:p>
        <a:p>
          <a:pPr rtl="0"/>
          <a:r>
            <a:rPr lang="fr-FR" sz="1600" b="0" strike="sngStrike" noProof="0" dirty="0"/>
            <a:t>- Les salutations dans le monde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Vocabulaire</a:t>
          </a:r>
        </a:p>
        <a:p>
          <a:pPr rtl="0"/>
          <a:r>
            <a:rPr lang="fr-FR" sz="1600" b="0" strike="sngStrike" noProof="0" dirty="0"/>
            <a:t>- Saluer / prendre congé</a:t>
          </a:r>
        </a:p>
        <a:p>
          <a:pPr rtl="0"/>
          <a:r>
            <a:rPr lang="fr-FR" sz="1600" b="0" strike="sngStrike" noProof="0" dirty="0"/>
            <a:t>- Demander / donner des nouvelles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600" b="0" noProof="0" dirty="0"/>
            <a:t>- Se présenter / présenter qqn</a:t>
          </a:r>
        </a:p>
        <a:p>
          <a:pPr rtl="0"/>
          <a:r>
            <a:rPr lang="fr-FR" sz="1600" b="0" noProof="0" dirty="0"/>
            <a:t>- Les articles indéfinis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Culture</a:t>
          </a:r>
        </a:p>
        <a:p>
          <a:pPr rtl="0"/>
          <a:r>
            <a:rPr lang="fr-FR" sz="1600" b="0" noProof="0" dirty="0"/>
            <a:t>- Les salutations dans le monde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Vocabulaire</a:t>
          </a:r>
        </a:p>
        <a:p>
          <a:pPr rtl="0"/>
          <a:r>
            <a:rPr lang="fr-FR" sz="1600" b="0" noProof="0" dirty="0"/>
            <a:t>- Saluer / prendre congé</a:t>
          </a:r>
        </a:p>
        <a:p>
          <a:pPr rtl="0"/>
          <a:r>
            <a:rPr lang="fr-FR" sz="1600" b="0" noProof="0" dirty="0"/>
            <a:t>- Demander / donner des nouvelles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say</a:t>
          </a:r>
          <a:r>
            <a:rPr lang="fr-FR" dirty="0"/>
            <a:t> hello, </a:t>
          </a:r>
          <a:r>
            <a:rPr lang="fr-FR" dirty="0" err="1"/>
            <a:t>ask</a:t>
          </a:r>
          <a:r>
            <a:rPr lang="fr-FR" dirty="0"/>
            <a:t> </a:t>
          </a:r>
          <a:r>
            <a:rPr lang="fr-FR" dirty="0" err="1"/>
            <a:t>after</a:t>
          </a:r>
          <a:r>
            <a:rPr lang="fr-FR" dirty="0"/>
            <a:t> </a:t>
          </a:r>
          <a:r>
            <a:rPr lang="fr-FR" dirty="0" err="1"/>
            <a:t>someone</a:t>
          </a:r>
          <a:r>
            <a:rPr lang="fr-FR" dirty="0"/>
            <a:t>, and </a:t>
          </a:r>
          <a:r>
            <a:rPr lang="fr-FR" dirty="0" err="1"/>
            <a:t>say</a:t>
          </a:r>
          <a:r>
            <a:rPr lang="fr-FR" dirty="0"/>
            <a:t> good bye.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greet</a:t>
          </a:r>
          <a:r>
            <a:rPr lang="fr-FR" dirty="0"/>
            <a:t> people and </a:t>
          </a:r>
          <a:r>
            <a:rPr lang="fr-FR" dirty="0" err="1"/>
            <a:t>make</a:t>
          </a:r>
          <a:r>
            <a:rPr lang="fr-FR" dirty="0"/>
            <a:t> the introductions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	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say</a:t>
          </a:r>
          <a:r>
            <a:rPr lang="fr-FR" dirty="0"/>
            <a:t> hello, </a:t>
          </a:r>
          <a:r>
            <a:rPr lang="fr-FR" dirty="0" err="1"/>
            <a:t>ask</a:t>
          </a:r>
          <a:r>
            <a:rPr lang="fr-FR" dirty="0"/>
            <a:t> </a:t>
          </a:r>
          <a:r>
            <a:rPr lang="fr-FR" dirty="0" err="1"/>
            <a:t>after</a:t>
          </a:r>
          <a:r>
            <a:rPr lang="fr-FR" dirty="0"/>
            <a:t> </a:t>
          </a:r>
          <a:r>
            <a:rPr lang="fr-FR" dirty="0" err="1"/>
            <a:t>someone</a:t>
          </a:r>
          <a:r>
            <a:rPr lang="fr-FR" dirty="0"/>
            <a:t>, and </a:t>
          </a:r>
          <a:r>
            <a:rPr lang="fr-FR" dirty="0" err="1"/>
            <a:t>say</a:t>
          </a:r>
          <a:r>
            <a:rPr lang="fr-FR" dirty="0"/>
            <a:t> good bye.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greet</a:t>
          </a:r>
          <a:r>
            <a:rPr lang="fr-FR" dirty="0"/>
            <a:t> people and </a:t>
          </a:r>
          <a:r>
            <a:rPr lang="fr-FR" dirty="0" err="1"/>
            <a:t>make</a:t>
          </a:r>
          <a:r>
            <a:rPr lang="fr-FR" dirty="0"/>
            <a:t> the introductions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	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>
            <a:latin typeface="+mn-lt"/>
          </a:endParaRP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latin typeface="+mn-lt"/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>
            <a:latin typeface="+mn-lt"/>
          </a:endParaRP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IV. </a:t>
          </a:r>
          <a:r>
            <a:rPr lang="fr-FR" sz="1400" dirty="0" err="1">
              <a:latin typeface="+mn-lt"/>
              <a:hlinkClick xmlns:r="http://schemas.openxmlformats.org/officeDocument/2006/relationships" r:id="rId3" action="ppaction://hlinksldjump"/>
            </a:rPr>
            <a:t>Comp</a:t>
          </a:r>
          <a:r>
            <a:rPr lang="fr-FR" sz="1400" dirty="0">
              <a:latin typeface="+mn-lt"/>
              <a:hlinkClick xmlns:r="http://schemas.openxmlformats.org/officeDocument/2006/relationships" r:id="rId3" action="ppaction://hlinksldjump"/>
            </a:rPr>
            <a:t>. Texte 2</a:t>
          </a:r>
          <a:endParaRPr lang="fr-FR" sz="1400" dirty="0">
            <a:latin typeface="+mn-lt"/>
          </a:endParaRP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4" action="ppaction://hlinksldjump"/>
            </a:rPr>
            <a:t>VII. Phonétique</a:t>
          </a:r>
          <a:endParaRPr lang="fr-FR" sz="1400" dirty="0">
            <a:latin typeface="+mn-lt"/>
          </a:endParaRP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5" action="ppaction://hlinksldjump"/>
            </a:rPr>
            <a:t>VIII. Production</a:t>
          </a:r>
          <a:endParaRPr lang="fr-FR" sz="1400" dirty="0">
            <a:latin typeface="+mn-lt"/>
          </a:endParaRP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005C8FC2-A33B-41BA-AD40-4758E06B745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6" action="ppaction://hlinksldjump"/>
            </a:rPr>
            <a:t>VI. Gr: Articles indéfinis</a:t>
          </a:r>
          <a:endParaRPr lang="fr-FR" sz="1400" dirty="0">
            <a:latin typeface="+mn-lt"/>
          </a:endParaRPr>
        </a:p>
      </dgm:t>
    </dgm:pt>
    <dgm:pt modelId="{35C8CB07-16C3-43A2-A4CB-68D7D5D2B5CE}" type="par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61128D7-D46A-43BD-ABDE-2DF522CE0425}" type="sibTrans" cxnId="{B1876CFA-FEBD-4196-B2DC-57690F5F0263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31584A85-B015-4F87-824C-8BBF1642BFD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latin typeface="+mn-lt"/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latin typeface="+mn-lt"/>
              <a:hlinkClick xmlns:r="http://schemas.openxmlformats.org/officeDocument/2006/relationships" r:id="rId7" action="ppaction://hlinksldjump"/>
            </a:rPr>
            <a:t> : Salutations</a:t>
          </a:r>
          <a:endParaRPr lang="fr-FR" sz="1400" dirty="0">
            <a:latin typeface="+mn-lt"/>
          </a:endParaRPr>
        </a:p>
      </dgm:t>
    </dgm:pt>
    <dgm:pt modelId="{4B011A82-24B1-47A7-AB38-DDB129BDF154}" type="par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9671BFA4-93D1-4DF1-A437-FA3D018AA4ED}" type="sibTrans" cxnId="{59ADA170-9E85-411B-8DF7-50A8A00FD0C6}">
      <dgm:prSet/>
      <dgm:spPr/>
      <dgm:t>
        <a:bodyPr/>
        <a:lstStyle/>
        <a:p>
          <a:endParaRPr lang="fr-FR" sz="1400">
            <a:latin typeface="+mn-lt"/>
          </a:endParaRPr>
        </a:p>
      </dgm:t>
    </dgm:pt>
    <dgm:pt modelId="{83E36F46-DC70-46F6-9056-B27CD18D4C1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latin typeface="+mn-lt"/>
              <a:hlinkClick xmlns:r="http://schemas.openxmlformats.org/officeDocument/2006/relationships" r:id="rId8" action="ppaction://hlinksldjump"/>
            </a:rPr>
            <a:t>V. Gr : Présentations</a:t>
          </a:r>
          <a:endParaRPr lang="fr-FR" sz="1400" dirty="0">
            <a:latin typeface="+mn-lt"/>
          </a:endParaRPr>
        </a:p>
      </dgm:t>
    </dgm:pt>
    <dgm:pt modelId="{913F39EC-0E33-4684-9BE1-D804E43C280E}" type="parTrans" cxnId="{D7293525-8A27-4A34-9AE5-FF034662540E}">
      <dgm:prSet/>
      <dgm:spPr/>
      <dgm:t>
        <a:bodyPr/>
        <a:lstStyle/>
        <a:p>
          <a:endParaRPr lang="fr-FR"/>
        </a:p>
      </dgm:t>
    </dgm:pt>
    <dgm:pt modelId="{B15EC856-C744-4877-895B-15A8A2B324E1}" type="sibTrans" cxnId="{D7293525-8A27-4A34-9AE5-FF034662540E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4E20FDA8-AA45-4373-8C50-2B7987A683A1}" type="pres">
      <dgm:prSet presAssocID="{31584A85-B015-4F87-824C-8BBF1642BFDC}" presName="parTxOnly" presStyleLbl="node1" presStyleIdx="2" presStyleCnt="8">
        <dgm:presLayoutVars>
          <dgm:bulletEnabled val="1"/>
        </dgm:presLayoutVars>
      </dgm:prSet>
      <dgm:spPr/>
    </dgm:pt>
    <dgm:pt modelId="{F25CD090-5726-447E-9886-F8A3F533E4F9}" type="pres">
      <dgm:prSet presAssocID="{9671BFA4-93D1-4DF1-A437-FA3D018AA4ED}" presName="parSpace" presStyleCnt="0"/>
      <dgm:spPr/>
    </dgm:pt>
    <dgm:pt modelId="{2F548C05-5D23-47B9-9153-0D08392EF497}" type="pres">
      <dgm:prSet presAssocID="{6FAE786F-AC75-4C08-AB21-821A5A2DCB78}" presName="parTxOnly" presStyleLbl="node1" presStyleIdx="3" presStyleCnt="8" custLinFactNeighborY="-33113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3483FE4F-9046-497E-80F1-AA0942ED45D2}" type="pres">
      <dgm:prSet presAssocID="{83E36F46-DC70-46F6-9056-B27CD18D4C10}" presName="parTxOnly" presStyleLbl="node1" presStyleIdx="4" presStyleCnt="8">
        <dgm:presLayoutVars>
          <dgm:bulletEnabled val="1"/>
        </dgm:presLayoutVars>
      </dgm:prSet>
      <dgm:spPr/>
    </dgm:pt>
    <dgm:pt modelId="{14092248-07EF-41C5-914D-E332ECAAC98C}" type="pres">
      <dgm:prSet presAssocID="{B15EC856-C744-4877-895B-15A8A2B324E1}" presName="parSpace" presStyleCnt="0"/>
      <dgm:spPr/>
    </dgm:pt>
    <dgm:pt modelId="{9F91CE30-81FA-4EE0-8C05-BDC043D5DAB0}" type="pres">
      <dgm:prSet presAssocID="{005C8FC2-A33B-41BA-AD40-4758E06B745D}" presName="parTxOnly" presStyleLbl="node1" presStyleIdx="5" presStyleCnt="8">
        <dgm:presLayoutVars>
          <dgm:bulletEnabled val="1"/>
        </dgm:presLayoutVars>
      </dgm:prSet>
      <dgm:spPr/>
    </dgm:pt>
    <dgm:pt modelId="{A7430F62-AF2D-4654-AE3F-B235364ADB9E}" type="pres">
      <dgm:prSet presAssocID="{861128D7-D46A-43BD-ABDE-2DF522CE0425}" presName="parSpace" presStyleCnt="0"/>
      <dgm:spPr/>
    </dgm:pt>
    <dgm:pt modelId="{0BF32CFA-15F8-41C4-A152-C55FC3476C2D}" type="pres">
      <dgm:prSet presAssocID="{85EC93E8-032B-44C3-96BD-D8FC2CDF2A04}" presName="parTxOnly" presStyleLbl="node1" presStyleIdx="6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7293525-8A27-4A34-9AE5-FF034662540E}" srcId="{70A282F3-4515-4856-B2C0-86AA77246B51}" destId="{83E36F46-DC70-46F6-9056-B27CD18D4C10}" srcOrd="4" destOrd="0" parTransId="{913F39EC-0E33-4684-9BE1-D804E43C280E}" sibTransId="{B15EC856-C744-4877-895B-15A8A2B324E1}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3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9ADA170-9E85-411B-8DF7-50A8A00FD0C6}" srcId="{70A282F3-4515-4856-B2C0-86AA77246B51}" destId="{31584A85-B015-4F87-824C-8BBF1642BFDC}" srcOrd="2" destOrd="0" parTransId="{4B011A82-24B1-47A7-AB38-DDB129BDF154}" sibTransId="{9671BFA4-93D1-4DF1-A437-FA3D018AA4E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8E2DC99D-783B-4362-9E29-139FBAE680BB}" type="presOf" srcId="{31584A85-B015-4F87-824C-8BBF1642BFDC}" destId="{4E20FDA8-AA45-4373-8C50-2B7987A683A1}" srcOrd="0" destOrd="0" presId="urn:microsoft.com/office/officeart/2005/8/layout/hChevron3"/>
    <dgm:cxn modelId="{BAC019AC-BC47-4892-9E76-52B1E0117083}" type="presOf" srcId="{005C8FC2-A33B-41BA-AD40-4758E06B745D}" destId="{9F91CE30-81FA-4EE0-8C05-BDC043D5DAB0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17605CA-2E06-4ACE-A6FE-81C6221910E7}" type="presOf" srcId="{83E36F46-DC70-46F6-9056-B27CD18D4C10}" destId="{3483FE4F-9046-497E-80F1-AA0942ED45D2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6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7" destOrd="0" parTransId="{9AEBF485-80B7-4E72-B632-6D0248883F53}" sibTransId="{F11C5AE7-F1F8-4B7B-AAC2-50535A342F1D}"/>
    <dgm:cxn modelId="{B1876CFA-FEBD-4196-B2DC-57690F5F0263}" srcId="{70A282F3-4515-4856-B2C0-86AA77246B51}" destId="{005C8FC2-A33B-41BA-AD40-4758E06B745D}" srcOrd="5" destOrd="0" parTransId="{35C8CB07-16C3-43A2-A4CB-68D7D5D2B5CE}" sibTransId="{861128D7-D46A-43BD-ABDE-2DF522CE0425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9AB681FA-7199-424D-AA69-06C0B2F8C1F6}" type="presParOf" srcId="{776A1F8C-5C31-4691-9C2B-A7F8DF456F32}" destId="{4E20FDA8-AA45-4373-8C50-2B7987A683A1}" srcOrd="4" destOrd="0" presId="urn:microsoft.com/office/officeart/2005/8/layout/hChevron3"/>
    <dgm:cxn modelId="{0A745E7B-DC1F-40AE-BC96-6E71105C1791}" type="presParOf" srcId="{776A1F8C-5C31-4691-9C2B-A7F8DF456F32}" destId="{F25CD090-5726-447E-9886-F8A3F533E4F9}" srcOrd="5" destOrd="0" presId="urn:microsoft.com/office/officeart/2005/8/layout/hChevron3"/>
    <dgm:cxn modelId="{23E8F3E0-0D4E-44EC-A5D5-384FB891694A}" type="presParOf" srcId="{776A1F8C-5C31-4691-9C2B-A7F8DF456F32}" destId="{2F548C05-5D23-47B9-9153-0D08392EF497}" srcOrd="6" destOrd="0" presId="urn:microsoft.com/office/officeart/2005/8/layout/hChevron3"/>
    <dgm:cxn modelId="{6B743A57-743D-4B08-99B0-997F146DC9E6}" type="presParOf" srcId="{776A1F8C-5C31-4691-9C2B-A7F8DF456F32}" destId="{2641F55C-7678-4F0E-9F26-07FCA1D57FDD}" srcOrd="7" destOrd="0" presId="urn:microsoft.com/office/officeart/2005/8/layout/hChevron3"/>
    <dgm:cxn modelId="{AC23F4D3-DA20-4A75-9D73-586C09B4F402}" type="presParOf" srcId="{776A1F8C-5C31-4691-9C2B-A7F8DF456F32}" destId="{3483FE4F-9046-497E-80F1-AA0942ED45D2}" srcOrd="8" destOrd="0" presId="urn:microsoft.com/office/officeart/2005/8/layout/hChevron3"/>
    <dgm:cxn modelId="{D7FC1DB9-3003-44F4-AACA-9119AC7CECB2}" type="presParOf" srcId="{776A1F8C-5C31-4691-9C2B-A7F8DF456F32}" destId="{14092248-07EF-41C5-914D-E332ECAAC98C}" srcOrd="9" destOrd="0" presId="urn:microsoft.com/office/officeart/2005/8/layout/hChevron3"/>
    <dgm:cxn modelId="{0F75A9BA-C17A-485F-AE83-AB21931E8268}" type="presParOf" srcId="{776A1F8C-5C31-4691-9C2B-A7F8DF456F32}" destId="{9F91CE30-81FA-4EE0-8C05-BDC043D5DAB0}" srcOrd="10" destOrd="0" presId="urn:microsoft.com/office/officeart/2005/8/layout/hChevron3"/>
    <dgm:cxn modelId="{69B511D4-C7A6-47E0-A11E-9887A4745D3A}" type="presParOf" srcId="{776A1F8C-5C31-4691-9C2B-A7F8DF456F32}" destId="{A7430F62-AF2D-4654-AE3F-B235364ADB9E}" srcOrd="11" destOrd="0" presId="urn:microsoft.com/office/officeart/2005/8/layout/hChevron3"/>
    <dgm:cxn modelId="{374A34CC-D03A-459F-A6F8-049A44D40786}" type="presParOf" srcId="{776A1F8C-5C31-4691-9C2B-A7F8DF456F32}" destId="{0BF32CFA-15F8-41C4-A152-C55FC3476C2D}" srcOrd="12" destOrd="0" presId="urn:microsoft.com/office/officeart/2005/8/layout/hChevron3"/>
    <dgm:cxn modelId="{DE530FCB-4F69-48A6-A714-DF58EE3360F5}" type="presParOf" srcId="{776A1F8C-5C31-4691-9C2B-A7F8DF456F32}" destId="{87533265-7F58-4D0B-B4BE-D4B7FD5198CE}" srcOrd="13" destOrd="0" presId="urn:microsoft.com/office/officeart/2005/8/layout/hChevron3"/>
    <dgm:cxn modelId="{ECEAD0E8-F7B3-4FDD-BA6F-F36F8E223F46}" type="presParOf" srcId="{776A1F8C-5C31-4691-9C2B-A7F8DF456F32}" destId="{56B9543B-0CB2-4BC7-931C-14EE9E24960A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BD647-A63A-4933-8E36-5A509BBEB05E}">
      <dsp:nvSpPr>
        <dsp:cNvPr id="0" name=""/>
        <dsp:cNvSpPr/>
      </dsp:nvSpPr>
      <dsp:spPr>
        <a:xfrm>
          <a:off x="4206240" y="1407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Salutations dans le monde</a:t>
          </a:r>
        </a:p>
      </dsp:txBody>
      <dsp:txXfrm>
        <a:off x="4206240" y="63886"/>
        <a:ext cx="6121924" cy="374872"/>
      </dsp:txXfrm>
    </dsp:sp>
    <dsp:sp modelId="{A5B3EDA6-E55B-4367-BBE3-33AAFD7B488A}">
      <dsp:nvSpPr>
        <dsp:cNvPr id="0" name=""/>
        <dsp:cNvSpPr/>
      </dsp:nvSpPr>
      <dsp:spPr>
        <a:xfrm>
          <a:off x="0" y="1407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</a:t>
          </a:r>
          <a:r>
            <a:rPr lang="fr-FR" sz="2200" kern="1200" noProof="0" dirty="0"/>
            <a:t>. </a:t>
          </a:r>
          <a:r>
            <a:rPr lang="fr-FR" sz="2200" b="1" kern="1200" noProof="0" dirty="0"/>
            <a:t>Starter</a:t>
          </a:r>
        </a:p>
      </dsp:txBody>
      <dsp:txXfrm>
        <a:off x="24400" y="25807"/>
        <a:ext cx="4157440" cy="451030"/>
      </dsp:txXfrm>
    </dsp:sp>
    <dsp:sp modelId="{35A2D5AE-17A8-4855-9721-46C0F2B2EF56}">
      <dsp:nvSpPr>
        <dsp:cNvPr id="0" name=""/>
        <dsp:cNvSpPr/>
      </dsp:nvSpPr>
      <dsp:spPr>
        <a:xfrm>
          <a:off x="4206240" y="551220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551704"/>
            <a:satOff val="-7321"/>
            <a:lumOff val="-26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551704"/>
              <a:satOff val="-7321"/>
              <a:lumOff val="-2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Recherche des phrases clés</a:t>
          </a:r>
        </a:p>
      </dsp:txBody>
      <dsp:txXfrm>
        <a:off x="4206240" y="613699"/>
        <a:ext cx="6121924" cy="374872"/>
      </dsp:txXfrm>
    </dsp:sp>
    <dsp:sp modelId="{634D6468-86D5-457A-8EFB-6273F103DA81}">
      <dsp:nvSpPr>
        <dsp:cNvPr id="0" name=""/>
        <dsp:cNvSpPr/>
      </dsp:nvSpPr>
      <dsp:spPr>
        <a:xfrm>
          <a:off x="0" y="551220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II. Compréhension de texte 1</a:t>
          </a:r>
        </a:p>
      </dsp:txBody>
      <dsp:txXfrm>
        <a:off x="24400" y="575620"/>
        <a:ext cx="4157440" cy="451030"/>
      </dsp:txXfrm>
    </dsp:sp>
    <dsp:sp modelId="{313B7C89-BE8B-4DAD-8F6D-57900959804A}">
      <dsp:nvSpPr>
        <dsp:cNvPr id="0" name=""/>
        <dsp:cNvSpPr/>
      </dsp:nvSpPr>
      <dsp:spPr>
        <a:xfrm>
          <a:off x="4206240" y="1101034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103407"/>
            <a:satOff val="-14641"/>
            <a:lumOff val="-52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103407"/>
              <a:satOff val="-14641"/>
              <a:lumOff val="-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salutations</a:t>
          </a:r>
        </a:p>
      </dsp:txBody>
      <dsp:txXfrm>
        <a:off x="4206240" y="1163513"/>
        <a:ext cx="6121924" cy="374872"/>
      </dsp:txXfrm>
    </dsp:sp>
    <dsp:sp modelId="{7DED696A-91E7-4093-A606-D76CFAFDACC4}">
      <dsp:nvSpPr>
        <dsp:cNvPr id="0" name=""/>
        <dsp:cNvSpPr/>
      </dsp:nvSpPr>
      <dsp:spPr>
        <a:xfrm>
          <a:off x="0" y="1101034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III. Vocabulaire</a:t>
          </a:r>
        </a:p>
      </dsp:txBody>
      <dsp:txXfrm>
        <a:off x="24400" y="1125434"/>
        <a:ext cx="4157440" cy="451030"/>
      </dsp:txXfrm>
    </dsp:sp>
    <dsp:sp modelId="{93A762D4-6F76-4734-9D44-B37F729C75F4}">
      <dsp:nvSpPr>
        <dsp:cNvPr id="0" name=""/>
        <dsp:cNvSpPr/>
      </dsp:nvSpPr>
      <dsp:spPr>
        <a:xfrm>
          <a:off x="4206240" y="1650847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655111"/>
            <a:satOff val="-21962"/>
            <a:lumOff val="-79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655111"/>
              <a:satOff val="-21962"/>
              <a:lumOff val="-7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1713326"/>
        <a:ext cx="6121924" cy="374872"/>
      </dsp:txXfrm>
    </dsp:sp>
    <dsp:sp modelId="{CF079ECA-3574-456A-9E66-9C7DEB149ABA}">
      <dsp:nvSpPr>
        <dsp:cNvPr id="0" name=""/>
        <dsp:cNvSpPr/>
      </dsp:nvSpPr>
      <dsp:spPr>
        <a:xfrm>
          <a:off x="0" y="1650847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IV. Compréhension de texte 2</a:t>
          </a:r>
        </a:p>
      </dsp:txBody>
      <dsp:txXfrm>
        <a:off x="24400" y="1675247"/>
        <a:ext cx="4157440" cy="451030"/>
      </dsp:txXfrm>
    </dsp:sp>
    <dsp:sp modelId="{55EDE7DD-A910-4628-9A2D-D0149D61708D}">
      <dsp:nvSpPr>
        <dsp:cNvPr id="0" name=""/>
        <dsp:cNvSpPr/>
      </dsp:nvSpPr>
      <dsp:spPr>
        <a:xfrm>
          <a:off x="4206240" y="2200660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206815"/>
            <a:satOff val="-29283"/>
            <a:lumOff val="-105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206815"/>
              <a:satOff val="-29283"/>
              <a:lumOff val="-1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Les présentations</a:t>
          </a:r>
          <a:endParaRPr lang="fr-FR" sz="1800" b="1" kern="1200" noProof="0" dirty="0"/>
        </a:p>
      </dsp:txBody>
      <dsp:txXfrm>
        <a:off x="4206240" y="2263139"/>
        <a:ext cx="6121924" cy="374872"/>
      </dsp:txXfrm>
    </dsp:sp>
    <dsp:sp modelId="{C1FE7E66-492C-4C81-A3C9-841FD4D0292A}">
      <dsp:nvSpPr>
        <dsp:cNvPr id="0" name=""/>
        <dsp:cNvSpPr/>
      </dsp:nvSpPr>
      <dsp:spPr>
        <a:xfrm>
          <a:off x="0" y="2200660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V. Grammaire</a:t>
          </a:r>
        </a:p>
      </dsp:txBody>
      <dsp:txXfrm>
        <a:off x="24400" y="2225060"/>
        <a:ext cx="4157440" cy="451030"/>
      </dsp:txXfrm>
    </dsp:sp>
    <dsp:sp modelId="{2C6710F9-6BD8-472D-9C9B-53C518B7D380}">
      <dsp:nvSpPr>
        <dsp:cNvPr id="0" name=""/>
        <dsp:cNvSpPr/>
      </dsp:nvSpPr>
      <dsp:spPr>
        <a:xfrm>
          <a:off x="4206240" y="2750473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758518"/>
            <a:satOff val="-36604"/>
            <a:lumOff val="-132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758518"/>
              <a:satOff val="-36604"/>
              <a:lumOff val="-13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articles indéfinis</a:t>
          </a:r>
        </a:p>
      </dsp:txBody>
      <dsp:txXfrm>
        <a:off x="4206240" y="2812952"/>
        <a:ext cx="6121924" cy="374872"/>
      </dsp:txXfrm>
    </dsp:sp>
    <dsp:sp modelId="{4664EC92-6F89-4D53-A883-4FF9DC281F47}">
      <dsp:nvSpPr>
        <dsp:cNvPr id="0" name=""/>
        <dsp:cNvSpPr/>
      </dsp:nvSpPr>
      <dsp:spPr>
        <a:xfrm>
          <a:off x="0" y="2750473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VI. Grammaire</a:t>
          </a:r>
        </a:p>
      </dsp:txBody>
      <dsp:txXfrm>
        <a:off x="24400" y="2774873"/>
        <a:ext cx="4157440" cy="451030"/>
      </dsp:txXfrm>
    </dsp:sp>
    <dsp:sp modelId="{347C1161-4389-403D-AA12-FEB6B8504EED}">
      <dsp:nvSpPr>
        <dsp:cNvPr id="0" name=""/>
        <dsp:cNvSpPr/>
      </dsp:nvSpPr>
      <dsp:spPr>
        <a:xfrm>
          <a:off x="4206240" y="3300286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310222"/>
            <a:satOff val="-43924"/>
            <a:lumOff val="-158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310222"/>
              <a:satOff val="-43924"/>
              <a:lumOff val="-15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verbes réguliers ; les liaisons</a:t>
          </a:r>
        </a:p>
      </dsp:txBody>
      <dsp:txXfrm>
        <a:off x="4206240" y="3362765"/>
        <a:ext cx="6121924" cy="374872"/>
      </dsp:txXfrm>
    </dsp:sp>
    <dsp:sp modelId="{E4A3FF10-58E6-47A9-8046-2E560D7DA0BB}">
      <dsp:nvSpPr>
        <dsp:cNvPr id="0" name=""/>
        <dsp:cNvSpPr/>
      </dsp:nvSpPr>
      <dsp:spPr>
        <a:xfrm>
          <a:off x="0" y="3300286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VII. Phonétique</a:t>
          </a:r>
        </a:p>
      </dsp:txBody>
      <dsp:txXfrm>
        <a:off x="24400" y="3324686"/>
        <a:ext cx="4157440" cy="451030"/>
      </dsp:txXfrm>
    </dsp:sp>
    <dsp:sp modelId="{B0C91B71-AC42-4D1B-B143-66F185690B10}">
      <dsp:nvSpPr>
        <dsp:cNvPr id="0" name=""/>
        <dsp:cNvSpPr/>
      </dsp:nvSpPr>
      <dsp:spPr>
        <a:xfrm>
          <a:off x="4206240" y="3850100"/>
          <a:ext cx="6309360" cy="499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Faire connaissance avec quelqu’un</a:t>
          </a:r>
        </a:p>
      </dsp:txBody>
      <dsp:txXfrm>
        <a:off x="4206240" y="3912579"/>
        <a:ext cx="6121924" cy="374872"/>
      </dsp:txXfrm>
    </dsp:sp>
    <dsp:sp modelId="{FC9C2EFC-F502-4131-ADEB-029386F6C059}">
      <dsp:nvSpPr>
        <dsp:cNvPr id="0" name=""/>
        <dsp:cNvSpPr/>
      </dsp:nvSpPr>
      <dsp:spPr>
        <a:xfrm>
          <a:off x="0" y="3850100"/>
          <a:ext cx="4206240" cy="49983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VIII. Production</a:t>
          </a:r>
        </a:p>
      </dsp:txBody>
      <dsp:txXfrm>
        <a:off x="24400" y="3874500"/>
        <a:ext cx="4157440" cy="4510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Saluer / prendre congé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Demander / donner des nouvelles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Se présenter / présenter qqn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articles indéfinis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Les salutations dans le monde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Saluer / prendre congé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Demander / donner des nouvelles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Se présenter / présenter qqn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articles indéfinis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Les salutations dans le monde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492468"/>
          <a:ext cx="9927499" cy="10450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1EEBC-4E1C-4302-A45A-F67803107DB7}">
      <dsp:nvSpPr>
        <dsp:cNvPr id="0" name=""/>
        <dsp:cNvSpPr/>
      </dsp:nvSpPr>
      <dsp:spPr>
        <a:xfrm>
          <a:off x="0" y="554679"/>
          <a:ext cx="4903236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1. m’appelle/ Mark. / Je -</a:t>
          </a:r>
          <a:endParaRPr lang="en-US" sz="3100" kern="1200" dirty="0"/>
        </a:p>
      </dsp:txBody>
      <dsp:txXfrm>
        <a:off x="36296" y="590975"/>
        <a:ext cx="4830644" cy="670943"/>
      </dsp:txXfrm>
    </dsp:sp>
    <dsp:sp modelId="{57BF2989-D198-44B8-B58F-00F5F326E88D}">
      <dsp:nvSpPr>
        <dsp:cNvPr id="0" name=""/>
        <dsp:cNvSpPr/>
      </dsp:nvSpPr>
      <dsp:spPr>
        <a:xfrm>
          <a:off x="0" y="1387494"/>
          <a:ext cx="4903236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/>
            <a:t>2. Il/ Luc/s’appelle -</a:t>
          </a:r>
          <a:endParaRPr lang="en-US" sz="3100" kern="1200"/>
        </a:p>
      </dsp:txBody>
      <dsp:txXfrm>
        <a:off x="36296" y="1423790"/>
        <a:ext cx="4830644" cy="670943"/>
      </dsp:txXfrm>
    </dsp:sp>
    <dsp:sp modelId="{C0260027-98C9-459E-886F-97DDEBCB1F76}">
      <dsp:nvSpPr>
        <dsp:cNvPr id="0" name=""/>
        <dsp:cNvSpPr/>
      </dsp:nvSpPr>
      <dsp:spPr>
        <a:xfrm>
          <a:off x="0" y="2220309"/>
          <a:ext cx="4903236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/>
            <a:t>3. Amélie. / Elle/ s’appelle -</a:t>
          </a:r>
          <a:endParaRPr lang="en-US" sz="3100" kern="1200"/>
        </a:p>
      </dsp:txBody>
      <dsp:txXfrm>
        <a:off x="36296" y="2256605"/>
        <a:ext cx="4830644" cy="670943"/>
      </dsp:txXfrm>
    </dsp:sp>
    <dsp:sp modelId="{C8B44C47-B41D-423D-A723-7499E8820801}">
      <dsp:nvSpPr>
        <dsp:cNvPr id="0" name=""/>
        <dsp:cNvSpPr/>
      </dsp:nvSpPr>
      <dsp:spPr>
        <a:xfrm>
          <a:off x="0" y="3053124"/>
          <a:ext cx="4903236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/>
            <a:t>4. t’appelles/comment/Tu/ ? </a:t>
          </a:r>
          <a:endParaRPr lang="en-US" sz="3100" kern="1200"/>
        </a:p>
      </dsp:txBody>
      <dsp:txXfrm>
        <a:off x="36296" y="3089420"/>
        <a:ext cx="4830644" cy="670943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Saluer / prendre congé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Demander / donner des nouvelles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Se présenter / présenter qqn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articles indéfinis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Les salutations dans le monde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Saluer / prendre congé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Demander / donner des nouvelles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Se présenter / présenter qqn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articles indéfinis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salutations dans le monde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15"/>
          <a:ext cx="6245265" cy="1440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35827" y="324784"/>
          <a:ext cx="792413" cy="7924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664067" y="615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say</a:t>
          </a:r>
          <a:r>
            <a:rPr lang="fr-FR" sz="2500" kern="1200" dirty="0"/>
            <a:t> hello, </a:t>
          </a:r>
          <a:r>
            <a:rPr lang="fr-FR" sz="2500" kern="1200" dirty="0" err="1"/>
            <a:t>ask</a:t>
          </a:r>
          <a:r>
            <a:rPr lang="fr-FR" sz="2500" kern="1200" dirty="0"/>
            <a:t> </a:t>
          </a:r>
          <a:r>
            <a:rPr lang="fr-FR" sz="2500" kern="1200" dirty="0" err="1"/>
            <a:t>after</a:t>
          </a:r>
          <a:r>
            <a:rPr lang="fr-FR" sz="2500" kern="1200" dirty="0"/>
            <a:t> </a:t>
          </a:r>
          <a:r>
            <a:rPr lang="fr-FR" sz="2500" kern="1200" dirty="0" err="1"/>
            <a:t>someone</a:t>
          </a:r>
          <a:r>
            <a:rPr lang="fr-FR" sz="2500" kern="1200" dirty="0"/>
            <a:t>, and </a:t>
          </a:r>
          <a:r>
            <a:rPr lang="fr-FR" sz="2500" kern="1200" dirty="0" err="1"/>
            <a:t>say</a:t>
          </a:r>
          <a:r>
            <a:rPr lang="fr-FR" sz="2500" kern="1200" dirty="0"/>
            <a:t> good bye.</a:t>
          </a:r>
          <a:endParaRPr lang="en-US" sz="2500" kern="1200" dirty="0"/>
        </a:p>
      </dsp:txBody>
      <dsp:txXfrm>
        <a:off x="1664067" y="615"/>
        <a:ext cx="4581197" cy="1440751"/>
      </dsp:txXfrm>
    </dsp:sp>
    <dsp:sp modelId="{7FA56A28-0886-431B-BC4E-857206CD9AEE}">
      <dsp:nvSpPr>
        <dsp:cNvPr id="0" name=""/>
        <dsp:cNvSpPr/>
      </dsp:nvSpPr>
      <dsp:spPr>
        <a:xfrm>
          <a:off x="0" y="1801554"/>
          <a:ext cx="6245265" cy="14407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35827" y="2125723"/>
          <a:ext cx="792413" cy="7924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664067" y="1801554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greet</a:t>
          </a:r>
          <a:r>
            <a:rPr lang="fr-FR" sz="2500" kern="1200" dirty="0"/>
            <a:t> people and </a:t>
          </a:r>
          <a:r>
            <a:rPr lang="fr-FR" sz="2500" kern="1200" dirty="0" err="1"/>
            <a:t>make</a:t>
          </a:r>
          <a:r>
            <a:rPr lang="fr-FR" sz="2500" kern="1200" dirty="0"/>
            <a:t> the introductions</a:t>
          </a:r>
          <a:endParaRPr lang="en-US" sz="2500" kern="1200" dirty="0"/>
        </a:p>
      </dsp:txBody>
      <dsp:txXfrm>
        <a:off x="1664067" y="1801554"/>
        <a:ext cx="4581197" cy="1440751"/>
      </dsp:txXfrm>
    </dsp:sp>
    <dsp:sp modelId="{1F610919-549D-4BE3-9D74-B1DACC95D2B9}">
      <dsp:nvSpPr>
        <dsp:cNvPr id="0" name=""/>
        <dsp:cNvSpPr/>
      </dsp:nvSpPr>
      <dsp:spPr>
        <a:xfrm>
          <a:off x="0" y="3602493"/>
          <a:ext cx="6245265" cy="14407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35827" y="3926662"/>
          <a:ext cx="792413" cy="7924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664067" y="3602493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an </a:t>
          </a:r>
          <a:r>
            <a:rPr lang="fr-FR" sz="2500" kern="1200" dirty="0" err="1"/>
            <a:t>object</a:t>
          </a:r>
          <a:r>
            <a:rPr lang="fr-FR" sz="2500" kern="1200" dirty="0"/>
            <a:t>.	</a:t>
          </a:r>
          <a:endParaRPr lang="en-US" sz="2500" kern="1200" dirty="0"/>
        </a:p>
      </dsp:txBody>
      <dsp:txXfrm>
        <a:off x="1664067" y="3602493"/>
        <a:ext cx="4581197" cy="14407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15"/>
          <a:ext cx="6245265" cy="1440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35827" y="324784"/>
          <a:ext cx="792413" cy="7924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664067" y="615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say</a:t>
          </a:r>
          <a:r>
            <a:rPr lang="fr-FR" sz="2500" kern="1200" dirty="0"/>
            <a:t> hello, </a:t>
          </a:r>
          <a:r>
            <a:rPr lang="fr-FR" sz="2500" kern="1200" dirty="0" err="1"/>
            <a:t>ask</a:t>
          </a:r>
          <a:r>
            <a:rPr lang="fr-FR" sz="2500" kern="1200" dirty="0"/>
            <a:t> </a:t>
          </a:r>
          <a:r>
            <a:rPr lang="fr-FR" sz="2500" kern="1200" dirty="0" err="1"/>
            <a:t>after</a:t>
          </a:r>
          <a:r>
            <a:rPr lang="fr-FR" sz="2500" kern="1200" dirty="0"/>
            <a:t> </a:t>
          </a:r>
          <a:r>
            <a:rPr lang="fr-FR" sz="2500" kern="1200" dirty="0" err="1"/>
            <a:t>someone</a:t>
          </a:r>
          <a:r>
            <a:rPr lang="fr-FR" sz="2500" kern="1200" dirty="0"/>
            <a:t>, and </a:t>
          </a:r>
          <a:r>
            <a:rPr lang="fr-FR" sz="2500" kern="1200" dirty="0" err="1"/>
            <a:t>say</a:t>
          </a:r>
          <a:r>
            <a:rPr lang="fr-FR" sz="2500" kern="1200" dirty="0"/>
            <a:t> good bye.</a:t>
          </a:r>
          <a:endParaRPr lang="en-US" sz="2500" kern="1200" dirty="0"/>
        </a:p>
      </dsp:txBody>
      <dsp:txXfrm>
        <a:off x="1664067" y="615"/>
        <a:ext cx="4581197" cy="1440751"/>
      </dsp:txXfrm>
    </dsp:sp>
    <dsp:sp modelId="{7FA56A28-0886-431B-BC4E-857206CD9AEE}">
      <dsp:nvSpPr>
        <dsp:cNvPr id="0" name=""/>
        <dsp:cNvSpPr/>
      </dsp:nvSpPr>
      <dsp:spPr>
        <a:xfrm>
          <a:off x="0" y="1801554"/>
          <a:ext cx="6245265" cy="14407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35827" y="2125723"/>
          <a:ext cx="792413" cy="7924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664067" y="1801554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greet</a:t>
          </a:r>
          <a:r>
            <a:rPr lang="fr-FR" sz="2500" kern="1200" dirty="0"/>
            <a:t> people and </a:t>
          </a:r>
          <a:r>
            <a:rPr lang="fr-FR" sz="2500" kern="1200" dirty="0" err="1"/>
            <a:t>make</a:t>
          </a:r>
          <a:r>
            <a:rPr lang="fr-FR" sz="2500" kern="1200" dirty="0"/>
            <a:t> the introductions</a:t>
          </a:r>
          <a:endParaRPr lang="en-US" sz="2500" kern="1200" dirty="0"/>
        </a:p>
      </dsp:txBody>
      <dsp:txXfrm>
        <a:off x="1664067" y="1801554"/>
        <a:ext cx="4581197" cy="1440751"/>
      </dsp:txXfrm>
    </dsp:sp>
    <dsp:sp modelId="{1F610919-549D-4BE3-9D74-B1DACC95D2B9}">
      <dsp:nvSpPr>
        <dsp:cNvPr id="0" name=""/>
        <dsp:cNvSpPr/>
      </dsp:nvSpPr>
      <dsp:spPr>
        <a:xfrm>
          <a:off x="0" y="3602493"/>
          <a:ext cx="6245265" cy="14407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35827" y="3926662"/>
          <a:ext cx="792413" cy="7924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664067" y="3602493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an </a:t>
          </a:r>
          <a:r>
            <a:rPr lang="fr-FR" sz="2500" kern="1200" dirty="0" err="1"/>
            <a:t>object</a:t>
          </a:r>
          <a:r>
            <a:rPr lang="fr-FR" sz="2500" kern="1200" dirty="0"/>
            <a:t>.	</a:t>
          </a:r>
          <a:endParaRPr lang="en-US" sz="2500" kern="1200" dirty="0"/>
        </a:p>
      </dsp:txBody>
      <dsp:txXfrm>
        <a:off x="1664067" y="3602493"/>
        <a:ext cx="4581197" cy="14407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I. Starter</a:t>
          </a:r>
          <a:endParaRPr lang="fr-FR" sz="1400" kern="1200" dirty="0">
            <a:latin typeface="+mn-lt"/>
          </a:endParaRP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1</a:t>
          </a:r>
          <a:endParaRPr lang="fr-FR" sz="1400" kern="1200" dirty="0">
            <a:latin typeface="+mn-lt"/>
          </a:endParaRPr>
        </a:p>
      </dsp:txBody>
      <dsp:txXfrm>
        <a:off x="1664891" y="0"/>
        <a:ext cx="1480343" cy="365125"/>
      </dsp:txXfrm>
    </dsp:sp>
    <dsp:sp modelId="{4E20FDA8-AA45-4373-8C50-2B7987A683A1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 : Salutations</a:t>
          </a:r>
          <a:endParaRPr lang="fr-FR" sz="1400" kern="1200" dirty="0">
            <a:latin typeface="+mn-lt"/>
          </a:endParaRPr>
        </a:p>
      </dsp:txBody>
      <dsp:txXfrm>
        <a:off x="3141266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latin typeface="+mn-lt"/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. Texte 2</a:t>
          </a:r>
          <a:endParaRPr lang="fr-FR" sz="1400" kern="1200" dirty="0">
            <a:latin typeface="+mn-lt"/>
          </a:endParaRPr>
        </a:p>
      </dsp:txBody>
      <dsp:txXfrm>
        <a:off x="4617641" y="0"/>
        <a:ext cx="1480343" cy="365125"/>
      </dsp:txXfrm>
    </dsp:sp>
    <dsp:sp modelId="{3483FE4F-9046-497E-80F1-AA0942ED45D2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V. Gr : Présentations</a:t>
          </a:r>
          <a:endParaRPr lang="fr-FR" sz="1400" kern="1200" dirty="0">
            <a:latin typeface="+mn-lt"/>
          </a:endParaRPr>
        </a:p>
      </dsp:txBody>
      <dsp:txXfrm>
        <a:off x="6094016" y="0"/>
        <a:ext cx="1480343" cy="365125"/>
      </dsp:txXfrm>
    </dsp:sp>
    <dsp:sp modelId="{9F91CE30-81FA-4EE0-8C05-BDC043D5DAB0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VI. Gr: Articles indéfinis</a:t>
          </a:r>
          <a:endParaRPr lang="fr-FR" sz="1400" kern="1200" dirty="0">
            <a:latin typeface="+mn-lt"/>
          </a:endParaRPr>
        </a:p>
      </dsp:txBody>
      <dsp:txXfrm>
        <a:off x="7570391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VII. Phonétique</a:t>
          </a:r>
          <a:endParaRPr lang="fr-FR" sz="1400" kern="1200" dirty="0">
            <a:latin typeface="+mn-lt"/>
          </a:endParaRPr>
        </a:p>
      </dsp:txBody>
      <dsp:txXfrm>
        <a:off x="9046766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hlinkClick xmlns:r="http://schemas.openxmlformats.org/officeDocument/2006/relationships" r:id=""/>
            </a:rPr>
            <a:t>VIII. Production</a:t>
          </a:r>
          <a:endParaRPr lang="fr-FR" sz="1400" kern="1200" dirty="0">
            <a:latin typeface="+mn-lt"/>
          </a:endParaRPr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2.36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1924 4120 0 0,'0'0'1972'0'0,"5"-6"-1847"0"0,3-1-83 0 0,-4 3-15 0 0,-1 0 1 0 0,1 0-1 0 0,-1 0 0 0 0,1 0 0 0 0,-1-1 0 0 0,3-5 0 0 0,12-21 122 0 0,-2 0 0 0 0,0-1 0 0 0,-3 0-1 0 0,13-41 1 0 0,-24 63-106 0 0,2 1 1 0 0,-1-1-1 0 0,6-9 1 0 0,-4 11-12 0 0,-1-1 1 0 0,5-17 0 0 0,4-22 154 0 0,39-90 1 0 0,-36 101-95 0 0,-1 0 0 0 0,15-67 1 0 0,-25 86-56 0 0,1 0 1 0 0,9-18-1 0 0,5-17 29 0 0,-18 47-59 0 0,45-133 150 0 0,39-142 132 0 0,-46 135-174 0 0,-33 119-79 0 0,5-40 1 0 0,-8 41-16 0 0,10-35 0 0 0,39-124 95 0 0,-40 152-99 0 0,-8 22-10 0 0,-1-1 0 0 0,4-13 0 0 0,-6 18-5 0 0,-2 3 0 0 0,1 0 0 0 0,0 1 0 0 0,0-1 0 0 0,0 1 0 0 0,0-1 1 0 0,1 1-1 0 0,-1-1 0 0 0,1 1 0 0 0,0 0 0 0 0,2-3 0 0 0,2-5 11 0 0,-6 9-12 0 0,1 1 0 0 0,-1 0 1 0 0,1 0-1 0 0,-1-1 0 0 0,1 1 0 0 0,0 0 0 0 0,-1 0 1 0 0,1 0-1 0 0,0 0 0 0 0,0 0 0 0 0,0 0 1 0 0,-1 0-1 0 0,1 0 0 0 0,0 0 0 0 0,2 0 0 0 0,-2 1 22 0 0,-1-1-22 0 0,1 1 0 0 0,-1 0 0 0 0,1 0 0 0 0,-1 1 0 0 0,1-1 0 0 0,-1 0 0 0 0,1 0-1 0 0,-1 0 1 0 0,1 0 0 0 0,-1 0 0 0 0,1 0 0 0 0,-1 1 0 0 0,1-1 0 0 0,-1 0 0 0 0,1 1-1 0 0,-1-1 1 0 0,1 0 0 0 0,-1 0 0 0 0,1 1 0 0 0,-1-1 0 0 0,1 1 0 0 0,0 2 3 0 0,0-1 0 0 0,0 1 1 0 0,0-1-1 0 0,0 1 1 0 0,0 0-1 0 0,-1-1 0 0 0,1 6 1 0 0,4 11 8 0 0,9 13 13 0 0,-5-11-1 0 0,10 30 0 0 0,40 185 466 0 0,7 25 280 0 0,-2-28-28 0 0,-21-84-186 0 0,-3-10-83 0 0,35 128 405 0 0,-26-109-441 0 0,-25-85-223 0 0,6 5 37 0 0,-9-29-106 0 0,-17-38-98 0 0,1 0 0 0 0,0-1 1 0 0,1 0-1 0 0,0 0 0 0 0,0-1 1 0 0,9 10-1 0 0,-6-7 20 0 0,-1 0 1 0 0,0 0-1 0 0,-1 1 0 0 0,9 22 1 0 0,-15-31-24 0 0,0 0 0 0 0,0 0 0 0 0,-1 0 0 0 0,1 0 0 0 0,-1 0 0 0 0,0 6 0 0 0,-1-4 52 0 0,2-5-92 0 0,-1-1 1 0 0,1 1-1 0 0,-1-1 1 0 0,1 1-1 0 0,0-1 0 0 0,-1 0 1 0 0,1 1-1 0 0,-1-1 1 0 0,1 0-1 0 0,0 1 1 0 0,-1-1-1 0 0,1 0 1 0 0,0 0-1 0 0,0 1 1 0 0,-1-1-1 0 0,1 0 1 0 0,0 0-1 0 0,-1 0 1 0 0,1 0-1 0 0,0 0 1 0 0,0 0-1 0 0,0 0 1 0 0,-1-5 20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7.69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1035 345 5016 0 0,'8'-16'4'0'0,"-2"5"30"0"0,7-24 0 0 0,-14 16 43 0 0,-1 8 62 0 0,2 9-79 0 0,-1 0-1 0 0,1 0 1 0 0,-1 1 0 0 0,1-1-1 0 0,-1 0 1 0 0,0 1 0 0 0,1-1 0 0 0,-1 1-1 0 0,0-1 1 0 0,0 1 0 0 0,0-1-1 0 0,0 1 1 0 0,-1-1 0 0 0,-1-1 0 0 0,-20-15 485 0 0,-4-5-226 0 0,23 18-261 0 0,-1 0 0 0 0,0 1 0 0 0,-8-5 0 0 0,2 1 133 0 0,0 0 1 0 0,-18-17 0 0 0,20 17-86 0 0,-22-24 245 0 0,18 18-125 0 0,-26-22 1 0 0,35 32-184 0 0,-1 1-1 0 0,1 0 0 0 0,0 1 1 0 0,-1-1-1 0 0,0 1 0 0 0,0 0 1 0 0,0 0-1 0 0,0 0 0 0 0,0 1 0 0 0,0-1 1 0 0,-6 1-1 0 0,-2-1 82 0 0,-3 1 139 0 0,1-1 0 0 0,-1 2-1 0 0,-19 2 1 0 0,3 1 136 0 0,22-2-298 0 0,1-1-1 0 0,0 2 1 0 0,0-1-1 0 0,0 1 0 0 0,0 1 1 0 0,0 0-1 0 0,-10 4 0 0 0,-7 8 213 0 0,0 2-1 0 0,-26 21 1 0 0,28-20-109 0 0,-4 6 132 0 0,1 0 0 0 0,-43 52 1 0 0,25-26 46 0 0,13-22-131 0 0,26-24-207 0 0,1 1 0 0 0,0-1-1 0 0,0 1 1 0 0,0 0 0 0 0,0 0 0 0 0,1 0 0 0 0,0 1 0 0 0,-4 7 0 0 0,-83 189 772 0 0,83-182-785 0 0,-8 24 64 0 0,1 1 0 0 0,3 0-1 0 0,1 1 1 0 0,3 0 0 0 0,1 1 0 0 0,3 0 0 0 0,1 59-1 0 0,4-91-55 0 0,-1 1 0 0 0,2 0 0 0 0,0-1 0 0 0,1 1 0 0 0,1-1 0 0 0,0 0 0 0 0,1 0 0 0 0,0-1 0 0 0,12 23 0 0 0,4 15 78 0 0,-17-42-91 0 0,-1 1 1 0 0,1-1 0 0 0,1 0 0 0 0,0 0-1 0 0,0-1 1 0 0,1 0 0 0 0,0 1-1 0 0,13 13 1 0 0,77 75 333 0 0,-75-81-247 0 0,0 0-1 0 0,32 18 0 0 0,-37-24-66 0 0,-2-3 6 0 0,0 0-1 0 0,1 0 0 0 0,0-2 1 0 0,0 0-1 0 0,0 0 1 0 0,0-2-1 0 0,1 0 1 0 0,0 0-1 0 0,0-2 1 0 0,0 0-1 0 0,23 0 0 0 0,16 2 103 0 0,-40-2-102 0 0,0-1 1 0 0,0 0-1 0 0,28-3 0 0 0,12-5 66 0 0,45-7 66 0 0,-81 11-129 0 0,23-1 0 0 0,-31 4-19 0 0,1-1 0 0 0,0-1 0 0 0,-1 1 0 0 0,1-2 0 0 0,20-7 0 0 0,18-6 121 0 0,-31 10-64 0 0,22-8 0 0 0,63-24 225 0 0,-85 29-252 0 0,-2 2-1 0 0,0-1 0 0 0,0-1 0 0 0,24-18 0 0 0,-6 5 61 0 0,-27 17-82 0 0,0 0-1 0 0,-1 0 0 0 0,14-11 0 0 0,-21 15-35 0 0,1 1 0 0 0,-1 0 0 0 0,1-1 1 0 0,-1 1-1 0 0,0 0 0 0 0,1-1 1 0 0,-1 1-1 0 0,1-1 0 0 0,-1 1 0 0 0,0-1 1 0 0,0 1-1 0 0,1-1 0 0 0,-1 1 0 0 0,0-1 1 0 0,0 1-1 0 0,1-1 0 0 0,-1 1 0 0 0,0-1 1 0 0,0 1-1 0 0,0-1 0 0 0,0 1 0 0 0,0-1 1 0 0,0-1-1 0 0,0 2-8 0 0,-1 0 0 0 0,0-1 1 0 0,1 1-1 0 0,-1 0 0 0 0,0-1 0 0 0,1 1 0 0 0,-1 0 1 0 0,0-1-1 0 0,0 1 0 0 0,1 0 0 0 0,-1 0 0 0 0,0 0 1 0 0,0 0-1 0 0,1 0 0 0 0,-1 0 0 0 0,0 0 0 0 0,-1 0 1 0 0,-4 0-24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3.25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86 7432 0 0,'0'0'2342'0'0,"5"-2"-2252"0"0,14-7 126 0 0,30-11 0 0 0,-43 19-178 0 0,-1-1 1 0 0,0-1-1 0 0,0 1 0 0 0,0-1 1 0 0,6-4-1 0 0,-8 5-18 0 0,0 0 0 0 0,0 0-1 0 0,1 0 1 0 0,-1 0 0 0 0,1 0 0 0 0,-1 1-1 0 0,1-1 1 0 0,0 1 0 0 0,0 0-1 0 0,0 0 1 0 0,-1 1 0 0 0,6-1-1 0 0,43 1 155 0 0,109-4 311 0 0,-132 3-316 0 0,33 1 0 0 0,-42 1-54 0 0,0-1 0 0 0,-1 0 0 0 0,39-7 1 0 0,-43 4-23 0 0,0 1 0 0 0,0 1 0 0 0,-1 0 0 0 0,20 3 0 0 0,-3-2 362 0 0,-30 0-359 0 0,1 10 848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4.64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18 0 6632 0 0,'0'0'504'0'0,"1"8"-320"0"0,1 2-142 0 0,1 8 157 0 0,0 1 0 0 0,-1-1 0 0 0,0 21 0 0 0,-4 58 389 0 0,1-24-270 0 0,1-40-61 0 0,4 35 1 0 0,1 15 196 0 0,-3-28-171 0 0,-1-22-13 0 0,-2 34 0 0 0,-1-50-184 0 0,0 11 167 0 0,0 39 0 0 0,4-38-100 0 0,-1-8 41 0 0,-1 43 1 0 0,-6-21-18 0 0,-1 28 130 0 0,7-57-238 0 0,-7 108 548 0 0,5-74-360 0 0,2-34-143 0 0,-1 0 0 0 0,-2 19-1 0 0,1-26-68 0 0,0 1 21 0 0,1 0 0 0 0,0 0 0 0 0,0-1 1 0 0,1 1-1 0 0,-1 0 0 0 0,2 9 0 0 0,-1-17-59 0 0,1 1 1 0 0,-1-1-1 0 0,0 1 0 0 0,0-1 1 0 0,0 1-1 0 0,0-1 0 0 0,0 1 0 0 0,0-1 1 0 0,0 1-1 0 0,0-1 0 0 0,-1 1 0 0 0,1-1 1 0 0,0 1-1 0 0,0-1 0 0 0,0 1 1 0 0,0-1-1 0 0,-3 12 1419 0 0,3-17-1418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5.6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1 103 7528 0 0,'0'0'270'0'0,"5"-5"-242"0"0,3-4 16 0 0,0 0 0 0 0,13-18-1 0 0,-18 23-26 0 0,0 1-1 0 0,1 0 1 0 0,-1 0 0 0 0,0 1-1 0 0,1-1 1 0 0,0 1-1 0 0,0-1 1 0 0,-1 1 0 0 0,9-3-1 0 0,-8 3-3 0 0,4-1 14 0 0,1-1 0 0 0,-1 1 0 0 0,1 0 0 0 0,-1 1 0 0 0,1 0 0 0 0,0 1 0 0 0,0-1 0 0 0,0 2 0 0 0,0-1 0 0 0,14 2 0 0 0,-13-1 31 0 0,0 1 0 0 0,0 0 0 0 0,0 0 0 0 0,1 1 1 0 0,-1 1-1 0 0,11 3 0 0 0,30 12 201 0 0,-33-12-145 0 0,1 0-1 0 0,19 11 1 0 0,-30-14-78 0 0,-1 0 0 0 0,1 0 1 0 0,0-1-1 0 0,0 0 0 0 0,1-1 1 0 0,7 1-1 0 0,-7-1 0 0 0,-1 1 1 0 0,1-1-1 0 0,-1 1 1 0 0,0 0-1 0 0,0 1 1 0 0,12 5-1 0 0,-7-1 49 0 0,22 6 0 0 0,-28-10-60 0 0,1-1 0 0 0,-1 1 1 0 0,0 0-1 0 0,1 1 0 0 0,-2 0 0 0 0,1 0 0 0 0,0 1 0 0 0,10 9 0 0 0,5 5 65 0 0,-17-14-67 0 0,1 0 0 0 0,-1 0 0 0 0,0 0 0 0 0,0 0 0 0 0,-1 1-1 0 0,1-1 1 0 0,-1 1 0 0 0,4 9 0 0 0,5 12 115 0 0,11 38 1 0 0,-21-56-90 0 0,-1 1 0 0 0,0 0 0 0 0,-1-1 1 0 0,1 1-1 0 0,-2 0 0 0 0,0 0 0 0 0,0 0 1 0 0,-2 10-1 0 0,0-3 52 0 0,-2 0 1 0 0,0 0-1 0 0,-1-1 0 0 0,-8 21 1 0 0,10-30-64 0 0,-1 0 1 0 0,1-1 0 0 0,-1 0-1 0 0,0 0 1 0 0,0 0 0 0 0,-1 0-1 0 0,1-1 1 0 0,-1 0 0 0 0,-1 0-1 0 0,1 0 1 0 0,-1 0 0 0 0,-11 7-1 0 0,-24 11 210 0 0,25-13-84 0 0,0 0-1 0 0,-1-2 0 0 0,0 0 0 0 0,-36 11 0 0 0,27-11 21 0 0,16-6 29 0 0,1 1-1 0 0,0-1 1 0 0,-1 0-1 0 0,-19 0 1 0 0,47-1 39 0 0,-1 0 0 0 0,1 2 1 0 0,-1-1-1 0 0,28 10 0 0 0,15 5-166 0 0,-38-11-52 0 0,-1 0 1 0 0,0 2-1 0 0,-1 0 0 0 0,23 12 1 0 0,-29-12 12 0 0,30 9 0 0 0,-34-13-27 0 0,0-1-1 0 0,0 2 1 0 0,0-1 0 0 0,-1 1 0 0 0,1 1 0 0 0,16 12 0 0 0,-20-13-7 0 0,0 0 0 0 0,0 0 1 0 0,1-1-1 0 0,0 0 0 0 0,0 0 1 0 0,0 0-1 0 0,11 3 0 0 0,-12-5-3 0 0,-1 1-1 0 0,1 0 0 0 0,-1 1 0 0 0,1-1 0 0 0,-1 1 0 0 0,9 8 0 0 0,25 31 57 0 0,-22-23-36 0 0,-7-7-6 0 0,-1 0-1 0 0,15 27 0 0 0,-15-23-9 0 0,-2-2-2 0 0,-1-1 0 0 0,0 1 0 0 0,-2 0-1 0 0,1 0 1 0 0,-2 1 0 0 0,0 0-1 0 0,-1-1 1 0 0,0 19 0 0 0,-2-23 1 0 0,0 1 1 0 0,-1 0-1 0 0,-1 0 0 0 0,-3 14 1 0 0,-2 16 29 0 0,4-26-16 0 0,-1 0-1 0 0,-8 22 1 0 0,3-11 0 0 0,6-18-12 0 0,-1 0 0 0 0,0 0 0 0 0,-1-1-1 0 0,0 1 1 0 0,0-1 0 0 0,0 0 0 0 0,-1 0-1 0 0,-1-1 1 0 0,1 0 0 0 0,-9 7 0 0 0,1-2 40 0 0,0-1 1 0 0,0-1-1 0 0,-1 0 1 0 0,-27 13-1 0 0,29-17 11 0 0,-1-1-1 0 0,0 0 0 0 0,-1-1 1 0 0,1-1-1 0 0,-27 4 1 0 0,9-5 119 0 0,-52-2 1 0 0,5 0 33 0 0,-14-1 43 0 0,-210-11 1242 0 0,302 12-1424 0 0,-9-6 171 0 0,9 3-237 0 0,1 0 0 0 0,0 1 0 0 0,0-1 0 0 0,0 1 0 0 0,1-1 0 0 0,-1 1 1 0 0,1-1-1 0 0,-1 1 0 0 0,2-3 0 0 0,1-7 18 0 0,1-9-12 0 0,8-25 0 0 0,-4 25-20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7.69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1035 345 5016 0 0,'8'-16'4'0'0,"-2"5"30"0"0,7-24 0 0 0,-14 16 43 0 0,-1 8 62 0 0,2 9-79 0 0,-1 0-1 0 0,1 0 1 0 0,-1 1 0 0 0,1-1-1 0 0,-1 0 1 0 0,0 1 0 0 0,1-1 0 0 0,-1 1-1 0 0,0-1 1 0 0,0 1 0 0 0,0-1-1 0 0,0 1 1 0 0,-1-1 0 0 0,-1-1 0 0 0,-20-15 485 0 0,-4-5-226 0 0,23 18-261 0 0,-1 0 0 0 0,0 1 0 0 0,-8-5 0 0 0,2 1 133 0 0,0 0 1 0 0,-18-17 0 0 0,20 17-86 0 0,-22-24 245 0 0,18 18-125 0 0,-26-22 1 0 0,35 32-184 0 0,-1 1-1 0 0,1 0 0 0 0,0 1 1 0 0,-1-1-1 0 0,0 1 0 0 0,0 0 1 0 0,0 0-1 0 0,0 0 0 0 0,0 1 0 0 0,0-1 1 0 0,-6 1-1 0 0,-2-1 82 0 0,-3 1 139 0 0,1-1 0 0 0,-1 2-1 0 0,-19 2 1 0 0,3 1 136 0 0,22-2-298 0 0,1-1-1 0 0,0 2 1 0 0,0-1-1 0 0,0 1 0 0 0,0 1 1 0 0,0 0-1 0 0,-10 4 0 0 0,-7 8 213 0 0,0 2-1 0 0,-26 21 1 0 0,28-20-109 0 0,-4 6 132 0 0,1 0 0 0 0,-43 52 1 0 0,25-26 46 0 0,13-22-131 0 0,26-24-207 0 0,1 1 0 0 0,0-1-1 0 0,0 1 1 0 0,0 0 0 0 0,0 0 0 0 0,1 0 0 0 0,0 1 0 0 0,-4 7 0 0 0,-83 189 772 0 0,83-182-785 0 0,-8 24 64 0 0,1 1 0 0 0,3 0-1 0 0,1 1 1 0 0,3 0 0 0 0,1 1 0 0 0,3 0 0 0 0,1 59-1 0 0,4-91-55 0 0,-1 1 0 0 0,2 0 0 0 0,0-1 0 0 0,1 1 0 0 0,1-1 0 0 0,0 0 0 0 0,1 0 0 0 0,0-1 0 0 0,12 23 0 0 0,4 15 78 0 0,-17-42-91 0 0,-1 1 1 0 0,1-1 0 0 0,1 0 0 0 0,0 0-1 0 0,0-1 1 0 0,1 0 0 0 0,0 1-1 0 0,13 13 1 0 0,77 75 333 0 0,-75-81-247 0 0,0 0-1 0 0,32 18 0 0 0,-37-24-66 0 0,-2-3 6 0 0,0 0-1 0 0,1 0 0 0 0,0-2 1 0 0,0 0-1 0 0,0 0 1 0 0,0-2-1 0 0,1 0 1 0 0,0 0-1 0 0,0-2 1 0 0,0 0-1 0 0,23 0 0 0 0,16 2 103 0 0,-40-2-102 0 0,0-1 1 0 0,0 0-1 0 0,28-3 0 0 0,12-5 66 0 0,45-7 66 0 0,-81 11-129 0 0,23-1 0 0 0,-31 4-19 0 0,1-1 0 0 0,0-1 0 0 0,-1 1 0 0 0,1-2 0 0 0,20-7 0 0 0,18-6 121 0 0,-31 10-64 0 0,22-8 0 0 0,63-24 225 0 0,-85 29-252 0 0,-2 2-1 0 0,0-1 0 0 0,0-1 0 0 0,24-18 0 0 0,-6 5 61 0 0,-27 17-82 0 0,0 0-1 0 0,-1 0 0 0 0,14-11 0 0 0,-21 15-35 0 0,1 1 0 0 0,-1 0 0 0 0,1-1 1 0 0,-1 1-1 0 0,0 0 0 0 0,1-1 1 0 0,-1 1-1 0 0,1-1 0 0 0,-1 1 0 0 0,0-1 1 0 0,0 1-1 0 0,1-1 0 0 0,-1 1 0 0 0,0-1 1 0 0,0 1-1 0 0,1-1 0 0 0,-1 1 0 0 0,0-1 1 0 0,0 1-1 0 0,0-1 0 0 0,0 1 0 0 0,0-1 1 0 0,0-1-1 0 0,0 2-8 0 0,-1 0 0 0 0,0-1 1 0 0,1 1-1 0 0,-1 0 0 0 0,0-1 0 0 0,1 1 0 0 0,-1 0 1 0 0,0-1-1 0 0,0 1 0 0 0,1 0 0 0 0,-1 0 0 0 0,0 0 1 0 0,0 0-1 0 0,1 0 0 0 0,-1 0 0 0 0,0 0 0 0 0,-1 0 1 0 0,-4 0-24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2.36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1924 4120 0 0,'0'0'1972'0'0,"5"-6"-1847"0"0,3-1-83 0 0,-4 3-15 0 0,-1 0 1 0 0,1 0-1 0 0,-1 0 0 0 0,1 0 0 0 0,-1-1 0 0 0,3-5 0 0 0,12-21 122 0 0,-2 0 0 0 0,0-1 0 0 0,-3 0-1 0 0,13-41 1 0 0,-24 63-106 0 0,2 1 1 0 0,-1-1-1 0 0,6-9 1 0 0,-4 11-12 0 0,-1-1 1 0 0,5-17 0 0 0,4-22 154 0 0,39-90 1 0 0,-36 101-95 0 0,-1 0 0 0 0,15-67 1 0 0,-25 86-56 0 0,1 0 1 0 0,9-18-1 0 0,5-17 29 0 0,-18 47-59 0 0,45-133 150 0 0,39-142 132 0 0,-46 135-174 0 0,-33 119-79 0 0,5-40 1 0 0,-8 41-16 0 0,10-35 0 0 0,39-124 95 0 0,-40 152-99 0 0,-8 22-10 0 0,-1-1 0 0 0,4-13 0 0 0,-6 18-5 0 0,-2 3 0 0 0,1 0 0 0 0,0 1 0 0 0,0-1 0 0 0,0 1 0 0 0,0-1 1 0 0,1 1-1 0 0,-1-1 0 0 0,1 1 0 0 0,0 0 0 0 0,2-3 0 0 0,2-5 11 0 0,-6 9-12 0 0,1 1 0 0 0,-1 0 1 0 0,1 0-1 0 0,-1-1 0 0 0,1 1 0 0 0,0 0 0 0 0,-1 0 1 0 0,1 0-1 0 0,0 0 0 0 0,0 0 0 0 0,0 0 1 0 0,-1 0-1 0 0,1 0 0 0 0,0 0 0 0 0,2 0 0 0 0,-2 1 22 0 0,-1-1-22 0 0,1 1 0 0 0,-1 0 0 0 0,1 0 0 0 0,-1 1 0 0 0,1-1 0 0 0,-1 0 0 0 0,1 0-1 0 0,-1 0 1 0 0,1 0 0 0 0,-1 0 0 0 0,1 0 0 0 0,-1 1 0 0 0,1-1 0 0 0,-1 0 0 0 0,1 1-1 0 0,-1-1 1 0 0,1 0 0 0 0,-1 0 0 0 0,1 1 0 0 0,-1-1 0 0 0,1 1 0 0 0,0 2 3 0 0,0-1 0 0 0,0 1 1 0 0,0-1-1 0 0,0 1 1 0 0,0 0-1 0 0,-1-1 0 0 0,1 6 1 0 0,4 11 8 0 0,9 13 13 0 0,-5-11-1 0 0,10 30 0 0 0,40 185 466 0 0,7 25 280 0 0,-2-28-28 0 0,-21-84-186 0 0,-3-10-83 0 0,35 128 405 0 0,-26-109-441 0 0,-25-85-223 0 0,6 5 37 0 0,-9-29-106 0 0,-17-38-98 0 0,1 0 0 0 0,0-1 1 0 0,1 0-1 0 0,0 0 0 0 0,0-1 1 0 0,9 10-1 0 0,-6-7 20 0 0,-1 0 1 0 0,0 0-1 0 0,-1 1 0 0 0,9 22 1 0 0,-15-31-24 0 0,0 0 0 0 0,0 0 0 0 0,-1 0 0 0 0,1 0 0 0 0,-1 0 0 0 0,0 6 0 0 0,-1-4 52 0 0,2-5-92 0 0,-1-1 1 0 0,1 1-1 0 0,-1-1 1 0 0,1 1-1 0 0,0-1 0 0 0,-1 0 1 0 0,1 1-1 0 0,-1-1 1 0 0,1 0-1 0 0,0 1 1 0 0,-1-1-1 0 0,1 0 1 0 0,0 0-1 0 0,0 1 1 0 0,-1-1-1 0 0,1 0 1 0 0,0 0-1 0 0,-1 0 1 0 0,1 0-1 0 0,0 0 1 0 0,0 0-1 0 0,0 0 1 0 0,-1-5 20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3.25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86 7432 0 0,'0'0'2342'0'0,"5"-2"-2252"0"0,14-7 126 0 0,30-11 0 0 0,-43 19-178 0 0,-1-1 1 0 0,0-1-1 0 0,0 1 0 0 0,0-1 1 0 0,6-4-1 0 0,-8 5-18 0 0,0 0 0 0 0,0 0-1 0 0,1 0 1 0 0,-1 0 0 0 0,1 0 0 0 0,-1 1-1 0 0,1-1 1 0 0,0 1 0 0 0,0 0-1 0 0,0 0 1 0 0,-1 1 0 0 0,6-1-1 0 0,43 1 155 0 0,109-4 311 0 0,-132 3-316 0 0,33 1 0 0 0,-42 1-54 0 0,0-1 0 0 0,-1 0 0 0 0,39-7 1 0 0,-43 4-23 0 0,0 1 0 0 0,0 1 0 0 0,-1 0 0 0 0,20 3 0 0 0,-3-2 362 0 0,-30 0-359 0 0,1 10 848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4.64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18 0 6632 0 0,'0'0'504'0'0,"1"8"-320"0"0,1 2-142 0 0,1 8 157 0 0,0 1 0 0 0,-1-1 0 0 0,0 21 0 0 0,-4 58 389 0 0,1-24-270 0 0,1-40-61 0 0,4 35 1 0 0,1 15 196 0 0,-3-28-171 0 0,-1-22-13 0 0,-2 34 0 0 0,-1-50-184 0 0,0 11 167 0 0,0 39 0 0 0,4-38-100 0 0,-1-8 41 0 0,-1 43 1 0 0,-6-21-18 0 0,-1 28 130 0 0,7-57-238 0 0,-7 108 548 0 0,5-74-360 0 0,2-34-143 0 0,-1 0 0 0 0,-2 19-1 0 0,1-26-68 0 0,0 1 21 0 0,1 0 0 0 0,0 0 0 0 0,0-1 1 0 0,1 1-1 0 0,-1 0 0 0 0,2 9 0 0 0,-1-17-59 0 0,1 1 1 0 0,-1-1-1 0 0,0 1 0 0 0,0-1 1 0 0,0 1-1 0 0,0-1 0 0 0,0 1 0 0 0,0-1 1 0 0,0 1-1 0 0,0-1 0 0 0,-1 1 0 0 0,1-1 1 0 0,0 1-1 0 0,0-1 0 0 0,0 1 1 0 0,0-1-1 0 0,-3 12 1419 0 0,3-17-1418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5.6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1 103 7528 0 0,'0'0'270'0'0,"5"-5"-242"0"0,3-4 16 0 0,0 0 0 0 0,13-18-1 0 0,-18 23-26 0 0,0 1-1 0 0,1 0 1 0 0,-1 0 0 0 0,0 1-1 0 0,1-1 1 0 0,0 1-1 0 0,0-1 1 0 0,-1 1 0 0 0,9-3-1 0 0,-8 3-3 0 0,4-1 14 0 0,1-1 0 0 0,-1 1 0 0 0,1 0 0 0 0,-1 1 0 0 0,1 0 0 0 0,0 1 0 0 0,0-1 0 0 0,0 2 0 0 0,0-1 0 0 0,14 2 0 0 0,-13-1 31 0 0,0 1 0 0 0,0 0 0 0 0,0 0 0 0 0,1 1 1 0 0,-1 1-1 0 0,11 3 0 0 0,30 12 201 0 0,-33-12-145 0 0,1 0-1 0 0,19 11 1 0 0,-30-14-78 0 0,-1 0 0 0 0,1 0 1 0 0,0-1-1 0 0,0 0 0 0 0,1-1 1 0 0,7 1-1 0 0,-7-1 0 0 0,-1 1 1 0 0,1-1-1 0 0,-1 1 1 0 0,0 0-1 0 0,0 1 1 0 0,12 5-1 0 0,-7-1 49 0 0,22 6 0 0 0,-28-10-60 0 0,1-1 0 0 0,-1 1 1 0 0,0 0-1 0 0,1 1 0 0 0,-2 0 0 0 0,1 0 0 0 0,0 1 0 0 0,10 9 0 0 0,5 5 65 0 0,-17-14-67 0 0,1 0 0 0 0,-1 0 0 0 0,0 0 0 0 0,0 0 0 0 0,-1 1-1 0 0,1-1 1 0 0,-1 1 0 0 0,4 9 0 0 0,5 12 115 0 0,11 38 1 0 0,-21-56-90 0 0,-1 1 0 0 0,0 0 0 0 0,-1-1 1 0 0,1 1-1 0 0,-2 0 0 0 0,0 0 0 0 0,0 0 1 0 0,-2 10-1 0 0,0-3 52 0 0,-2 0 1 0 0,0 0-1 0 0,-1-1 0 0 0,-8 21 1 0 0,10-30-64 0 0,-1 0 1 0 0,1-1 0 0 0,-1 0-1 0 0,0 0 1 0 0,0 0 0 0 0,-1 0-1 0 0,1-1 1 0 0,-1 0 0 0 0,-1 0-1 0 0,1 0 1 0 0,-1 0 0 0 0,-11 7-1 0 0,-24 11 210 0 0,25-13-84 0 0,0 0-1 0 0,-1-2 0 0 0,0 0 0 0 0,-36 11 0 0 0,27-11 21 0 0,16-6 29 0 0,1 1-1 0 0,0-1 1 0 0,-1 0-1 0 0,-19 0 1 0 0,47-1 39 0 0,-1 0 0 0 0,1 2 1 0 0,-1-1-1 0 0,28 10 0 0 0,15 5-166 0 0,-38-11-52 0 0,-1 0 1 0 0,0 2-1 0 0,-1 0 0 0 0,23 12 1 0 0,-29-12 12 0 0,30 9 0 0 0,-34-13-27 0 0,0-1-1 0 0,0 2 1 0 0,0-1 0 0 0,-1 1 0 0 0,1 1 0 0 0,16 12 0 0 0,-20-13-7 0 0,0 0 0 0 0,0 0 1 0 0,1-1-1 0 0,0 0 0 0 0,0 0 1 0 0,0 0-1 0 0,11 3 0 0 0,-12-5-3 0 0,-1 1-1 0 0,1 0 0 0 0,-1 1 0 0 0,1-1 0 0 0,-1 1 0 0 0,9 8 0 0 0,25 31 57 0 0,-22-23-36 0 0,-7-7-6 0 0,-1 0-1 0 0,15 27 0 0 0,-15-23-9 0 0,-2-2-2 0 0,-1-1 0 0 0,0 1 0 0 0,-2 0-1 0 0,1 0 1 0 0,-2 1 0 0 0,0 0-1 0 0,-1-1 1 0 0,0 19 0 0 0,-2-23 1 0 0,0 1 1 0 0,-1 0-1 0 0,-1 0 0 0 0,-3 14 1 0 0,-2 16 29 0 0,4-26-16 0 0,-1 0-1 0 0,-8 22 1 0 0,3-11 0 0 0,6-18-12 0 0,-1 0 0 0 0,0 0 0 0 0,-1-1-1 0 0,0 1 1 0 0,0-1 0 0 0,0 0 0 0 0,-1 0-1 0 0,-1-1 1 0 0,1 0 0 0 0,-9 7 0 0 0,1-2 40 0 0,0-1 1 0 0,0-1-1 0 0,-1 0 1 0 0,-27 13-1 0 0,29-17 11 0 0,-1-1-1 0 0,0 0 0 0 0,-1-1 1 0 0,1-1-1 0 0,-27 4 1 0 0,9-5 119 0 0,-52-2 1 0 0,5 0 33 0 0,-14-1 43 0 0,-210-11 1242 0 0,302 12-1424 0 0,-9-6 171 0 0,9 3-237 0 0,1 0 0 0 0,0 1 0 0 0,0-1 0 0 0,0 1 0 0 0,1-1 0 0 0,-1 1 1 0 0,1-1-1 0 0,-1 1 0 0 0,2-3 0 0 0,1-7 18 0 0,1-9-12 0 0,8-25 0 0 0,-4 25-20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7" tIns="48324" rIns="96647" bIns="4832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47" tIns="48324" rIns="96647" bIns="4832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88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07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5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72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010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8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microsoft.com/office/2007/relationships/diagramDrawing" Target="../diagrams/drawing13.xml"/><Relationship Id="rId5" Type="http://schemas.openxmlformats.org/officeDocument/2006/relationships/image" Target="../media/image23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2.png"/><Relationship Id="rId9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microsoft.com/office/2007/relationships/media" Target="../media/media3.mp4"/><Relationship Id="rId7" Type="http://schemas.openxmlformats.org/officeDocument/2006/relationships/image" Target="../media/image25.png"/><Relationship Id="rId12" Type="http://schemas.microsoft.com/office/2007/relationships/diagramDrawing" Target="../diagrams/drawing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diagramColors" Target="../diagrams/colors14.xml"/><Relationship Id="rId5" Type="http://schemas.openxmlformats.org/officeDocument/2006/relationships/slideLayout" Target="../slideLayouts/slideLayout3.xml"/><Relationship Id="rId10" Type="http://schemas.openxmlformats.org/officeDocument/2006/relationships/diagramQuickStyle" Target="../diagrams/quickStyle14.xml"/><Relationship Id="rId4" Type="http://schemas.openxmlformats.org/officeDocument/2006/relationships/video" Target="../media/media3.mp4"/><Relationship Id="rId9" Type="http://schemas.openxmlformats.org/officeDocument/2006/relationships/diagramLayout" Target="../diagrams/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1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17.xml"/><Relationship Id="rId5" Type="http://schemas.openxmlformats.org/officeDocument/2006/relationships/image" Target="../media/image28.png"/><Relationship Id="rId10" Type="http://schemas.microsoft.com/office/2007/relationships/diagramDrawing" Target="../diagrams/drawing17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18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31.png"/><Relationship Id="rId9" Type="http://schemas.microsoft.com/office/2007/relationships/diagramDrawing" Target="../diagrams/drawing1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0.xml"/><Relationship Id="rId5" Type="http://schemas.openxmlformats.org/officeDocument/2006/relationships/image" Target="../media/image28.png"/><Relationship Id="rId10" Type="http://schemas.microsoft.com/office/2007/relationships/diagramDrawing" Target="../diagrams/drawing20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21.xml"/><Relationship Id="rId5" Type="http://schemas.openxmlformats.org/officeDocument/2006/relationships/image" Target="../media/image24.png"/><Relationship Id="rId10" Type="http://schemas.microsoft.com/office/2007/relationships/diagramDrawing" Target="../diagrams/drawing21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2.xml"/><Relationship Id="rId5" Type="http://schemas.openxmlformats.org/officeDocument/2006/relationships/image" Target="../media/image24.png"/><Relationship Id="rId10" Type="http://schemas.microsoft.com/office/2007/relationships/diagramDrawing" Target="../diagrams/drawing22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2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2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8.png"/><Relationship Id="rId11" Type="http://schemas.microsoft.com/office/2007/relationships/diagramDrawing" Target="../diagrams/drawing23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23.xml"/><Relationship Id="rId4" Type="http://schemas.openxmlformats.org/officeDocument/2006/relationships/hyperlink" Target="https://wordwall.net/resource/2898546" TargetMode="External"/><Relationship Id="rId9" Type="http://schemas.openxmlformats.org/officeDocument/2006/relationships/diagramQuickStyle" Target="../diagrams/quickStyle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2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8.png"/><Relationship Id="rId11" Type="http://schemas.microsoft.com/office/2007/relationships/diagramDrawing" Target="../diagrams/drawing24.xml"/><Relationship Id="rId5" Type="http://schemas.openxmlformats.org/officeDocument/2006/relationships/image" Target="../media/image39.png"/><Relationship Id="rId10" Type="http://schemas.openxmlformats.org/officeDocument/2006/relationships/diagramColors" Target="../diagrams/colors24.xml"/><Relationship Id="rId4" Type="http://schemas.openxmlformats.org/officeDocument/2006/relationships/hyperlink" Target="https://wordwall.net/resource/3173306" TargetMode="External"/><Relationship Id="rId9" Type="http://schemas.openxmlformats.org/officeDocument/2006/relationships/diagramQuickStyle" Target="../diagrams/quickStyl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6.xml"/><Relationship Id="rId5" Type="http://schemas.openxmlformats.org/officeDocument/2006/relationships/image" Target="../media/image28.png"/><Relationship Id="rId10" Type="http://schemas.microsoft.com/office/2007/relationships/diagramDrawing" Target="../diagrams/drawing26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2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Data" Target="../diagrams/data27.xml"/><Relationship Id="rId5" Type="http://schemas.openxmlformats.org/officeDocument/2006/relationships/image" Target="../media/image41.png"/><Relationship Id="rId10" Type="http://schemas.microsoft.com/office/2007/relationships/diagramDrawing" Target="../diagrams/drawing27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12" Type="http://schemas.microsoft.com/office/2007/relationships/diagramDrawing" Target="../diagrams/drawing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11" Type="http://schemas.openxmlformats.org/officeDocument/2006/relationships/diagramColors" Target="../diagrams/colors28.xml"/><Relationship Id="rId5" Type="http://schemas.openxmlformats.org/officeDocument/2006/relationships/image" Target="../media/image43.png"/><Relationship Id="rId10" Type="http://schemas.openxmlformats.org/officeDocument/2006/relationships/diagramQuickStyle" Target="../diagrams/quickStyle28.xml"/><Relationship Id="rId4" Type="http://schemas.openxmlformats.org/officeDocument/2006/relationships/image" Target="../media/image42.png"/><Relationship Id="rId9" Type="http://schemas.openxmlformats.org/officeDocument/2006/relationships/diagramLayout" Target="../diagrams/layout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2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image" Target="../media/image38.png"/><Relationship Id="rId9" Type="http://schemas.microsoft.com/office/2007/relationships/diagramDrawing" Target="../diagrams/drawing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0.xml"/><Relationship Id="rId9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0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21" Type="http://schemas.openxmlformats.org/officeDocument/2006/relationships/diagramQuickStyle" Target="../diagrams/quickStyle31.xml"/><Relationship Id="rId12" Type="http://schemas.openxmlformats.org/officeDocument/2006/relationships/customXml" Target="../ink/ink3.xml"/><Relationship Id="rId17" Type="http://schemas.openxmlformats.org/officeDocument/2006/relationships/image" Target="../media/image370.png"/><Relationship Id="rId2" Type="http://schemas.openxmlformats.org/officeDocument/2006/relationships/video" Target="../media/media4.mp4"/><Relationship Id="rId16" Type="http://schemas.openxmlformats.org/officeDocument/2006/relationships/customXml" Target="../ink/ink5.xml"/><Relationship Id="rId20" Type="http://schemas.openxmlformats.org/officeDocument/2006/relationships/diagramLayout" Target="../diagrams/layout31.xml"/><Relationship Id="rId1" Type="http://schemas.microsoft.com/office/2007/relationships/media" Target="../media/media4.mp4"/><Relationship Id="rId11" Type="http://schemas.openxmlformats.org/officeDocument/2006/relationships/image" Target="../media/image340.png"/><Relationship Id="rId5" Type="http://schemas.openxmlformats.org/officeDocument/2006/relationships/customXml" Target="../ink/ink1.xml"/><Relationship Id="rId15" Type="http://schemas.openxmlformats.org/officeDocument/2006/relationships/image" Target="../media/image360.png"/><Relationship Id="rId23" Type="http://schemas.microsoft.com/office/2007/relationships/diagramDrawing" Target="../diagrams/drawing31.xml"/><Relationship Id="rId10" Type="http://schemas.openxmlformats.org/officeDocument/2006/relationships/customXml" Target="../ink/ink2.xml"/><Relationship Id="rId19" Type="http://schemas.openxmlformats.org/officeDocument/2006/relationships/diagramData" Target="../diagrams/data31.xml"/><Relationship Id="rId4" Type="http://schemas.openxmlformats.org/officeDocument/2006/relationships/image" Target="../media/image45.png"/><Relationship Id="rId9" Type="http://schemas.openxmlformats.org/officeDocument/2006/relationships/image" Target="../media/image330.png"/><Relationship Id="rId14" Type="http://schemas.openxmlformats.org/officeDocument/2006/relationships/customXml" Target="../ink/ink4.xml"/><Relationship Id="rId22" Type="http://schemas.openxmlformats.org/officeDocument/2006/relationships/diagramColors" Target="../diagrams/colors31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32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gif"/><Relationship Id="rId11" Type="http://schemas.microsoft.com/office/2007/relationships/diagramDrawing" Target="../diagrams/drawing2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png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3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4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Data" Target="../diagrams/data34.xml"/><Relationship Id="rId5" Type="http://schemas.openxmlformats.org/officeDocument/2006/relationships/image" Target="../media/image41.png"/><Relationship Id="rId10" Type="http://schemas.microsoft.com/office/2007/relationships/diagramDrawing" Target="../diagrams/drawing34.xml"/><Relationship Id="rId4" Type="http://schemas.openxmlformats.org/officeDocument/2006/relationships/image" Target="../media/image48.png"/><Relationship Id="rId9" Type="http://schemas.openxmlformats.org/officeDocument/2006/relationships/diagramColors" Target="../diagrams/colors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35.xml"/><Relationship Id="rId5" Type="http://schemas.openxmlformats.org/officeDocument/2006/relationships/image" Target="../media/image38.png"/><Relationship Id="rId10" Type="http://schemas.microsoft.com/office/2007/relationships/diagramDrawing" Target="../diagrams/drawing35.xml"/><Relationship Id="rId4" Type="http://schemas.openxmlformats.org/officeDocument/2006/relationships/image" Target="../media/image49.png"/><Relationship Id="rId9" Type="http://schemas.openxmlformats.org/officeDocument/2006/relationships/diagramColors" Target="../diagrams/colors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8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diagramData" Target="../diagrams/data38.xml"/><Relationship Id="rId5" Type="http://schemas.openxmlformats.org/officeDocument/2006/relationships/image" Target="../media/image24.png"/><Relationship Id="rId10" Type="http://schemas.microsoft.com/office/2007/relationships/diagramDrawing" Target="../diagrams/drawing38.xml"/><Relationship Id="rId4" Type="http://schemas.openxmlformats.org/officeDocument/2006/relationships/image" Target="../media/image52.png"/><Relationship Id="rId9" Type="http://schemas.openxmlformats.org/officeDocument/2006/relationships/diagramColors" Target="../diagrams/colors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image" Target="../media/image54.jpeg"/><Relationship Id="rId7" Type="http://schemas.openxmlformats.org/officeDocument/2006/relationships/diagramQuickStyle" Target="../diagrams/quickStyle39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4" Type="http://schemas.openxmlformats.org/officeDocument/2006/relationships/image" Target="../media/image15.gif"/><Relationship Id="rId9" Type="http://schemas.microsoft.com/office/2007/relationships/diagramDrawing" Target="../diagrams/drawing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12" Type="http://schemas.microsoft.com/office/2007/relationships/diagramDrawing" Target="../diagrams/drawing41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0.xml"/><Relationship Id="rId11" Type="http://schemas.openxmlformats.org/officeDocument/2006/relationships/diagramColors" Target="../diagrams/colors41.xml"/><Relationship Id="rId5" Type="http://schemas.openxmlformats.org/officeDocument/2006/relationships/diagramQuickStyle" Target="../diagrams/quickStyle40.xml"/><Relationship Id="rId10" Type="http://schemas.openxmlformats.org/officeDocument/2006/relationships/diagramQuickStyle" Target="../diagrams/quickStyle41.xml"/><Relationship Id="rId4" Type="http://schemas.openxmlformats.org/officeDocument/2006/relationships/diagramLayout" Target="../diagrams/layout40.xml"/><Relationship Id="rId9" Type="http://schemas.openxmlformats.org/officeDocument/2006/relationships/diagramLayout" Target="../diagrams/layout4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8.png"/><Relationship Id="rId11" Type="http://schemas.microsoft.com/office/2007/relationships/diagramDrawing" Target="../diagrams/drawing42.xml"/><Relationship Id="rId5" Type="http://schemas.openxmlformats.org/officeDocument/2006/relationships/image" Target="../media/image59.png"/><Relationship Id="rId10" Type="http://schemas.openxmlformats.org/officeDocument/2006/relationships/diagramColors" Target="../diagrams/colors42.xml"/><Relationship Id="rId4" Type="http://schemas.openxmlformats.org/officeDocument/2006/relationships/image" Target="../media/image58.png"/><Relationship Id="rId9" Type="http://schemas.openxmlformats.org/officeDocument/2006/relationships/diagramQuickStyle" Target="../diagrams/quickStyle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3.xml"/><Relationship Id="rId13" Type="http://schemas.openxmlformats.org/officeDocument/2006/relationships/diagramColors" Target="../diagrams/colors44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43.xml"/><Relationship Id="rId12" Type="http://schemas.openxmlformats.org/officeDocument/2006/relationships/diagramQuickStyle" Target="../diagrams/quickStyle44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QuickStyle" Target="../diagrams/quickStyle43.xml"/><Relationship Id="rId11" Type="http://schemas.openxmlformats.org/officeDocument/2006/relationships/diagramLayout" Target="../diagrams/layout44.xml"/><Relationship Id="rId5" Type="http://schemas.openxmlformats.org/officeDocument/2006/relationships/diagramLayout" Target="../diagrams/layout43.xml"/><Relationship Id="rId10" Type="http://schemas.openxmlformats.org/officeDocument/2006/relationships/diagramData" Target="../diagrams/data44.xml"/><Relationship Id="rId4" Type="http://schemas.openxmlformats.org/officeDocument/2006/relationships/diagramData" Target="../diagrams/data43.xml"/><Relationship Id="rId9" Type="http://schemas.openxmlformats.org/officeDocument/2006/relationships/image" Target="../media/image41.png"/><Relationship Id="rId14" Type="http://schemas.microsoft.com/office/2007/relationships/diagramDrawing" Target="../diagrams/drawing4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45.xml"/><Relationship Id="rId5" Type="http://schemas.openxmlformats.org/officeDocument/2006/relationships/image" Target="../media/image38.png"/><Relationship Id="rId10" Type="http://schemas.microsoft.com/office/2007/relationships/diagramDrawing" Target="../diagrams/drawing45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4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6.xml"/><Relationship Id="rId3" Type="http://schemas.openxmlformats.org/officeDocument/2006/relationships/hyperlink" Target="https://play.kahoot.it/v2/?quizId=2117d1cb-7153-44f0-8e0a-6c031e5cfdfa" TargetMode="External"/><Relationship Id="rId7" Type="http://schemas.openxmlformats.org/officeDocument/2006/relationships/diagramQuickStyle" Target="../diagrams/quickStyle46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46.xml"/><Relationship Id="rId5" Type="http://schemas.openxmlformats.org/officeDocument/2006/relationships/diagramData" Target="../diagrams/data46.xml"/><Relationship Id="rId4" Type="http://schemas.openxmlformats.org/officeDocument/2006/relationships/hyperlink" Target="https://quizizz.com/join?gc=85764852" TargetMode="External"/><Relationship Id="rId9" Type="http://schemas.microsoft.com/office/2007/relationships/diagramDrawing" Target="../diagrams/drawing46.xml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0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21" Type="http://schemas.openxmlformats.org/officeDocument/2006/relationships/diagramQuickStyle" Target="../diagrams/quickStyle47.xml"/><Relationship Id="rId12" Type="http://schemas.openxmlformats.org/officeDocument/2006/relationships/customXml" Target="../ink/ink8.xml"/><Relationship Id="rId17" Type="http://schemas.openxmlformats.org/officeDocument/2006/relationships/image" Target="../media/image370.png"/><Relationship Id="rId2" Type="http://schemas.openxmlformats.org/officeDocument/2006/relationships/video" Target="../media/media4.mp4"/><Relationship Id="rId16" Type="http://schemas.openxmlformats.org/officeDocument/2006/relationships/customXml" Target="../ink/ink10.xml"/><Relationship Id="rId20" Type="http://schemas.openxmlformats.org/officeDocument/2006/relationships/diagramLayout" Target="../diagrams/layout47.xml"/><Relationship Id="rId1" Type="http://schemas.microsoft.com/office/2007/relationships/media" Target="../media/media4.mp4"/><Relationship Id="rId11" Type="http://schemas.openxmlformats.org/officeDocument/2006/relationships/image" Target="../media/image340.png"/><Relationship Id="rId5" Type="http://schemas.openxmlformats.org/officeDocument/2006/relationships/customXml" Target="../ink/ink6.xml"/><Relationship Id="rId15" Type="http://schemas.openxmlformats.org/officeDocument/2006/relationships/image" Target="../media/image360.png"/><Relationship Id="rId23" Type="http://schemas.microsoft.com/office/2007/relationships/diagramDrawing" Target="../diagrams/drawing47.xml"/><Relationship Id="rId10" Type="http://schemas.openxmlformats.org/officeDocument/2006/relationships/customXml" Target="../ink/ink7.xml"/><Relationship Id="rId19" Type="http://schemas.openxmlformats.org/officeDocument/2006/relationships/diagramData" Target="../diagrams/data47.xml"/><Relationship Id="rId4" Type="http://schemas.openxmlformats.org/officeDocument/2006/relationships/image" Target="../media/image45.png"/><Relationship Id="rId9" Type="http://schemas.openxmlformats.org/officeDocument/2006/relationships/image" Target="../media/image330.png"/><Relationship Id="rId14" Type="http://schemas.openxmlformats.org/officeDocument/2006/relationships/customXml" Target="../ink/ink9.xml"/><Relationship Id="rId22" Type="http://schemas.openxmlformats.org/officeDocument/2006/relationships/diagramColors" Target="../diagrams/colors4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Data" Target="../diagrams/data48.xml"/><Relationship Id="rId5" Type="http://schemas.openxmlformats.org/officeDocument/2006/relationships/image" Target="../media/image41.png"/><Relationship Id="rId10" Type="http://schemas.microsoft.com/office/2007/relationships/diagramDrawing" Target="../diagrams/drawing48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4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9.xml"/><Relationship Id="rId9" Type="http://schemas.openxmlformats.org/officeDocument/2006/relationships/image" Target="../media/image14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0.xml"/><Relationship Id="rId5" Type="http://schemas.openxmlformats.org/officeDocument/2006/relationships/image" Target="../media/image28.png"/><Relationship Id="rId10" Type="http://schemas.microsoft.com/office/2007/relationships/diagramDrawing" Target="../diagrams/drawing50.xml"/><Relationship Id="rId4" Type="http://schemas.openxmlformats.org/officeDocument/2006/relationships/image" Target="../media/image61.png"/><Relationship Id="rId9" Type="http://schemas.openxmlformats.org/officeDocument/2006/relationships/diagramColors" Target="../diagrams/colors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5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diagramData" Target="../diagrams/data53.xml"/><Relationship Id="rId5" Type="http://schemas.openxmlformats.org/officeDocument/2006/relationships/image" Target="../media/image24.png"/><Relationship Id="rId10" Type="http://schemas.microsoft.com/office/2007/relationships/diagramDrawing" Target="../diagrams/drawing53.xml"/><Relationship Id="rId4" Type="http://schemas.openxmlformats.org/officeDocument/2006/relationships/image" Target="../media/image63.png"/><Relationship Id="rId9" Type="http://schemas.openxmlformats.org/officeDocument/2006/relationships/diagramColors" Target="../diagrams/colors5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4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54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diagramLayout" Target="../diagrams/layout54.xml"/><Relationship Id="rId5" Type="http://schemas.openxmlformats.org/officeDocument/2006/relationships/diagramData" Target="../diagrams/data54.xml"/><Relationship Id="rId4" Type="http://schemas.openxmlformats.org/officeDocument/2006/relationships/image" Target="../media/image64.png"/><Relationship Id="rId9" Type="http://schemas.microsoft.com/office/2007/relationships/diagramDrawing" Target="../diagrams/drawing5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6.xml"/><Relationship Id="rId5" Type="http://schemas.openxmlformats.org/officeDocument/2006/relationships/image" Target="../media/image28.png"/><Relationship Id="rId10" Type="http://schemas.microsoft.com/office/2007/relationships/diagramDrawing" Target="../diagrams/drawing56.xml"/><Relationship Id="rId4" Type="http://schemas.openxmlformats.org/officeDocument/2006/relationships/image" Target="../media/image61.png"/><Relationship Id="rId9" Type="http://schemas.openxmlformats.org/officeDocument/2006/relationships/diagramColors" Target="../diagrams/colors5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7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5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Data" Target="../diagrams/data57.xml"/><Relationship Id="rId5" Type="http://schemas.openxmlformats.org/officeDocument/2006/relationships/image" Target="../media/image41.png"/><Relationship Id="rId10" Type="http://schemas.microsoft.com/office/2007/relationships/diagramDrawing" Target="../diagrams/drawing57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5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diagramQuickStyle" Target="../diagrams/quickStyle59.xml"/><Relationship Id="rId3" Type="http://schemas.microsoft.com/office/2007/relationships/media" Target="../media/media13.mp3"/><Relationship Id="rId7" Type="http://schemas.openxmlformats.org/officeDocument/2006/relationships/slideLayout" Target="../slideLayouts/slideLayout7.xml"/><Relationship Id="rId12" Type="http://schemas.openxmlformats.org/officeDocument/2006/relationships/diagramLayout" Target="../diagrams/layout59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1" Type="http://schemas.openxmlformats.org/officeDocument/2006/relationships/diagramData" Target="../diagrams/data59.xml"/><Relationship Id="rId5" Type="http://schemas.microsoft.com/office/2007/relationships/media" Target="../media/media14.mp3"/><Relationship Id="rId15" Type="http://schemas.microsoft.com/office/2007/relationships/diagramDrawing" Target="../diagrams/drawing59.xml"/><Relationship Id="rId10" Type="http://schemas.openxmlformats.org/officeDocument/2006/relationships/image" Target="../media/image15.gif"/><Relationship Id="rId4" Type="http://schemas.openxmlformats.org/officeDocument/2006/relationships/audio" Target="../media/media13.mp3"/><Relationship Id="rId9" Type="http://schemas.openxmlformats.org/officeDocument/2006/relationships/image" Target="../media/image24.png"/><Relationship Id="rId14" Type="http://schemas.openxmlformats.org/officeDocument/2006/relationships/diagramColors" Target="../diagrams/colors5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0.xml"/><Relationship Id="rId3" Type="http://schemas.openxmlformats.org/officeDocument/2006/relationships/image" Target="../media/image66.png"/><Relationship Id="rId7" Type="http://schemas.openxmlformats.org/officeDocument/2006/relationships/diagramLayout" Target="../diagrams/layout6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0.xml"/><Relationship Id="rId5" Type="http://schemas.openxmlformats.org/officeDocument/2006/relationships/image" Target="../media/image68.png"/><Relationship Id="rId10" Type="http://schemas.microsoft.com/office/2007/relationships/diagramDrawing" Target="../diagrams/drawing60.xml"/><Relationship Id="rId4" Type="http://schemas.openxmlformats.org/officeDocument/2006/relationships/image" Target="../media/image67.gif"/><Relationship Id="rId9" Type="http://schemas.openxmlformats.org/officeDocument/2006/relationships/diagramColors" Target="../diagrams/colors6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image" Target="../media/image69.png"/><Relationship Id="rId7" Type="http://schemas.openxmlformats.org/officeDocument/2006/relationships/diagramLayout" Target="../diagrams/layout6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61.xml"/><Relationship Id="rId5" Type="http://schemas.openxmlformats.org/officeDocument/2006/relationships/image" Target="../media/image71.png"/><Relationship Id="rId10" Type="http://schemas.microsoft.com/office/2007/relationships/diagramDrawing" Target="../diagrams/drawing61.xml"/><Relationship Id="rId4" Type="http://schemas.openxmlformats.org/officeDocument/2006/relationships/image" Target="../media/image70.png"/><Relationship Id="rId9" Type="http://schemas.openxmlformats.org/officeDocument/2006/relationships/diagramColors" Target="../diagrams/colors6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sv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Je m’appelle Amar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1 – Leçon 1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9EEC6F-F079-87A7-488A-75DA6D911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II. Compréhension de texte 1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8EB67DBD-7FF2-B7A7-DD15-D7A8A7827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894526"/>
            <a:ext cx="5614416" cy="3101964"/>
          </a:xfrm>
          <a:prstGeom prst="rect">
            <a:avLst/>
          </a:prstGeom>
        </p:spPr>
      </p:pic>
      <p:pic>
        <p:nvPicPr>
          <p:cNvPr id="6" name="Image 5" descr="Une image contenant texte, art, Dessin d’enfant, illustration&#10;&#10;Description générée automatiquement">
            <a:extLst>
              <a:ext uri="{FF2B5EF4-FFF2-40B4-BE49-F238E27FC236}">
                <a16:creationId xmlns:a16="http://schemas.microsoft.com/office/drawing/2014/main" id="{4148909D-F685-9686-F564-43C683565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3533165"/>
            <a:ext cx="5614416" cy="182468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F4679D-492F-C409-BEE0-4636772A4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3" name="EXPLORE_1_LE_PISTE008">
            <a:hlinkClick r:id="" action="ppaction://media"/>
            <a:extLst>
              <a:ext uri="{FF2B5EF4-FFF2-40B4-BE49-F238E27FC236}">
                <a16:creationId xmlns:a16="http://schemas.microsoft.com/office/drawing/2014/main" id="{DC1E3259-1AD3-0AAC-12B2-6625DD3685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3619" y="3982696"/>
            <a:ext cx="1047251" cy="104725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D792393-3F3D-FAEE-2A07-F1AA076209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9173730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135677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031B0-0BF4-8D59-3000-93FEC1845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Écoutez le dialogue et remplissez le tableau 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32F95A5C-094D-8134-8AAE-1E113492E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707507"/>
              </p:ext>
            </p:extLst>
          </p:nvPr>
        </p:nvGraphicFramePr>
        <p:xfrm>
          <a:off x="838204" y="2292342"/>
          <a:ext cx="1051559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389994645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348430995"/>
                    </a:ext>
                  </a:extLst>
                </a:gridCol>
                <a:gridCol w="2352368">
                  <a:extLst>
                    <a:ext uri="{9D8B030D-6E8A-4147-A177-3AD203B41FA5}">
                      <a16:colId xmlns:a16="http://schemas.microsoft.com/office/drawing/2014/main" val="2130708542"/>
                    </a:ext>
                  </a:extLst>
                </a:gridCol>
                <a:gridCol w="3286428">
                  <a:extLst>
                    <a:ext uri="{9D8B030D-6E8A-4147-A177-3AD203B41FA5}">
                      <a16:colId xmlns:a16="http://schemas.microsoft.com/office/drawing/2014/main" val="2096072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Saluer – </a:t>
                      </a:r>
                    </a:p>
                    <a:p>
                      <a:pPr algn="ctr"/>
                      <a:r>
                        <a:rPr lang="fr-FR" sz="2400" dirty="0"/>
                        <a:t>Dire bonjour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Demander des nouvelles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Donner des nouvelles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Prendre congé – </a:t>
                      </a:r>
                    </a:p>
                    <a:p>
                      <a:pPr algn="ctr"/>
                      <a:r>
                        <a:rPr lang="fr-FR" sz="2400" dirty="0"/>
                        <a:t>Dire au revoir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983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Bonjour Amir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Ça va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Oui ça va et toi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Au revoir tout le monde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298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Salut Théo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Comment ça va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Super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Salut Amir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92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Bonjour Léa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Très bien merci.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Ciao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742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Coucou Théo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À demain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930163"/>
                  </a:ext>
                </a:extLst>
              </a:tr>
            </a:tbl>
          </a:graphicData>
        </a:graphic>
      </p:graphicFrame>
      <p:pic>
        <p:nvPicPr>
          <p:cNvPr id="5" name="EXPLORE_1_LE_PISTE008">
            <a:hlinkClick r:id="" action="ppaction://media"/>
            <a:extLst>
              <a:ext uri="{FF2B5EF4-FFF2-40B4-BE49-F238E27FC236}">
                <a16:creationId xmlns:a16="http://schemas.microsoft.com/office/drawing/2014/main" id="{B818E31C-EB0A-6477-3F2C-6E3443141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53877" y="1408695"/>
            <a:ext cx="742122" cy="7421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6E63F9-E57D-C73B-212B-FD7CF05C1CAB}"/>
              </a:ext>
            </a:extLst>
          </p:cNvPr>
          <p:cNvSpPr/>
          <p:nvPr/>
        </p:nvSpPr>
        <p:spPr>
          <a:xfrm>
            <a:off x="838200" y="3150923"/>
            <a:ext cx="2340077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F2990F-BF30-3A9A-10E3-AB8F4FC3BFF9}"/>
              </a:ext>
            </a:extLst>
          </p:cNvPr>
          <p:cNvSpPr/>
          <p:nvPr/>
        </p:nvSpPr>
        <p:spPr>
          <a:xfrm>
            <a:off x="3232297" y="3165672"/>
            <a:ext cx="2445832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4210D3-831A-962B-CE72-4E7C3CD6BF18}"/>
              </a:ext>
            </a:extLst>
          </p:cNvPr>
          <p:cNvSpPr/>
          <p:nvPr/>
        </p:nvSpPr>
        <p:spPr>
          <a:xfrm>
            <a:off x="5769019" y="3165672"/>
            <a:ext cx="2254104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766C29-4EA4-E889-F316-B2F1EA515503}"/>
              </a:ext>
            </a:extLst>
          </p:cNvPr>
          <p:cNvSpPr/>
          <p:nvPr/>
        </p:nvSpPr>
        <p:spPr>
          <a:xfrm>
            <a:off x="8109092" y="3165672"/>
            <a:ext cx="3183248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CCFD13-2E1C-4E89-6C6D-7C7C929FB3D1}"/>
              </a:ext>
            </a:extLst>
          </p:cNvPr>
          <p:cNvSpPr/>
          <p:nvPr/>
        </p:nvSpPr>
        <p:spPr>
          <a:xfrm>
            <a:off x="843120" y="3605663"/>
            <a:ext cx="2340077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290D6D-FB09-3FF6-F822-44B199BB2D18}"/>
              </a:ext>
            </a:extLst>
          </p:cNvPr>
          <p:cNvSpPr/>
          <p:nvPr/>
        </p:nvSpPr>
        <p:spPr>
          <a:xfrm>
            <a:off x="3237217" y="3620412"/>
            <a:ext cx="2445832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F852-D9F2-E35F-546A-5A63DB040BC5}"/>
              </a:ext>
            </a:extLst>
          </p:cNvPr>
          <p:cNvSpPr/>
          <p:nvPr/>
        </p:nvSpPr>
        <p:spPr>
          <a:xfrm>
            <a:off x="5773939" y="3620412"/>
            <a:ext cx="2254104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61BAA6-6813-B8D8-DAEE-61D698CFF83B}"/>
              </a:ext>
            </a:extLst>
          </p:cNvPr>
          <p:cNvSpPr/>
          <p:nvPr/>
        </p:nvSpPr>
        <p:spPr>
          <a:xfrm>
            <a:off x="8114012" y="3620412"/>
            <a:ext cx="3183248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30EF0-115D-6842-A820-1F4A4EB04C05}"/>
              </a:ext>
            </a:extLst>
          </p:cNvPr>
          <p:cNvSpPr/>
          <p:nvPr/>
        </p:nvSpPr>
        <p:spPr>
          <a:xfrm>
            <a:off x="843115" y="4070242"/>
            <a:ext cx="2340077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BC4128-E2BD-9EEB-E405-BF873661E6C3}"/>
              </a:ext>
            </a:extLst>
          </p:cNvPr>
          <p:cNvSpPr/>
          <p:nvPr/>
        </p:nvSpPr>
        <p:spPr>
          <a:xfrm>
            <a:off x="5773934" y="4084991"/>
            <a:ext cx="2254104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2349A8-1A98-08DB-8C96-B110C5AE4AEE}"/>
              </a:ext>
            </a:extLst>
          </p:cNvPr>
          <p:cNvSpPr/>
          <p:nvPr/>
        </p:nvSpPr>
        <p:spPr>
          <a:xfrm>
            <a:off x="8114007" y="4084991"/>
            <a:ext cx="3183248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2EC780-C9BB-1DD5-BFE2-9E7B5A95803D}"/>
              </a:ext>
            </a:extLst>
          </p:cNvPr>
          <p:cNvSpPr/>
          <p:nvPr/>
        </p:nvSpPr>
        <p:spPr>
          <a:xfrm>
            <a:off x="848035" y="4524982"/>
            <a:ext cx="2340077" cy="346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A91187-9288-81DC-2750-DD2AA54A548E}"/>
              </a:ext>
            </a:extLst>
          </p:cNvPr>
          <p:cNvSpPr/>
          <p:nvPr/>
        </p:nvSpPr>
        <p:spPr>
          <a:xfrm>
            <a:off x="8118927" y="4539731"/>
            <a:ext cx="3183248" cy="331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E3F6B972-EC9F-E2FC-49FD-5B37851E92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00" y="5150452"/>
            <a:ext cx="3048000" cy="1714500"/>
          </a:xfrm>
          <a:prstGeom prst="rect">
            <a:avLst/>
          </a:prstGeom>
        </p:spPr>
      </p:pic>
      <p:graphicFrame>
        <p:nvGraphicFramePr>
          <p:cNvPr id="15" name="Diagramme 4">
            <a:extLst>
              <a:ext uri="{FF2B5EF4-FFF2-40B4-BE49-F238E27FC236}">
                <a16:creationId xmlns:a16="http://schemas.microsoft.com/office/drawing/2014/main" id="{FCACC89F-5F00-FF14-6D5A-D4FACC792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370570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5468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95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C6DD6C7-874C-62D2-9287-C55A20F10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798D73E-C38E-C07B-A5A6-9DC86D83A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450550"/>
            <a:ext cx="7188199" cy="3953510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F274582D-F03D-3756-CEFB-6F4E9A28E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370570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4157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Saluer et me présenter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38352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9A5C14-51BC-1F80-F543-4D64D837A3F6}"/>
              </a:ext>
            </a:extLst>
          </p:cNvPr>
          <p:cNvSpPr txBox="1"/>
          <p:nvPr/>
        </p:nvSpPr>
        <p:spPr>
          <a:xfrm>
            <a:off x="699989" y="6098102"/>
            <a:ext cx="489398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CDB34B-8431-7435-2F66-28A7474C56BE}"/>
              </a:ext>
            </a:extLst>
          </p:cNvPr>
          <p:cNvSpPr/>
          <p:nvPr/>
        </p:nvSpPr>
        <p:spPr>
          <a:xfrm>
            <a:off x="1304506" y="4672522"/>
            <a:ext cx="2175673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BFD031-06F2-232D-50D0-398ABD69EAD9}"/>
              </a:ext>
            </a:extLst>
          </p:cNvPr>
          <p:cNvSpPr/>
          <p:nvPr/>
        </p:nvSpPr>
        <p:spPr>
          <a:xfrm>
            <a:off x="947236" y="4982581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87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salutations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58" t="6577" r="-6619" b="2798"/>
          <a:stretch/>
        </p:blipFill>
        <p:spPr bwMode="auto">
          <a:xfrm>
            <a:off x="4841823" y="282943"/>
            <a:ext cx="7350178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43A7FD-3481-9EB3-51D4-8BCD58F0D1E9}"/>
              </a:ext>
            </a:extLst>
          </p:cNvPr>
          <p:cNvSpPr txBox="1"/>
          <p:nvPr/>
        </p:nvSpPr>
        <p:spPr>
          <a:xfrm>
            <a:off x="640082" y="2593298"/>
            <a:ext cx="4368601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</a:t>
            </a:r>
            <a:r>
              <a:rPr lang="fr-FR" sz="2000" dirty="0">
                <a:solidFill>
                  <a:srgbClr val="FF0000"/>
                </a:solidFill>
              </a:rPr>
              <a:t>Salut</a:t>
            </a:r>
            <a:r>
              <a:rPr lang="fr-FR" sz="2000" dirty="0"/>
              <a:t> Julie !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</a:t>
            </a:r>
            <a:r>
              <a:rPr lang="fr-FR" sz="2000" dirty="0">
                <a:solidFill>
                  <a:srgbClr val="FF0000"/>
                </a:solidFill>
              </a:rPr>
              <a:t>Coucou</a:t>
            </a:r>
            <a:r>
              <a:rPr lang="fr-FR" sz="2000" dirty="0"/>
              <a:t> Nico !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Comment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merci, et toi ? Tu vas où 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ça va aussi </a:t>
            </a:r>
            <a:r>
              <a:rPr lang="fr-FR" sz="2000" dirty="0">
                <a:solidFill>
                  <a:srgbClr val="FF0000"/>
                </a:solidFill>
              </a:rPr>
              <a:t>merci</a:t>
            </a:r>
            <a:r>
              <a:rPr lang="fr-FR" sz="2000" dirty="0"/>
              <a:t>. Je vais au supermarché Annam Gourmet.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OK! à </a:t>
            </a:r>
            <a:r>
              <a:rPr lang="fr-FR" sz="2000" dirty="0">
                <a:solidFill>
                  <a:srgbClr val="FF0000"/>
                </a:solidFill>
              </a:rPr>
              <a:t>demain</a:t>
            </a:r>
            <a:r>
              <a:rPr lang="fr-FR" sz="2000" dirty="0"/>
              <a:t> à l’école !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oui, à demain ! </a:t>
            </a:r>
            <a:r>
              <a:rPr lang="fr-FR" sz="2000" dirty="0">
                <a:solidFill>
                  <a:srgbClr val="FF0000"/>
                </a:solidFill>
              </a:rPr>
              <a:t>Salut</a:t>
            </a:r>
            <a:r>
              <a:rPr lang="fr-FR" sz="2000" dirty="0"/>
              <a:t> !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9937C-97C9-124C-3A95-FD43964487AC}"/>
              </a:ext>
            </a:extLst>
          </p:cNvPr>
          <p:cNvSpPr/>
          <p:nvPr/>
        </p:nvSpPr>
        <p:spPr>
          <a:xfrm>
            <a:off x="1320324" y="2720715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579DFE-7E7B-4B8F-F47B-70A037F96167}"/>
              </a:ext>
            </a:extLst>
          </p:cNvPr>
          <p:cNvSpPr/>
          <p:nvPr/>
        </p:nvSpPr>
        <p:spPr>
          <a:xfrm>
            <a:off x="1320324" y="3207449"/>
            <a:ext cx="811174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2FA7D0-12DF-897C-145B-16ABC1FE0FAD}"/>
              </a:ext>
            </a:extLst>
          </p:cNvPr>
          <p:cNvSpPr/>
          <p:nvPr/>
        </p:nvSpPr>
        <p:spPr>
          <a:xfrm>
            <a:off x="2429959" y="3642473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5654E7-2B1A-C286-1934-48ED02CDCDBB}"/>
              </a:ext>
            </a:extLst>
          </p:cNvPr>
          <p:cNvSpPr/>
          <p:nvPr/>
        </p:nvSpPr>
        <p:spPr>
          <a:xfrm>
            <a:off x="1301406" y="4107667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C3FA4D-0882-EA7D-63D9-521E2B27ABBA}"/>
              </a:ext>
            </a:extLst>
          </p:cNvPr>
          <p:cNvSpPr/>
          <p:nvPr/>
        </p:nvSpPr>
        <p:spPr>
          <a:xfrm>
            <a:off x="2948376" y="4550566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884E02-DF99-8B3D-7C0F-478A3DE7ABC1}"/>
              </a:ext>
            </a:extLst>
          </p:cNvPr>
          <p:cNvSpPr/>
          <p:nvPr/>
        </p:nvSpPr>
        <p:spPr>
          <a:xfrm>
            <a:off x="1942311" y="5477578"/>
            <a:ext cx="811174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8506B3-47C8-5C73-D7C9-4AABA34A1F60}"/>
              </a:ext>
            </a:extLst>
          </p:cNvPr>
          <p:cNvSpPr/>
          <p:nvPr/>
        </p:nvSpPr>
        <p:spPr>
          <a:xfrm>
            <a:off x="2948375" y="5937019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C219DA0-07A0-B48F-0AD1-F7F2335E4F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0" y="5134402"/>
            <a:ext cx="3048000" cy="1714500"/>
          </a:xfrm>
          <a:prstGeom prst="rect">
            <a:avLst/>
          </a:prstGeom>
        </p:spPr>
      </p:pic>
      <p:graphicFrame>
        <p:nvGraphicFramePr>
          <p:cNvPr id="13" name="Diagramme 4">
            <a:extLst>
              <a:ext uri="{FF2B5EF4-FFF2-40B4-BE49-F238E27FC236}">
                <a16:creationId xmlns:a16="http://schemas.microsoft.com/office/drawing/2014/main" id="{707E96FD-DF1A-C8AF-8C0D-1274609E5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24130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5C535D-9B28-996E-6A51-D7758620E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III</a:t>
            </a:r>
            <a:r>
              <a:rPr lang="en-US" sz="4400" b="1" kern="1200" dirty="0">
                <a:latin typeface="+mj-lt"/>
                <a:ea typeface="+mj-ea"/>
                <a:cs typeface="+mj-cs"/>
              </a:rPr>
              <a:t>. </a:t>
            </a:r>
            <a:r>
              <a:rPr lang="en-US" sz="4400" b="1" kern="1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4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: les salutations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9BACC6A-F8F6-E02A-BDE8-6EA1108E1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026375"/>
              </p:ext>
            </p:extLst>
          </p:nvPr>
        </p:nvGraphicFramePr>
        <p:xfrm>
          <a:off x="838200" y="1825625"/>
          <a:ext cx="1051559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390925093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868840198"/>
                    </a:ext>
                  </a:extLst>
                </a:gridCol>
                <a:gridCol w="2352368">
                  <a:extLst>
                    <a:ext uri="{9D8B030D-6E8A-4147-A177-3AD203B41FA5}">
                      <a16:colId xmlns:a16="http://schemas.microsoft.com/office/drawing/2014/main" val="2413793246"/>
                    </a:ext>
                  </a:extLst>
                </a:gridCol>
                <a:gridCol w="3286428">
                  <a:extLst>
                    <a:ext uri="{9D8B030D-6E8A-4147-A177-3AD203B41FA5}">
                      <a16:colId xmlns:a16="http://schemas.microsoft.com/office/drawing/2014/main" val="30373116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Saluer – </a:t>
                      </a:r>
                    </a:p>
                    <a:p>
                      <a:pPr algn="ctr"/>
                      <a:r>
                        <a:rPr lang="fr-FR" sz="2400" dirty="0"/>
                        <a:t>Dire bonjour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Demander des nouvelles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Donner des nouvelles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Prendre congé – </a:t>
                      </a:r>
                    </a:p>
                    <a:p>
                      <a:pPr algn="ctr"/>
                      <a:r>
                        <a:rPr lang="fr-FR" sz="2400" dirty="0"/>
                        <a:t>Dire au revoir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65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Bonjour Amir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Comment ça va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Oui ça va et toi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Au revoir tout le monde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04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Salut Théo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Ça va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Super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Salut Amir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938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Bonjour Léa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Très bien merci.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Ciao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035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Coucou Théo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À demain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49614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6116F18-E763-B3BA-DF8B-CB28E2EA7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85796"/>
            <a:ext cx="3459444" cy="13195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35F0A89-641C-3229-18DC-A93911BB0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823" y="4785796"/>
            <a:ext cx="2598353" cy="16648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8981884-EF88-4604-4FEC-A7A466DA2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637" y="4785796"/>
            <a:ext cx="2323997" cy="1421918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F1E6D30-834B-FFFC-1E3A-B0202C018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9956214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6527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s salutations #FLE #vocabulary | French education, Learn french, French  lessons">
            <a:extLst>
              <a:ext uri="{FF2B5EF4-FFF2-40B4-BE49-F238E27FC236}">
                <a16:creationId xmlns:a16="http://schemas.microsoft.com/office/drawing/2014/main" id="{70A02F71-7236-9A40-666B-0FA1433FD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2458"/>
            <a:ext cx="7010400" cy="62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nterest">
            <a:extLst>
              <a:ext uri="{FF2B5EF4-FFF2-40B4-BE49-F238E27FC236}">
                <a16:creationId xmlns:a16="http://schemas.microsoft.com/office/drawing/2014/main" id="{50899828-EA45-B7B3-2270-1D7C2BE23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 t="4064" r="4313" b="5078"/>
          <a:stretch/>
        </p:blipFill>
        <p:spPr bwMode="auto">
          <a:xfrm>
            <a:off x="7160624" y="422458"/>
            <a:ext cx="4831080" cy="623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E65A2DB9-690A-128E-7A43-D221B66625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61994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CC5735-1F3E-C85F-0EDF-AA571E5F0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A13A2E-84A8-CF04-07DE-CDC74F8EE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72" y="2545991"/>
            <a:ext cx="11420856" cy="3283498"/>
          </a:xfrm>
          <a:prstGeom prst="rect">
            <a:avLst/>
          </a:prstGeom>
        </p:spPr>
      </p:pic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57CFE12-C95A-337E-B4BD-EB7F055F0D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5555" y="383321"/>
            <a:ext cx="1746820" cy="982586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ACC15C4A-C2A0-9DC3-886F-968ADC551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2544277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6FDFB06-E0B7-7228-A66F-E2A0EAFC2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 p.16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1BAAF9-7C32-0B28-213F-5AB190540D25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342900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Lève</a:t>
            </a:r>
            <a:r>
              <a:rPr lang="en-US" sz="2400" dirty="0">
                <a:solidFill>
                  <a:schemeClr val="tx1"/>
                </a:solidFill>
              </a:rPr>
              <a:t> ta carte </a:t>
            </a:r>
            <a:r>
              <a:rPr lang="en-US" sz="2400" dirty="0" err="1">
                <a:solidFill>
                  <a:schemeClr val="accent1"/>
                </a:solidFill>
              </a:rPr>
              <a:t>bleue</a:t>
            </a:r>
            <a:r>
              <a:rPr lang="en-US" sz="2400" dirty="0">
                <a:solidFill>
                  <a:schemeClr val="tx1"/>
                </a:solidFill>
              </a:rPr>
              <a:t> pour </a:t>
            </a:r>
            <a:r>
              <a:rPr lang="en-US" sz="2400" dirty="0">
                <a:solidFill>
                  <a:schemeClr val="accent1"/>
                </a:solidFill>
              </a:rPr>
              <a:t>SALUER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Lève</a:t>
            </a:r>
            <a:r>
              <a:rPr lang="en-US" sz="2400" dirty="0">
                <a:solidFill>
                  <a:schemeClr val="tx1"/>
                </a:solidFill>
              </a:rPr>
              <a:t> ta carte </a:t>
            </a:r>
            <a:r>
              <a:rPr lang="en-US" sz="2400" dirty="0">
                <a:solidFill>
                  <a:srgbClr val="FF0000"/>
                </a:solidFill>
              </a:rPr>
              <a:t>rouge</a:t>
            </a:r>
            <a:r>
              <a:rPr lang="en-US" sz="2400" dirty="0">
                <a:solidFill>
                  <a:schemeClr val="tx1"/>
                </a:solidFill>
              </a:rPr>
              <a:t> pour </a:t>
            </a:r>
            <a:r>
              <a:rPr lang="en-US" sz="2400" dirty="0">
                <a:solidFill>
                  <a:srgbClr val="FF0000"/>
                </a:solidFill>
              </a:rPr>
              <a:t>PRENDRE CONGÉ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A0E12D3-ACEE-CB5D-3A26-150454E185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54296" y="926402"/>
            <a:ext cx="6903720" cy="5005196"/>
          </a:xfrm>
          <a:prstGeom prst="rect">
            <a:avLst/>
          </a:prstGeom>
        </p:spPr>
      </p:pic>
      <p:pic>
        <p:nvPicPr>
          <p:cNvPr id="3" name="EXPLORE_1_LE_PISTE018">
            <a:hlinkClick r:id="" action="ppaction://media"/>
            <a:extLst>
              <a:ext uri="{FF2B5EF4-FFF2-40B4-BE49-F238E27FC236}">
                <a16:creationId xmlns:a16="http://schemas.microsoft.com/office/drawing/2014/main" id="{ADD1E8AB-2092-AF9E-6F66-1A4989493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768" y="1608005"/>
            <a:ext cx="499360" cy="499360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999B3AFE-8B93-9A5D-2492-7757BEF81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007182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7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8C8B87A-3CF2-AAF3-7A90-22F8F803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2,3 p.16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30A7F0-2327-F959-2F55-2BED04700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933" y="922141"/>
            <a:ext cx="7347537" cy="5014693"/>
          </a:xfrm>
          <a:prstGeom prst="rect">
            <a:avLst/>
          </a:prstGeom>
        </p:spPr>
      </p:pic>
      <p:pic>
        <p:nvPicPr>
          <p:cNvPr id="3" name="EXPLORE_1_LE_PISTE019">
            <a:hlinkClick r:id="" action="ppaction://media"/>
            <a:extLst>
              <a:ext uri="{FF2B5EF4-FFF2-40B4-BE49-F238E27FC236}">
                <a16:creationId xmlns:a16="http://schemas.microsoft.com/office/drawing/2014/main" id="{929F6EF6-E3E2-86AB-1072-6B5D66045F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4823" y="1895050"/>
            <a:ext cx="440526" cy="440526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6DF09237-B60C-C7FA-9892-76CFD9558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015302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EA96C1-8164-7BB0-CBB7-C88FC2BF5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138" y="492125"/>
            <a:ext cx="6276975" cy="4165600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7E30CF65-5C19-691E-D88F-E52882971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91138" y="4729163"/>
            <a:ext cx="6276975" cy="1641475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F55B068-DCD1-6E96-D4BF-BE3F88D2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944D1D3C-08DE-3C53-9411-C22C39CC3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085563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6251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F323FC-CDA2-85B2-A762-134A4AC4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4000"/>
              <a:t>Exercice en ligne 1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3C4956-55B1-3E2E-9A9D-EB9E043DF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r-FR" sz="2000">
                <a:hlinkClick r:id="rId4"/>
              </a:rPr>
              <a:t>https://wordwall.net/resource/2898546</a:t>
            </a:r>
            <a:endParaRPr lang="fr-FR" sz="2000"/>
          </a:p>
          <a:p>
            <a:endParaRPr lang="fr-FR" sz="200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C708B4-C3B5-2C3F-23A8-D0332A92A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 r="-2" b="-2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CC4DACD3-73D1-B216-BE7B-DDFF50323B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140126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EE4DDCB2-690A-209C-9564-A2CC5633AC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5940161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78E6E11-3DF6-5E49-B457-8B65602F8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4000"/>
              <a:t>Exercice en ligne 2</a:t>
            </a:r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48B057-377F-B085-0BF9-572F6DAFD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r-FR" sz="2000">
                <a:hlinkClick r:id="rId4"/>
              </a:rPr>
              <a:t>https://wordwall.net/resource/3173306</a:t>
            </a:r>
            <a:endParaRPr lang="fr-FR" sz="2000"/>
          </a:p>
          <a:p>
            <a:pPr marL="0" indent="0">
              <a:buNone/>
            </a:pPr>
            <a:endParaRPr lang="fr-FR" sz="200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F6D45-7126-EAE4-557D-43D0AA880D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" r="-2" b="1290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24EFDED8-5F31-609C-2410-A4A80FF5DA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140126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6F2A4E07-92AB-F7EB-F400-615E67FB0B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286053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8EDF7F2A-A365-1314-DF2D-BEDDF4497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salutations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58" t="6577" r="-6619" b="2798"/>
          <a:stretch/>
        </p:blipFill>
        <p:spPr bwMode="auto">
          <a:xfrm>
            <a:off x="4841823" y="282943"/>
            <a:ext cx="7350178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43A7FD-3481-9EB3-51D4-8BCD58F0D1E9}"/>
              </a:ext>
            </a:extLst>
          </p:cNvPr>
          <p:cNvSpPr txBox="1"/>
          <p:nvPr/>
        </p:nvSpPr>
        <p:spPr>
          <a:xfrm>
            <a:off x="640082" y="2593298"/>
            <a:ext cx="4368601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</a:t>
            </a:r>
            <a:r>
              <a:rPr lang="fr-FR" sz="2000" dirty="0">
                <a:solidFill>
                  <a:srgbClr val="FF0000"/>
                </a:solidFill>
              </a:rPr>
              <a:t>Salut</a:t>
            </a:r>
            <a:r>
              <a:rPr lang="fr-FR" sz="2000" dirty="0"/>
              <a:t> Julie !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</a:t>
            </a:r>
            <a:r>
              <a:rPr lang="fr-FR" sz="2000" dirty="0">
                <a:solidFill>
                  <a:srgbClr val="FF0000"/>
                </a:solidFill>
              </a:rPr>
              <a:t>Coucou</a:t>
            </a:r>
            <a:r>
              <a:rPr lang="fr-FR" sz="2000" dirty="0"/>
              <a:t> Nico !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Comment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merci, et toi ? Tu vas où 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ça va aussi </a:t>
            </a:r>
            <a:r>
              <a:rPr lang="fr-FR" sz="2000" dirty="0">
                <a:solidFill>
                  <a:srgbClr val="FF0000"/>
                </a:solidFill>
              </a:rPr>
              <a:t>merci</a:t>
            </a:r>
            <a:r>
              <a:rPr lang="fr-FR" sz="2000" dirty="0"/>
              <a:t>. Je vais au supermarché Annam Gourmet.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J  : OK! à </a:t>
            </a:r>
            <a:r>
              <a:rPr lang="fr-FR" sz="2000" dirty="0">
                <a:solidFill>
                  <a:srgbClr val="FF0000"/>
                </a:solidFill>
              </a:rPr>
              <a:t>demain</a:t>
            </a:r>
            <a:r>
              <a:rPr lang="fr-FR" sz="2000" dirty="0"/>
              <a:t> à l’école !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N : oui, à demain ! </a:t>
            </a:r>
            <a:r>
              <a:rPr lang="fr-FR" sz="2000" dirty="0">
                <a:solidFill>
                  <a:srgbClr val="FF0000"/>
                </a:solidFill>
              </a:rPr>
              <a:t>Salut</a:t>
            </a:r>
            <a:r>
              <a:rPr lang="fr-FR" sz="2000" dirty="0"/>
              <a:t> !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9937C-97C9-124C-3A95-FD43964487AC}"/>
              </a:ext>
            </a:extLst>
          </p:cNvPr>
          <p:cNvSpPr/>
          <p:nvPr/>
        </p:nvSpPr>
        <p:spPr>
          <a:xfrm>
            <a:off x="1320324" y="2720715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579DFE-7E7B-4B8F-F47B-70A037F96167}"/>
              </a:ext>
            </a:extLst>
          </p:cNvPr>
          <p:cNvSpPr/>
          <p:nvPr/>
        </p:nvSpPr>
        <p:spPr>
          <a:xfrm>
            <a:off x="1320324" y="3207449"/>
            <a:ext cx="811174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2FA7D0-12DF-897C-145B-16ABC1FE0FAD}"/>
              </a:ext>
            </a:extLst>
          </p:cNvPr>
          <p:cNvSpPr/>
          <p:nvPr/>
        </p:nvSpPr>
        <p:spPr>
          <a:xfrm>
            <a:off x="2429959" y="3642473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5654E7-2B1A-C286-1934-48ED02CDCDBB}"/>
              </a:ext>
            </a:extLst>
          </p:cNvPr>
          <p:cNvSpPr/>
          <p:nvPr/>
        </p:nvSpPr>
        <p:spPr>
          <a:xfrm>
            <a:off x="1301406" y="4107667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C3FA4D-0882-EA7D-63D9-521E2B27ABBA}"/>
              </a:ext>
            </a:extLst>
          </p:cNvPr>
          <p:cNvSpPr/>
          <p:nvPr/>
        </p:nvSpPr>
        <p:spPr>
          <a:xfrm>
            <a:off x="2948376" y="4550566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884E02-DF99-8B3D-7C0F-478A3DE7ABC1}"/>
              </a:ext>
            </a:extLst>
          </p:cNvPr>
          <p:cNvSpPr/>
          <p:nvPr/>
        </p:nvSpPr>
        <p:spPr>
          <a:xfrm>
            <a:off x="1942311" y="5477578"/>
            <a:ext cx="811174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8506B3-47C8-5C73-D7C9-4AABA34A1F60}"/>
              </a:ext>
            </a:extLst>
          </p:cNvPr>
          <p:cNvSpPr/>
          <p:nvPr/>
        </p:nvSpPr>
        <p:spPr>
          <a:xfrm>
            <a:off x="2948375" y="5937019"/>
            <a:ext cx="596763" cy="3372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E717544-A590-7BF4-755C-95CEB3C1F4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21155" y="5143500"/>
            <a:ext cx="3048000" cy="1714500"/>
          </a:xfrm>
          <a:prstGeom prst="rect">
            <a:avLst/>
          </a:prstGeom>
        </p:spPr>
      </p:pic>
      <p:graphicFrame>
        <p:nvGraphicFramePr>
          <p:cNvPr id="12" name="Diagramme 4">
            <a:extLst>
              <a:ext uri="{FF2B5EF4-FFF2-40B4-BE49-F238E27FC236}">
                <a16:creationId xmlns:a16="http://schemas.microsoft.com/office/drawing/2014/main" id="{CE604EFF-F095-2FD2-87BF-2097BA9CB3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822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C3E4C7D-2B20-4B6D-BA41-BC683D4A5D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7807" y="389516"/>
            <a:ext cx="2694193" cy="1515484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DDDE885E-F9D4-9310-3EAC-90931012E7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663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6047356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3D118B-5FCD-9236-CF51-4538807F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6424"/>
          </a:xfrm>
        </p:spPr>
        <p:txBody>
          <a:bodyPr/>
          <a:lstStyle/>
          <a:p>
            <a:r>
              <a:rPr lang="fr-FR" dirty="0"/>
              <a:t>IV. Compréhension de texte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F2955-BAAF-8462-9B88-DED37F11A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6DE496-18F9-FE0D-A77F-E2D9FE338F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5" t="19368" r="279"/>
          <a:stretch/>
        </p:blipFill>
        <p:spPr>
          <a:xfrm>
            <a:off x="838199" y="1271549"/>
            <a:ext cx="10972164" cy="3599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AE415C-CBCC-4DBB-E99A-F06F5D7A7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9" y="5088168"/>
            <a:ext cx="5709618" cy="14423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C9D146-CF44-0843-5240-121752930C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185" y="5257742"/>
            <a:ext cx="5196178" cy="1231686"/>
          </a:xfrm>
          <a:prstGeom prst="rect">
            <a:avLst/>
          </a:prstGeom>
        </p:spPr>
      </p:pic>
      <p:pic>
        <p:nvPicPr>
          <p:cNvPr id="8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FABC0DBE-D60C-B45B-B26C-C7CE2D2BA8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08377" y="380763"/>
            <a:ext cx="1583623" cy="890788"/>
          </a:xfrm>
          <a:prstGeom prst="rect">
            <a:avLst/>
          </a:prstGeom>
        </p:spPr>
      </p:pic>
      <p:graphicFrame>
        <p:nvGraphicFramePr>
          <p:cNvPr id="9" name="Diagramme 4">
            <a:extLst>
              <a:ext uri="{FF2B5EF4-FFF2-40B4-BE49-F238E27FC236}">
                <a16:creationId xmlns:a16="http://schemas.microsoft.com/office/drawing/2014/main" id="{9E4FDECD-54C1-6CE3-497F-3D64DA2210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099891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2062531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F4F55B13-D0F7-13ED-1486-FB61D7137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69457"/>
              </p:ext>
            </p:extLst>
          </p:nvPr>
        </p:nvGraphicFramePr>
        <p:xfrm>
          <a:off x="464733" y="1840235"/>
          <a:ext cx="11262533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789">
                  <a:extLst>
                    <a:ext uri="{9D8B030D-6E8A-4147-A177-3AD203B41FA5}">
                      <a16:colId xmlns:a16="http://schemas.microsoft.com/office/drawing/2014/main" val="2539504190"/>
                    </a:ext>
                  </a:extLst>
                </a:gridCol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Se présenter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quelqu’un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m’appelle Amir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prénom, c’est Amir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Voici Théo, avec sa casquette.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nom, c’est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</a:tbl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9A55C8BF-6E3C-60E4-C8DF-7B9F43035E1E}"/>
              </a:ext>
            </a:extLst>
          </p:cNvPr>
          <p:cNvSpPr/>
          <p:nvPr/>
        </p:nvSpPr>
        <p:spPr>
          <a:xfrm>
            <a:off x="464733" y="2275906"/>
            <a:ext cx="3524864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ACACA41-4E08-4648-754B-B45A46DD9E99}"/>
              </a:ext>
            </a:extLst>
          </p:cNvPr>
          <p:cNvSpPr/>
          <p:nvPr/>
        </p:nvSpPr>
        <p:spPr>
          <a:xfrm>
            <a:off x="465958" y="2757266"/>
            <a:ext cx="3524864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12FEDFC-A561-A049-4E32-AF2EA7052A03}"/>
              </a:ext>
            </a:extLst>
          </p:cNvPr>
          <p:cNvSpPr/>
          <p:nvPr/>
        </p:nvSpPr>
        <p:spPr>
          <a:xfrm>
            <a:off x="464733" y="3188961"/>
            <a:ext cx="3524864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B4495F-745D-C0EE-DBC1-F87F977D0F8D}"/>
              </a:ext>
            </a:extLst>
          </p:cNvPr>
          <p:cNvSpPr/>
          <p:nvPr/>
        </p:nvSpPr>
        <p:spPr>
          <a:xfrm>
            <a:off x="4039395" y="2292424"/>
            <a:ext cx="7614528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8B2B3C-3A0D-9D49-C158-3B60F6B15C0A}"/>
              </a:ext>
            </a:extLst>
          </p:cNvPr>
          <p:cNvSpPr/>
          <p:nvPr/>
        </p:nvSpPr>
        <p:spPr>
          <a:xfrm>
            <a:off x="4040620" y="2744288"/>
            <a:ext cx="7614528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D7B37C1-C931-F73F-97EB-3D21559CB650}"/>
              </a:ext>
            </a:extLst>
          </p:cNvPr>
          <p:cNvSpPr/>
          <p:nvPr/>
        </p:nvSpPr>
        <p:spPr>
          <a:xfrm>
            <a:off x="4039395" y="3175983"/>
            <a:ext cx="7614528" cy="444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357131-E366-5016-7E34-889045BA8829}"/>
              </a:ext>
            </a:extLst>
          </p:cNvPr>
          <p:cNvSpPr txBox="1"/>
          <p:nvPr/>
        </p:nvSpPr>
        <p:spPr>
          <a:xfrm>
            <a:off x="641555" y="704007"/>
            <a:ext cx="1093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Compréhension détaillée 2</a:t>
            </a:r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C43B8D2B-A9C9-E277-8E9F-266370E49C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5104567"/>
            <a:ext cx="3048000" cy="171450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5EDCAE1-3542-40E2-4052-67EEF31067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852573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617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6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Saluer et me présenter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893722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9A5C14-51BC-1F80-F543-4D64D837A3F6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CDB34B-8431-7435-2F66-28A7474C56BE}"/>
              </a:ext>
            </a:extLst>
          </p:cNvPr>
          <p:cNvSpPr/>
          <p:nvPr/>
        </p:nvSpPr>
        <p:spPr>
          <a:xfrm>
            <a:off x="4784695" y="4672522"/>
            <a:ext cx="2789812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54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présentations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1" b="9571"/>
          <a:stretch/>
        </p:blipFill>
        <p:spPr bwMode="auto">
          <a:xfrm>
            <a:off x="4071599" y="282943"/>
            <a:ext cx="812040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4B0D586-FAEE-9B11-D39D-939CA1D41FA3}"/>
              </a:ext>
            </a:extLst>
          </p:cNvPr>
          <p:cNvGrpSpPr/>
          <p:nvPr/>
        </p:nvGrpSpPr>
        <p:grpSpPr>
          <a:xfrm>
            <a:off x="8637608" y="1088106"/>
            <a:ext cx="475560" cy="722880"/>
            <a:chOff x="8637608" y="1088106"/>
            <a:chExt cx="475560" cy="72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14:cNvPr>
                <p14:cNvContentPartPr/>
                <p14:nvPr/>
              </p14:nvContentPartPr>
              <p14:xfrm>
                <a:off x="8637608" y="1088106"/>
                <a:ext cx="475560" cy="72288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74968" y="1025106"/>
                  <a:ext cx="601200" cy="84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14:cNvPr>
                <p14:cNvContentPartPr/>
                <p14:nvPr/>
              </p14:nvContentPartPr>
              <p14:xfrm>
                <a:off x="8691968" y="1474386"/>
                <a:ext cx="255600" cy="3132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28968" y="1411386"/>
                  <a:ext cx="38124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B988C4-40B8-B57E-45B3-42EF8E66AA6C}"/>
              </a:ext>
            </a:extLst>
          </p:cNvPr>
          <p:cNvGrpSpPr/>
          <p:nvPr/>
        </p:nvGrpSpPr>
        <p:grpSpPr>
          <a:xfrm>
            <a:off x="9676928" y="1276026"/>
            <a:ext cx="406440" cy="589680"/>
            <a:chOff x="9676928" y="1276026"/>
            <a:chExt cx="406440" cy="58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14:cNvPr>
                <p14:cNvContentPartPr/>
                <p14:nvPr/>
              </p14:nvContentPartPr>
              <p14:xfrm>
                <a:off x="9777008" y="1302306"/>
                <a:ext cx="14760" cy="46692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714008" y="1239306"/>
                  <a:ext cx="140400" cy="59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14:cNvPr>
                <p14:cNvContentPartPr/>
                <p14:nvPr/>
              </p14:nvContentPartPr>
              <p14:xfrm>
                <a:off x="9676928" y="1276026"/>
                <a:ext cx="406440" cy="58968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14288" y="1213026"/>
                  <a:ext cx="532080" cy="71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14:cNvPr>
              <p14:cNvContentPartPr/>
              <p14:nvPr/>
            </p14:nvContentPartPr>
            <p14:xfrm>
              <a:off x="5855168" y="1366386"/>
              <a:ext cx="501840" cy="57204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92168" y="1303386"/>
                <a:ext cx="627480" cy="69768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/>
              <a:t>A : Salut Céline !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Salut Aline ! Ça va bien </a:t>
            </a:r>
            <a:r>
              <a:rPr lang="fr-FR" sz="2000" dirty="0">
                <a:solidFill>
                  <a:srgbClr val="FF0000"/>
                </a:solidFill>
              </a:rPr>
              <a:t>merci</a:t>
            </a:r>
            <a:r>
              <a:rPr lang="fr-FR" sz="2000" dirty="0"/>
              <a:t>. C’est qui ?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A : </a:t>
            </a:r>
            <a:r>
              <a:rPr lang="fr-FR" sz="2000" dirty="0">
                <a:solidFill>
                  <a:srgbClr val="FF0000"/>
                </a:solidFill>
              </a:rPr>
              <a:t>C’est</a:t>
            </a:r>
            <a:r>
              <a:rPr lang="fr-FR" sz="2000" dirty="0"/>
              <a:t> mon petit copain.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Bonjour, </a:t>
            </a:r>
            <a:r>
              <a:rPr lang="fr-FR" sz="2000" dirty="0">
                <a:solidFill>
                  <a:srgbClr val="FF0000"/>
                </a:solidFill>
              </a:rPr>
              <a:t>vous</a:t>
            </a:r>
            <a:r>
              <a:rPr lang="fr-FR" sz="2000" dirty="0"/>
              <a:t> vous </a:t>
            </a:r>
            <a:r>
              <a:rPr lang="fr-FR" sz="2000" dirty="0">
                <a:solidFill>
                  <a:srgbClr val="FF0000"/>
                </a:solidFill>
              </a:rPr>
              <a:t>appelez</a:t>
            </a:r>
            <a:r>
              <a:rPr lang="fr-FR" sz="2000" dirty="0"/>
              <a:t> comment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B : Bonjour Céline, je </a:t>
            </a:r>
            <a:r>
              <a:rPr lang="fr-FR" sz="2000" dirty="0">
                <a:solidFill>
                  <a:srgbClr val="FF0000"/>
                </a:solidFill>
              </a:rPr>
              <a:t>m’appelle</a:t>
            </a:r>
            <a:r>
              <a:rPr lang="fr-FR" sz="2000" dirty="0"/>
              <a:t> Bruno, enchanté.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Bonjour Bruno, </a:t>
            </a:r>
            <a:r>
              <a:rPr lang="fr-FR" sz="2000" dirty="0">
                <a:solidFill>
                  <a:srgbClr val="FF0000"/>
                </a:solidFill>
              </a:rPr>
              <a:t>enchantée</a:t>
            </a:r>
            <a:r>
              <a:rPr lang="fr-FR" sz="2000" dirty="0"/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2462244" y="2632587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4BB16E-6E3D-0FA9-DD3E-7918E6E74AF7}"/>
              </a:ext>
            </a:extLst>
          </p:cNvPr>
          <p:cNvSpPr/>
          <p:nvPr/>
        </p:nvSpPr>
        <p:spPr>
          <a:xfrm>
            <a:off x="3421934" y="3082413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287ED2-A33C-D05E-7F57-FF12294FEA53}"/>
              </a:ext>
            </a:extLst>
          </p:cNvPr>
          <p:cNvSpPr/>
          <p:nvPr/>
        </p:nvSpPr>
        <p:spPr>
          <a:xfrm>
            <a:off x="1065055" y="4003649"/>
            <a:ext cx="527772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CF0144-AD83-B179-61A2-3D541D13EC8F}"/>
              </a:ext>
            </a:extLst>
          </p:cNvPr>
          <p:cNvSpPr/>
          <p:nvPr/>
        </p:nvSpPr>
        <p:spPr>
          <a:xfrm>
            <a:off x="1934472" y="4469015"/>
            <a:ext cx="527772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DBA85-91D0-B6F3-6E95-858FE0C07B5B}"/>
              </a:ext>
            </a:extLst>
          </p:cNvPr>
          <p:cNvSpPr/>
          <p:nvPr/>
        </p:nvSpPr>
        <p:spPr>
          <a:xfrm>
            <a:off x="3023729" y="4469015"/>
            <a:ext cx="870150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4BA3F3-F7BE-504F-6994-F49C6ECD0B2A}"/>
              </a:ext>
            </a:extLst>
          </p:cNvPr>
          <p:cNvSpPr/>
          <p:nvPr/>
        </p:nvSpPr>
        <p:spPr>
          <a:xfrm>
            <a:off x="2914163" y="5388084"/>
            <a:ext cx="1120566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233D16-BFE8-8449-C4B2-8B733B837276}"/>
              </a:ext>
            </a:extLst>
          </p:cNvPr>
          <p:cNvSpPr/>
          <p:nvPr/>
        </p:nvSpPr>
        <p:spPr>
          <a:xfrm>
            <a:off x="2637261" y="6263501"/>
            <a:ext cx="1120566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B3B809C-4297-B55C-8E5B-AC62F2425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147503" y="5134402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71D46095-81FF-5E26-A197-4FE6797AD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6776791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6FCAB-5F84-9A25-A6E4-6C308C4F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938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V. Grammaire </a:t>
            </a:r>
            <a:r>
              <a:rPr lang="fr-FR" dirty="0"/>
              <a:t>: les présentations</a:t>
            </a:r>
          </a:p>
        </p:txBody>
      </p:sp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EB8F368E-DD6A-6F29-0FD2-699D1EACC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23972"/>
              </p:ext>
            </p:extLst>
          </p:nvPr>
        </p:nvGraphicFramePr>
        <p:xfrm>
          <a:off x="615669" y="1337470"/>
          <a:ext cx="11262533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789">
                  <a:extLst>
                    <a:ext uri="{9D8B030D-6E8A-4147-A177-3AD203B41FA5}">
                      <a16:colId xmlns:a16="http://schemas.microsoft.com/office/drawing/2014/main" val="2539504190"/>
                    </a:ext>
                  </a:extLst>
                </a:gridCol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Se présenter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quelqu’un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m’appelle Amir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prénom, c’est Amir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Voici Théo, avec sa casquette.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nom, c’est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se présenter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m’appelle / </a:t>
                      </a:r>
                    </a:p>
                    <a:p>
                      <a:pPr algn="ctr"/>
                      <a:r>
                        <a:rPr lang="fr-FR" sz="2200" dirty="0"/>
                        <a:t>Mon prénom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quelqu’un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vous présente /</a:t>
                      </a:r>
                    </a:p>
                    <a:p>
                      <a:pPr algn="ctr"/>
                      <a:r>
                        <a:rPr lang="fr-FR" sz="2200" dirty="0"/>
                        <a:t>Voici /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FF1C162-8627-35EC-59A9-474C404FC479}"/>
              </a:ext>
            </a:extLst>
          </p:cNvPr>
          <p:cNvSpPr/>
          <p:nvPr/>
        </p:nvSpPr>
        <p:spPr>
          <a:xfrm>
            <a:off x="641556" y="1863881"/>
            <a:ext cx="1476348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F02CA-5813-2712-A0FB-EA8AD8B869AF}"/>
              </a:ext>
            </a:extLst>
          </p:cNvPr>
          <p:cNvSpPr/>
          <p:nvPr/>
        </p:nvSpPr>
        <p:spPr>
          <a:xfrm>
            <a:off x="641555" y="2330915"/>
            <a:ext cx="2219632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6B58A8-9031-FF34-E448-F26793E2E5D0}"/>
              </a:ext>
            </a:extLst>
          </p:cNvPr>
          <p:cNvSpPr/>
          <p:nvPr/>
        </p:nvSpPr>
        <p:spPr>
          <a:xfrm>
            <a:off x="641555" y="2736878"/>
            <a:ext cx="1843547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CAA0C9-B275-6596-73EF-CEC4B668CE1D}"/>
              </a:ext>
            </a:extLst>
          </p:cNvPr>
          <p:cNvSpPr/>
          <p:nvPr/>
        </p:nvSpPr>
        <p:spPr>
          <a:xfrm>
            <a:off x="2165802" y="1863881"/>
            <a:ext cx="1567998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C27F3A-7F25-AC13-C0A1-845AA348661E}"/>
              </a:ext>
            </a:extLst>
          </p:cNvPr>
          <p:cNvSpPr/>
          <p:nvPr/>
        </p:nvSpPr>
        <p:spPr>
          <a:xfrm>
            <a:off x="2903975" y="2332471"/>
            <a:ext cx="576221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FF170C-60B6-8C11-B0F7-97872CFBF75F}"/>
              </a:ext>
            </a:extLst>
          </p:cNvPr>
          <p:cNvSpPr/>
          <p:nvPr/>
        </p:nvSpPr>
        <p:spPr>
          <a:xfrm>
            <a:off x="2533865" y="2736878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A93266-391B-02E0-1B51-67D09D22D487}"/>
              </a:ext>
            </a:extLst>
          </p:cNvPr>
          <p:cNvSpPr/>
          <p:nvPr/>
        </p:nvSpPr>
        <p:spPr>
          <a:xfrm>
            <a:off x="1244028" y="3504967"/>
            <a:ext cx="2304304" cy="65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FABDC9-FB53-FFB8-DA50-1018CBA116B0}"/>
              </a:ext>
            </a:extLst>
          </p:cNvPr>
          <p:cNvSpPr/>
          <p:nvPr/>
        </p:nvSpPr>
        <p:spPr>
          <a:xfrm>
            <a:off x="1932984" y="451679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F1DE9A-77B8-DAAA-A738-6AE5301533A7}"/>
              </a:ext>
            </a:extLst>
          </p:cNvPr>
          <p:cNvSpPr/>
          <p:nvPr/>
        </p:nvSpPr>
        <p:spPr>
          <a:xfrm>
            <a:off x="4220920" y="1863881"/>
            <a:ext cx="1942909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6B07FE-52F8-2963-C862-51F28A2E9FD7}"/>
              </a:ext>
            </a:extLst>
          </p:cNvPr>
          <p:cNvSpPr/>
          <p:nvPr/>
        </p:nvSpPr>
        <p:spPr>
          <a:xfrm>
            <a:off x="4220919" y="2330915"/>
            <a:ext cx="6041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E985FE-D167-9DCA-0210-BEF9814DD18B}"/>
              </a:ext>
            </a:extLst>
          </p:cNvPr>
          <p:cNvSpPr/>
          <p:nvPr/>
        </p:nvSpPr>
        <p:spPr>
          <a:xfrm>
            <a:off x="7171426" y="2736878"/>
            <a:ext cx="5595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885A90-06E4-FD27-8717-09F37D97CB01}"/>
              </a:ext>
            </a:extLst>
          </p:cNvPr>
          <p:cNvSpPr/>
          <p:nvPr/>
        </p:nvSpPr>
        <p:spPr>
          <a:xfrm>
            <a:off x="6202842" y="1863881"/>
            <a:ext cx="1029449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F535B4-DBED-6456-0CD3-5E37E8DED6D2}"/>
              </a:ext>
            </a:extLst>
          </p:cNvPr>
          <p:cNvSpPr/>
          <p:nvPr/>
        </p:nvSpPr>
        <p:spPr>
          <a:xfrm>
            <a:off x="4856258" y="2330855"/>
            <a:ext cx="604122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A6CCDD-C65B-B260-6ECB-0A456DF20621}"/>
              </a:ext>
            </a:extLst>
          </p:cNvPr>
          <p:cNvSpPr/>
          <p:nvPr/>
        </p:nvSpPr>
        <p:spPr>
          <a:xfrm>
            <a:off x="7766219" y="2736878"/>
            <a:ext cx="39684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4B05C4-8F77-5CF2-00E5-A017ADD7FF7D}"/>
              </a:ext>
            </a:extLst>
          </p:cNvPr>
          <p:cNvSpPr/>
          <p:nvPr/>
        </p:nvSpPr>
        <p:spPr>
          <a:xfrm>
            <a:off x="6915523" y="3508340"/>
            <a:ext cx="2304304" cy="6473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ADCE62-1D96-F88A-2334-32FAF1BF5611}"/>
              </a:ext>
            </a:extLst>
          </p:cNvPr>
          <p:cNvSpPr/>
          <p:nvPr/>
        </p:nvSpPr>
        <p:spPr>
          <a:xfrm>
            <a:off x="7554531" y="451679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80136DB-9238-DC90-0C4E-FD2FE6C0ACFE}"/>
              </a:ext>
            </a:extLst>
          </p:cNvPr>
          <p:cNvSpPr/>
          <p:nvPr/>
        </p:nvSpPr>
        <p:spPr>
          <a:xfrm>
            <a:off x="634181" y="3497593"/>
            <a:ext cx="3524864" cy="1529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43EE62-04BB-2559-0F2A-33A8A614F731}"/>
              </a:ext>
            </a:extLst>
          </p:cNvPr>
          <p:cNvSpPr/>
          <p:nvPr/>
        </p:nvSpPr>
        <p:spPr>
          <a:xfrm>
            <a:off x="4177556" y="3493324"/>
            <a:ext cx="7700645" cy="1529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6507627-3223-F1FA-31E9-BFCB6AA0D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30" y="5195024"/>
            <a:ext cx="2564637" cy="150899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DACFAE6-8F20-2736-5AA0-4006F128FF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01"/>
          <a:stretch/>
        </p:blipFill>
        <p:spPr>
          <a:xfrm>
            <a:off x="5641833" y="5195024"/>
            <a:ext cx="3563693" cy="1448581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DB00A792-FA99-7A4D-9EAC-ACE352420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684163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7251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8263A24-0C1F-4677-B43C-4AE14E276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4E7D68-1CF6-35A5-0275-1CF01D0D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405575"/>
            <a:ext cx="5001768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Les salutations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BA19568-09DC-33FC-BDEE-0AA0006FB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512" y="498698"/>
            <a:ext cx="4940808" cy="11853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Et au Vietnam 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4" y="1071836"/>
            <a:ext cx="1021458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unité_1_· culture_et_citoyenneté (1080p)">
            <a:hlinkClick r:id="" action="ppaction://media"/>
            <a:extLst>
              <a:ext uri="{FF2B5EF4-FFF2-40B4-BE49-F238E27FC236}">
                <a16:creationId xmlns:a16="http://schemas.microsoft.com/office/drawing/2014/main" id="{40E6A371-116E-D4AC-B1F1-CBF64AC69B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4784" y="2679726"/>
            <a:ext cx="6952580" cy="391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E1981E-0064-D3B4-EE39-4E8F3BB03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494" y="2679726"/>
            <a:ext cx="3909391" cy="2071976"/>
          </a:xfrm>
          <a:prstGeom prst="rect">
            <a:avLst/>
          </a:prstGeom>
        </p:spPr>
      </p:pic>
      <p:pic>
        <p:nvPicPr>
          <p:cNvPr id="1026" name="Picture 2" descr="French Bonjour GIF">
            <a:extLst>
              <a:ext uri="{FF2B5EF4-FFF2-40B4-BE49-F238E27FC236}">
                <a16:creationId xmlns:a16="http://schemas.microsoft.com/office/drawing/2014/main" id="{262D3D78-0B29-CCF6-8991-D5BFE7ACF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903" y="4935236"/>
            <a:ext cx="1617962" cy="161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B825F319-FABA-0F0A-FFB0-F23737ABE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6388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6FCAB-5F84-9A25-A6E4-6C308C4F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938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V. Grammaire </a:t>
            </a:r>
            <a:r>
              <a:rPr lang="fr-FR" dirty="0"/>
              <a:t>: les présentations</a:t>
            </a:r>
          </a:p>
        </p:txBody>
      </p:sp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EB8F368E-DD6A-6F29-0FD2-699D1EACCB28}"/>
              </a:ext>
            </a:extLst>
          </p:cNvPr>
          <p:cNvGraphicFramePr>
            <a:graphicFrameLocks noGrp="1"/>
          </p:cNvGraphicFramePr>
          <p:nvPr/>
        </p:nvGraphicFramePr>
        <p:xfrm>
          <a:off x="615669" y="1337470"/>
          <a:ext cx="11262533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789">
                  <a:extLst>
                    <a:ext uri="{9D8B030D-6E8A-4147-A177-3AD203B41FA5}">
                      <a16:colId xmlns:a16="http://schemas.microsoft.com/office/drawing/2014/main" val="2539504190"/>
                    </a:ext>
                  </a:extLst>
                </a:gridCol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Se présenter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quelqu’un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m’appelle Amir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prénom, c’est Amir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Voici Théo, avec sa casquette.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nom, c’est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se présenter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m’appelle / </a:t>
                      </a:r>
                    </a:p>
                    <a:p>
                      <a:pPr algn="ctr"/>
                      <a:r>
                        <a:rPr lang="fr-FR" sz="2200" dirty="0"/>
                        <a:t>Mon prénom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quelqu’un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vous présente /</a:t>
                      </a:r>
                    </a:p>
                    <a:p>
                      <a:pPr algn="ctr"/>
                      <a:r>
                        <a:rPr lang="fr-FR" sz="2200" dirty="0"/>
                        <a:t>Voici /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7A93266-391B-02E0-1B51-67D09D22D487}"/>
              </a:ext>
            </a:extLst>
          </p:cNvPr>
          <p:cNvSpPr/>
          <p:nvPr/>
        </p:nvSpPr>
        <p:spPr>
          <a:xfrm>
            <a:off x="1244028" y="3504967"/>
            <a:ext cx="2304304" cy="65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FABDC9-FB53-FFB8-DA50-1018CBA116B0}"/>
              </a:ext>
            </a:extLst>
          </p:cNvPr>
          <p:cNvSpPr/>
          <p:nvPr/>
        </p:nvSpPr>
        <p:spPr>
          <a:xfrm>
            <a:off x="1932984" y="451679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4B05C4-8F77-5CF2-00E5-A017ADD7FF7D}"/>
              </a:ext>
            </a:extLst>
          </p:cNvPr>
          <p:cNvSpPr/>
          <p:nvPr/>
        </p:nvSpPr>
        <p:spPr>
          <a:xfrm>
            <a:off x="6915523" y="3508340"/>
            <a:ext cx="2304304" cy="6473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ADCE62-1D96-F88A-2334-32FAF1BF5611}"/>
              </a:ext>
            </a:extLst>
          </p:cNvPr>
          <p:cNvSpPr/>
          <p:nvPr/>
        </p:nvSpPr>
        <p:spPr>
          <a:xfrm>
            <a:off x="7554531" y="451679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80136DB-9238-DC90-0C4E-FD2FE6C0ACFE}"/>
              </a:ext>
            </a:extLst>
          </p:cNvPr>
          <p:cNvSpPr/>
          <p:nvPr/>
        </p:nvSpPr>
        <p:spPr>
          <a:xfrm>
            <a:off x="634181" y="3497593"/>
            <a:ext cx="3524864" cy="1529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43EE62-04BB-2559-0F2A-33A8A614F731}"/>
              </a:ext>
            </a:extLst>
          </p:cNvPr>
          <p:cNvSpPr/>
          <p:nvPr/>
        </p:nvSpPr>
        <p:spPr>
          <a:xfrm>
            <a:off x="4177556" y="3493324"/>
            <a:ext cx="7700645" cy="1529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6507627-3223-F1FA-31E9-BFCB6AA0D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30" y="5195024"/>
            <a:ext cx="2564637" cy="150899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DACFAE6-8F20-2736-5AA0-4006F128FF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01"/>
          <a:stretch/>
        </p:blipFill>
        <p:spPr>
          <a:xfrm>
            <a:off x="5641833" y="5195024"/>
            <a:ext cx="3563693" cy="1448581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51927E5-EA7A-5635-9B18-05A0BF41B3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785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79C618-FD78-028E-5809-DFA08C16D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4 p.17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E2DBED-FAB6-8E92-8E82-00F4112F1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222935"/>
            <a:ext cx="10905066" cy="3298783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EE7B7F4-E622-58AD-235D-264F1E8E1E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7543" y="1396588"/>
            <a:ext cx="1734457" cy="975632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5AFB0604-A6F6-6A34-4BAE-3B7EAE116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3309302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B67A12-CBCA-D2F2-5BC4-947FBF84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fr-FR" sz="4000" dirty="0"/>
              <a:t>Utilise les expressions pour te présenter</a:t>
            </a:r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11B232-DDEE-41E4-7692-9A862E75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t">
            <a:normAutofit/>
          </a:bodyPr>
          <a:lstStyle/>
          <a:p>
            <a:r>
              <a:rPr lang="fr-FR" sz="2000" dirty="0"/>
              <a:t>Je …</a:t>
            </a: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ommunication : se présenter en français. (A1) - FLE d'OC - Langue">
            <a:extLst>
              <a:ext uri="{FF2B5EF4-FFF2-40B4-BE49-F238E27FC236}">
                <a16:creationId xmlns:a16="http://schemas.microsoft.com/office/drawing/2014/main" id="{00A1EAF2-DFBB-8809-5AE8-E561AF0EBB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3065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79A24C9-42AB-798F-12B3-2CBDF8C808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101057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181027D6-DEE1-806C-1936-5361EEE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6376298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56051B-AAD5-19C5-120A-9351CEAFF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088EC7-F942-4426-0048-40FCC573D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Leçon n°1 de français pour débutant : se présenter en français">
            <a:extLst>
              <a:ext uri="{FF2B5EF4-FFF2-40B4-BE49-F238E27FC236}">
                <a16:creationId xmlns:a16="http://schemas.microsoft.com/office/drawing/2014/main" id="{D42CD197-CC3F-8935-0E59-CF50B9344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4C6ED057-8DB8-D56F-4BE3-53BBF3F23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1157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D07BF-E6BC-27AF-AB76-7F761D4E2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8045B2-5FE4-BBB8-3A3D-68204C139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Leçon n°2 de français pour débutant : présenter quelqu'un en français">
            <a:extLst>
              <a:ext uri="{FF2B5EF4-FFF2-40B4-BE49-F238E27FC236}">
                <a16:creationId xmlns:a16="http://schemas.microsoft.com/office/drawing/2014/main" id="{D4781B9F-B331-7394-B83A-7E65E24A2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7F0500C9-8DF2-9CB4-98C0-2F55A8472B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9711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80792D-E425-6C51-190F-9D1597CB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6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S’APPELER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1E8061F-F90D-E8FF-53D7-816EFCEE1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78045" y="640080"/>
            <a:ext cx="6167118" cy="5550408"/>
          </a:xfrm>
          <a:prstGeom prst="rect">
            <a:avLst/>
          </a:prstGeom>
        </p:spPr>
      </p:pic>
      <p:pic>
        <p:nvPicPr>
          <p:cNvPr id="6" name="EXPLORE_1_LE_PISTE027">
            <a:hlinkClick r:id="" action="ppaction://media"/>
            <a:extLst>
              <a:ext uri="{FF2B5EF4-FFF2-40B4-BE49-F238E27FC236}">
                <a16:creationId xmlns:a16="http://schemas.microsoft.com/office/drawing/2014/main" id="{9566AF07-4EAC-3F5E-EF28-5AEF19119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14850" y="2016740"/>
            <a:ext cx="304800" cy="304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8F1B303-864F-C7B1-4A8B-488FC15BFF87}"/>
              </a:ext>
            </a:extLst>
          </p:cNvPr>
          <p:cNvSpPr txBox="1"/>
          <p:nvPr/>
        </p:nvSpPr>
        <p:spPr>
          <a:xfrm>
            <a:off x="441649" y="4621763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Les </a:t>
            </a:r>
            <a:r>
              <a:rPr lang="fr-FR" sz="2800" dirty="0">
                <a:solidFill>
                  <a:srgbClr val="FF0000"/>
                </a:solidFill>
              </a:rPr>
              <a:t>pronoms personnels</a:t>
            </a:r>
            <a:r>
              <a:rPr lang="fr-FR" sz="2800" dirty="0"/>
              <a:t>,</a:t>
            </a:r>
          </a:p>
          <a:p>
            <a:r>
              <a:rPr lang="fr-FR" sz="2800" dirty="0"/>
              <a:t>qu’est-ce que c’est ?</a:t>
            </a:r>
          </a:p>
        </p:txBody>
      </p:sp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084F92F9-4229-B25E-545A-387D250E9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477395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E8579-EC48-8CD7-9F0A-580970A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Les pronoms sujets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2CC5B-F0AF-521A-A765-009B4AB8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8244" r="5393"/>
          <a:stretch/>
        </p:blipFill>
        <p:spPr bwMode="auto">
          <a:xfrm>
            <a:off x="321732" y="2455526"/>
            <a:ext cx="3582537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ronoms Sujets Teaching Resources | TPT">
            <a:extLst>
              <a:ext uri="{FF2B5EF4-FFF2-40B4-BE49-F238E27FC236}">
                <a16:creationId xmlns:a16="http://schemas.microsoft.com/office/drawing/2014/main" id="{3499A4F2-3117-1828-D498-25E970C66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-2"/>
          <a:stretch/>
        </p:blipFill>
        <p:spPr bwMode="auto">
          <a:xfrm>
            <a:off x="3943050" y="2455526"/>
            <a:ext cx="3442803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4BB02-C38A-EE8F-7017-D424FD6E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just"/>
            <a:r>
              <a:rPr lang="en-US" sz="2400" dirty="0">
                <a:solidFill>
                  <a:srgbClr val="FFFFFF"/>
                </a:solidFill>
              </a:rPr>
              <a:t>A pronoun replaces a noun in order to avoid repetition. </a:t>
            </a:r>
          </a:p>
          <a:p>
            <a:pPr marL="0" indent="0" algn="just"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algn="just"/>
            <a:r>
              <a:rPr lang="en-US" sz="2400" dirty="0">
                <a:solidFill>
                  <a:srgbClr val="FFFFFF"/>
                </a:solidFill>
              </a:rPr>
              <a:t>In French, a subject pronoun is (almost) immediately followed by its verb. </a:t>
            </a:r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B130D05F-3F1A-7B75-82EE-D1ED8CB4F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207DAAE1-8458-8CFE-C3D9-A97738555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76470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84741C-98B5-0B04-2CCA-8D2141C58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133" y="643467"/>
            <a:ext cx="7029733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91BF9AF9-5191-FD49-55A3-23669294E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3A363E4F-D5FF-8014-EC04-82794B99BA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152399" y="1614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40373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13CFF4-8F38-60E6-383A-4059ED3C6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899" y="560881"/>
            <a:ext cx="5316919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LE 15, 16, 17 p.21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EF6204-429E-BBCC-5051-BDEADF4EF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80" y="471640"/>
            <a:ext cx="5329283" cy="6214910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BE999D7-E402-D4C1-CBBE-AE071E14D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1986114"/>
            <a:ext cx="4854470" cy="4557561"/>
          </a:xfrm>
          <a:prstGeom prst="rect">
            <a:avLst/>
          </a:prstGeom>
        </p:spPr>
      </p:pic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F6FF771-B655-DFB5-C724-A2580637AF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2837" y="5819561"/>
            <a:ext cx="1846114" cy="103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7276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1E2DC91-D7B1-8100-B782-5BC7DD871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/>
              <a:t>LE 18 p.21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9B8A32B-0802-3640-80EC-C93EA4E2F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701" y="2139484"/>
            <a:ext cx="2795869" cy="40965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58ABD1E-25ED-5F47-9D64-4D85719DF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4640" y="2139484"/>
            <a:ext cx="3287451" cy="4096512"/>
          </a:xfrm>
          <a:prstGeom prst="rect">
            <a:avLst/>
          </a:prstGeom>
        </p:spPr>
      </p:pic>
      <p:pic>
        <p:nvPicPr>
          <p:cNvPr id="2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1D61918C-1649-E4E5-3414-44F6F45BDC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9774" y="374223"/>
            <a:ext cx="2052226" cy="1154377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48B20A6-7B0B-BA1F-93F1-C823CB4B90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4148285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EBF671-A9C8-9EBC-F76D-BEA5A3EB5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fr-FR" sz="5400" u="sng" dirty="0"/>
              <a:t>I. Starter</a:t>
            </a:r>
          </a:p>
        </p:txBody>
      </p:sp>
      <p:sp>
        <p:nvSpPr>
          <p:cNvPr id="4105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9F63D7-D81B-780E-B269-479FC61A8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18" y="2660904"/>
            <a:ext cx="5006813" cy="354787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fr-FR" sz="2200" dirty="0"/>
              <a:t>En France, comment dire bonjour :</a:t>
            </a:r>
          </a:p>
          <a:p>
            <a:pPr marL="0" indent="0">
              <a:buNone/>
            </a:pPr>
            <a:endParaRPr lang="fr-FR" sz="2200" dirty="0"/>
          </a:p>
          <a:p>
            <a:pPr>
              <a:buFontTx/>
              <a:buChar char="-"/>
            </a:pPr>
            <a:r>
              <a:rPr lang="fr-FR" sz="2200" dirty="0"/>
              <a:t>À un copain ou une copine ? </a:t>
            </a:r>
          </a:p>
          <a:p>
            <a:pPr>
              <a:buFontTx/>
              <a:buChar char="-"/>
            </a:pPr>
            <a:r>
              <a:rPr lang="fr-FR" sz="2200" dirty="0"/>
              <a:t>À un petit copain ou une petite copine ?</a:t>
            </a:r>
          </a:p>
          <a:p>
            <a:pPr>
              <a:buFontTx/>
              <a:buChar char="-"/>
            </a:pPr>
            <a:r>
              <a:rPr lang="fr-FR" sz="2200" dirty="0"/>
              <a:t>À un professeur ?</a:t>
            </a:r>
          </a:p>
          <a:p>
            <a:pPr>
              <a:buFontTx/>
              <a:buChar char="-"/>
            </a:pPr>
            <a:r>
              <a:rPr lang="fr-FR" sz="2200" dirty="0"/>
              <a:t>À ses parents ?</a:t>
            </a:r>
          </a:p>
          <a:p>
            <a:endParaRPr lang="fr-FR" sz="2200" dirty="0"/>
          </a:p>
          <a:p>
            <a:pPr marL="0" indent="0">
              <a:buNone/>
            </a:pPr>
            <a:r>
              <a:rPr lang="en-US" sz="2200" dirty="0"/>
              <a:t>Et au Vietnam, comment les gens se </a:t>
            </a:r>
            <a:r>
              <a:rPr lang="en-US" sz="2200" dirty="0" err="1"/>
              <a:t>disent</a:t>
            </a:r>
            <a:r>
              <a:rPr lang="en-US" sz="2200" dirty="0"/>
              <a:t> bonjour ?</a:t>
            </a:r>
          </a:p>
        </p:txBody>
      </p:sp>
      <p:pic>
        <p:nvPicPr>
          <p:cNvPr id="4098" name="Picture 2" descr="Façons de se dire bonjour">
            <a:extLst>
              <a:ext uri="{FF2B5EF4-FFF2-40B4-BE49-F238E27FC236}">
                <a16:creationId xmlns:a16="http://schemas.microsoft.com/office/drawing/2014/main" id="{92F43014-5E20-AF7F-1EF7-FD2AF63E8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8"/>
          <a:stretch/>
        </p:blipFill>
        <p:spPr bwMode="auto">
          <a:xfrm>
            <a:off x="5415811" y="1045029"/>
            <a:ext cx="6738400" cy="48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077">
            <a:extLst>
              <a:ext uri="{FF2B5EF4-FFF2-40B4-BE49-F238E27FC236}">
                <a16:creationId xmlns:a16="http://schemas.microsoft.com/office/drawing/2014/main" id="{4746B545-5CBA-0B3B-1126-E65948EB8D8B}"/>
              </a:ext>
            </a:extLst>
          </p:cNvPr>
          <p:cNvSpPr txBox="1">
            <a:spLocks/>
          </p:cNvSpPr>
          <p:nvPr/>
        </p:nvSpPr>
        <p:spPr>
          <a:xfrm>
            <a:off x="6889832" y="4582814"/>
            <a:ext cx="2601831" cy="13126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38BE8AE-9968-BDB3-49DF-5903E62BA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4467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5379C-64E5-9F04-F263-4F51469F8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Remettez les mots dans le bon ordre</a:t>
            </a:r>
            <a:endParaRPr lang="fr-FR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6C6B8353-F7B5-1CE3-7E2A-EB0E4ADA99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490323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1E9AED9-6BDA-8399-F54C-A9A4261A0FE5}"/>
              </a:ext>
            </a:extLst>
          </p:cNvPr>
          <p:cNvSpPr txBox="1">
            <a:spLocks/>
          </p:cNvSpPr>
          <p:nvPr/>
        </p:nvSpPr>
        <p:spPr>
          <a:xfrm>
            <a:off x="6450565" y="2511155"/>
            <a:ext cx="5289620" cy="42939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Je m’appelle Mark.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Il s’appelle Luc.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Elle s’appelle Amélie.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Tu t’appelles comment ?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tu t’appelles?</a:t>
            </a: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3A8CD01-3C86-C832-1E7F-1AD3C89387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03038" y="374223"/>
            <a:ext cx="1688962" cy="950041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3F2B4655-D21D-7BA0-D09D-236E1E7A2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7131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A7CA00-657F-D0E5-25CE-E7CF1412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p.18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C54F32A-2EA3-8641-B47A-4398A1E74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0040" y="3026347"/>
            <a:ext cx="11548872" cy="28006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557315-AFFB-E7A9-E225-4F0FBA5D0905}"/>
              </a:ext>
            </a:extLst>
          </p:cNvPr>
          <p:cNvSpPr/>
          <p:nvPr/>
        </p:nvSpPr>
        <p:spPr>
          <a:xfrm>
            <a:off x="1156998" y="4173894"/>
            <a:ext cx="1219200" cy="3359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AEE0D7-63A3-B02F-F189-DB76192362E0}"/>
              </a:ext>
            </a:extLst>
          </p:cNvPr>
          <p:cNvSpPr/>
          <p:nvPr/>
        </p:nvSpPr>
        <p:spPr>
          <a:xfrm>
            <a:off x="6658951" y="4136572"/>
            <a:ext cx="1219200" cy="3359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5285EB9F-2B26-C8D8-DF9E-50AD1DA332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9774" y="374223"/>
            <a:ext cx="2052226" cy="1154377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40CA19AC-376D-7A26-BFD5-3A66E49D6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6916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12849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DA145C3-B82E-3E74-A74B-46A143703813}"/>
              </a:ext>
            </a:extLst>
          </p:cNvPr>
          <p:cNvSpPr txBox="1"/>
          <p:nvPr/>
        </p:nvSpPr>
        <p:spPr>
          <a:xfrm>
            <a:off x="412239" y="2884861"/>
            <a:ext cx="5683760" cy="219810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 s’appeler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https://play.kahoot.it/v2/?quizId=2117d1cb-7153-44f0-8e0a-6c031e5cfdfa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présentations</a:t>
            </a:r>
            <a:br>
              <a:rPr lang="en-US" sz="4800" dirty="0"/>
            </a:br>
            <a:r>
              <a:rPr lang="en-US" sz="1800" dirty="0">
                <a:hlinkClick r:id="rId4"/>
              </a:rPr>
              <a:t>https://quizizz.com/join?gc=85764852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E16CB684-8C7E-1795-8D26-9383F44ECC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677824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Les </a:t>
            </a:r>
            <a:r>
              <a:rPr lang="en-US" sz="3067" dirty="0" err="1">
                <a:latin typeface="+mj-lt"/>
                <a:ea typeface="+mj-ea"/>
                <a:cs typeface="+mj-cs"/>
              </a:rPr>
              <a:t>présentations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1" b="9571"/>
          <a:stretch/>
        </p:blipFill>
        <p:spPr bwMode="auto">
          <a:xfrm>
            <a:off x="4071599" y="282943"/>
            <a:ext cx="812040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4B0D586-FAEE-9B11-D39D-939CA1D41FA3}"/>
              </a:ext>
            </a:extLst>
          </p:cNvPr>
          <p:cNvGrpSpPr/>
          <p:nvPr/>
        </p:nvGrpSpPr>
        <p:grpSpPr>
          <a:xfrm>
            <a:off x="8637608" y="1088106"/>
            <a:ext cx="475560" cy="722880"/>
            <a:chOff x="8637608" y="1088106"/>
            <a:chExt cx="475560" cy="72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14:cNvPr>
                <p14:cNvContentPartPr/>
                <p14:nvPr/>
              </p14:nvContentPartPr>
              <p14:xfrm>
                <a:off x="8637608" y="1088106"/>
                <a:ext cx="475560" cy="72288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74968" y="1025106"/>
                  <a:ext cx="601200" cy="84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14:cNvPr>
                <p14:cNvContentPartPr/>
                <p14:nvPr/>
              </p14:nvContentPartPr>
              <p14:xfrm>
                <a:off x="8691968" y="1474386"/>
                <a:ext cx="255600" cy="3132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28968" y="1411386"/>
                  <a:ext cx="38124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B988C4-40B8-B57E-45B3-42EF8E66AA6C}"/>
              </a:ext>
            </a:extLst>
          </p:cNvPr>
          <p:cNvGrpSpPr/>
          <p:nvPr/>
        </p:nvGrpSpPr>
        <p:grpSpPr>
          <a:xfrm>
            <a:off x="9676928" y="1276026"/>
            <a:ext cx="406440" cy="589680"/>
            <a:chOff x="9676928" y="1276026"/>
            <a:chExt cx="406440" cy="58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14:cNvPr>
                <p14:cNvContentPartPr/>
                <p14:nvPr/>
              </p14:nvContentPartPr>
              <p14:xfrm>
                <a:off x="9777008" y="1302306"/>
                <a:ext cx="14760" cy="46692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714008" y="1239306"/>
                  <a:ext cx="140400" cy="59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14:cNvPr>
                <p14:cNvContentPartPr/>
                <p14:nvPr/>
              </p14:nvContentPartPr>
              <p14:xfrm>
                <a:off x="9676928" y="1276026"/>
                <a:ext cx="406440" cy="58968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14288" y="1213026"/>
                  <a:ext cx="532080" cy="71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14:cNvPr>
              <p14:cNvContentPartPr/>
              <p14:nvPr/>
            </p14:nvContentPartPr>
            <p14:xfrm>
              <a:off x="5855168" y="1366386"/>
              <a:ext cx="501840" cy="57204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92168" y="1303386"/>
                <a:ext cx="627480" cy="69768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/>
              <a:t>A : Salut Céline ! </a:t>
            </a:r>
            <a:r>
              <a:rPr lang="fr-FR" sz="2000" dirty="0">
                <a:solidFill>
                  <a:srgbClr val="FF0000"/>
                </a:solidFill>
              </a:rPr>
              <a:t>Ça va </a:t>
            </a:r>
            <a:r>
              <a:rPr lang="fr-F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Salut Aline ! Ça va bien </a:t>
            </a:r>
            <a:r>
              <a:rPr lang="fr-FR" sz="2000" dirty="0">
                <a:solidFill>
                  <a:srgbClr val="FF0000"/>
                </a:solidFill>
              </a:rPr>
              <a:t>merci</a:t>
            </a:r>
            <a:r>
              <a:rPr lang="fr-FR" sz="2000" dirty="0"/>
              <a:t>. C’est qui ?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A : </a:t>
            </a:r>
            <a:r>
              <a:rPr lang="fr-FR" sz="2000" dirty="0">
                <a:solidFill>
                  <a:srgbClr val="FF0000"/>
                </a:solidFill>
              </a:rPr>
              <a:t>C’est</a:t>
            </a:r>
            <a:r>
              <a:rPr lang="fr-FR" sz="2000" dirty="0"/>
              <a:t> mon petit copain.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Bonjour, </a:t>
            </a:r>
            <a:r>
              <a:rPr lang="fr-FR" sz="2000" dirty="0">
                <a:solidFill>
                  <a:srgbClr val="FF0000"/>
                </a:solidFill>
              </a:rPr>
              <a:t>vous</a:t>
            </a:r>
            <a:r>
              <a:rPr lang="fr-FR" sz="2000" dirty="0"/>
              <a:t> vous </a:t>
            </a:r>
            <a:r>
              <a:rPr lang="fr-FR" sz="2000" dirty="0">
                <a:solidFill>
                  <a:srgbClr val="FF0000"/>
                </a:solidFill>
              </a:rPr>
              <a:t>appelez</a:t>
            </a:r>
            <a:r>
              <a:rPr lang="fr-FR" sz="2000" dirty="0"/>
              <a:t> comment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B : Bonjour Céline, je </a:t>
            </a:r>
            <a:r>
              <a:rPr lang="fr-FR" sz="2000" dirty="0">
                <a:solidFill>
                  <a:srgbClr val="FF0000"/>
                </a:solidFill>
              </a:rPr>
              <a:t>m’appelle</a:t>
            </a:r>
            <a:r>
              <a:rPr lang="fr-FR" sz="2000" dirty="0"/>
              <a:t> Bruno, enchanté.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C : Bonjour Bruno, </a:t>
            </a:r>
            <a:r>
              <a:rPr lang="fr-FR" sz="2000" dirty="0">
                <a:solidFill>
                  <a:srgbClr val="FF0000"/>
                </a:solidFill>
              </a:rPr>
              <a:t>enchantée</a:t>
            </a:r>
            <a:r>
              <a:rPr lang="fr-FR" sz="2000" dirty="0"/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2462244" y="2632587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4BB16E-6E3D-0FA9-DD3E-7918E6E74AF7}"/>
              </a:ext>
            </a:extLst>
          </p:cNvPr>
          <p:cNvSpPr/>
          <p:nvPr/>
        </p:nvSpPr>
        <p:spPr>
          <a:xfrm>
            <a:off x="3421934" y="3082413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287ED2-A33C-D05E-7F57-FF12294FEA53}"/>
              </a:ext>
            </a:extLst>
          </p:cNvPr>
          <p:cNvSpPr/>
          <p:nvPr/>
        </p:nvSpPr>
        <p:spPr>
          <a:xfrm>
            <a:off x="1065055" y="4003649"/>
            <a:ext cx="527772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CF0144-AD83-B179-61A2-3D541D13EC8F}"/>
              </a:ext>
            </a:extLst>
          </p:cNvPr>
          <p:cNvSpPr/>
          <p:nvPr/>
        </p:nvSpPr>
        <p:spPr>
          <a:xfrm>
            <a:off x="1934472" y="4469015"/>
            <a:ext cx="527772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DBA85-91D0-B6F3-6E95-858FE0C07B5B}"/>
              </a:ext>
            </a:extLst>
          </p:cNvPr>
          <p:cNvSpPr/>
          <p:nvPr/>
        </p:nvSpPr>
        <p:spPr>
          <a:xfrm>
            <a:off x="3023729" y="4469015"/>
            <a:ext cx="870150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4BA3F3-F7BE-504F-6994-F49C6ECD0B2A}"/>
              </a:ext>
            </a:extLst>
          </p:cNvPr>
          <p:cNvSpPr/>
          <p:nvPr/>
        </p:nvSpPr>
        <p:spPr>
          <a:xfrm>
            <a:off x="2914163" y="5388084"/>
            <a:ext cx="1120566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233D16-BFE8-8449-C4B2-8B733B837276}"/>
              </a:ext>
            </a:extLst>
          </p:cNvPr>
          <p:cNvSpPr/>
          <p:nvPr/>
        </p:nvSpPr>
        <p:spPr>
          <a:xfrm>
            <a:off x="2637261" y="6263501"/>
            <a:ext cx="1120566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0C96CBA-5E89-FC86-3C17-6C798D29CA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144000" y="5124545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4DD0925C-E9AC-053E-FF46-A3FB86A44D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356391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32B4488-7D78-F00F-90DB-E29E2F7E33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03038" y="374223"/>
            <a:ext cx="1688962" cy="950041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1F3881A9-D9FF-335C-A1F9-D7FBD6FFA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16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9665121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Saluer et me présenter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533612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9A5C14-51BC-1F80-F543-4D64D837A3F6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BFD031-06F2-232D-50D0-398ABD69EAD9}"/>
              </a:ext>
            </a:extLst>
          </p:cNvPr>
          <p:cNvSpPr/>
          <p:nvPr/>
        </p:nvSpPr>
        <p:spPr>
          <a:xfrm>
            <a:off x="5145206" y="5003053"/>
            <a:ext cx="2072032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9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Les articles </a:t>
            </a:r>
            <a:r>
              <a:rPr lang="en-US" sz="3067" dirty="0" err="1">
                <a:latin typeface="+mj-lt"/>
                <a:ea typeface="+mj-ea"/>
                <a:cs typeface="+mj-cs"/>
              </a:rPr>
              <a:t>indéfinis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 r="17305"/>
          <a:stretch/>
        </p:blipFill>
        <p:spPr bwMode="auto">
          <a:xfrm>
            <a:off x="5755005" y="282943"/>
            <a:ext cx="6436995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3682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Dans ma classe, il y a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élèves. J’ai deux amis : Nicolas, c’est </a:t>
            </a:r>
            <a:r>
              <a:rPr lang="fr-FR" sz="2400" dirty="0">
                <a:solidFill>
                  <a:srgbClr val="FF0000"/>
                </a:solidFill>
              </a:rPr>
              <a:t>un</a:t>
            </a:r>
            <a:r>
              <a:rPr lang="fr-FR" sz="2400" dirty="0"/>
              <a:t>   garçon très drôle, et Lise,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fille adorable !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3671611" y="2801136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9FDF78-3650-98E1-1E16-FA4481898E3F}"/>
              </a:ext>
            </a:extLst>
          </p:cNvPr>
          <p:cNvSpPr/>
          <p:nvPr/>
        </p:nvSpPr>
        <p:spPr>
          <a:xfrm>
            <a:off x="2565054" y="4294871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5BB2F-2DC6-B7E0-25D2-EDAFEB05D0D4}"/>
              </a:ext>
            </a:extLst>
          </p:cNvPr>
          <p:cNvSpPr/>
          <p:nvPr/>
        </p:nvSpPr>
        <p:spPr>
          <a:xfrm>
            <a:off x="3065442" y="4979480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1A5F110-F7F8-B5F3-6E85-2BDE2DFFD4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7503" y="5134402"/>
            <a:ext cx="3048000" cy="1714500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BFBB9319-7170-7589-FBCD-572F8DFF5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6190136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6E0C7-4800-7BC2-E263-3C95D62E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Grammaire : </a:t>
            </a:r>
            <a:r>
              <a:rPr lang="fr-FR" dirty="0"/>
              <a:t>les articles indéfinis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110C912-27BF-BF99-63AE-931262ECD3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883750"/>
              </p:ext>
            </p:extLst>
          </p:nvPr>
        </p:nvGraphicFramePr>
        <p:xfrm>
          <a:off x="1194619" y="2322871"/>
          <a:ext cx="9291484" cy="2303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1484">
                  <a:extLst>
                    <a:ext uri="{9D8B030D-6E8A-4147-A177-3AD203B41FA5}">
                      <a16:colId xmlns:a16="http://schemas.microsoft.com/office/drawing/2014/main" val="890188988"/>
                    </a:ext>
                  </a:extLst>
                </a:gridCol>
              </a:tblGrid>
              <a:tr h="80339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Présenter quelqu’un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838459"/>
                  </a:ext>
                </a:extLst>
              </a:tr>
              <a:tr h="749839">
                <a:tc>
                  <a:txBody>
                    <a:bodyPr/>
                    <a:lstStyle/>
                    <a:p>
                      <a:r>
                        <a:rPr lang="fr-FR" sz="24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109300"/>
                  </a:ext>
                </a:extLst>
              </a:tr>
              <a:tr h="749839">
                <a:tc>
                  <a:txBody>
                    <a:bodyPr/>
                    <a:lstStyle/>
                    <a:p>
                      <a:r>
                        <a:rPr lang="fr-FR" sz="24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65304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68A2951-5EA2-5621-740F-FFC50DD807BD}"/>
              </a:ext>
            </a:extLst>
          </p:cNvPr>
          <p:cNvSpPr/>
          <p:nvPr/>
        </p:nvSpPr>
        <p:spPr>
          <a:xfrm>
            <a:off x="4653116" y="3237271"/>
            <a:ext cx="405581" cy="26547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E741A9-96C2-1F88-86F1-D57349007037}"/>
              </a:ext>
            </a:extLst>
          </p:cNvPr>
          <p:cNvSpPr/>
          <p:nvPr/>
        </p:nvSpPr>
        <p:spPr>
          <a:xfrm>
            <a:off x="7087828" y="3237271"/>
            <a:ext cx="492843" cy="265471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EC7502-5A1E-A4DA-8C80-44FE7D53F1DE}"/>
              </a:ext>
            </a:extLst>
          </p:cNvPr>
          <p:cNvSpPr/>
          <p:nvPr/>
        </p:nvSpPr>
        <p:spPr>
          <a:xfrm>
            <a:off x="1930809" y="3979606"/>
            <a:ext cx="492843" cy="26547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7B4EB5-9595-51B0-8E2C-F5101D6F566C}"/>
              </a:ext>
            </a:extLst>
          </p:cNvPr>
          <p:cNvSpPr txBox="1"/>
          <p:nvPr/>
        </p:nvSpPr>
        <p:spPr>
          <a:xfrm>
            <a:off x="1194619" y="5080819"/>
            <a:ext cx="929148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Comment s’appellent les mots devant chaque nom ?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1B15A29-3D4A-5C31-D95E-31E88E37BC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232500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85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FDABC-04BE-104A-ABBE-8A18A09C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1223"/>
          </a:xfrm>
        </p:spPr>
        <p:txBody>
          <a:bodyPr/>
          <a:lstStyle/>
          <a:p>
            <a:r>
              <a:rPr lang="fr-FR" u="sng" dirty="0"/>
              <a:t>Les articles indéfinis : </a:t>
            </a:r>
            <a:r>
              <a:rPr lang="fr-FR" u="sng" dirty="0">
                <a:solidFill>
                  <a:srgbClr val="00B050"/>
                </a:solidFill>
              </a:rPr>
              <a:t>un, une, 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61314F-033F-E1A8-D009-4B4717CD1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8531"/>
            <a:ext cx="10515600" cy="14902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All nouns need to be introduced by an article. As in English, an article is characterized as either </a:t>
            </a:r>
            <a:r>
              <a:rPr lang="en-US" sz="2400" b="1" dirty="0"/>
              <a:t>definite</a:t>
            </a:r>
            <a:r>
              <a:rPr lang="en-US" sz="2400" dirty="0"/>
              <a:t> ('the') or </a:t>
            </a:r>
            <a:r>
              <a:rPr lang="en-US" sz="2400" b="1" dirty="0"/>
              <a:t>indefinite</a:t>
            </a:r>
            <a:r>
              <a:rPr lang="en-US" sz="2400" dirty="0"/>
              <a:t> ('a', 'an'). In French, articles depend on the gender (masculine, feminine) and number (singular, plural) of </a:t>
            </a:r>
            <a:r>
              <a:rPr lang="en-US" sz="2400" dirty="0">
                <a:solidFill>
                  <a:srgbClr val="00B0F0"/>
                </a:solidFill>
              </a:rPr>
              <a:t>the noun they determine</a:t>
            </a:r>
            <a:r>
              <a:rPr lang="en-US" sz="2400" dirty="0"/>
              <a:t>. Here are the </a:t>
            </a:r>
            <a:r>
              <a:rPr lang="en-US" sz="2400" dirty="0">
                <a:solidFill>
                  <a:srgbClr val="00B050"/>
                </a:solidFill>
              </a:rPr>
              <a:t>indefinite articles </a:t>
            </a:r>
            <a:r>
              <a:rPr lang="en-US" sz="2400" dirty="0"/>
              <a:t>in French: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9FB37AB-9E5E-5450-22F8-258D464BE132}"/>
              </a:ext>
            </a:extLst>
          </p:cNvPr>
          <p:cNvSpPr txBox="1">
            <a:spLocks/>
          </p:cNvSpPr>
          <p:nvPr/>
        </p:nvSpPr>
        <p:spPr>
          <a:xfrm>
            <a:off x="838199" y="3073093"/>
            <a:ext cx="6392595" cy="3477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un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B0F0"/>
                </a:solidFill>
              </a:rPr>
              <a:t>ami</a:t>
            </a:r>
            <a:r>
              <a:rPr lang="en-US" sz="2400" dirty="0"/>
              <a:t>. /</a:t>
            </a:r>
            <a:r>
              <a:rPr lang="en-US" sz="2400" dirty="0" err="1"/>
              <a:t>ɛ̃</a:t>
            </a:r>
            <a:r>
              <a:rPr lang="en-US" sz="2400" dirty="0" err="1">
                <a:solidFill>
                  <a:srgbClr val="FF0000"/>
                </a:solidFill>
              </a:rPr>
              <a:t>n</a:t>
            </a:r>
            <a:r>
              <a:rPr lang="en-US" sz="2400" dirty="0" err="1"/>
              <a:t>ami</a:t>
            </a:r>
            <a:r>
              <a:rPr lang="en-US" sz="2400" dirty="0"/>
              <a:t>/</a:t>
            </a:r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B050"/>
                </a:solidFill>
              </a:rPr>
              <a:t>une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F0"/>
                </a:solidFill>
              </a:rPr>
              <a:t>amie</a:t>
            </a:r>
            <a:r>
              <a:rPr lang="en-US" sz="2400" dirty="0"/>
              <a:t>. /</a:t>
            </a:r>
            <a:r>
              <a:rPr lang="en-US" sz="2400" dirty="0" err="1"/>
              <a:t>y</a:t>
            </a:r>
            <a:r>
              <a:rPr lang="en-US" sz="2400" dirty="0" err="1">
                <a:solidFill>
                  <a:srgbClr val="FF0000"/>
                </a:solidFill>
              </a:rPr>
              <a:t>n</a:t>
            </a:r>
            <a:r>
              <a:rPr lang="en-US" sz="2400" dirty="0" err="1"/>
              <a:t>ami</a:t>
            </a:r>
            <a:r>
              <a:rPr lang="en-US" sz="2400" dirty="0"/>
              <a:t>/</a:t>
            </a:r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 et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sont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des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B0F0"/>
                </a:solidFill>
              </a:rPr>
              <a:t>amis</a:t>
            </a:r>
            <a:r>
              <a:rPr lang="en-US" sz="2400" dirty="0"/>
              <a:t>. /</a:t>
            </a:r>
            <a:r>
              <a:rPr lang="en-US" sz="2400" dirty="0" err="1"/>
              <a:t>dɛ</a:t>
            </a:r>
            <a:r>
              <a:rPr lang="en-US" sz="2400" dirty="0" err="1">
                <a:solidFill>
                  <a:srgbClr val="FF0000"/>
                </a:solidFill>
              </a:rPr>
              <a:t>z</a:t>
            </a:r>
            <a:r>
              <a:rPr lang="en-US" sz="2400" dirty="0" err="1"/>
              <a:t>ami</a:t>
            </a:r>
            <a:r>
              <a:rPr lang="en-US" sz="2400" dirty="0"/>
              <a:t>/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/>
              <a:t>Listen carefully to the difference in pronunciation of “un”, “</a:t>
            </a:r>
            <a:r>
              <a:rPr lang="en-US" sz="2400" dirty="0" err="1"/>
              <a:t>une</a:t>
            </a:r>
            <a:r>
              <a:rPr lang="en-US" sz="2400" dirty="0"/>
              <a:t>” and “des” before words beginning with a vowel sound (un </a:t>
            </a:r>
            <a:r>
              <a:rPr lang="en-US" sz="2400" dirty="0" err="1"/>
              <a:t>ami</a:t>
            </a:r>
            <a:r>
              <a:rPr lang="en-US" sz="2400" dirty="0"/>
              <a:t>, des </a:t>
            </a:r>
            <a:r>
              <a:rPr lang="en-US" sz="2400" dirty="0" err="1"/>
              <a:t>amis</a:t>
            </a:r>
            <a:r>
              <a:rPr lang="en-US" sz="2400" dirty="0"/>
              <a:t>). These are examples of </a:t>
            </a:r>
            <a:r>
              <a:rPr lang="en-US" sz="2400" dirty="0">
                <a:solidFill>
                  <a:srgbClr val="FF0000"/>
                </a:solidFill>
              </a:rPr>
              <a:t>liaison</a:t>
            </a:r>
            <a:r>
              <a:rPr lang="en-US" sz="2400" dirty="0"/>
              <a:t>.</a:t>
            </a:r>
          </a:p>
        </p:txBody>
      </p:sp>
      <p:pic>
        <p:nvPicPr>
          <p:cNvPr id="5122" name="Picture 2" descr="FRANÇAIS POUR MES ÉLÈVES: ARTICLES DÉFINIS - INDÉFINIS | Enseignement du  français, Exercice francais, Apprendre le francais debutant">
            <a:extLst>
              <a:ext uri="{FF2B5EF4-FFF2-40B4-BE49-F238E27FC236}">
                <a16:creationId xmlns:a16="http://schemas.microsoft.com/office/drawing/2014/main" id="{D942266F-0D73-B299-3A63-E44DB0BC1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3" t="11752" r="5745" b="19390"/>
          <a:stretch/>
        </p:blipFill>
        <p:spPr bwMode="auto">
          <a:xfrm>
            <a:off x="7980155" y="2958737"/>
            <a:ext cx="3373644" cy="373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DA432A4-250B-455C-2D1D-743D82BB5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7220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D9257AC-1D12-7FA4-0CB7-B6A9D6E8D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LE 1,2 p.19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65D0DD-C753-122D-5DAB-516FD5246A15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Comment savoir </a:t>
            </a:r>
            <a:r>
              <a:rPr lang="en-US" sz="3200" dirty="0" err="1"/>
              <a:t>si</a:t>
            </a:r>
            <a:r>
              <a:rPr lang="en-US" sz="3200" dirty="0"/>
              <a:t> un mot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 err="1"/>
              <a:t>masculin</a:t>
            </a:r>
            <a:r>
              <a:rPr lang="en-US" sz="3200" dirty="0"/>
              <a:t> </a:t>
            </a:r>
            <a:r>
              <a:rPr lang="en-US" sz="3200" dirty="0" err="1"/>
              <a:t>ou</a:t>
            </a:r>
            <a:r>
              <a:rPr lang="en-US" sz="3200" dirty="0"/>
              <a:t> </a:t>
            </a:r>
            <a:r>
              <a:rPr lang="en-US" sz="3200" dirty="0" err="1"/>
              <a:t>féminin</a:t>
            </a:r>
            <a:r>
              <a:rPr lang="en-US" sz="3200" dirty="0"/>
              <a:t> 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En </a:t>
            </a:r>
            <a:r>
              <a:rPr lang="en-US" sz="3200" dirty="0" err="1"/>
              <a:t>général</a:t>
            </a:r>
            <a:r>
              <a:rPr lang="en-US" sz="3200" dirty="0"/>
              <a:t>, </a:t>
            </a:r>
            <a:r>
              <a:rPr lang="en-US" sz="3200" dirty="0" err="1"/>
              <a:t>si</a:t>
            </a:r>
            <a:r>
              <a:rPr lang="en-US" sz="3200" dirty="0"/>
              <a:t> un mot </a:t>
            </a:r>
            <a:r>
              <a:rPr lang="en-US" sz="3200" dirty="0" err="1"/>
              <a:t>termine</a:t>
            </a:r>
            <a:r>
              <a:rPr lang="en-US" sz="3200" dirty="0"/>
              <a:t> par </a:t>
            </a:r>
            <a:r>
              <a:rPr lang="en-US" sz="3200" dirty="0">
                <a:solidFill>
                  <a:srgbClr val="FF0000"/>
                </a:solidFill>
              </a:rPr>
              <a:t>– e</a:t>
            </a:r>
            <a:r>
              <a:rPr lang="en-US" sz="3200" dirty="0"/>
              <a:t>,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il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féminin</a:t>
            </a:r>
            <a:r>
              <a:rPr lang="en-US" sz="3200" dirty="0"/>
              <a:t> !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992AE5-BCD5-75B4-1E77-D47F449FD9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" t="-2487" r="2" b="3543"/>
          <a:stretch/>
        </p:blipFill>
        <p:spPr>
          <a:xfrm>
            <a:off x="5977788" y="429903"/>
            <a:ext cx="5425410" cy="5773003"/>
          </a:xfrm>
          <a:prstGeom prst="rect">
            <a:avLst/>
          </a:prstGeom>
        </p:spPr>
      </p:pic>
      <p:pic>
        <p:nvPicPr>
          <p:cNvPr id="11" name="EXPLORE_1_LE_PISTE022">
            <a:hlinkClick r:id="" action="ppaction://media"/>
            <a:extLst>
              <a:ext uri="{FF2B5EF4-FFF2-40B4-BE49-F238E27FC236}">
                <a16:creationId xmlns:a16="http://schemas.microsoft.com/office/drawing/2014/main" id="{F6697BE0-4AAD-0C71-6390-2E7C1CDF5837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4924" y="3428681"/>
            <a:ext cx="489899" cy="489899"/>
          </a:xfr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AFB13F8B-B477-8B34-D124-FB6E1B3F24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1965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36273"/>
              </p:ext>
            </p:extLst>
          </p:nvPr>
        </p:nvGraphicFramePr>
        <p:xfrm>
          <a:off x="632372" y="350601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4">
            <a:extLst>
              <a:ext uri="{FF2B5EF4-FFF2-40B4-BE49-F238E27FC236}">
                <a16:creationId xmlns:a16="http://schemas.microsoft.com/office/drawing/2014/main" id="{58E87F95-6A45-29D5-A5FA-E12CE174AC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9556051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F448B1-05B4-B4CD-4242-7D45988D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3736540"/>
          </a:xfrm>
        </p:spPr>
        <p:txBody>
          <a:bodyPr>
            <a:normAutofit/>
          </a:bodyPr>
          <a:lstStyle/>
          <a:p>
            <a:pPr algn="l"/>
            <a:r>
              <a:rPr lang="fr-FR" sz="5100" dirty="0"/>
              <a:t>If </a:t>
            </a:r>
            <a:r>
              <a:rPr lang="fr-FR" sz="5100" dirty="0" err="1"/>
              <a:t>you</a:t>
            </a:r>
            <a:r>
              <a:rPr lang="fr-FR" sz="5100" dirty="0"/>
              <a:t> </a:t>
            </a:r>
            <a:r>
              <a:rPr lang="fr-FR" sz="5100" dirty="0" err="1"/>
              <a:t>don’t</a:t>
            </a:r>
            <a:r>
              <a:rPr lang="fr-FR" sz="5100" dirty="0"/>
              <a:t> know </a:t>
            </a:r>
            <a:r>
              <a:rPr lang="fr-FR" sz="5100" dirty="0" err="1"/>
              <a:t>whether</a:t>
            </a:r>
            <a:r>
              <a:rPr lang="fr-FR" sz="5100" dirty="0"/>
              <a:t> to use « un » or « une »…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_viaparis_321379195_802277674669136_3546697309277324317_n">
            <a:hlinkClick r:id="" action="ppaction://media"/>
            <a:extLst>
              <a:ext uri="{FF2B5EF4-FFF2-40B4-BE49-F238E27FC236}">
                <a16:creationId xmlns:a16="http://schemas.microsoft.com/office/drawing/2014/main" id="{B63E495E-7B58-8076-0BCE-5C22053497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60789" y="557360"/>
            <a:ext cx="3168395" cy="563270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D31DE42A-892A-2E7E-8FD8-71A345711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346864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22C9C861-0B6A-900B-E0BA-9460C91948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28091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Les articles </a:t>
            </a:r>
            <a:r>
              <a:rPr lang="en-US" sz="3067" dirty="0" err="1">
                <a:latin typeface="+mj-lt"/>
                <a:ea typeface="+mj-ea"/>
                <a:cs typeface="+mj-cs"/>
              </a:rPr>
              <a:t>indéfinis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 r="17305"/>
          <a:stretch/>
        </p:blipFill>
        <p:spPr bwMode="auto">
          <a:xfrm>
            <a:off x="5755005" y="282943"/>
            <a:ext cx="6436995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3682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Dans ma classe, il y a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élèves. J’ai deux amis : Nicolas, c’est </a:t>
            </a:r>
            <a:r>
              <a:rPr lang="fr-FR" sz="2400" dirty="0">
                <a:solidFill>
                  <a:srgbClr val="FF0000"/>
                </a:solidFill>
              </a:rPr>
              <a:t>un</a:t>
            </a:r>
            <a:r>
              <a:rPr lang="fr-FR" sz="2400" dirty="0"/>
              <a:t>   garçon très drôle, et Lise,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fille adorable !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3671611" y="2801136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9FDF78-3650-98E1-1E16-FA4481898E3F}"/>
              </a:ext>
            </a:extLst>
          </p:cNvPr>
          <p:cNvSpPr/>
          <p:nvPr/>
        </p:nvSpPr>
        <p:spPr>
          <a:xfrm>
            <a:off x="2565054" y="4294871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5BB2F-2DC6-B7E0-25D2-EDAFEB05D0D4}"/>
              </a:ext>
            </a:extLst>
          </p:cNvPr>
          <p:cNvSpPr/>
          <p:nvPr/>
        </p:nvSpPr>
        <p:spPr>
          <a:xfrm>
            <a:off x="3065442" y="4979480"/>
            <a:ext cx="612795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2B7510B-E744-D2B5-39C6-1F4072D70D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7503" y="5134402"/>
            <a:ext cx="3048000" cy="1714500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4D5B598C-F46D-4535-29AB-AADBB86A93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2066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0" grpId="0" animBg="1"/>
      <p:bldP spid="2" grpId="0" animBg="1"/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7616341-614D-02FA-FCC9-A78878DD39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03038" y="374223"/>
            <a:ext cx="1688962" cy="950041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A47DC414-0A1A-3A6E-A91B-1D9F6121EA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472008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4431425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081088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VII. Phonétique : </a:t>
            </a:r>
            <a:r>
              <a:rPr lang="fr-FR" dirty="0"/>
              <a:t>les verbes </a:t>
            </a:r>
            <a:r>
              <a:rPr lang="fr-FR" dirty="0">
                <a:solidFill>
                  <a:srgbClr val="FF0000"/>
                </a:solidFill>
              </a:rPr>
              <a:t>réguliers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AC10879-F5F2-50DB-DF04-7C8F9FA0F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100646"/>
              </p:ext>
            </p:extLst>
          </p:nvPr>
        </p:nvGraphicFramePr>
        <p:xfrm>
          <a:off x="758455" y="1814955"/>
          <a:ext cx="8101835" cy="2852168"/>
        </p:xfrm>
        <a:graphic>
          <a:graphicData uri="http://schemas.openxmlformats.org/drawingml/2006/table">
            <a:tbl>
              <a:tblPr firstRow="1" firstCol="1" bandRow="1"/>
              <a:tblGrid>
                <a:gridCol w="1578754">
                  <a:extLst>
                    <a:ext uri="{9D8B030D-6E8A-4147-A177-3AD203B41FA5}">
                      <a16:colId xmlns:a16="http://schemas.microsoft.com/office/drawing/2014/main" val="1125094722"/>
                    </a:ext>
                  </a:extLst>
                </a:gridCol>
                <a:gridCol w="2015532">
                  <a:extLst>
                    <a:ext uri="{9D8B030D-6E8A-4147-A177-3AD203B41FA5}">
                      <a16:colId xmlns:a16="http://schemas.microsoft.com/office/drawing/2014/main" val="1613189712"/>
                    </a:ext>
                  </a:extLst>
                </a:gridCol>
                <a:gridCol w="1848762">
                  <a:extLst>
                    <a:ext uri="{9D8B030D-6E8A-4147-A177-3AD203B41FA5}">
                      <a16:colId xmlns:a16="http://schemas.microsoft.com/office/drawing/2014/main" val="331223706"/>
                    </a:ext>
                  </a:extLst>
                </a:gridCol>
                <a:gridCol w="2658787">
                  <a:extLst>
                    <a:ext uri="{9D8B030D-6E8A-4147-A177-3AD203B41FA5}">
                      <a16:colId xmlns:a16="http://schemas.microsoft.com/office/drawing/2014/main" val="4087619630"/>
                    </a:ext>
                  </a:extLst>
                </a:gridCol>
              </a:tblGrid>
              <a:tr h="727010">
                <a:tc gridSpan="4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S’APPEL</a:t>
                      </a: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ER</a:t>
                      </a:r>
                      <a:r>
                        <a:rPr lang="fr-FR" sz="32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578750"/>
                  </a:ext>
                </a:extLst>
              </a:tr>
              <a:tr h="4837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360141"/>
                  </a:ext>
                </a:extLst>
              </a:tr>
              <a:tr h="4341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m’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2600" b="0" i="0" u="none" strike="noStrike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r>
                        <a:rPr lang="fr-FR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108385"/>
                  </a:ext>
                </a:extLst>
              </a:tr>
              <a:tr h="4341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t’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2600" b="0" i="0" u="none" strike="noStrike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765534"/>
                  </a:ext>
                </a:extLst>
              </a:tr>
              <a:tr h="4341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1560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84662E1-D115-58C8-2C89-795CB26DF353}"/>
              </a:ext>
            </a:extLst>
          </p:cNvPr>
          <p:cNvSpPr txBox="1"/>
          <p:nvPr/>
        </p:nvSpPr>
        <p:spPr>
          <a:xfrm>
            <a:off x="364557" y="5074497"/>
            <a:ext cx="10909639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/>
              <a:t>All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u="sng" dirty="0">
                <a:solidFill>
                  <a:srgbClr val="00B0F0"/>
                </a:solidFill>
              </a:rPr>
              <a:t>-er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verbs are considered as “regular verbs”. </a:t>
            </a:r>
          </a:p>
          <a:p>
            <a:pPr algn="just"/>
            <a:r>
              <a:rPr lang="en-US" dirty="0"/>
              <a:t>To conjugate these verbs, drop the </a:t>
            </a:r>
            <a:r>
              <a:rPr lang="en-US" u="sng" dirty="0">
                <a:solidFill>
                  <a:srgbClr val="00B0F0"/>
                </a:solidFill>
              </a:rPr>
              <a:t>-er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from the </a:t>
            </a:r>
            <a:r>
              <a:rPr lang="en-US" dirty="0">
                <a:solidFill>
                  <a:srgbClr val="00B0F0"/>
                </a:solidFill>
              </a:rPr>
              <a:t>infinitive</a:t>
            </a:r>
            <a:r>
              <a:rPr lang="en-US" dirty="0"/>
              <a:t> to form the </a:t>
            </a:r>
            <a:r>
              <a:rPr lang="en-US" dirty="0">
                <a:solidFill>
                  <a:srgbClr val="00B050"/>
                </a:solidFill>
              </a:rPr>
              <a:t>stem</a:t>
            </a:r>
            <a:r>
              <a:rPr lang="en-US" dirty="0"/>
              <a:t>. Next, add the </a:t>
            </a:r>
            <a:r>
              <a:rPr lang="en-US" dirty="0">
                <a:solidFill>
                  <a:srgbClr val="FF0000"/>
                </a:solidFill>
              </a:rPr>
              <a:t>endings</a:t>
            </a:r>
            <a:r>
              <a:rPr lang="en-US" dirty="0"/>
              <a:t> to the stem.</a:t>
            </a:r>
          </a:p>
          <a:p>
            <a:pPr algn="just"/>
            <a:endParaRPr lang="en-US" b="0" i="0" dirty="0">
              <a:solidFill>
                <a:srgbClr val="303030"/>
              </a:solidFill>
              <a:effectLst/>
            </a:endParaRPr>
          </a:p>
          <a:p>
            <a:pPr algn="just"/>
            <a:r>
              <a:rPr lang="en-US" b="0" i="0" dirty="0">
                <a:solidFill>
                  <a:srgbClr val="303030"/>
                </a:solidFill>
                <a:effectLst/>
              </a:rPr>
              <a:t>The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endings </a:t>
            </a:r>
            <a:r>
              <a:rPr lang="en-US" b="0" i="0" dirty="0">
                <a:solidFill>
                  <a:srgbClr val="303030"/>
                </a:solidFill>
                <a:effectLst/>
              </a:rPr>
              <a:t>given above (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are those for </a:t>
            </a:r>
            <a:r>
              <a:rPr lang="en-US" b="1" i="0" dirty="0">
                <a:solidFill>
                  <a:srgbClr val="303030"/>
                </a:solidFill>
                <a:effectLst/>
              </a:rPr>
              <a:t>all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regular verbs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D20A15-CBBD-BA8C-A1EF-38AE404E89D6}"/>
              </a:ext>
            </a:extLst>
          </p:cNvPr>
          <p:cNvSpPr txBox="1"/>
          <p:nvPr/>
        </p:nvSpPr>
        <p:spPr>
          <a:xfrm>
            <a:off x="9176656" y="2096580"/>
            <a:ext cx="2177144" cy="258532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u="sng" dirty="0" err="1"/>
              <a:t>Pronunciation</a:t>
            </a:r>
            <a:r>
              <a:rPr lang="fr-FR" b="1" u="sng" dirty="0"/>
              <a:t> tip !</a:t>
            </a:r>
          </a:p>
          <a:p>
            <a:pPr algn="just"/>
            <a:r>
              <a:rPr lang="en-US" b="0" i="0" dirty="0">
                <a:solidFill>
                  <a:srgbClr val="303030"/>
                </a:solidFill>
                <a:effectLst/>
              </a:rPr>
              <a:t>The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endings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>
                <a:solidFill>
                  <a:srgbClr val="FF0000"/>
                </a:solidFill>
                <a:effectLst/>
              </a:rPr>
              <a:t>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>
                <a:solidFill>
                  <a:srgbClr val="FF0000"/>
                </a:solidFill>
                <a:effectLst/>
              </a:rPr>
              <a:t>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 and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are all </a:t>
            </a:r>
            <a:r>
              <a:rPr lang="en-US" b="1" i="0" dirty="0">
                <a:solidFill>
                  <a:srgbClr val="303030"/>
                </a:solidFill>
                <a:effectLst/>
              </a:rPr>
              <a:t>silent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. The only endings that are pronounced are the </a:t>
            </a:r>
            <a:r>
              <a:rPr lang="en-US" b="0" i="1" dirty="0">
                <a:solidFill>
                  <a:srgbClr val="7030A0"/>
                </a:solidFill>
                <a:effectLst/>
              </a:rPr>
              <a:t>nous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and the </a:t>
            </a:r>
            <a:r>
              <a:rPr lang="en-US" b="0" i="1" dirty="0" err="1">
                <a:solidFill>
                  <a:srgbClr val="7030A0"/>
                </a:solidFill>
                <a:effectLst/>
              </a:rPr>
              <a:t>vous</a:t>
            </a:r>
            <a:r>
              <a:rPr lang="en-US" b="0" i="1" dirty="0">
                <a:solidFill>
                  <a:srgbClr val="303030"/>
                </a:solidFill>
                <a:effectLst/>
              </a:rPr>
              <a:t> </a:t>
            </a:r>
            <a:r>
              <a:rPr lang="en-US" b="0" i="0" dirty="0">
                <a:solidFill>
                  <a:srgbClr val="303030"/>
                </a:solidFill>
                <a:effectLst/>
              </a:rPr>
              <a:t>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endings.</a:t>
            </a:r>
            <a:endParaRPr lang="fr-FR" dirty="0"/>
          </a:p>
          <a:p>
            <a:endParaRPr lang="fr-FR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D0F29C15-DF1A-7386-F94C-04FDFAD2A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F666B240-8DF7-AA1A-B0A5-E89978AF5C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563922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6F7DD-1A24-CBF4-ACF2-B81A67B7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Phonétique : </a:t>
            </a:r>
            <a:r>
              <a:rPr lang="fr-FR" dirty="0"/>
              <a:t>les liaisons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F79EBD-60B0-10EF-49E3-8E9769B83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1757354"/>
            <a:ext cx="4819650" cy="4772582"/>
          </a:xfrm>
          <a:prstGeom prst="rect">
            <a:avLst/>
          </a:prstGeom>
        </p:spPr>
      </p:pic>
      <p:pic>
        <p:nvPicPr>
          <p:cNvPr id="9" name="PISTE031">
            <a:hlinkClick r:id="" action="ppaction://media"/>
            <a:extLst>
              <a:ext uri="{FF2B5EF4-FFF2-40B4-BE49-F238E27FC236}">
                <a16:creationId xmlns:a16="http://schemas.microsoft.com/office/drawing/2014/main" id="{9C9F2525-0B6D-794B-012A-FED726C50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1871663"/>
            <a:ext cx="568325" cy="568325"/>
          </a:xfrm>
          <a:prstGeom prst="rect">
            <a:avLst/>
          </a:prstGeom>
        </p:spPr>
      </p:pic>
      <p:pic>
        <p:nvPicPr>
          <p:cNvPr id="10" name="PISTE032">
            <a:hlinkClick r:id="" action="ppaction://media"/>
            <a:extLst>
              <a:ext uri="{FF2B5EF4-FFF2-40B4-BE49-F238E27FC236}">
                <a16:creationId xmlns:a16="http://schemas.microsoft.com/office/drawing/2014/main" id="{0A96FEB6-FCA6-AB96-ACFD-7BED0E5E30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3436144"/>
            <a:ext cx="568325" cy="568325"/>
          </a:xfrm>
          <a:prstGeom prst="rect">
            <a:avLst/>
          </a:prstGeom>
        </p:spPr>
      </p:pic>
      <p:pic>
        <p:nvPicPr>
          <p:cNvPr id="11" name="PISTE033">
            <a:hlinkClick r:id="" action="ppaction://media"/>
            <a:extLst>
              <a:ext uri="{FF2B5EF4-FFF2-40B4-BE49-F238E27FC236}">
                <a16:creationId xmlns:a16="http://schemas.microsoft.com/office/drawing/2014/main" id="{48F1C8EE-891D-87CF-4BEC-2FC29A0AF3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4786313"/>
            <a:ext cx="568325" cy="5683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72902E9-686B-E4D5-8B37-F1979DBF90A0}"/>
              </a:ext>
            </a:extLst>
          </p:cNvPr>
          <p:cNvSpPr txBox="1"/>
          <p:nvPr/>
        </p:nvSpPr>
        <p:spPr>
          <a:xfrm>
            <a:off x="5962918" y="1649526"/>
            <a:ext cx="569890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1" i="1" dirty="0">
                <a:solidFill>
                  <a:srgbClr val="242021"/>
                </a:solidFill>
                <a:effectLst/>
                <a:latin typeface="MyriadPro-It"/>
              </a:rPr>
              <a:t>a.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je suis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sommes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elles s’appellent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t’appelles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vous êtes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g.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 est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h.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ils sont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i.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nous appelons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Les consonnes </a:t>
            </a:r>
            <a:r>
              <a:rPr lang="fr-FR" dirty="0">
                <a:solidFill>
                  <a:srgbClr val="FF0000"/>
                </a:solidFill>
              </a:rPr>
              <a:t>s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t </a:t>
            </a:r>
            <a:r>
              <a:rPr lang="fr-FR" dirty="0"/>
              <a:t>ne se prononcent pas à la fin d’une forme verbale.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4677521-FE5A-2CA8-FF28-FFA9CEB7314F}"/>
              </a:ext>
            </a:extLst>
          </p:cNvPr>
          <p:cNvSpPr txBox="1"/>
          <p:nvPr/>
        </p:nvSpPr>
        <p:spPr>
          <a:xfrm>
            <a:off x="5962918" y="3493815"/>
            <a:ext cx="569890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a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rticle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stylo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sac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o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bjet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addition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image</a:t>
            </a:r>
            <a:r>
              <a:rPr lang="fr-FR" dirty="0"/>
              <a:t> </a:t>
            </a:r>
          </a:p>
          <a:p>
            <a:pPr algn="just"/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 </a:t>
            </a:r>
            <a:r>
              <a:rPr lang="fr-FR" i="1" dirty="0">
                <a:solidFill>
                  <a:srgbClr val="FF0000"/>
                </a:solidFill>
                <a:latin typeface="MyriadPro-It"/>
              </a:rPr>
              <a:t>/</a:t>
            </a:r>
            <a:r>
              <a:rPr lang="fr-FR" dirty="0">
                <a:solidFill>
                  <a:srgbClr val="FF0000"/>
                </a:solidFill>
                <a:latin typeface="MyriadPro-Regular"/>
              </a:rPr>
              <a:t>n/</a:t>
            </a:r>
            <a:r>
              <a:rPr lang="fr-FR" dirty="0">
                <a:solidFill>
                  <a:srgbClr val="242021"/>
                </a:solidFill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e</a:t>
            </a:r>
            <a:r>
              <a:rPr lang="fr-FR" i="1" dirty="0">
                <a:solidFill>
                  <a:srgbClr val="242021"/>
                </a:solidFill>
                <a:latin typeface="MyriadPro-It"/>
              </a:rPr>
              <a:t>ntre l’article indéfini « un »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un verbe qui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 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B3D4F5D-1103-3EA9-4F10-4E4542448441}"/>
              </a:ext>
            </a:extLst>
          </p:cNvPr>
          <p:cNvSpPr txBox="1"/>
          <p:nvPr/>
        </p:nvSpPr>
        <p:spPr>
          <a:xfrm>
            <a:off x="5962918" y="5660264"/>
            <a:ext cx="56989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</a:t>
            </a:r>
            <a:r>
              <a:rPr lang="fr-FR" sz="1800" b="0" i="1" dirty="0">
                <a:solidFill>
                  <a:srgbClr val="FF0000"/>
                </a:solidFill>
                <a:effectLst/>
                <a:latin typeface="MyriadPro-It"/>
              </a:rPr>
              <a:t> /</a:t>
            </a:r>
            <a:r>
              <a:rPr lang="fr-FR" sz="1800" b="0" i="0" dirty="0">
                <a:solidFill>
                  <a:srgbClr val="FF0000"/>
                </a:solidFill>
                <a:effectLst/>
                <a:latin typeface="MyriadPro-Regular"/>
              </a:rPr>
              <a:t>z/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quand le pronom sujet termine par un </a:t>
            </a:r>
            <a:r>
              <a:rPr lang="fr-FR" sz="1800" b="1" i="1" dirty="0">
                <a:solidFill>
                  <a:srgbClr val="FF0000"/>
                </a:solidFill>
                <a:effectLst/>
                <a:latin typeface="MyriadPro-BoldIt"/>
              </a:rPr>
              <a:t>s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que le verbe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pic>
        <p:nvPicPr>
          <p:cNvPr id="17" name="Picture 2" descr="Cat Kitty Sticker by 궁디팡팡 캣페스타">
            <a:extLst>
              <a:ext uri="{FF2B5EF4-FFF2-40B4-BE49-F238E27FC236}">
                <a16:creationId xmlns:a16="http://schemas.microsoft.com/office/drawing/2014/main" id="{FAB7A382-172B-FF62-C8C5-A2D933EC1A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362" y="-50177"/>
            <a:ext cx="1740865" cy="174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3C7B72D9-0008-A424-9563-7EEC01F937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1278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3951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6694182F-6392-FADA-56C4-127453E24C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12789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Dire bonjour et au revoir</a:t>
            </a:r>
          </a:p>
          <a:p>
            <a:pPr marL="457200" indent="-457200">
              <a:buAutoNum type="arabicPeriod"/>
            </a:pPr>
            <a:r>
              <a:rPr lang="en-US" sz="2267" dirty="0"/>
              <a:t>Demander et donner des </a:t>
            </a:r>
            <a:r>
              <a:rPr lang="en-US" sz="2267" dirty="0" err="1"/>
              <a:t>nouvelles</a:t>
            </a:r>
            <a:endParaRPr lang="en-US" sz="2267" dirty="0"/>
          </a:p>
          <a:p>
            <a:pPr marL="457200" indent="-457200">
              <a:buAutoNum type="arabicPeriod"/>
            </a:pPr>
            <a:r>
              <a:rPr lang="en-US" sz="2267" dirty="0"/>
              <a:t>Self introduction and introduce someone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an object </a:t>
            </a:r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Je </a:t>
            </a:r>
            <a:r>
              <a:rPr lang="en-US" sz="2133" dirty="0" err="1"/>
              <a:t>m’appelle</a:t>
            </a:r>
            <a:endParaRPr lang="en-US" sz="2133" dirty="0"/>
          </a:p>
          <a:p>
            <a:r>
              <a:rPr lang="en-US" sz="2133" dirty="0"/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1,2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1,2,3,4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faire connaissance </a:t>
            </a:r>
            <a:r>
              <a:rPr lang="fr-FR" sz="3200" dirty="0">
                <a:solidFill>
                  <a:schemeClr val="tx1"/>
                </a:solidFill>
              </a:rPr>
              <a:t>avec quelqu’un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32B760-BBDD-1996-2E45-2C27AFDB5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979" y="1169037"/>
            <a:ext cx="5326058" cy="1198659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C9AC47B-4320-A93C-4AB4-7F42F38A1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571076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2"/>
          <a:ext cx="6245265" cy="504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99658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Saluer et me présenter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666855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ADD6B74C-3382-789D-E890-E29BC2E80C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Saying</a:t>
            </a:r>
            <a:r>
              <a:rPr lang="fr-FR" sz="3200" b="1" dirty="0"/>
              <a:t> hello and good bye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after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someone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800" b="1" dirty="0">
                <a:ea typeface="UD Digi Kyokasho NK-R" panose="02020400000000000000" pitchFamily="18" charset="-128"/>
              </a:rPr>
              <a:t>Self </a:t>
            </a:r>
            <a:r>
              <a:rPr lang="fr-FR" sz="2800" b="1" dirty="0" err="1">
                <a:ea typeface="UD Digi Kyokasho NK-R" panose="02020400000000000000" pitchFamily="18" charset="-128"/>
              </a:rPr>
              <a:t>introducing</a:t>
            </a:r>
            <a:r>
              <a:rPr lang="fr-FR" sz="2800" b="1" dirty="0">
                <a:ea typeface="UD Digi Kyokasho NK-R" panose="02020400000000000000" pitchFamily="18" charset="-128"/>
              </a:rPr>
              <a:t> / </a:t>
            </a:r>
            <a:r>
              <a:rPr lang="fr-FR" sz="2800" b="1" dirty="0" err="1">
                <a:ea typeface="UD Digi Kyokasho NK-R" panose="02020400000000000000" pitchFamily="18" charset="-128"/>
              </a:rPr>
              <a:t>introducing</a:t>
            </a:r>
            <a:r>
              <a:rPr lang="fr-FR" sz="2800" b="1" dirty="0">
                <a:ea typeface="UD Digi Kyokasho NK-R" panose="02020400000000000000" pitchFamily="18" charset="-128"/>
              </a:rPr>
              <a:t> </a:t>
            </a:r>
            <a:r>
              <a:rPr lang="fr-FR" sz="2800" b="1" dirty="0" err="1">
                <a:ea typeface="UD Digi Kyokasho NK-R" panose="02020400000000000000" pitchFamily="18" charset="-128"/>
              </a:rPr>
              <a:t>someone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54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74CD871-C8FE-FAC1-1D98-58054EEF1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4952" y="112526"/>
            <a:ext cx="4677197" cy="661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2"/>
          <a:ext cx="6245265" cy="504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905BA2D9-6C0E-A538-1DFD-04D6E386F1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173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35038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722908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1EB52F57-73DD-3A19-F61D-82203A40CD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0DE60D54-42EA-D847-5983-B0D63D05EF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870715"/>
              </p:ext>
            </p:extLst>
          </p:nvPr>
        </p:nvGraphicFramePr>
        <p:xfrm>
          <a:off x="-1" y="9098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2171</TotalTime>
  <Words>4280</Words>
  <Application>Microsoft Office PowerPoint</Application>
  <PresentationFormat>Widescreen</PresentationFormat>
  <Paragraphs>848</Paragraphs>
  <Slides>65</Slides>
  <Notes>9</Notes>
  <HiddenSlides>1</HiddenSlides>
  <MMClips>32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65</vt:i4>
      </vt:variant>
    </vt:vector>
  </HeadingPairs>
  <TitlesOfParts>
    <vt:vector size="80" baseType="lpstr">
      <vt:lpstr>UD Digi Kyokasho NK-R</vt:lpstr>
      <vt:lpstr>Arial</vt:lpstr>
      <vt:lpstr>Arial</vt:lpstr>
      <vt:lpstr>Avenir Next LT Pro</vt:lpstr>
      <vt:lpstr>Calibri</vt:lpstr>
      <vt:lpstr>Calibri Light</vt:lpstr>
      <vt:lpstr>MyriadPro-BoldIt</vt:lpstr>
      <vt:lpstr>MyriadPro-It</vt:lpstr>
      <vt:lpstr>MyriadPro-Regular</vt:lpstr>
      <vt:lpstr>Office Theme</vt:lpstr>
      <vt:lpstr>Office Theme</vt:lpstr>
      <vt:lpstr>Thème Office</vt:lpstr>
      <vt:lpstr>Thème Office</vt:lpstr>
      <vt:lpstr>1_Thème Office</vt:lpstr>
      <vt:lpstr>Thème Office</vt:lpstr>
      <vt:lpstr>Je m’appelle Amar !</vt:lpstr>
      <vt:lpstr>I. Starter</vt:lpstr>
      <vt:lpstr>Les salutations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 1</vt:lpstr>
      <vt:lpstr>Écoutez le dialogue et remplissez le tableau </vt:lpstr>
      <vt:lpstr>Transcription</vt:lpstr>
      <vt:lpstr>À la fin de la leçon…</vt:lpstr>
      <vt:lpstr>PowerPoint Presentation</vt:lpstr>
      <vt:lpstr>III. Vocabulaire : les salutations</vt:lpstr>
      <vt:lpstr>PowerPoint Presentation</vt:lpstr>
      <vt:lpstr>Pratique ton français !</vt:lpstr>
      <vt:lpstr>LE 1 p.16</vt:lpstr>
      <vt:lpstr>LE 2,3 p.16</vt:lpstr>
      <vt:lpstr>Exercice en ligne 1</vt:lpstr>
      <vt:lpstr>Exercice en ligne 2</vt:lpstr>
      <vt:lpstr>Online activity </vt:lpstr>
      <vt:lpstr>PowerPoint Presentation</vt:lpstr>
      <vt:lpstr>Learning review</vt:lpstr>
      <vt:lpstr>IV. Compréhension de texte 2</vt:lpstr>
      <vt:lpstr>PowerPoint Presentation</vt:lpstr>
      <vt:lpstr>À la fin de la leçon…</vt:lpstr>
      <vt:lpstr>PowerPoint Presentation</vt:lpstr>
      <vt:lpstr>V. Grammaire : les présentations</vt:lpstr>
      <vt:lpstr>V. Grammaire : les présentations</vt:lpstr>
      <vt:lpstr>LE 4 p.17</vt:lpstr>
      <vt:lpstr>Utilise les expressions pour te présenter</vt:lpstr>
      <vt:lpstr>PowerPoint Presentation</vt:lpstr>
      <vt:lpstr>PowerPoint Presentation</vt:lpstr>
      <vt:lpstr>Le verbe S’APPELER</vt:lpstr>
      <vt:lpstr>Les pronoms sujets</vt:lpstr>
      <vt:lpstr>PowerPoint Presentation</vt:lpstr>
      <vt:lpstr>LE 15, 16, 17 p.21</vt:lpstr>
      <vt:lpstr>LE 18 p.21</vt:lpstr>
      <vt:lpstr>Remettez les mots dans le bon ordre</vt:lpstr>
      <vt:lpstr>LE 5 p.18</vt:lpstr>
      <vt:lpstr>Online activity</vt:lpstr>
      <vt:lpstr>PowerPoint Presentation</vt:lpstr>
      <vt:lpstr>Learning review</vt:lpstr>
      <vt:lpstr>À la fin de la leçon…</vt:lpstr>
      <vt:lpstr>PowerPoint Presentation</vt:lpstr>
      <vt:lpstr>VI. Grammaire : les articles indéfinis</vt:lpstr>
      <vt:lpstr>Les articles indéfinis : un, une, des</vt:lpstr>
      <vt:lpstr>LE 1,2 p.19</vt:lpstr>
      <vt:lpstr>If you don’t know whether to use « un » or « une »…</vt:lpstr>
      <vt:lpstr>Online activity</vt:lpstr>
      <vt:lpstr>PowerPoint Presentation</vt:lpstr>
      <vt:lpstr>Learning review</vt:lpstr>
      <vt:lpstr>VII. Phonétique : les verbes réguliers</vt:lpstr>
      <vt:lpstr>VII. Phonétique : les liaisons</vt:lpstr>
      <vt:lpstr>Practice your pronunciation !</vt:lpstr>
      <vt:lpstr>VIII.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48</cp:revision>
  <cp:lastPrinted>2023-08-31T06:19:56Z</cp:lastPrinted>
  <dcterms:created xsi:type="dcterms:W3CDTF">2023-01-09T10:56:41Z</dcterms:created>
  <dcterms:modified xsi:type="dcterms:W3CDTF">2024-01-05T14:17:59Z</dcterms:modified>
</cp:coreProperties>
</file>