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7.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notesSlides/notesSlide8.xml" ContentType="application/vnd.openxmlformats-officedocument.presentationml.notesSlide+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9.xml" ContentType="application/vnd.openxmlformats-officedocument.presentationml.notesSlide+xml"/>
  <Override PartName="/ppt/diagrams/data54.xml" ContentType="application/vnd.openxmlformats-officedocument.drawingml.diagramData+xml"/>
  <Override PartName="/ppt/diagrams/layout54.xml" ContentType="application/vnd.openxmlformats-officedocument.drawingml.diagramLayout+xml"/>
  <Override PartName="/ppt/diagrams/quickStyle54.xml" ContentType="application/vnd.openxmlformats-officedocument.drawingml.diagramStyle+xml"/>
  <Override PartName="/ppt/diagrams/colors54.xml" ContentType="application/vnd.openxmlformats-officedocument.drawingml.diagramColors+xml"/>
  <Override PartName="/ppt/diagrams/drawing54.xml" ContentType="application/vnd.ms-office.drawingml.diagramDrawing+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 id="2147483717" r:id="rId3"/>
    <p:sldMasterId id="2147483731" r:id="rId4"/>
    <p:sldMasterId id="2147483729" r:id="rId5"/>
  </p:sldMasterIdLst>
  <p:notesMasterIdLst>
    <p:notesMasterId r:id="rId64"/>
  </p:notesMasterIdLst>
  <p:sldIdLst>
    <p:sldId id="292" r:id="rId6"/>
    <p:sldId id="256" r:id="rId7"/>
    <p:sldId id="257" r:id="rId8"/>
    <p:sldId id="266" r:id="rId9"/>
    <p:sldId id="388" r:id="rId10"/>
    <p:sldId id="386" r:id="rId11"/>
    <p:sldId id="267" r:id="rId12"/>
    <p:sldId id="258" r:id="rId13"/>
    <p:sldId id="294" r:id="rId14"/>
    <p:sldId id="389" r:id="rId15"/>
    <p:sldId id="390" r:id="rId16"/>
    <p:sldId id="277" r:id="rId17"/>
    <p:sldId id="295" r:id="rId18"/>
    <p:sldId id="377" r:id="rId19"/>
    <p:sldId id="260" r:id="rId20"/>
    <p:sldId id="350" r:id="rId21"/>
    <p:sldId id="374" r:id="rId22"/>
    <p:sldId id="309" r:id="rId23"/>
    <p:sldId id="322" r:id="rId24"/>
    <p:sldId id="382" r:id="rId25"/>
    <p:sldId id="297" r:id="rId26"/>
    <p:sldId id="378" r:id="rId27"/>
    <p:sldId id="261" r:id="rId28"/>
    <p:sldId id="352" r:id="rId29"/>
    <p:sldId id="353" r:id="rId30"/>
    <p:sldId id="288" r:id="rId31"/>
    <p:sldId id="289" r:id="rId32"/>
    <p:sldId id="290" r:id="rId33"/>
    <p:sldId id="351" r:id="rId34"/>
    <p:sldId id="311" r:id="rId35"/>
    <p:sldId id="330" r:id="rId36"/>
    <p:sldId id="383" r:id="rId37"/>
    <p:sldId id="375" r:id="rId38"/>
    <p:sldId id="379" r:id="rId39"/>
    <p:sldId id="282" r:id="rId40"/>
    <p:sldId id="362" r:id="rId41"/>
    <p:sldId id="367" r:id="rId42"/>
    <p:sldId id="384" r:id="rId43"/>
    <p:sldId id="376" r:id="rId44"/>
    <p:sldId id="286" r:id="rId45"/>
    <p:sldId id="279" r:id="rId46"/>
    <p:sldId id="284" r:id="rId47"/>
    <p:sldId id="283" r:id="rId48"/>
    <p:sldId id="285" r:id="rId49"/>
    <p:sldId id="334" r:id="rId50"/>
    <p:sldId id="381" r:id="rId51"/>
    <p:sldId id="380" r:id="rId52"/>
    <p:sldId id="385" r:id="rId53"/>
    <p:sldId id="262" r:id="rId54"/>
    <p:sldId id="287" r:id="rId55"/>
    <p:sldId id="270" r:id="rId56"/>
    <p:sldId id="387" r:id="rId57"/>
    <p:sldId id="278" r:id="rId58"/>
    <p:sldId id="264" r:id="rId59"/>
    <p:sldId id="271" r:id="rId60"/>
    <p:sldId id="272" r:id="rId61"/>
    <p:sldId id="273" r:id="rId62"/>
    <p:sldId id="274" r:id="rId63"/>
  </p:sldIdLst>
  <p:sldSz cx="12192000" cy="6858000"/>
  <p:notesSz cx="7315200" cy="96012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p:scale>
          <a:sx n="30" d="100"/>
          <a:sy n="30" d="100"/>
        </p:scale>
        <p:origin x="2409" y="11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0.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1.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3.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4.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17.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8.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19.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0.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1.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3.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2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6.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7.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8.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29.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30.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1.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3.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4.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37.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8.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39.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0.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4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3.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4.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5.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7.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8.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49.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ata50.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51.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52.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53.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6.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ata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8.xml.rels><?xml version="1.0" encoding="UTF-8" standalone="yes"?>
<Relationships xmlns="http://schemas.openxmlformats.org/package/2006/relationships"><Relationship Id="rId8" Type="http://schemas.openxmlformats.org/officeDocument/2006/relationships/slide" Target="../slides/slide39.xml"/><Relationship Id="rId3" Type="http://schemas.openxmlformats.org/officeDocument/2006/relationships/slide" Target="../slides/slide14.xml"/><Relationship Id="rId7" Type="http://schemas.openxmlformats.org/officeDocument/2006/relationships/slide" Target="../slides/slide51.xml"/><Relationship Id="rId2" Type="http://schemas.openxmlformats.org/officeDocument/2006/relationships/slide" Target="../slides/slide8.xml"/><Relationship Id="rId1" Type="http://schemas.openxmlformats.org/officeDocument/2006/relationships/slide" Target="../slides/slide3.xml"/><Relationship Id="rId6" Type="http://schemas.openxmlformats.org/officeDocument/2006/relationships/slide" Target="../slides/slide49.xml"/><Relationship Id="rId5" Type="http://schemas.openxmlformats.org/officeDocument/2006/relationships/slide" Target="../slides/slide34.xml"/><Relationship Id="rId4" Type="http://schemas.openxmlformats.org/officeDocument/2006/relationships/slide" Target="../slides/slide22.xml"/></Relationships>
</file>

<file path=ppt/diagrams/_rels/drawing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2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3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4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image" Target="../media/image8.jpg"/></Relationships>
</file>

<file path=ppt/diagrams/_rels/drawing5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phldr="1"/>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dirty="0"/>
            <a:t>Pens? Colored pencils ?</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4"/>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br>
            <a:rPr lang="fr-FR" sz="2400" b="1" noProof="0" dirty="0"/>
          </a:br>
          <a:r>
            <a:rPr lang="fr-FR" sz="1600" b="0"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Les salutations</a:t>
          </a:r>
        </a:p>
        <a:p>
          <a:r>
            <a:rPr lang="fr-FR" sz="1600" b="0" noProof="0" dirty="0"/>
            <a:t>- Les présentations</a:t>
          </a:r>
          <a:endParaRPr lang="fr-FR" sz="1600" b="1"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rgbClr val="FFC000"/>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br>
            <a:rPr lang="fr-FR" sz="2400" b="1" noProof="0" dirty="0"/>
          </a:br>
          <a:r>
            <a:rPr lang="fr-FR" sz="1600" b="0"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a:t>
          </a:r>
          <a:r>
            <a:rPr lang="fr-FR" sz="1600" b="0" strike="sngStrike" noProof="0" dirty="0"/>
            <a:t>Les salutations</a:t>
          </a:r>
        </a:p>
        <a:p>
          <a:r>
            <a:rPr lang="fr-FR" sz="1600" b="0" noProof="0" dirty="0"/>
            <a:t>- Les présentations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a:noFill/>
      </dgm:spPr>
      <dgm:t>
        <a:bodyPr rtlCol="0" anchor="t"/>
        <a:lstStyle/>
        <a:p>
          <a:pPr rtl="0"/>
          <a:r>
            <a:rPr lang="fr-FR" sz="2400" b="1" noProof="0" dirty="0">
              <a:solidFill>
                <a:schemeClr val="tx1"/>
              </a:solidFill>
            </a:rPr>
            <a:t>Grammaire</a:t>
          </a:r>
          <a:br>
            <a:rPr lang="fr-FR" sz="2400" b="1" noProof="0" dirty="0">
              <a:solidFill>
                <a:schemeClr val="tx1"/>
              </a:solidFill>
            </a:rPr>
          </a:br>
          <a:endParaRPr lang="fr-FR" sz="1600" b="0" noProof="0" dirty="0">
            <a:solidFill>
              <a:schemeClr val="tx1"/>
            </a:solidFill>
          </a:endParaRP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a:noFill/>
      </dgm:spPr>
      <dgm:t>
        <a:bodyPr rtlCol="0" anchor="t"/>
        <a:lstStyle/>
        <a:p>
          <a:pPr rtl="0"/>
          <a:r>
            <a:rPr lang="fr-FR" sz="2200" b="1" noProof="0" dirty="0">
              <a:solidFill>
                <a:schemeClr val="tx1"/>
              </a:solidFill>
            </a:rPr>
            <a:t>Culture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a:noFill/>
      </dgm:spPr>
      <dgm:t>
        <a:bodyPr rtlCol="0" anchor="t"/>
        <a:lstStyle/>
        <a:p>
          <a:pPr rtl="0"/>
          <a:r>
            <a:rPr lang="fr-FR" sz="2200" b="1" noProof="0" dirty="0">
              <a:solidFill>
                <a:schemeClr val="tx1"/>
              </a:solidFill>
            </a:rPr>
            <a:t>Vocabulaire</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4"/>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br>
            <a:rPr lang="fr-FR" sz="2400" b="1" noProof="0" dirty="0"/>
          </a:br>
          <a:r>
            <a:rPr lang="fr-FR" sz="1600" b="0"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a:t>
          </a:r>
          <a:r>
            <a:rPr lang="fr-FR" sz="1600" b="0" strike="sngStrike" noProof="0" dirty="0"/>
            <a:t>Les salutations</a:t>
          </a:r>
        </a:p>
        <a:p>
          <a:r>
            <a:rPr lang="fr-FR" sz="1600" b="0" strike="sngStrike" noProof="0" dirty="0"/>
            <a:t>- Les présentations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4"/>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br>
            <a:rPr lang="fr-FR" sz="2400" b="1" noProof="0" dirty="0"/>
          </a:br>
          <a:r>
            <a:rPr lang="fr-FR" sz="1600" b="0" strike="sngStrike"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strike="sngStrike"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a:t>
          </a:r>
          <a:r>
            <a:rPr lang="fr-FR" sz="1600" b="0" strike="sngStrike" noProof="0" dirty="0"/>
            <a:t>Les salutations</a:t>
          </a:r>
        </a:p>
        <a:p>
          <a:r>
            <a:rPr lang="fr-FR" sz="1600" b="0" strike="sngStrike" noProof="0" dirty="0"/>
            <a:t>- Les présentations</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D0069A0-765C-4239-AC9E-5B28ADF74E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C19C07F-CC02-478A-B2A6-E7D0A20BB219}">
      <dgm:prSet/>
      <dgm:spPr/>
      <dgm:t>
        <a:bodyPr/>
        <a:lstStyle/>
        <a:p>
          <a:r>
            <a:rPr lang="fr-FR" dirty="0"/>
            <a:t>1. m’appelle/ Mark. / Je -</a:t>
          </a:r>
          <a:endParaRPr lang="en-US" dirty="0"/>
        </a:p>
      </dgm:t>
    </dgm:pt>
    <dgm:pt modelId="{FABF9AF1-3189-4C5F-A0B1-B28D8CA4466D}" type="parTrans" cxnId="{9D48ED55-5453-47F7-BE17-8012AE7668F1}">
      <dgm:prSet/>
      <dgm:spPr/>
      <dgm:t>
        <a:bodyPr/>
        <a:lstStyle/>
        <a:p>
          <a:endParaRPr lang="en-US"/>
        </a:p>
      </dgm:t>
    </dgm:pt>
    <dgm:pt modelId="{2FD80574-16E2-41B1-8771-6AF99B7EA672}" type="sibTrans" cxnId="{9D48ED55-5453-47F7-BE17-8012AE7668F1}">
      <dgm:prSet/>
      <dgm:spPr/>
      <dgm:t>
        <a:bodyPr/>
        <a:lstStyle/>
        <a:p>
          <a:endParaRPr lang="en-US"/>
        </a:p>
      </dgm:t>
    </dgm:pt>
    <dgm:pt modelId="{DD36887A-8BB0-414B-A6DE-E7AAD5E89B0C}">
      <dgm:prSet/>
      <dgm:spPr/>
      <dgm:t>
        <a:bodyPr/>
        <a:lstStyle/>
        <a:p>
          <a:r>
            <a:rPr lang="fr-FR"/>
            <a:t>2. Il/ Luc/s’appelle -</a:t>
          </a:r>
          <a:endParaRPr lang="en-US"/>
        </a:p>
      </dgm:t>
    </dgm:pt>
    <dgm:pt modelId="{B4F37D52-7577-483D-86ED-8310888808C3}" type="parTrans" cxnId="{7B11D6DC-6C0F-4B04-B0FD-F239CF30D4CA}">
      <dgm:prSet/>
      <dgm:spPr/>
      <dgm:t>
        <a:bodyPr/>
        <a:lstStyle/>
        <a:p>
          <a:endParaRPr lang="en-US"/>
        </a:p>
      </dgm:t>
    </dgm:pt>
    <dgm:pt modelId="{FC82A349-1DAC-41E6-B333-C21CB7D5E075}" type="sibTrans" cxnId="{7B11D6DC-6C0F-4B04-B0FD-F239CF30D4CA}">
      <dgm:prSet/>
      <dgm:spPr/>
      <dgm:t>
        <a:bodyPr/>
        <a:lstStyle/>
        <a:p>
          <a:endParaRPr lang="en-US"/>
        </a:p>
      </dgm:t>
    </dgm:pt>
    <dgm:pt modelId="{484A6482-29A6-42C0-8E82-F4366A5DDFC8}">
      <dgm:prSet/>
      <dgm:spPr/>
      <dgm:t>
        <a:bodyPr/>
        <a:lstStyle/>
        <a:p>
          <a:r>
            <a:rPr lang="fr-FR"/>
            <a:t>3. Amélie. / Elle/ s’appelle -</a:t>
          </a:r>
          <a:endParaRPr lang="en-US"/>
        </a:p>
      </dgm:t>
    </dgm:pt>
    <dgm:pt modelId="{0E9045F8-D9C9-461F-A809-261E9BEFDF4B}" type="parTrans" cxnId="{4D1BEA15-34EE-443E-9605-0716E7B3EF8C}">
      <dgm:prSet/>
      <dgm:spPr/>
      <dgm:t>
        <a:bodyPr/>
        <a:lstStyle/>
        <a:p>
          <a:endParaRPr lang="en-US"/>
        </a:p>
      </dgm:t>
    </dgm:pt>
    <dgm:pt modelId="{3428BAF8-B88A-4535-8DE9-169D7305610E}" type="sibTrans" cxnId="{4D1BEA15-34EE-443E-9605-0716E7B3EF8C}">
      <dgm:prSet/>
      <dgm:spPr/>
      <dgm:t>
        <a:bodyPr/>
        <a:lstStyle/>
        <a:p>
          <a:endParaRPr lang="en-US"/>
        </a:p>
      </dgm:t>
    </dgm:pt>
    <dgm:pt modelId="{A6761E5A-21FC-4522-AA0A-918E1E23372A}">
      <dgm:prSet/>
      <dgm:spPr/>
      <dgm:t>
        <a:bodyPr/>
        <a:lstStyle/>
        <a:p>
          <a:r>
            <a:rPr lang="fr-FR"/>
            <a:t>4. t’appelles/comment/Tu/ ? </a:t>
          </a:r>
          <a:endParaRPr lang="en-US"/>
        </a:p>
      </dgm:t>
    </dgm:pt>
    <dgm:pt modelId="{EC4129DF-35E6-4042-9794-9D2ADBB99718}" type="parTrans" cxnId="{F9FE796B-9353-4164-A560-4A8D69A95E65}">
      <dgm:prSet/>
      <dgm:spPr/>
      <dgm:t>
        <a:bodyPr/>
        <a:lstStyle/>
        <a:p>
          <a:endParaRPr lang="en-US"/>
        </a:p>
      </dgm:t>
    </dgm:pt>
    <dgm:pt modelId="{695A16E6-D9D7-44DF-85D9-5F0D946BF982}" type="sibTrans" cxnId="{F9FE796B-9353-4164-A560-4A8D69A95E65}">
      <dgm:prSet/>
      <dgm:spPr/>
      <dgm:t>
        <a:bodyPr/>
        <a:lstStyle/>
        <a:p>
          <a:endParaRPr lang="en-US"/>
        </a:p>
      </dgm:t>
    </dgm:pt>
    <dgm:pt modelId="{1B84ABA7-1183-4031-9666-62693E3BD18C}" type="pres">
      <dgm:prSet presAssocID="{DD0069A0-765C-4239-AC9E-5B28ADF74EC0}" presName="linear" presStyleCnt="0">
        <dgm:presLayoutVars>
          <dgm:animLvl val="lvl"/>
          <dgm:resizeHandles val="exact"/>
        </dgm:presLayoutVars>
      </dgm:prSet>
      <dgm:spPr/>
    </dgm:pt>
    <dgm:pt modelId="{1EB1EEBC-4E1C-4302-A45A-F67803107DB7}" type="pres">
      <dgm:prSet presAssocID="{3C19C07F-CC02-478A-B2A6-E7D0A20BB219}" presName="parentText" presStyleLbl="node1" presStyleIdx="0" presStyleCnt="4">
        <dgm:presLayoutVars>
          <dgm:chMax val="0"/>
          <dgm:bulletEnabled val="1"/>
        </dgm:presLayoutVars>
      </dgm:prSet>
      <dgm:spPr/>
    </dgm:pt>
    <dgm:pt modelId="{929741E7-34A8-4500-9539-F6038AFC5937}" type="pres">
      <dgm:prSet presAssocID="{2FD80574-16E2-41B1-8771-6AF99B7EA672}" presName="spacer" presStyleCnt="0"/>
      <dgm:spPr/>
    </dgm:pt>
    <dgm:pt modelId="{57BF2989-D198-44B8-B58F-00F5F326E88D}" type="pres">
      <dgm:prSet presAssocID="{DD36887A-8BB0-414B-A6DE-E7AAD5E89B0C}" presName="parentText" presStyleLbl="node1" presStyleIdx="1" presStyleCnt="4">
        <dgm:presLayoutVars>
          <dgm:chMax val="0"/>
          <dgm:bulletEnabled val="1"/>
        </dgm:presLayoutVars>
      </dgm:prSet>
      <dgm:spPr/>
    </dgm:pt>
    <dgm:pt modelId="{58E0130A-01DF-47C2-931D-05325E411770}" type="pres">
      <dgm:prSet presAssocID="{FC82A349-1DAC-41E6-B333-C21CB7D5E075}" presName="spacer" presStyleCnt="0"/>
      <dgm:spPr/>
    </dgm:pt>
    <dgm:pt modelId="{C0260027-98C9-459E-886F-97DDEBCB1F76}" type="pres">
      <dgm:prSet presAssocID="{484A6482-29A6-42C0-8E82-F4366A5DDFC8}" presName="parentText" presStyleLbl="node1" presStyleIdx="2" presStyleCnt="4">
        <dgm:presLayoutVars>
          <dgm:chMax val="0"/>
          <dgm:bulletEnabled val="1"/>
        </dgm:presLayoutVars>
      </dgm:prSet>
      <dgm:spPr/>
    </dgm:pt>
    <dgm:pt modelId="{3BC954E4-F9EC-4D0C-BE09-D2D01C1415E7}" type="pres">
      <dgm:prSet presAssocID="{3428BAF8-B88A-4535-8DE9-169D7305610E}" presName="spacer" presStyleCnt="0"/>
      <dgm:spPr/>
    </dgm:pt>
    <dgm:pt modelId="{C8B44C47-B41D-423D-A723-7499E8820801}" type="pres">
      <dgm:prSet presAssocID="{A6761E5A-21FC-4522-AA0A-918E1E23372A}" presName="parentText" presStyleLbl="node1" presStyleIdx="3" presStyleCnt="4">
        <dgm:presLayoutVars>
          <dgm:chMax val="0"/>
          <dgm:bulletEnabled val="1"/>
        </dgm:presLayoutVars>
      </dgm:prSet>
      <dgm:spPr/>
    </dgm:pt>
  </dgm:ptLst>
  <dgm:cxnLst>
    <dgm:cxn modelId="{1F767A0B-33B8-4A54-A7E0-EBD626D46F1D}" type="presOf" srcId="{DD0069A0-765C-4239-AC9E-5B28ADF74EC0}" destId="{1B84ABA7-1183-4031-9666-62693E3BD18C}" srcOrd="0" destOrd="0" presId="urn:microsoft.com/office/officeart/2005/8/layout/vList2"/>
    <dgm:cxn modelId="{4D1BEA15-34EE-443E-9605-0716E7B3EF8C}" srcId="{DD0069A0-765C-4239-AC9E-5B28ADF74EC0}" destId="{484A6482-29A6-42C0-8E82-F4366A5DDFC8}" srcOrd="2" destOrd="0" parTransId="{0E9045F8-D9C9-461F-A809-261E9BEFDF4B}" sibTransId="{3428BAF8-B88A-4535-8DE9-169D7305610E}"/>
    <dgm:cxn modelId="{29FA026B-C3D3-4F55-9103-EA03DB11BB75}" type="presOf" srcId="{3C19C07F-CC02-478A-B2A6-E7D0A20BB219}" destId="{1EB1EEBC-4E1C-4302-A45A-F67803107DB7}" srcOrd="0" destOrd="0" presId="urn:microsoft.com/office/officeart/2005/8/layout/vList2"/>
    <dgm:cxn modelId="{F9FE796B-9353-4164-A560-4A8D69A95E65}" srcId="{DD0069A0-765C-4239-AC9E-5B28ADF74EC0}" destId="{A6761E5A-21FC-4522-AA0A-918E1E23372A}" srcOrd="3" destOrd="0" parTransId="{EC4129DF-35E6-4042-9794-9D2ADBB99718}" sibTransId="{695A16E6-D9D7-44DF-85D9-5F0D946BF982}"/>
    <dgm:cxn modelId="{2690974D-642C-41EA-A880-2F005B6BEAD6}" type="presOf" srcId="{A6761E5A-21FC-4522-AA0A-918E1E23372A}" destId="{C8B44C47-B41D-423D-A723-7499E8820801}" srcOrd="0" destOrd="0" presId="urn:microsoft.com/office/officeart/2005/8/layout/vList2"/>
    <dgm:cxn modelId="{9D48ED55-5453-47F7-BE17-8012AE7668F1}" srcId="{DD0069A0-765C-4239-AC9E-5B28ADF74EC0}" destId="{3C19C07F-CC02-478A-B2A6-E7D0A20BB219}" srcOrd="0" destOrd="0" parTransId="{FABF9AF1-3189-4C5F-A0B1-B28D8CA4466D}" sibTransId="{2FD80574-16E2-41B1-8771-6AF99B7EA672}"/>
    <dgm:cxn modelId="{F7516FC6-68C0-4F21-9EF7-191933E51CFA}" type="presOf" srcId="{DD36887A-8BB0-414B-A6DE-E7AAD5E89B0C}" destId="{57BF2989-D198-44B8-B58F-00F5F326E88D}" srcOrd="0" destOrd="0" presId="urn:microsoft.com/office/officeart/2005/8/layout/vList2"/>
    <dgm:cxn modelId="{71AC72D5-F0E6-467B-A764-869F59AF5F60}" type="presOf" srcId="{484A6482-29A6-42C0-8E82-F4366A5DDFC8}" destId="{C0260027-98C9-459E-886F-97DDEBCB1F76}" srcOrd="0" destOrd="0" presId="urn:microsoft.com/office/officeart/2005/8/layout/vList2"/>
    <dgm:cxn modelId="{7B11D6DC-6C0F-4B04-B0FD-F239CF30D4CA}" srcId="{DD0069A0-765C-4239-AC9E-5B28ADF74EC0}" destId="{DD36887A-8BB0-414B-A6DE-E7AAD5E89B0C}" srcOrd="1" destOrd="0" parTransId="{B4F37D52-7577-483D-86ED-8310888808C3}" sibTransId="{FC82A349-1DAC-41E6-B333-C21CB7D5E075}"/>
    <dgm:cxn modelId="{28DAE85E-8515-40C1-882A-9CD1A994E4F8}" type="presParOf" srcId="{1B84ABA7-1183-4031-9666-62693E3BD18C}" destId="{1EB1EEBC-4E1C-4302-A45A-F67803107DB7}" srcOrd="0" destOrd="0" presId="urn:microsoft.com/office/officeart/2005/8/layout/vList2"/>
    <dgm:cxn modelId="{B5935070-344E-4992-A63E-8518396405A1}" type="presParOf" srcId="{1B84ABA7-1183-4031-9666-62693E3BD18C}" destId="{929741E7-34A8-4500-9539-F6038AFC5937}" srcOrd="1" destOrd="0" presId="urn:microsoft.com/office/officeart/2005/8/layout/vList2"/>
    <dgm:cxn modelId="{EDB6C25F-BA77-48C1-9B92-35942C8743CD}" type="presParOf" srcId="{1B84ABA7-1183-4031-9666-62693E3BD18C}" destId="{57BF2989-D198-44B8-B58F-00F5F326E88D}" srcOrd="2" destOrd="0" presId="urn:microsoft.com/office/officeart/2005/8/layout/vList2"/>
    <dgm:cxn modelId="{E33F9D67-ECDD-433E-BCA5-5EC51F4606E4}" type="presParOf" srcId="{1B84ABA7-1183-4031-9666-62693E3BD18C}" destId="{58E0130A-01DF-47C2-931D-05325E411770}" srcOrd="3" destOrd="0" presId="urn:microsoft.com/office/officeart/2005/8/layout/vList2"/>
    <dgm:cxn modelId="{9810F764-D065-4BC9-8B81-7B3620503223}" type="presParOf" srcId="{1B84ABA7-1183-4031-9666-62693E3BD18C}" destId="{C0260027-98C9-459E-886F-97DDEBCB1F76}" srcOrd="4" destOrd="0" presId="urn:microsoft.com/office/officeart/2005/8/layout/vList2"/>
    <dgm:cxn modelId="{82B2DCE0-5D1E-41E3-8278-F52D7C8A1766}" type="presParOf" srcId="{1B84ABA7-1183-4031-9666-62693E3BD18C}" destId="{3BC954E4-F9EC-4D0C-BE09-D2D01C1415E7}" srcOrd="5" destOrd="0" presId="urn:microsoft.com/office/officeart/2005/8/layout/vList2"/>
    <dgm:cxn modelId="{0AA7431F-0BAD-4BD3-AA75-5CD0306090F8}" type="presParOf" srcId="{1B84ABA7-1183-4031-9666-62693E3BD18C}" destId="{C8B44C47-B41D-423D-A723-7499E882080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6D0E5D9F-7263-4526-A227-51301233F549}">
      <dgm:prSet phldrT="[Text]" custT="1"/>
      <dgm:spPr/>
      <dgm:t>
        <a:bodyPr rtlCol="0" anchor="t"/>
        <a:lstStyle/>
        <a:p>
          <a:pPr rtl="0"/>
          <a:r>
            <a:rPr lang="fr-FR" sz="2400" b="1" noProof="0" dirty="0"/>
            <a:t>Grammaire</a:t>
          </a:r>
          <a:br>
            <a:rPr lang="fr-FR" sz="2400" b="1" noProof="0" dirty="0"/>
          </a:br>
          <a:r>
            <a:rPr lang="fr-FR" sz="1600" b="0" noProof="0" dirty="0"/>
            <a:t>- Les pronoms sujet</a:t>
          </a:r>
        </a:p>
        <a:p>
          <a:pPr rtl="0"/>
          <a:r>
            <a:rPr lang="fr-FR" sz="1600" b="0" noProof="0" dirty="0"/>
            <a:t>- Verbe s’appeler</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716DBFC6-5D6F-4FC4-AB0B-4D2A46DAE80E}">
      <dgm:prSet phldrT="[Text]" custT="1"/>
      <dgm:spPr/>
      <dgm:t>
        <a:bodyPr rtlCol="0" anchor="t"/>
        <a:lstStyle/>
        <a:p>
          <a:pPr rtl="0"/>
          <a:r>
            <a:rPr lang="fr-FR" sz="2200" b="1" noProof="0" dirty="0"/>
            <a:t>Culture</a:t>
          </a:r>
        </a:p>
        <a:p>
          <a:pPr rtl="0"/>
          <a:r>
            <a:rPr lang="fr-FR" sz="1800" b="0" noProof="0" dirty="0"/>
            <a:t>- La rentrée en France</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nchor="t"/>
        <a:lstStyle/>
        <a:p>
          <a:pPr rtl="0"/>
          <a:r>
            <a:rPr lang="fr-FR" sz="2200" b="1" noProof="0" dirty="0"/>
            <a:t>Vocabulaire</a:t>
          </a:r>
        </a:p>
        <a:p>
          <a:pPr rtl="0"/>
          <a:r>
            <a:rPr lang="fr-FR" sz="1600" b="0" noProof="0" dirty="0"/>
            <a:t>- Les salutations</a:t>
          </a:r>
        </a:p>
        <a:p>
          <a:r>
            <a:rPr lang="fr-FR" sz="1600" b="0" noProof="0" dirty="0"/>
            <a:t>- Les présentations</a:t>
          </a:r>
          <a:endParaRPr lang="fr-FR" sz="1600" b="1" noProof="0" dirty="0"/>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ScaleY="362" custLinFactY="214648" custLinFactNeighborX="-83" custLinFactNeighborY="300000"/>
      <dgm:spPr/>
    </dgm:pt>
    <dgm:pt modelId="{B37A3B9D-AF7C-4B9A-A656-1DA10EA46A9C}" type="pres">
      <dgm:prSet presAssocID="{CF9055CF-8DEB-4A02-949A-DE72B6AC5D37}" presName="linComp"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0" presStyleCnt="3"/>
      <dgm:spPr/>
    </dgm:pt>
    <dgm:pt modelId="{B76FA7E4-59BE-411D-B27B-C4189E79F869}" type="pres">
      <dgm:prSet presAssocID="{B664F99F-53AA-47D9-8E4A-86CBE4805C81}" presName="nodeTx" presStyleLbl="node1" presStyleIdx="0" presStyleCnt="3">
        <dgm:presLayoutVars>
          <dgm:bulletEnabled val="1"/>
        </dgm:presLayoutVars>
      </dgm:prSet>
      <dgm:spPr/>
    </dgm:pt>
    <dgm:pt modelId="{474A2939-9CF2-4F95-991C-9DB54DA54C18}" type="pres">
      <dgm:prSet presAssocID="{B664F99F-53AA-47D9-8E4A-86CBE4805C81}" presName="invisiNode" presStyleLbl="node1" presStyleIdx="0" presStyleCnt="3"/>
      <dgm:spPr/>
    </dgm:pt>
    <dgm:pt modelId="{279DFE09-28EE-48A2-B192-FFEC93ADF17D}" type="pres">
      <dgm:prSet presAssocID="{B664F99F-53AA-47D9-8E4A-86CBE4805C81}" presName="imagNode" presStyleLbl="fgImgPlace1" presStyleIdx="0" presStyleCnt="3"/>
      <dgm:spPr>
        <a:blipFill>
          <a:blip xmlns:r="http://schemas.openxmlformats.org/officeDocument/2006/relationships" r:embed="rId1"/>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1" presStyleCnt="3" custLinFactNeighborY="256"/>
      <dgm:spPr/>
    </dgm:pt>
    <dgm:pt modelId="{49DC33B3-1E99-49A5-8AB6-AE522BB3D80F}" type="pres">
      <dgm:prSet presAssocID="{6D0E5D9F-7263-4526-A227-51301233F549}" presName="nodeTx" presStyleLbl="node1" presStyleIdx="1" presStyleCnt="3">
        <dgm:presLayoutVars>
          <dgm:bulletEnabled val="1"/>
        </dgm:presLayoutVars>
      </dgm:prSet>
      <dgm:spPr/>
    </dgm:pt>
    <dgm:pt modelId="{01C772CB-2A18-4E2E-A33C-999C5E7B417E}" type="pres">
      <dgm:prSet presAssocID="{6D0E5D9F-7263-4526-A227-51301233F549}" presName="invisiNode" presStyleLbl="node1" presStyleIdx="1" presStyleCnt="3"/>
      <dgm:spPr/>
    </dgm:pt>
    <dgm:pt modelId="{112E1D68-647B-46C7-AF2C-FF0A84DB584F}" type="pres">
      <dgm:prSet presAssocID="{6D0E5D9F-7263-4526-A227-51301233F549}" presName="imagNode" presStyleLbl="fgImgPlace1" presStyleIdx="1" presStyleCnt="3"/>
      <dgm:spPr>
        <a:blipFill>
          <a:blip xmlns:r="http://schemas.openxmlformats.org/officeDocument/2006/relationships" r:embed="rId2"/>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2" presStyleCnt="3"/>
      <dgm:spPr/>
    </dgm:pt>
    <dgm:pt modelId="{61272491-44A4-4B8F-AE66-9D0A3C224618}" type="pres">
      <dgm:prSet presAssocID="{716DBFC6-5D6F-4FC4-AB0B-4D2A46DAE80E}" presName="nodeTx" presStyleLbl="node1" presStyleIdx="2" presStyleCnt="3">
        <dgm:presLayoutVars>
          <dgm:bulletEnabled val="1"/>
        </dgm:presLayoutVars>
      </dgm:prSet>
      <dgm:spPr/>
    </dgm:pt>
    <dgm:pt modelId="{78CD55C1-7AE2-48E0-826C-4FEA54C241DC}" type="pres">
      <dgm:prSet presAssocID="{716DBFC6-5D6F-4FC4-AB0B-4D2A46DAE80E}" presName="invisiNode" presStyleLbl="node1" presStyleIdx="2" presStyleCnt="3"/>
      <dgm:spPr/>
    </dgm:pt>
    <dgm:pt modelId="{6D76E5FF-7D2E-406A-B668-9F0EAFB414C8}" type="pres">
      <dgm:prSet presAssocID="{716DBFC6-5D6F-4FC4-AB0B-4D2A46DAE80E}" presName="imagNode" presStyleLbl="fgImgPlace1" presStyleIdx="2" presStyleCnt="3"/>
      <dgm:spPr>
        <a:blipFill>
          <a:blip xmlns:r="http://schemas.openxmlformats.org/officeDocument/2006/relationships" r:embed="rId3"/>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2"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C8C462C6-33A3-4E8B-91FE-36DBE92F1C4A}" srcId="{CF9055CF-8DEB-4A02-949A-DE72B6AC5D37}" destId="{6D0E5D9F-7263-4526-A227-51301233F549}" srcOrd="1"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0" destOrd="0" parTransId="{72E343FC-93CE-4BCC-A013-3F0625C409B4}" sibTransId="{F68BA60D-5816-494C-90A0-90AD886A7A01}"/>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A46ED573-C725-4FB6-9DE2-9E85F688879A}" type="presParOf" srcId="{B37A3B9D-AF7C-4B9A-A656-1DA10EA46A9C}" destId="{126DE8B4-F2DC-4E7B-B02E-DAE8B417F81B}" srcOrd="0"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1" destOrd="0" presId="urn:microsoft.com/office/officeart/2005/8/layout/hList7"/>
    <dgm:cxn modelId="{85D611AA-BF64-4567-AEFD-1A452A1CF91B}" type="presParOf" srcId="{B37A3B9D-AF7C-4B9A-A656-1DA10EA46A9C}" destId="{8B404916-6027-47BE-BDE1-9F74EAF7C193}" srcOrd="2"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3" destOrd="0" presId="urn:microsoft.com/office/officeart/2005/8/layout/hList7"/>
    <dgm:cxn modelId="{E072F03A-C4DB-492F-986C-A74A9093F5E6}" type="presParOf" srcId="{B37A3B9D-AF7C-4B9A-A656-1DA10EA46A9C}" destId="{796BBF0E-2433-4E42-B2AF-DEC93C0517DE}" srcOrd="4"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4"/>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4"/>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4"/>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6">
            <a:lumMod val="20000"/>
            <a:lumOff val="80000"/>
          </a:schemeClr>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rgbClr val="FFC000"/>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say</a:t>
          </a:r>
          <a:r>
            <a:rPr lang="fr-FR" dirty="0"/>
            <a:t> hello, </a:t>
          </a:r>
          <a:r>
            <a:rPr lang="fr-FR" dirty="0" err="1"/>
            <a:t>ask</a:t>
          </a:r>
          <a:r>
            <a:rPr lang="fr-FR" dirty="0"/>
            <a:t> </a:t>
          </a:r>
          <a:r>
            <a:rPr lang="fr-FR" dirty="0" err="1"/>
            <a:t>after</a:t>
          </a:r>
          <a:r>
            <a:rPr lang="fr-FR" dirty="0"/>
            <a:t> </a:t>
          </a:r>
          <a:r>
            <a:rPr lang="fr-FR" dirty="0" err="1"/>
            <a:t>someone</a:t>
          </a:r>
          <a:r>
            <a:rPr lang="fr-FR" dirty="0"/>
            <a:t>, and </a:t>
          </a:r>
          <a:r>
            <a:rPr lang="fr-FR" dirty="0" err="1"/>
            <a:t>say</a:t>
          </a:r>
          <a:r>
            <a:rPr lang="fr-FR" dirty="0"/>
            <a:t> good bye.</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greet</a:t>
          </a:r>
          <a:r>
            <a:rPr lang="fr-FR" dirty="0"/>
            <a:t> people and </a:t>
          </a:r>
          <a:r>
            <a:rPr lang="fr-FR" dirty="0" err="1"/>
            <a:t>make</a:t>
          </a:r>
          <a:r>
            <a:rPr lang="fr-FR" dirty="0"/>
            <a:t> the introductions</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count </a:t>
          </a:r>
          <a:r>
            <a:rPr lang="fr-FR" dirty="0" err="1"/>
            <a:t>until</a:t>
          </a:r>
          <a:r>
            <a:rPr lang="fr-FR" dirty="0"/>
            <a:t> 19.	</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E7D03D5-A1AF-436F-BA2F-E514101A8AA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1BAB3AF-4721-4CD4-B4FA-DFB91842DF21}">
      <dgm:prSet/>
      <dgm:spPr/>
      <dgm:t>
        <a:bodyPr/>
        <a:lstStyle/>
        <a:p>
          <a:r>
            <a:rPr lang="fr-FR" dirty="0"/>
            <a:t>ALL </a:t>
          </a:r>
          <a:r>
            <a:rPr lang="fr-FR" dirty="0" err="1"/>
            <a:t>students</a:t>
          </a:r>
          <a:r>
            <a:rPr lang="fr-FR" dirty="0"/>
            <a:t> MUST </a:t>
          </a:r>
          <a:r>
            <a:rPr lang="fr-FR" dirty="0" err="1"/>
            <a:t>be</a:t>
          </a:r>
          <a:r>
            <a:rPr lang="fr-FR" dirty="0"/>
            <a:t> able to </a:t>
          </a:r>
          <a:r>
            <a:rPr lang="fr-FR" dirty="0" err="1"/>
            <a:t>say</a:t>
          </a:r>
          <a:r>
            <a:rPr lang="fr-FR" dirty="0"/>
            <a:t> hello, </a:t>
          </a:r>
          <a:r>
            <a:rPr lang="fr-FR" dirty="0" err="1"/>
            <a:t>ask</a:t>
          </a:r>
          <a:r>
            <a:rPr lang="fr-FR" dirty="0"/>
            <a:t> </a:t>
          </a:r>
          <a:r>
            <a:rPr lang="fr-FR" dirty="0" err="1"/>
            <a:t>after</a:t>
          </a:r>
          <a:r>
            <a:rPr lang="fr-FR" dirty="0"/>
            <a:t> </a:t>
          </a:r>
          <a:r>
            <a:rPr lang="fr-FR" dirty="0" err="1"/>
            <a:t>someone</a:t>
          </a:r>
          <a:r>
            <a:rPr lang="fr-FR" dirty="0"/>
            <a:t>, and </a:t>
          </a:r>
          <a:r>
            <a:rPr lang="fr-FR" dirty="0" err="1"/>
            <a:t>say</a:t>
          </a:r>
          <a:r>
            <a:rPr lang="fr-FR" dirty="0"/>
            <a:t> good bye.</a:t>
          </a:r>
          <a:endParaRPr lang="en-US" dirty="0"/>
        </a:p>
      </dgm:t>
    </dgm:pt>
    <dgm:pt modelId="{E887CF97-AD4B-4096-A9B4-ADAB8803FE5D}" type="parTrans" cxnId="{F8F73B3C-6489-48A0-9C20-2A170894321B}">
      <dgm:prSet/>
      <dgm:spPr/>
      <dgm:t>
        <a:bodyPr/>
        <a:lstStyle/>
        <a:p>
          <a:endParaRPr lang="en-US"/>
        </a:p>
      </dgm:t>
    </dgm:pt>
    <dgm:pt modelId="{F89433C3-5B95-4C00-AE48-4542487D2554}" type="sibTrans" cxnId="{F8F73B3C-6489-48A0-9C20-2A170894321B}">
      <dgm:prSet/>
      <dgm:spPr/>
      <dgm:t>
        <a:bodyPr/>
        <a:lstStyle/>
        <a:p>
          <a:endParaRPr lang="en-US"/>
        </a:p>
      </dgm:t>
    </dgm:pt>
    <dgm:pt modelId="{6A56CAAB-FE08-44A4-983E-F8290A76BF8B}">
      <dgm:prSet/>
      <dgm:spPr/>
      <dgm:t>
        <a:bodyPr/>
        <a:lstStyle/>
        <a:p>
          <a:r>
            <a:rPr lang="fr-FR" dirty="0"/>
            <a:t>MOST </a:t>
          </a:r>
          <a:r>
            <a:rPr lang="fr-FR" dirty="0" err="1"/>
            <a:t>students</a:t>
          </a:r>
          <a:r>
            <a:rPr lang="fr-FR" dirty="0"/>
            <a:t> SHOULD </a:t>
          </a:r>
          <a:r>
            <a:rPr lang="fr-FR" dirty="0" err="1"/>
            <a:t>be</a:t>
          </a:r>
          <a:r>
            <a:rPr lang="fr-FR" dirty="0"/>
            <a:t> able to </a:t>
          </a:r>
          <a:r>
            <a:rPr lang="fr-FR" dirty="0" err="1"/>
            <a:t>greet</a:t>
          </a:r>
          <a:r>
            <a:rPr lang="fr-FR" dirty="0"/>
            <a:t> people and </a:t>
          </a:r>
          <a:r>
            <a:rPr lang="fr-FR" dirty="0" err="1"/>
            <a:t>make</a:t>
          </a:r>
          <a:r>
            <a:rPr lang="fr-FR" dirty="0"/>
            <a:t> the introductions</a:t>
          </a:r>
          <a:endParaRPr lang="en-US" dirty="0"/>
        </a:p>
      </dgm:t>
    </dgm:pt>
    <dgm:pt modelId="{1FF6DD98-6CB6-454E-A34B-D283467B0D91}" type="parTrans" cxnId="{04C979AB-39EA-4D6C-94E1-AA9967FAB9F7}">
      <dgm:prSet/>
      <dgm:spPr/>
      <dgm:t>
        <a:bodyPr/>
        <a:lstStyle/>
        <a:p>
          <a:endParaRPr lang="en-US"/>
        </a:p>
      </dgm:t>
    </dgm:pt>
    <dgm:pt modelId="{81D48568-06EF-4A89-AB40-39EE3310323C}" type="sibTrans" cxnId="{04C979AB-39EA-4D6C-94E1-AA9967FAB9F7}">
      <dgm:prSet/>
      <dgm:spPr/>
      <dgm:t>
        <a:bodyPr/>
        <a:lstStyle/>
        <a:p>
          <a:endParaRPr lang="en-US"/>
        </a:p>
      </dgm:t>
    </dgm:pt>
    <dgm:pt modelId="{41BE43E2-4B84-44D1-8331-6E154DB49AD0}">
      <dgm:prSet/>
      <dgm:spPr/>
      <dgm:t>
        <a:bodyPr/>
        <a:lstStyle/>
        <a:p>
          <a:r>
            <a:rPr lang="fr-FR" dirty="0"/>
            <a:t>SOME </a:t>
          </a:r>
          <a:r>
            <a:rPr lang="fr-FR" dirty="0" err="1"/>
            <a:t>students</a:t>
          </a:r>
          <a:r>
            <a:rPr lang="fr-FR" dirty="0"/>
            <a:t> COULD </a:t>
          </a:r>
          <a:r>
            <a:rPr lang="fr-FR" dirty="0" err="1"/>
            <a:t>be</a:t>
          </a:r>
          <a:r>
            <a:rPr lang="fr-FR" dirty="0"/>
            <a:t> able to count </a:t>
          </a:r>
          <a:r>
            <a:rPr lang="fr-FR" dirty="0" err="1"/>
            <a:t>until</a:t>
          </a:r>
          <a:r>
            <a:rPr lang="fr-FR" dirty="0"/>
            <a:t> 19.	</a:t>
          </a:r>
          <a:endParaRPr lang="en-US" dirty="0"/>
        </a:p>
      </dgm:t>
    </dgm:pt>
    <dgm:pt modelId="{3948DDBE-B3BD-4C7C-977F-48379CB1B6DA}" type="parTrans" cxnId="{9CE2BD0C-FAC8-4D93-B2C3-EE62848029BC}">
      <dgm:prSet/>
      <dgm:spPr/>
      <dgm:t>
        <a:bodyPr/>
        <a:lstStyle/>
        <a:p>
          <a:endParaRPr lang="en-US"/>
        </a:p>
      </dgm:t>
    </dgm:pt>
    <dgm:pt modelId="{EEBBB73D-EC5F-4728-BE88-C46871474EB0}" type="sibTrans" cxnId="{9CE2BD0C-FAC8-4D93-B2C3-EE62848029BC}">
      <dgm:prSet/>
      <dgm:spPr/>
      <dgm:t>
        <a:bodyPr/>
        <a:lstStyle/>
        <a:p>
          <a:endParaRPr lang="en-US"/>
        </a:p>
      </dgm:t>
    </dgm:pt>
    <dgm:pt modelId="{F48463EB-D9EF-431C-BC55-9AB0265A66C6}" type="pres">
      <dgm:prSet presAssocID="{9E7D03D5-A1AF-436F-BA2F-E514101A8AAE}" presName="root" presStyleCnt="0">
        <dgm:presLayoutVars>
          <dgm:dir/>
          <dgm:resizeHandles val="exact"/>
        </dgm:presLayoutVars>
      </dgm:prSet>
      <dgm:spPr/>
    </dgm:pt>
    <dgm:pt modelId="{6F314531-9425-4312-9BAD-C9A040325A10}" type="pres">
      <dgm:prSet presAssocID="{B1BAB3AF-4721-4CD4-B4FA-DFB91842DF21}" presName="compNode" presStyleCnt="0"/>
      <dgm:spPr/>
    </dgm:pt>
    <dgm:pt modelId="{B8A7AE4D-419C-4E90-A4FC-3D4E91B7256D}" type="pres">
      <dgm:prSet presAssocID="{B1BAB3AF-4721-4CD4-B4FA-DFB91842DF21}" presName="bgRect" presStyleLbl="bgShp" presStyleIdx="0" presStyleCnt="3"/>
      <dgm:spPr/>
    </dgm:pt>
    <dgm:pt modelId="{7F8CF7FA-C71C-44A4-9368-5DD86EF4C6AC}" type="pres">
      <dgm:prSet presAssocID="{B1BAB3AF-4721-4CD4-B4FA-DFB91842DF2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vres"/>
        </a:ext>
      </dgm:extLst>
    </dgm:pt>
    <dgm:pt modelId="{539973AF-1980-479F-B213-F272559D064F}" type="pres">
      <dgm:prSet presAssocID="{B1BAB3AF-4721-4CD4-B4FA-DFB91842DF21}" presName="spaceRect" presStyleCnt="0"/>
      <dgm:spPr/>
    </dgm:pt>
    <dgm:pt modelId="{65497C85-F989-43E4-84AA-E0AAAAA2D578}" type="pres">
      <dgm:prSet presAssocID="{B1BAB3AF-4721-4CD4-B4FA-DFB91842DF21}" presName="parTx" presStyleLbl="revTx" presStyleIdx="0" presStyleCnt="3">
        <dgm:presLayoutVars>
          <dgm:chMax val="0"/>
          <dgm:chPref val="0"/>
        </dgm:presLayoutVars>
      </dgm:prSet>
      <dgm:spPr/>
    </dgm:pt>
    <dgm:pt modelId="{D72F8D34-818F-4130-890C-C3CDF042CE73}" type="pres">
      <dgm:prSet presAssocID="{F89433C3-5B95-4C00-AE48-4542487D2554}" presName="sibTrans" presStyleCnt="0"/>
      <dgm:spPr/>
    </dgm:pt>
    <dgm:pt modelId="{F072EBC4-CDB0-4188-998D-44214D0C9677}" type="pres">
      <dgm:prSet presAssocID="{6A56CAAB-FE08-44A4-983E-F8290A76BF8B}" presName="compNode" presStyleCnt="0"/>
      <dgm:spPr/>
    </dgm:pt>
    <dgm:pt modelId="{7FA56A28-0886-431B-BC4E-857206CD9AEE}" type="pres">
      <dgm:prSet presAssocID="{6A56CAAB-FE08-44A4-983E-F8290A76BF8B}" presName="bgRect" presStyleLbl="bgShp" presStyleIdx="1" presStyleCnt="3"/>
      <dgm:spPr/>
    </dgm:pt>
    <dgm:pt modelId="{E67261FB-2897-4ECF-8A4C-DE07CE61B16F}" type="pres">
      <dgm:prSet presAssocID="{6A56CAAB-FE08-44A4-983E-F8290A76BF8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locon de neige"/>
        </a:ext>
      </dgm:extLst>
    </dgm:pt>
    <dgm:pt modelId="{4B12513D-BF88-4238-8E1F-7E89DDBBA957}" type="pres">
      <dgm:prSet presAssocID="{6A56CAAB-FE08-44A4-983E-F8290A76BF8B}" presName="spaceRect" presStyleCnt="0"/>
      <dgm:spPr/>
    </dgm:pt>
    <dgm:pt modelId="{28AA6725-5D24-4FAC-8D06-F472470A355B}" type="pres">
      <dgm:prSet presAssocID="{6A56CAAB-FE08-44A4-983E-F8290A76BF8B}" presName="parTx" presStyleLbl="revTx" presStyleIdx="1" presStyleCnt="3">
        <dgm:presLayoutVars>
          <dgm:chMax val="0"/>
          <dgm:chPref val="0"/>
        </dgm:presLayoutVars>
      </dgm:prSet>
      <dgm:spPr/>
    </dgm:pt>
    <dgm:pt modelId="{C446B3D2-4864-4842-ACED-0FFC015CAB99}" type="pres">
      <dgm:prSet presAssocID="{81D48568-06EF-4A89-AB40-39EE3310323C}" presName="sibTrans" presStyleCnt="0"/>
      <dgm:spPr/>
    </dgm:pt>
    <dgm:pt modelId="{999F4AE5-2BB3-497F-9CE9-41B5ACA60E4C}" type="pres">
      <dgm:prSet presAssocID="{41BE43E2-4B84-44D1-8331-6E154DB49AD0}" presName="compNode" presStyleCnt="0"/>
      <dgm:spPr/>
    </dgm:pt>
    <dgm:pt modelId="{1F610919-549D-4BE3-9D74-B1DACC95D2B9}" type="pres">
      <dgm:prSet presAssocID="{41BE43E2-4B84-44D1-8331-6E154DB49AD0}" presName="bgRect" presStyleLbl="bgShp" presStyleIdx="2" presStyleCnt="3"/>
      <dgm:spPr/>
    </dgm:pt>
    <dgm:pt modelId="{27268259-2CAC-4CB9-AA4F-27559E7C35EC}" type="pres">
      <dgm:prSet presAssocID="{41BE43E2-4B84-44D1-8331-6E154DB49A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ac à dos"/>
        </a:ext>
      </dgm:extLst>
    </dgm:pt>
    <dgm:pt modelId="{6786FCE7-5D5A-42C7-9DAF-03FC870DBDF5}" type="pres">
      <dgm:prSet presAssocID="{41BE43E2-4B84-44D1-8331-6E154DB49AD0}" presName="spaceRect" presStyleCnt="0"/>
      <dgm:spPr/>
    </dgm:pt>
    <dgm:pt modelId="{5BFF08BF-A4BB-41AD-8653-16328F8CE465}" type="pres">
      <dgm:prSet presAssocID="{41BE43E2-4B84-44D1-8331-6E154DB49AD0}" presName="parTx" presStyleLbl="revTx" presStyleIdx="2" presStyleCnt="3">
        <dgm:presLayoutVars>
          <dgm:chMax val="0"/>
          <dgm:chPref val="0"/>
        </dgm:presLayoutVars>
      </dgm:prSet>
      <dgm:spPr/>
    </dgm:pt>
  </dgm:ptLst>
  <dgm:cxnLst>
    <dgm:cxn modelId="{30419A00-5122-40F5-AB2B-A9CF3A3122EB}" type="presOf" srcId="{41BE43E2-4B84-44D1-8331-6E154DB49AD0}" destId="{5BFF08BF-A4BB-41AD-8653-16328F8CE465}" srcOrd="0" destOrd="0" presId="urn:microsoft.com/office/officeart/2018/2/layout/IconVerticalSolidList"/>
    <dgm:cxn modelId="{9CE2BD0C-FAC8-4D93-B2C3-EE62848029BC}" srcId="{9E7D03D5-A1AF-436F-BA2F-E514101A8AAE}" destId="{41BE43E2-4B84-44D1-8331-6E154DB49AD0}" srcOrd="2" destOrd="0" parTransId="{3948DDBE-B3BD-4C7C-977F-48379CB1B6DA}" sibTransId="{EEBBB73D-EC5F-4728-BE88-C46871474EB0}"/>
    <dgm:cxn modelId="{F8F73B3C-6489-48A0-9C20-2A170894321B}" srcId="{9E7D03D5-A1AF-436F-BA2F-E514101A8AAE}" destId="{B1BAB3AF-4721-4CD4-B4FA-DFB91842DF21}" srcOrd="0" destOrd="0" parTransId="{E887CF97-AD4B-4096-A9B4-ADAB8803FE5D}" sibTransId="{F89433C3-5B95-4C00-AE48-4542487D2554}"/>
    <dgm:cxn modelId="{55C95C7D-2666-475E-9922-1A34FB183FD5}" type="presOf" srcId="{B1BAB3AF-4721-4CD4-B4FA-DFB91842DF21}" destId="{65497C85-F989-43E4-84AA-E0AAAAA2D578}" srcOrd="0" destOrd="0" presId="urn:microsoft.com/office/officeart/2018/2/layout/IconVerticalSolidList"/>
    <dgm:cxn modelId="{8BDDD385-EEFD-42A9-A792-89F5ACE27F49}" type="presOf" srcId="{6A56CAAB-FE08-44A4-983E-F8290A76BF8B}" destId="{28AA6725-5D24-4FAC-8D06-F472470A355B}" srcOrd="0" destOrd="0" presId="urn:microsoft.com/office/officeart/2018/2/layout/IconVerticalSolidList"/>
    <dgm:cxn modelId="{E71E749C-41DA-43E5-BB44-5D984E3454E5}" type="presOf" srcId="{9E7D03D5-A1AF-436F-BA2F-E514101A8AAE}" destId="{F48463EB-D9EF-431C-BC55-9AB0265A66C6}" srcOrd="0" destOrd="0" presId="urn:microsoft.com/office/officeart/2018/2/layout/IconVerticalSolidList"/>
    <dgm:cxn modelId="{04C979AB-39EA-4D6C-94E1-AA9967FAB9F7}" srcId="{9E7D03D5-A1AF-436F-BA2F-E514101A8AAE}" destId="{6A56CAAB-FE08-44A4-983E-F8290A76BF8B}" srcOrd="1" destOrd="0" parTransId="{1FF6DD98-6CB6-454E-A34B-D283467B0D91}" sibTransId="{81D48568-06EF-4A89-AB40-39EE3310323C}"/>
    <dgm:cxn modelId="{DAB14563-DC60-4124-947D-CCFEF76A9E7C}" type="presParOf" srcId="{F48463EB-D9EF-431C-BC55-9AB0265A66C6}" destId="{6F314531-9425-4312-9BAD-C9A040325A10}" srcOrd="0" destOrd="0" presId="urn:microsoft.com/office/officeart/2018/2/layout/IconVerticalSolidList"/>
    <dgm:cxn modelId="{8A2E55DE-1CA5-4F2A-955C-62269A450B34}" type="presParOf" srcId="{6F314531-9425-4312-9BAD-C9A040325A10}" destId="{B8A7AE4D-419C-4E90-A4FC-3D4E91B7256D}" srcOrd="0" destOrd="0" presId="urn:microsoft.com/office/officeart/2018/2/layout/IconVerticalSolidList"/>
    <dgm:cxn modelId="{5B2FA7A2-7C32-4777-8F79-F28F8510315C}" type="presParOf" srcId="{6F314531-9425-4312-9BAD-C9A040325A10}" destId="{7F8CF7FA-C71C-44A4-9368-5DD86EF4C6AC}" srcOrd="1" destOrd="0" presId="urn:microsoft.com/office/officeart/2018/2/layout/IconVerticalSolidList"/>
    <dgm:cxn modelId="{97514060-5C36-4B4D-AF47-E5F6780E588C}" type="presParOf" srcId="{6F314531-9425-4312-9BAD-C9A040325A10}" destId="{539973AF-1980-479F-B213-F272559D064F}" srcOrd="2" destOrd="0" presId="urn:microsoft.com/office/officeart/2018/2/layout/IconVerticalSolidList"/>
    <dgm:cxn modelId="{19AD9CD2-F534-461B-862C-CFECC34BBBEF}" type="presParOf" srcId="{6F314531-9425-4312-9BAD-C9A040325A10}" destId="{65497C85-F989-43E4-84AA-E0AAAAA2D578}" srcOrd="3" destOrd="0" presId="urn:microsoft.com/office/officeart/2018/2/layout/IconVerticalSolidList"/>
    <dgm:cxn modelId="{9662B1A6-9618-43B2-AAB1-8D71E8D671D4}" type="presParOf" srcId="{F48463EB-D9EF-431C-BC55-9AB0265A66C6}" destId="{D72F8D34-818F-4130-890C-C3CDF042CE73}" srcOrd="1" destOrd="0" presId="urn:microsoft.com/office/officeart/2018/2/layout/IconVerticalSolidList"/>
    <dgm:cxn modelId="{281BC9B4-C460-448D-9177-A822C6EB2B66}" type="presParOf" srcId="{F48463EB-D9EF-431C-BC55-9AB0265A66C6}" destId="{F072EBC4-CDB0-4188-998D-44214D0C9677}" srcOrd="2" destOrd="0" presId="urn:microsoft.com/office/officeart/2018/2/layout/IconVerticalSolidList"/>
    <dgm:cxn modelId="{B20D4D68-0DE8-4080-B5B2-337BADFE5E04}" type="presParOf" srcId="{F072EBC4-CDB0-4188-998D-44214D0C9677}" destId="{7FA56A28-0886-431B-BC4E-857206CD9AEE}" srcOrd="0" destOrd="0" presId="urn:microsoft.com/office/officeart/2018/2/layout/IconVerticalSolidList"/>
    <dgm:cxn modelId="{FEDE4762-6403-44A6-8A21-96E2106B9F71}" type="presParOf" srcId="{F072EBC4-CDB0-4188-998D-44214D0C9677}" destId="{E67261FB-2897-4ECF-8A4C-DE07CE61B16F}" srcOrd="1" destOrd="0" presId="urn:microsoft.com/office/officeart/2018/2/layout/IconVerticalSolidList"/>
    <dgm:cxn modelId="{190DACED-E06E-41EB-A0D9-39B42CB75139}" type="presParOf" srcId="{F072EBC4-CDB0-4188-998D-44214D0C9677}" destId="{4B12513D-BF88-4238-8E1F-7E89DDBBA957}" srcOrd="2" destOrd="0" presId="urn:microsoft.com/office/officeart/2018/2/layout/IconVerticalSolidList"/>
    <dgm:cxn modelId="{F37C3887-BFD4-417A-9B04-5F2DC0A2D429}" type="presParOf" srcId="{F072EBC4-CDB0-4188-998D-44214D0C9677}" destId="{28AA6725-5D24-4FAC-8D06-F472470A355B}" srcOrd="3" destOrd="0" presId="urn:microsoft.com/office/officeart/2018/2/layout/IconVerticalSolidList"/>
    <dgm:cxn modelId="{7BF3C635-C83B-4A0C-8929-E3F5725E0CB8}" type="presParOf" srcId="{F48463EB-D9EF-431C-BC55-9AB0265A66C6}" destId="{C446B3D2-4864-4842-ACED-0FFC015CAB99}" srcOrd="3" destOrd="0" presId="urn:microsoft.com/office/officeart/2018/2/layout/IconVerticalSolidList"/>
    <dgm:cxn modelId="{7AF6772A-F5F3-4DE8-B7E7-FF4137050907}" type="presParOf" srcId="{F48463EB-D9EF-431C-BC55-9AB0265A66C6}" destId="{999F4AE5-2BB3-497F-9CE9-41B5ACA60E4C}" srcOrd="4" destOrd="0" presId="urn:microsoft.com/office/officeart/2018/2/layout/IconVerticalSolidList"/>
    <dgm:cxn modelId="{8B15706D-FBD9-43D4-8780-3CCCADF0BDC2}" type="presParOf" srcId="{999F4AE5-2BB3-497F-9CE9-41B5ACA60E4C}" destId="{1F610919-549D-4BE3-9D74-B1DACC95D2B9}" srcOrd="0" destOrd="0" presId="urn:microsoft.com/office/officeart/2018/2/layout/IconVerticalSolidList"/>
    <dgm:cxn modelId="{F9178CEB-9980-478B-8C40-E192EFB664F2}" type="presParOf" srcId="{999F4AE5-2BB3-497F-9CE9-41B5ACA60E4C}" destId="{27268259-2CAC-4CB9-AA4F-27559E7C35EC}" srcOrd="1" destOrd="0" presId="urn:microsoft.com/office/officeart/2018/2/layout/IconVerticalSolidList"/>
    <dgm:cxn modelId="{27734AF4-0C87-4283-A723-EEE2972332AE}" type="presParOf" srcId="{999F4AE5-2BB3-497F-9CE9-41B5ACA60E4C}" destId="{6786FCE7-5D5A-42C7-9DAF-03FC870DBDF5}" srcOrd="2" destOrd="0" presId="urn:microsoft.com/office/officeart/2018/2/layout/IconVerticalSolidList"/>
    <dgm:cxn modelId="{07F042E9-8E92-4606-B9DF-DBB9A67A26F4}" type="presParOf" srcId="{999F4AE5-2BB3-497F-9CE9-41B5ACA60E4C}" destId="{5BFF08BF-A4BB-41AD-8653-16328F8CE46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rgbClr val="FFC000"/>
        </a:solidFill>
      </dgm:spPr>
      <dgm:t>
        <a:bodyPr/>
        <a:lstStyle/>
        <a:p>
          <a:r>
            <a:rPr lang="fr-FR" sz="1400" dirty="0">
              <a:hlinkClick xmlns:r="http://schemas.openxmlformats.org/officeDocument/2006/relationships" r:id="rId1" action="ppaction://hlinksldjump"/>
            </a:rPr>
            <a:t>I. Starter</a:t>
          </a:r>
          <a:endParaRPr lang="fr-FR" sz="1400" dirty="0"/>
        </a:p>
      </dgm:t>
    </dgm:pt>
    <dgm:pt modelId="{C735A598-7BAA-4198-B3DB-B75AF76A8085}" type="parTrans" cxnId="{C66094AE-62B6-4AC2-AD90-6DDD41DB0420}">
      <dgm:prSet/>
      <dgm:spPr/>
      <dgm:t>
        <a:bodyPr/>
        <a:lstStyle/>
        <a:p>
          <a:endParaRPr lang="fr-FR" sz="1400"/>
        </a:p>
      </dgm:t>
    </dgm:pt>
    <dgm:pt modelId="{D71A99E9-9574-442D-A8CA-B21062B246A6}" type="sibTrans" cxnId="{C66094AE-62B6-4AC2-AD90-6DDD41DB0420}">
      <dgm:prSet/>
      <dgm:spPr/>
      <dgm:t>
        <a:bodyPr/>
        <a:lstStyle/>
        <a:p>
          <a:endParaRPr lang="fr-FR" sz="1400"/>
        </a:p>
      </dgm:t>
    </dgm:pt>
    <dgm:pt modelId="{D13C97F5-5D77-48C3-A989-4FD141C7EB9F}">
      <dgm:prSet phldrT="[Texte]" custT="1"/>
      <dgm:spPr>
        <a:solidFill>
          <a:schemeClr val="accent6">
            <a:lumMod val="20000"/>
            <a:lumOff val="80000"/>
          </a:schemeClr>
        </a:solidFill>
      </dgm:spPr>
      <dgm:t>
        <a:bodyPr/>
        <a:lstStyle/>
        <a:p>
          <a:r>
            <a:rPr lang="fr-FR" sz="1400" dirty="0">
              <a:hlinkClick xmlns:r="http://schemas.openxmlformats.org/officeDocument/2006/relationships" r:id="rId2" action="ppaction://hlinksldjump"/>
            </a:rPr>
            <a:t>II. </a:t>
          </a:r>
          <a:r>
            <a:rPr lang="fr-FR" sz="1400" dirty="0" err="1">
              <a:hlinkClick xmlns:r="http://schemas.openxmlformats.org/officeDocument/2006/relationships" r:id="rId2" action="ppaction://hlinksldjump"/>
            </a:rPr>
            <a:t>Comp</a:t>
          </a:r>
          <a:r>
            <a:rPr lang="fr-FR" sz="1400" dirty="0">
              <a:hlinkClick xmlns:r="http://schemas.openxmlformats.org/officeDocument/2006/relationships" r:id="rId2" action="ppaction://hlinksldjump"/>
            </a:rPr>
            <a:t> de texte</a:t>
          </a:r>
          <a:endParaRPr lang="fr-FR" sz="1400" dirty="0"/>
        </a:p>
      </dgm:t>
    </dgm:pt>
    <dgm:pt modelId="{CA8225A2-A432-4922-9C9A-B4A674526F37}" type="parTrans" cxnId="{DBD98239-9C01-4DA4-86BD-9CFCD52D1BB4}">
      <dgm:prSet/>
      <dgm:spPr/>
      <dgm:t>
        <a:bodyPr/>
        <a:lstStyle/>
        <a:p>
          <a:endParaRPr lang="fr-FR" sz="1400"/>
        </a:p>
      </dgm:t>
    </dgm:pt>
    <dgm:pt modelId="{06D0DAC1-1662-4268-9AF8-BDBE3DB1B70D}" type="sibTrans" cxnId="{DBD98239-9C01-4DA4-86BD-9CFCD52D1BB4}">
      <dgm:prSet/>
      <dgm:spPr/>
      <dgm:t>
        <a:bodyPr/>
        <a:lstStyle/>
        <a:p>
          <a:endParaRPr lang="fr-FR" sz="1400"/>
        </a:p>
      </dgm:t>
    </dgm:pt>
    <dgm:pt modelId="{6FAE786F-AC75-4C08-AB21-821A5A2DCB78}">
      <dgm:prSet phldrT="[Texte]" custT="1"/>
      <dgm:spPr>
        <a:solidFill>
          <a:schemeClr val="accent6">
            <a:lumMod val="20000"/>
            <a:lumOff val="80000"/>
          </a:schemeClr>
        </a:solidFill>
      </dgm:spPr>
      <dgm:t>
        <a:bodyPr/>
        <a:lstStyle/>
        <a:p>
          <a:r>
            <a:rPr lang="fr-FR" sz="1400" dirty="0">
              <a:hlinkClick xmlns:r="http://schemas.openxmlformats.org/officeDocument/2006/relationships" r:id="rId3" action="ppaction://hlinksldjump"/>
            </a:rPr>
            <a:t>III. </a:t>
          </a:r>
          <a:r>
            <a:rPr lang="fr-FR" sz="1400" dirty="0" err="1">
              <a:hlinkClick xmlns:r="http://schemas.openxmlformats.org/officeDocument/2006/relationships" r:id="rId3" action="ppaction://hlinksldjump"/>
            </a:rPr>
            <a:t>Voc</a:t>
          </a:r>
          <a:r>
            <a:rPr lang="fr-FR" sz="1400" dirty="0">
              <a:hlinkClick xmlns:r="http://schemas.openxmlformats.org/officeDocument/2006/relationships" r:id="rId3" action="ppaction://hlinksldjump"/>
            </a:rPr>
            <a:t>: salutations</a:t>
          </a:r>
          <a:endParaRPr lang="fr-FR" sz="1400" dirty="0"/>
        </a:p>
      </dgm:t>
    </dgm:pt>
    <dgm:pt modelId="{995DA614-9380-4BB6-AF59-3DCB142B5F48}" type="parTrans" cxnId="{999FA33F-C5F2-4496-9223-5605050F10AE}">
      <dgm:prSet/>
      <dgm:spPr/>
      <dgm:t>
        <a:bodyPr/>
        <a:lstStyle/>
        <a:p>
          <a:endParaRPr lang="fr-FR" sz="1400"/>
        </a:p>
      </dgm:t>
    </dgm:pt>
    <dgm:pt modelId="{EB9486F7-414A-4ECD-8706-C58E89D3C254}" type="sibTrans" cxnId="{999FA33F-C5F2-4496-9223-5605050F10AE}">
      <dgm:prSet/>
      <dgm:spPr/>
      <dgm:t>
        <a:bodyPr/>
        <a:lstStyle/>
        <a:p>
          <a:endParaRPr lang="fr-FR" sz="1400"/>
        </a:p>
      </dgm:t>
    </dgm:pt>
    <dgm:pt modelId="{85EC93E8-032B-44C3-96BD-D8FC2CDF2A04}">
      <dgm:prSet phldrT="[Texte]" custT="1"/>
      <dgm:spPr>
        <a:solidFill>
          <a:schemeClr val="accent6">
            <a:lumMod val="20000"/>
            <a:lumOff val="80000"/>
          </a:schemeClr>
        </a:solidFill>
      </dgm:spPr>
      <dgm:t>
        <a:bodyPr/>
        <a:lstStyle/>
        <a:p>
          <a:r>
            <a:rPr lang="fr-FR" sz="1400" dirty="0">
              <a:hlinkClick xmlns:r="http://schemas.openxmlformats.org/officeDocument/2006/relationships" r:id="rId4" action="ppaction://hlinksldjump"/>
            </a:rPr>
            <a:t>IV. </a:t>
          </a:r>
          <a:r>
            <a:rPr lang="fr-FR" sz="1400" dirty="0" err="1">
              <a:hlinkClick xmlns:r="http://schemas.openxmlformats.org/officeDocument/2006/relationships" r:id="rId4" action="ppaction://hlinksldjump"/>
            </a:rPr>
            <a:t>Voc</a:t>
          </a:r>
          <a:r>
            <a:rPr lang="fr-FR" sz="1400" dirty="0">
              <a:hlinkClick xmlns:r="http://schemas.openxmlformats.org/officeDocument/2006/relationships" r:id="rId4" action="ppaction://hlinksldjump"/>
            </a:rPr>
            <a:t>: présentations</a:t>
          </a:r>
          <a:endParaRPr lang="fr-FR" sz="1400" dirty="0"/>
        </a:p>
      </dgm:t>
    </dgm:pt>
    <dgm:pt modelId="{B0ED8357-9422-40D9-916C-E231BBDB607E}" type="parTrans" cxnId="{0A00E1CB-F810-44A5-A8D7-65B7092DF0AD}">
      <dgm:prSet/>
      <dgm:spPr/>
      <dgm:t>
        <a:bodyPr/>
        <a:lstStyle/>
        <a:p>
          <a:endParaRPr lang="fr-FR" sz="1400"/>
        </a:p>
      </dgm:t>
    </dgm:pt>
    <dgm:pt modelId="{9936B63E-A76D-4026-BBC4-6A1BEE9FE167}" type="sibTrans" cxnId="{0A00E1CB-F810-44A5-A8D7-65B7092DF0AD}">
      <dgm:prSet/>
      <dgm:spPr/>
      <dgm:t>
        <a:bodyPr/>
        <a:lstStyle/>
        <a:p>
          <a:endParaRPr lang="fr-FR" sz="1400"/>
        </a:p>
      </dgm:t>
    </dgm:pt>
    <dgm:pt modelId="{63BF9446-41F9-44D2-88CF-A079D597BA95}">
      <dgm:prSet phldrT="[Texte]" custT="1"/>
      <dgm:spPr>
        <a:solidFill>
          <a:schemeClr val="accent6">
            <a:lumMod val="20000"/>
            <a:lumOff val="80000"/>
          </a:schemeClr>
        </a:solidFill>
      </dgm:spPr>
      <dgm:t>
        <a:bodyPr/>
        <a:lstStyle/>
        <a:p>
          <a:r>
            <a:rPr lang="fr-FR" sz="1400" dirty="0">
              <a:hlinkClick xmlns:r="http://schemas.openxmlformats.org/officeDocument/2006/relationships" r:id="rId5" action="ppaction://hlinksldjump"/>
            </a:rPr>
            <a:t>V. Gr: pronoms sujet</a:t>
          </a:r>
          <a:endParaRPr lang="fr-FR" sz="1400" dirty="0"/>
        </a:p>
      </dgm:t>
    </dgm:pt>
    <dgm:pt modelId="{9AEBF485-80B7-4E72-B632-6D0248883F53}" type="parTrans" cxnId="{B2C73BEB-7BFC-4B9A-BF95-0C73B50EBA98}">
      <dgm:prSet/>
      <dgm:spPr/>
      <dgm:t>
        <a:bodyPr/>
        <a:lstStyle/>
        <a:p>
          <a:endParaRPr lang="fr-FR" sz="1400"/>
        </a:p>
      </dgm:t>
    </dgm:pt>
    <dgm:pt modelId="{F11C5AE7-F1F8-4B7B-AAC2-50535A342F1D}" type="sibTrans" cxnId="{B2C73BEB-7BFC-4B9A-BF95-0C73B50EBA98}">
      <dgm:prSet/>
      <dgm:spPr/>
      <dgm:t>
        <a:bodyPr/>
        <a:lstStyle/>
        <a:p>
          <a:endParaRPr lang="fr-FR" sz="1400"/>
        </a:p>
      </dgm:t>
    </dgm:pt>
    <dgm:pt modelId="{9CD13DA1-4E5F-4C46-A83B-A6876944F671}">
      <dgm:prSet phldrT="[Texte]" custT="1"/>
      <dgm:spPr>
        <a:solidFill>
          <a:schemeClr val="accent6">
            <a:lumMod val="20000"/>
            <a:lumOff val="80000"/>
          </a:schemeClr>
        </a:solidFill>
      </dgm:spPr>
      <dgm:t>
        <a:bodyPr/>
        <a:lstStyle/>
        <a:p>
          <a:r>
            <a:rPr lang="fr-FR" sz="1400" dirty="0">
              <a:hlinkClick xmlns:r="http://schemas.openxmlformats.org/officeDocument/2006/relationships" r:id="rId6" action="ppaction://hlinksldjump"/>
            </a:rPr>
            <a:t>VII. Phonétique</a:t>
          </a:r>
          <a:endParaRPr lang="fr-FR" sz="1400" dirty="0"/>
        </a:p>
      </dgm:t>
    </dgm:pt>
    <dgm:pt modelId="{A0441888-E3AF-4D12-AB92-613143FC1909}" type="parTrans" cxnId="{C85385A2-F66B-431C-B9AC-A00FB80E79EB}">
      <dgm:prSet/>
      <dgm:spPr/>
      <dgm:t>
        <a:bodyPr/>
        <a:lstStyle/>
        <a:p>
          <a:endParaRPr lang="fr-FR" sz="1400"/>
        </a:p>
      </dgm:t>
    </dgm:pt>
    <dgm:pt modelId="{1E76E48C-B58D-4209-8280-B24013EBE79B}" type="sibTrans" cxnId="{C85385A2-F66B-431C-B9AC-A00FB80E79EB}">
      <dgm:prSet/>
      <dgm:spPr/>
      <dgm:t>
        <a:bodyPr/>
        <a:lstStyle/>
        <a:p>
          <a:endParaRPr lang="fr-FR" sz="1400"/>
        </a:p>
      </dgm:t>
    </dgm:pt>
    <dgm:pt modelId="{B1C5E547-A81E-4965-963A-5969F01DE233}">
      <dgm:prSet phldrT="[Texte]" custT="1"/>
      <dgm:spPr>
        <a:solidFill>
          <a:schemeClr val="accent6">
            <a:lumMod val="20000"/>
            <a:lumOff val="80000"/>
          </a:schemeClr>
        </a:solidFill>
      </dgm:spPr>
      <dgm:t>
        <a:bodyPr/>
        <a:lstStyle/>
        <a:p>
          <a:r>
            <a:rPr lang="fr-FR" sz="1400" dirty="0">
              <a:hlinkClick xmlns:r="http://schemas.openxmlformats.org/officeDocument/2006/relationships" r:id="rId7" action="ppaction://hlinksldjump"/>
            </a:rPr>
            <a:t>VII. Production</a:t>
          </a:r>
          <a:endParaRPr lang="fr-FR" sz="1400" dirty="0"/>
        </a:p>
      </dgm:t>
    </dgm:pt>
    <dgm:pt modelId="{AE6CC7CD-9FCB-4360-8E79-DF93DAF60737}" type="parTrans" cxnId="{72738101-32A0-482A-BC85-92CF6BCE71EB}">
      <dgm:prSet/>
      <dgm:spPr/>
      <dgm:t>
        <a:bodyPr/>
        <a:lstStyle/>
        <a:p>
          <a:endParaRPr lang="fr-FR" sz="1400"/>
        </a:p>
      </dgm:t>
    </dgm:pt>
    <dgm:pt modelId="{580937A6-3062-43E0-84A4-203220A55668}" type="sibTrans" cxnId="{72738101-32A0-482A-BC85-92CF6BCE71EB}">
      <dgm:prSet/>
      <dgm:spPr/>
      <dgm:t>
        <a:bodyPr/>
        <a:lstStyle/>
        <a:p>
          <a:endParaRPr lang="fr-FR" sz="1400"/>
        </a:p>
      </dgm:t>
    </dgm:pt>
    <dgm:pt modelId="{9367D924-0FA8-4E26-A92F-4BE1476203D5}">
      <dgm:prSet phldrT="[Texte]" custT="1"/>
      <dgm:spPr>
        <a:solidFill>
          <a:schemeClr val="accent6">
            <a:lumMod val="20000"/>
            <a:lumOff val="80000"/>
          </a:schemeClr>
        </a:solidFill>
      </dgm:spPr>
      <dgm:t>
        <a:bodyPr/>
        <a:lstStyle/>
        <a:p>
          <a:r>
            <a:rPr lang="fr-FR" sz="1400" dirty="0">
              <a:hlinkClick xmlns:r="http://schemas.openxmlformats.org/officeDocument/2006/relationships" r:id="rId8" action="ppaction://hlinksldjump"/>
            </a:rPr>
            <a:t>VI. Gr: s’appeler</a:t>
          </a:r>
          <a:endParaRPr lang="fr-FR" sz="1400" dirty="0"/>
        </a:p>
      </dgm:t>
    </dgm:pt>
    <dgm:pt modelId="{9395D2B2-3073-4201-BDAE-D1A5FCA4AF2B}" type="parTrans" cxnId="{2D4BB17C-EB83-4983-80BA-FCB5021DA784}">
      <dgm:prSet/>
      <dgm:spPr/>
      <dgm:t>
        <a:bodyPr/>
        <a:lstStyle/>
        <a:p>
          <a:endParaRPr lang="fr-FR"/>
        </a:p>
      </dgm:t>
    </dgm:pt>
    <dgm:pt modelId="{202F5730-773F-4899-864B-10F3F9214D51}" type="sibTrans" cxnId="{2D4BB17C-EB83-4983-80BA-FCB5021DA784}">
      <dgm:prSet/>
      <dgm:spPr/>
      <dgm:t>
        <a:bodyPr/>
        <a:lstStyle/>
        <a:p>
          <a:endParaRPr lang="fr-FR"/>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A92D2251-DFB8-4730-85A5-437F9F7943B9}" type="pres">
      <dgm:prSet presAssocID="{9367D924-0FA8-4E26-A92F-4BE1476203D5}" presName="parTxOnly" presStyleLbl="node1" presStyleIdx="5" presStyleCnt="8">
        <dgm:presLayoutVars>
          <dgm:bulletEnabled val="1"/>
        </dgm:presLayoutVars>
      </dgm:prSet>
      <dgm:spPr/>
    </dgm:pt>
    <dgm:pt modelId="{9DD4A145-78D0-4EC6-A816-73A54310282C}" type="pres">
      <dgm:prSet presAssocID="{202F5730-773F-4899-864B-10F3F9214D51}" presName="parSpace" presStyleCnt="0"/>
      <dgm:spPr/>
    </dgm:pt>
    <dgm:pt modelId="{92430BDE-7174-4B03-866C-936903DF07F9}" type="pres">
      <dgm:prSet presAssocID="{9CD13DA1-4E5F-4C46-A83B-A6876944F671}" presName="parTxOnly" presStyleLbl="node1" presStyleIdx="6"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7"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2D4BB17C-EB83-4983-80BA-FCB5021DA784}" srcId="{70A282F3-4515-4856-B2C0-86AA77246B51}" destId="{9367D924-0FA8-4E26-A92F-4BE1476203D5}" srcOrd="5" destOrd="0" parTransId="{9395D2B2-3073-4201-BDAE-D1A5FCA4AF2B}" sibTransId="{202F5730-773F-4899-864B-10F3F9214D51}"/>
    <dgm:cxn modelId="{9D022E8D-E2BE-4353-ACA2-4C44011CB086}" type="presOf" srcId="{B1C5E547-A81E-4965-963A-5969F01DE233}" destId="{2CB68F4E-D058-4ECE-8D28-436B2D71DCC9}" srcOrd="0" destOrd="0" presId="urn:microsoft.com/office/officeart/2005/8/layout/hChevron3"/>
    <dgm:cxn modelId="{C85385A2-F66B-431C-B9AC-A00FB80E79EB}" srcId="{70A282F3-4515-4856-B2C0-86AA77246B51}" destId="{9CD13DA1-4E5F-4C46-A83B-A6876944F671}" srcOrd="6"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57A20CC-B607-46AA-9C3F-656F815B7F7B}" type="presOf" srcId="{9367D924-0FA8-4E26-A92F-4BE1476203D5}" destId="{A92D2251-DFB8-4730-85A5-437F9F7943B9}" srcOrd="0" destOrd="0" presId="urn:microsoft.com/office/officeart/2005/8/layout/hChevron3"/>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7DF618CC-881C-4452-A8BF-89D8652CDBCC}" type="presParOf" srcId="{776A1F8C-5C31-4691-9C2B-A7F8DF456F32}" destId="{A92D2251-DFB8-4730-85A5-437F9F7943B9}" srcOrd="10" destOrd="0" presId="urn:microsoft.com/office/officeart/2005/8/layout/hChevron3"/>
    <dgm:cxn modelId="{1F67F878-30DD-4893-A0C7-E3F23A050B65}" type="presParOf" srcId="{776A1F8C-5C31-4691-9C2B-A7F8DF456F32}" destId="{9DD4A145-78D0-4EC6-A816-73A54310282C}" srcOrd="11" destOrd="0" presId="urn:microsoft.com/office/officeart/2005/8/layout/hChevron3"/>
    <dgm:cxn modelId="{FA103E51-2275-407D-9C53-E55B4CF21AE3}" type="presParOf" srcId="{776A1F8C-5C31-4691-9C2B-A7F8DF456F32}" destId="{92430BDE-7174-4B03-866C-936903DF07F9}" srcOrd="12" destOrd="0" presId="urn:microsoft.com/office/officeart/2005/8/layout/hChevron3"/>
    <dgm:cxn modelId="{F31D3BCB-2AFA-458D-96BF-227456F0A622}" type="presParOf" srcId="{776A1F8C-5C31-4691-9C2B-A7F8DF456F32}" destId="{67BB3DEC-BE6B-4F48-94DF-D5CCA4276827}" srcOrd="13" destOrd="0" presId="urn:microsoft.com/office/officeart/2005/8/layout/hChevron3"/>
    <dgm:cxn modelId="{E192B9E4-C8EF-43DC-BA11-78FD917000E5}" type="presParOf" srcId="{776A1F8C-5C31-4691-9C2B-A7F8DF456F32}" destId="{2CB68F4E-D058-4ECE-8D28-436B2D71DCC9}" srcOrd="14"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9055CF-8DEB-4A02-949A-DE72B6AC5D37}" type="doc">
      <dgm:prSet loTypeId="urn:microsoft.com/office/officeart/2005/8/layout/vList6" loCatId="list" qsTypeId="urn:microsoft.com/office/officeart/2005/8/quickstyle/simple3" qsCatId="simple" csTypeId="urn:microsoft.com/office/officeart/2005/8/colors/colorful5" csCatId="colorful" phldr="1"/>
      <dgm:spPr/>
      <dgm:t>
        <a:bodyPr rtlCol="0"/>
        <a:lstStyle/>
        <a:p>
          <a:pPr rtl="0"/>
          <a:endParaRPr lang="en-US"/>
        </a:p>
      </dgm:t>
    </dgm:pt>
    <dgm:pt modelId="{082E8A29-955A-4C7C-A174-3E9DCD4DC89B}">
      <dgm:prSet phldrT="[Text]" custT="1"/>
      <dgm:spPr/>
      <dgm:t>
        <a:bodyPr rtlCol="0"/>
        <a:lstStyle/>
        <a:p>
          <a:pPr rtl="0"/>
          <a:r>
            <a:rPr lang="fr-FR" sz="2800" b="1" noProof="0" dirty="0"/>
            <a:t>I</a:t>
          </a:r>
          <a:r>
            <a:rPr lang="fr-FR" sz="2800" noProof="0" dirty="0"/>
            <a:t>. </a:t>
          </a:r>
          <a:r>
            <a:rPr lang="fr-FR" sz="2800" b="1" noProof="0" dirty="0"/>
            <a:t>Starter</a:t>
          </a:r>
        </a:p>
      </dgm:t>
    </dgm:pt>
    <dgm:pt modelId="{BA7938E6-8DFA-40B7-B4C4-EACC6D85FC31}" type="parTrans" cxnId="{2986897A-7787-444F-B6C8-41F3823EF3C1}">
      <dgm:prSet/>
      <dgm:spPr/>
      <dgm:t>
        <a:bodyPr rtlCol="0"/>
        <a:lstStyle/>
        <a:p>
          <a:pPr rtl="0"/>
          <a:endParaRPr lang="en-US" sz="2000"/>
        </a:p>
      </dgm:t>
    </dgm:pt>
    <dgm:pt modelId="{C2176686-D23E-48EB-9D1B-1A1B46236638}" type="sibTrans" cxnId="{2986897A-7787-444F-B6C8-41F3823EF3C1}">
      <dgm:prSet/>
      <dgm:spPr/>
      <dgm:t>
        <a:bodyPr rtlCol="0"/>
        <a:lstStyle/>
        <a:p>
          <a:pPr rtl="0"/>
          <a:endParaRPr lang="en-US" sz="2000"/>
        </a:p>
      </dgm:t>
    </dgm:pt>
    <dgm:pt modelId="{23A0DE4A-FE92-496E-B335-3433CEFB74E9}">
      <dgm:prSet phldrT="[Text]" custT="1"/>
      <dgm:spPr/>
      <dgm:t>
        <a:bodyPr rtlCol="0"/>
        <a:lstStyle/>
        <a:p>
          <a:pPr rtl="0"/>
          <a:r>
            <a:rPr lang="fr-FR" sz="1800" noProof="0" dirty="0"/>
            <a:t>La rentrée en France</a:t>
          </a:r>
        </a:p>
      </dgm:t>
    </dgm:pt>
    <dgm:pt modelId="{68935D38-FEDC-4CD3-8002-43CB3944BEAF}" type="parTrans" cxnId="{67A03D8F-F327-4A9F-ABBC-1EB67EFD1ECB}">
      <dgm:prSet/>
      <dgm:spPr/>
      <dgm:t>
        <a:bodyPr rtlCol="0"/>
        <a:lstStyle/>
        <a:p>
          <a:pPr rtl="0"/>
          <a:endParaRPr lang="en-US" sz="2000"/>
        </a:p>
      </dgm:t>
    </dgm:pt>
    <dgm:pt modelId="{55DF926D-029A-4E18-95C4-77A5A37CAE40}" type="sibTrans" cxnId="{67A03D8F-F327-4A9F-ABBC-1EB67EFD1ECB}">
      <dgm:prSet/>
      <dgm:spPr/>
      <dgm:t>
        <a:bodyPr rtlCol="0"/>
        <a:lstStyle/>
        <a:p>
          <a:pPr rtl="0"/>
          <a:endParaRPr lang="en-US" sz="2000"/>
        </a:p>
      </dgm:t>
    </dgm:pt>
    <dgm:pt modelId="{B6E26FFC-9977-4BBC-BEC7-3D6B63754E52}">
      <dgm:prSet phldrT="[Text]" custT="1"/>
      <dgm:spPr/>
      <dgm:t>
        <a:bodyPr rtlCol="0"/>
        <a:lstStyle/>
        <a:p>
          <a:pPr rtl="0"/>
          <a:r>
            <a:rPr lang="fr-FR" sz="2800" b="1" noProof="0" dirty="0"/>
            <a:t>II. Compréhension de texte</a:t>
          </a:r>
        </a:p>
      </dgm:t>
    </dgm:pt>
    <dgm:pt modelId="{5CEFBD89-2F4F-4B51-A98A-0F3C86494166}" type="parTrans" cxnId="{17E73148-9C08-4999-B21E-F3C5A0E3FC0C}">
      <dgm:prSet/>
      <dgm:spPr/>
      <dgm:t>
        <a:bodyPr rtlCol="0"/>
        <a:lstStyle/>
        <a:p>
          <a:pPr rtl="0"/>
          <a:endParaRPr lang="en-US" sz="2000"/>
        </a:p>
      </dgm:t>
    </dgm:pt>
    <dgm:pt modelId="{48634C00-2335-4923-9072-EB7482323D9C}" type="sibTrans" cxnId="{17E73148-9C08-4999-B21E-F3C5A0E3FC0C}">
      <dgm:prSet/>
      <dgm:spPr/>
      <dgm:t>
        <a:bodyPr rtlCol="0"/>
        <a:lstStyle/>
        <a:p>
          <a:pPr rtl="0"/>
          <a:endParaRPr lang="en-US" sz="2000"/>
        </a:p>
      </dgm:t>
    </dgm:pt>
    <dgm:pt modelId="{6D0E5D9F-7263-4526-A227-51301233F549}">
      <dgm:prSet phldrT="[Text]" custT="1"/>
      <dgm:spPr/>
      <dgm:t>
        <a:bodyPr rtlCol="0"/>
        <a:lstStyle/>
        <a:p>
          <a:pPr rtl="0"/>
          <a:r>
            <a:rPr lang="fr-FR" sz="2800" b="1" noProof="0" dirty="0"/>
            <a:t>III. Vocabulaire</a:t>
          </a:r>
        </a:p>
      </dgm:t>
    </dgm:pt>
    <dgm:pt modelId="{23416D07-25F8-426C-BC65-639E6BCF4D6D}" type="parTrans" cxnId="{C8C462C6-33A3-4E8B-91FE-36DBE92F1C4A}">
      <dgm:prSet/>
      <dgm:spPr/>
      <dgm:t>
        <a:bodyPr rtlCol="0"/>
        <a:lstStyle/>
        <a:p>
          <a:pPr rtl="0"/>
          <a:endParaRPr lang="en-US" sz="2000"/>
        </a:p>
      </dgm:t>
    </dgm:pt>
    <dgm:pt modelId="{DE289E29-1989-4D8E-8AA6-F030105B3F13}" type="sibTrans" cxnId="{C8C462C6-33A3-4E8B-91FE-36DBE92F1C4A}">
      <dgm:prSet/>
      <dgm:spPr/>
      <dgm:t>
        <a:bodyPr rtlCol="0"/>
        <a:lstStyle/>
        <a:p>
          <a:pPr rtl="0"/>
          <a:endParaRPr lang="en-US" sz="2000"/>
        </a:p>
      </dgm:t>
    </dgm:pt>
    <dgm:pt modelId="{E5E95E82-EF79-43CA-AA86-43B0E1CBCD3F}">
      <dgm:prSet phldrT="[Text]" custT="1"/>
      <dgm:spPr/>
      <dgm:t>
        <a:bodyPr rtlCol="0"/>
        <a:lstStyle/>
        <a:p>
          <a:pPr rtl="0"/>
          <a:r>
            <a:rPr lang="fr-FR" sz="2800" b="1" noProof="0" dirty="0"/>
            <a:t>IV. Vocabulaire</a:t>
          </a:r>
        </a:p>
      </dgm:t>
    </dgm:pt>
    <dgm:pt modelId="{FD76A3AE-1B6C-45A0-8E84-63160283749F}" type="parTrans" cxnId="{A76240AD-13F6-40C0-BD9B-102D5EC0AE51}">
      <dgm:prSet/>
      <dgm:spPr/>
      <dgm:t>
        <a:bodyPr rtlCol="0"/>
        <a:lstStyle/>
        <a:p>
          <a:pPr rtl="0"/>
          <a:endParaRPr lang="en-US" sz="2000"/>
        </a:p>
      </dgm:t>
    </dgm:pt>
    <dgm:pt modelId="{BF76010C-5523-4E13-B3E7-886DCE6AEBD4}" type="sibTrans" cxnId="{A76240AD-13F6-40C0-BD9B-102D5EC0AE51}">
      <dgm:prSet/>
      <dgm:spPr/>
      <dgm:t>
        <a:bodyPr rtlCol="0"/>
        <a:lstStyle/>
        <a:p>
          <a:pPr rtl="0"/>
          <a:endParaRPr lang="en-US" sz="2000"/>
        </a:p>
      </dgm:t>
    </dgm:pt>
    <dgm:pt modelId="{37A7C994-CC74-44DD-8777-ED6736B35821}">
      <dgm:prSet phldrT="[Text]" custT="1"/>
      <dgm:spPr/>
      <dgm:t>
        <a:bodyPr rtlCol="0"/>
        <a:lstStyle/>
        <a:p>
          <a:pPr rtl="0"/>
          <a:r>
            <a:rPr lang="fr-FR" sz="1800" noProof="0" dirty="0"/>
            <a:t>Les pronoms sujet</a:t>
          </a:r>
        </a:p>
      </dgm:t>
    </dgm:pt>
    <dgm:pt modelId="{03F017E7-7E3C-4E2C-9CEF-B07099F38801}" type="parTrans" cxnId="{1C5CE732-A00F-4C06-A1A8-B209BC6B496D}">
      <dgm:prSet/>
      <dgm:spPr/>
      <dgm:t>
        <a:bodyPr rtlCol="0"/>
        <a:lstStyle/>
        <a:p>
          <a:pPr rtl="0"/>
          <a:endParaRPr lang="en-US" sz="2000"/>
        </a:p>
      </dgm:t>
    </dgm:pt>
    <dgm:pt modelId="{118572A4-3B5E-487E-8015-6A319369077F}" type="sibTrans" cxnId="{1C5CE732-A00F-4C06-A1A8-B209BC6B496D}">
      <dgm:prSet/>
      <dgm:spPr/>
      <dgm:t>
        <a:bodyPr rtlCol="0"/>
        <a:lstStyle/>
        <a:p>
          <a:pPr rtl="0"/>
          <a:endParaRPr lang="en-US" sz="2000"/>
        </a:p>
      </dgm:t>
    </dgm:pt>
    <dgm:pt modelId="{30FF9F33-11F2-4729-A62E-AD56E0B488E1}">
      <dgm:prSet phldrT="[Text]" custT="1"/>
      <dgm:spPr/>
      <dgm:t>
        <a:bodyPr rtlCol="0"/>
        <a:lstStyle/>
        <a:p>
          <a:pPr rtl="0"/>
          <a:r>
            <a:rPr lang="fr-FR" sz="1800" noProof="0" dirty="0"/>
            <a:t>Les salutations </a:t>
          </a:r>
        </a:p>
      </dgm:t>
    </dgm:pt>
    <dgm:pt modelId="{81138DFC-17A7-4DF7-8364-1121FADE1C15}" type="parTrans" cxnId="{6A8146D3-4BE4-42C7-9A3D-95FD58CADA72}">
      <dgm:prSet/>
      <dgm:spPr/>
      <dgm:t>
        <a:bodyPr/>
        <a:lstStyle/>
        <a:p>
          <a:endParaRPr lang="fr-FR" sz="2000"/>
        </a:p>
      </dgm:t>
    </dgm:pt>
    <dgm:pt modelId="{675143FB-DE1F-4C5B-B9AC-65C5C17452EB}" type="sibTrans" cxnId="{6A8146D3-4BE4-42C7-9A3D-95FD58CADA72}">
      <dgm:prSet/>
      <dgm:spPr/>
      <dgm:t>
        <a:bodyPr/>
        <a:lstStyle/>
        <a:p>
          <a:endParaRPr lang="fr-FR" sz="2000"/>
        </a:p>
      </dgm:t>
    </dgm:pt>
    <dgm:pt modelId="{0556DF01-8241-46B9-A9A7-696B425311D4}">
      <dgm:prSet phldrT="[Text]" custT="1"/>
      <dgm:spPr/>
      <dgm:t>
        <a:bodyPr rtlCol="0"/>
        <a:lstStyle/>
        <a:p>
          <a:pPr rtl="0"/>
          <a:r>
            <a:rPr lang="fr-FR" sz="2800" b="1" noProof="0" dirty="0"/>
            <a:t>V. Grammaire</a:t>
          </a:r>
        </a:p>
      </dgm:t>
    </dgm:pt>
    <dgm:pt modelId="{2A3D6C2A-BF6A-400F-8E2B-0047C7F97ED1}" type="parTrans" cxnId="{10999B4A-56A1-4395-9CCD-61751B2F78A7}">
      <dgm:prSet/>
      <dgm:spPr/>
      <dgm:t>
        <a:bodyPr/>
        <a:lstStyle/>
        <a:p>
          <a:endParaRPr lang="fr-FR" sz="2000"/>
        </a:p>
      </dgm:t>
    </dgm:pt>
    <dgm:pt modelId="{C4CA99FB-0935-42A7-A480-9B496516F239}" type="sibTrans" cxnId="{10999B4A-56A1-4395-9CCD-61751B2F78A7}">
      <dgm:prSet/>
      <dgm:spPr/>
      <dgm:t>
        <a:bodyPr/>
        <a:lstStyle/>
        <a:p>
          <a:endParaRPr lang="fr-FR" sz="2000"/>
        </a:p>
      </dgm:t>
    </dgm:pt>
    <dgm:pt modelId="{A789976D-D9F7-4CAE-A0FA-57AD5327459D}">
      <dgm:prSet phldrT="[Text]" custT="1"/>
      <dgm:spPr/>
      <dgm:t>
        <a:bodyPr rtlCol="0"/>
        <a:lstStyle/>
        <a:p>
          <a:pPr rtl="0"/>
          <a:r>
            <a:rPr lang="fr-FR" sz="2800" b="1" noProof="0" dirty="0"/>
            <a:t>VII. Phonétique</a:t>
          </a:r>
        </a:p>
      </dgm:t>
    </dgm:pt>
    <dgm:pt modelId="{F536AA3A-9B74-498A-A723-D7F44AD102BD}" type="parTrans" cxnId="{E934922A-0CFA-44E7-952C-74104431AFDC}">
      <dgm:prSet/>
      <dgm:spPr/>
      <dgm:t>
        <a:bodyPr/>
        <a:lstStyle/>
        <a:p>
          <a:endParaRPr lang="fr-FR" sz="2000"/>
        </a:p>
      </dgm:t>
    </dgm:pt>
    <dgm:pt modelId="{E7237B23-A10C-4270-820C-A37649007AE6}" type="sibTrans" cxnId="{E934922A-0CFA-44E7-952C-74104431AFDC}">
      <dgm:prSet/>
      <dgm:spPr/>
      <dgm:t>
        <a:bodyPr/>
        <a:lstStyle/>
        <a:p>
          <a:endParaRPr lang="fr-FR" sz="2000"/>
        </a:p>
      </dgm:t>
    </dgm:pt>
    <dgm:pt modelId="{010F7425-1081-46EA-BC6D-7D7F7133B2F3}">
      <dgm:prSet phldrT="[Text]" custT="1"/>
      <dgm:spPr/>
      <dgm:t>
        <a:bodyPr rtlCol="0"/>
        <a:lstStyle/>
        <a:p>
          <a:pPr rtl="0"/>
          <a:r>
            <a:rPr lang="fr-FR" sz="1800" noProof="0" dirty="0"/>
            <a:t>Le verbe S’APPELLER</a:t>
          </a:r>
        </a:p>
      </dgm:t>
    </dgm:pt>
    <dgm:pt modelId="{616CF53F-6988-46CE-94B2-8E57DF27FE11}" type="parTrans" cxnId="{B3167FC5-81D4-4AEE-B8F9-D46C505E11B2}">
      <dgm:prSet/>
      <dgm:spPr/>
      <dgm:t>
        <a:bodyPr/>
        <a:lstStyle/>
        <a:p>
          <a:endParaRPr lang="fr-FR" sz="2000"/>
        </a:p>
      </dgm:t>
    </dgm:pt>
    <dgm:pt modelId="{C8C04FF4-7DD3-4264-B61E-BCF4E137C8C4}" type="sibTrans" cxnId="{B3167FC5-81D4-4AEE-B8F9-D46C505E11B2}">
      <dgm:prSet/>
      <dgm:spPr/>
      <dgm:t>
        <a:bodyPr/>
        <a:lstStyle/>
        <a:p>
          <a:endParaRPr lang="fr-FR" sz="2000"/>
        </a:p>
      </dgm:t>
    </dgm:pt>
    <dgm:pt modelId="{EF2B91B6-6F0A-4365-9672-0E2C5B6A7701}">
      <dgm:prSet phldrT="[Text]" custT="1"/>
      <dgm:spPr/>
      <dgm:t>
        <a:bodyPr rtlCol="0"/>
        <a:lstStyle/>
        <a:p>
          <a:pPr rtl="0"/>
          <a:r>
            <a:rPr lang="fr-FR" sz="2800" b="1" noProof="0" dirty="0"/>
            <a:t>VIII. Production</a:t>
          </a:r>
        </a:p>
      </dgm:t>
    </dgm:pt>
    <dgm:pt modelId="{F334A227-11D2-4FB9-BC43-0C9BEAE5E9C1}" type="parTrans" cxnId="{E3F7BCB8-7BC6-437E-87B7-F6F125C7200A}">
      <dgm:prSet/>
      <dgm:spPr/>
      <dgm:t>
        <a:bodyPr/>
        <a:lstStyle/>
        <a:p>
          <a:endParaRPr lang="fr-FR" sz="2000"/>
        </a:p>
      </dgm:t>
    </dgm:pt>
    <dgm:pt modelId="{1F4D1F9D-A6BA-495E-A8EE-8A732A551435}" type="sibTrans" cxnId="{E3F7BCB8-7BC6-437E-87B7-F6F125C7200A}">
      <dgm:prSet/>
      <dgm:spPr/>
      <dgm:t>
        <a:bodyPr/>
        <a:lstStyle/>
        <a:p>
          <a:endParaRPr lang="fr-FR" sz="2000"/>
        </a:p>
      </dgm:t>
    </dgm:pt>
    <dgm:pt modelId="{C405AABF-5221-4BF2-84F2-80740C29EB11}">
      <dgm:prSet phldrT="[Text]" custT="1"/>
      <dgm:spPr/>
      <dgm:t>
        <a:bodyPr rtlCol="0"/>
        <a:lstStyle/>
        <a:p>
          <a:pPr rtl="0"/>
          <a:r>
            <a:rPr lang="fr-FR" sz="1800" noProof="0" dirty="0"/>
            <a:t>Faire connaissance avec quelqu’un</a:t>
          </a:r>
        </a:p>
      </dgm:t>
    </dgm:pt>
    <dgm:pt modelId="{E52C0AA1-4635-45BA-BE0E-ECC40C89C589}" type="parTrans" cxnId="{3D150629-DC22-46E0-B9B6-6DC0253ECF22}">
      <dgm:prSet/>
      <dgm:spPr/>
      <dgm:t>
        <a:bodyPr/>
        <a:lstStyle/>
        <a:p>
          <a:endParaRPr lang="fr-FR" sz="2000"/>
        </a:p>
      </dgm:t>
    </dgm:pt>
    <dgm:pt modelId="{74DC8580-04FA-4EEE-A2CB-FF6D0F0CB2FC}" type="sibTrans" cxnId="{3D150629-DC22-46E0-B9B6-6DC0253ECF22}">
      <dgm:prSet/>
      <dgm:spPr/>
      <dgm:t>
        <a:bodyPr/>
        <a:lstStyle/>
        <a:p>
          <a:endParaRPr lang="fr-FR" sz="2000"/>
        </a:p>
      </dgm:t>
    </dgm:pt>
    <dgm:pt modelId="{775A1A75-C6CE-4C3D-A09A-9B9A71B94389}">
      <dgm:prSet phldrT="[Text]" custT="1"/>
      <dgm:spPr/>
      <dgm:t>
        <a:bodyPr rtlCol="0"/>
        <a:lstStyle/>
        <a:p>
          <a:pPr rtl="0"/>
          <a:r>
            <a:rPr lang="fr-FR" sz="1800" noProof="0" dirty="0"/>
            <a:t>Les présentations</a:t>
          </a:r>
        </a:p>
      </dgm:t>
    </dgm:pt>
    <dgm:pt modelId="{D4C4551D-5E2A-434E-BB45-FC2AB13C3AC9}" type="parTrans" cxnId="{F9E512BF-1D4D-43E8-A4B8-593F657AE70C}">
      <dgm:prSet/>
      <dgm:spPr/>
      <dgm:t>
        <a:bodyPr/>
        <a:lstStyle/>
        <a:p>
          <a:endParaRPr lang="fr-FR" sz="2000"/>
        </a:p>
      </dgm:t>
    </dgm:pt>
    <dgm:pt modelId="{0B8A0F3F-0529-4755-9646-AA52B5EABC67}" type="sibTrans" cxnId="{F9E512BF-1D4D-43E8-A4B8-593F657AE70C}">
      <dgm:prSet/>
      <dgm:spPr/>
      <dgm:t>
        <a:bodyPr/>
        <a:lstStyle/>
        <a:p>
          <a:endParaRPr lang="fr-FR" sz="2000"/>
        </a:p>
      </dgm:t>
    </dgm:pt>
    <dgm:pt modelId="{0B2A8648-A1C4-48AC-B254-D9846B5AF15D}">
      <dgm:prSet phldrT="[Text]" custT="1"/>
      <dgm:spPr/>
      <dgm:t>
        <a:bodyPr rtlCol="0"/>
        <a:lstStyle/>
        <a:p>
          <a:pPr rtl="0"/>
          <a:r>
            <a:rPr lang="fr-FR" sz="1800" noProof="0" dirty="0"/>
            <a:t>Recherche des phrases clés</a:t>
          </a:r>
        </a:p>
      </dgm:t>
    </dgm:pt>
    <dgm:pt modelId="{68F5F943-3A59-48D4-B2A1-F8ABBBE2AD5D}" type="parTrans" cxnId="{132BBF2E-6593-49F8-8C04-D6609CC36897}">
      <dgm:prSet/>
      <dgm:spPr/>
      <dgm:t>
        <a:bodyPr/>
        <a:lstStyle/>
        <a:p>
          <a:endParaRPr lang="fr-FR" sz="2000"/>
        </a:p>
      </dgm:t>
    </dgm:pt>
    <dgm:pt modelId="{3AA52035-137D-490B-AEDE-B3E21AAE238C}" type="sibTrans" cxnId="{132BBF2E-6593-49F8-8C04-D6609CC36897}">
      <dgm:prSet/>
      <dgm:spPr/>
      <dgm:t>
        <a:bodyPr/>
        <a:lstStyle/>
        <a:p>
          <a:endParaRPr lang="fr-FR" sz="2000"/>
        </a:p>
      </dgm:t>
    </dgm:pt>
    <dgm:pt modelId="{37F00558-8DBC-4C85-90CB-80E0992BAFAA}">
      <dgm:prSet custT="1"/>
      <dgm:spPr/>
      <dgm:t>
        <a:bodyPr/>
        <a:lstStyle/>
        <a:p>
          <a:pPr rtl="0"/>
          <a:r>
            <a:rPr lang="fr-FR" sz="2800" b="1" noProof="0" dirty="0"/>
            <a:t>VI. Grammaire</a:t>
          </a:r>
        </a:p>
      </dgm:t>
    </dgm:pt>
    <dgm:pt modelId="{B22A518F-F8CF-4271-A1E5-B35A8B9ADE05}" type="parTrans" cxnId="{BC96E9EF-4BD6-4E68-B760-B314BF1439DF}">
      <dgm:prSet/>
      <dgm:spPr/>
      <dgm:t>
        <a:bodyPr/>
        <a:lstStyle/>
        <a:p>
          <a:endParaRPr lang="fr-FR"/>
        </a:p>
      </dgm:t>
    </dgm:pt>
    <dgm:pt modelId="{D21914F0-928C-481F-9A77-ED448CFE9C13}" type="sibTrans" cxnId="{BC96E9EF-4BD6-4E68-B760-B314BF1439DF}">
      <dgm:prSet/>
      <dgm:spPr/>
      <dgm:t>
        <a:bodyPr/>
        <a:lstStyle/>
        <a:p>
          <a:endParaRPr lang="fr-FR"/>
        </a:p>
      </dgm:t>
    </dgm:pt>
    <dgm:pt modelId="{1808872A-C5AE-4D8F-AD4E-603824BA2549}">
      <dgm:prSet custT="1"/>
      <dgm:spPr/>
      <dgm:t>
        <a:bodyPr/>
        <a:lstStyle/>
        <a:p>
          <a:pPr rtl="0"/>
          <a:r>
            <a:rPr lang="fr-FR" sz="1800" noProof="0" dirty="0"/>
            <a:t>Le verbe S’APPELER</a:t>
          </a:r>
        </a:p>
      </dgm:t>
    </dgm:pt>
    <dgm:pt modelId="{F6064379-1EFC-4C04-BAC0-1C7E0C74FCEC}" type="parTrans" cxnId="{0B38CB39-7F44-4C8A-A69C-8E5E40BA74EA}">
      <dgm:prSet/>
      <dgm:spPr/>
      <dgm:t>
        <a:bodyPr/>
        <a:lstStyle/>
        <a:p>
          <a:endParaRPr lang="fr-FR"/>
        </a:p>
      </dgm:t>
    </dgm:pt>
    <dgm:pt modelId="{C2124D5A-6B01-4A6D-B531-1765B48B96CB}" type="sibTrans" cxnId="{0B38CB39-7F44-4C8A-A69C-8E5E40BA74EA}">
      <dgm:prSet/>
      <dgm:spPr/>
      <dgm:t>
        <a:bodyPr/>
        <a:lstStyle/>
        <a:p>
          <a:endParaRPr lang="fr-FR"/>
        </a:p>
      </dgm:t>
    </dgm:pt>
    <dgm:pt modelId="{1A650DFD-9E6F-4F08-9C28-67ED8759F402}" type="pres">
      <dgm:prSet presAssocID="{CF9055CF-8DEB-4A02-949A-DE72B6AC5D37}" presName="Name0" presStyleCnt="0">
        <dgm:presLayoutVars>
          <dgm:dir/>
          <dgm:animLvl val="lvl"/>
          <dgm:resizeHandles/>
        </dgm:presLayoutVars>
      </dgm:prSet>
      <dgm:spPr/>
    </dgm:pt>
    <dgm:pt modelId="{098BF5FC-BBC2-45B0-B9B4-7AF3CE36F452}" type="pres">
      <dgm:prSet presAssocID="{082E8A29-955A-4C7C-A174-3E9DCD4DC89B}" presName="linNode" presStyleCnt="0"/>
      <dgm:spPr/>
    </dgm:pt>
    <dgm:pt modelId="{7F38649D-ED51-4B8F-8261-2CA0B2B0E7D1}" type="pres">
      <dgm:prSet presAssocID="{082E8A29-955A-4C7C-A174-3E9DCD4DC89B}" presName="parentShp" presStyleLbl="node1" presStyleIdx="0" presStyleCnt="8">
        <dgm:presLayoutVars>
          <dgm:bulletEnabled val="1"/>
        </dgm:presLayoutVars>
      </dgm:prSet>
      <dgm:spPr/>
    </dgm:pt>
    <dgm:pt modelId="{556DA471-329A-4E5C-A47C-8648A62F280B}" type="pres">
      <dgm:prSet presAssocID="{082E8A29-955A-4C7C-A174-3E9DCD4DC89B}" presName="childShp" presStyleLbl="bgAccFollowNode1" presStyleIdx="0" presStyleCnt="8">
        <dgm:presLayoutVars>
          <dgm:bulletEnabled val="1"/>
        </dgm:presLayoutVars>
      </dgm:prSet>
      <dgm:spPr/>
    </dgm:pt>
    <dgm:pt modelId="{7DFA8109-FF5C-4BB6-884D-846BAE24AFA0}" type="pres">
      <dgm:prSet presAssocID="{C2176686-D23E-48EB-9D1B-1A1B46236638}" presName="spacing" presStyleCnt="0"/>
      <dgm:spPr/>
    </dgm:pt>
    <dgm:pt modelId="{F756468D-01AA-4ACA-808A-3D01A09788C8}" type="pres">
      <dgm:prSet presAssocID="{B6E26FFC-9977-4BBC-BEC7-3D6B63754E52}" presName="linNode" presStyleCnt="0"/>
      <dgm:spPr/>
    </dgm:pt>
    <dgm:pt modelId="{D77F26E9-9F2D-43A2-B522-04EABF21757C}" type="pres">
      <dgm:prSet presAssocID="{B6E26FFC-9977-4BBC-BEC7-3D6B63754E52}" presName="parentShp" presStyleLbl="node1" presStyleIdx="1" presStyleCnt="8">
        <dgm:presLayoutVars>
          <dgm:bulletEnabled val="1"/>
        </dgm:presLayoutVars>
      </dgm:prSet>
      <dgm:spPr/>
    </dgm:pt>
    <dgm:pt modelId="{5B72C316-7711-4723-9307-F74A7276F378}" type="pres">
      <dgm:prSet presAssocID="{B6E26FFC-9977-4BBC-BEC7-3D6B63754E52}" presName="childShp" presStyleLbl="bgAccFollowNode1" presStyleIdx="1" presStyleCnt="8">
        <dgm:presLayoutVars>
          <dgm:bulletEnabled val="1"/>
        </dgm:presLayoutVars>
      </dgm:prSet>
      <dgm:spPr/>
    </dgm:pt>
    <dgm:pt modelId="{FAFED13A-1BC1-4A93-8720-4DD0EBB951CE}" type="pres">
      <dgm:prSet presAssocID="{48634C00-2335-4923-9072-EB7482323D9C}" presName="spacing" presStyleCnt="0"/>
      <dgm:spPr/>
    </dgm:pt>
    <dgm:pt modelId="{DA1C40D5-9EF9-46F0-9572-5A23732FCC3F}" type="pres">
      <dgm:prSet presAssocID="{6D0E5D9F-7263-4526-A227-51301233F549}" presName="linNode" presStyleCnt="0"/>
      <dgm:spPr/>
    </dgm:pt>
    <dgm:pt modelId="{339AB881-8F9D-4130-82BA-96794D5C1B8C}" type="pres">
      <dgm:prSet presAssocID="{6D0E5D9F-7263-4526-A227-51301233F549}" presName="parentShp" presStyleLbl="node1" presStyleIdx="2" presStyleCnt="8">
        <dgm:presLayoutVars>
          <dgm:bulletEnabled val="1"/>
        </dgm:presLayoutVars>
      </dgm:prSet>
      <dgm:spPr/>
    </dgm:pt>
    <dgm:pt modelId="{BEAA7D18-4FA8-4B38-86DC-CFED14238C51}" type="pres">
      <dgm:prSet presAssocID="{6D0E5D9F-7263-4526-A227-51301233F549}" presName="childShp" presStyleLbl="bgAccFollowNode1" presStyleIdx="2" presStyleCnt="8">
        <dgm:presLayoutVars>
          <dgm:bulletEnabled val="1"/>
        </dgm:presLayoutVars>
      </dgm:prSet>
      <dgm:spPr/>
    </dgm:pt>
    <dgm:pt modelId="{AF658989-35AE-40A9-B514-C5FBB68C3290}" type="pres">
      <dgm:prSet presAssocID="{DE289E29-1989-4D8E-8AA6-F030105B3F13}" presName="spacing" presStyleCnt="0"/>
      <dgm:spPr/>
    </dgm:pt>
    <dgm:pt modelId="{C6050D6C-A144-4B75-A543-1AEFDF0B8735}" type="pres">
      <dgm:prSet presAssocID="{E5E95E82-EF79-43CA-AA86-43B0E1CBCD3F}" presName="linNode" presStyleCnt="0"/>
      <dgm:spPr/>
    </dgm:pt>
    <dgm:pt modelId="{18D5D2E0-8471-4460-8F44-ACA7B49EF93D}" type="pres">
      <dgm:prSet presAssocID="{E5E95E82-EF79-43CA-AA86-43B0E1CBCD3F}" presName="parentShp" presStyleLbl="node1" presStyleIdx="3" presStyleCnt="8">
        <dgm:presLayoutVars>
          <dgm:bulletEnabled val="1"/>
        </dgm:presLayoutVars>
      </dgm:prSet>
      <dgm:spPr/>
    </dgm:pt>
    <dgm:pt modelId="{957A62CF-65E9-4393-92F4-CC3D5A430C3F}" type="pres">
      <dgm:prSet presAssocID="{E5E95E82-EF79-43CA-AA86-43B0E1CBCD3F}" presName="childShp" presStyleLbl="bgAccFollowNode1" presStyleIdx="3" presStyleCnt="8">
        <dgm:presLayoutVars>
          <dgm:bulletEnabled val="1"/>
        </dgm:presLayoutVars>
      </dgm:prSet>
      <dgm:spPr/>
    </dgm:pt>
    <dgm:pt modelId="{956DF4D5-379A-48EF-9513-E275F49801CB}" type="pres">
      <dgm:prSet presAssocID="{BF76010C-5523-4E13-B3E7-886DCE6AEBD4}" presName="spacing" presStyleCnt="0"/>
      <dgm:spPr/>
    </dgm:pt>
    <dgm:pt modelId="{3DE7F63A-2113-4B34-A3FD-0C6B575896AA}" type="pres">
      <dgm:prSet presAssocID="{0556DF01-8241-46B9-A9A7-696B425311D4}" presName="linNode" presStyleCnt="0"/>
      <dgm:spPr/>
    </dgm:pt>
    <dgm:pt modelId="{0F7DECFC-8431-46F3-A140-EB043C709DF5}" type="pres">
      <dgm:prSet presAssocID="{0556DF01-8241-46B9-A9A7-696B425311D4}" presName="parentShp" presStyleLbl="node1" presStyleIdx="4" presStyleCnt="8">
        <dgm:presLayoutVars>
          <dgm:bulletEnabled val="1"/>
        </dgm:presLayoutVars>
      </dgm:prSet>
      <dgm:spPr/>
    </dgm:pt>
    <dgm:pt modelId="{2207FF74-897B-488D-AE22-88269022BC9F}" type="pres">
      <dgm:prSet presAssocID="{0556DF01-8241-46B9-A9A7-696B425311D4}" presName="childShp" presStyleLbl="bgAccFollowNode1" presStyleIdx="4" presStyleCnt="8">
        <dgm:presLayoutVars>
          <dgm:bulletEnabled val="1"/>
        </dgm:presLayoutVars>
      </dgm:prSet>
      <dgm:spPr/>
    </dgm:pt>
    <dgm:pt modelId="{F225AB4C-A61A-45F6-8C2B-6DF540E8F759}" type="pres">
      <dgm:prSet presAssocID="{C4CA99FB-0935-42A7-A480-9B496516F239}" presName="spacing" presStyleCnt="0"/>
      <dgm:spPr/>
    </dgm:pt>
    <dgm:pt modelId="{87155DA5-7009-4CA8-97A3-ABF8BBF77771}" type="pres">
      <dgm:prSet presAssocID="{37F00558-8DBC-4C85-90CB-80E0992BAFAA}" presName="linNode" presStyleCnt="0"/>
      <dgm:spPr/>
    </dgm:pt>
    <dgm:pt modelId="{3C25A41D-0806-4A4C-A794-D3DCF3DC3490}" type="pres">
      <dgm:prSet presAssocID="{37F00558-8DBC-4C85-90CB-80E0992BAFAA}" presName="parentShp" presStyleLbl="node1" presStyleIdx="5" presStyleCnt="8">
        <dgm:presLayoutVars>
          <dgm:bulletEnabled val="1"/>
        </dgm:presLayoutVars>
      </dgm:prSet>
      <dgm:spPr/>
    </dgm:pt>
    <dgm:pt modelId="{C5D4513F-0712-4ABE-9C27-24B2E481567F}" type="pres">
      <dgm:prSet presAssocID="{37F00558-8DBC-4C85-90CB-80E0992BAFAA}" presName="childShp" presStyleLbl="bgAccFollowNode1" presStyleIdx="5" presStyleCnt="8">
        <dgm:presLayoutVars>
          <dgm:bulletEnabled val="1"/>
        </dgm:presLayoutVars>
      </dgm:prSet>
      <dgm:spPr/>
    </dgm:pt>
    <dgm:pt modelId="{5305DE92-A413-46E2-8005-F54641AEE6E9}" type="pres">
      <dgm:prSet presAssocID="{D21914F0-928C-481F-9A77-ED448CFE9C13}" presName="spacing" presStyleCnt="0"/>
      <dgm:spPr/>
    </dgm:pt>
    <dgm:pt modelId="{2AFF83A1-4A48-417A-B40E-CC30A66FAD0A}" type="pres">
      <dgm:prSet presAssocID="{A789976D-D9F7-4CAE-A0FA-57AD5327459D}" presName="linNode" presStyleCnt="0"/>
      <dgm:spPr/>
    </dgm:pt>
    <dgm:pt modelId="{16AC609C-9259-4977-AECC-D5ECAE5244C2}" type="pres">
      <dgm:prSet presAssocID="{A789976D-D9F7-4CAE-A0FA-57AD5327459D}" presName="parentShp" presStyleLbl="node1" presStyleIdx="6" presStyleCnt="8">
        <dgm:presLayoutVars>
          <dgm:bulletEnabled val="1"/>
        </dgm:presLayoutVars>
      </dgm:prSet>
      <dgm:spPr/>
    </dgm:pt>
    <dgm:pt modelId="{AF73DA31-C4F8-4FFE-A8CE-51529BF9268C}" type="pres">
      <dgm:prSet presAssocID="{A789976D-D9F7-4CAE-A0FA-57AD5327459D}" presName="childShp" presStyleLbl="bgAccFollowNode1" presStyleIdx="6" presStyleCnt="8">
        <dgm:presLayoutVars>
          <dgm:bulletEnabled val="1"/>
        </dgm:presLayoutVars>
      </dgm:prSet>
      <dgm:spPr/>
    </dgm:pt>
    <dgm:pt modelId="{AD721F62-EB12-440B-AA41-4371895B711F}" type="pres">
      <dgm:prSet presAssocID="{E7237B23-A10C-4270-820C-A37649007AE6}" presName="spacing" presStyleCnt="0"/>
      <dgm:spPr/>
    </dgm:pt>
    <dgm:pt modelId="{99003112-BA48-4FF4-8376-511873493BF4}" type="pres">
      <dgm:prSet presAssocID="{EF2B91B6-6F0A-4365-9672-0E2C5B6A7701}" presName="linNode" presStyleCnt="0"/>
      <dgm:spPr/>
    </dgm:pt>
    <dgm:pt modelId="{1050D24C-7C6E-4337-A199-3B2610D81709}" type="pres">
      <dgm:prSet presAssocID="{EF2B91B6-6F0A-4365-9672-0E2C5B6A7701}" presName="parentShp" presStyleLbl="node1" presStyleIdx="7" presStyleCnt="8">
        <dgm:presLayoutVars>
          <dgm:bulletEnabled val="1"/>
        </dgm:presLayoutVars>
      </dgm:prSet>
      <dgm:spPr/>
    </dgm:pt>
    <dgm:pt modelId="{134FB98B-1E9F-4004-9865-DBA7DE68C4E2}" type="pres">
      <dgm:prSet presAssocID="{EF2B91B6-6F0A-4365-9672-0E2C5B6A7701}" presName="childShp" presStyleLbl="bgAccFollowNode1" presStyleIdx="7" presStyleCnt="8">
        <dgm:presLayoutVars>
          <dgm:bulletEnabled val="1"/>
        </dgm:presLayoutVars>
      </dgm:prSet>
      <dgm:spPr/>
    </dgm:pt>
  </dgm:ptLst>
  <dgm:cxnLst>
    <dgm:cxn modelId="{6371D613-5065-4632-B1CA-0692E7CCE61A}" type="presOf" srcId="{37A7C994-CC74-44DD-8777-ED6736B35821}" destId="{2207FF74-897B-488D-AE22-88269022BC9F}" srcOrd="0" destOrd="0" presId="urn:microsoft.com/office/officeart/2005/8/layout/vList6"/>
    <dgm:cxn modelId="{113D7E17-B4B8-418F-8AF8-B3F284A39CBF}" type="presOf" srcId="{0B2A8648-A1C4-48AC-B254-D9846B5AF15D}" destId="{5B72C316-7711-4723-9307-F74A7276F378}" srcOrd="0" destOrd="0" presId="urn:microsoft.com/office/officeart/2005/8/layout/vList6"/>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6" destOrd="0" parTransId="{F536AA3A-9B74-498A-A723-D7F44AD102BD}" sibTransId="{E7237B23-A10C-4270-820C-A37649007AE6}"/>
    <dgm:cxn modelId="{2CAD902E-A04D-4D72-85EC-02885A5297C4}" type="presOf" srcId="{B6E26FFC-9977-4BBC-BEC7-3D6B63754E52}" destId="{D77F26E9-9F2D-43A2-B522-04EABF21757C}" srcOrd="0" destOrd="0" presId="urn:microsoft.com/office/officeart/2005/8/layout/vList6"/>
    <dgm:cxn modelId="{132BBF2E-6593-49F8-8C04-D6609CC36897}" srcId="{B6E26FFC-9977-4BBC-BEC7-3D6B63754E52}" destId="{0B2A8648-A1C4-48AC-B254-D9846B5AF15D}" srcOrd="0" destOrd="0" parTransId="{68F5F943-3A59-48D4-B2A1-F8ABBBE2AD5D}" sibTransId="{3AA52035-137D-490B-AEDE-B3E21AAE238C}"/>
    <dgm:cxn modelId="{1C5CE732-A00F-4C06-A1A8-B209BC6B496D}" srcId="{0556DF01-8241-46B9-A9A7-696B425311D4}" destId="{37A7C994-CC74-44DD-8777-ED6736B35821}" srcOrd="0" destOrd="0" parTransId="{03F017E7-7E3C-4E2C-9CEF-B07099F38801}" sibTransId="{118572A4-3B5E-487E-8015-6A319369077F}"/>
    <dgm:cxn modelId="{0B38CB39-7F44-4C8A-A69C-8E5E40BA74EA}" srcId="{37F00558-8DBC-4C85-90CB-80E0992BAFAA}" destId="{1808872A-C5AE-4D8F-AD4E-603824BA2549}" srcOrd="0" destOrd="0" parTransId="{F6064379-1EFC-4C04-BAC0-1C7E0C74FCEC}" sibTransId="{C2124D5A-6B01-4A6D-B531-1765B48B96CB}"/>
    <dgm:cxn modelId="{6F7BA43E-0C32-47C3-AA2D-B7AA303BC6A4}" type="presOf" srcId="{E5E95E82-EF79-43CA-AA86-43B0E1CBCD3F}" destId="{18D5D2E0-8471-4460-8F44-ACA7B49EF93D}" srcOrd="0" destOrd="0" presId="urn:microsoft.com/office/officeart/2005/8/layout/vList6"/>
    <dgm:cxn modelId="{0AE7D842-8D35-480B-B087-F8DE36A1E937}" type="presOf" srcId="{775A1A75-C6CE-4C3D-A09A-9B9A71B94389}" destId="{957A62CF-65E9-4393-92F4-CC3D5A430C3F}" srcOrd="0" destOrd="0" presId="urn:microsoft.com/office/officeart/2005/8/layout/vList6"/>
    <dgm:cxn modelId="{17E73148-9C08-4999-B21E-F3C5A0E3FC0C}" srcId="{CF9055CF-8DEB-4A02-949A-DE72B6AC5D37}" destId="{B6E26FFC-9977-4BBC-BEC7-3D6B63754E52}" srcOrd="1" destOrd="0" parTransId="{5CEFBD89-2F4F-4B51-A98A-0F3C86494166}" sibTransId="{48634C00-2335-4923-9072-EB7482323D9C}"/>
    <dgm:cxn modelId="{B8E0854A-DD14-44A0-B716-0FEEB5229CD1}" type="presOf" srcId="{EF2B91B6-6F0A-4365-9672-0E2C5B6A7701}" destId="{1050D24C-7C6E-4337-A199-3B2610D81709}" srcOrd="0" destOrd="0" presId="urn:microsoft.com/office/officeart/2005/8/layout/vList6"/>
    <dgm:cxn modelId="{10999B4A-56A1-4395-9CCD-61751B2F78A7}" srcId="{CF9055CF-8DEB-4A02-949A-DE72B6AC5D37}" destId="{0556DF01-8241-46B9-A9A7-696B425311D4}" srcOrd="4" destOrd="0" parTransId="{2A3D6C2A-BF6A-400F-8E2B-0047C7F97ED1}" sibTransId="{C4CA99FB-0935-42A7-A480-9B496516F239}"/>
    <dgm:cxn modelId="{369FA755-A942-40CF-AC3A-0B7AC59ABD94}" type="presOf" srcId="{C405AABF-5221-4BF2-84F2-80740C29EB11}" destId="{134FB98B-1E9F-4004-9865-DBA7DE68C4E2}" srcOrd="0" destOrd="0" presId="urn:microsoft.com/office/officeart/2005/8/layout/vList6"/>
    <dgm:cxn modelId="{2986897A-7787-444F-B6C8-41F3823EF3C1}" srcId="{CF9055CF-8DEB-4A02-949A-DE72B6AC5D37}" destId="{082E8A29-955A-4C7C-A174-3E9DCD4DC89B}" srcOrd="0" destOrd="0" parTransId="{BA7938E6-8DFA-40B7-B4C4-EACC6D85FC31}" sibTransId="{C2176686-D23E-48EB-9D1B-1A1B46236638}"/>
    <dgm:cxn modelId="{78611588-80CC-48F5-8538-554C3F29B98E}" type="presOf" srcId="{1808872A-C5AE-4D8F-AD4E-603824BA2549}" destId="{C5D4513F-0712-4ABE-9C27-24B2E481567F}" srcOrd="0" destOrd="0" presId="urn:microsoft.com/office/officeart/2005/8/layout/vList6"/>
    <dgm:cxn modelId="{95E12C8B-729A-4ED5-B509-BDA1B7EDA26F}" type="presOf" srcId="{30FF9F33-11F2-4729-A62E-AD56E0B488E1}" destId="{BEAA7D18-4FA8-4B38-86DC-CFED14238C51}" srcOrd="0" destOrd="0" presId="urn:microsoft.com/office/officeart/2005/8/layout/vList6"/>
    <dgm:cxn modelId="{67A03D8F-F327-4A9F-ABBC-1EB67EFD1ECB}" srcId="{082E8A29-955A-4C7C-A174-3E9DCD4DC89B}" destId="{23A0DE4A-FE92-496E-B335-3433CEFB74E9}" srcOrd="0" destOrd="0" parTransId="{68935D38-FEDC-4CD3-8002-43CB3944BEAF}" sibTransId="{55DF926D-029A-4E18-95C4-77A5A37CAE40}"/>
    <dgm:cxn modelId="{9FE5349F-8642-4829-B471-6F5B19CCD375}" type="presOf" srcId="{082E8A29-955A-4C7C-A174-3E9DCD4DC89B}" destId="{7F38649D-ED51-4B8F-8261-2CA0B2B0E7D1}" srcOrd="0" destOrd="0" presId="urn:microsoft.com/office/officeart/2005/8/layout/vList6"/>
    <dgm:cxn modelId="{07F9449F-3F6C-42B2-B59E-9E6B60903F47}" type="presOf" srcId="{6D0E5D9F-7263-4526-A227-51301233F549}" destId="{339AB881-8F9D-4130-82BA-96794D5C1B8C}" srcOrd="0" destOrd="0" presId="urn:microsoft.com/office/officeart/2005/8/layout/vList6"/>
    <dgm:cxn modelId="{C0D10DA3-4B19-405F-995E-D2DF2F91DEA8}" type="presOf" srcId="{23A0DE4A-FE92-496E-B335-3433CEFB74E9}" destId="{556DA471-329A-4E5C-A47C-8648A62F280B}" srcOrd="0" destOrd="0" presId="urn:microsoft.com/office/officeart/2005/8/layout/vList6"/>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7" destOrd="0" parTransId="{F334A227-11D2-4FB9-BC43-0C9BEAE5E9C1}" sibTransId="{1F4D1F9D-A6BA-495E-A8EE-8A732A551435}"/>
    <dgm:cxn modelId="{641061BA-8FA1-4D86-97BB-1E6C508297BC}" type="presOf" srcId="{0556DF01-8241-46B9-A9A7-696B425311D4}" destId="{0F7DECFC-8431-46F3-A140-EB043C709DF5}" srcOrd="0" destOrd="0" presId="urn:microsoft.com/office/officeart/2005/8/layout/vList6"/>
    <dgm:cxn modelId="{F9E512BF-1D4D-43E8-A4B8-593F657AE70C}" srcId="{E5E95E82-EF79-43CA-AA86-43B0E1CBCD3F}" destId="{775A1A75-C6CE-4C3D-A09A-9B9A71B94389}" srcOrd="0" destOrd="0" parTransId="{D4C4551D-5E2A-434E-BB45-FC2AB13C3AC9}" sibTransId="{0B8A0F3F-0529-4755-9646-AA52B5EABC67}"/>
    <dgm:cxn modelId="{4558B1C1-4641-4E8A-B982-482C8DD27C8C}" type="presOf" srcId="{CF9055CF-8DEB-4A02-949A-DE72B6AC5D37}" destId="{1A650DFD-9E6F-4F08-9C28-67ED8759F402}" srcOrd="0" destOrd="0" presId="urn:microsoft.com/office/officeart/2005/8/layout/vList6"/>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C993D1CA-F464-4056-B294-E36E6BAEDCD6}" type="presOf" srcId="{A789976D-D9F7-4CAE-A0FA-57AD5327459D}" destId="{16AC609C-9259-4977-AECC-D5ECAE5244C2}" srcOrd="0" destOrd="0" presId="urn:microsoft.com/office/officeart/2005/8/layout/vList6"/>
    <dgm:cxn modelId="{6A8146D3-4BE4-42C7-9A3D-95FD58CADA72}" srcId="{6D0E5D9F-7263-4526-A227-51301233F549}" destId="{30FF9F33-11F2-4729-A62E-AD56E0B488E1}" srcOrd="0" destOrd="0" parTransId="{81138DFC-17A7-4DF7-8364-1121FADE1C15}" sibTransId="{675143FB-DE1F-4C5B-B9AC-65C5C17452EB}"/>
    <dgm:cxn modelId="{DCCD69D6-6D16-4E04-9E25-365C205F4A02}" type="presOf" srcId="{010F7425-1081-46EA-BC6D-7D7F7133B2F3}" destId="{AF73DA31-C4F8-4FFE-A8CE-51529BF9268C}" srcOrd="0" destOrd="0" presId="urn:microsoft.com/office/officeart/2005/8/layout/vList6"/>
    <dgm:cxn modelId="{BC96E9EF-4BD6-4E68-B760-B314BF1439DF}" srcId="{CF9055CF-8DEB-4A02-949A-DE72B6AC5D37}" destId="{37F00558-8DBC-4C85-90CB-80E0992BAFAA}" srcOrd="5" destOrd="0" parTransId="{B22A518F-F8CF-4271-A1E5-B35A8B9ADE05}" sibTransId="{D21914F0-928C-481F-9A77-ED448CFE9C13}"/>
    <dgm:cxn modelId="{3D6EAAF1-494D-4CD5-A9E7-1FDD25C41DD5}" type="presOf" srcId="{37F00558-8DBC-4C85-90CB-80E0992BAFAA}" destId="{3C25A41D-0806-4A4C-A794-D3DCF3DC3490}" srcOrd="0" destOrd="0" presId="urn:microsoft.com/office/officeart/2005/8/layout/vList6"/>
    <dgm:cxn modelId="{9202AA70-0669-4692-A0EA-D1EC9BB849D6}" type="presParOf" srcId="{1A650DFD-9E6F-4F08-9C28-67ED8759F402}" destId="{098BF5FC-BBC2-45B0-B9B4-7AF3CE36F452}" srcOrd="0" destOrd="0" presId="urn:microsoft.com/office/officeart/2005/8/layout/vList6"/>
    <dgm:cxn modelId="{DA78769C-B730-4073-8DCB-B9FCDFF5C2D2}" type="presParOf" srcId="{098BF5FC-BBC2-45B0-B9B4-7AF3CE36F452}" destId="{7F38649D-ED51-4B8F-8261-2CA0B2B0E7D1}" srcOrd="0" destOrd="0" presId="urn:microsoft.com/office/officeart/2005/8/layout/vList6"/>
    <dgm:cxn modelId="{2506C82C-BAB4-4AB9-AA41-8B64C39D969B}" type="presParOf" srcId="{098BF5FC-BBC2-45B0-B9B4-7AF3CE36F452}" destId="{556DA471-329A-4E5C-A47C-8648A62F280B}" srcOrd="1" destOrd="0" presId="urn:microsoft.com/office/officeart/2005/8/layout/vList6"/>
    <dgm:cxn modelId="{10AC4D43-4CC6-4282-8154-8AA4E7C50D46}" type="presParOf" srcId="{1A650DFD-9E6F-4F08-9C28-67ED8759F402}" destId="{7DFA8109-FF5C-4BB6-884D-846BAE24AFA0}" srcOrd="1" destOrd="0" presId="urn:microsoft.com/office/officeart/2005/8/layout/vList6"/>
    <dgm:cxn modelId="{15E77789-4C5B-43C4-96CB-5AA949D9CA63}" type="presParOf" srcId="{1A650DFD-9E6F-4F08-9C28-67ED8759F402}" destId="{F756468D-01AA-4ACA-808A-3D01A09788C8}" srcOrd="2" destOrd="0" presId="urn:microsoft.com/office/officeart/2005/8/layout/vList6"/>
    <dgm:cxn modelId="{1EE7DBCF-4E99-4383-8FF3-05887DF6E129}" type="presParOf" srcId="{F756468D-01AA-4ACA-808A-3D01A09788C8}" destId="{D77F26E9-9F2D-43A2-B522-04EABF21757C}" srcOrd="0" destOrd="0" presId="urn:microsoft.com/office/officeart/2005/8/layout/vList6"/>
    <dgm:cxn modelId="{378DA126-008A-47B2-9785-63D2B5489AD5}" type="presParOf" srcId="{F756468D-01AA-4ACA-808A-3D01A09788C8}" destId="{5B72C316-7711-4723-9307-F74A7276F378}" srcOrd="1" destOrd="0" presId="urn:microsoft.com/office/officeart/2005/8/layout/vList6"/>
    <dgm:cxn modelId="{6E1A34DD-ACEB-479C-98A2-8AFCB1B77C78}" type="presParOf" srcId="{1A650DFD-9E6F-4F08-9C28-67ED8759F402}" destId="{FAFED13A-1BC1-4A93-8720-4DD0EBB951CE}" srcOrd="3" destOrd="0" presId="urn:microsoft.com/office/officeart/2005/8/layout/vList6"/>
    <dgm:cxn modelId="{F0E5288E-4310-4568-BB6E-8E99C78A8F1E}" type="presParOf" srcId="{1A650DFD-9E6F-4F08-9C28-67ED8759F402}" destId="{DA1C40D5-9EF9-46F0-9572-5A23732FCC3F}" srcOrd="4" destOrd="0" presId="urn:microsoft.com/office/officeart/2005/8/layout/vList6"/>
    <dgm:cxn modelId="{57ADBA9D-36DF-45F2-86A1-EE83D47900A7}" type="presParOf" srcId="{DA1C40D5-9EF9-46F0-9572-5A23732FCC3F}" destId="{339AB881-8F9D-4130-82BA-96794D5C1B8C}" srcOrd="0" destOrd="0" presId="urn:microsoft.com/office/officeart/2005/8/layout/vList6"/>
    <dgm:cxn modelId="{56D9D71F-870E-401D-AEEC-A30A23D8DFB0}" type="presParOf" srcId="{DA1C40D5-9EF9-46F0-9572-5A23732FCC3F}" destId="{BEAA7D18-4FA8-4B38-86DC-CFED14238C51}" srcOrd="1" destOrd="0" presId="urn:microsoft.com/office/officeart/2005/8/layout/vList6"/>
    <dgm:cxn modelId="{288A3AF9-765F-4F6D-A2E2-6C48F59F84E5}" type="presParOf" srcId="{1A650DFD-9E6F-4F08-9C28-67ED8759F402}" destId="{AF658989-35AE-40A9-B514-C5FBB68C3290}" srcOrd="5" destOrd="0" presId="urn:microsoft.com/office/officeart/2005/8/layout/vList6"/>
    <dgm:cxn modelId="{7E8EB731-60A9-481A-B607-5478F5965E0C}" type="presParOf" srcId="{1A650DFD-9E6F-4F08-9C28-67ED8759F402}" destId="{C6050D6C-A144-4B75-A543-1AEFDF0B8735}" srcOrd="6" destOrd="0" presId="urn:microsoft.com/office/officeart/2005/8/layout/vList6"/>
    <dgm:cxn modelId="{21B697B6-C1D7-48C4-892C-69055F85D66F}" type="presParOf" srcId="{C6050D6C-A144-4B75-A543-1AEFDF0B8735}" destId="{18D5D2E0-8471-4460-8F44-ACA7B49EF93D}" srcOrd="0" destOrd="0" presId="urn:microsoft.com/office/officeart/2005/8/layout/vList6"/>
    <dgm:cxn modelId="{0EA76562-66B2-44B7-9050-93D482CE6DE2}" type="presParOf" srcId="{C6050D6C-A144-4B75-A543-1AEFDF0B8735}" destId="{957A62CF-65E9-4393-92F4-CC3D5A430C3F}" srcOrd="1" destOrd="0" presId="urn:microsoft.com/office/officeart/2005/8/layout/vList6"/>
    <dgm:cxn modelId="{2CB91FD6-6D86-411C-A6C9-08DC36AB4EA7}" type="presParOf" srcId="{1A650DFD-9E6F-4F08-9C28-67ED8759F402}" destId="{956DF4D5-379A-48EF-9513-E275F49801CB}" srcOrd="7" destOrd="0" presId="urn:microsoft.com/office/officeart/2005/8/layout/vList6"/>
    <dgm:cxn modelId="{F37445AE-7DA1-43A9-B4CE-E53C23548001}" type="presParOf" srcId="{1A650DFD-9E6F-4F08-9C28-67ED8759F402}" destId="{3DE7F63A-2113-4B34-A3FD-0C6B575896AA}" srcOrd="8" destOrd="0" presId="urn:microsoft.com/office/officeart/2005/8/layout/vList6"/>
    <dgm:cxn modelId="{763BAF4E-EEF6-47BD-8D04-86344D1AB57C}" type="presParOf" srcId="{3DE7F63A-2113-4B34-A3FD-0C6B575896AA}" destId="{0F7DECFC-8431-46F3-A140-EB043C709DF5}" srcOrd="0" destOrd="0" presId="urn:microsoft.com/office/officeart/2005/8/layout/vList6"/>
    <dgm:cxn modelId="{7E8B1D31-2814-4F37-8DED-0B2212E8CF75}" type="presParOf" srcId="{3DE7F63A-2113-4B34-A3FD-0C6B575896AA}" destId="{2207FF74-897B-488D-AE22-88269022BC9F}" srcOrd="1" destOrd="0" presId="urn:microsoft.com/office/officeart/2005/8/layout/vList6"/>
    <dgm:cxn modelId="{92A728FE-9A2B-4E26-9C89-253171ADFD89}" type="presParOf" srcId="{1A650DFD-9E6F-4F08-9C28-67ED8759F402}" destId="{F225AB4C-A61A-45F6-8C2B-6DF540E8F759}" srcOrd="9" destOrd="0" presId="urn:microsoft.com/office/officeart/2005/8/layout/vList6"/>
    <dgm:cxn modelId="{F2209BEA-7C59-4A61-8172-02A91823E19B}" type="presParOf" srcId="{1A650DFD-9E6F-4F08-9C28-67ED8759F402}" destId="{87155DA5-7009-4CA8-97A3-ABF8BBF77771}" srcOrd="10" destOrd="0" presId="urn:microsoft.com/office/officeart/2005/8/layout/vList6"/>
    <dgm:cxn modelId="{236E605E-F61D-4BB5-88E0-5B240A483EAA}" type="presParOf" srcId="{87155DA5-7009-4CA8-97A3-ABF8BBF77771}" destId="{3C25A41D-0806-4A4C-A794-D3DCF3DC3490}" srcOrd="0" destOrd="0" presId="urn:microsoft.com/office/officeart/2005/8/layout/vList6"/>
    <dgm:cxn modelId="{5634DAAC-FD65-4848-A4C9-D95CA24F3121}" type="presParOf" srcId="{87155DA5-7009-4CA8-97A3-ABF8BBF77771}" destId="{C5D4513F-0712-4ABE-9C27-24B2E481567F}" srcOrd="1" destOrd="0" presId="urn:microsoft.com/office/officeart/2005/8/layout/vList6"/>
    <dgm:cxn modelId="{C8FED96B-401D-4F1C-AE7E-131BDBC77526}" type="presParOf" srcId="{1A650DFD-9E6F-4F08-9C28-67ED8759F402}" destId="{5305DE92-A413-46E2-8005-F54641AEE6E9}" srcOrd="11" destOrd="0" presId="urn:microsoft.com/office/officeart/2005/8/layout/vList6"/>
    <dgm:cxn modelId="{996069D9-C0A2-4315-BA54-09DC9E3B02B5}" type="presParOf" srcId="{1A650DFD-9E6F-4F08-9C28-67ED8759F402}" destId="{2AFF83A1-4A48-417A-B40E-CC30A66FAD0A}" srcOrd="12" destOrd="0" presId="urn:microsoft.com/office/officeart/2005/8/layout/vList6"/>
    <dgm:cxn modelId="{62196B64-EECB-4D61-B486-BD9E0D4A25FE}" type="presParOf" srcId="{2AFF83A1-4A48-417A-B40E-CC30A66FAD0A}" destId="{16AC609C-9259-4977-AECC-D5ECAE5244C2}" srcOrd="0" destOrd="0" presId="urn:microsoft.com/office/officeart/2005/8/layout/vList6"/>
    <dgm:cxn modelId="{1AB6D31C-E989-447F-B9F5-2871E2DFF0FE}" type="presParOf" srcId="{2AFF83A1-4A48-417A-B40E-CC30A66FAD0A}" destId="{AF73DA31-C4F8-4FFE-A8CE-51529BF9268C}" srcOrd="1" destOrd="0" presId="urn:microsoft.com/office/officeart/2005/8/layout/vList6"/>
    <dgm:cxn modelId="{1087F967-BBF9-4C23-8340-521A42FE49C7}" type="presParOf" srcId="{1A650DFD-9E6F-4F08-9C28-67ED8759F402}" destId="{AD721F62-EB12-440B-AA41-4371895B711F}" srcOrd="13" destOrd="0" presId="urn:microsoft.com/office/officeart/2005/8/layout/vList6"/>
    <dgm:cxn modelId="{8295D63B-BDC7-4124-A0A7-18E81E330302}" type="presParOf" srcId="{1A650DFD-9E6F-4F08-9C28-67ED8759F402}" destId="{99003112-BA48-4FF4-8376-511873493BF4}" srcOrd="14" destOrd="0" presId="urn:microsoft.com/office/officeart/2005/8/layout/vList6"/>
    <dgm:cxn modelId="{FD29DCA2-3CEF-4854-80AA-1D3BEB42483C}" type="presParOf" srcId="{99003112-BA48-4FF4-8376-511873493BF4}" destId="{1050D24C-7C6E-4337-A199-3B2610D81709}" srcOrd="0" destOrd="0" presId="urn:microsoft.com/office/officeart/2005/8/layout/vList6"/>
    <dgm:cxn modelId="{A9A627E3-8246-4DAC-B842-6784B018E3DF}" type="presParOf" srcId="{99003112-BA48-4FF4-8376-511873493BF4}" destId="{134FB98B-1E9F-4004-9865-DBA7DE68C4E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14711"/>
          <a:ext cx="10386831" cy="6715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Do you have your:</a:t>
          </a:r>
        </a:p>
      </dsp:txBody>
      <dsp:txXfrm>
        <a:off x="32784" y="47495"/>
        <a:ext cx="10321263" cy="606012"/>
      </dsp:txXfrm>
    </dsp:sp>
    <dsp:sp modelId="{28C096D3-B5F3-4D00-AFDF-908FC9029D5F}">
      <dsp:nvSpPr>
        <dsp:cNvPr id="0" name=""/>
        <dsp:cNvSpPr/>
      </dsp:nvSpPr>
      <dsp:spPr>
        <a:xfrm>
          <a:off x="0" y="686291"/>
          <a:ext cx="1038683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Pens? Colored pencils ?</a:t>
          </a:r>
        </a:p>
        <a:p>
          <a:pPr marL="228600" lvl="1" indent="-228600" algn="l" defTabSz="977900">
            <a:lnSpc>
              <a:spcPct val="90000"/>
            </a:lnSpc>
            <a:spcBef>
              <a:spcPct val="0"/>
            </a:spcBef>
            <a:spcAft>
              <a:spcPct val="20000"/>
            </a:spcAft>
            <a:buChar char="•"/>
          </a:pPr>
          <a:r>
            <a:rPr lang="en-US" sz="2200" kern="1200"/>
            <a:t>Textbook/ workbook?</a:t>
          </a:r>
        </a:p>
        <a:p>
          <a:pPr marL="228600" lvl="1" indent="-228600" algn="l" defTabSz="977900">
            <a:lnSpc>
              <a:spcPct val="90000"/>
            </a:lnSpc>
            <a:spcBef>
              <a:spcPct val="0"/>
            </a:spcBef>
            <a:spcAft>
              <a:spcPct val="20000"/>
            </a:spcAft>
            <a:buChar char="•"/>
          </a:pPr>
          <a:r>
            <a:rPr lang="en-US" sz="2200" kern="1200"/>
            <a:t>Devices?</a:t>
          </a:r>
        </a:p>
        <a:p>
          <a:pPr marL="228600" lvl="1" indent="-228600" algn="l" defTabSz="977900">
            <a:lnSpc>
              <a:spcPct val="90000"/>
            </a:lnSpc>
            <a:spcBef>
              <a:spcPct val="0"/>
            </a:spcBef>
            <a:spcAft>
              <a:spcPct val="20000"/>
            </a:spcAft>
            <a:buChar char="•"/>
          </a:pPr>
          <a:r>
            <a:rPr lang="en-US" sz="2200" kern="1200"/>
            <a:t>Water?</a:t>
          </a:r>
        </a:p>
      </dsp:txBody>
      <dsp:txXfrm>
        <a:off x="0" y="686291"/>
        <a:ext cx="10386831" cy="1506960"/>
      </dsp:txXfrm>
    </dsp:sp>
    <dsp:sp modelId="{0D493520-50A0-4EE6-BEC2-DCC2534E4367}">
      <dsp:nvSpPr>
        <dsp:cNvPr id="0" name=""/>
        <dsp:cNvSpPr/>
      </dsp:nvSpPr>
      <dsp:spPr>
        <a:xfrm>
          <a:off x="0" y="2193251"/>
          <a:ext cx="10386831" cy="671580"/>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Put everything else in your locker now. </a:t>
          </a:r>
        </a:p>
      </dsp:txBody>
      <dsp:txXfrm>
        <a:off x="32784" y="2226035"/>
        <a:ext cx="10321263" cy="606012"/>
      </dsp:txXfrm>
    </dsp:sp>
    <dsp:sp modelId="{1C3F512B-3C0C-4B14-91A1-9AC3F1E9968C}">
      <dsp:nvSpPr>
        <dsp:cNvPr id="0" name=""/>
        <dsp:cNvSpPr/>
      </dsp:nvSpPr>
      <dsp:spPr>
        <a:xfrm>
          <a:off x="0" y="2945471"/>
          <a:ext cx="10386831" cy="67158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you are done, sit down and show me you are ready to learn! </a:t>
          </a:r>
        </a:p>
      </dsp:txBody>
      <dsp:txXfrm>
        <a:off x="32784" y="2978255"/>
        <a:ext cx="10321263" cy="6060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Les salutations</a:t>
          </a:r>
        </a:p>
        <a:p>
          <a:pPr marL="0" lvl="0" indent="0" algn="ctr" defTabSz="977900">
            <a:lnSpc>
              <a:spcPct val="90000"/>
            </a:lnSpc>
            <a:spcBef>
              <a:spcPct val="0"/>
            </a:spcBef>
            <a:spcAft>
              <a:spcPct val="35000"/>
            </a:spcAft>
            <a:buNone/>
          </a:pPr>
          <a:r>
            <a:rPr lang="fr-FR" sz="1600" b="0" kern="1200" noProof="0" dirty="0"/>
            <a:t>- Les présentations</a:t>
          </a:r>
          <a:endParaRPr lang="fr-FR" sz="1600" b="1" kern="1200" noProof="0" dirty="0"/>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La rentrée en France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a:t>
          </a:r>
          <a:r>
            <a:rPr lang="fr-FR" sz="1600" b="0" strike="sngStrike" kern="1200" noProof="0" dirty="0"/>
            <a:t>Les salutations</a:t>
          </a:r>
        </a:p>
        <a:p>
          <a:pPr marL="0" lvl="0" indent="0" algn="ctr" defTabSz="977900">
            <a:lnSpc>
              <a:spcPct val="90000"/>
            </a:lnSpc>
            <a:spcBef>
              <a:spcPct val="0"/>
            </a:spcBef>
            <a:spcAft>
              <a:spcPct val="35000"/>
            </a:spcAft>
            <a:buNone/>
          </a:pPr>
          <a:r>
            <a:rPr lang="fr-FR" sz="1600" b="0" kern="1200" noProof="0" dirty="0"/>
            <a:t>- Les présentations</a:t>
          </a:r>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La rentrée en France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solidFill>
                <a:schemeClr val="tx1"/>
              </a:solidFill>
            </a:rPr>
            <a:t>Vocabulaire</a:t>
          </a:r>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solidFill>
                <a:schemeClr val="tx1"/>
              </a:solidFill>
            </a:rPr>
            <a:t>Grammaire</a:t>
          </a:r>
          <a:br>
            <a:rPr lang="fr-FR" sz="2400" b="1" kern="1200" noProof="0" dirty="0">
              <a:solidFill>
                <a:schemeClr val="tx1"/>
              </a:solidFill>
            </a:rPr>
          </a:br>
          <a:endParaRPr lang="fr-FR" sz="1600" b="0" kern="1200" noProof="0" dirty="0">
            <a:solidFill>
              <a:schemeClr val="tx1"/>
            </a:solidFill>
          </a:endParaRP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no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solidFill>
                <a:schemeClr val="tx1"/>
              </a:solidFill>
            </a:rPr>
            <a:t>Culture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a:t>
          </a:r>
          <a:r>
            <a:rPr lang="fr-FR" sz="1600" b="0" strike="sngStrike" kern="1200" noProof="0" dirty="0"/>
            <a:t>Les salutations</a:t>
          </a:r>
        </a:p>
        <a:p>
          <a:pPr marL="0" lvl="0" indent="0" algn="ctr" defTabSz="977900">
            <a:lnSpc>
              <a:spcPct val="90000"/>
            </a:lnSpc>
            <a:spcBef>
              <a:spcPct val="0"/>
            </a:spcBef>
            <a:spcAft>
              <a:spcPct val="35000"/>
            </a:spcAft>
            <a:buNone/>
          </a:pPr>
          <a:r>
            <a:rPr lang="fr-FR" sz="1600" b="0" strike="sngStrike" kern="1200" noProof="0" dirty="0"/>
            <a:t>- Les présentations</a:t>
          </a:r>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La rentrée en France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a:t>
          </a:r>
          <a:r>
            <a:rPr lang="fr-FR" sz="1600" b="0" strike="sngStrike" kern="1200" noProof="0" dirty="0"/>
            <a:t>Les salutations</a:t>
          </a:r>
        </a:p>
        <a:p>
          <a:pPr marL="0" lvl="0" indent="0" algn="ctr" defTabSz="977900">
            <a:lnSpc>
              <a:spcPct val="90000"/>
            </a:lnSpc>
            <a:spcBef>
              <a:spcPct val="0"/>
            </a:spcBef>
            <a:spcAft>
              <a:spcPct val="35000"/>
            </a:spcAft>
            <a:buNone/>
          </a:pPr>
          <a:r>
            <a:rPr lang="fr-FR" sz="1600" b="0" strike="sngStrike" kern="1200" noProof="0" dirty="0"/>
            <a:t>- Les présentations</a:t>
          </a:r>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strike="sngStrike"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strike="sngStrike" kern="1200" noProof="0" dirty="0"/>
            <a:t>- La rentrée en France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B1EEBC-4E1C-4302-A45A-F67803107DB7}">
      <dsp:nvSpPr>
        <dsp:cNvPr id="0" name=""/>
        <dsp:cNvSpPr/>
      </dsp:nvSpPr>
      <dsp:spPr>
        <a:xfrm>
          <a:off x="0" y="554679"/>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dirty="0"/>
            <a:t>1. m’appelle/ Mark. / Je -</a:t>
          </a:r>
          <a:endParaRPr lang="en-US" sz="3100" kern="1200" dirty="0"/>
        </a:p>
      </dsp:txBody>
      <dsp:txXfrm>
        <a:off x="36296" y="590975"/>
        <a:ext cx="4830644" cy="670943"/>
      </dsp:txXfrm>
    </dsp:sp>
    <dsp:sp modelId="{57BF2989-D198-44B8-B58F-00F5F326E88D}">
      <dsp:nvSpPr>
        <dsp:cNvPr id="0" name=""/>
        <dsp:cNvSpPr/>
      </dsp:nvSpPr>
      <dsp:spPr>
        <a:xfrm>
          <a:off x="0" y="1387494"/>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2. Il/ Luc/s’appelle -</a:t>
          </a:r>
          <a:endParaRPr lang="en-US" sz="3100" kern="1200"/>
        </a:p>
      </dsp:txBody>
      <dsp:txXfrm>
        <a:off x="36296" y="1423790"/>
        <a:ext cx="4830644" cy="670943"/>
      </dsp:txXfrm>
    </dsp:sp>
    <dsp:sp modelId="{C0260027-98C9-459E-886F-97DDEBCB1F76}">
      <dsp:nvSpPr>
        <dsp:cNvPr id="0" name=""/>
        <dsp:cNvSpPr/>
      </dsp:nvSpPr>
      <dsp:spPr>
        <a:xfrm>
          <a:off x="0" y="2220309"/>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3. Amélie. / Elle/ s’appelle -</a:t>
          </a:r>
          <a:endParaRPr lang="en-US" sz="3100" kern="1200"/>
        </a:p>
      </dsp:txBody>
      <dsp:txXfrm>
        <a:off x="36296" y="2256605"/>
        <a:ext cx="4830644" cy="670943"/>
      </dsp:txXfrm>
    </dsp:sp>
    <dsp:sp modelId="{C8B44C47-B41D-423D-A723-7499E8820801}">
      <dsp:nvSpPr>
        <dsp:cNvPr id="0" name=""/>
        <dsp:cNvSpPr/>
      </dsp:nvSpPr>
      <dsp:spPr>
        <a:xfrm>
          <a:off x="0" y="3053124"/>
          <a:ext cx="4903236" cy="743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a:t>4. t’appelles/comment/Tu/ ? </a:t>
          </a:r>
          <a:endParaRPr lang="en-US" sz="3100" kern="1200"/>
        </a:p>
      </dsp:txBody>
      <dsp:txXfrm>
        <a:off x="36296" y="3089420"/>
        <a:ext cx="4830644" cy="670943"/>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59561-4C40-474F-B39B-EAFCBBA049A0}">
      <dsp:nvSpPr>
        <dsp:cNvPr id="0" name=""/>
        <dsp:cNvSpPr/>
      </dsp:nvSpPr>
      <dsp:spPr>
        <a:xfrm>
          <a:off x="2297" y="0"/>
          <a:ext cx="3574968" cy="286872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Les salutations</a:t>
          </a:r>
        </a:p>
        <a:p>
          <a:pPr marL="0" lvl="0" indent="0" algn="ctr" defTabSz="977900">
            <a:lnSpc>
              <a:spcPct val="90000"/>
            </a:lnSpc>
            <a:spcBef>
              <a:spcPct val="0"/>
            </a:spcBef>
            <a:spcAft>
              <a:spcPct val="35000"/>
            </a:spcAft>
            <a:buNone/>
          </a:pPr>
          <a:r>
            <a:rPr lang="fr-FR" sz="1600" b="0" kern="1200" noProof="0" dirty="0"/>
            <a:t>- Les présentations</a:t>
          </a:r>
          <a:endParaRPr lang="fr-FR" sz="1600" b="1" kern="1200" noProof="0" dirty="0"/>
        </a:p>
      </dsp:txBody>
      <dsp:txXfrm>
        <a:off x="2297" y="1147490"/>
        <a:ext cx="3574968" cy="1147490"/>
      </dsp:txXfrm>
    </dsp:sp>
    <dsp:sp modelId="{279DFE09-28EE-48A2-B192-FFEC93ADF17D}">
      <dsp:nvSpPr>
        <dsp:cNvPr id="0" name=""/>
        <dsp:cNvSpPr/>
      </dsp:nvSpPr>
      <dsp:spPr>
        <a:xfrm>
          <a:off x="1312139" y="172123"/>
          <a:ext cx="955285" cy="955285"/>
        </a:xfrm>
        <a:prstGeom prst="ellipse">
          <a:avLst/>
        </a:prstGeom>
        <a:blipFill>
          <a:blip xmlns:r="http://schemas.openxmlformats.org/officeDocument/2006/relationships" r:embed="rId1"/>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3684515" y="0"/>
          <a:ext cx="3574968" cy="286872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70688" tIns="170688" rIns="170688" bIns="170688" numCol="1" spcCol="1270" rtlCol="0" anchor="t" anchorCtr="0">
          <a:noAutofit/>
        </a:bodyPr>
        <a:lstStyle/>
        <a:p>
          <a:pPr marL="0" lvl="0" indent="0" algn="ctr" defTabSz="1066800" rtl="0">
            <a:lnSpc>
              <a:spcPct val="90000"/>
            </a:lnSpc>
            <a:spcBef>
              <a:spcPct val="0"/>
            </a:spcBef>
            <a:spcAft>
              <a:spcPct val="35000"/>
            </a:spcAft>
            <a:buNone/>
          </a:pPr>
          <a:r>
            <a:rPr lang="fr-FR" sz="2400" b="1" kern="1200" noProof="0" dirty="0"/>
            <a:t>Grammaire</a:t>
          </a:r>
          <a:br>
            <a:rPr lang="fr-FR" sz="2400" b="1" kern="1200" noProof="0" dirty="0"/>
          </a:br>
          <a:r>
            <a:rPr lang="fr-FR" sz="1600" b="0" kern="1200" noProof="0" dirty="0"/>
            <a:t>- Les pronoms sujet</a:t>
          </a:r>
        </a:p>
        <a:p>
          <a:pPr marL="0" lvl="0" indent="0" algn="ctr" defTabSz="1066800" rtl="0">
            <a:lnSpc>
              <a:spcPct val="90000"/>
            </a:lnSpc>
            <a:spcBef>
              <a:spcPct val="0"/>
            </a:spcBef>
            <a:spcAft>
              <a:spcPct val="35000"/>
            </a:spcAft>
            <a:buNone/>
          </a:pPr>
          <a:r>
            <a:rPr lang="fr-FR" sz="1600" b="0" kern="1200" noProof="0" dirty="0"/>
            <a:t>- Verbe s’appeler</a:t>
          </a:r>
        </a:p>
      </dsp:txBody>
      <dsp:txXfrm>
        <a:off x="3684515" y="1147490"/>
        <a:ext cx="3574968" cy="1147490"/>
      </dsp:txXfrm>
    </dsp:sp>
    <dsp:sp modelId="{112E1D68-647B-46C7-AF2C-FF0A84DB584F}">
      <dsp:nvSpPr>
        <dsp:cNvPr id="0" name=""/>
        <dsp:cNvSpPr/>
      </dsp:nvSpPr>
      <dsp:spPr>
        <a:xfrm>
          <a:off x="4994357" y="172123"/>
          <a:ext cx="955285" cy="955285"/>
        </a:xfrm>
        <a:prstGeom prst="ellipse">
          <a:avLst/>
        </a:prstGeom>
        <a:blipFill>
          <a:blip xmlns:r="http://schemas.openxmlformats.org/officeDocument/2006/relationships" r:embed="rId2"/>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7366733" y="0"/>
          <a:ext cx="3574968" cy="286872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t"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800" b="0" kern="1200" noProof="0" dirty="0"/>
            <a:t>- La rentrée en France</a:t>
          </a:r>
        </a:p>
      </dsp:txBody>
      <dsp:txXfrm>
        <a:off x="7366733" y="1147490"/>
        <a:ext cx="3574968" cy="1147490"/>
      </dsp:txXfrm>
    </dsp:sp>
    <dsp:sp modelId="{6D76E5FF-7D2E-406A-B668-9F0EAFB414C8}">
      <dsp:nvSpPr>
        <dsp:cNvPr id="0" name=""/>
        <dsp:cNvSpPr/>
      </dsp:nvSpPr>
      <dsp:spPr>
        <a:xfrm>
          <a:off x="8676575" y="172123"/>
          <a:ext cx="955285" cy="955285"/>
        </a:xfrm>
        <a:prstGeom prst="ellipse">
          <a:avLst/>
        </a:prstGeom>
        <a:blipFill>
          <a:blip xmlns:r="http://schemas.openxmlformats.org/officeDocument/2006/relationships" r:embed="rId3"/>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867167"/>
          <a:ext cx="10128488" cy="1557"/>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15"/>
          <a:ext cx="6245265" cy="14407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35827" y="324784"/>
          <a:ext cx="792413" cy="7924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664067" y="615"/>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a:t>
          </a:r>
          <a:r>
            <a:rPr lang="fr-FR" sz="2500" kern="1200" dirty="0" err="1"/>
            <a:t>say</a:t>
          </a:r>
          <a:r>
            <a:rPr lang="fr-FR" sz="2500" kern="1200" dirty="0"/>
            <a:t> hello, </a:t>
          </a:r>
          <a:r>
            <a:rPr lang="fr-FR" sz="2500" kern="1200" dirty="0" err="1"/>
            <a:t>ask</a:t>
          </a:r>
          <a:r>
            <a:rPr lang="fr-FR" sz="2500" kern="1200" dirty="0"/>
            <a:t> </a:t>
          </a:r>
          <a:r>
            <a:rPr lang="fr-FR" sz="2500" kern="1200" dirty="0" err="1"/>
            <a:t>after</a:t>
          </a:r>
          <a:r>
            <a:rPr lang="fr-FR" sz="2500" kern="1200" dirty="0"/>
            <a:t> </a:t>
          </a:r>
          <a:r>
            <a:rPr lang="fr-FR" sz="2500" kern="1200" dirty="0" err="1"/>
            <a:t>someone</a:t>
          </a:r>
          <a:r>
            <a:rPr lang="fr-FR" sz="2500" kern="1200" dirty="0"/>
            <a:t>, and </a:t>
          </a:r>
          <a:r>
            <a:rPr lang="fr-FR" sz="2500" kern="1200" dirty="0" err="1"/>
            <a:t>say</a:t>
          </a:r>
          <a:r>
            <a:rPr lang="fr-FR" sz="2500" kern="1200" dirty="0"/>
            <a:t> good bye.</a:t>
          </a:r>
          <a:endParaRPr lang="en-US" sz="2500" kern="1200" dirty="0"/>
        </a:p>
      </dsp:txBody>
      <dsp:txXfrm>
        <a:off x="1664067" y="615"/>
        <a:ext cx="4581197" cy="1440751"/>
      </dsp:txXfrm>
    </dsp:sp>
    <dsp:sp modelId="{7FA56A28-0886-431B-BC4E-857206CD9AEE}">
      <dsp:nvSpPr>
        <dsp:cNvPr id="0" name=""/>
        <dsp:cNvSpPr/>
      </dsp:nvSpPr>
      <dsp:spPr>
        <a:xfrm>
          <a:off x="0" y="1801554"/>
          <a:ext cx="6245265" cy="14407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35827" y="2125723"/>
          <a:ext cx="792413" cy="7924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664067" y="1801554"/>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greet</a:t>
          </a:r>
          <a:r>
            <a:rPr lang="fr-FR" sz="2500" kern="1200" dirty="0"/>
            <a:t> people and </a:t>
          </a:r>
          <a:r>
            <a:rPr lang="fr-FR" sz="2500" kern="1200" dirty="0" err="1"/>
            <a:t>make</a:t>
          </a:r>
          <a:r>
            <a:rPr lang="fr-FR" sz="2500" kern="1200" dirty="0"/>
            <a:t> the introductions</a:t>
          </a:r>
          <a:endParaRPr lang="en-US" sz="2500" kern="1200" dirty="0"/>
        </a:p>
      </dsp:txBody>
      <dsp:txXfrm>
        <a:off x="1664067" y="1801554"/>
        <a:ext cx="4581197" cy="1440751"/>
      </dsp:txXfrm>
    </dsp:sp>
    <dsp:sp modelId="{1F610919-549D-4BE3-9D74-B1DACC95D2B9}">
      <dsp:nvSpPr>
        <dsp:cNvPr id="0" name=""/>
        <dsp:cNvSpPr/>
      </dsp:nvSpPr>
      <dsp:spPr>
        <a:xfrm>
          <a:off x="0" y="3602493"/>
          <a:ext cx="6245265" cy="14407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35827" y="3926662"/>
          <a:ext cx="792413" cy="7924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664067" y="3602493"/>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count </a:t>
          </a:r>
          <a:r>
            <a:rPr lang="fr-FR" sz="2500" kern="1200" dirty="0" err="1"/>
            <a:t>until</a:t>
          </a:r>
          <a:r>
            <a:rPr lang="fr-FR" sz="2500" kern="1200" dirty="0"/>
            <a:t> 19.	</a:t>
          </a:r>
          <a:endParaRPr lang="en-US" sz="2500" kern="1200" dirty="0"/>
        </a:p>
      </dsp:txBody>
      <dsp:txXfrm>
        <a:off x="1664067" y="3602493"/>
        <a:ext cx="4581197" cy="144075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7AE4D-419C-4E90-A4FC-3D4E91B7256D}">
      <dsp:nvSpPr>
        <dsp:cNvPr id="0" name=""/>
        <dsp:cNvSpPr/>
      </dsp:nvSpPr>
      <dsp:spPr>
        <a:xfrm>
          <a:off x="0" y="615"/>
          <a:ext cx="6245265" cy="14407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8CF7FA-C71C-44A4-9368-5DD86EF4C6AC}">
      <dsp:nvSpPr>
        <dsp:cNvPr id="0" name=""/>
        <dsp:cNvSpPr/>
      </dsp:nvSpPr>
      <dsp:spPr>
        <a:xfrm>
          <a:off x="435827" y="324784"/>
          <a:ext cx="792413" cy="7924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5497C85-F989-43E4-84AA-E0AAAAA2D578}">
      <dsp:nvSpPr>
        <dsp:cNvPr id="0" name=""/>
        <dsp:cNvSpPr/>
      </dsp:nvSpPr>
      <dsp:spPr>
        <a:xfrm>
          <a:off x="1664067" y="615"/>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ALL </a:t>
          </a:r>
          <a:r>
            <a:rPr lang="fr-FR" sz="2500" kern="1200" dirty="0" err="1"/>
            <a:t>students</a:t>
          </a:r>
          <a:r>
            <a:rPr lang="fr-FR" sz="2500" kern="1200" dirty="0"/>
            <a:t> MUST </a:t>
          </a:r>
          <a:r>
            <a:rPr lang="fr-FR" sz="2500" kern="1200" dirty="0" err="1"/>
            <a:t>be</a:t>
          </a:r>
          <a:r>
            <a:rPr lang="fr-FR" sz="2500" kern="1200" dirty="0"/>
            <a:t> able to </a:t>
          </a:r>
          <a:r>
            <a:rPr lang="fr-FR" sz="2500" kern="1200" dirty="0" err="1"/>
            <a:t>say</a:t>
          </a:r>
          <a:r>
            <a:rPr lang="fr-FR" sz="2500" kern="1200" dirty="0"/>
            <a:t> hello, </a:t>
          </a:r>
          <a:r>
            <a:rPr lang="fr-FR" sz="2500" kern="1200" dirty="0" err="1"/>
            <a:t>ask</a:t>
          </a:r>
          <a:r>
            <a:rPr lang="fr-FR" sz="2500" kern="1200" dirty="0"/>
            <a:t> </a:t>
          </a:r>
          <a:r>
            <a:rPr lang="fr-FR" sz="2500" kern="1200" dirty="0" err="1"/>
            <a:t>after</a:t>
          </a:r>
          <a:r>
            <a:rPr lang="fr-FR" sz="2500" kern="1200" dirty="0"/>
            <a:t> </a:t>
          </a:r>
          <a:r>
            <a:rPr lang="fr-FR" sz="2500" kern="1200" dirty="0" err="1"/>
            <a:t>someone</a:t>
          </a:r>
          <a:r>
            <a:rPr lang="fr-FR" sz="2500" kern="1200" dirty="0"/>
            <a:t>, and </a:t>
          </a:r>
          <a:r>
            <a:rPr lang="fr-FR" sz="2500" kern="1200" dirty="0" err="1"/>
            <a:t>say</a:t>
          </a:r>
          <a:r>
            <a:rPr lang="fr-FR" sz="2500" kern="1200" dirty="0"/>
            <a:t> good bye.</a:t>
          </a:r>
          <a:endParaRPr lang="en-US" sz="2500" kern="1200" dirty="0"/>
        </a:p>
      </dsp:txBody>
      <dsp:txXfrm>
        <a:off x="1664067" y="615"/>
        <a:ext cx="4581197" cy="1440751"/>
      </dsp:txXfrm>
    </dsp:sp>
    <dsp:sp modelId="{7FA56A28-0886-431B-BC4E-857206CD9AEE}">
      <dsp:nvSpPr>
        <dsp:cNvPr id="0" name=""/>
        <dsp:cNvSpPr/>
      </dsp:nvSpPr>
      <dsp:spPr>
        <a:xfrm>
          <a:off x="0" y="1801554"/>
          <a:ext cx="6245265" cy="14407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7261FB-2897-4ECF-8A4C-DE07CE61B16F}">
      <dsp:nvSpPr>
        <dsp:cNvPr id="0" name=""/>
        <dsp:cNvSpPr/>
      </dsp:nvSpPr>
      <dsp:spPr>
        <a:xfrm>
          <a:off x="435827" y="2125723"/>
          <a:ext cx="792413" cy="7924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AA6725-5D24-4FAC-8D06-F472470A355B}">
      <dsp:nvSpPr>
        <dsp:cNvPr id="0" name=""/>
        <dsp:cNvSpPr/>
      </dsp:nvSpPr>
      <dsp:spPr>
        <a:xfrm>
          <a:off x="1664067" y="1801554"/>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MOST </a:t>
          </a:r>
          <a:r>
            <a:rPr lang="fr-FR" sz="2500" kern="1200" dirty="0" err="1"/>
            <a:t>students</a:t>
          </a:r>
          <a:r>
            <a:rPr lang="fr-FR" sz="2500" kern="1200" dirty="0"/>
            <a:t> SHOULD </a:t>
          </a:r>
          <a:r>
            <a:rPr lang="fr-FR" sz="2500" kern="1200" dirty="0" err="1"/>
            <a:t>be</a:t>
          </a:r>
          <a:r>
            <a:rPr lang="fr-FR" sz="2500" kern="1200" dirty="0"/>
            <a:t> able to </a:t>
          </a:r>
          <a:r>
            <a:rPr lang="fr-FR" sz="2500" kern="1200" dirty="0" err="1"/>
            <a:t>greet</a:t>
          </a:r>
          <a:r>
            <a:rPr lang="fr-FR" sz="2500" kern="1200" dirty="0"/>
            <a:t> people and </a:t>
          </a:r>
          <a:r>
            <a:rPr lang="fr-FR" sz="2500" kern="1200" dirty="0" err="1"/>
            <a:t>make</a:t>
          </a:r>
          <a:r>
            <a:rPr lang="fr-FR" sz="2500" kern="1200" dirty="0"/>
            <a:t> the introductions</a:t>
          </a:r>
          <a:endParaRPr lang="en-US" sz="2500" kern="1200" dirty="0"/>
        </a:p>
      </dsp:txBody>
      <dsp:txXfrm>
        <a:off x="1664067" y="1801554"/>
        <a:ext cx="4581197" cy="1440751"/>
      </dsp:txXfrm>
    </dsp:sp>
    <dsp:sp modelId="{1F610919-549D-4BE3-9D74-B1DACC95D2B9}">
      <dsp:nvSpPr>
        <dsp:cNvPr id="0" name=""/>
        <dsp:cNvSpPr/>
      </dsp:nvSpPr>
      <dsp:spPr>
        <a:xfrm>
          <a:off x="0" y="3602493"/>
          <a:ext cx="6245265" cy="14407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268259-2CAC-4CB9-AA4F-27559E7C35EC}">
      <dsp:nvSpPr>
        <dsp:cNvPr id="0" name=""/>
        <dsp:cNvSpPr/>
      </dsp:nvSpPr>
      <dsp:spPr>
        <a:xfrm>
          <a:off x="435827" y="3926662"/>
          <a:ext cx="792413" cy="7924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BFF08BF-A4BB-41AD-8653-16328F8CE465}">
      <dsp:nvSpPr>
        <dsp:cNvPr id="0" name=""/>
        <dsp:cNvSpPr/>
      </dsp:nvSpPr>
      <dsp:spPr>
        <a:xfrm>
          <a:off x="1664067" y="3602493"/>
          <a:ext cx="4581197" cy="1440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79" tIns="152479" rIns="152479" bIns="152479" numCol="1" spcCol="1270" anchor="ctr" anchorCtr="0">
          <a:noAutofit/>
        </a:bodyPr>
        <a:lstStyle/>
        <a:p>
          <a:pPr marL="0" lvl="0" indent="0" algn="l" defTabSz="1111250">
            <a:lnSpc>
              <a:spcPct val="90000"/>
            </a:lnSpc>
            <a:spcBef>
              <a:spcPct val="0"/>
            </a:spcBef>
            <a:spcAft>
              <a:spcPct val="35000"/>
            </a:spcAft>
            <a:buNone/>
          </a:pPr>
          <a:r>
            <a:rPr lang="fr-FR" sz="2500" kern="1200" dirty="0"/>
            <a:t>SOME </a:t>
          </a:r>
          <a:r>
            <a:rPr lang="fr-FR" sz="2500" kern="1200" dirty="0" err="1"/>
            <a:t>students</a:t>
          </a:r>
          <a:r>
            <a:rPr lang="fr-FR" sz="2500" kern="1200" dirty="0"/>
            <a:t> COULD </a:t>
          </a:r>
          <a:r>
            <a:rPr lang="fr-FR" sz="2500" kern="1200" dirty="0" err="1"/>
            <a:t>be</a:t>
          </a:r>
          <a:r>
            <a:rPr lang="fr-FR" sz="2500" kern="1200" dirty="0"/>
            <a:t> able to count </a:t>
          </a:r>
          <a:r>
            <a:rPr lang="fr-FR" sz="2500" kern="1200" dirty="0" err="1"/>
            <a:t>until</a:t>
          </a:r>
          <a:r>
            <a:rPr lang="fr-FR" sz="2500" kern="1200" dirty="0"/>
            <a:t> 19.	</a:t>
          </a:r>
          <a:endParaRPr lang="en-US" sz="2500" kern="1200" dirty="0"/>
        </a:p>
      </dsp:txBody>
      <dsp:txXfrm>
        <a:off x="1664067" y="3602493"/>
        <a:ext cx="4581197" cy="144075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71543"/>
        </a:xfrm>
        <a:prstGeom prst="homePlat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 Starter</a:t>
          </a:r>
          <a:endParaRPr lang="fr-FR" sz="1400" kern="1200" dirty="0"/>
        </a:p>
      </dsp:txBody>
      <dsp:txXfrm>
        <a:off x="5953" y="0"/>
        <a:ext cx="1752582" cy="371543"/>
      </dsp:txXfrm>
    </dsp:sp>
    <dsp:sp modelId="{1B0034AB-7894-4042-9291-74C6831A5E4E}">
      <dsp:nvSpPr>
        <dsp:cNvPr id="0" name=""/>
        <dsp:cNvSpPr/>
      </dsp:nvSpPr>
      <dsp:spPr>
        <a:xfrm>
          <a:off x="14823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 </a:t>
          </a:r>
          <a:r>
            <a:rPr lang="fr-FR" sz="1400" kern="1200" dirty="0" err="1">
              <a:hlinkClick xmlns:r="http://schemas.openxmlformats.org/officeDocument/2006/relationships" r:id=""/>
            </a:rPr>
            <a:t>Comp</a:t>
          </a:r>
          <a:r>
            <a:rPr lang="fr-FR" sz="1400" kern="1200" dirty="0">
              <a:hlinkClick xmlns:r="http://schemas.openxmlformats.org/officeDocument/2006/relationships" r:id=""/>
            </a:rPr>
            <a:t> de texte</a:t>
          </a:r>
          <a:endParaRPr lang="fr-FR" sz="1400" kern="1200" dirty="0"/>
        </a:p>
      </dsp:txBody>
      <dsp:txXfrm>
        <a:off x="1668100" y="0"/>
        <a:ext cx="1473925" cy="371543"/>
      </dsp:txXfrm>
    </dsp:sp>
    <dsp:sp modelId="{2F548C05-5D23-47B9-9153-0D08392EF497}">
      <dsp:nvSpPr>
        <dsp:cNvPr id="0" name=""/>
        <dsp:cNvSpPr/>
      </dsp:nvSpPr>
      <dsp:spPr>
        <a:xfrm>
          <a:off x="29587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III.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salutations</a:t>
          </a:r>
          <a:endParaRPr lang="fr-FR" sz="1400" kern="1200" dirty="0"/>
        </a:p>
      </dsp:txBody>
      <dsp:txXfrm>
        <a:off x="3144475" y="0"/>
        <a:ext cx="1473925" cy="371543"/>
      </dsp:txXfrm>
    </dsp:sp>
    <dsp:sp modelId="{0BF32CFA-15F8-41C4-A152-C55FC3476C2D}">
      <dsp:nvSpPr>
        <dsp:cNvPr id="0" name=""/>
        <dsp:cNvSpPr/>
      </dsp:nvSpPr>
      <dsp:spPr>
        <a:xfrm>
          <a:off x="44350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IV. </a:t>
          </a:r>
          <a:r>
            <a:rPr lang="fr-FR" sz="1400" kern="1200" dirty="0" err="1">
              <a:hlinkClick xmlns:r="http://schemas.openxmlformats.org/officeDocument/2006/relationships" r:id=""/>
            </a:rPr>
            <a:t>Voc</a:t>
          </a:r>
          <a:r>
            <a:rPr lang="fr-FR" sz="1400" kern="1200" dirty="0">
              <a:hlinkClick xmlns:r="http://schemas.openxmlformats.org/officeDocument/2006/relationships" r:id=""/>
            </a:rPr>
            <a:t>: présentations</a:t>
          </a:r>
          <a:endParaRPr lang="fr-FR" sz="1400" kern="1200" dirty="0"/>
        </a:p>
      </dsp:txBody>
      <dsp:txXfrm>
        <a:off x="4620850" y="0"/>
        <a:ext cx="1473925" cy="371543"/>
      </dsp:txXfrm>
    </dsp:sp>
    <dsp:sp modelId="{56B9543B-0CB2-4BC7-931C-14EE9E24960A}">
      <dsp:nvSpPr>
        <dsp:cNvPr id="0" name=""/>
        <dsp:cNvSpPr/>
      </dsp:nvSpPr>
      <dsp:spPr>
        <a:xfrm>
          <a:off x="591145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 Gr: pronoms sujet</a:t>
          </a:r>
          <a:endParaRPr lang="fr-FR" sz="1400" kern="1200" dirty="0"/>
        </a:p>
      </dsp:txBody>
      <dsp:txXfrm>
        <a:off x="6097225" y="0"/>
        <a:ext cx="1473925" cy="371543"/>
      </dsp:txXfrm>
    </dsp:sp>
    <dsp:sp modelId="{A92D2251-DFB8-4730-85A5-437F9F7943B9}">
      <dsp:nvSpPr>
        <dsp:cNvPr id="0" name=""/>
        <dsp:cNvSpPr/>
      </dsp:nvSpPr>
      <dsp:spPr>
        <a:xfrm>
          <a:off x="738782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 Gr: s’appeler</a:t>
          </a:r>
          <a:endParaRPr lang="fr-FR" sz="1400" kern="1200" dirty="0"/>
        </a:p>
      </dsp:txBody>
      <dsp:txXfrm>
        <a:off x="7573600" y="0"/>
        <a:ext cx="1473925" cy="371543"/>
      </dsp:txXfrm>
    </dsp:sp>
    <dsp:sp modelId="{92430BDE-7174-4B03-866C-936903DF07F9}">
      <dsp:nvSpPr>
        <dsp:cNvPr id="0" name=""/>
        <dsp:cNvSpPr/>
      </dsp:nvSpPr>
      <dsp:spPr>
        <a:xfrm>
          <a:off x="8864203"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Phonétique</a:t>
          </a:r>
          <a:endParaRPr lang="fr-FR" sz="1400" kern="1200" dirty="0"/>
        </a:p>
      </dsp:txBody>
      <dsp:txXfrm>
        <a:off x="9049975" y="0"/>
        <a:ext cx="1473925" cy="371543"/>
      </dsp:txXfrm>
    </dsp:sp>
    <dsp:sp modelId="{2CB68F4E-D058-4ECE-8D28-436B2D71DCC9}">
      <dsp:nvSpPr>
        <dsp:cNvPr id="0" name=""/>
        <dsp:cNvSpPr/>
      </dsp:nvSpPr>
      <dsp:spPr>
        <a:xfrm>
          <a:off x="10340578" y="0"/>
          <a:ext cx="1845468" cy="371543"/>
        </a:xfrm>
        <a:prstGeom prst="chevron">
          <a:avLst/>
        </a:prstGeom>
        <a:solidFill>
          <a:schemeClr val="accent6">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fr-FR" sz="1400" kern="1200" dirty="0">
              <a:hlinkClick xmlns:r="http://schemas.openxmlformats.org/officeDocument/2006/relationships" r:id=""/>
            </a:rPr>
            <a:t>VII. Production</a:t>
          </a:r>
          <a:endParaRPr lang="fr-FR" sz="1400" kern="1200" dirty="0"/>
        </a:p>
      </dsp:txBody>
      <dsp:txXfrm>
        <a:off x="10526350" y="0"/>
        <a:ext cx="1473925" cy="37154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DA471-329A-4E5C-A47C-8648A62F280B}">
      <dsp:nvSpPr>
        <dsp:cNvPr id="0" name=""/>
        <dsp:cNvSpPr/>
      </dsp:nvSpPr>
      <dsp:spPr>
        <a:xfrm>
          <a:off x="4796092" y="1462"/>
          <a:ext cx="7194138" cy="519458"/>
        </a:xfrm>
        <a:prstGeom prst="rightArrow">
          <a:avLst>
            <a:gd name="adj1" fmla="val 75000"/>
            <a:gd name="adj2" fmla="val 5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La rentrée en France</a:t>
          </a:r>
        </a:p>
      </dsp:txBody>
      <dsp:txXfrm>
        <a:off x="4796092" y="66394"/>
        <a:ext cx="6999341" cy="389594"/>
      </dsp:txXfrm>
    </dsp:sp>
    <dsp:sp modelId="{7F38649D-ED51-4B8F-8261-2CA0B2B0E7D1}">
      <dsp:nvSpPr>
        <dsp:cNvPr id="0" name=""/>
        <dsp:cNvSpPr/>
      </dsp:nvSpPr>
      <dsp:spPr>
        <a:xfrm>
          <a:off x="0" y="1462"/>
          <a:ext cx="4796092" cy="519458"/>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I</a:t>
          </a:r>
          <a:r>
            <a:rPr lang="fr-FR" sz="2800" kern="1200" noProof="0" dirty="0"/>
            <a:t>. </a:t>
          </a:r>
          <a:r>
            <a:rPr lang="fr-FR" sz="2800" b="1" kern="1200" noProof="0" dirty="0"/>
            <a:t>Starter</a:t>
          </a:r>
        </a:p>
      </dsp:txBody>
      <dsp:txXfrm>
        <a:off x="25358" y="26820"/>
        <a:ext cx="4745376" cy="468742"/>
      </dsp:txXfrm>
    </dsp:sp>
    <dsp:sp modelId="{5B72C316-7711-4723-9307-F74A7276F378}">
      <dsp:nvSpPr>
        <dsp:cNvPr id="0" name=""/>
        <dsp:cNvSpPr/>
      </dsp:nvSpPr>
      <dsp:spPr>
        <a:xfrm>
          <a:off x="4796092" y="572867"/>
          <a:ext cx="7194138" cy="519458"/>
        </a:xfrm>
        <a:prstGeom prst="rightArrow">
          <a:avLst>
            <a:gd name="adj1" fmla="val 75000"/>
            <a:gd name="adj2" fmla="val 50000"/>
          </a:avLst>
        </a:prstGeom>
        <a:solidFill>
          <a:schemeClr val="accent5">
            <a:tint val="40000"/>
            <a:alpha val="90000"/>
            <a:hueOff val="-1534355"/>
            <a:satOff val="6893"/>
            <a:lumOff val="474"/>
            <a:alphaOff val="0"/>
          </a:schemeClr>
        </a:solidFill>
        <a:ln w="9525" cap="flat" cmpd="sng" algn="ctr">
          <a:solidFill>
            <a:schemeClr val="accent5">
              <a:tint val="40000"/>
              <a:alpha val="90000"/>
              <a:hueOff val="-1534355"/>
              <a:satOff val="6893"/>
              <a:lumOff val="4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Recherche des phrases clés</a:t>
          </a:r>
        </a:p>
      </dsp:txBody>
      <dsp:txXfrm>
        <a:off x="4796092" y="637799"/>
        <a:ext cx="6999341" cy="389594"/>
      </dsp:txXfrm>
    </dsp:sp>
    <dsp:sp modelId="{D77F26E9-9F2D-43A2-B522-04EABF21757C}">
      <dsp:nvSpPr>
        <dsp:cNvPr id="0" name=""/>
        <dsp:cNvSpPr/>
      </dsp:nvSpPr>
      <dsp:spPr>
        <a:xfrm>
          <a:off x="0" y="572867"/>
          <a:ext cx="4796092" cy="519458"/>
        </a:xfrm>
        <a:prstGeom prst="roundRect">
          <a:avLst/>
        </a:prstGeom>
        <a:gradFill rotWithShape="0">
          <a:gsLst>
            <a:gs pos="0">
              <a:schemeClr val="accent5">
                <a:hueOff val="-1419125"/>
                <a:satOff val="5687"/>
                <a:lumOff val="1233"/>
                <a:alphaOff val="0"/>
                <a:tint val="50000"/>
                <a:satMod val="300000"/>
              </a:schemeClr>
            </a:gs>
            <a:gs pos="35000">
              <a:schemeClr val="accent5">
                <a:hueOff val="-1419125"/>
                <a:satOff val="5687"/>
                <a:lumOff val="1233"/>
                <a:alphaOff val="0"/>
                <a:tint val="37000"/>
                <a:satMod val="300000"/>
              </a:schemeClr>
            </a:gs>
            <a:gs pos="100000">
              <a:schemeClr val="accent5">
                <a:hueOff val="-1419125"/>
                <a:satOff val="5687"/>
                <a:lumOff val="123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II. Compréhension de texte</a:t>
          </a:r>
        </a:p>
      </dsp:txBody>
      <dsp:txXfrm>
        <a:off x="25358" y="598225"/>
        <a:ext cx="4745376" cy="468742"/>
      </dsp:txXfrm>
    </dsp:sp>
    <dsp:sp modelId="{BEAA7D18-4FA8-4B38-86DC-CFED14238C51}">
      <dsp:nvSpPr>
        <dsp:cNvPr id="0" name=""/>
        <dsp:cNvSpPr/>
      </dsp:nvSpPr>
      <dsp:spPr>
        <a:xfrm>
          <a:off x="4796092" y="1144271"/>
          <a:ext cx="7194138" cy="519458"/>
        </a:xfrm>
        <a:prstGeom prst="rightArrow">
          <a:avLst>
            <a:gd name="adj1" fmla="val 75000"/>
            <a:gd name="adj2" fmla="val 50000"/>
          </a:avLst>
        </a:prstGeom>
        <a:solidFill>
          <a:schemeClr val="accent5">
            <a:tint val="40000"/>
            <a:alpha val="90000"/>
            <a:hueOff val="-3068709"/>
            <a:satOff val="13787"/>
            <a:lumOff val="948"/>
            <a:alphaOff val="0"/>
          </a:schemeClr>
        </a:solidFill>
        <a:ln w="9525" cap="flat" cmpd="sng" algn="ctr">
          <a:solidFill>
            <a:schemeClr val="accent5">
              <a:tint val="40000"/>
              <a:alpha val="90000"/>
              <a:hueOff val="-3068709"/>
              <a:satOff val="13787"/>
              <a:lumOff val="94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Les salutations </a:t>
          </a:r>
        </a:p>
      </dsp:txBody>
      <dsp:txXfrm>
        <a:off x="4796092" y="1209203"/>
        <a:ext cx="6999341" cy="389594"/>
      </dsp:txXfrm>
    </dsp:sp>
    <dsp:sp modelId="{339AB881-8F9D-4130-82BA-96794D5C1B8C}">
      <dsp:nvSpPr>
        <dsp:cNvPr id="0" name=""/>
        <dsp:cNvSpPr/>
      </dsp:nvSpPr>
      <dsp:spPr>
        <a:xfrm>
          <a:off x="0" y="1144271"/>
          <a:ext cx="4796092" cy="519458"/>
        </a:xfrm>
        <a:prstGeom prst="roundRect">
          <a:avLst/>
        </a:prstGeom>
        <a:gradFill rotWithShape="0">
          <a:gsLst>
            <a:gs pos="0">
              <a:schemeClr val="accent5">
                <a:hueOff val="-2838251"/>
                <a:satOff val="11375"/>
                <a:lumOff val="2465"/>
                <a:alphaOff val="0"/>
                <a:tint val="50000"/>
                <a:satMod val="300000"/>
              </a:schemeClr>
            </a:gs>
            <a:gs pos="35000">
              <a:schemeClr val="accent5">
                <a:hueOff val="-2838251"/>
                <a:satOff val="11375"/>
                <a:lumOff val="2465"/>
                <a:alphaOff val="0"/>
                <a:tint val="37000"/>
                <a:satMod val="300000"/>
              </a:schemeClr>
            </a:gs>
            <a:gs pos="100000">
              <a:schemeClr val="accent5">
                <a:hueOff val="-2838251"/>
                <a:satOff val="11375"/>
                <a:lumOff val="246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III. Vocabulaire</a:t>
          </a:r>
        </a:p>
      </dsp:txBody>
      <dsp:txXfrm>
        <a:off x="25358" y="1169629"/>
        <a:ext cx="4745376" cy="468742"/>
      </dsp:txXfrm>
    </dsp:sp>
    <dsp:sp modelId="{957A62CF-65E9-4393-92F4-CC3D5A430C3F}">
      <dsp:nvSpPr>
        <dsp:cNvPr id="0" name=""/>
        <dsp:cNvSpPr/>
      </dsp:nvSpPr>
      <dsp:spPr>
        <a:xfrm>
          <a:off x="4796092" y="1715675"/>
          <a:ext cx="7194138" cy="519458"/>
        </a:xfrm>
        <a:prstGeom prst="rightArrow">
          <a:avLst>
            <a:gd name="adj1" fmla="val 75000"/>
            <a:gd name="adj2" fmla="val 50000"/>
          </a:avLst>
        </a:prstGeom>
        <a:solidFill>
          <a:schemeClr val="accent5">
            <a:tint val="40000"/>
            <a:alpha val="90000"/>
            <a:hueOff val="-4603064"/>
            <a:satOff val="20680"/>
            <a:lumOff val="1422"/>
            <a:alphaOff val="0"/>
          </a:schemeClr>
        </a:solidFill>
        <a:ln w="9525" cap="flat" cmpd="sng" algn="ctr">
          <a:solidFill>
            <a:schemeClr val="accent5">
              <a:tint val="40000"/>
              <a:alpha val="90000"/>
              <a:hueOff val="-4603064"/>
              <a:satOff val="20680"/>
              <a:lumOff val="1422"/>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Les présentations</a:t>
          </a:r>
        </a:p>
      </dsp:txBody>
      <dsp:txXfrm>
        <a:off x="4796092" y="1780607"/>
        <a:ext cx="6999341" cy="389594"/>
      </dsp:txXfrm>
    </dsp:sp>
    <dsp:sp modelId="{18D5D2E0-8471-4460-8F44-ACA7B49EF93D}">
      <dsp:nvSpPr>
        <dsp:cNvPr id="0" name=""/>
        <dsp:cNvSpPr/>
      </dsp:nvSpPr>
      <dsp:spPr>
        <a:xfrm>
          <a:off x="0" y="1715675"/>
          <a:ext cx="4796092" cy="519458"/>
        </a:xfrm>
        <a:prstGeom prst="roundRect">
          <a:avLst/>
        </a:prstGeom>
        <a:gradFill rotWithShape="0">
          <a:gsLst>
            <a:gs pos="0">
              <a:schemeClr val="accent5">
                <a:hueOff val="-4257376"/>
                <a:satOff val="17062"/>
                <a:lumOff val="3698"/>
                <a:alphaOff val="0"/>
                <a:tint val="50000"/>
                <a:satMod val="300000"/>
              </a:schemeClr>
            </a:gs>
            <a:gs pos="35000">
              <a:schemeClr val="accent5">
                <a:hueOff val="-4257376"/>
                <a:satOff val="17062"/>
                <a:lumOff val="3698"/>
                <a:alphaOff val="0"/>
                <a:tint val="37000"/>
                <a:satMod val="300000"/>
              </a:schemeClr>
            </a:gs>
            <a:gs pos="100000">
              <a:schemeClr val="accent5">
                <a:hueOff val="-4257376"/>
                <a:satOff val="17062"/>
                <a:lumOff val="369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IV. Vocabulaire</a:t>
          </a:r>
        </a:p>
      </dsp:txBody>
      <dsp:txXfrm>
        <a:off x="25358" y="1741033"/>
        <a:ext cx="4745376" cy="468742"/>
      </dsp:txXfrm>
    </dsp:sp>
    <dsp:sp modelId="{2207FF74-897B-488D-AE22-88269022BC9F}">
      <dsp:nvSpPr>
        <dsp:cNvPr id="0" name=""/>
        <dsp:cNvSpPr/>
      </dsp:nvSpPr>
      <dsp:spPr>
        <a:xfrm>
          <a:off x="4796092" y="2287079"/>
          <a:ext cx="7194138" cy="519458"/>
        </a:xfrm>
        <a:prstGeom prst="rightArrow">
          <a:avLst>
            <a:gd name="adj1" fmla="val 75000"/>
            <a:gd name="adj2" fmla="val 50000"/>
          </a:avLst>
        </a:prstGeom>
        <a:solidFill>
          <a:schemeClr val="accent5">
            <a:tint val="40000"/>
            <a:alpha val="90000"/>
            <a:hueOff val="-6137418"/>
            <a:satOff val="27573"/>
            <a:lumOff val="1895"/>
            <a:alphaOff val="0"/>
          </a:schemeClr>
        </a:solidFill>
        <a:ln w="9525" cap="flat" cmpd="sng" algn="ctr">
          <a:solidFill>
            <a:schemeClr val="accent5">
              <a:tint val="40000"/>
              <a:alpha val="90000"/>
              <a:hueOff val="-6137418"/>
              <a:satOff val="27573"/>
              <a:lumOff val="1895"/>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Les pronoms sujet</a:t>
          </a:r>
        </a:p>
      </dsp:txBody>
      <dsp:txXfrm>
        <a:off x="4796092" y="2352011"/>
        <a:ext cx="6999341" cy="389594"/>
      </dsp:txXfrm>
    </dsp:sp>
    <dsp:sp modelId="{0F7DECFC-8431-46F3-A140-EB043C709DF5}">
      <dsp:nvSpPr>
        <dsp:cNvPr id="0" name=""/>
        <dsp:cNvSpPr/>
      </dsp:nvSpPr>
      <dsp:spPr>
        <a:xfrm>
          <a:off x="0" y="2287079"/>
          <a:ext cx="4796092" cy="519458"/>
        </a:xfrm>
        <a:prstGeom prst="roundRect">
          <a:avLst/>
        </a:prstGeom>
        <a:gradFill rotWithShape="0">
          <a:gsLst>
            <a:gs pos="0">
              <a:schemeClr val="accent5">
                <a:hueOff val="-5676501"/>
                <a:satOff val="22749"/>
                <a:lumOff val="4930"/>
                <a:alphaOff val="0"/>
                <a:tint val="50000"/>
                <a:satMod val="300000"/>
              </a:schemeClr>
            </a:gs>
            <a:gs pos="35000">
              <a:schemeClr val="accent5">
                <a:hueOff val="-5676501"/>
                <a:satOff val="22749"/>
                <a:lumOff val="4930"/>
                <a:alphaOff val="0"/>
                <a:tint val="37000"/>
                <a:satMod val="300000"/>
              </a:schemeClr>
            </a:gs>
            <a:gs pos="100000">
              <a:schemeClr val="accent5">
                <a:hueOff val="-5676501"/>
                <a:satOff val="22749"/>
                <a:lumOff val="493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V. Grammaire</a:t>
          </a:r>
        </a:p>
      </dsp:txBody>
      <dsp:txXfrm>
        <a:off x="25358" y="2312437"/>
        <a:ext cx="4745376" cy="468742"/>
      </dsp:txXfrm>
    </dsp:sp>
    <dsp:sp modelId="{C5D4513F-0712-4ABE-9C27-24B2E481567F}">
      <dsp:nvSpPr>
        <dsp:cNvPr id="0" name=""/>
        <dsp:cNvSpPr/>
      </dsp:nvSpPr>
      <dsp:spPr>
        <a:xfrm>
          <a:off x="4796092" y="2858484"/>
          <a:ext cx="7194138" cy="519458"/>
        </a:xfrm>
        <a:prstGeom prst="rightArrow">
          <a:avLst>
            <a:gd name="adj1" fmla="val 75000"/>
            <a:gd name="adj2" fmla="val 50000"/>
          </a:avLst>
        </a:prstGeom>
        <a:solidFill>
          <a:schemeClr val="accent5">
            <a:tint val="40000"/>
            <a:alpha val="90000"/>
            <a:hueOff val="-7671773"/>
            <a:satOff val="34466"/>
            <a:lumOff val="2369"/>
            <a:alphaOff val="0"/>
          </a:schemeClr>
        </a:solidFill>
        <a:ln w="9525" cap="flat" cmpd="sng" algn="ctr">
          <a:solidFill>
            <a:schemeClr val="accent5">
              <a:tint val="40000"/>
              <a:alpha val="90000"/>
              <a:hueOff val="-7671773"/>
              <a:satOff val="34466"/>
              <a:lumOff val="23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rtl="0">
            <a:lnSpc>
              <a:spcPct val="90000"/>
            </a:lnSpc>
            <a:spcBef>
              <a:spcPct val="0"/>
            </a:spcBef>
            <a:spcAft>
              <a:spcPct val="15000"/>
            </a:spcAft>
            <a:buChar char="•"/>
          </a:pPr>
          <a:r>
            <a:rPr lang="fr-FR" sz="1800" kern="1200" noProof="0" dirty="0"/>
            <a:t>Le verbe S’APPELER</a:t>
          </a:r>
        </a:p>
      </dsp:txBody>
      <dsp:txXfrm>
        <a:off x="4796092" y="2923416"/>
        <a:ext cx="6999341" cy="389594"/>
      </dsp:txXfrm>
    </dsp:sp>
    <dsp:sp modelId="{3C25A41D-0806-4A4C-A794-D3DCF3DC3490}">
      <dsp:nvSpPr>
        <dsp:cNvPr id="0" name=""/>
        <dsp:cNvSpPr/>
      </dsp:nvSpPr>
      <dsp:spPr>
        <a:xfrm>
          <a:off x="0" y="2858484"/>
          <a:ext cx="4796092" cy="519458"/>
        </a:xfrm>
        <a:prstGeom prst="roundRect">
          <a:avLst/>
        </a:prstGeom>
        <a:gradFill rotWithShape="0">
          <a:gsLst>
            <a:gs pos="0">
              <a:schemeClr val="accent5">
                <a:hueOff val="-7095626"/>
                <a:satOff val="28436"/>
                <a:lumOff val="6163"/>
                <a:alphaOff val="0"/>
                <a:tint val="50000"/>
                <a:satMod val="300000"/>
              </a:schemeClr>
            </a:gs>
            <a:gs pos="35000">
              <a:schemeClr val="accent5">
                <a:hueOff val="-7095626"/>
                <a:satOff val="28436"/>
                <a:lumOff val="6163"/>
                <a:alphaOff val="0"/>
                <a:tint val="37000"/>
                <a:satMod val="300000"/>
              </a:schemeClr>
            </a:gs>
            <a:gs pos="100000">
              <a:schemeClr val="accent5">
                <a:hueOff val="-7095626"/>
                <a:satOff val="28436"/>
                <a:lumOff val="6163"/>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anchor="ctr" anchorCtr="0">
          <a:noAutofit/>
        </a:bodyPr>
        <a:lstStyle/>
        <a:p>
          <a:pPr marL="0" lvl="0" indent="0" algn="ctr" defTabSz="1244600" rtl="0">
            <a:lnSpc>
              <a:spcPct val="90000"/>
            </a:lnSpc>
            <a:spcBef>
              <a:spcPct val="0"/>
            </a:spcBef>
            <a:spcAft>
              <a:spcPct val="35000"/>
            </a:spcAft>
            <a:buNone/>
          </a:pPr>
          <a:r>
            <a:rPr lang="fr-FR" sz="2800" b="1" kern="1200" noProof="0" dirty="0"/>
            <a:t>VI. Grammaire</a:t>
          </a:r>
        </a:p>
      </dsp:txBody>
      <dsp:txXfrm>
        <a:off x="25358" y="2883842"/>
        <a:ext cx="4745376" cy="468742"/>
      </dsp:txXfrm>
    </dsp:sp>
    <dsp:sp modelId="{AF73DA31-C4F8-4FFE-A8CE-51529BF9268C}">
      <dsp:nvSpPr>
        <dsp:cNvPr id="0" name=""/>
        <dsp:cNvSpPr/>
      </dsp:nvSpPr>
      <dsp:spPr>
        <a:xfrm>
          <a:off x="4796092" y="3429888"/>
          <a:ext cx="7194138" cy="519458"/>
        </a:xfrm>
        <a:prstGeom prst="rightArrow">
          <a:avLst>
            <a:gd name="adj1" fmla="val 75000"/>
            <a:gd name="adj2" fmla="val 50000"/>
          </a:avLst>
        </a:prstGeom>
        <a:solidFill>
          <a:schemeClr val="accent5">
            <a:tint val="40000"/>
            <a:alpha val="90000"/>
            <a:hueOff val="-9206127"/>
            <a:satOff val="41360"/>
            <a:lumOff val="2843"/>
            <a:alphaOff val="0"/>
          </a:schemeClr>
        </a:solidFill>
        <a:ln w="9525" cap="flat" cmpd="sng" algn="ctr">
          <a:solidFill>
            <a:schemeClr val="accent5">
              <a:tint val="40000"/>
              <a:alpha val="90000"/>
              <a:hueOff val="-9206127"/>
              <a:satOff val="41360"/>
              <a:lumOff val="284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Le verbe S’APPELLER</a:t>
          </a:r>
        </a:p>
      </dsp:txBody>
      <dsp:txXfrm>
        <a:off x="4796092" y="3494820"/>
        <a:ext cx="6999341" cy="389594"/>
      </dsp:txXfrm>
    </dsp:sp>
    <dsp:sp modelId="{16AC609C-9259-4977-AECC-D5ECAE5244C2}">
      <dsp:nvSpPr>
        <dsp:cNvPr id="0" name=""/>
        <dsp:cNvSpPr/>
      </dsp:nvSpPr>
      <dsp:spPr>
        <a:xfrm>
          <a:off x="0" y="3429888"/>
          <a:ext cx="4796092" cy="519458"/>
        </a:xfrm>
        <a:prstGeom prst="roundRect">
          <a:avLst/>
        </a:prstGeom>
        <a:gradFill rotWithShape="0">
          <a:gsLst>
            <a:gs pos="0">
              <a:schemeClr val="accent5">
                <a:hueOff val="-8514751"/>
                <a:satOff val="34124"/>
                <a:lumOff val="7395"/>
                <a:alphaOff val="0"/>
                <a:tint val="50000"/>
                <a:satMod val="300000"/>
              </a:schemeClr>
            </a:gs>
            <a:gs pos="35000">
              <a:schemeClr val="accent5">
                <a:hueOff val="-8514751"/>
                <a:satOff val="34124"/>
                <a:lumOff val="7395"/>
                <a:alphaOff val="0"/>
                <a:tint val="37000"/>
                <a:satMod val="300000"/>
              </a:schemeClr>
            </a:gs>
            <a:gs pos="100000">
              <a:schemeClr val="accent5">
                <a:hueOff val="-8514751"/>
                <a:satOff val="34124"/>
                <a:lumOff val="739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VII. Phonétique</a:t>
          </a:r>
        </a:p>
      </dsp:txBody>
      <dsp:txXfrm>
        <a:off x="25358" y="3455246"/>
        <a:ext cx="4745376" cy="468742"/>
      </dsp:txXfrm>
    </dsp:sp>
    <dsp:sp modelId="{134FB98B-1E9F-4004-9865-DBA7DE68C4E2}">
      <dsp:nvSpPr>
        <dsp:cNvPr id="0" name=""/>
        <dsp:cNvSpPr/>
      </dsp:nvSpPr>
      <dsp:spPr>
        <a:xfrm>
          <a:off x="4796092" y="4001292"/>
          <a:ext cx="7194138" cy="519458"/>
        </a:xfrm>
        <a:prstGeom prst="rightArrow">
          <a:avLst>
            <a:gd name="adj1" fmla="val 75000"/>
            <a:gd name="adj2" fmla="val 50000"/>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430" tIns="11430" rIns="11430" bIns="11430" numCol="1" spcCol="1270" rtlCol="0" anchor="t" anchorCtr="0">
          <a:noAutofit/>
        </a:bodyPr>
        <a:lstStyle/>
        <a:p>
          <a:pPr marL="171450" lvl="1" indent="-171450" algn="l" defTabSz="800100" rtl="0">
            <a:lnSpc>
              <a:spcPct val="90000"/>
            </a:lnSpc>
            <a:spcBef>
              <a:spcPct val="0"/>
            </a:spcBef>
            <a:spcAft>
              <a:spcPct val="15000"/>
            </a:spcAft>
            <a:buChar char="•"/>
          </a:pPr>
          <a:r>
            <a:rPr lang="fr-FR" sz="1800" kern="1200" noProof="0" dirty="0"/>
            <a:t>Faire connaissance avec quelqu’un</a:t>
          </a:r>
        </a:p>
      </dsp:txBody>
      <dsp:txXfrm>
        <a:off x="4796092" y="4066224"/>
        <a:ext cx="6999341" cy="389594"/>
      </dsp:txXfrm>
    </dsp:sp>
    <dsp:sp modelId="{1050D24C-7C6E-4337-A199-3B2610D81709}">
      <dsp:nvSpPr>
        <dsp:cNvPr id="0" name=""/>
        <dsp:cNvSpPr/>
      </dsp:nvSpPr>
      <dsp:spPr>
        <a:xfrm>
          <a:off x="0" y="4001292"/>
          <a:ext cx="4796092" cy="519458"/>
        </a:xfrm>
        <a:prstGeom prst="round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53340" rIns="106680" bIns="53340" numCol="1" spcCol="1270" rtlCol="0" anchor="ctr" anchorCtr="0">
          <a:noAutofit/>
        </a:bodyPr>
        <a:lstStyle/>
        <a:p>
          <a:pPr marL="0" lvl="0" indent="0" algn="ctr" defTabSz="1244600" rtl="0">
            <a:lnSpc>
              <a:spcPct val="90000"/>
            </a:lnSpc>
            <a:spcBef>
              <a:spcPct val="0"/>
            </a:spcBef>
            <a:spcAft>
              <a:spcPct val="35000"/>
            </a:spcAft>
            <a:buNone/>
          </a:pPr>
          <a:r>
            <a:rPr lang="fr-FR" sz="2800" b="1" kern="1200" noProof="0" dirty="0"/>
            <a:t>VIII. Production</a:t>
          </a:r>
        </a:p>
      </dsp:txBody>
      <dsp:txXfrm>
        <a:off x="25358" y="4026650"/>
        <a:ext cx="4745376" cy="46874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2.364"/>
    </inkml:context>
    <inkml:brush xml:id="br0">
      <inkml:brushProperty name="width" value="0.35" units="cm"/>
      <inkml:brushProperty name="height" value="0.35" units="cm"/>
      <inkml:brushProperty name="color" value="#E71224"/>
    </inkml:brush>
  </inkml:definitions>
  <inkml:trace contextRef="#ctx0" brushRef="#br0">1 1924 4120 0 0,'0'0'1972'0'0,"5"-6"-1847"0"0,3-1-83 0 0,-4 3-15 0 0,-1 0 1 0 0,1 0-1 0 0,-1 0 0 0 0,1 0 0 0 0,-1-1 0 0 0,3-5 0 0 0,12-21 122 0 0,-2 0 0 0 0,0-1 0 0 0,-3 0-1 0 0,13-41 1 0 0,-24 63-106 0 0,2 1 1 0 0,-1-1-1 0 0,6-9 1 0 0,-4 11-12 0 0,-1-1 1 0 0,5-17 0 0 0,4-22 154 0 0,39-90 1 0 0,-36 101-95 0 0,-1 0 0 0 0,15-67 1 0 0,-25 86-56 0 0,1 0 1 0 0,9-18-1 0 0,5-17 29 0 0,-18 47-59 0 0,45-133 150 0 0,39-142 132 0 0,-46 135-174 0 0,-33 119-79 0 0,5-40 1 0 0,-8 41-16 0 0,10-35 0 0 0,39-124 95 0 0,-40 152-99 0 0,-8 22-10 0 0,-1-1 0 0 0,4-13 0 0 0,-6 18-5 0 0,-2 3 0 0 0,1 0 0 0 0,0 1 0 0 0,0-1 0 0 0,0 1 0 0 0,0-1 1 0 0,1 1-1 0 0,-1-1 0 0 0,1 1 0 0 0,0 0 0 0 0,2-3 0 0 0,2-5 11 0 0,-6 9-12 0 0,1 1 0 0 0,-1 0 1 0 0,1 0-1 0 0,-1-1 0 0 0,1 1 0 0 0,0 0 0 0 0,-1 0 1 0 0,1 0-1 0 0,0 0 0 0 0,0 0 0 0 0,0 0 1 0 0,-1 0-1 0 0,1 0 0 0 0,0 0 0 0 0,2 0 0 0 0,-2 1 22 0 0,-1-1-22 0 0,1 1 0 0 0,-1 0 0 0 0,1 0 0 0 0,-1 1 0 0 0,1-1 0 0 0,-1 0 0 0 0,1 0-1 0 0,-1 0 1 0 0,1 0 0 0 0,-1 0 0 0 0,1 0 0 0 0,-1 1 0 0 0,1-1 0 0 0,-1 0 0 0 0,1 1-1 0 0,-1-1 1 0 0,1 0 0 0 0,-1 0 0 0 0,1 1 0 0 0,-1-1 0 0 0,1 1 0 0 0,0 2 3 0 0,0-1 0 0 0,0 1 1 0 0,0-1-1 0 0,0 1 1 0 0,0 0-1 0 0,-1-1 0 0 0,1 6 1 0 0,4 11 8 0 0,9 13 13 0 0,-5-11-1 0 0,10 30 0 0 0,40 185 466 0 0,7 25 280 0 0,-2-28-28 0 0,-21-84-186 0 0,-3-10-83 0 0,35 128 405 0 0,-26-109-441 0 0,-25-85-223 0 0,6 5 37 0 0,-9-29-106 0 0,-17-38-98 0 0,1 0 0 0 0,0-1 1 0 0,1 0-1 0 0,0 0 0 0 0,0-1 1 0 0,9 10-1 0 0,-6-7 20 0 0,-1 0 1 0 0,0 0-1 0 0,-1 1 0 0 0,9 22 1 0 0,-15-31-24 0 0,0 0 0 0 0,0 0 0 0 0,-1 0 0 0 0,1 0 0 0 0,-1 0 0 0 0,0 6 0 0 0,-1-4 52 0 0,2-5-92 0 0,-1-1 1 0 0,1 1-1 0 0,-1-1 1 0 0,1 1-1 0 0,0-1 0 0 0,-1 0 1 0 0,1 1-1 0 0,-1-1 1 0 0,1 0-1 0 0,0 1 1 0 0,-1-1-1 0 0,1 0 1 0 0,0 0-1 0 0,0 1 1 0 0,-1-1-1 0 0,1 0 1 0 0,0 0-1 0 0,-1 0 1 0 0,1 0-1 0 0,0 0 1 0 0,0 0-1 0 0,0 0 1 0 0,-1-5 20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7.691"/>
    </inkml:context>
    <inkml:brush xml:id="br0">
      <inkml:brushProperty name="width" value="0.35" units="cm"/>
      <inkml:brushProperty name="height" value="0.35" units="cm"/>
      <inkml:brushProperty name="color" value="#E71224"/>
    </inkml:brush>
  </inkml:definitions>
  <inkml:trace contextRef="#ctx0" brushRef="#br0">1035 345 5016 0 0,'8'-16'4'0'0,"-2"5"30"0"0,7-24 0 0 0,-14 16 43 0 0,-1 8 62 0 0,2 9-79 0 0,-1 0-1 0 0,1 0 1 0 0,-1 1 0 0 0,1-1-1 0 0,-1 0 1 0 0,0 1 0 0 0,1-1 0 0 0,-1 1-1 0 0,0-1 1 0 0,0 1 0 0 0,0-1-1 0 0,0 1 1 0 0,-1-1 0 0 0,-1-1 0 0 0,-20-15 485 0 0,-4-5-226 0 0,23 18-261 0 0,-1 0 0 0 0,0 1 0 0 0,-8-5 0 0 0,2 1 133 0 0,0 0 1 0 0,-18-17 0 0 0,20 17-86 0 0,-22-24 245 0 0,18 18-125 0 0,-26-22 1 0 0,35 32-184 0 0,-1 1-1 0 0,1 0 0 0 0,0 1 1 0 0,-1-1-1 0 0,0 1 0 0 0,0 0 1 0 0,0 0-1 0 0,0 0 0 0 0,0 1 0 0 0,0-1 1 0 0,-6 1-1 0 0,-2-1 82 0 0,-3 1 139 0 0,1-1 0 0 0,-1 2-1 0 0,-19 2 1 0 0,3 1 136 0 0,22-2-298 0 0,1-1-1 0 0,0 2 1 0 0,0-1-1 0 0,0 1 0 0 0,0 1 1 0 0,0 0-1 0 0,-10 4 0 0 0,-7 8 213 0 0,0 2-1 0 0,-26 21 1 0 0,28-20-109 0 0,-4 6 132 0 0,1 0 0 0 0,-43 52 1 0 0,25-26 46 0 0,13-22-131 0 0,26-24-207 0 0,1 1 0 0 0,0-1-1 0 0,0 1 1 0 0,0 0 0 0 0,0 0 0 0 0,1 0 0 0 0,0 1 0 0 0,-4 7 0 0 0,-83 189 772 0 0,83-182-785 0 0,-8 24 64 0 0,1 1 0 0 0,3 0-1 0 0,1 1 1 0 0,3 0 0 0 0,1 1 0 0 0,3 0 0 0 0,1 59-1 0 0,4-91-55 0 0,-1 1 0 0 0,2 0 0 0 0,0-1 0 0 0,1 1 0 0 0,1-1 0 0 0,0 0 0 0 0,1 0 0 0 0,0-1 0 0 0,12 23 0 0 0,4 15 78 0 0,-17-42-91 0 0,-1 1 1 0 0,1-1 0 0 0,1 0 0 0 0,0 0-1 0 0,0-1 1 0 0,1 0 0 0 0,0 1-1 0 0,13 13 1 0 0,77 75 333 0 0,-75-81-247 0 0,0 0-1 0 0,32 18 0 0 0,-37-24-66 0 0,-2-3 6 0 0,0 0-1 0 0,1 0 0 0 0,0-2 1 0 0,0 0-1 0 0,0 0 1 0 0,0-2-1 0 0,1 0 1 0 0,0 0-1 0 0,0-2 1 0 0,0 0-1 0 0,23 0 0 0 0,16 2 103 0 0,-40-2-102 0 0,0-1 1 0 0,0 0-1 0 0,28-3 0 0 0,12-5 66 0 0,45-7 66 0 0,-81 11-129 0 0,23-1 0 0 0,-31 4-19 0 0,1-1 0 0 0,0-1 0 0 0,-1 1 0 0 0,1-2 0 0 0,20-7 0 0 0,18-6 121 0 0,-31 10-64 0 0,22-8 0 0 0,63-24 225 0 0,-85 29-252 0 0,-2 2-1 0 0,0-1 0 0 0,0-1 0 0 0,24-18 0 0 0,-6 5 61 0 0,-27 17-82 0 0,0 0-1 0 0,-1 0 0 0 0,14-11 0 0 0,-21 15-35 0 0,1 1 0 0 0,-1 0 0 0 0,1-1 1 0 0,-1 1-1 0 0,0 0 0 0 0,1-1 1 0 0,-1 1-1 0 0,1-1 0 0 0,-1 1 0 0 0,0-1 1 0 0,0 1-1 0 0,1-1 0 0 0,-1 1 0 0 0,0-1 1 0 0,0 1-1 0 0,1-1 0 0 0,-1 1 0 0 0,0-1 1 0 0,0 1-1 0 0,0-1 0 0 0,0 1 0 0 0,0-1 1 0 0,0-1-1 0 0,0 2-8 0 0,-1 0 0 0 0,0-1 1 0 0,1 1-1 0 0,-1 0 0 0 0,0-1 0 0 0,1 1 0 0 0,-1 0 1 0 0,0-1-1 0 0,0 1 0 0 0,1 0 0 0 0,-1 0 0 0 0,0 0 1 0 0,0 0-1 0 0,1 0 0 0 0,-1 0 0 0 0,0 0 0 0 0,-1 0 1 0 0,-4 0-24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2.364"/>
    </inkml:context>
    <inkml:brush xml:id="br0">
      <inkml:brushProperty name="width" value="0.35" units="cm"/>
      <inkml:brushProperty name="height" value="0.35" units="cm"/>
      <inkml:brushProperty name="color" value="#E71224"/>
    </inkml:brush>
  </inkml:definitions>
  <inkml:trace contextRef="#ctx0" brushRef="#br0">1 1924 4120 0 0,'0'0'1972'0'0,"5"-6"-1847"0"0,3-1-83 0 0,-4 3-15 0 0,-1 0 1 0 0,1 0-1 0 0,-1 0 0 0 0,1 0 0 0 0,-1-1 0 0 0,3-5 0 0 0,12-21 122 0 0,-2 0 0 0 0,0-1 0 0 0,-3 0-1 0 0,13-41 1 0 0,-24 63-106 0 0,2 1 1 0 0,-1-1-1 0 0,6-9 1 0 0,-4 11-12 0 0,-1-1 1 0 0,5-17 0 0 0,4-22 154 0 0,39-90 1 0 0,-36 101-95 0 0,-1 0 0 0 0,15-67 1 0 0,-25 86-56 0 0,1 0 1 0 0,9-18-1 0 0,5-17 29 0 0,-18 47-59 0 0,45-133 150 0 0,39-142 132 0 0,-46 135-174 0 0,-33 119-79 0 0,5-40 1 0 0,-8 41-16 0 0,10-35 0 0 0,39-124 95 0 0,-40 152-99 0 0,-8 22-10 0 0,-1-1 0 0 0,4-13 0 0 0,-6 18-5 0 0,-2 3 0 0 0,1 0 0 0 0,0 1 0 0 0,0-1 0 0 0,0 1 0 0 0,0-1 1 0 0,1 1-1 0 0,-1-1 0 0 0,1 1 0 0 0,0 0 0 0 0,2-3 0 0 0,2-5 11 0 0,-6 9-12 0 0,1 1 0 0 0,-1 0 1 0 0,1 0-1 0 0,-1-1 0 0 0,1 1 0 0 0,0 0 0 0 0,-1 0 1 0 0,1 0-1 0 0,0 0 0 0 0,0 0 0 0 0,0 0 1 0 0,-1 0-1 0 0,1 0 0 0 0,0 0 0 0 0,2 0 0 0 0,-2 1 22 0 0,-1-1-22 0 0,1 1 0 0 0,-1 0 0 0 0,1 0 0 0 0,-1 1 0 0 0,1-1 0 0 0,-1 0 0 0 0,1 0-1 0 0,-1 0 1 0 0,1 0 0 0 0,-1 0 0 0 0,1 0 0 0 0,-1 1 0 0 0,1-1 0 0 0,-1 0 0 0 0,1 1-1 0 0,-1-1 1 0 0,1 0 0 0 0,-1 0 0 0 0,1 1 0 0 0,-1-1 0 0 0,1 1 0 0 0,0 2 3 0 0,0-1 0 0 0,0 1 1 0 0,0-1-1 0 0,0 1 1 0 0,0 0-1 0 0,-1-1 0 0 0,1 6 1 0 0,4 11 8 0 0,9 13 13 0 0,-5-11-1 0 0,10 30 0 0 0,40 185 466 0 0,7 25 280 0 0,-2-28-28 0 0,-21-84-186 0 0,-3-10-83 0 0,35 128 405 0 0,-26-109-441 0 0,-25-85-223 0 0,6 5 37 0 0,-9-29-106 0 0,-17-38-98 0 0,1 0 0 0 0,0-1 1 0 0,1 0-1 0 0,0 0 0 0 0,0-1 1 0 0,9 10-1 0 0,-6-7 20 0 0,-1 0 1 0 0,0 0-1 0 0,-1 1 0 0 0,9 22 1 0 0,-15-31-24 0 0,0 0 0 0 0,0 0 0 0 0,-1 0 0 0 0,1 0 0 0 0,-1 0 0 0 0,0 6 0 0 0,-1-4 52 0 0,2-5-92 0 0,-1-1 1 0 0,1 1-1 0 0,-1-1 1 0 0,1 1-1 0 0,0-1 0 0 0,-1 0 1 0 0,1 1-1 0 0,-1-1 1 0 0,1 0-1 0 0,0 1 1 0 0,-1-1-1 0 0,1 0 1 0 0,0 0-1 0 0,0 1 1 0 0,-1-1-1 0 0,1 0 1 0 0,0 0-1 0 0,-1 0 1 0 0,1 0-1 0 0,0 0 1 0 0,0 0-1 0 0,0 0 1 0 0,-1-5 20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3.254"/>
    </inkml:context>
    <inkml:brush xml:id="br0">
      <inkml:brushProperty name="width" value="0.35" units="cm"/>
      <inkml:brushProperty name="height" value="0.35" units="cm"/>
      <inkml:brushProperty name="color" value="#E71224"/>
    </inkml:brush>
  </inkml:definitions>
  <inkml:trace contextRef="#ctx0" brushRef="#br0">0 86 7432 0 0,'0'0'2342'0'0,"5"-2"-2252"0"0,14-7 126 0 0,30-11 0 0 0,-43 19-178 0 0,-1-1 1 0 0,0-1-1 0 0,0 1 0 0 0,0-1 1 0 0,6-4-1 0 0,-8 5-18 0 0,0 0 0 0 0,0 0-1 0 0,1 0 1 0 0,-1 0 0 0 0,1 0 0 0 0,-1 1-1 0 0,1-1 1 0 0,0 1 0 0 0,0 0-1 0 0,0 0 1 0 0,-1 1 0 0 0,6-1-1 0 0,43 1 155 0 0,109-4 311 0 0,-132 3-316 0 0,33 1 0 0 0,-42 1-54 0 0,0-1 0 0 0,-1 0 0 0 0,39-7 1 0 0,-43 4-23 0 0,0 1 0 0 0,0 1 0 0 0,-1 0 0 0 0,20 3 0 0 0,-3-2 362 0 0,-30 0-359 0 0,1 10 848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4.645"/>
    </inkml:context>
    <inkml:brush xml:id="br0">
      <inkml:brushProperty name="width" value="0.35" units="cm"/>
      <inkml:brushProperty name="height" value="0.35" units="cm"/>
      <inkml:brushProperty name="color" value="#E71224"/>
    </inkml:brush>
  </inkml:definitions>
  <inkml:trace contextRef="#ctx0" brushRef="#br0">18 0 6632 0 0,'0'0'504'0'0,"1"8"-320"0"0,1 2-142 0 0,1 8 157 0 0,0 1 0 0 0,-1-1 0 0 0,0 21 0 0 0,-4 58 389 0 0,1-24-270 0 0,1-40-61 0 0,4 35 1 0 0,1 15 196 0 0,-3-28-171 0 0,-1-22-13 0 0,-2 34 0 0 0,-1-50-184 0 0,0 11 167 0 0,0 39 0 0 0,4-38-100 0 0,-1-8 41 0 0,-1 43 1 0 0,-6-21-18 0 0,-1 28 130 0 0,7-57-238 0 0,-7 108 548 0 0,5-74-360 0 0,2-34-143 0 0,-1 0 0 0 0,-2 19-1 0 0,1-26-68 0 0,0 1 21 0 0,1 0 0 0 0,0 0 0 0 0,0-1 1 0 0,1 1-1 0 0,-1 0 0 0 0,2 9 0 0 0,-1-17-59 0 0,1 1 1 0 0,-1-1-1 0 0,0 1 0 0 0,0-1 1 0 0,0 1-1 0 0,0-1 0 0 0,0 1 0 0 0,0-1 1 0 0,0 1-1 0 0,0-1 0 0 0,-1 1 0 0 0,1-1 1 0 0,0 1-1 0 0,0-1 0 0 0,0 1 1 0 0,0-1-1 0 0,-3 12 1419 0 0,3-17-1418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5.631"/>
    </inkml:context>
    <inkml:brush xml:id="br0">
      <inkml:brushProperty name="width" value="0.35" units="cm"/>
      <inkml:brushProperty name="height" value="0.35" units="cm"/>
      <inkml:brushProperty name="color" value="#E71224"/>
    </inkml:brush>
  </inkml:definitions>
  <inkml:trace contextRef="#ctx0" brushRef="#br0">1 103 7528 0 0,'0'0'270'0'0,"5"-5"-242"0"0,3-4 16 0 0,0 0 0 0 0,13-18-1 0 0,-18 23-26 0 0,0 1-1 0 0,1 0 1 0 0,-1 0 0 0 0,0 1-1 0 0,1-1 1 0 0,0 1-1 0 0,0-1 1 0 0,-1 1 0 0 0,9-3-1 0 0,-8 3-3 0 0,4-1 14 0 0,1-1 0 0 0,-1 1 0 0 0,1 0 0 0 0,-1 1 0 0 0,1 0 0 0 0,0 1 0 0 0,0-1 0 0 0,0 2 0 0 0,0-1 0 0 0,14 2 0 0 0,-13-1 31 0 0,0 1 0 0 0,0 0 0 0 0,0 0 0 0 0,1 1 1 0 0,-1 1-1 0 0,11 3 0 0 0,30 12 201 0 0,-33-12-145 0 0,1 0-1 0 0,19 11 1 0 0,-30-14-78 0 0,-1 0 0 0 0,1 0 1 0 0,0-1-1 0 0,0 0 0 0 0,1-1 1 0 0,7 1-1 0 0,-7-1 0 0 0,-1 1 1 0 0,1-1-1 0 0,-1 1 1 0 0,0 0-1 0 0,0 1 1 0 0,12 5-1 0 0,-7-1 49 0 0,22 6 0 0 0,-28-10-60 0 0,1-1 0 0 0,-1 1 1 0 0,0 0-1 0 0,1 1 0 0 0,-2 0 0 0 0,1 0 0 0 0,0 1 0 0 0,10 9 0 0 0,5 5 65 0 0,-17-14-67 0 0,1 0 0 0 0,-1 0 0 0 0,0 0 0 0 0,0 0 0 0 0,-1 1-1 0 0,1-1 1 0 0,-1 1 0 0 0,4 9 0 0 0,5 12 115 0 0,11 38 1 0 0,-21-56-90 0 0,-1 1 0 0 0,0 0 0 0 0,-1-1 1 0 0,1 1-1 0 0,-2 0 0 0 0,0 0 0 0 0,0 0 1 0 0,-2 10-1 0 0,0-3 52 0 0,-2 0 1 0 0,0 0-1 0 0,-1-1 0 0 0,-8 21 1 0 0,10-30-64 0 0,-1 0 1 0 0,1-1 0 0 0,-1 0-1 0 0,0 0 1 0 0,0 0 0 0 0,-1 0-1 0 0,1-1 1 0 0,-1 0 0 0 0,-1 0-1 0 0,1 0 1 0 0,-1 0 0 0 0,-11 7-1 0 0,-24 11 210 0 0,25-13-84 0 0,0 0-1 0 0,-1-2 0 0 0,0 0 0 0 0,-36 11 0 0 0,27-11 21 0 0,16-6 29 0 0,1 1-1 0 0,0-1 1 0 0,-1 0-1 0 0,-19 0 1 0 0,47-1 39 0 0,-1 0 0 0 0,1 2 1 0 0,-1-1-1 0 0,28 10 0 0 0,15 5-166 0 0,-38-11-52 0 0,-1 0 1 0 0,0 2-1 0 0,-1 0 0 0 0,23 12 1 0 0,-29-12 12 0 0,30 9 0 0 0,-34-13-27 0 0,0-1-1 0 0,0 2 1 0 0,0-1 0 0 0,-1 1 0 0 0,1 1 0 0 0,16 12 0 0 0,-20-13-7 0 0,0 0 0 0 0,0 0 1 0 0,1-1-1 0 0,0 0 0 0 0,0 0 1 0 0,0 0-1 0 0,11 3 0 0 0,-12-5-3 0 0,-1 1-1 0 0,1 0 0 0 0,-1 1 0 0 0,1-1 0 0 0,-1 1 0 0 0,9 8 0 0 0,25 31 57 0 0,-22-23-36 0 0,-7-7-6 0 0,-1 0-1 0 0,15 27 0 0 0,-15-23-9 0 0,-2-2-2 0 0,-1-1 0 0 0,0 1 0 0 0,-2 0-1 0 0,1 0 1 0 0,-2 1 0 0 0,0 0-1 0 0,-1-1 1 0 0,0 19 0 0 0,-2-23 1 0 0,0 1 1 0 0,-1 0-1 0 0,-1 0 0 0 0,-3 14 1 0 0,-2 16 29 0 0,4-26-16 0 0,-1 0-1 0 0,-8 22 1 0 0,3-11 0 0 0,6-18-12 0 0,-1 0 0 0 0,0 0 0 0 0,-1-1-1 0 0,0 1 1 0 0,0-1 0 0 0,0 0 0 0 0,-1 0-1 0 0,-1-1 1 0 0,1 0 0 0 0,-9 7 0 0 0,1-2 40 0 0,0-1 1 0 0,0-1-1 0 0,-1 0 1 0 0,-27 13-1 0 0,29-17 11 0 0,-1-1-1 0 0,0 0 0 0 0,-1-1 1 0 0,1-1-1 0 0,-27 4 1 0 0,9-5 119 0 0,-52-2 1 0 0,5 0 33 0 0,-14-1 43 0 0,-210-11 1242 0 0,302 12-1424 0 0,-9-6 171 0 0,9 3-237 0 0,1 0 0 0 0,0 1 0 0 0,0-1 0 0 0,0 1 0 0 0,1-1 0 0 0,-1 1 1 0 0,1-1-1 0 0,-1 1 0 0 0,2-3 0 0 0,1-7 18 0 0,1-9-12 0 0,8-25 0 0 0,-4 25-20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7.691"/>
    </inkml:context>
    <inkml:brush xml:id="br0">
      <inkml:brushProperty name="width" value="0.35" units="cm"/>
      <inkml:brushProperty name="height" value="0.35" units="cm"/>
      <inkml:brushProperty name="color" value="#E71224"/>
    </inkml:brush>
  </inkml:definitions>
  <inkml:trace contextRef="#ctx0" brushRef="#br0">1035 345 5016 0 0,'8'-16'4'0'0,"-2"5"30"0"0,7-24 0 0 0,-14 16 43 0 0,-1 8 62 0 0,2 9-79 0 0,-1 0-1 0 0,1 0 1 0 0,-1 1 0 0 0,1-1-1 0 0,-1 0 1 0 0,0 1 0 0 0,1-1 0 0 0,-1 1-1 0 0,0-1 1 0 0,0 1 0 0 0,0-1-1 0 0,0 1 1 0 0,-1-1 0 0 0,-1-1 0 0 0,-20-15 485 0 0,-4-5-226 0 0,23 18-261 0 0,-1 0 0 0 0,0 1 0 0 0,-8-5 0 0 0,2 1 133 0 0,0 0 1 0 0,-18-17 0 0 0,20 17-86 0 0,-22-24 245 0 0,18 18-125 0 0,-26-22 1 0 0,35 32-184 0 0,-1 1-1 0 0,1 0 0 0 0,0 1 1 0 0,-1-1-1 0 0,0 1 0 0 0,0 0 1 0 0,0 0-1 0 0,0 0 0 0 0,0 1 0 0 0,0-1 1 0 0,-6 1-1 0 0,-2-1 82 0 0,-3 1 139 0 0,1-1 0 0 0,-1 2-1 0 0,-19 2 1 0 0,3 1 136 0 0,22-2-298 0 0,1-1-1 0 0,0 2 1 0 0,0-1-1 0 0,0 1 0 0 0,0 1 1 0 0,0 0-1 0 0,-10 4 0 0 0,-7 8 213 0 0,0 2-1 0 0,-26 21 1 0 0,28-20-109 0 0,-4 6 132 0 0,1 0 0 0 0,-43 52 1 0 0,25-26 46 0 0,13-22-131 0 0,26-24-207 0 0,1 1 0 0 0,0-1-1 0 0,0 1 1 0 0,0 0 0 0 0,0 0 0 0 0,1 0 0 0 0,0 1 0 0 0,-4 7 0 0 0,-83 189 772 0 0,83-182-785 0 0,-8 24 64 0 0,1 1 0 0 0,3 0-1 0 0,1 1 1 0 0,3 0 0 0 0,1 1 0 0 0,3 0 0 0 0,1 59-1 0 0,4-91-55 0 0,-1 1 0 0 0,2 0 0 0 0,0-1 0 0 0,1 1 0 0 0,1-1 0 0 0,0 0 0 0 0,1 0 0 0 0,0-1 0 0 0,12 23 0 0 0,4 15 78 0 0,-17-42-91 0 0,-1 1 1 0 0,1-1 0 0 0,1 0 0 0 0,0 0-1 0 0,0-1 1 0 0,1 0 0 0 0,0 1-1 0 0,13 13 1 0 0,77 75 333 0 0,-75-81-247 0 0,0 0-1 0 0,32 18 0 0 0,-37-24-66 0 0,-2-3 6 0 0,0 0-1 0 0,1 0 0 0 0,0-2 1 0 0,0 0-1 0 0,0 0 1 0 0,0-2-1 0 0,1 0 1 0 0,0 0-1 0 0,0-2 1 0 0,0 0-1 0 0,23 0 0 0 0,16 2 103 0 0,-40-2-102 0 0,0-1 1 0 0,0 0-1 0 0,28-3 0 0 0,12-5 66 0 0,45-7 66 0 0,-81 11-129 0 0,23-1 0 0 0,-31 4-19 0 0,1-1 0 0 0,0-1 0 0 0,-1 1 0 0 0,1-2 0 0 0,20-7 0 0 0,18-6 121 0 0,-31 10-64 0 0,22-8 0 0 0,63-24 225 0 0,-85 29-252 0 0,-2 2-1 0 0,0-1 0 0 0,0-1 0 0 0,24-18 0 0 0,-6 5 61 0 0,-27 17-82 0 0,0 0-1 0 0,-1 0 0 0 0,14-11 0 0 0,-21 15-35 0 0,1 1 0 0 0,-1 0 0 0 0,1-1 1 0 0,-1 1-1 0 0,0 0 0 0 0,1-1 1 0 0,-1 1-1 0 0,1-1 0 0 0,-1 1 0 0 0,0-1 1 0 0,0 1-1 0 0,1-1 0 0 0,-1 1 0 0 0,0-1 1 0 0,0 1-1 0 0,1-1 0 0 0,-1 1 0 0 0,0-1 1 0 0,0 1-1 0 0,0-1 0 0 0,0 1 0 0 0,0-1 1 0 0,0-1-1 0 0,0 2-8 0 0,-1 0 0 0 0,0-1 1 0 0,1 1-1 0 0,-1 0 0 0 0,0-1 0 0 0,1 1 0 0 0,-1 0 1 0 0,0-1-1 0 0,0 1 0 0 0,1 0 0 0 0,-1 0 0 0 0,0 0 1 0 0,0 0-1 0 0,1 0 0 0 0,-1 0 0 0 0,0 0 0 0 0,-1 0 1 0 0,-4 0-24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2.364"/>
    </inkml:context>
    <inkml:brush xml:id="br0">
      <inkml:brushProperty name="width" value="0.35" units="cm"/>
      <inkml:brushProperty name="height" value="0.35" units="cm"/>
      <inkml:brushProperty name="color" value="#E71224"/>
    </inkml:brush>
  </inkml:definitions>
  <inkml:trace contextRef="#ctx0" brushRef="#br0">1 1924 4120 0 0,'0'0'1972'0'0,"5"-6"-1847"0"0,3-1-83 0 0,-4 3-15 0 0,-1 0 1 0 0,1 0-1 0 0,-1 0 0 0 0,1 0 0 0 0,-1-1 0 0 0,3-5 0 0 0,12-21 122 0 0,-2 0 0 0 0,0-1 0 0 0,-3 0-1 0 0,13-41 1 0 0,-24 63-106 0 0,2 1 1 0 0,-1-1-1 0 0,6-9 1 0 0,-4 11-12 0 0,-1-1 1 0 0,5-17 0 0 0,4-22 154 0 0,39-90 1 0 0,-36 101-95 0 0,-1 0 0 0 0,15-67 1 0 0,-25 86-56 0 0,1 0 1 0 0,9-18-1 0 0,5-17 29 0 0,-18 47-59 0 0,45-133 150 0 0,39-142 132 0 0,-46 135-174 0 0,-33 119-79 0 0,5-40 1 0 0,-8 41-16 0 0,10-35 0 0 0,39-124 95 0 0,-40 152-99 0 0,-8 22-10 0 0,-1-1 0 0 0,4-13 0 0 0,-6 18-5 0 0,-2 3 0 0 0,1 0 0 0 0,0 1 0 0 0,0-1 0 0 0,0 1 0 0 0,0-1 1 0 0,1 1-1 0 0,-1-1 0 0 0,1 1 0 0 0,0 0 0 0 0,2-3 0 0 0,2-5 11 0 0,-6 9-12 0 0,1 1 0 0 0,-1 0 1 0 0,1 0-1 0 0,-1-1 0 0 0,1 1 0 0 0,0 0 0 0 0,-1 0 1 0 0,1 0-1 0 0,0 0 0 0 0,0 0 0 0 0,0 0 1 0 0,-1 0-1 0 0,1 0 0 0 0,0 0 0 0 0,2 0 0 0 0,-2 1 22 0 0,-1-1-22 0 0,1 1 0 0 0,-1 0 0 0 0,1 0 0 0 0,-1 1 0 0 0,1-1 0 0 0,-1 0 0 0 0,1 0-1 0 0,-1 0 1 0 0,1 0 0 0 0,-1 0 0 0 0,1 0 0 0 0,-1 1 0 0 0,1-1 0 0 0,-1 0 0 0 0,1 1-1 0 0,-1-1 1 0 0,1 0 0 0 0,-1 0 0 0 0,1 1 0 0 0,-1-1 0 0 0,1 1 0 0 0,0 2 3 0 0,0-1 0 0 0,0 1 1 0 0,0-1-1 0 0,0 1 1 0 0,0 0-1 0 0,-1-1 0 0 0,1 6 1 0 0,4 11 8 0 0,9 13 13 0 0,-5-11-1 0 0,10 30 0 0 0,40 185 466 0 0,7 25 280 0 0,-2-28-28 0 0,-21-84-186 0 0,-3-10-83 0 0,35 128 405 0 0,-26-109-441 0 0,-25-85-223 0 0,6 5 37 0 0,-9-29-106 0 0,-17-38-98 0 0,1 0 0 0 0,0-1 1 0 0,1 0-1 0 0,0 0 0 0 0,0-1 1 0 0,9 10-1 0 0,-6-7 20 0 0,-1 0 1 0 0,0 0-1 0 0,-1 1 0 0 0,9 22 1 0 0,-15-31-24 0 0,0 0 0 0 0,0 0 0 0 0,-1 0 0 0 0,1 0 0 0 0,-1 0 0 0 0,0 6 0 0 0,-1-4 52 0 0,2-5-92 0 0,-1-1 1 0 0,1 1-1 0 0,-1-1 1 0 0,1 1-1 0 0,0-1 0 0 0,-1 0 1 0 0,1 1-1 0 0,-1-1 1 0 0,1 0-1 0 0,0 1 1 0 0,-1-1-1 0 0,1 0 1 0 0,0 0-1 0 0,0 1 1 0 0,-1-1-1 0 0,1 0 1 0 0,0 0-1 0 0,-1 0 1 0 0,1 0-1 0 0,0 0 1 0 0,0 0-1 0 0,0 0 1 0 0,-1-5 20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3.254"/>
    </inkml:context>
    <inkml:brush xml:id="br0">
      <inkml:brushProperty name="width" value="0.35" units="cm"/>
      <inkml:brushProperty name="height" value="0.35" units="cm"/>
      <inkml:brushProperty name="color" value="#E71224"/>
    </inkml:brush>
  </inkml:definitions>
  <inkml:trace contextRef="#ctx0" brushRef="#br0">0 86 7432 0 0,'0'0'2342'0'0,"5"-2"-2252"0"0,14-7 126 0 0,30-11 0 0 0,-43 19-178 0 0,-1-1 1 0 0,0-1-1 0 0,0 1 0 0 0,0-1 1 0 0,6-4-1 0 0,-8 5-18 0 0,0 0 0 0 0,0 0-1 0 0,1 0 1 0 0,-1 0 0 0 0,1 0 0 0 0,-1 1-1 0 0,1-1 1 0 0,0 1 0 0 0,0 0-1 0 0,0 0 1 0 0,-1 1 0 0 0,6-1-1 0 0,43 1 155 0 0,109-4 311 0 0,-132 3-316 0 0,33 1 0 0 0,-42 1-54 0 0,0-1 0 0 0,-1 0 0 0 0,39-7 1 0 0,-43 4-23 0 0,0 1 0 0 0,0 1 0 0 0,-1 0 0 0 0,20 3 0 0 0,-3-2 362 0 0,-30 0-359 0 0,1 10 848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4.645"/>
    </inkml:context>
    <inkml:brush xml:id="br0">
      <inkml:brushProperty name="width" value="0.35" units="cm"/>
      <inkml:brushProperty name="height" value="0.35" units="cm"/>
      <inkml:brushProperty name="color" value="#E71224"/>
    </inkml:brush>
  </inkml:definitions>
  <inkml:trace contextRef="#ctx0" brushRef="#br0">18 0 6632 0 0,'0'0'504'0'0,"1"8"-320"0"0,1 2-142 0 0,1 8 157 0 0,0 1 0 0 0,-1-1 0 0 0,0 21 0 0 0,-4 58 389 0 0,1-24-270 0 0,1-40-61 0 0,4 35 1 0 0,1 15 196 0 0,-3-28-171 0 0,-1-22-13 0 0,-2 34 0 0 0,-1-50-184 0 0,0 11 167 0 0,0 39 0 0 0,4-38-100 0 0,-1-8 41 0 0,-1 43 1 0 0,-6-21-18 0 0,-1 28 130 0 0,7-57-238 0 0,-7 108 548 0 0,5-74-360 0 0,2-34-143 0 0,-1 0 0 0 0,-2 19-1 0 0,1-26-68 0 0,0 1 21 0 0,1 0 0 0 0,0 0 0 0 0,0-1 1 0 0,1 1-1 0 0,-1 0 0 0 0,2 9 0 0 0,-1-17-59 0 0,1 1 1 0 0,-1-1-1 0 0,0 1 0 0 0,0-1 1 0 0,0 1-1 0 0,0-1 0 0 0,0 1 0 0 0,0-1 1 0 0,0 1-1 0 0,0-1 0 0 0,-1 1 0 0 0,1-1 1 0 0,0 1-1 0 0,0-1 0 0 0,0 1 1 0 0,0-1-1 0 0,-3 12 1419 0 0,3-17-1418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5.631"/>
    </inkml:context>
    <inkml:brush xml:id="br0">
      <inkml:brushProperty name="width" value="0.35" units="cm"/>
      <inkml:brushProperty name="height" value="0.35" units="cm"/>
      <inkml:brushProperty name="color" value="#E71224"/>
    </inkml:brush>
  </inkml:definitions>
  <inkml:trace contextRef="#ctx0" brushRef="#br0">1 103 7528 0 0,'0'0'270'0'0,"5"-5"-242"0"0,3-4 16 0 0,0 0 0 0 0,13-18-1 0 0,-18 23-26 0 0,0 1-1 0 0,1 0 1 0 0,-1 0 0 0 0,0 1-1 0 0,1-1 1 0 0,0 1-1 0 0,0-1 1 0 0,-1 1 0 0 0,9-3-1 0 0,-8 3-3 0 0,4-1 14 0 0,1-1 0 0 0,-1 1 0 0 0,1 0 0 0 0,-1 1 0 0 0,1 0 0 0 0,0 1 0 0 0,0-1 0 0 0,0 2 0 0 0,0-1 0 0 0,14 2 0 0 0,-13-1 31 0 0,0 1 0 0 0,0 0 0 0 0,0 0 0 0 0,1 1 1 0 0,-1 1-1 0 0,11 3 0 0 0,30 12 201 0 0,-33-12-145 0 0,1 0-1 0 0,19 11 1 0 0,-30-14-78 0 0,-1 0 0 0 0,1 0 1 0 0,0-1-1 0 0,0 0 0 0 0,1-1 1 0 0,7 1-1 0 0,-7-1 0 0 0,-1 1 1 0 0,1-1-1 0 0,-1 1 1 0 0,0 0-1 0 0,0 1 1 0 0,12 5-1 0 0,-7-1 49 0 0,22 6 0 0 0,-28-10-60 0 0,1-1 0 0 0,-1 1 1 0 0,0 0-1 0 0,1 1 0 0 0,-2 0 0 0 0,1 0 0 0 0,0 1 0 0 0,10 9 0 0 0,5 5 65 0 0,-17-14-67 0 0,1 0 0 0 0,-1 0 0 0 0,0 0 0 0 0,0 0 0 0 0,-1 1-1 0 0,1-1 1 0 0,-1 1 0 0 0,4 9 0 0 0,5 12 115 0 0,11 38 1 0 0,-21-56-90 0 0,-1 1 0 0 0,0 0 0 0 0,-1-1 1 0 0,1 1-1 0 0,-2 0 0 0 0,0 0 0 0 0,0 0 1 0 0,-2 10-1 0 0,0-3 52 0 0,-2 0 1 0 0,0 0-1 0 0,-1-1 0 0 0,-8 21 1 0 0,10-30-64 0 0,-1 0 1 0 0,1-1 0 0 0,-1 0-1 0 0,0 0 1 0 0,0 0 0 0 0,-1 0-1 0 0,1-1 1 0 0,-1 0 0 0 0,-1 0-1 0 0,1 0 1 0 0,-1 0 0 0 0,-11 7-1 0 0,-24 11 210 0 0,25-13-84 0 0,0 0-1 0 0,-1-2 0 0 0,0 0 0 0 0,-36 11 0 0 0,27-11 21 0 0,16-6 29 0 0,1 1-1 0 0,0-1 1 0 0,-1 0-1 0 0,-19 0 1 0 0,47-1 39 0 0,-1 0 0 0 0,1 2 1 0 0,-1-1-1 0 0,28 10 0 0 0,15 5-166 0 0,-38-11-52 0 0,-1 0 1 0 0,0 2-1 0 0,-1 0 0 0 0,23 12 1 0 0,-29-12 12 0 0,30 9 0 0 0,-34-13-27 0 0,0-1-1 0 0,0 2 1 0 0,0-1 0 0 0,-1 1 0 0 0,1 1 0 0 0,16 12 0 0 0,-20-13-7 0 0,0 0 0 0 0,0 0 1 0 0,1-1-1 0 0,0 0 0 0 0,0 0 1 0 0,0 0-1 0 0,11 3 0 0 0,-12-5-3 0 0,-1 1-1 0 0,1 0 0 0 0,-1 1 0 0 0,1-1 0 0 0,-1 1 0 0 0,9 8 0 0 0,25 31 57 0 0,-22-23-36 0 0,-7-7-6 0 0,-1 0-1 0 0,15 27 0 0 0,-15-23-9 0 0,-2-2-2 0 0,-1-1 0 0 0,0 1 0 0 0,-2 0-1 0 0,1 0 1 0 0,-2 1 0 0 0,0 0-1 0 0,-1-1 1 0 0,0 19 0 0 0,-2-23 1 0 0,0 1 1 0 0,-1 0-1 0 0,-1 0 0 0 0,-3 14 1 0 0,-2 16 29 0 0,4-26-16 0 0,-1 0-1 0 0,-8 22 1 0 0,3-11 0 0 0,6-18-12 0 0,-1 0 0 0 0,0 0 0 0 0,-1-1-1 0 0,0 1 1 0 0,0-1 0 0 0,0 0 0 0 0,-1 0-1 0 0,-1-1 1 0 0,1 0 0 0 0,-9 7 0 0 0,1-2 40 0 0,0-1 1 0 0,0-1-1 0 0,-1 0 1 0 0,-27 13-1 0 0,29-17 11 0 0,-1-1-1 0 0,0 0 0 0 0,-1-1 1 0 0,1-1-1 0 0,-27 4 1 0 0,9-5 119 0 0,-52-2 1 0 0,5 0 33 0 0,-14-1 43 0 0,-210-11 1242 0 0,302 12-1424 0 0,-9-6 171 0 0,9 3-237 0 0,1 0 0 0 0,0 1 0 0 0,0-1 0 0 0,0 1 0 0 0,1-1 0 0 0,-1 1 1 0 0,1-1-1 0 0,-1 1 0 0 0,2-3 0 0 0,1-7 18 0 0,1-9-12 0 0,8-25 0 0 0,-4 25-20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3.254"/>
    </inkml:context>
    <inkml:brush xml:id="br0">
      <inkml:brushProperty name="width" value="0.35" units="cm"/>
      <inkml:brushProperty name="height" value="0.35" units="cm"/>
      <inkml:brushProperty name="color" value="#E71224"/>
    </inkml:brush>
  </inkml:definitions>
  <inkml:trace contextRef="#ctx0" brushRef="#br0">0 86 7432 0 0,'0'0'2342'0'0,"5"-2"-2252"0"0,14-7 126 0 0,30-11 0 0 0,-43 19-178 0 0,-1-1 1 0 0,0-1-1 0 0,0 1 0 0 0,0-1 1 0 0,6-4-1 0 0,-8 5-18 0 0,0 0 0 0 0,0 0-1 0 0,1 0 1 0 0,-1 0 0 0 0,1 0 0 0 0,-1 1-1 0 0,1-1 1 0 0,0 1 0 0 0,0 0-1 0 0,0 0 1 0 0,-1 1 0 0 0,6-1-1 0 0,43 1 155 0 0,109-4 311 0 0,-132 3-316 0 0,33 1 0 0 0,-42 1-54 0 0,0-1 0 0 0,-1 0 0 0 0,39-7 1 0 0,-43 4-23 0 0,0 1 0 0 0,0 1 0 0 0,-1 0 0 0 0,20 3 0 0 0,-3-2 362 0 0,-30 0-359 0 0,1 10 848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7.691"/>
    </inkml:context>
    <inkml:brush xml:id="br0">
      <inkml:brushProperty name="width" value="0.35" units="cm"/>
      <inkml:brushProperty name="height" value="0.35" units="cm"/>
      <inkml:brushProperty name="color" value="#E71224"/>
    </inkml:brush>
  </inkml:definitions>
  <inkml:trace contextRef="#ctx0" brushRef="#br0">1035 345 5016 0 0,'8'-16'4'0'0,"-2"5"30"0"0,7-24 0 0 0,-14 16 43 0 0,-1 8 62 0 0,2 9-79 0 0,-1 0-1 0 0,1 0 1 0 0,-1 1 0 0 0,1-1-1 0 0,-1 0 1 0 0,0 1 0 0 0,1-1 0 0 0,-1 1-1 0 0,0-1 1 0 0,0 1 0 0 0,0-1-1 0 0,0 1 1 0 0,-1-1 0 0 0,-1-1 0 0 0,-20-15 485 0 0,-4-5-226 0 0,23 18-261 0 0,-1 0 0 0 0,0 1 0 0 0,-8-5 0 0 0,2 1 133 0 0,0 0 1 0 0,-18-17 0 0 0,20 17-86 0 0,-22-24 245 0 0,18 18-125 0 0,-26-22 1 0 0,35 32-184 0 0,-1 1-1 0 0,1 0 0 0 0,0 1 1 0 0,-1-1-1 0 0,0 1 0 0 0,0 0 1 0 0,0 0-1 0 0,0 0 0 0 0,0 1 0 0 0,0-1 1 0 0,-6 1-1 0 0,-2-1 82 0 0,-3 1 139 0 0,1-1 0 0 0,-1 2-1 0 0,-19 2 1 0 0,3 1 136 0 0,22-2-298 0 0,1-1-1 0 0,0 2 1 0 0,0-1-1 0 0,0 1 0 0 0,0 1 1 0 0,0 0-1 0 0,-10 4 0 0 0,-7 8 213 0 0,0 2-1 0 0,-26 21 1 0 0,28-20-109 0 0,-4 6 132 0 0,1 0 0 0 0,-43 52 1 0 0,25-26 46 0 0,13-22-131 0 0,26-24-207 0 0,1 1 0 0 0,0-1-1 0 0,0 1 1 0 0,0 0 0 0 0,0 0 0 0 0,1 0 0 0 0,0 1 0 0 0,-4 7 0 0 0,-83 189 772 0 0,83-182-785 0 0,-8 24 64 0 0,1 1 0 0 0,3 0-1 0 0,1 1 1 0 0,3 0 0 0 0,1 1 0 0 0,3 0 0 0 0,1 59-1 0 0,4-91-55 0 0,-1 1 0 0 0,2 0 0 0 0,0-1 0 0 0,1 1 0 0 0,1-1 0 0 0,0 0 0 0 0,1 0 0 0 0,0-1 0 0 0,12 23 0 0 0,4 15 78 0 0,-17-42-91 0 0,-1 1 1 0 0,1-1 0 0 0,1 0 0 0 0,0 0-1 0 0,0-1 1 0 0,1 0 0 0 0,0 1-1 0 0,13 13 1 0 0,77 75 333 0 0,-75-81-247 0 0,0 0-1 0 0,32 18 0 0 0,-37-24-66 0 0,-2-3 6 0 0,0 0-1 0 0,1 0 0 0 0,0-2 1 0 0,0 0-1 0 0,0 0 1 0 0,0-2-1 0 0,1 0 1 0 0,0 0-1 0 0,0-2 1 0 0,0 0-1 0 0,23 0 0 0 0,16 2 103 0 0,-40-2-102 0 0,0-1 1 0 0,0 0-1 0 0,28-3 0 0 0,12-5 66 0 0,45-7 66 0 0,-81 11-129 0 0,23-1 0 0 0,-31 4-19 0 0,1-1 0 0 0,0-1 0 0 0,-1 1 0 0 0,1-2 0 0 0,20-7 0 0 0,18-6 121 0 0,-31 10-64 0 0,22-8 0 0 0,63-24 225 0 0,-85 29-252 0 0,-2 2-1 0 0,0-1 0 0 0,0-1 0 0 0,24-18 0 0 0,-6 5 61 0 0,-27 17-82 0 0,0 0-1 0 0,-1 0 0 0 0,14-11 0 0 0,-21 15-35 0 0,1 1 0 0 0,-1 0 0 0 0,1-1 1 0 0,-1 1-1 0 0,0 0 0 0 0,1-1 1 0 0,-1 1-1 0 0,1-1 0 0 0,-1 1 0 0 0,0-1 1 0 0,0 1-1 0 0,1-1 0 0 0,-1 1 0 0 0,0-1 1 0 0,0 1-1 0 0,1-1 0 0 0,-1 1 0 0 0,0-1 1 0 0,0 1-1 0 0,0-1 0 0 0,0 1 0 0 0,0-1 1 0 0,0-1-1 0 0,0 2-8 0 0,-1 0 0 0 0,0-1 1 0 0,1 1-1 0 0,-1 0 0 0 0,0-1 0 0 0,1 1 0 0 0,-1 0 1 0 0,0-1-1 0 0,0 1 0 0 0,1 0 0 0 0,-1 0 0 0 0,0 0 1 0 0,0 0-1 0 0,1 0 0 0 0,-1 0 0 0 0,0 0 0 0 0,-1 0 1 0 0,-4 0-24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4.645"/>
    </inkml:context>
    <inkml:brush xml:id="br0">
      <inkml:brushProperty name="width" value="0.35" units="cm"/>
      <inkml:brushProperty name="height" value="0.35" units="cm"/>
      <inkml:brushProperty name="color" value="#E71224"/>
    </inkml:brush>
  </inkml:definitions>
  <inkml:trace contextRef="#ctx0" brushRef="#br0">18 0 6632 0 0,'0'0'504'0'0,"1"8"-320"0"0,1 2-142 0 0,1 8 157 0 0,0 1 0 0 0,-1-1 0 0 0,0 21 0 0 0,-4 58 389 0 0,1-24-270 0 0,1-40-61 0 0,4 35 1 0 0,1 15 196 0 0,-3-28-171 0 0,-1-22-13 0 0,-2 34 0 0 0,-1-50-184 0 0,0 11 167 0 0,0 39 0 0 0,4-38-100 0 0,-1-8 41 0 0,-1 43 1 0 0,-6-21-18 0 0,-1 28 130 0 0,7-57-238 0 0,-7 108 548 0 0,5-74-360 0 0,2-34-143 0 0,-1 0 0 0 0,-2 19-1 0 0,1-26-68 0 0,0 1 21 0 0,1 0 0 0 0,0 0 0 0 0,0-1 1 0 0,1 1-1 0 0,-1 0 0 0 0,2 9 0 0 0,-1-17-59 0 0,1 1 1 0 0,-1-1-1 0 0,0 1 0 0 0,0-1 1 0 0,0 1-1 0 0,0-1 0 0 0,0 1 0 0 0,0-1 1 0 0,0 1-1 0 0,0-1 0 0 0,-1 1 0 0 0,1-1 1 0 0,0 1-1 0 0,0-1 0 0 0,0 1 1 0 0,0-1-1 0 0,-3 12 1419 0 0,3-17-1418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5.631"/>
    </inkml:context>
    <inkml:brush xml:id="br0">
      <inkml:brushProperty name="width" value="0.35" units="cm"/>
      <inkml:brushProperty name="height" value="0.35" units="cm"/>
      <inkml:brushProperty name="color" value="#E71224"/>
    </inkml:brush>
  </inkml:definitions>
  <inkml:trace contextRef="#ctx0" brushRef="#br0">1 103 7528 0 0,'0'0'270'0'0,"5"-5"-242"0"0,3-4 16 0 0,0 0 0 0 0,13-18-1 0 0,-18 23-26 0 0,0 1-1 0 0,1 0 1 0 0,-1 0 0 0 0,0 1-1 0 0,1-1 1 0 0,0 1-1 0 0,0-1 1 0 0,-1 1 0 0 0,9-3-1 0 0,-8 3-3 0 0,4-1 14 0 0,1-1 0 0 0,-1 1 0 0 0,1 0 0 0 0,-1 1 0 0 0,1 0 0 0 0,0 1 0 0 0,0-1 0 0 0,0 2 0 0 0,0-1 0 0 0,14 2 0 0 0,-13-1 31 0 0,0 1 0 0 0,0 0 0 0 0,0 0 0 0 0,1 1 1 0 0,-1 1-1 0 0,11 3 0 0 0,30 12 201 0 0,-33-12-145 0 0,1 0-1 0 0,19 11 1 0 0,-30-14-78 0 0,-1 0 0 0 0,1 0 1 0 0,0-1-1 0 0,0 0 0 0 0,1-1 1 0 0,7 1-1 0 0,-7-1 0 0 0,-1 1 1 0 0,1-1-1 0 0,-1 1 1 0 0,0 0-1 0 0,0 1 1 0 0,12 5-1 0 0,-7-1 49 0 0,22 6 0 0 0,-28-10-60 0 0,1-1 0 0 0,-1 1 1 0 0,0 0-1 0 0,1 1 0 0 0,-2 0 0 0 0,1 0 0 0 0,0 1 0 0 0,10 9 0 0 0,5 5 65 0 0,-17-14-67 0 0,1 0 0 0 0,-1 0 0 0 0,0 0 0 0 0,0 0 0 0 0,-1 1-1 0 0,1-1 1 0 0,-1 1 0 0 0,4 9 0 0 0,5 12 115 0 0,11 38 1 0 0,-21-56-90 0 0,-1 1 0 0 0,0 0 0 0 0,-1-1 1 0 0,1 1-1 0 0,-2 0 0 0 0,0 0 0 0 0,0 0 1 0 0,-2 10-1 0 0,0-3 52 0 0,-2 0 1 0 0,0 0-1 0 0,-1-1 0 0 0,-8 21 1 0 0,10-30-64 0 0,-1 0 1 0 0,1-1 0 0 0,-1 0-1 0 0,0 0 1 0 0,0 0 0 0 0,-1 0-1 0 0,1-1 1 0 0,-1 0 0 0 0,-1 0-1 0 0,1 0 1 0 0,-1 0 0 0 0,-11 7-1 0 0,-24 11 210 0 0,25-13-84 0 0,0 0-1 0 0,-1-2 0 0 0,0 0 0 0 0,-36 11 0 0 0,27-11 21 0 0,16-6 29 0 0,1 1-1 0 0,0-1 1 0 0,-1 0-1 0 0,-19 0 1 0 0,47-1 39 0 0,-1 0 0 0 0,1 2 1 0 0,-1-1-1 0 0,28 10 0 0 0,15 5-166 0 0,-38-11-52 0 0,-1 0 1 0 0,0 2-1 0 0,-1 0 0 0 0,23 12 1 0 0,-29-12 12 0 0,30 9 0 0 0,-34-13-27 0 0,0-1-1 0 0,0 2 1 0 0,0-1 0 0 0,-1 1 0 0 0,1 1 0 0 0,16 12 0 0 0,-20-13-7 0 0,0 0 0 0 0,0 0 1 0 0,1-1-1 0 0,0 0 0 0 0,0 0 1 0 0,0 0-1 0 0,11 3 0 0 0,-12-5-3 0 0,-1 1-1 0 0,1 0 0 0 0,-1 1 0 0 0,1-1 0 0 0,-1 1 0 0 0,9 8 0 0 0,25 31 57 0 0,-22-23-36 0 0,-7-7-6 0 0,-1 0-1 0 0,15 27 0 0 0,-15-23-9 0 0,-2-2-2 0 0,-1-1 0 0 0,0 1 0 0 0,-2 0-1 0 0,1 0 1 0 0,-2 1 0 0 0,0 0-1 0 0,-1-1 1 0 0,0 19 0 0 0,-2-23 1 0 0,0 1 1 0 0,-1 0-1 0 0,-1 0 0 0 0,-3 14 1 0 0,-2 16 29 0 0,4-26-16 0 0,-1 0-1 0 0,-8 22 1 0 0,3-11 0 0 0,6-18-12 0 0,-1 0 0 0 0,0 0 0 0 0,-1-1-1 0 0,0 1 1 0 0,0-1 0 0 0,0 0 0 0 0,-1 0-1 0 0,-1-1 1 0 0,1 0 0 0 0,-9 7 0 0 0,1-2 40 0 0,0-1 1 0 0,0-1-1 0 0,-1 0 1 0 0,-27 13-1 0 0,29-17 11 0 0,-1-1-1 0 0,0 0 0 0 0,-1-1 1 0 0,1-1-1 0 0,-27 4 1 0 0,9-5 119 0 0,-52-2 1 0 0,5 0 33 0 0,-14-1 43 0 0,-210-11 1242 0 0,302 12-1424 0 0,-9-6 171 0 0,9 3-237 0 0,1 0 0 0 0,0 1 0 0 0,0-1 0 0 0,0 1 0 0 0,1-1 0 0 0,-1 1 1 0 0,1-1-1 0 0,-1 1 0 0 0,2-3 0 0 0,1-7 18 0 0,1-9-12 0 0,8-25 0 0 0,-4 25-20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7.691"/>
    </inkml:context>
    <inkml:brush xml:id="br0">
      <inkml:brushProperty name="width" value="0.35" units="cm"/>
      <inkml:brushProperty name="height" value="0.35" units="cm"/>
      <inkml:brushProperty name="color" value="#E71224"/>
    </inkml:brush>
  </inkml:definitions>
  <inkml:trace contextRef="#ctx0" brushRef="#br0">1035 345 5016 0 0,'8'-16'4'0'0,"-2"5"30"0"0,7-24 0 0 0,-14 16 43 0 0,-1 8 62 0 0,2 9-79 0 0,-1 0-1 0 0,1 0 1 0 0,-1 1 0 0 0,1-1-1 0 0,-1 0 1 0 0,0 1 0 0 0,1-1 0 0 0,-1 1-1 0 0,0-1 1 0 0,0 1 0 0 0,0-1-1 0 0,0 1 1 0 0,-1-1 0 0 0,-1-1 0 0 0,-20-15 485 0 0,-4-5-226 0 0,23 18-261 0 0,-1 0 0 0 0,0 1 0 0 0,-8-5 0 0 0,2 1 133 0 0,0 0 1 0 0,-18-17 0 0 0,20 17-86 0 0,-22-24 245 0 0,18 18-125 0 0,-26-22 1 0 0,35 32-184 0 0,-1 1-1 0 0,1 0 0 0 0,0 1 1 0 0,-1-1-1 0 0,0 1 0 0 0,0 0 1 0 0,0 0-1 0 0,0 0 0 0 0,0 1 0 0 0,0-1 1 0 0,-6 1-1 0 0,-2-1 82 0 0,-3 1 139 0 0,1-1 0 0 0,-1 2-1 0 0,-19 2 1 0 0,3 1 136 0 0,22-2-298 0 0,1-1-1 0 0,0 2 1 0 0,0-1-1 0 0,0 1 0 0 0,0 1 1 0 0,0 0-1 0 0,-10 4 0 0 0,-7 8 213 0 0,0 2-1 0 0,-26 21 1 0 0,28-20-109 0 0,-4 6 132 0 0,1 0 0 0 0,-43 52 1 0 0,25-26 46 0 0,13-22-131 0 0,26-24-207 0 0,1 1 0 0 0,0-1-1 0 0,0 1 1 0 0,0 0 0 0 0,0 0 0 0 0,1 0 0 0 0,0 1 0 0 0,-4 7 0 0 0,-83 189 772 0 0,83-182-785 0 0,-8 24 64 0 0,1 1 0 0 0,3 0-1 0 0,1 1 1 0 0,3 0 0 0 0,1 1 0 0 0,3 0 0 0 0,1 59-1 0 0,4-91-55 0 0,-1 1 0 0 0,2 0 0 0 0,0-1 0 0 0,1 1 0 0 0,1-1 0 0 0,0 0 0 0 0,1 0 0 0 0,0-1 0 0 0,12 23 0 0 0,4 15 78 0 0,-17-42-91 0 0,-1 1 1 0 0,1-1 0 0 0,1 0 0 0 0,0 0-1 0 0,0-1 1 0 0,1 0 0 0 0,0 1-1 0 0,13 13 1 0 0,77 75 333 0 0,-75-81-247 0 0,0 0-1 0 0,32 18 0 0 0,-37-24-66 0 0,-2-3 6 0 0,0 0-1 0 0,1 0 0 0 0,0-2 1 0 0,0 0-1 0 0,0 0 1 0 0,0-2-1 0 0,1 0 1 0 0,0 0-1 0 0,0-2 1 0 0,0 0-1 0 0,23 0 0 0 0,16 2 103 0 0,-40-2-102 0 0,0-1 1 0 0,0 0-1 0 0,28-3 0 0 0,12-5 66 0 0,45-7 66 0 0,-81 11-129 0 0,23-1 0 0 0,-31 4-19 0 0,1-1 0 0 0,0-1 0 0 0,-1 1 0 0 0,1-2 0 0 0,20-7 0 0 0,18-6 121 0 0,-31 10-64 0 0,22-8 0 0 0,63-24 225 0 0,-85 29-252 0 0,-2 2-1 0 0,0-1 0 0 0,0-1 0 0 0,24-18 0 0 0,-6 5 61 0 0,-27 17-82 0 0,0 0-1 0 0,-1 0 0 0 0,14-11 0 0 0,-21 15-35 0 0,1 1 0 0 0,-1 0 0 0 0,1-1 1 0 0,-1 1-1 0 0,0 0 0 0 0,1-1 1 0 0,-1 1-1 0 0,1-1 0 0 0,-1 1 0 0 0,0-1 1 0 0,0 1-1 0 0,1-1 0 0 0,-1 1 0 0 0,0-1 1 0 0,0 1-1 0 0,1-1 0 0 0,-1 1 0 0 0,0-1 1 0 0,0 1-1 0 0,0-1 0 0 0,0 1 0 0 0,0-1 1 0 0,0-1-1 0 0,0 2-8 0 0,-1 0 0 0 0,0-1 1 0 0,1 1-1 0 0,-1 0 0 0 0,0-1 0 0 0,1 1 0 0 0,-1 0 1 0 0,0-1-1 0 0,0 1 0 0 0,1 0 0 0 0,-1 0 0 0 0,0 0 1 0 0,0 0-1 0 0,1 0 0 0 0,-1 0 0 0 0,0 0 0 0 0,-1 0 1 0 0,-4 0-24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2.364"/>
    </inkml:context>
    <inkml:brush xml:id="br0">
      <inkml:brushProperty name="width" value="0.35" units="cm"/>
      <inkml:brushProperty name="height" value="0.35" units="cm"/>
      <inkml:brushProperty name="color" value="#E71224"/>
    </inkml:brush>
  </inkml:definitions>
  <inkml:trace contextRef="#ctx0" brushRef="#br0">1 1924 4120 0 0,'0'0'1972'0'0,"5"-6"-1847"0"0,3-1-83 0 0,-4 3-15 0 0,-1 0 1 0 0,1 0-1 0 0,-1 0 0 0 0,1 0 0 0 0,-1-1 0 0 0,3-5 0 0 0,12-21 122 0 0,-2 0 0 0 0,0-1 0 0 0,-3 0-1 0 0,13-41 1 0 0,-24 63-106 0 0,2 1 1 0 0,-1-1-1 0 0,6-9 1 0 0,-4 11-12 0 0,-1-1 1 0 0,5-17 0 0 0,4-22 154 0 0,39-90 1 0 0,-36 101-95 0 0,-1 0 0 0 0,15-67 1 0 0,-25 86-56 0 0,1 0 1 0 0,9-18-1 0 0,5-17 29 0 0,-18 47-59 0 0,45-133 150 0 0,39-142 132 0 0,-46 135-174 0 0,-33 119-79 0 0,5-40 1 0 0,-8 41-16 0 0,10-35 0 0 0,39-124 95 0 0,-40 152-99 0 0,-8 22-10 0 0,-1-1 0 0 0,4-13 0 0 0,-6 18-5 0 0,-2 3 0 0 0,1 0 0 0 0,0 1 0 0 0,0-1 0 0 0,0 1 0 0 0,0-1 1 0 0,1 1-1 0 0,-1-1 0 0 0,1 1 0 0 0,0 0 0 0 0,2-3 0 0 0,2-5 11 0 0,-6 9-12 0 0,1 1 0 0 0,-1 0 1 0 0,1 0-1 0 0,-1-1 0 0 0,1 1 0 0 0,0 0 0 0 0,-1 0 1 0 0,1 0-1 0 0,0 0 0 0 0,0 0 0 0 0,0 0 1 0 0,-1 0-1 0 0,1 0 0 0 0,0 0 0 0 0,2 0 0 0 0,-2 1 22 0 0,-1-1-22 0 0,1 1 0 0 0,-1 0 0 0 0,1 0 0 0 0,-1 1 0 0 0,1-1 0 0 0,-1 0 0 0 0,1 0-1 0 0,-1 0 1 0 0,1 0 0 0 0,-1 0 0 0 0,1 0 0 0 0,-1 1 0 0 0,1-1 0 0 0,-1 0 0 0 0,1 1-1 0 0,-1-1 1 0 0,1 0 0 0 0,-1 0 0 0 0,1 1 0 0 0,-1-1 0 0 0,1 1 0 0 0,0 2 3 0 0,0-1 0 0 0,0 1 1 0 0,0-1-1 0 0,0 1 1 0 0,0 0-1 0 0,-1-1 0 0 0,1 6 1 0 0,4 11 8 0 0,9 13 13 0 0,-5-11-1 0 0,10 30 0 0 0,40 185 466 0 0,7 25 280 0 0,-2-28-28 0 0,-21-84-186 0 0,-3-10-83 0 0,35 128 405 0 0,-26-109-441 0 0,-25-85-223 0 0,6 5 37 0 0,-9-29-106 0 0,-17-38-98 0 0,1 0 0 0 0,0-1 1 0 0,1 0-1 0 0,0 0 0 0 0,0-1 1 0 0,9 10-1 0 0,-6-7 20 0 0,-1 0 1 0 0,0 0-1 0 0,-1 1 0 0 0,9 22 1 0 0,-15-31-24 0 0,0 0 0 0 0,0 0 0 0 0,-1 0 0 0 0,1 0 0 0 0,-1 0 0 0 0,0 6 0 0 0,-1-4 52 0 0,2-5-92 0 0,-1-1 1 0 0,1 1-1 0 0,-1-1 1 0 0,1 1-1 0 0,0-1 0 0 0,-1 0 1 0 0,1 1-1 0 0,-1-1 1 0 0,1 0-1 0 0,0 1 1 0 0,-1-1-1 0 0,1 0 1 0 0,0 0-1 0 0,0 1 1 0 0,-1-1-1 0 0,1 0 1 0 0,0 0-1 0 0,-1 0 1 0 0,1 0-1 0 0,0 0 1 0 0,0 0-1 0 0,0 0 1 0 0,-1-5 20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3.254"/>
    </inkml:context>
    <inkml:brush xml:id="br0">
      <inkml:brushProperty name="width" value="0.35" units="cm"/>
      <inkml:brushProperty name="height" value="0.35" units="cm"/>
      <inkml:brushProperty name="color" value="#E71224"/>
    </inkml:brush>
  </inkml:definitions>
  <inkml:trace contextRef="#ctx0" brushRef="#br0">0 86 7432 0 0,'0'0'2342'0'0,"5"-2"-2252"0"0,14-7 126 0 0,30-11 0 0 0,-43 19-178 0 0,-1-1 1 0 0,0-1-1 0 0,0 1 0 0 0,0-1 1 0 0,6-4-1 0 0,-8 5-18 0 0,0 0 0 0 0,0 0-1 0 0,1 0 1 0 0,-1 0 0 0 0,1 0 0 0 0,-1 1-1 0 0,1-1 1 0 0,0 1 0 0 0,0 0-1 0 0,0 0 1 0 0,-1 1 0 0 0,6-1-1 0 0,43 1 155 0 0,109-4 311 0 0,-132 3-316 0 0,33 1 0 0 0,-42 1-54 0 0,0-1 0 0 0,-1 0 0 0 0,39-7 1 0 0,-43 4-23 0 0,0 1 0 0 0,0 1 0 0 0,-1 0 0 0 0,20 3 0 0 0,-3-2 362 0 0,-30 0-359 0 0,1 10 848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4.645"/>
    </inkml:context>
    <inkml:brush xml:id="br0">
      <inkml:brushProperty name="width" value="0.35" units="cm"/>
      <inkml:brushProperty name="height" value="0.35" units="cm"/>
      <inkml:brushProperty name="color" value="#E71224"/>
    </inkml:brush>
  </inkml:definitions>
  <inkml:trace contextRef="#ctx0" brushRef="#br0">18 0 6632 0 0,'0'0'504'0'0,"1"8"-320"0"0,1 2-142 0 0,1 8 157 0 0,0 1 0 0 0,-1-1 0 0 0,0 21 0 0 0,-4 58 389 0 0,1-24-270 0 0,1-40-61 0 0,4 35 1 0 0,1 15 196 0 0,-3-28-171 0 0,-1-22-13 0 0,-2 34 0 0 0,-1-50-184 0 0,0 11 167 0 0,0 39 0 0 0,4-38-100 0 0,-1-8 41 0 0,-1 43 1 0 0,-6-21-18 0 0,-1 28 130 0 0,7-57-238 0 0,-7 108 548 0 0,5-74-360 0 0,2-34-143 0 0,-1 0 0 0 0,-2 19-1 0 0,1-26-68 0 0,0 1 21 0 0,1 0 0 0 0,0 0 0 0 0,0-1 1 0 0,1 1-1 0 0,-1 0 0 0 0,2 9 0 0 0,-1-17-59 0 0,1 1 1 0 0,-1-1-1 0 0,0 1 0 0 0,0-1 1 0 0,0 1-1 0 0,0-1 0 0 0,0 1 0 0 0,0-1 1 0 0,0 1-1 0 0,0-1 0 0 0,-1 1 0 0 0,1-1 1 0 0,0 1-1 0 0,0-1 0 0 0,0 1 1 0 0,0-1-1 0 0,-3 12 1419 0 0,3-17-1418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13T18:00:25.631"/>
    </inkml:context>
    <inkml:brush xml:id="br0">
      <inkml:brushProperty name="width" value="0.35" units="cm"/>
      <inkml:brushProperty name="height" value="0.35" units="cm"/>
      <inkml:brushProperty name="color" value="#E71224"/>
    </inkml:brush>
  </inkml:definitions>
  <inkml:trace contextRef="#ctx0" brushRef="#br0">1 103 7528 0 0,'0'0'270'0'0,"5"-5"-242"0"0,3-4 16 0 0,0 0 0 0 0,13-18-1 0 0,-18 23-26 0 0,0 1-1 0 0,1 0 1 0 0,-1 0 0 0 0,0 1-1 0 0,1-1 1 0 0,0 1-1 0 0,0-1 1 0 0,-1 1 0 0 0,9-3-1 0 0,-8 3-3 0 0,4-1 14 0 0,1-1 0 0 0,-1 1 0 0 0,1 0 0 0 0,-1 1 0 0 0,1 0 0 0 0,0 1 0 0 0,0-1 0 0 0,0 2 0 0 0,0-1 0 0 0,14 2 0 0 0,-13-1 31 0 0,0 1 0 0 0,0 0 0 0 0,0 0 0 0 0,1 1 1 0 0,-1 1-1 0 0,11 3 0 0 0,30 12 201 0 0,-33-12-145 0 0,1 0-1 0 0,19 11 1 0 0,-30-14-78 0 0,-1 0 0 0 0,1 0 1 0 0,0-1-1 0 0,0 0 0 0 0,1-1 1 0 0,7 1-1 0 0,-7-1 0 0 0,-1 1 1 0 0,1-1-1 0 0,-1 1 1 0 0,0 0-1 0 0,0 1 1 0 0,12 5-1 0 0,-7-1 49 0 0,22 6 0 0 0,-28-10-60 0 0,1-1 0 0 0,-1 1 1 0 0,0 0-1 0 0,1 1 0 0 0,-2 0 0 0 0,1 0 0 0 0,0 1 0 0 0,10 9 0 0 0,5 5 65 0 0,-17-14-67 0 0,1 0 0 0 0,-1 0 0 0 0,0 0 0 0 0,0 0 0 0 0,-1 1-1 0 0,1-1 1 0 0,-1 1 0 0 0,4 9 0 0 0,5 12 115 0 0,11 38 1 0 0,-21-56-90 0 0,-1 1 0 0 0,0 0 0 0 0,-1-1 1 0 0,1 1-1 0 0,-2 0 0 0 0,0 0 0 0 0,0 0 1 0 0,-2 10-1 0 0,0-3 52 0 0,-2 0 1 0 0,0 0-1 0 0,-1-1 0 0 0,-8 21 1 0 0,10-30-64 0 0,-1 0 1 0 0,1-1 0 0 0,-1 0-1 0 0,0 0 1 0 0,0 0 0 0 0,-1 0-1 0 0,1-1 1 0 0,-1 0 0 0 0,-1 0-1 0 0,1 0 1 0 0,-1 0 0 0 0,-11 7-1 0 0,-24 11 210 0 0,25-13-84 0 0,0 0-1 0 0,-1-2 0 0 0,0 0 0 0 0,-36 11 0 0 0,27-11 21 0 0,16-6 29 0 0,1 1-1 0 0,0-1 1 0 0,-1 0-1 0 0,-19 0 1 0 0,47-1 39 0 0,-1 0 0 0 0,1 2 1 0 0,-1-1-1 0 0,28 10 0 0 0,15 5-166 0 0,-38-11-52 0 0,-1 0 1 0 0,0 2-1 0 0,-1 0 0 0 0,23 12 1 0 0,-29-12 12 0 0,30 9 0 0 0,-34-13-27 0 0,0-1-1 0 0,0 2 1 0 0,0-1 0 0 0,-1 1 0 0 0,1 1 0 0 0,16 12 0 0 0,-20-13-7 0 0,0 0 0 0 0,0 0 1 0 0,1-1-1 0 0,0 0 0 0 0,0 0 1 0 0,0 0-1 0 0,11 3 0 0 0,-12-5-3 0 0,-1 1-1 0 0,1 0 0 0 0,-1 1 0 0 0,1-1 0 0 0,-1 1 0 0 0,9 8 0 0 0,25 31 57 0 0,-22-23-36 0 0,-7-7-6 0 0,-1 0-1 0 0,15 27 0 0 0,-15-23-9 0 0,-2-2-2 0 0,-1-1 0 0 0,0 1 0 0 0,-2 0-1 0 0,1 0 1 0 0,-2 1 0 0 0,0 0-1 0 0,-1-1 1 0 0,0 19 0 0 0,-2-23 1 0 0,0 1 1 0 0,-1 0-1 0 0,-1 0 0 0 0,-3 14 1 0 0,-2 16 29 0 0,4-26-16 0 0,-1 0-1 0 0,-8 22 1 0 0,3-11 0 0 0,6-18-12 0 0,-1 0 0 0 0,0 0 0 0 0,-1-1-1 0 0,0 1 1 0 0,0-1 0 0 0,0 0 0 0 0,-1 0-1 0 0,-1-1 1 0 0,1 0 0 0 0,-9 7 0 0 0,1-2 40 0 0,0-1 1 0 0,0-1-1 0 0,-1 0 1 0 0,-27 13-1 0 0,29-17 11 0 0,-1-1-1 0 0,0 0 0 0 0,-1-1 1 0 0,1-1-1 0 0,-27 4 1 0 0,9-5 119 0 0,-52-2 1 0 0,5 0 33 0 0,-14-1 43 0 0,-210-11 1242 0 0,302 12-1424 0 0,-9-6 171 0 0,9 3-237 0 0,1 0 0 0 0,0 1 0 0 0,0-1 0 0 0,0 1 0 0 0,1-1 0 0 0,-1 1 1 0 0,1-1-1 0 0,-1 1 0 0 0,2-3 0 0 0,1-7 18 0 0,1-9-12 0 0,8-25 0 0 0,-4 25-20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143588" y="0"/>
            <a:ext cx="3169920" cy="481728"/>
          </a:xfrm>
          <a:prstGeom prst="rect">
            <a:avLst/>
          </a:prstGeom>
        </p:spPr>
        <p:txBody>
          <a:bodyPr vert="horz" lIns="91440" tIns="45720" rIns="91440" bIns="45720" rtlCol="0"/>
          <a:lstStyle>
            <a:lvl1pPr algn="r">
              <a:defRPr sz="1200"/>
            </a:lvl1pPr>
          </a:lstStyle>
          <a:p>
            <a:fld id="{11FF5BF6-9FB8-4C32-9E8B-A21AD75CB3EE}" type="datetimeFigureOut">
              <a:rPr lang="fr-FR" smtClean="0"/>
              <a:t>13/01/2024</a:t>
            </a:fld>
            <a:endParaRPr lang="fr-FR"/>
          </a:p>
        </p:txBody>
      </p:sp>
      <p:sp>
        <p:nvSpPr>
          <p:cNvPr id="4" name="Espace réservé de l'image des diapositives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31521" y="4620577"/>
            <a:ext cx="5852160" cy="3780473"/>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119475"/>
            <a:ext cx="3169920" cy="48172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143588" y="9119475"/>
            <a:ext cx="3169920" cy="481727"/>
          </a:xfrm>
          <a:prstGeom prst="rect">
            <a:avLst/>
          </a:prstGeom>
        </p:spPr>
        <p:txBody>
          <a:bodyPr vert="horz" lIns="91440" tIns="45720" rIns="91440" bIns="45720" rtlCol="0" anchor="b"/>
          <a:lstStyle>
            <a:lvl1pPr algn="r">
              <a:defRPr sz="1200"/>
            </a:lvl1pPr>
          </a:lstStyle>
          <a:p>
            <a:fld id="{599EF4FA-E810-4E30-A08A-64DFB2942C47}" type="slidenum">
              <a:rPr lang="fr-FR" smtClean="0"/>
              <a:t>‹#›</a:t>
            </a:fld>
            <a:endParaRPr lang="fr-FR"/>
          </a:p>
        </p:txBody>
      </p:sp>
    </p:spTree>
    <p:extLst>
      <p:ext uri="{BB962C8B-B14F-4D97-AF65-F5344CB8AC3E}">
        <p14:creationId xmlns:p14="http://schemas.microsoft.com/office/powerpoint/2010/main" val="1244740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4</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55</a:t>
            </a:fld>
            <a:endParaRPr lang="en-US"/>
          </a:p>
        </p:txBody>
      </p:sp>
    </p:spTree>
    <p:extLst>
      <p:ext uri="{BB962C8B-B14F-4D97-AF65-F5344CB8AC3E}">
        <p14:creationId xmlns:p14="http://schemas.microsoft.com/office/powerpoint/2010/main" val="258545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5</a:t>
            </a:fld>
            <a:endParaRPr lang="en-US"/>
          </a:p>
        </p:txBody>
      </p:sp>
    </p:spTree>
    <p:extLst>
      <p:ext uri="{BB962C8B-B14F-4D97-AF65-F5344CB8AC3E}">
        <p14:creationId xmlns:p14="http://schemas.microsoft.com/office/powerpoint/2010/main" val="976977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 isoler un objectif (</a:t>
            </a:r>
            <a:r>
              <a:rPr lang="fr-FR" dirty="0" err="1"/>
              <a:t>gramm</a:t>
            </a:r>
            <a:r>
              <a:rPr lang="fr-FR" dirty="0"/>
              <a:t>/lexical); MOST = </a:t>
            </a:r>
            <a:r>
              <a:rPr lang="fr-FR" dirty="0" err="1"/>
              <a:t>obj</a:t>
            </a:r>
            <a:r>
              <a:rPr lang="fr-FR" dirty="0"/>
              <a:t> de la leçon; SOME = objectif de la prochaine leçon</a:t>
            </a:r>
          </a:p>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6</a:t>
            </a:fld>
            <a:endParaRPr lang="fr-FR"/>
          </a:p>
        </p:txBody>
      </p:sp>
    </p:spTree>
    <p:extLst>
      <p:ext uri="{BB962C8B-B14F-4D97-AF65-F5344CB8AC3E}">
        <p14:creationId xmlns:p14="http://schemas.microsoft.com/office/powerpoint/2010/main" val="2101887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13</a:t>
            </a:fld>
            <a:endParaRPr lang="en-US"/>
          </a:p>
        </p:txBody>
      </p:sp>
    </p:spTree>
    <p:extLst>
      <p:ext uri="{BB962C8B-B14F-4D97-AF65-F5344CB8AC3E}">
        <p14:creationId xmlns:p14="http://schemas.microsoft.com/office/powerpoint/2010/main" val="35540163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21</a:t>
            </a:fld>
            <a:endParaRPr lang="en-US"/>
          </a:p>
        </p:txBody>
      </p:sp>
    </p:spTree>
    <p:extLst>
      <p:ext uri="{BB962C8B-B14F-4D97-AF65-F5344CB8AC3E}">
        <p14:creationId xmlns:p14="http://schemas.microsoft.com/office/powerpoint/2010/main" val="110402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33</a:t>
            </a:fld>
            <a:endParaRPr lang="en-US"/>
          </a:p>
        </p:txBody>
      </p:sp>
    </p:spTree>
    <p:extLst>
      <p:ext uri="{BB962C8B-B14F-4D97-AF65-F5344CB8AC3E}">
        <p14:creationId xmlns:p14="http://schemas.microsoft.com/office/powerpoint/2010/main" val="2742332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39</a:t>
            </a:fld>
            <a:endParaRPr lang="en-US"/>
          </a:p>
        </p:txBody>
      </p:sp>
    </p:spTree>
    <p:extLst>
      <p:ext uri="{BB962C8B-B14F-4D97-AF65-F5344CB8AC3E}">
        <p14:creationId xmlns:p14="http://schemas.microsoft.com/office/powerpoint/2010/main" val="1933905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51</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ALL = isoler un objectif (</a:t>
            </a:r>
            <a:r>
              <a:rPr lang="fr-FR" dirty="0" err="1"/>
              <a:t>gramm</a:t>
            </a:r>
            <a:r>
              <a:rPr lang="fr-FR" dirty="0"/>
              <a:t>/lexical); MOST = </a:t>
            </a:r>
            <a:r>
              <a:rPr lang="fr-FR" dirty="0" err="1"/>
              <a:t>obj</a:t>
            </a:r>
            <a:r>
              <a:rPr lang="fr-FR" dirty="0"/>
              <a:t> de la leçon; SOME = objectif de la prochaine leçon</a:t>
            </a:r>
          </a:p>
          <a:p>
            <a:endParaRPr lang="fr-FR" dirty="0"/>
          </a:p>
        </p:txBody>
      </p:sp>
      <p:sp>
        <p:nvSpPr>
          <p:cNvPr id="4" name="Espace réservé du numéro de diapositive 3"/>
          <p:cNvSpPr>
            <a:spLocks noGrp="1"/>
          </p:cNvSpPr>
          <p:nvPr>
            <p:ph type="sldNum" sz="quarter" idx="5"/>
          </p:nvPr>
        </p:nvSpPr>
        <p:spPr/>
        <p:txBody>
          <a:bodyPr/>
          <a:lstStyle/>
          <a:p>
            <a:fld id="{7A19B4D8-ED8A-4D01-BDA3-FECB08B1687C}" type="slidenum">
              <a:rPr lang="fr-FR" smtClean="0"/>
              <a:t>52</a:t>
            </a:fld>
            <a:endParaRPr lang="fr-FR"/>
          </a:p>
        </p:txBody>
      </p:sp>
    </p:spTree>
    <p:extLst>
      <p:ext uri="{BB962C8B-B14F-4D97-AF65-F5344CB8AC3E}">
        <p14:creationId xmlns:p14="http://schemas.microsoft.com/office/powerpoint/2010/main" val="573285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0A35BA-0B3B-9A59-519D-92AF2370484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153FCD8-056A-269C-8B76-187C1B66F4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00336F1-6F3A-025F-7DA3-4383840D579B}"/>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E0BFAE5D-05AE-BEB1-D0EE-1124FE375FB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6897A5-6C9B-ABBE-4AF1-991E9814410F}"/>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1677249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581A70-B700-468D-117F-B5D4D15BCFB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7B23C1D-0E5D-185D-6B0D-D14ED707C10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601AD86-CF69-A24E-8477-62A12D06207E}"/>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3763C4C7-DD68-6246-39C0-A92CAFE27B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DA81F4E-D260-27C2-80AC-4D38F221C53E}"/>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4163755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625D472-8192-CB3D-F71A-76C8FFBC244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13A6E9A-1B2F-6BF7-BFAE-7965D2FA9A87}"/>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49DC34-EABC-EB8B-100E-DF95169C4305}"/>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38480DBA-E6B0-7D93-8917-8FE93CEEF1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A53CAC4-3F73-68A2-0FB3-B87C3F242257}"/>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2361450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13/01/2024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1/13/2024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38547A-A0C6-56E3-C88D-9C71F571CF9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7E2906B-13B4-9C84-C59A-6F62726530B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A439B8-721E-ADC3-B607-33F880B0DAF3}"/>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590C36F0-BEBA-0F4B-8728-7AA07768713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1940087-025A-929D-A46F-546083D47394}"/>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206094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6A1F29-35D6-2AF6-EB3E-D62C4995BA5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F578429-571C-C260-9194-6C13287430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912D2AE-6853-373D-051F-9F0674921615}"/>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46484BAE-8EB7-745E-4BD8-CF281146BB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20570A-4BB6-1C13-F309-CCFF98F3DF5D}"/>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2638286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F02BD-3D90-6CD8-FDD4-6E954B0377B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2D3A071-1C13-FD0B-A070-9539EF544F6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DF55B1B-92B0-1E5F-FC2E-C6BF12728C5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1C20BCF-B441-BF00-E8B0-BF8E8ED91E92}"/>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6" name="Espace réservé du pied de page 5">
            <a:extLst>
              <a:ext uri="{FF2B5EF4-FFF2-40B4-BE49-F238E27FC236}">
                <a16:creationId xmlns:a16="http://schemas.microsoft.com/office/drawing/2014/main" id="{0D5798EA-8330-474A-DD4F-254D24E2F9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D928512-7C1E-667A-E8FB-0503692254B6}"/>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4211874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29ACE2-B1B4-9854-AECF-9172881E06F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FB02729-4AF8-7553-C986-43B6384284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7D86C70-AFF9-EB60-50E7-8B2BBF2B75B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8AE9EC7-B088-401A-DF1F-92ED1E8EA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73DF4C3-BA7B-BAF5-5BCF-D2DDC9232D2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2ADF8FA-E574-1B87-5112-08FDF0F11D51}"/>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8" name="Espace réservé du pied de page 7">
            <a:extLst>
              <a:ext uri="{FF2B5EF4-FFF2-40B4-BE49-F238E27FC236}">
                <a16:creationId xmlns:a16="http://schemas.microsoft.com/office/drawing/2014/main" id="{A5DFB1D5-9598-E5EE-E6ED-40EDEDAEFBE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9B6B8D0-38C1-F144-09E7-FA17A19B80F6}"/>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1412701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5ECC49-4EAE-EFD3-028B-BF40C6B747F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90A24E9-8AE3-1F9B-14AE-546ADDD34001}"/>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4" name="Espace réservé du pied de page 3">
            <a:extLst>
              <a:ext uri="{FF2B5EF4-FFF2-40B4-BE49-F238E27FC236}">
                <a16:creationId xmlns:a16="http://schemas.microsoft.com/office/drawing/2014/main" id="{1E3F78DD-137F-6DB6-3A09-2068EB43B05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5CFC004-AC00-05EE-0F67-D43B5B5EC27A}"/>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44289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E2F293E-4EDD-9183-8750-28E6E302D8A5}"/>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3" name="Espace réservé du pied de page 2">
            <a:extLst>
              <a:ext uri="{FF2B5EF4-FFF2-40B4-BE49-F238E27FC236}">
                <a16:creationId xmlns:a16="http://schemas.microsoft.com/office/drawing/2014/main" id="{BD742B9D-33DA-1266-396E-E56D67E8E470}"/>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1F619F8-BB9D-8629-9458-2F29369F9B2D}"/>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2815816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0E91E-EB3E-5EE6-82C7-DD21C7815DB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0AFBD35-B409-DC9C-AC90-260DB04612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D00B8E6-A6DC-2115-7974-7DF0612AA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CD36F6B-9C9E-C96B-2B2C-B4A65C7BCB6C}"/>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6" name="Espace réservé du pied de page 5">
            <a:extLst>
              <a:ext uri="{FF2B5EF4-FFF2-40B4-BE49-F238E27FC236}">
                <a16:creationId xmlns:a16="http://schemas.microsoft.com/office/drawing/2014/main" id="{D61A9ABE-0287-F2E0-A54B-2FD4BE9D6D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006485-7863-855C-DE0F-42538EC13702}"/>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391158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857E8F-6E0E-19BD-B468-3AA3AC0F8C3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E9FC7A6-ECD8-97DB-0A50-11D163B5E1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6420349E-7D9C-6B74-DBB8-FB69781A43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41B7C52-5CFE-FA4F-DDF9-9A861E4AA0FB}"/>
              </a:ext>
            </a:extLst>
          </p:cNvPr>
          <p:cNvSpPr>
            <a:spLocks noGrp="1"/>
          </p:cNvSpPr>
          <p:nvPr>
            <p:ph type="dt" sz="half" idx="10"/>
          </p:nvPr>
        </p:nvSpPr>
        <p:spPr/>
        <p:txBody>
          <a:bodyPr/>
          <a:lstStyle/>
          <a:p>
            <a:fld id="{14ABB8E3-B6A2-46AB-9913-976CE99167B0}" type="datetimeFigureOut">
              <a:rPr lang="fr-FR" smtClean="0"/>
              <a:t>13/01/2024</a:t>
            </a:fld>
            <a:endParaRPr lang="fr-FR"/>
          </a:p>
        </p:txBody>
      </p:sp>
      <p:sp>
        <p:nvSpPr>
          <p:cNvPr id="6" name="Espace réservé du pied de page 5">
            <a:extLst>
              <a:ext uri="{FF2B5EF4-FFF2-40B4-BE49-F238E27FC236}">
                <a16:creationId xmlns:a16="http://schemas.microsoft.com/office/drawing/2014/main" id="{2D04623A-7467-52CD-1232-08E29623DE5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9956AEA-9CA6-F867-3918-0407B2EF553E}"/>
              </a:ext>
            </a:extLst>
          </p:cNvPr>
          <p:cNvSpPr>
            <a:spLocks noGrp="1"/>
          </p:cNvSpPr>
          <p:nvPr>
            <p:ph type="sldNum" sz="quarter" idx="12"/>
          </p:nvPr>
        </p:nvSpPr>
        <p:spPr/>
        <p:txBody>
          <a:bodyPr/>
          <a:lstStyle/>
          <a:p>
            <a:fld id="{09E62E19-ADFF-487C-B1C1-C9FE99807449}" type="slidenum">
              <a:rPr lang="fr-FR" smtClean="0"/>
              <a:t>‹#›</a:t>
            </a:fld>
            <a:endParaRPr lang="fr-FR"/>
          </a:p>
        </p:txBody>
      </p:sp>
    </p:spTree>
    <p:extLst>
      <p:ext uri="{BB962C8B-B14F-4D97-AF65-F5344CB8AC3E}">
        <p14:creationId xmlns:p14="http://schemas.microsoft.com/office/powerpoint/2010/main" val="4251950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5EE2727-3E4C-81EA-19EB-40B6F6B224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663B710-B5FB-2F50-B9BD-DC0E1A6A4D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E763601-E2BC-4A2E-3B0F-88BF40CA4E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ABB8E3-B6A2-46AB-9913-976CE99167B0}" type="datetimeFigureOut">
              <a:rPr lang="fr-FR" smtClean="0"/>
              <a:t>13/01/2024</a:t>
            </a:fld>
            <a:endParaRPr lang="fr-FR"/>
          </a:p>
        </p:txBody>
      </p:sp>
      <p:sp>
        <p:nvSpPr>
          <p:cNvPr id="5" name="Espace réservé du pied de page 4">
            <a:extLst>
              <a:ext uri="{FF2B5EF4-FFF2-40B4-BE49-F238E27FC236}">
                <a16:creationId xmlns:a16="http://schemas.microsoft.com/office/drawing/2014/main" id="{5D28235F-9E32-78F6-712B-B31719A78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90B40DB-2973-36EF-91D8-36AE1DD56C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E62E19-ADFF-487C-B1C1-C9FE99807449}" type="slidenum">
              <a:rPr lang="fr-FR" smtClean="0"/>
              <a:t>‹#›</a:t>
            </a:fld>
            <a:endParaRPr lang="fr-FR"/>
          </a:p>
        </p:txBody>
      </p:sp>
    </p:spTree>
    <p:extLst>
      <p:ext uri="{BB962C8B-B14F-4D97-AF65-F5344CB8AC3E}">
        <p14:creationId xmlns:p14="http://schemas.microsoft.com/office/powerpoint/2010/main" val="286986411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13/01/2024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1/13/2024</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1/13/2024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1.xml"/><Relationship Id="rId11" Type="http://schemas.openxmlformats.org/officeDocument/2006/relationships/image" Target="../media/image5.png"/><Relationship Id="rId5" Type="http://schemas.openxmlformats.org/officeDocument/2006/relationships/diagramData" Target="../diagrams/data1.xml"/><Relationship Id="rId10" Type="http://schemas.openxmlformats.org/officeDocument/2006/relationships/image" Target="../media/image4.png"/><Relationship Id="rId4" Type="http://schemas.openxmlformats.org/officeDocument/2006/relationships/image" Target="../media/image3.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16.xml"/><Relationship Id="rId9" Type="http://schemas.openxmlformats.org/officeDocument/2006/relationships/image" Target="../media/image12.jpg"/></Relationships>
</file>

<file path=ppt/slides/_rels/slide14.xml.rels><?xml version="1.0" encoding="UTF-8" standalone="yes"?>
<Relationships xmlns="http://schemas.openxmlformats.org/package/2006/relationships"><Relationship Id="rId8" Type="http://schemas.openxmlformats.org/officeDocument/2006/relationships/diagramQuickStyle" Target="../diagrams/quickStyle17.xml"/><Relationship Id="rId3" Type="http://schemas.openxmlformats.org/officeDocument/2006/relationships/slideLayout" Target="../slideLayouts/slideLayout2.xml"/><Relationship Id="rId7" Type="http://schemas.openxmlformats.org/officeDocument/2006/relationships/diagramLayout" Target="../diagrams/layout1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diagramData" Target="../diagrams/data17.xml"/><Relationship Id="rId5" Type="http://schemas.openxmlformats.org/officeDocument/2006/relationships/image" Target="../media/image25.png"/><Relationship Id="rId10" Type="http://schemas.microsoft.com/office/2007/relationships/diagramDrawing" Target="../diagrams/drawing17.xml"/><Relationship Id="rId4" Type="http://schemas.openxmlformats.org/officeDocument/2006/relationships/image" Target="../media/image24.png"/><Relationship Id="rId9" Type="http://schemas.openxmlformats.org/officeDocument/2006/relationships/diagramColors" Target="../diagrams/colors1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6.gif"/><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6.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28.jpeg"/><Relationship Id="rId7" Type="http://schemas.openxmlformats.org/officeDocument/2006/relationships/diagramColors" Target="../diagrams/colors19.xml"/><Relationship Id="rId2"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20.xml"/><Relationship Id="rId3" Type="http://schemas.openxmlformats.org/officeDocument/2006/relationships/slideLayout" Target="../slideLayouts/slideLayout2.xml"/><Relationship Id="rId7" Type="http://schemas.openxmlformats.org/officeDocument/2006/relationships/diagramLayout" Target="../diagrams/layout20.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diagramData" Target="../diagrams/data20.xml"/><Relationship Id="rId5" Type="http://schemas.openxmlformats.org/officeDocument/2006/relationships/image" Target="../media/image25.png"/><Relationship Id="rId10" Type="http://schemas.microsoft.com/office/2007/relationships/diagramDrawing" Target="../diagrams/drawing20.xml"/><Relationship Id="rId4" Type="http://schemas.openxmlformats.org/officeDocument/2006/relationships/image" Target="../media/image29.png"/><Relationship Id="rId9" Type="http://schemas.openxmlformats.org/officeDocument/2006/relationships/diagramColors" Target="../diagrams/colors2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9.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slideLayout" Target="../slideLayouts/slideLayout2.xml"/><Relationship Id="rId7" Type="http://schemas.openxmlformats.org/officeDocument/2006/relationships/diagramLayout" Target="../diagrams/layout2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diagramData" Target="../diagrams/data22.xml"/><Relationship Id="rId5" Type="http://schemas.openxmlformats.org/officeDocument/2006/relationships/image" Target="../media/image25.png"/><Relationship Id="rId10" Type="http://schemas.microsoft.com/office/2007/relationships/diagramDrawing" Target="../diagrams/drawing22.xml"/><Relationship Id="rId4" Type="http://schemas.openxmlformats.org/officeDocument/2006/relationships/image" Target="../media/image24.png"/><Relationship Id="rId9" Type="http://schemas.openxmlformats.org/officeDocument/2006/relationships/diagramColors" Target="../diagrams/colors2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slideLayout" Target="../slideLayouts/slideLayout2.xml"/><Relationship Id="rId7" Type="http://schemas.openxmlformats.org/officeDocument/2006/relationships/diagramLayout" Target="../diagrams/layout2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23.xml"/><Relationship Id="rId5" Type="http://schemas.openxmlformats.org/officeDocument/2006/relationships/image" Target="../media/image5.png"/><Relationship Id="rId10" Type="http://schemas.microsoft.com/office/2007/relationships/diagramDrawing" Target="../diagrams/drawing23.xml"/><Relationship Id="rId4" Type="http://schemas.openxmlformats.org/officeDocument/2006/relationships/image" Target="../media/image26.gif"/><Relationship Id="rId9" Type="http://schemas.openxmlformats.org/officeDocument/2006/relationships/diagramColors" Target="../diagrams/colors23.xml"/></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24.xml"/><Relationship Id="rId9" Type="http://schemas.openxmlformats.org/officeDocument/2006/relationships/image" Target="../media/image12.jpg"/></Relationships>
</file>

<file path=ppt/slides/_rels/slide22.xml.rels><?xml version="1.0" encoding="UTF-8" standalone="yes"?>
<Relationships xmlns="http://schemas.openxmlformats.org/package/2006/relationships"><Relationship Id="rId13" Type="http://schemas.openxmlformats.org/officeDocument/2006/relationships/image" Target="../media/image350.png"/><Relationship Id="rId18" Type="http://schemas.openxmlformats.org/officeDocument/2006/relationships/image" Target="../media/image25.png"/><Relationship Id="rId3" Type="http://schemas.openxmlformats.org/officeDocument/2006/relationships/slideLayout" Target="../slideLayouts/slideLayout2.xml"/><Relationship Id="rId21" Type="http://schemas.openxmlformats.org/officeDocument/2006/relationships/diagramQuickStyle" Target="../diagrams/quickStyle25.xml"/><Relationship Id="rId12" Type="http://schemas.openxmlformats.org/officeDocument/2006/relationships/customXml" Target="../ink/ink3.xml"/><Relationship Id="rId17" Type="http://schemas.openxmlformats.org/officeDocument/2006/relationships/image" Target="../media/image370.png"/><Relationship Id="rId2" Type="http://schemas.openxmlformats.org/officeDocument/2006/relationships/video" Target="../media/media3.mp4"/><Relationship Id="rId16" Type="http://schemas.openxmlformats.org/officeDocument/2006/relationships/customXml" Target="../ink/ink5.xml"/><Relationship Id="rId20" Type="http://schemas.openxmlformats.org/officeDocument/2006/relationships/diagramLayout" Target="../diagrams/layout25.xml"/><Relationship Id="rId1" Type="http://schemas.microsoft.com/office/2007/relationships/media" Target="../media/media3.mp4"/><Relationship Id="rId11" Type="http://schemas.openxmlformats.org/officeDocument/2006/relationships/image" Target="../media/image340.png"/><Relationship Id="rId5" Type="http://schemas.openxmlformats.org/officeDocument/2006/relationships/customXml" Target="../ink/ink1.xml"/><Relationship Id="rId15" Type="http://schemas.openxmlformats.org/officeDocument/2006/relationships/image" Target="../media/image360.png"/><Relationship Id="rId23" Type="http://schemas.microsoft.com/office/2007/relationships/diagramDrawing" Target="../diagrams/drawing25.xml"/><Relationship Id="rId10" Type="http://schemas.openxmlformats.org/officeDocument/2006/relationships/customXml" Target="../ink/ink2.xml"/><Relationship Id="rId19" Type="http://schemas.openxmlformats.org/officeDocument/2006/relationships/diagramData" Target="../diagrams/data25.xml"/><Relationship Id="rId4" Type="http://schemas.openxmlformats.org/officeDocument/2006/relationships/image" Target="../media/image31.png"/><Relationship Id="rId9" Type="http://schemas.openxmlformats.org/officeDocument/2006/relationships/image" Target="../media/image330.png"/><Relationship Id="rId14" Type="http://schemas.openxmlformats.org/officeDocument/2006/relationships/customXml" Target="../ink/ink4.xml"/><Relationship Id="rId22" Type="http://schemas.openxmlformats.org/officeDocument/2006/relationships/diagramColors" Target="../diagrams/colors2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26.gif"/><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29.xml.rels><?xml version="1.0" encoding="UTF-8" standalone="yes"?>
<Relationships xmlns="http://schemas.openxmlformats.org/package/2006/relationships"><Relationship Id="rId8" Type="http://schemas.openxmlformats.org/officeDocument/2006/relationships/diagramQuickStyle" Target="../diagrams/quickStyle32.xml"/><Relationship Id="rId3" Type="http://schemas.openxmlformats.org/officeDocument/2006/relationships/slideLayout" Target="../slideLayouts/slideLayout2.xml"/><Relationship Id="rId7" Type="http://schemas.openxmlformats.org/officeDocument/2006/relationships/diagramLayout" Target="../diagrams/layout32.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diagramData" Target="../diagrams/data32.xml"/><Relationship Id="rId5" Type="http://schemas.openxmlformats.org/officeDocument/2006/relationships/image" Target="../media/image38.png"/><Relationship Id="rId10" Type="http://schemas.microsoft.com/office/2007/relationships/diagramDrawing" Target="../diagrams/drawing32.xml"/><Relationship Id="rId4" Type="http://schemas.openxmlformats.org/officeDocument/2006/relationships/image" Target="../media/image37.png"/><Relationship Id="rId9" Type="http://schemas.openxmlformats.org/officeDocument/2006/relationships/diagramColors" Target="../diagrams/colors32.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video" Target="https://www.youtube.com/embed/I-cMvzZZn3s?feature=oembed" TargetMode="Externa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hyperlink" Target="https://quizizz.com/join?gc=85764852" TargetMode="External"/><Relationship Id="rId7" Type="http://schemas.openxmlformats.org/officeDocument/2006/relationships/diagramColors" Target="../diagrams/colors33.xm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1.xml.rels><?xml version="1.0" encoding="UTF-8" standalone="yes"?>
<Relationships xmlns="http://schemas.openxmlformats.org/package/2006/relationships"><Relationship Id="rId13" Type="http://schemas.openxmlformats.org/officeDocument/2006/relationships/image" Target="../media/image350.png"/><Relationship Id="rId18" Type="http://schemas.openxmlformats.org/officeDocument/2006/relationships/image" Target="../media/image25.png"/><Relationship Id="rId3" Type="http://schemas.openxmlformats.org/officeDocument/2006/relationships/slideLayout" Target="../slideLayouts/slideLayout2.xml"/><Relationship Id="rId21" Type="http://schemas.openxmlformats.org/officeDocument/2006/relationships/diagramQuickStyle" Target="../diagrams/quickStyle34.xml"/><Relationship Id="rId12" Type="http://schemas.openxmlformats.org/officeDocument/2006/relationships/customXml" Target="../ink/ink8.xml"/><Relationship Id="rId17" Type="http://schemas.openxmlformats.org/officeDocument/2006/relationships/image" Target="../media/image370.png"/><Relationship Id="rId2" Type="http://schemas.openxmlformats.org/officeDocument/2006/relationships/video" Target="../media/media3.mp4"/><Relationship Id="rId16" Type="http://schemas.openxmlformats.org/officeDocument/2006/relationships/customXml" Target="../ink/ink10.xml"/><Relationship Id="rId20" Type="http://schemas.openxmlformats.org/officeDocument/2006/relationships/diagramLayout" Target="../diagrams/layout34.xml"/><Relationship Id="rId1" Type="http://schemas.microsoft.com/office/2007/relationships/media" Target="../media/media3.mp4"/><Relationship Id="rId11" Type="http://schemas.openxmlformats.org/officeDocument/2006/relationships/image" Target="../media/image340.png"/><Relationship Id="rId5" Type="http://schemas.openxmlformats.org/officeDocument/2006/relationships/customXml" Target="../ink/ink6.xml"/><Relationship Id="rId15" Type="http://schemas.openxmlformats.org/officeDocument/2006/relationships/image" Target="../media/image360.png"/><Relationship Id="rId23" Type="http://schemas.microsoft.com/office/2007/relationships/diagramDrawing" Target="../diagrams/drawing34.xml"/><Relationship Id="rId10" Type="http://schemas.openxmlformats.org/officeDocument/2006/relationships/customXml" Target="../ink/ink7.xml"/><Relationship Id="rId19" Type="http://schemas.openxmlformats.org/officeDocument/2006/relationships/diagramData" Target="../diagrams/data34.xml"/><Relationship Id="rId4" Type="http://schemas.openxmlformats.org/officeDocument/2006/relationships/image" Target="../media/image31.png"/><Relationship Id="rId9" Type="http://schemas.openxmlformats.org/officeDocument/2006/relationships/image" Target="../media/image330.png"/><Relationship Id="rId14" Type="http://schemas.openxmlformats.org/officeDocument/2006/relationships/customXml" Target="../ink/ink9.xml"/><Relationship Id="rId22" Type="http://schemas.openxmlformats.org/officeDocument/2006/relationships/diagramColors" Target="../diagrams/colors34.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35.xml"/><Relationship Id="rId3" Type="http://schemas.openxmlformats.org/officeDocument/2006/relationships/slideLayout" Target="../slideLayouts/slideLayout2.xml"/><Relationship Id="rId7" Type="http://schemas.openxmlformats.org/officeDocument/2006/relationships/diagramLayout" Target="../diagrams/layout3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Data" Target="../diagrams/data35.xml"/><Relationship Id="rId5" Type="http://schemas.openxmlformats.org/officeDocument/2006/relationships/image" Target="../media/image5.png"/><Relationship Id="rId10" Type="http://schemas.microsoft.com/office/2007/relationships/diagramDrawing" Target="../diagrams/drawing35.xml"/><Relationship Id="rId4" Type="http://schemas.openxmlformats.org/officeDocument/2006/relationships/image" Target="../media/image26.gif"/><Relationship Id="rId9" Type="http://schemas.openxmlformats.org/officeDocument/2006/relationships/diagramColors" Target="../diagrams/colors35.xml"/></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6.xml"/><Relationship Id="rId9" Type="http://schemas.openxmlformats.org/officeDocument/2006/relationships/image" Target="../media/image12.jpg"/></Relationships>
</file>

<file path=ppt/slides/_rels/slide34.xml.rels><?xml version="1.0" encoding="UTF-8" standalone="yes"?>
<Relationships xmlns="http://schemas.openxmlformats.org/package/2006/relationships"><Relationship Id="rId13" Type="http://schemas.openxmlformats.org/officeDocument/2006/relationships/image" Target="../media/image350.png"/><Relationship Id="rId18" Type="http://schemas.openxmlformats.org/officeDocument/2006/relationships/image" Target="../media/image25.png"/><Relationship Id="rId3" Type="http://schemas.openxmlformats.org/officeDocument/2006/relationships/slideLayout" Target="../slideLayouts/slideLayout2.xml"/><Relationship Id="rId21" Type="http://schemas.openxmlformats.org/officeDocument/2006/relationships/diagramQuickStyle" Target="../diagrams/quickStyle37.xml"/><Relationship Id="rId12" Type="http://schemas.openxmlformats.org/officeDocument/2006/relationships/customXml" Target="../ink/ink13.xml"/><Relationship Id="rId17" Type="http://schemas.openxmlformats.org/officeDocument/2006/relationships/image" Target="../media/image370.png"/><Relationship Id="rId2" Type="http://schemas.openxmlformats.org/officeDocument/2006/relationships/video" Target="../media/media3.mp4"/><Relationship Id="rId16" Type="http://schemas.openxmlformats.org/officeDocument/2006/relationships/customXml" Target="../ink/ink15.xml"/><Relationship Id="rId20" Type="http://schemas.openxmlformats.org/officeDocument/2006/relationships/diagramLayout" Target="../diagrams/layout37.xml"/><Relationship Id="rId1" Type="http://schemas.microsoft.com/office/2007/relationships/media" Target="../media/media3.mp4"/><Relationship Id="rId11" Type="http://schemas.openxmlformats.org/officeDocument/2006/relationships/image" Target="../media/image340.png"/><Relationship Id="rId5" Type="http://schemas.openxmlformats.org/officeDocument/2006/relationships/customXml" Target="../ink/ink11.xml"/><Relationship Id="rId15" Type="http://schemas.openxmlformats.org/officeDocument/2006/relationships/image" Target="../media/image360.png"/><Relationship Id="rId23" Type="http://schemas.microsoft.com/office/2007/relationships/diagramDrawing" Target="../diagrams/drawing37.xml"/><Relationship Id="rId10" Type="http://schemas.openxmlformats.org/officeDocument/2006/relationships/customXml" Target="../ink/ink12.xml"/><Relationship Id="rId19" Type="http://schemas.openxmlformats.org/officeDocument/2006/relationships/diagramData" Target="../diagrams/data37.xml"/><Relationship Id="rId4" Type="http://schemas.openxmlformats.org/officeDocument/2006/relationships/image" Target="../media/image31.png"/><Relationship Id="rId9" Type="http://schemas.openxmlformats.org/officeDocument/2006/relationships/image" Target="../media/image330.png"/><Relationship Id="rId14" Type="http://schemas.openxmlformats.org/officeDocument/2006/relationships/customXml" Target="../ink/ink14.xml"/><Relationship Id="rId22" Type="http://schemas.openxmlformats.org/officeDocument/2006/relationships/diagramColors" Target="../diagrams/colors37.xml"/></Relationships>
</file>

<file path=ppt/slides/_rels/slide35.xml.rels><?xml version="1.0" encoding="UTF-8" standalone="yes"?>
<Relationships xmlns="http://schemas.openxmlformats.org/package/2006/relationships"><Relationship Id="rId8" Type="http://schemas.openxmlformats.org/officeDocument/2006/relationships/diagramColors" Target="../diagrams/colors38.xml"/><Relationship Id="rId3" Type="http://schemas.openxmlformats.org/officeDocument/2006/relationships/image" Target="../media/image40.jpeg"/><Relationship Id="rId7" Type="http://schemas.openxmlformats.org/officeDocument/2006/relationships/diagramQuickStyle" Target="../diagrams/quickStyle38.xml"/><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diagramLayout" Target="../diagrams/layout38.xml"/><Relationship Id="rId5" Type="http://schemas.openxmlformats.org/officeDocument/2006/relationships/diagramData" Target="../diagrams/data38.xml"/><Relationship Id="rId4" Type="http://schemas.openxmlformats.org/officeDocument/2006/relationships/image" Target="../media/image26.gif"/><Relationship Id="rId9" Type="http://schemas.microsoft.com/office/2007/relationships/diagramDrawing" Target="../diagrams/drawing38.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26.gif"/></Relationships>
</file>

<file path=ppt/slides/_rels/slide3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41.xml"/><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QuickStyle" Target="../diagrams/quickStyle4.xml"/><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diagramLayout" Target="../diagrams/layout4.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3.xml"/><Relationship Id="rId11" Type="http://schemas.openxmlformats.org/officeDocument/2006/relationships/diagramData" Target="../diagrams/data4.xml"/><Relationship Id="rId5" Type="http://schemas.openxmlformats.org/officeDocument/2006/relationships/diagramQuickStyle" Target="../diagrams/quickStyle3.xml"/><Relationship Id="rId15" Type="http://schemas.microsoft.com/office/2007/relationships/diagramDrawing" Target="../diagrams/drawing4.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3.xml"/><Relationship Id="rId9" Type="http://schemas.openxmlformats.org/officeDocument/2006/relationships/image" Target="../media/image12.jpg"/><Relationship Id="rId14" Type="http://schemas.openxmlformats.org/officeDocument/2006/relationships/diagramColors" Target="../diagrams/colors4.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hyperlink" Target="https://play.kahoot.it/v2/?quizId=2117d1cb-7153-44f0-8e0a-6c031e5cfdfa" TargetMode="Externa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image" Target="../media/image26.gif"/><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4.xml.rels><?xml version="1.0" encoding="UTF-8" standalone="yes"?>
<Relationships xmlns="http://schemas.openxmlformats.org/package/2006/relationships"><Relationship Id="rId8" Type="http://schemas.openxmlformats.org/officeDocument/2006/relationships/diagramLayout" Target="../diagrams/layout47.xml"/><Relationship Id="rId3" Type="http://schemas.openxmlformats.org/officeDocument/2006/relationships/diagramLayout" Target="../diagrams/layout46.xml"/><Relationship Id="rId7" Type="http://schemas.openxmlformats.org/officeDocument/2006/relationships/diagramData" Target="../diagrams/data47.xml"/><Relationship Id="rId2" Type="http://schemas.openxmlformats.org/officeDocument/2006/relationships/diagramData" Target="../diagrams/data46.xml"/><Relationship Id="rId1" Type="http://schemas.openxmlformats.org/officeDocument/2006/relationships/slideLayout" Target="../slideLayouts/slideLayout2.xml"/><Relationship Id="rId6" Type="http://schemas.microsoft.com/office/2007/relationships/diagramDrawing" Target="../diagrams/drawing46.xml"/><Relationship Id="rId11" Type="http://schemas.microsoft.com/office/2007/relationships/diagramDrawing" Target="../diagrams/drawing47.xml"/><Relationship Id="rId5" Type="http://schemas.openxmlformats.org/officeDocument/2006/relationships/diagramColors" Target="../diagrams/colors46.xml"/><Relationship Id="rId10" Type="http://schemas.openxmlformats.org/officeDocument/2006/relationships/diagramColors" Target="../diagrams/colors47.xml"/><Relationship Id="rId4" Type="http://schemas.openxmlformats.org/officeDocument/2006/relationships/diagramQuickStyle" Target="../diagrams/quickStyle46.xml"/><Relationship Id="rId9" Type="http://schemas.openxmlformats.org/officeDocument/2006/relationships/diagramQuickStyle" Target="../diagrams/quickStyle47.xml"/></Relationships>
</file>

<file path=ppt/slides/_rels/slide45.xml.rels><?xml version="1.0" encoding="UTF-8" standalone="yes"?>
<Relationships xmlns="http://schemas.openxmlformats.org/package/2006/relationships"><Relationship Id="rId8" Type="http://schemas.microsoft.com/office/2007/relationships/diagramDrawing" Target="../diagrams/drawing48.xml"/><Relationship Id="rId3" Type="http://schemas.openxmlformats.org/officeDocument/2006/relationships/image" Target="../media/image46.png"/><Relationship Id="rId7" Type="http://schemas.openxmlformats.org/officeDocument/2006/relationships/diagramColors" Target="../diagrams/colors48.xml"/><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diagramQuickStyle" Target="../diagrams/quickStyle48.xml"/><Relationship Id="rId5" Type="http://schemas.openxmlformats.org/officeDocument/2006/relationships/diagramLayout" Target="../diagrams/layout48.xml"/><Relationship Id="rId4" Type="http://schemas.openxmlformats.org/officeDocument/2006/relationships/diagramData" Target="../diagrams/data48.xml"/></Relationships>
</file>

<file path=ppt/slides/_rels/slide46.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hyperlink" Target="https://play.kahoot.it/v2/?quizId=2117d1cb-7153-44f0-8e0a-6c031e5cfdfa" TargetMode="External"/><Relationship Id="rId7" Type="http://schemas.openxmlformats.org/officeDocument/2006/relationships/diagramColors" Target="../diagrams/colors49.xm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diagramQuickStyle" Target="../diagrams/quickStyle49.xml"/><Relationship Id="rId5" Type="http://schemas.openxmlformats.org/officeDocument/2006/relationships/diagramLayout" Target="../diagrams/layout49.xml"/><Relationship Id="rId4" Type="http://schemas.openxmlformats.org/officeDocument/2006/relationships/diagramData" Target="../diagrams/data49.xml"/></Relationships>
</file>

<file path=ppt/slides/_rels/slide47.xml.rels><?xml version="1.0" encoding="UTF-8" standalone="yes"?>
<Relationships xmlns="http://schemas.openxmlformats.org/package/2006/relationships"><Relationship Id="rId13" Type="http://schemas.openxmlformats.org/officeDocument/2006/relationships/image" Target="../media/image350.png"/><Relationship Id="rId18" Type="http://schemas.openxmlformats.org/officeDocument/2006/relationships/image" Target="../media/image25.png"/><Relationship Id="rId3" Type="http://schemas.openxmlformats.org/officeDocument/2006/relationships/slideLayout" Target="../slideLayouts/slideLayout2.xml"/><Relationship Id="rId21" Type="http://schemas.openxmlformats.org/officeDocument/2006/relationships/diagramQuickStyle" Target="../diagrams/quickStyle50.xml"/><Relationship Id="rId12" Type="http://schemas.openxmlformats.org/officeDocument/2006/relationships/customXml" Target="../ink/ink18.xml"/><Relationship Id="rId17" Type="http://schemas.openxmlformats.org/officeDocument/2006/relationships/image" Target="../media/image370.png"/><Relationship Id="rId2" Type="http://schemas.openxmlformats.org/officeDocument/2006/relationships/video" Target="../media/media3.mp4"/><Relationship Id="rId16" Type="http://schemas.openxmlformats.org/officeDocument/2006/relationships/customXml" Target="../ink/ink20.xml"/><Relationship Id="rId20" Type="http://schemas.openxmlformats.org/officeDocument/2006/relationships/diagramLayout" Target="../diagrams/layout50.xml"/><Relationship Id="rId1" Type="http://schemas.microsoft.com/office/2007/relationships/media" Target="../media/media3.mp4"/><Relationship Id="rId11" Type="http://schemas.openxmlformats.org/officeDocument/2006/relationships/image" Target="../media/image340.png"/><Relationship Id="rId5" Type="http://schemas.openxmlformats.org/officeDocument/2006/relationships/customXml" Target="../ink/ink16.xml"/><Relationship Id="rId15" Type="http://schemas.openxmlformats.org/officeDocument/2006/relationships/image" Target="../media/image360.png"/><Relationship Id="rId23" Type="http://schemas.microsoft.com/office/2007/relationships/diagramDrawing" Target="../diagrams/drawing50.xml"/><Relationship Id="rId10" Type="http://schemas.openxmlformats.org/officeDocument/2006/relationships/customXml" Target="../ink/ink17.xml"/><Relationship Id="rId19" Type="http://schemas.openxmlformats.org/officeDocument/2006/relationships/diagramData" Target="../diagrams/data50.xml"/><Relationship Id="rId4" Type="http://schemas.openxmlformats.org/officeDocument/2006/relationships/image" Target="../media/image31.png"/><Relationship Id="rId9" Type="http://schemas.openxmlformats.org/officeDocument/2006/relationships/image" Target="../media/image330.png"/><Relationship Id="rId14" Type="http://schemas.openxmlformats.org/officeDocument/2006/relationships/customXml" Target="../ink/ink19.xml"/><Relationship Id="rId22" Type="http://schemas.openxmlformats.org/officeDocument/2006/relationships/diagramColors" Target="../diagrams/colors5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26.gif"/></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image" Target="../media/image26.gif"/><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diagramQuickStyle" Target="../diagrams/quickStyle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Layout" Target="../diagrams/layout6.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5.xml"/><Relationship Id="rId11" Type="http://schemas.openxmlformats.org/officeDocument/2006/relationships/diagramData" Target="../diagrams/data6.xml"/><Relationship Id="rId5" Type="http://schemas.openxmlformats.org/officeDocument/2006/relationships/diagramQuickStyle" Target="../diagrams/quickStyle5.xml"/><Relationship Id="rId15" Type="http://schemas.microsoft.com/office/2007/relationships/diagramDrawing" Target="../diagrams/drawing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5.xml"/><Relationship Id="rId9" Type="http://schemas.openxmlformats.org/officeDocument/2006/relationships/image" Target="../media/image12.jpg"/><Relationship Id="rId14" Type="http://schemas.openxmlformats.org/officeDocument/2006/relationships/diagramColors" Target="../diagrams/colors6.xml"/></Relationships>
</file>

<file path=ppt/slides/_rels/slide50.xml.rels><?xml version="1.0" encoding="UTF-8" standalone="yes"?>
<Relationships xmlns="http://schemas.openxmlformats.org/package/2006/relationships"><Relationship Id="rId8" Type="http://schemas.openxmlformats.org/officeDocument/2006/relationships/diagramQuickStyle" Target="../diagrams/quickStyle52.xml"/><Relationship Id="rId3" Type="http://schemas.openxmlformats.org/officeDocument/2006/relationships/image" Target="../media/image47.png"/><Relationship Id="rId7" Type="http://schemas.openxmlformats.org/officeDocument/2006/relationships/diagramLayout" Target="../diagrams/layout52.xml"/><Relationship Id="rId2" Type="http://schemas.openxmlformats.org/officeDocument/2006/relationships/hyperlink" Target="https://ttsfree.com/speech-to-text" TargetMode="External"/><Relationship Id="rId1" Type="http://schemas.openxmlformats.org/officeDocument/2006/relationships/slideLayout" Target="../slideLayouts/slideLayout2.xml"/><Relationship Id="rId6" Type="http://schemas.openxmlformats.org/officeDocument/2006/relationships/diagramData" Target="../diagrams/data52.xml"/><Relationship Id="rId5" Type="http://schemas.openxmlformats.org/officeDocument/2006/relationships/image" Target="../media/image49.png"/><Relationship Id="rId10" Type="http://schemas.microsoft.com/office/2007/relationships/diagramDrawing" Target="../diagrams/drawing52.xml"/><Relationship Id="rId4" Type="http://schemas.openxmlformats.org/officeDocument/2006/relationships/image" Target="../media/image48.gif"/><Relationship Id="rId9" Type="http://schemas.openxmlformats.org/officeDocument/2006/relationships/diagramColors" Target="../diagrams/colors52.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53.xml"/><Relationship Id="rId3" Type="http://schemas.openxmlformats.org/officeDocument/2006/relationships/image" Target="../media/image50.png"/><Relationship Id="rId7" Type="http://schemas.openxmlformats.org/officeDocument/2006/relationships/diagramData" Target="../diagrams/data53.xml"/><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53.png"/><Relationship Id="rId11" Type="http://schemas.microsoft.com/office/2007/relationships/diagramDrawing" Target="../diagrams/drawing53.xml"/><Relationship Id="rId5" Type="http://schemas.openxmlformats.org/officeDocument/2006/relationships/image" Target="../media/image52.png"/><Relationship Id="rId10" Type="http://schemas.openxmlformats.org/officeDocument/2006/relationships/diagramColors" Target="../diagrams/colors53.xml"/><Relationship Id="rId4" Type="http://schemas.openxmlformats.org/officeDocument/2006/relationships/image" Target="../media/image51.png"/><Relationship Id="rId9" Type="http://schemas.openxmlformats.org/officeDocument/2006/relationships/diagramQuickStyle" Target="../diagrams/quickStyle5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54.xml"/><Relationship Id="rId7" Type="http://schemas.microsoft.com/office/2007/relationships/diagramDrawing" Target="../diagrams/drawing54.xml"/><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60.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gif"/><Relationship Id="rId1" Type="http://schemas.openxmlformats.org/officeDocument/2006/relationships/slideLayout" Target="../slideLayouts/slideLayout13.xml"/><Relationship Id="rId4" Type="http://schemas.openxmlformats.org/officeDocument/2006/relationships/image" Target="../media/image63.sv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1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1.xml"/><Relationship Id="rId3" Type="http://schemas.openxmlformats.org/officeDocument/2006/relationships/slideLayout" Target="../slideLayouts/slideLayout2.xml"/><Relationship Id="rId7" Type="http://schemas.openxmlformats.org/officeDocument/2006/relationships/diagramData" Target="../diagrams/data11.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1.png"/><Relationship Id="rId11" Type="http://schemas.microsoft.com/office/2007/relationships/diagramDrawing" Target="../diagrams/drawing11.xml"/><Relationship Id="rId5" Type="http://schemas.openxmlformats.org/officeDocument/2006/relationships/image" Target="../media/image20.png"/><Relationship Id="rId10" Type="http://schemas.openxmlformats.org/officeDocument/2006/relationships/diagramColors" Target="../diagrams/colors11.xml"/><Relationship Id="rId4" Type="http://schemas.openxmlformats.org/officeDocument/2006/relationships/image" Target="../media/image19.png"/><Relationship Id="rId9" Type="http://schemas.openxmlformats.org/officeDocument/2006/relationships/diagramQuickStyle" Target="../diagrams/quickStyle11.xml"/></Relationships>
</file>

<file path=ppt/slides/_rels/slide9.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2.png"/><Relationship Id="rId7" Type="http://schemas.openxmlformats.org/officeDocument/2006/relationships/diagramColors" Target="../diagrams/colors12.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4"/>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extLst>
              <p:ext uri="{D42A27DB-BD31-4B8C-83A1-F6EECF244321}">
                <p14:modId xmlns:p14="http://schemas.microsoft.com/office/powerpoint/2010/main" val="2485047701"/>
              </p:ext>
            </p:extLst>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10"/>
          <a:stretch>
            <a:fillRect/>
          </a:stretch>
        </p:blipFill>
        <p:spPr>
          <a:xfrm>
            <a:off x="171333" y="141095"/>
            <a:ext cx="823972" cy="823972"/>
          </a:xfrm>
          <a:prstGeom prst="rect">
            <a:avLst/>
          </a:prstGeom>
        </p:spPr>
      </p:pic>
      <p:pic>
        <p:nvPicPr>
          <p:cNvPr id="3" name="3 Minute Timer with Music for Kids, Classroom! 3 Minute Countdown with Alarm! Fun Timer 3 Minutes!">
            <a:hlinkClick r:id="" action="ppaction://media"/>
            <a:extLst>
              <a:ext uri="{FF2B5EF4-FFF2-40B4-BE49-F238E27FC236}">
                <a16:creationId xmlns:a16="http://schemas.microsoft.com/office/drawing/2014/main" id="{96472D72-0DF2-92D7-58E4-AAF1B3F82F41}"/>
              </a:ext>
            </a:extLst>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9533709" y="0"/>
            <a:ext cx="2658291" cy="1495289"/>
          </a:xfrm>
          <a:prstGeom prst="rect">
            <a:avLst/>
          </a:prstGeom>
        </p:spPr>
      </p:pic>
    </p:spTree>
    <p:extLst>
      <p:ext uri="{BB962C8B-B14F-4D97-AF65-F5344CB8AC3E}">
        <p14:creationId xmlns:p14="http://schemas.microsoft.com/office/powerpoint/2010/main" val="5791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0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AEB39-E168-DCF1-DF4D-3007DC7B2DBA}"/>
              </a:ext>
            </a:extLst>
          </p:cNvPr>
          <p:cNvSpPr>
            <a:spLocks noGrp="1"/>
          </p:cNvSpPr>
          <p:nvPr>
            <p:ph type="title"/>
          </p:nvPr>
        </p:nvSpPr>
        <p:spPr>
          <a:xfrm>
            <a:off x="838200" y="588468"/>
            <a:ext cx="10515600" cy="1102220"/>
          </a:xfrm>
          <a:ln>
            <a:noFill/>
          </a:ln>
        </p:spPr>
        <p:style>
          <a:lnRef idx="2">
            <a:schemeClr val="dk1"/>
          </a:lnRef>
          <a:fillRef idx="1">
            <a:schemeClr val="lt1"/>
          </a:fillRef>
          <a:effectRef idx="0">
            <a:schemeClr val="dk1"/>
          </a:effectRef>
          <a:fontRef idx="minor">
            <a:schemeClr val="dk1"/>
          </a:fontRef>
        </p:style>
        <p:txBody>
          <a:bodyPr/>
          <a:lstStyle/>
          <a:p>
            <a:r>
              <a:rPr lang="fr-FR" dirty="0"/>
              <a:t>Compréhension détaillée</a:t>
            </a:r>
          </a:p>
        </p:txBody>
      </p:sp>
      <p:graphicFrame>
        <p:nvGraphicFramePr>
          <p:cNvPr id="4" name="Espace réservé du contenu 3">
            <a:extLst>
              <a:ext uri="{FF2B5EF4-FFF2-40B4-BE49-F238E27FC236}">
                <a16:creationId xmlns:a16="http://schemas.microsoft.com/office/drawing/2014/main" id="{7892FDEE-92A8-F276-A82F-030BE5CADF4C}"/>
              </a:ext>
            </a:extLst>
          </p:cNvPr>
          <p:cNvGraphicFramePr>
            <a:graphicFrameLocks noGrp="1"/>
          </p:cNvGraphicFramePr>
          <p:nvPr>
            <p:ph idx="1"/>
          </p:nvPr>
        </p:nvGraphicFramePr>
        <p:xfrm>
          <a:off x="388470" y="1984188"/>
          <a:ext cx="11600327" cy="3792125"/>
        </p:xfrm>
        <a:graphic>
          <a:graphicData uri="http://schemas.openxmlformats.org/drawingml/2006/table">
            <a:tbl>
              <a:tblPr firstRow="1" firstCol="1" bandRow="1">
                <a:tableStyleId>{69012ECD-51FC-41F1-AA8D-1B2483CD663E}</a:tableStyleId>
              </a:tblPr>
              <a:tblGrid>
                <a:gridCol w="1904712">
                  <a:extLst>
                    <a:ext uri="{9D8B030D-6E8A-4147-A177-3AD203B41FA5}">
                      <a16:colId xmlns:a16="http://schemas.microsoft.com/office/drawing/2014/main" val="1850781606"/>
                    </a:ext>
                  </a:extLst>
                </a:gridCol>
                <a:gridCol w="1905724">
                  <a:extLst>
                    <a:ext uri="{9D8B030D-6E8A-4147-A177-3AD203B41FA5}">
                      <a16:colId xmlns:a16="http://schemas.microsoft.com/office/drawing/2014/main" val="617479155"/>
                    </a:ext>
                  </a:extLst>
                </a:gridCol>
                <a:gridCol w="1780229">
                  <a:extLst>
                    <a:ext uri="{9D8B030D-6E8A-4147-A177-3AD203B41FA5}">
                      <a16:colId xmlns:a16="http://schemas.microsoft.com/office/drawing/2014/main" val="492833609"/>
                    </a:ext>
                  </a:extLst>
                </a:gridCol>
                <a:gridCol w="1864230">
                  <a:extLst>
                    <a:ext uri="{9D8B030D-6E8A-4147-A177-3AD203B41FA5}">
                      <a16:colId xmlns:a16="http://schemas.microsoft.com/office/drawing/2014/main" val="3327942540"/>
                    </a:ext>
                  </a:extLst>
                </a:gridCol>
                <a:gridCol w="2072716">
                  <a:extLst>
                    <a:ext uri="{9D8B030D-6E8A-4147-A177-3AD203B41FA5}">
                      <a16:colId xmlns:a16="http://schemas.microsoft.com/office/drawing/2014/main" val="151526152"/>
                    </a:ext>
                  </a:extLst>
                </a:gridCol>
                <a:gridCol w="2072716">
                  <a:extLst>
                    <a:ext uri="{9D8B030D-6E8A-4147-A177-3AD203B41FA5}">
                      <a16:colId xmlns:a16="http://schemas.microsoft.com/office/drawing/2014/main" val="124232443"/>
                    </a:ext>
                  </a:extLst>
                </a:gridCol>
              </a:tblGrid>
              <a:tr h="1077186">
                <a:tc>
                  <a:txBody>
                    <a:bodyPr/>
                    <a:lstStyle/>
                    <a:p>
                      <a:pPr marL="0" lvl="0" indent="0" algn="ctr">
                        <a:lnSpc>
                          <a:spcPct val="107000"/>
                        </a:lnSpc>
                        <a:spcAft>
                          <a:spcPts val="800"/>
                        </a:spcAft>
                        <a:buFont typeface="+mj-lt"/>
                        <a:buNone/>
                      </a:pPr>
                      <a:r>
                        <a:rPr lang="fr-FR" sz="2800" dirty="0">
                          <a:effectLst/>
                        </a:rPr>
                        <a:t>Saluer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 Les personnes</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La politesse</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Demander le nom</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Se présenter</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800" dirty="0">
                          <a:effectLst/>
                        </a:rPr>
                        <a:t>Présenter quelqu’un</a:t>
                      </a:r>
                      <a:endParaRPr lang="fr-FR"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241660"/>
                  </a:ext>
                </a:extLst>
              </a:tr>
              <a:tr h="1004448">
                <a:tc>
                  <a:txBody>
                    <a:bodyPr/>
                    <a:lstStyle/>
                    <a:p>
                      <a:pPr>
                        <a:lnSpc>
                          <a:spcPct val="107000"/>
                        </a:lnSpc>
                        <a:spcAft>
                          <a:spcPts val="800"/>
                        </a:spcAft>
                      </a:pPr>
                      <a:r>
                        <a:rPr lang="fr-FR" sz="2400" b="0" dirty="0">
                          <a:effectLst/>
                        </a:rPr>
                        <a:t>Salut Lucille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Mademoiselle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Pardon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Comment tu t’appelles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Je m’appelle Lucille. </a:t>
                      </a:r>
                    </a:p>
                    <a:p>
                      <a:pPr>
                        <a:lnSpc>
                          <a:spcPct val="107000"/>
                        </a:lnSpc>
                        <a:spcAft>
                          <a:spcPts val="800"/>
                        </a:spcAft>
                      </a:pPr>
                      <a:r>
                        <a:rPr lang="fr-FR" sz="2400">
                          <a:effectLst/>
                        </a:rPr>
                        <a:t>Et toi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Je te présente Samuel</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565298"/>
                  </a:ext>
                </a:extLst>
              </a:tr>
              <a:tr h="691257">
                <a:tc>
                  <a:txBody>
                    <a:bodyPr/>
                    <a:lstStyle/>
                    <a:p>
                      <a:pPr>
                        <a:lnSpc>
                          <a:spcPct val="107000"/>
                        </a:lnSpc>
                        <a:spcAft>
                          <a:spcPts val="800"/>
                        </a:spcAft>
                      </a:pPr>
                      <a:r>
                        <a:rPr lang="fr-FR" sz="2400" b="0" dirty="0">
                          <a:effectLst/>
                        </a:rPr>
                        <a:t>Bonjour Léa, ça va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Madame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Merci</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Moi, c’est Lucille.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676937"/>
                  </a:ext>
                </a:extLst>
              </a:tr>
              <a:tr h="691257">
                <a:tc>
                  <a:txBody>
                    <a:bodyPr/>
                    <a:lstStyle/>
                    <a:p>
                      <a:pPr>
                        <a:lnSpc>
                          <a:spcPct val="107000"/>
                        </a:lnSpc>
                        <a:spcAft>
                          <a:spcPts val="800"/>
                        </a:spcAft>
                      </a:pPr>
                      <a:r>
                        <a:rPr lang="fr-FR" sz="2400" b="0" dirty="0">
                          <a:effectLst/>
                        </a:rPr>
                        <a:t>Ça va, et toi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9977569"/>
                  </a:ext>
                </a:extLst>
              </a:tr>
            </a:tbl>
          </a:graphicData>
        </a:graphic>
      </p:graphicFrame>
      <p:sp>
        <p:nvSpPr>
          <p:cNvPr id="3" name="Rectangle 2">
            <a:extLst>
              <a:ext uri="{FF2B5EF4-FFF2-40B4-BE49-F238E27FC236}">
                <a16:creationId xmlns:a16="http://schemas.microsoft.com/office/drawing/2014/main" id="{AB1F28FF-C8E9-7BB2-3E18-BBCD3270D484}"/>
              </a:ext>
            </a:extLst>
          </p:cNvPr>
          <p:cNvSpPr/>
          <p:nvPr/>
        </p:nvSpPr>
        <p:spPr>
          <a:xfrm>
            <a:off x="436282" y="3084135"/>
            <a:ext cx="1828800"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78ED4428-F340-43BB-9DA6-D910BACA122B}"/>
              </a:ext>
            </a:extLst>
          </p:cNvPr>
          <p:cNvSpPr/>
          <p:nvPr/>
        </p:nvSpPr>
        <p:spPr>
          <a:xfrm>
            <a:off x="424326" y="4341192"/>
            <a:ext cx="1828800" cy="721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9B8FDFDE-339B-C446-97D7-79183D0110DE}"/>
              </a:ext>
            </a:extLst>
          </p:cNvPr>
          <p:cNvSpPr/>
          <p:nvPr/>
        </p:nvSpPr>
        <p:spPr>
          <a:xfrm>
            <a:off x="2312894" y="3071687"/>
            <a:ext cx="1828800"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072D06E2-51CD-B052-39DD-7398FEB291A1}"/>
              </a:ext>
            </a:extLst>
          </p:cNvPr>
          <p:cNvSpPr/>
          <p:nvPr/>
        </p:nvSpPr>
        <p:spPr>
          <a:xfrm>
            <a:off x="2377903" y="4327128"/>
            <a:ext cx="1635967" cy="5983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A20CD2AD-964A-B354-0124-F03B206020C8}"/>
              </a:ext>
            </a:extLst>
          </p:cNvPr>
          <p:cNvSpPr/>
          <p:nvPr/>
        </p:nvSpPr>
        <p:spPr>
          <a:xfrm>
            <a:off x="4271727" y="3118976"/>
            <a:ext cx="1635967" cy="10488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DBBB9A63-FB3D-6CA3-BDCA-076580DA1237}"/>
              </a:ext>
            </a:extLst>
          </p:cNvPr>
          <p:cNvSpPr/>
          <p:nvPr/>
        </p:nvSpPr>
        <p:spPr>
          <a:xfrm>
            <a:off x="4238015" y="4327128"/>
            <a:ext cx="1635967" cy="5983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A1225281-9574-5D78-BEC9-63B69039104F}"/>
              </a:ext>
            </a:extLst>
          </p:cNvPr>
          <p:cNvSpPr/>
          <p:nvPr/>
        </p:nvSpPr>
        <p:spPr>
          <a:xfrm>
            <a:off x="6009568" y="3071687"/>
            <a:ext cx="1772164"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2" name="Rectangle 11">
            <a:extLst>
              <a:ext uri="{FF2B5EF4-FFF2-40B4-BE49-F238E27FC236}">
                <a16:creationId xmlns:a16="http://schemas.microsoft.com/office/drawing/2014/main" id="{A725898E-7D22-C996-F71F-0ECB48083189}"/>
              </a:ext>
            </a:extLst>
          </p:cNvPr>
          <p:cNvSpPr/>
          <p:nvPr/>
        </p:nvSpPr>
        <p:spPr>
          <a:xfrm>
            <a:off x="7914342" y="3102423"/>
            <a:ext cx="1772164" cy="119679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3" name="Rectangle 12">
            <a:extLst>
              <a:ext uri="{FF2B5EF4-FFF2-40B4-BE49-F238E27FC236}">
                <a16:creationId xmlns:a16="http://schemas.microsoft.com/office/drawing/2014/main" id="{5F6BDAF0-D098-64EC-0226-11C1B067A275}"/>
              </a:ext>
            </a:extLst>
          </p:cNvPr>
          <p:cNvSpPr/>
          <p:nvPr/>
        </p:nvSpPr>
        <p:spPr>
          <a:xfrm>
            <a:off x="7930259" y="4350263"/>
            <a:ext cx="1772164" cy="721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6ACB1F2A-9D79-BF88-1F9F-4E511EBD09A0}"/>
              </a:ext>
            </a:extLst>
          </p:cNvPr>
          <p:cNvSpPr/>
          <p:nvPr/>
        </p:nvSpPr>
        <p:spPr>
          <a:xfrm>
            <a:off x="9983554" y="3106401"/>
            <a:ext cx="1772164" cy="72157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5" name="Rectangle 14">
            <a:extLst>
              <a:ext uri="{FF2B5EF4-FFF2-40B4-BE49-F238E27FC236}">
                <a16:creationId xmlns:a16="http://schemas.microsoft.com/office/drawing/2014/main" id="{412713FE-A1AE-6627-6C3C-DB3A86531F12}"/>
              </a:ext>
            </a:extLst>
          </p:cNvPr>
          <p:cNvSpPr/>
          <p:nvPr/>
        </p:nvSpPr>
        <p:spPr>
          <a:xfrm>
            <a:off x="436282" y="5110905"/>
            <a:ext cx="1828800" cy="64070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6" name="Diagramme 3">
            <a:extLst>
              <a:ext uri="{FF2B5EF4-FFF2-40B4-BE49-F238E27FC236}">
                <a16:creationId xmlns:a16="http://schemas.microsoft.com/office/drawing/2014/main" id="{A3516860-9FF9-0FB9-923F-A1A19E90F4D3}"/>
              </a:ext>
            </a:extLst>
          </p:cNvPr>
          <p:cNvGraphicFramePr/>
          <p:nvPr>
            <p:extLst>
              <p:ext uri="{D42A27DB-BD31-4B8C-83A1-F6EECF244321}">
                <p14:modId xmlns:p14="http://schemas.microsoft.com/office/powerpoint/2010/main" val="245611966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374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3"/>
                                        </p:tgtEl>
                                        <p:attrNameLst>
                                          <p:attrName>ppt_w</p:attrName>
                                        </p:attrNameLst>
                                      </p:cBhvr>
                                      <p:tavLst>
                                        <p:tav tm="0">
                                          <p:val>
                                            <p:strVal val="ppt_w"/>
                                          </p:val>
                                        </p:tav>
                                        <p:tav tm="100000">
                                          <p:val>
                                            <p:fltVal val="0"/>
                                          </p:val>
                                        </p:tav>
                                      </p:tavLst>
                                    </p:anim>
                                    <p:anim calcmode="lin" valueType="num">
                                      <p:cBhvr>
                                        <p:cTn id="7" dur="500"/>
                                        <p:tgtEl>
                                          <p:spTgt spid="3"/>
                                        </p:tgtEl>
                                        <p:attrNameLst>
                                          <p:attrName>ppt_h</p:attrName>
                                        </p:attrNameLst>
                                      </p:cBhvr>
                                      <p:tavLst>
                                        <p:tav tm="0">
                                          <p:val>
                                            <p:strVal val="ppt_h"/>
                                          </p:val>
                                        </p:tav>
                                        <p:tav tm="100000">
                                          <p:val>
                                            <p:fltVal val="0"/>
                                          </p:val>
                                        </p:tav>
                                      </p:tavLst>
                                    </p:anim>
                                    <p:animEffect transition="out" filter="fade">
                                      <p:cBhvr>
                                        <p:cTn id="8" dur="500"/>
                                        <p:tgtEl>
                                          <p:spTgt spid="3"/>
                                        </p:tgtEl>
                                      </p:cBhvr>
                                    </p:animEffect>
                                    <p:set>
                                      <p:cBhvr>
                                        <p:cTn id="9" dur="1" fill="hold">
                                          <p:stCondLst>
                                            <p:cond delay="499"/>
                                          </p:stCondLst>
                                        </p:cTn>
                                        <p:tgtEl>
                                          <p:spTgt spid="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6"/>
                                        </p:tgtEl>
                                        <p:attrNameLst>
                                          <p:attrName>ppt_w</p:attrName>
                                        </p:attrNameLst>
                                      </p:cBhvr>
                                      <p:tavLst>
                                        <p:tav tm="0">
                                          <p:val>
                                            <p:strVal val="ppt_w"/>
                                          </p:val>
                                        </p:tav>
                                        <p:tav tm="100000">
                                          <p:val>
                                            <p:fltVal val="0"/>
                                          </p:val>
                                        </p:tav>
                                      </p:tavLst>
                                    </p:anim>
                                    <p:anim calcmode="lin" valueType="num">
                                      <p:cBhvr>
                                        <p:cTn id="14" dur="500"/>
                                        <p:tgtEl>
                                          <p:spTgt spid="6"/>
                                        </p:tgtEl>
                                        <p:attrNameLst>
                                          <p:attrName>ppt_h</p:attrName>
                                        </p:attrNameLst>
                                      </p:cBhvr>
                                      <p:tavLst>
                                        <p:tav tm="0">
                                          <p:val>
                                            <p:strVal val="ppt_h"/>
                                          </p:val>
                                        </p:tav>
                                        <p:tav tm="100000">
                                          <p:val>
                                            <p:fltVal val="0"/>
                                          </p:val>
                                        </p:tav>
                                      </p:tavLst>
                                    </p:anim>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5"/>
                                        </p:tgtEl>
                                        <p:attrNameLst>
                                          <p:attrName>ppt_w</p:attrName>
                                        </p:attrNameLst>
                                      </p:cBhvr>
                                      <p:tavLst>
                                        <p:tav tm="0">
                                          <p:val>
                                            <p:strVal val="ppt_w"/>
                                          </p:val>
                                        </p:tav>
                                        <p:tav tm="100000">
                                          <p:val>
                                            <p:fltVal val="0"/>
                                          </p:val>
                                        </p:tav>
                                      </p:tavLst>
                                    </p:anim>
                                    <p:anim calcmode="lin" valueType="num">
                                      <p:cBhvr>
                                        <p:cTn id="21" dur="500"/>
                                        <p:tgtEl>
                                          <p:spTgt spid="15"/>
                                        </p:tgtEl>
                                        <p:attrNameLst>
                                          <p:attrName>ppt_h</p:attrName>
                                        </p:attrNameLst>
                                      </p:cBhvr>
                                      <p:tavLst>
                                        <p:tav tm="0">
                                          <p:val>
                                            <p:strVal val="ppt_h"/>
                                          </p:val>
                                        </p:tav>
                                        <p:tav tm="100000">
                                          <p:val>
                                            <p:fltVal val="0"/>
                                          </p:val>
                                        </p:tav>
                                      </p:tavLst>
                                    </p:anim>
                                    <p:animEffect transition="out" filter="fade">
                                      <p:cBhvr>
                                        <p:cTn id="22" dur="500"/>
                                        <p:tgtEl>
                                          <p:spTgt spid="15"/>
                                        </p:tgtEl>
                                      </p:cBhvr>
                                    </p:animEffect>
                                    <p:set>
                                      <p:cBhvr>
                                        <p:cTn id="23" dur="1" fill="hold">
                                          <p:stCondLst>
                                            <p:cond delay="499"/>
                                          </p:stCondLst>
                                        </p:cTn>
                                        <p:tgtEl>
                                          <p:spTgt spid="1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8"/>
                                        </p:tgtEl>
                                        <p:attrNameLst>
                                          <p:attrName>ppt_w</p:attrName>
                                        </p:attrNameLst>
                                      </p:cBhvr>
                                      <p:tavLst>
                                        <p:tav tm="0">
                                          <p:val>
                                            <p:strVal val="ppt_w"/>
                                          </p:val>
                                        </p:tav>
                                        <p:tav tm="100000">
                                          <p:val>
                                            <p:fltVal val="0"/>
                                          </p:val>
                                        </p:tav>
                                      </p:tavLst>
                                    </p:anim>
                                    <p:anim calcmode="lin" valueType="num">
                                      <p:cBhvr>
                                        <p:cTn id="35" dur="500"/>
                                        <p:tgtEl>
                                          <p:spTgt spid="8"/>
                                        </p:tgtEl>
                                        <p:attrNameLst>
                                          <p:attrName>ppt_h</p:attrName>
                                        </p:attrNameLst>
                                      </p:cBhvr>
                                      <p:tavLst>
                                        <p:tav tm="0">
                                          <p:val>
                                            <p:strVal val="ppt_h"/>
                                          </p:val>
                                        </p:tav>
                                        <p:tav tm="100000">
                                          <p:val>
                                            <p:fltVal val="0"/>
                                          </p:val>
                                        </p:tav>
                                      </p:tavLst>
                                    </p:anim>
                                    <p:animEffect transition="out" filter="fade">
                                      <p:cBhvr>
                                        <p:cTn id="36" dur="500"/>
                                        <p:tgtEl>
                                          <p:spTgt spid="8"/>
                                        </p:tgtEl>
                                      </p:cBhvr>
                                    </p:animEffect>
                                    <p:set>
                                      <p:cBhvr>
                                        <p:cTn id="37" dur="1" fill="hold">
                                          <p:stCondLst>
                                            <p:cond delay="499"/>
                                          </p:stCondLst>
                                        </p:cTn>
                                        <p:tgtEl>
                                          <p:spTgt spid="8"/>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9"/>
                                        </p:tgtEl>
                                        <p:attrNameLst>
                                          <p:attrName>ppt_w</p:attrName>
                                        </p:attrNameLst>
                                      </p:cBhvr>
                                      <p:tavLst>
                                        <p:tav tm="0">
                                          <p:val>
                                            <p:strVal val="ppt_w"/>
                                          </p:val>
                                        </p:tav>
                                        <p:tav tm="100000">
                                          <p:val>
                                            <p:fltVal val="0"/>
                                          </p:val>
                                        </p:tav>
                                      </p:tavLst>
                                    </p:anim>
                                    <p:anim calcmode="lin" valueType="num">
                                      <p:cBhvr>
                                        <p:cTn id="42" dur="500"/>
                                        <p:tgtEl>
                                          <p:spTgt spid="9"/>
                                        </p:tgtEl>
                                        <p:attrNameLst>
                                          <p:attrName>ppt_h</p:attrName>
                                        </p:attrNameLst>
                                      </p:cBhvr>
                                      <p:tavLst>
                                        <p:tav tm="0">
                                          <p:val>
                                            <p:strVal val="ppt_h"/>
                                          </p:val>
                                        </p:tav>
                                        <p:tav tm="100000">
                                          <p:val>
                                            <p:fltVal val="0"/>
                                          </p:val>
                                        </p:tav>
                                      </p:tavLst>
                                    </p:anim>
                                    <p:animEffect transition="out" filter="fade">
                                      <p:cBhvr>
                                        <p:cTn id="43" dur="500"/>
                                        <p:tgtEl>
                                          <p:spTgt spid="9"/>
                                        </p:tgtEl>
                                      </p:cBhvr>
                                    </p:animEffect>
                                    <p:set>
                                      <p:cBhvr>
                                        <p:cTn id="44" dur="1" fill="hold">
                                          <p:stCondLst>
                                            <p:cond delay="499"/>
                                          </p:stCondLst>
                                        </p:cTn>
                                        <p:tgtEl>
                                          <p:spTgt spid="9"/>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10"/>
                                        </p:tgtEl>
                                        <p:attrNameLst>
                                          <p:attrName>ppt_w</p:attrName>
                                        </p:attrNameLst>
                                      </p:cBhvr>
                                      <p:tavLst>
                                        <p:tav tm="0">
                                          <p:val>
                                            <p:strVal val="ppt_w"/>
                                          </p:val>
                                        </p:tav>
                                        <p:tav tm="100000">
                                          <p:val>
                                            <p:fltVal val="0"/>
                                          </p:val>
                                        </p:tav>
                                      </p:tavLst>
                                    </p:anim>
                                    <p:anim calcmode="lin" valueType="num">
                                      <p:cBhvr>
                                        <p:cTn id="49" dur="500"/>
                                        <p:tgtEl>
                                          <p:spTgt spid="10"/>
                                        </p:tgtEl>
                                        <p:attrNameLst>
                                          <p:attrName>ppt_h</p:attrName>
                                        </p:attrNameLst>
                                      </p:cBhvr>
                                      <p:tavLst>
                                        <p:tav tm="0">
                                          <p:val>
                                            <p:strVal val="ppt_h"/>
                                          </p:val>
                                        </p:tav>
                                        <p:tav tm="100000">
                                          <p:val>
                                            <p:fltVal val="0"/>
                                          </p:val>
                                        </p:tav>
                                      </p:tavLst>
                                    </p:anim>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53" presetClass="exit" presetSubtype="32" fill="hold" grpId="0" nodeType="clickEffect">
                                  <p:stCondLst>
                                    <p:cond delay="0"/>
                                  </p:stCondLst>
                                  <p:childTnLst>
                                    <p:anim calcmode="lin" valueType="num">
                                      <p:cBhvr>
                                        <p:cTn id="55" dur="500"/>
                                        <p:tgtEl>
                                          <p:spTgt spid="11"/>
                                        </p:tgtEl>
                                        <p:attrNameLst>
                                          <p:attrName>ppt_w</p:attrName>
                                        </p:attrNameLst>
                                      </p:cBhvr>
                                      <p:tavLst>
                                        <p:tav tm="0">
                                          <p:val>
                                            <p:strVal val="ppt_w"/>
                                          </p:val>
                                        </p:tav>
                                        <p:tav tm="100000">
                                          <p:val>
                                            <p:fltVal val="0"/>
                                          </p:val>
                                        </p:tav>
                                      </p:tavLst>
                                    </p:anim>
                                    <p:anim calcmode="lin" valueType="num">
                                      <p:cBhvr>
                                        <p:cTn id="56" dur="500"/>
                                        <p:tgtEl>
                                          <p:spTgt spid="11"/>
                                        </p:tgtEl>
                                        <p:attrNameLst>
                                          <p:attrName>ppt_h</p:attrName>
                                        </p:attrNameLst>
                                      </p:cBhvr>
                                      <p:tavLst>
                                        <p:tav tm="0">
                                          <p:val>
                                            <p:strVal val="ppt_h"/>
                                          </p:val>
                                        </p:tav>
                                        <p:tav tm="100000">
                                          <p:val>
                                            <p:fltVal val="0"/>
                                          </p:val>
                                        </p:tav>
                                      </p:tavLst>
                                    </p:anim>
                                    <p:animEffect transition="out" filter="fad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53" presetClass="exit" presetSubtype="32" fill="hold" grpId="0" nodeType="clickEffect">
                                  <p:stCondLst>
                                    <p:cond delay="0"/>
                                  </p:stCondLst>
                                  <p:childTnLst>
                                    <p:anim calcmode="lin" valueType="num">
                                      <p:cBhvr>
                                        <p:cTn id="62" dur="500"/>
                                        <p:tgtEl>
                                          <p:spTgt spid="12"/>
                                        </p:tgtEl>
                                        <p:attrNameLst>
                                          <p:attrName>ppt_w</p:attrName>
                                        </p:attrNameLst>
                                      </p:cBhvr>
                                      <p:tavLst>
                                        <p:tav tm="0">
                                          <p:val>
                                            <p:strVal val="ppt_w"/>
                                          </p:val>
                                        </p:tav>
                                        <p:tav tm="100000">
                                          <p:val>
                                            <p:fltVal val="0"/>
                                          </p:val>
                                        </p:tav>
                                      </p:tavLst>
                                    </p:anim>
                                    <p:anim calcmode="lin" valueType="num">
                                      <p:cBhvr>
                                        <p:cTn id="63" dur="500"/>
                                        <p:tgtEl>
                                          <p:spTgt spid="12"/>
                                        </p:tgtEl>
                                        <p:attrNameLst>
                                          <p:attrName>ppt_h</p:attrName>
                                        </p:attrNameLst>
                                      </p:cBhvr>
                                      <p:tavLst>
                                        <p:tav tm="0">
                                          <p:val>
                                            <p:strVal val="ppt_h"/>
                                          </p:val>
                                        </p:tav>
                                        <p:tav tm="100000">
                                          <p:val>
                                            <p:fltVal val="0"/>
                                          </p:val>
                                        </p:tav>
                                      </p:tavLst>
                                    </p:anim>
                                    <p:animEffect transition="out" filter="fade">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53" presetClass="exit" presetSubtype="32" fill="hold" grpId="0" nodeType="clickEffect">
                                  <p:stCondLst>
                                    <p:cond delay="0"/>
                                  </p:stCondLst>
                                  <p:childTnLst>
                                    <p:anim calcmode="lin" valueType="num">
                                      <p:cBhvr>
                                        <p:cTn id="69" dur="500"/>
                                        <p:tgtEl>
                                          <p:spTgt spid="13"/>
                                        </p:tgtEl>
                                        <p:attrNameLst>
                                          <p:attrName>ppt_w</p:attrName>
                                        </p:attrNameLst>
                                      </p:cBhvr>
                                      <p:tavLst>
                                        <p:tav tm="0">
                                          <p:val>
                                            <p:strVal val="ppt_w"/>
                                          </p:val>
                                        </p:tav>
                                        <p:tav tm="100000">
                                          <p:val>
                                            <p:fltVal val="0"/>
                                          </p:val>
                                        </p:tav>
                                      </p:tavLst>
                                    </p:anim>
                                    <p:anim calcmode="lin" valueType="num">
                                      <p:cBhvr>
                                        <p:cTn id="70" dur="500"/>
                                        <p:tgtEl>
                                          <p:spTgt spid="13"/>
                                        </p:tgtEl>
                                        <p:attrNameLst>
                                          <p:attrName>ppt_h</p:attrName>
                                        </p:attrNameLst>
                                      </p:cBhvr>
                                      <p:tavLst>
                                        <p:tav tm="0">
                                          <p:val>
                                            <p:strVal val="ppt_h"/>
                                          </p:val>
                                        </p:tav>
                                        <p:tav tm="100000">
                                          <p:val>
                                            <p:fltVal val="0"/>
                                          </p:val>
                                        </p:tav>
                                      </p:tavLst>
                                    </p:anim>
                                    <p:animEffect transition="out" filter="fade">
                                      <p:cBhvr>
                                        <p:cTn id="71" dur="500"/>
                                        <p:tgtEl>
                                          <p:spTgt spid="13"/>
                                        </p:tgtEl>
                                      </p:cBhvr>
                                    </p:animEffect>
                                    <p:set>
                                      <p:cBhvr>
                                        <p:cTn id="72" dur="1" fill="hold">
                                          <p:stCondLst>
                                            <p:cond delay="499"/>
                                          </p:stCondLst>
                                        </p:cTn>
                                        <p:tgtEl>
                                          <p:spTgt spid="13"/>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53" presetClass="exit" presetSubtype="32" fill="hold" grpId="0" nodeType="clickEffect">
                                  <p:stCondLst>
                                    <p:cond delay="0"/>
                                  </p:stCondLst>
                                  <p:childTnLst>
                                    <p:anim calcmode="lin" valueType="num">
                                      <p:cBhvr>
                                        <p:cTn id="76" dur="500"/>
                                        <p:tgtEl>
                                          <p:spTgt spid="14"/>
                                        </p:tgtEl>
                                        <p:attrNameLst>
                                          <p:attrName>ppt_w</p:attrName>
                                        </p:attrNameLst>
                                      </p:cBhvr>
                                      <p:tavLst>
                                        <p:tav tm="0">
                                          <p:val>
                                            <p:strVal val="ppt_w"/>
                                          </p:val>
                                        </p:tav>
                                        <p:tav tm="100000">
                                          <p:val>
                                            <p:fltVal val="0"/>
                                          </p:val>
                                        </p:tav>
                                      </p:tavLst>
                                    </p:anim>
                                    <p:anim calcmode="lin" valueType="num">
                                      <p:cBhvr>
                                        <p:cTn id="77" dur="500"/>
                                        <p:tgtEl>
                                          <p:spTgt spid="14"/>
                                        </p:tgtEl>
                                        <p:attrNameLst>
                                          <p:attrName>ppt_h</p:attrName>
                                        </p:attrNameLst>
                                      </p:cBhvr>
                                      <p:tavLst>
                                        <p:tav tm="0">
                                          <p:val>
                                            <p:strVal val="ppt_h"/>
                                          </p:val>
                                        </p:tav>
                                        <p:tav tm="100000">
                                          <p:val>
                                            <p:fltVal val="0"/>
                                          </p:val>
                                        </p:tav>
                                      </p:tavLst>
                                    </p:anim>
                                    <p:animEffect transition="out" filter="fade">
                                      <p:cBhvr>
                                        <p:cTn id="78" dur="500"/>
                                        <p:tgtEl>
                                          <p:spTgt spid="14"/>
                                        </p:tgtEl>
                                      </p:cBhvr>
                                    </p:animEffect>
                                    <p:set>
                                      <p:cBhvr>
                                        <p:cTn id="7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5AEB39-E168-DCF1-DF4D-3007DC7B2DBA}"/>
              </a:ext>
            </a:extLst>
          </p:cNvPr>
          <p:cNvSpPr>
            <a:spLocks noGrp="1"/>
          </p:cNvSpPr>
          <p:nvPr>
            <p:ph type="title"/>
          </p:nvPr>
        </p:nvSpPr>
        <p:spPr>
          <a:xfrm>
            <a:off x="838200" y="588468"/>
            <a:ext cx="10515600" cy="1102220"/>
          </a:xfrm>
          <a:ln>
            <a:noFill/>
          </a:ln>
        </p:spPr>
        <p:style>
          <a:lnRef idx="2">
            <a:schemeClr val="dk1"/>
          </a:lnRef>
          <a:fillRef idx="1">
            <a:schemeClr val="lt1"/>
          </a:fillRef>
          <a:effectRef idx="0">
            <a:schemeClr val="dk1"/>
          </a:effectRef>
          <a:fontRef idx="minor">
            <a:schemeClr val="dk1"/>
          </a:fontRef>
        </p:style>
        <p:txBody>
          <a:bodyPr/>
          <a:lstStyle/>
          <a:p>
            <a:r>
              <a:rPr lang="fr-FR" dirty="0"/>
              <a:t>Compréhension détaillée</a:t>
            </a:r>
          </a:p>
        </p:txBody>
      </p:sp>
      <p:graphicFrame>
        <p:nvGraphicFramePr>
          <p:cNvPr id="4" name="Espace réservé du contenu 3">
            <a:extLst>
              <a:ext uri="{FF2B5EF4-FFF2-40B4-BE49-F238E27FC236}">
                <a16:creationId xmlns:a16="http://schemas.microsoft.com/office/drawing/2014/main" id="{7892FDEE-92A8-F276-A82F-030BE5CADF4C}"/>
              </a:ext>
            </a:extLst>
          </p:cNvPr>
          <p:cNvGraphicFramePr>
            <a:graphicFrameLocks noGrp="1"/>
          </p:cNvGraphicFramePr>
          <p:nvPr>
            <p:ph idx="1"/>
            <p:extLst>
              <p:ext uri="{D42A27DB-BD31-4B8C-83A1-F6EECF244321}">
                <p14:modId xmlns:p14="http://schemas.microsoft.com/office/powerpoint/2010/main" val="2442573032"/>
              </p:ext>
            </p:extLst>
          </p:nvPr>
        </p:nvGraphicFramePr>
        <p:xfrm>
          <a:off x="137458" y="1952041"/>
          <a:ext cx="11899154" cy="3464148"/>
        </p:xfrm>
        <a:graphic>
          <a:graphicData uri="http://schemas.openxmlformats.org/drawingml/2006/table">
            <a:tbl>
              <a:tblPr firstRow="1" firstCol="1" bandRow="1">
                <a:tableStyleId>{69012ECD-51FC-41F1-AA8D-1B2483CD663E}</a:tableStyleId>
              </a:tblPr>
              <a:tblGrid>
                <a:gridCol w="1639895">
                  <a:extLst>
                    <a:ext uri="{9D8B030D-6E8A-4147-A177-3AD203B41FA5}">
                      <a16:colId xmlns:a16="http://schemas.microsoft.com/office/drawing/2014/main" val="1850781606"/>
                    </a:ext>
                  </a:extLst>
                </a:gridCol>
                <a:gridCol w="1972715">
                  <a:extLst>
                    <a:ext uri="{9D8B030D-6E8A-4147-A177-3AD203B41FA5}">
                      <a16:colId xmlns:a16="http://schemas.microsoft.com/office/drawing/2014/main" val="617479155"/>
                    </a:ext>
                  </a:extLst>
                </a:gridCol>
                <a:gridCol w="1349433">
                  <a:extLst>
                    <a:ext uri="{9D8B030D-6E8A-4147-A177-3AD203B41FA5}">
                      <a16:colId xmlns:a16="http://schemas.microsoft.com/office/drawing/2014/main" val="492833609"/>
                    </a:ext>
                  </a:extLst>
                </a:gridCol>
                <a:gridCol w="2090193">
                  <a:extLst>
                    <a:ext uri="{9D8B030D-6E8A-4147-A177-3AD203B41FA5}">
                      <a16:colId xmlns:a16="http://schemas.microsoft.com/office/drawing/2014/main" val="3327942540"/>
                    </a:ext>
                  </a:extLst>
                </a:gridCol>
                <a:gridCol w="2426447">
                  <a:extLst>
                    <a:ext uri="{9D8B030D-6E8A-4147-A177-3AD203B41FA5}">
                      <a16:colId xmlns:a16="http://schemas.microsoft.com/office/drawing/2014/main" val="151526152"/>
                    </a:ext>
                  </a:extLst>
                </a:gridCol>
                <a:gridCol w="2420471">
                  <a:extLst>
                    <a:ext uri="{9D8B030D-6E8A-4147-A177-3AD203B41FA5}">
                      <a16:colId xmlns:a16="http://schemas.microsoft.com/office/drawing/2014/main" val="124232443"/>
                    </a:ext>
                  </a:extLst>
                </a:gridCol>
              </a:tblGrid>
              <a:tr h="1077186">
                <a:tc>
                  <a:txBody>
                    <a:bodyPr/>
                    <a:lstStyle/>
                    <a:p>
                      <a:pPr marL="0" lvl="0" indent="0" algn="ctr">
                        <a:lnSpc>
                          <a:spcPct val="107000"/>
                        </a:lnSpc>
                        <a:spcAft>
                          <a:spcPts val="800"/>
                        </a:spcAft>
                        <a:buFont typeface="+mj-lt"/>
                        <a:buNone/>
                      </a:pPr>
                      <a:r>
                        <a:rPr lang="fr-FR" sz="2400" dirty="0">
                          <a:effectLst/>
                        </a:rPr>
                        <a:t>Saluer</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 Les personnes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La politesse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Demander le nom</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Se présenter</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Présenter quelqu’un</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241660"/>
                  </a:ext>
                </a:extLst>
              </a:tr>
              <a:tr h="1004448">
                <a:tc>
                  <a:txBody>
                    <a:bodyPr/>
                    <a:lstStyle/>
                    <a:p>
                      <a:pPr>
                        <a:lnSpc>
                          <a:spcPct val="107000"/>
                        </a:lnSpc>
                        <a:spcAft>
                          <a:spcPts val="800"/>
                        </a:spcAft>
                      </a:pPr>
                      <a:r>
                        <a:rPr lang="fr-FR" sz="2000" b="0" dirty="0">
                          <a:effectLst/>
                        </a:rPr>
                        <a:t>Salut Lucille</a:t>
                      </a:r>
                      <a:endParaRPr lang="fr-F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Mademoiselle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Pardon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Comment tu t’appelles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Je m’appelle Lucille. </a:t>
                      </a:r>
                    </a:p>
                    <a:p>
                      <a:pPr>
                        <a:lnSpc>
                          <a:spcPct val="107000"/>
                        </a:lnSpc>
                        <a:spcAft>
                          <a:spcPts val="800"/>
                        </a:spcAft>
                      </a:pPr>
                      <a:r>
                        <a:rPr lang="fr-FR" sz="2000">
                          <a:effectLst/>
                        </a:rPr>
                        <a:t>Et toi ?</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a:effectLst/>
                        </a:rPr>
                        <a:t>Je te présente Samuel</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0565298"/>
                  </a:ext>
                </a:extLst>
              </a:tr>
              <a:tr h="691257">
                <a:tc>
                  <a:txBody>
                    <a:bodyPr/>
                    <a:lstStyle/>
                    <a:p>
                      <a:pPr>
                        <a:lnSpc>
                          <a:spcPct val="107000"/>
                        </a:lnSpc>
                        <a:spcAft>
                          <a:spcPts val="800"/>
                        </a:spcAft>
                      </a:pPr>
                      <a:r>
                        <a:rPr lang="fr-FR" sz="2000" b="0" dirty="0">
                          <a:effectLst/>
                        </a:rPr>
                        <a:t>Bonjour Léa, ça va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Madame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Merci</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Moi, c’est Lucille.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9676937"/>
                  </a:ext>
                </a:extLst>
              </a:tr>
              <a:tr h="691257">
                <a:tc>
                  <a:txBody>
                    <a:bodyPr/>
                    <a:lstStyle/>
                    <a:p>
                      <a:pPr>
                        <a:lnSpc>
                          <a:spcPct val="107000"/>
                        </a:lnSpc>
                        <a:spcAft>
                          <a:spcPts val="800"/>
                        </a:spcAft>
                      </a:pPr>
                      <a:r>
                        <a:rPr lang="fr-FR" sz="2000" b="0" dirty="0">
                          <a:effectLst/>
                        </a:rPr>
                        <a:t>Ça va, et toi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000" dirty="0">
                          <a:effectLst/>
                          <a:latin typeface="Calibri" panose="020F0502020204030204" pitchFamily="34" charset="0"/>
                          <a:ea typeface="Calibri" panose="020F0502020204030204" pitchFamily="34" charset="0"/>
                          <a:cs typeface="Times New Roman" panose="02020603050405020304" pitchFamily="18" charset="0"/>
                        </a:rPr>
                        <a:t>Je, tu, vous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9977569"/>
                  </a:ext>
                </a:extLst>
              </a:tr>
            </a:tbl>
          </a:graphicData>
        </a:graphic>
      </p:graphicFrame>
      <p:graphicFrame>
        <p:nvGraphicFramePr>
          <p:cNvPr id="3" name="Diagramme 3">
            <a:extLst>
              <a:ext uri="{FF2B5EF4-FFF2-40B4-BE49-F238E27FC236}">
                <a16:creationId xmlns:a16="http://schemas.microsoft.com/office/drawing/2014/main" id="{7751126A-CF5D-0D74-CA59-A6A4CF2CD16F}"/>
              </a:ext>
            </a:extLst>
          </p:cNvPr>
          <p:cNvGraphicFramePr/>
          <p:nvPr>
            <p:extLst>
              <p:ext uri="{D42A27DB-BD31-4B8C-83A1-F6EECF244321}">
                <p14:modId xmlns:p14="http://schemas.microsoft.com/office/powerpoint/2010/main" val="245611966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8490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F924A96F-3FD5-5208-DF04-41123A281AA9}"/>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a:solidFill>
                  <a:srgbClr val="FFFFFF"/>
                </a:solidFill>
                <a:latin typeface="+mj-lt"/>
                <a:ea typeface="+mj-ea"/>
                <a:cs typeface="+mj-cs"/>
              </a:rPr>
              <a:t>Transcription</a:t>
            </a:r>
          </a:p>
        </p:txBody>
      </p:sp>
      <p:pic>
        <p:nvPicPr>
          <p:cNvPr id="4" name="Content Placeholder 3">
            <a:extLst>
              <a:ext uri="{FF2B5EF4-FFF2-40B4-BE49-F238E27FC236}">
                <a16:creationId xmlns:a16="http://schemas.microsoft.com/office/drawing/2014/main" id="{EF236EEA-5BAF-8253-6D8D-AD1B3A6F798C}"/>
              </a:ext>
            </a:extLst>
          </p:cNvPr>
          <p:cNvPicPr>
            <a:picLocks noGrp="1" noChangeAspect="1"/>
          </p:cNvPicPr>
          <p:nvPr>
            <p:ph idx="1"/>
          </p:nvPr>
        </p:nvPicPr>
        <p:blipFill>
          <a:blip r:embed="rId2"/>
          <a:stretch>
            <a:fillRect/>
          </a:stretch>
        </p:blipFill>
        <p:spPr>
          <a:xfrm>
            <a:off x="4776716" y="291767"/>
            <a:ext cx="6121021" cy="6367979"/>
          </a:xfrm>
          <a:prstGeom prst="rect">
            <a:avLst/>
          </a:prstGeom>
        </p:spPr>
      </p:pic>
      <p:graphicFrame>
        <p:nvGraphicFramePr>
          <p:cNvPr id="5" name="Diagramme 3">
            <a:extLst>
              <a:ext uri="{FF2B5EF4-FFF2-40B4-BE49-F238E27FC236}">
                <a16:creationId xmlns:a16="http://schemas.microsoft.com/office/drawing/2014/main" id="{26D01FD2-DB23-09E2-D623-DCCB38D20082}"/>
              </a:ext>
            </a:extLst>
          </p:cNvPr>
          <p:cNvGraphicFramePr/>
          <p:nvPr>
            <p:extLst>
              <p:ext uri="{D42A27DB-BD31-4B8C-83A1-F6EECF244321}">
                <p14:modId xmlns:p14="http://schemas.microsoft.com/office/powerpoint/2010/main" val="245611966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0915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connaissance avec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4171733957"/>
              </p:ext>
            </p:extLst>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13</a:t>
            </a:fld>
            <a:endParaRPr lang="en-US"/>
          </a:p>
        </p:txBody>
      </p:sp>
      <p:sp>
        <p:nvSpPr>
          <p:cNvPr id="5" name="Rectangle 4">
            <a:extLst>
              <a:ext uri="{FF2B5EF4-FFF2-40B4-BE49-F238E27FC236}">
                <a16:creationId xmlns:a16="http://schemas.microsoft.com/office/drawing/2014/main" id="{73D7807E-C22C-71A0-3A7E-F4BB4948265B}"/>
              </a:ext>
            </a:extLst>
          </p:cNvPr>
          <p:cNvSpPr/>
          <p:nvPr/>
        </p:nvSpPr>
        <p:spPr>
          <a:xfrm>
            <a:off x="947236" y="4930793"/>
            <a:ext cx="3096814" cy="316121"/>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88FCEDAB-91D9-D032-5E15-6A2C2BB1B76A}"/>
              </a:ext>
            </a:extLst>
          </p:cNvPr>
          <p:cNvSpPr txBox="1"/>
          <p:nvPr/>
        </p:nvSpPr>
        <p:spPr>
          <a:xfrm>
            <a:off x="120869" y="6002407"/>
            <a:ext cx="4123471" cy="4001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LO are </a:t>
            </a:r>
            <a:r>
              <a:rPr lang="fr-FR" sz="2000" dirty="0" err="1"/>
              <a:t>we</a:t>
            </a:r>
            <a:r>
              <a:rPr lang="fr-FR" sz="2000" dirty="0"/>
              <a:t>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734481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51228" y="660447"/>
            <a:ext cx="5546307" cy="106855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salutations</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58" t="6577" r="-6619" b="2798"/>
          <a:stretch/>
        </p:blipFill>
        <p:spPr bwMode="auto">
          <a:xfrm>
            <a:off x="4841823" y="282943"/>
            <a:ext cx="7350178"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14</a:t>
            </a:fld>
            <a:endParaRPr lang="en-US" sz="1600">
              <a:solidFill>
                <a:srgbClr val="FFFFFF"/>
              </a:solidFill>
              <a:latin typeface="Calibri" panose="020F0502020204030204"/>
            </a:endParaRPr>
          </a:p>
        </p:txBody>
      </p:sp>
      <p:sp>
        <p:nvSpPr>
          <p:cNvPr id="6" name="ZoneTexte 5">
            <a:extLst>
              <a:ext uri="{FF2B5EF4-FFF2-40B4-BE49-F238E27FC236}">
                <a16:creationId xmlns:a16="http://schemas.microsoft.com/office/drawing/2014/main" id="{E343A7FD-3481-9EB3-51D4-8BCD58F0D1E9}"/>
              </a:ext>
            </a:extLst>
          </p:cNvPr>
          <p:cNvSpPr txBox="1"/>
          <p:nvPr/>
        </p:nvSpPr>
        <p:spPr>
          <a:xfrm>
            <a:off x="640082" y="2593298"/>
            <a:ext cx="4368601" cy="3737946"/>
          </a:xfrm>
          <a:prstGeom prst="rect">
            <a:avLst/>
          </a:prstGeom>
          <a:noFill/>
        </p:spPr>
        <p:txBody>
          <a:bodyPr wrap="square" rtlCol="0">
            <a:spAutoFit/>
          </a:bodyPr>
          <a:lstStyle/>
          <a:p>
            <a:pPr marL="285750" indent="-285750" algn="just">
              <a:lnSpc>
                <a:spcPct val="150000"/>
              </a:lnSpc>
              <a:buFontTx/>
              <a:buChar char="-"/>
            </a:pPr>
            <a:r>
              <a:rPr lang="fr-FR" sz="2000" dirty="0"/>
              <a:t>N : </a:t>
            </a:r>
            <a:r>
              <a:rPr lang="fr-FR" sz="2000" dirty="0">
                <a:solidFill>
                  <a:srgbClr val="FF0000"/>
                </a:solidFill>
              </a:rPr>
              <a:t>Salut</a:t>
            </a:r>
            <a:r>
              <a:rPr lang="fr-FR" sz="2000" dirty="0"/>
              <a:t> Julie !</a:t>
            </a:r>
          </a:p>
          <a:p>
            <a:pPr marL="285750" indent="-285750" algn="just">
              <a:lnSpc>
                <a:spcPct val="150000"/>
              </a:lnSpc>
              <a:buFontTx/>
              <a:buChar char="-"/>
            </a:pPr>
            <a:r>
              <a:rPr lang="fr-FR" sz="2000" dirty="0"/>
              <a:t>J  : </a:t>
            </a:r>
            <a:r>
              <a:rPr lang="fr-FR" sz="2000" dirty="0">
                <a:solidFill>
                  <a:srgbClr val="FF0000"/>
                </a:solidFill>
              </a:rPr>
              <a:t>Coucou</a:t>
            </a:r>
            <a:r>
              <a:rPr lang="fr-FR" sz="2000" dirty="0"/>
              <a:t> Nico ! </a:t>
            </a:r>
          </a:p>
          <a:p>
            <a:pPr marL="285750" indent="-285750" algn="just">
              <a:lnSpc>
                <a:spcPct val="150000"/>
              </a:lnSpc>
              <a:buFontTx/>
              <a:buChar char="-"/>
            </a:pPr>
            <a:r>
              <a:rPr lang="fr-FR" sz="2000" dirty="0"/>
              <a:t>N : Comment </a:t>
            </a:r>
            <a:r>
              <a:rPr lang="fr-FR" sz="2000" dirty="0">
                <a:solidFill>
                  <a:srgbClr val="FF0000"/>
                </a:solidFill>
              </a:rPr>
              <a:t>ça va </a:t>
            </a:r>
            <a:r>
              <a:rPr lang="fr-FR" sz="2000" dirty="0"/>
              <a:t>?</a:t>
            </a:r>
          </a:p>
          <a:p>
            <a:pPr marL="285750" indent="-285750" algn="just">
              <a:lnSpc>
                <a:spcPct val="150000"/>
              </a:lnSpc>
              <a:buFontTx/>
              <a:buChar char="-"/>
            </a:pPr>
            <a:r>
              <a:rPr lang="fr-FR" sz="2000" dirty="0"/>
              <a:t>J  : </a:t>
            </a:r>
            <a:r>
              <a:rPr lang="fr-FR" sz="2000" dirty="0">
                <a:solidFill>
                  <a:srgbClr val="FF0000"/>
                </a:solidFill>
              </a:rPr>
              <a:t>ça va </a:t>
            </a:r>
            <a:r>
              <a:rPr lang="fr-FR" sz="2000" dirty="0"/>
              <a:t>merci, et toi ? Tu vas où ?</a:t>
            </a:r>
          </a:p>
          <a:p>
            <a:pPr marL="285750" indent="-285750" algn="just">
              <a:lnSpc>
                <a:spcPct val="150000"/>
              </a:lnSpc>
              <a:buFontTx/>
              <a:buChar char="-"/>
            </a:pPr>
            <a:r>
              <a:rPr lang="fr-FR" sz="2000" dirty="0"/>
              <a:t>N : ça va aussi </a:t>
            </a:r>
            <a:r>
              <a:rPr lang="fr-FR" sz="2000" dirty="0">
                <a:solidFill>
                  <a:srgbClr val="FF0000"/>
                </a:solidFill>
              </a:rPr>
              <a:t>merci</a:t>
            </a:r>
            <a:r>
              <a:rPr lang="fr-FR" sz="2000" dirty="0"/>
              <a:t>. Je vais au supermarché Annam Gourmet.</a:t>
            </a:r>
          </a:p>
          <a:p>
            <a:pPr marL="285750" indent="-285750" algn="just">
              <a:lnSpc>
                <a:spcPct val="150000"/>
              </a:lnSpc>
              <a:buFontTx/>
              <a:buChar char="-"/>
            </a:pPr>
            <a:r>
              <a:rPr lang="fr-FR" sz="2000" dirty="0"/>
              <a:t>J  : OK! à </a:t>
            </a:r>
            <a:r>
              <a:rPr lang="fr-FR" sz="2000" dirty="0">
                <a:solidFill>
                  <a:srgbClr val="FF0000"/>
                </a:solidFill>
              </a:rPr>
              <a:t>demain</a:t>
            </a:r>
            <a:r>
              <a:rPr lang="fr-FR" sz="2000" dirty="0"/>
              <a:t> à l’école !</a:t>
            </a:r>
          </a:p>
          <a:p>
            <a:pPr marL="285750" indent="-285750" algn="just">
              <a:lnSpc>
                <a:spcPct val="150000"/>
              </a:lnSpc>
              <a:buFontTx/>
              <a:buChar char="-"/>
            </a:pPr>
            <a:r>
              <a:rPr lang="fr-FR" sz="2000" dirty="0"/>
              <a:t>N : oui, à demain ! </a:t>
            </a:r>
            <a:r>
              <a:rPr lang="fr-FR" sz="2000" dirty="0">
                <a:solidFill>
                  <a:srgbClr val="FF0000"/>
                </a:solidFill>
              </a:rPr>
              <a:t>Salut</a:t>
            </a:r>
            <a:r>
              <a:rPr lang="fr-FR" sz="2000" dirty="0"/>
              <a:t> ! </a:t>
            </a:r>
          </a:p>
        </p:txBody>
      </p:sp>
      <p:sp>
        <p:nvSpPr>
          <p:cNvPr id="7" name="Rectangle 6">
            <a:extLst>
              <a:ext uri="{FF2B5EF4-FFF2-40B4-BE49-F238E27FC236}">
                <a16:creationId xmlns:a16="http://schemas.microsoft.com/office/drawing/2014/main" id="{0649937C-97C9-124C-3A95-FD43964487AC}"/>
              </a:ext>
            </a:extLst>
          </p:cNvPr>
          <p:cNvSpPr/>
          <p:nvPr/>
        </p:nvSpPr>
        <p:spPr>
          <a:xfrm>
            <a:off x="1320324" y="2720715"/>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4C579DFE-7E7B-4B8F-F47B-70A037F96167}"/>
              </a:ext>
            </a:extLst>
          </p:cNvPr>
          <p:cNvSpPr/>
          <p:nvPr/>
        </p:nvSpPr>
        <p:spPr>
          <a:xfrm>
            <a:off x="1320324" y="3207449"/>
            <a:ext cx="811174"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572FA7D0-12DF-897C-145B-16ABC1FE0FAD}"/>
              </a:ext>
            </a:extLst>
          </p:cNvPr>
          <p:cNvSpPr/>
          <p:nvPr/>
        </p:nvSpPr>
        <p:spPr>
          <a:xfrm>
            <a:off x="2429959" y="3642473"/>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E5654E7-2B1A-C286-1934-48ED02CDCDBB}"/>
              </a:ext>
            </a:extLst>
          </p:cNvPr>
          <p:cNvSpPr/>
          <p:nvPr/>
        </p:nvSpPr>
        <p:spPr>
          <a:xfrm>
            <a:off x="1301406" y="4107667"/>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21C3FA4D-0882-EA7D-63D9-521E2B27ABBA}"/>
              </a:ext>
            </a:extLst>
          </p:cNvPr>
          <p:cNvSpPr/>
          <p:nvPr/>
        </p:nvSpPr>
        <p:spPr>
          <a:xfrm>
            <a:off x="2948376" y="4550566"/>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A1884E02-DF99-8B3D-7C0F-478A3DE7ABC1}"/>
              </a:ext>
            </a:extLst>
          </p:cNvPr>
          <p:cNvSpPr/>
          <p:nvPr/>
        </p:nvSpPr>
        <p:spPr>
          <a:xfrm>
            <a:off x="1937658" y="5477578"/>
            <a:ext cx="856342" cy="32813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938506B3-47C8-5C73-D7C9-4AABA34A1F60}"/>
              </a:ext>
            </a:extLst>
          </p:cNvPr>
          <p:cNvSpPr/>
          <p:nvPr/>
        </p:nvSpPr>
        <p:spPr>
          <a:xfrm>
            <a:off x="2948375" y="5937019"/>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FC219DA0-07A0-B48F-0AD1-F7F2335E4FD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44000" y="5134402"/>
            <a:ext cx="3048000" cy="1714500"/>
          </a:xfrm>
          <a:prstGeom prst="rect">
            <a:avLst/>
          </a:prstGeom>
        </p:spPr>
      </p:pic>
      <p:graphicFrame>
        <p:nvGraphicFramePr>
          <p:cNvPr id="14" name="Diagramme 3">
            <a:extLst>
              <a:ext uri="{FF2B5EF4-FFF2-40B4-BE49-F238E27FC236}">
                <a16:creationId xmlns:a16="http://schemas.microsoft.com/office/drawing/2014/main" id="{65F8979F-3AA5-34A5-9D30-6E636924B880}"/>
              </a:ext>
            </a:extLst>
          </p:cNvPr>
          <p:cNvGraphicFramePr/>
          <p:nvPr>
            <p:extLst>
              <p:ext uri="{D42A27DB-BD31-4B8C-83A1-F6EECF244321}">
                <p14:modId xmlns:p14="http://schemas.microsoft.com/office/powerpoint/2010/main" val="242988893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030441067"/>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0BCCDC-FE28-6B22-9136-2052605133F4}"/>
              </a:ext>
            </a:extLst>
          </p:cNvPr>
          <p:cNvSpPr>
            <a:spLocks noGrp="1"/>
          </p:cNvSpPr>
          <p:nvPr>
            <p:ph type="title"/>
          </p:nvPr>
        </p:nvSpPr>
        <p:spPr>
          <a:xfrm>
            <a:off x="838200" y="526876"/>
            <a:ext cx="10515600" cy="1163812"/>
          </a:xfrm>
          <a:ln>
            <a:noFill/>
          </a:ln>
        </p:spPr>
        <p:style>
          <a:lnRef idx="2">
            <a:schemeClr val="dk1"/>
          </a:lnRef>
          <a:fillRef idx="1">
            <a:schemeClr val="lt1"/>
          </a:fillRef>
          <a:effectRef idx="0">
            <a:schemeClr val="dk1"/>
          </a:effectRef>
          <a:fontRef idx="minor">
            <a:schemeClr val="dk1"/>
          </a:fontRef>
        </p:style>
        <p:txBody>
          <a:bodyPr/>
          <a:lstStyle/>
          <a:p>
            <a:r>
              <a:rPr lang="fr-FR" b="1" dirty="0"/>
              <a:t>III. Vocabulaire :</a:t>
            </a:r>
            <a:r>
              <a:rPr lang="fr-FR" dirty="0"/>
              <a:t> les salutations</a:t>
            </a:r>
          </a:p>
        </p:txBody>
      </p:sp>
      <p:graphicFrame>
        <p:nvGraphicFramePr>
          <p:cNvPr id="4" name="Espace réservé du contenu 3">
            <a:extLst>
              <a:ext uri="{FF2B5EF4-FFF2-40B4-BE49-F238E27FC236}">
                <a16:creationId xmlns:a16="http://schemas.microsoft.com/office/drawing/2014/main" id="{44040E92-2DFD-67BB-A525-C46696C4729C}"/>
              </a:ext>
            </a:extLst>
          </p:cNvPr>
          <p:cNvGraphicFramePr>
            <a:graphicFrameLocks noGrp="1"/>
          </p:cNvGraphicFramePr>
          <p:nvPr>
            <p:ph idx="1"/>
            <p:extLst>
              <p:ext uri="{D42A27DB-BD31-4B8C-83A1-F6EECF244321}">
                <p14:modId xmlns:p14="http://schemas.microsoft.com/office/powerpoint/2010/main" val="3806289502"/>
              </p:ext>
            </p:extLst>
          </p:nvPr>
        </p:nvGraphicFramePr>
        <p:xfrm>
          <a:off x="838200" y="2026693"/>
          <a:ext cx="10515600" cy="3275460"/>
        </p:xfrm>
        <a:graphic>
          <a:graphicData uri="http://schemas.openxmlformats.org/drawingml/2006/table">
            <a:tbl>
              <a:tblPr firstRow="1" firstCol="1" bandRow="1">
                <a:tableStyleId>{B301B821-A1FF-4177-AEE7-76D212191A09}</a:tableStyleId>
              </a:tblPr>
              <a:tblGrid>
                <a:gridCol w="3552630">
                  <a:extLst>
                    <a:ext uri="{9D8B030D-6E8A-4147-A177-3AD203B41FA5}">
                      <a16:colId xmlns:a16="http://schemas.microsoft.com/office/drawing/2014/main" val="1163576914"/>
                    </a:ext>
                  </a:extLst>
                </a:gridCol>
                <a:gridCol w="3596952">
                  <a:extLst>
                    <a:ext uri="{9D8B030D-6E8A-4147-A177-3AD203B41FA5}">
                      <a16:colId xmlns:a16="http://schemas.microsoft.com/office/drawing/2014/main" val="2759665677"/>
                    </a:ext>
                  </a:extLst>
                </a:gridCol>
                <a:gridCol w="3366018">
                  <a:extLst>
                    <a:ext uri="{9D8B030D-6E8A-4147-A177-3AD203B41FA5}">
                      <a16:colId xmlns:a16="http://schemas.microsoft.com/office/drawing/2014/main" val="587794858"/>
                    </a:ext>
                  </a:extLst>
                </a:gridCol>
              </a:tblGrid>
              <a:tr h="410730">
                <a:tc>
                  <a:txBody>
                    <a:bodyPr/>
                    <a:lstStyle/>
                    <a:p>
                      <a:pPr algn="ctr">
                        <a:lnSpc>
                          <a:spcPct val="107000"/>
                        </a:lnSpc>
                        <a:spcAft>
                          <a:spcPts val="800"/>
                        </a:spcAft>
                      </a:pPr>
                      <a:r>
                        <a:rPr lang="fr-FR" sz="2400" dirty="0">
                          <a:effectLst/>
                        </a:rPr>
                        <a:t>Saluer</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Les personnes</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fr-FR" sz="2400" dirty="0">
                          <a:effectLst/>
                        </a:rPr>
                        <a:t>La politesse</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4044679"/>
                  </a:ext>
                </a:extLst>
              </a:tr>
              <a:tr h="410730">
                <a:tc>
                  <a:txBody>
                    <a:bodyPr/>
                    <a:lstStyle/>
                    <a:p>
                      <a:pPr>
                        <a:lnSpc>
                          <a:spcPct val="107000"/>
                        </a:lnSpc>
                        <a:spcAft>
                          <a:spcPts val="800"/>
                        </a:spcAft>
                      </a:pPr>
                      <a:r>
                        <a:rPr lang="fr-FR" sz="2400" b="0" dirty="0">
                          <a:effectLst/>
                        </a:rPr>
                        <a:t>Salut Lucille</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Mademoiselle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Pardon</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1579221"/>
                  </a:ext>
                </a:extLst>
              </a:tr>
              <a:tr h="410730">
                <a:tc>
                  <a:txBody>
                    <a:bodyPr/>
                    <a:lstStyle/>
                    <a:p>
                      <a:pPr>
                        <a:lnSpc>
                          <a:spcPct val="107000"/>
                        </a:lnSpc>
                        <a:spcAft>
                          <a:spcPts val="800"/>
                        </a:spcAft>
                      </a:pPr>
                      <a:r>
                        <a:rPr lang="fr-FR" sz="2400" b="0" dirty="0">
                          <a:effectLst/>
                        </a:rPr>
                        <a:t>Bonjour Léa, ça va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Madame</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a:effectLst/>
                        </a:rPr>
                        <a:t>Merci</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96591223"/>
                  </a:ext>
                </a:extLst>
              </a:tr>
              <a:tr h="410730">
                <a:tc>
                  <a:txBody>
                    <a:bodyPr/>
                    <a:lstStyle/>
                    <a:p>
                      <a:pPr>
                        <a:lnSpc>
                          <a:spcPct val="107000"/>
                        </a:lnSpc>
                        <a:spcAft>
                          <a:spcPts val="800"/>
                        </a:spcAft>
                      </a:pPr>
                      <a:r>
                        <a:rPr lang="fr-FR" sz="2400" b="0" dirty="0">
                          <a:effectLst/>
                        </a:rPr>
                        <a:t> ça va, et toi ?</a:t>
                      </a:r>
                      <a:endParaRPr lang="fr-F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Monsieur</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S’il vous plaît</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436702"/>
                  </a:ext>
                </a:extLst>
              </a:tr>
              <a:tr h="400350">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 garçon</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9504742"/>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Une fille</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88275423"/>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 copain</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006895"/>
                  </a:ext>
                </a:extLst>
              </a:tr>
              <a:tr h="410730">
                <a:tc>
                  <a:txBody>
                    <a:bodyPr/>
                    <a:lstStyle/>
                    <a:p>
                      <a:pPr>
                        <a:lnSpc>
                          <a:spcPct val="107000"/>
                        </a:lnSpc>
                        <a:spcAft>
                          <a:spcPts val="800"/>
                        </a:spcAft>
                      </a:pPr>
                      <a:r>
                        <a:rPr lang="fr-FR" sz="2400">
                          <a:effectLst/>
                        </a:rPr>
                        <a:t> </a:t>
                      </a:r>
                      <a:endParaRPr lang="fr-F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solidFill>
                            <a:srgbClr val="00B050"/>
                          </a:solidFill>
                          <a:effectLst/>
                        </a:rPr>
                        <a:t>Une copine</a:t>
                      </a:r>
                      <a:endParaRPr lang="fr-FR"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fr-FR" sz="2400" dirty="0">
                          <a:effectLst/>
                        </a:rPr>
                        <a:t> </a:t>
                      </a:r>
                      <a:endParaRPr lang="fr-F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31603889"/>
                  </a:ext>
                </a:extLst>
              </a:tr>
            </a:tbl>
          </a:graphicData>
        </a:graphic>
      </p:graphicFrame>
      <p:pic>
        <p:nvPicPr>
          <p:cNvPr id="5" name="Picture 2" descr="Cat Kitty Sticker by 궁디팡팡 캣페스타">
            <a:extLst>
              <a:ext uri="{FF2B5EF4-FFF2-40B4-BE49-F238E27FC236}">
                <a16:creationId xmlns:a16="http://schemas.microsoft.com/office/drawing/2014/main" id="{E558F6C8-C635-2541-65A7-304A483D0E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11547" y="4896970"/>
            <a:ext cx="1905000" cy="1905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me 3">
            <a:extLst>
              <a:ext uri="{FF2B5EF4-FFF2-40B4-BE49-F238E27FC236}">
                <a16:creationId xmlns:a16="http://schemas.microsoft.com/office/drawing/2014/main" id="{D9261A3E-7780-00C4-40E9-4C8155013B4E}"/>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9790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s salutations #FLE #vocabulary | French education, Learn french, French  lessons">
            <a:extLst>
              <a:ext uri="{FF2B5EF4-FFF2-40B4-BE49-F238E27FC236}">
                <a16:creationId xmlns:a16="http://schemas.microsoft.com/office/drawing/2014/main" id="{70A02F71-7236-9A40-666B-0FA1433FD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22458"/>
            <a:ext cx="7010400" cy="62960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nterest">
            <a:extLst>
              <a:ext uri="{FF2B5EF4-FFF2-40B4-BE49-F238E27FC236}">
                <a16:creationId xmlns:a16="http://schemas.microsoft.com/office/drawing/2014/main" id="{50899828-EA45-B7B3-2270-1D7C2BE23D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519" t="4064" r="4313" b="5078"/>
          <a:stretch/>
        </p:blipFill>
        <p:spPr bwMode="auto">
          <a:xfrm>
            <a:off x="7160624" y="422458"/>
            <a:ext cx="4831080" cy="623098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me 3">
            <a:extLst>
              <a:ext uri="{FF2B5EF4-FFF2-40B4-BE49-F238E27FC236}">
                <a16:creationId xmlns:a16="http://schemas.microsoft.com/office/drawing/2014/main" id="{989B4513-96B9-4832-097A-3CF927D82FC1}"/>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6199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CC5735-1F3E-C85F-0EDF-AA571E5F06A7}"/>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4000" kern="1200">
                <a:solidFill>
                  <a:schemeClr val="tx1"/>
                </a:solidFill>
                <a:latin typeface="+mj-lt"/>
                <a:ea typeface="+mj-ea"/>
                <a:cs typeface="+mj-cs"/>
              </a:rPr>
              <a:t>Pratique ton français !</a:t>
            </a:r>
          </a:p>
        </p:txBody>
      </p:sp>
      <p:pic>
        <p:nvPicPr>
          <p:cNvPr id="5" name="Image 4">
            <a:extLst>
              <a:ext uri="{FF2B5EF4-FFF2-40B4-BE49-F238E27FC236}">
                <a16:creationId xmlns:a16="http://schemas.microsoft.com/office/drawing/2014/main" id="{95A13A2E-84A8-CF04-07DE-CDC74F8EE566}"/>
              </a:ext>
            </a:extLst>
          </p:cNvPr>
          <p:cNvPicPr>
            <a:picLocks noChangeAspect="1"/>
          </p:cNvPicPr>
          <p:nvPr/>
        </p:nvPicPr>
        <p:blipFill>
          <a:blip r:embed="rId4"/>
          <a:stretch>
            <a:fillRect/>
          </a:stretch>
        </p:blipFill>
        <p:spPr>
          <a:xfrm>
            <a:off x="385572" y="2545991"/>
            <a:ext cx="11420856" cy="3283498"/>
          </a:xfrm>
          <a:prstGeom prst="rect">
            <a:avLst/>
          </a:prstGeom>
        </p:spPr>
      </p:pic>
      <p:pic>
        <p:nvPicPr>
          <p:cNvPr id="3" name="1 Minute Timer with Music for Kids! Countdown Videos HD!">
            <a:hlinkClick r:id="" action="ppaction://media"/>
            <a:extLst>
              <a:ext uri="{FF2B5EF4-FFF2-40B4-BE49-F238E27FC236}">
                <a16:creationId xmlns:a16="http://schemas.microsoft.com/office/drawing/2014/main" id="{457CFE12-C95A-337E-B4BD-EB7F055F0D4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445555" y="383321"/>
            <a:ext cx="1746820" cy="982586"/>
          </a:xfrm>
          <a:prstGeom prst="rect">
            <a:avLst/>
          </a:prstGeom>
        </p:spPr>
      </p:pic>
      <p:graphicFrame>
        <p:nvGraphicFramePr>
          <p:cNvPr id="6" name="Diagramme 3">
            <a:extLst>
              <a:ext uri="{FF2B5EF4-FFF2-40B4-BE49-F238E27FC236}">
                <a16:creationId xmlns:a16="http://schemas.microsoft.com/office/drawing/2014/main" id="{3E1BAC2A-04E7-D0E1-4578-2BE4EB18F9DC}"/>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25442771"/>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Online activity</a:t>
            </a:r>
          </a:p>
        </p:txBody>
      </p:sp>
      <p:graphicFrame>
        <p:nvGraphicFramePr>
          <p:cNvPr id="3" name="Diagramme 3">
            <a:extLst>
              <a:ext uri="{FF2B5EF4-FFF2-40B4-BE49-F238E27FC236}">
                <a16:creationId xmlns:a16="http://schemas.microsoft.com/office/drawing/2014/main" id="{8E65B7A3-3FF8-E026-1E2E-B4D903D85FA9}"/>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8816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vocabulaire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salutations</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458" t="6577" r="-6619" b="2798"/>
          <a:stretch/>
        </p:blipFill>
        <p:spPr bwMode="auto">
          <a:xfrm>
            <a:off x="4841823" y="282943"/>
            <a:ext cx="7350178"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19</a:t>
            </a:fld>
            <a:endParaRPr lang="en-US" sz="1600">
              <a:solidFill>
                <a:srgbClr val="FFFFFF"/>
              </a:solidFill>
              <a:latin typeface="Calibri" panose="020F0502020204030204"/>
            </a:endParaRPr>
          </a:p>
        </p:txBody>
      </p:sp>
      <p:sp>
        <p:nvSpPr>
          <p:cNvPr id="6" name="ZoneTexte 5">
            <a:extLst>
              <a:ext uri="{FF2B5EF4-FFF2-40B4-BE49-F238E27FC236}">
                <a16:creationId xmlns:a16="http://schemas.microsoft.com/office/drawing/2014/main" id="{E343A7FD-3481-9EB3-51D4-8BCD58F0D1E9}"/>
              </a:ext>
            </a:extLst>
          </p:cNvPr>
          <p:cNvSpPr txBox="1"/>
          <p:nvPr/>
        </p:nvSpPr>
        <p:spPr>
          <a:xfrm>
            <a:off x="640082" y="2593298"/>
            <a:ext cx="4368601" cy="3737946"/>
          </a:xfrm>
          <a:prstGeom prst="rect">
            <a:avLst/>
          </a:prstGeom>
          <a:noFill/>
        </p:spPr>
        <p:txBody>
          <a:bodyPr wrap="square" rtlCol="0">
            <a:spAutoFit/>
          </a:bodyPr>
          <a:lstStyle/>
          <a:p>
            <a:pPr marL="285750" indent="-285750" algn="just">
              <a:lnSpc>
                <a:spcPct val="150000"/>
              </a:lnSpc>
              <a:buFontTx/>
              <a:buChar char="-"/>
            </a:pPr>
            <a:r>
              <a:rPr lang="fr-FR" sz="2000" dirty="0"/>
              <a:t>N : </a:t>
            </a:r>
            <a:r>
              <a:rPr lang="fr-FR" sz="2000" dirty="0">
                <a:solidFill>
                  <a:srgbClr val="FF0000"/>
                </a:solidFill>
              </a:rPr>
              <a:t>Salut</a:t>
            </a:r>
            <a:r>
              <a:rPr lang="fr-FR" sz="2000" dirty="0"/>
              <a:t> Julie !</a:t>
            </a:r>
          </a:p>
          <a:p>
            <a:pPr marL="285750" indent="-285750" algn="just">
              <a:lnSpc>
                <a:spcPct val="150000"/>
              </a:lnSpc>
              <a:buFontTx/>
              <a:buChar char="-"/>
            </a:pPr>
            <a:r>
              <a:rPr lang="fr-FR" sz="2000" dirty="0"/>
              <a:t>J  : </a:t>
            </a:r>
            <a:r>
              <a:rPr lang="fr-FR" sz="2000" dirty="0">
                <a:solidFill>
                  <a:srgbClr val="FF0000"/>
                </a:solidFill>
              </a:rPr>
              <a:t>Coucou</a:t>
            </a:r>
            <a:r>
              <a:rPr lang="fr-FR" sz="2000" dirty="0"/>
              <a:t> Nico ! </a:t>
            </a:r>
          </a:p>
          <a:p>
            <a:pPr marL="285750" indent="-285750" algn="just">
              <a:lnSpc>
                <a:spcPct val="150000"/>
              </a:lnSpc>
              <a:buFontTx/>
              <a:buChar char="-"/>
            </a:pPr>
            <a:r>
              <a:rPr lang="fr-FR" sz="2000" dirty="0"/>
              <a:t>N : Comment </a:t>
            </a:r>
            <a:r>
              <a:rPr lang="fr-FR" sz="2000" dirty="0">
                <a:solidFill>
                  <a:srgbClr val="FF0000"/>
                </a:solidFill>
              </a:rPr>
              <a:t>ça va </a:t>
            </a:r>
            <a:r>
              <a:rPr lang="fr-FR" sz="2000" dirty="0"/>
              <a:t>?</a:t>
            </a:r>
          </a:p>
          <a:p>
            <a:pPr marL="285750" indent="-285750" algn="just">
              <a:lnSpc>
                <a:spcPct val="150000"/>
              </a:lnSpc>
              <a:buFontTx/>
              <a:buChar char="-"/>
            </a:pPr>
            <a:r>
              <a:rPr lang="fr-FR" sz="2000" dirty="0"/>
              <a:t>J  : </a:t>
            </a:r>
            <a:r>
              <a:rPr lang="fr-FR" sz="2000" dirty="0">
                <a:solidFill>
                  <a:srgbClr val="FF0000"/>
                </a:solidFill>
              </a:rPr>
              <a:t>ça va </a:t>
            </a:r>
            <a:r>
              <a:rPr lang="fr-FR" sz="2000" dirty="0"/>
              <a:t>merci, et toi ? Tu vas où ?</a:t>
            </a:r>
          </a:p>
          <a:p>
            <a:pPr marL="285750" indent="-285750" algn="just">
              <a:lnSpc>
                <a:spcPct val="150000"/>
              </a:lnSpc>
              <a:buFontTx/>
              <a:buChar char="-"/>
            </a:pPr>
            <a:r>
              <a:rPr lang="fr-FR" sz="2000" dirty="0"/>
              <a:t>N : ça va aussi </a:t>
            </a:r>
            <a:r>
              <a:rPr lang="fr-FR" sz="2000" dirty="0">
                <a:solidFill>
                  <a:srgbClr val="FF0000"/>
                </a:solidFill>
              </a:rPr>
              <a:t>merci</a:t>
            </a:r>
            <a:r>
              <a:rPr lang="fr-FR" sz="2000" dirty="0"/>
              <a:t>. Je vais au supermarché Annam Gourmet.</a:t>
            </a:r>
          </a:p>
          <a:p>
            <a:pPr marL="285750" indent="-285750" algn="just">
              <a:lnSpc>
                <a:spcPct val="150000"/>
              </a:lnSpc>
              <a:buFontTx/>
              <a:buChar char="-"/>
            </a:pPr>
            <a:r>
              <a:rPr lang="fr-FR" sz="2000" dirty="0"/>
              <a:t>J  : OK! à </a:t>
            </a:r>
            <a:r>
              <a:rPr lang="fr-FR" sz="2000" dirty="0">
                <a:solidFill>
                  <a:srgbClr val="FF0000"/>
                </a:solidFill>
              </a:rPr>
              <a:t>demain</a:t>
            </a:r>
            <a:r>
              <a:rPr lang="fr-FR" sz="2000" dirty="0"/>
              <a:t> à l’école !</a:t>
            </a:r>
          </a:p>
          <a:p>
            <a:pPr marL="285750" indent="-285750" algn="just">
              <a:lnSpc>
                <a:spcPct val="150000"/>
              </a:lnSpc>
              <a:buFontTx/>
              <a:buChar char="-"/>
            </a:pPr>
            <a:r>
              <a:rPr lang="fr-FR" sz="2000" dirty="0"/>
              <a:t>N : oui, à demain ! </a:t>
            </a:r>
            <a:r>
              <a:rPr lang="fr-FR" sz="2000" dirty="0">
                <a:solidFill>
                  <a:srgbClr val="FF0000"/>
                </a:solidFill>
              </a:rPr>
              <a:t>Salut</a:t>
            </a:r>
            <a:r>
              <a:rPr lang="fr-FR" sz="2000" dirty="0"/>
              <a:t> ! </a:t>
            </a:r>
          </a:p>
        </p:txBody>
      </p:sp>
      <p:sp>
        <p:nvSpPr>
          <p:cNvPr id="7" name="Rectangle 6">
            <a:extLst>
              <a:ext uri="{FF2B5EF4-FFF2-40B4-BE49-F238E27FC236}">
                <a16:creationId xmlns:a16="http://schemas.microsoft.com/office/drawing/2014/main" id="{0649937C-97C9-124C-3A95-FD43964487AC}"/>
              </a:ext>
            </a:extLst>
          </p:cNvPr>
          <p:cNvSpPr/>
          <p:nvPr/>
        </p:nvSpPr>
        <p:spPr>
          <a:xfrm>
            <a:off x="1320324" y="2720715"/>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8" name="Rectangle 7">
            <a:extLst>
              <a:ext uri="{FF2B5EF4-FFF2-40B4-BE49-F238E27FC236}">
                <a16:creationId xmlns:a16="http://schemas.microsoft.com/office/drawing/2014/main" id="{4C579DFE-7E7B-4B8F-F47B-70A037F96167}"/>
              </a:ext>
            </a:extLst>
          </p:cNvPr>
          <p:cNvSpPr/>
          <p:nvPr/>
        </p:nvSpPr>
        <p:spPr>
          <a:xfrm>
            <a:off x="1320324" y="3207449"/>
            <a:ext cx="811174"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572FA7D0-12DF-897C-145B-16ABC1FE0FAD}"/>
              </a:ext>
            </a:extLst>
          </p:cNvPr>
          <p:cNvSpPr/>
          <p:nvPr/>
        </p:nvSpPr>
        <p:spPr>
          <a:xfrm>
            <a:off x="2429959" y="3642473"/>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0" name="Rectangle 9">
            <a:extLst>
              <a:ext uri="{FF2B5EF4-FFF2-40B4-BE49-F238E27FC236}">
                <a16:creationId xmlns:a16="http://schemas.microsoft.com/office/drawing/2014/main" id="{0E5654E7-2B1A-C286-1934-48ED02CDCDBB}"/>
              </a:ext>
            </a:extLst>
          </p:cNvPr>
          <p:cNvSpPr/>
          <p:nvPr/>
        </p:nvSpPr>
        <p:spPr>
          <a:xfrm>
            <a:off x="1301406" y="4107667"/>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21C3FA4D-0882-EA7D-63D9-521E2B27ABBA}"/>
              </a:ext>
            </a:extLst>
          </p:cNvPr>
          <p:cNvSpPr/>
          <p:nvPr/>
        </p:nvSpPr>
        <p:spPr>
          <a:xfrm>
            <a:off x="2948376" y="4550566"/>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7" name="Rectangle 16">
            <a:extLst>
              <a:ext uri="{FF2B5EF4-FFF2-40B4-BE49-F238E27FC236}">
                <a16:creationId xmlns:a16="http://schemas.microsoft.com/office/drawing/2014/main" id="{A1884E02-DF99-8B3D-7C0F-478A3DE7ABC1}"/>
              </a:ext>
            </a:extLst>
          </p:cNvPr>
          <p:cNvSpPr/>
          <p:nvPr/>
        </p:nvSpPr>
        <p:spPr>
          <a:xfrm>
            <a:off x="1942311" y="5477578"/>
            <a:ext cx="811174"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a:extLst>
              <a:ext uri="{FF2B5EF4-FFF2-40B4-BE49-F238E27FC236}">
                <a16:creationId xmlns:a16="http://schemas.microsoft.com/office/drawing/2014/main" id="{938506B3-47C8-5C73-D7C9-4AABA34A1F60}"/>
              </a:ext>
            </a:extLst>
          </p:cNvPr>
          <p:cNvSpPr/>
          <p:nvPr/>
        </p:nvSpPr>
        <p:spPr>
          <a:xfrm>
            <a:off x="2948375" y="5937019"/>
            <a:ext cx="596763" cy="3372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7E717544-A590-7BF4-755C-95CEB3C1F41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121155" y="5143500"/>
            <a:ext cx="3048000" cy="1714500"/>
          </a:xfrm>
          <a:prstGeom prst="rect">
            <a:avLst/>
          </a:prstGeom>
        </p:spPr>
      </p:pic>
      <p:graphicFrame>
        <p:nvGraphicFramePr>
          <p:cNvPr id="2" name="Diagramme 3">
            <a:extLst>
              <a:ext uri="{FF2B5EF4-FFF2-40B4-BE49-F238E27FC236}">
                <a16:creationId xmlns:a16="http://schemas.microsoft.com/office/drawing/2014/main" id="{BFFD0488-D46C-645E-5B45-653FD12F7A21}"/>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1822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7"/>
                                        </p:tgtEl>
                                        <p:attrNameLst>
                                          <p:attrName>ppt_w</p:attrName>
                                        </p:attrNameLst>
                                      </p:cBhvr>
                                      <p:tavLst>
                                        <p:tav tm="0">
                                          <p:val>
                                            <p:strVal val="ppt_w"/>
                                          </p:val>
                                        </p:tav>
                                        <p:tav tm="100000">
                                          <p:val>
                                            <p:fltVal val="0"/>
                                          </p:val>
                                        </p:tav>
                                      </p:tavLst>
                                    </p:anim>
                                    <p:anim calcmode="lin" valueType="num">
                                      <p:cBhvr>
                                        <p:cTn id="7" dur="500"/>
                                        <p:tgtEl>
                                          <p:spTgt spid="7"/>
                                        </p:tgtEl>
                                        <p:attrNameLst>
                                          <p:attrName>ppt_h</p:attrName>
                                        </p:attrNameLst>
                                      </p:cBhvr>
                                      <p:tavLst>
                                        <p:tav tm="0">
                                          <p:val>
                                            <p:strVal val="ppt_h"/>
                                          </p:val>
                                        </p:tav>
                                        <p:tav tm="100000">
                                          <p:val>
                                            <p:fltVal val="0"/>
                                          </p:val>
                                        </p:tav>
                                      </p:tavLst>
                                    </p:anim>
                                    <p:animEffect transition="out" filter="fade">
                                      <p:cBhvr>
                                        <p:cTn id="8" dur="500"/>
                                        <p:tgtEl>
                                          <p:spTgt spid="7"/>
                                        </p:tgtEl>
                                      </p:cBhvr>
                                    </p:animEffect>
                                    <p:set>
                                      <p:cBhvr>
                                        <p:cTn id="9" dur="1" fill="hold">
                                          <p:stCondLst>
                                            <p:cond delay="499"/>
                                          </p:stCondLst>
                                        </p:cTn>
                                        <p:tgtEl>
                                          <p:spTgt spid="7"/>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8"/>
                                        </p:tgtEl>
                                        <p:attrNameLst>
                                          <p:attrName>ppt_w</p:attrName>
                                        </p:attrNameLst>
                                      </p:cBhvr>
                                      <p:tavLst>
                                        <p:tav tm="0">
                                          <p:val>
                                            <p:strVal val="ppt_w"/>
                                          </p:val>
                                        </p:tav>
                                        <p:tav tm="100000">
                                          <p:val>
                                            <p:fltVal val="0"/>
                                          </p:val>
                                        </p:tav>
                                      </p:tavLst>
                                    </p:anim>
                                    <p:anim calcmode="lin" valueType="num">
                                      <p:cBhvr>
                                        <p:cTn id="14" dur="500"/>
                                        <p:tgtEl>
                                          <p:spTgt spid="8"/>
                                        </p:tgtEl>
                                        <p:attrNameLst>
                                          <p:attrName>ppt_h</p:attrName>
                                        </p:attrNameLst>
                                      </p:cBhvr>
                                      <p:tavLst>
                                        <p:tav tm="0">
                                          <p:val>
                                            <p:strVal val="ppt_h"/>
                                          </p:val>
                                        </p:tav>
                                        <p:tav tm="100000">
                                          <p:val>
                                            <p:fltVal val="0"/>
                                          </p:val>
                                        </p:tav>
                                      </p:tavLst>
                                    </p:anim>
                                    <p:animEffect transition="out" filter="fade">
                                      <p:cBhvr>
                                        <p:cTn id="15" dur="500"/>
                                        <p:tgtEl>
                                          <p:spTgt spid="8"/>
                                        </p:tgtEl>
                                      </p:cBhvr>
                                    </p:animEffect>
                                    <p:set>
                                      <p:cBhvr>
                                        <p:cTn id="16" dur="1" fill="hold">
                                          <p:stCondLst>
                                            <p:cond delay="499"/>
                                          </p:stCondLst>
                                        </p:cTn>
                                        <p:tgtEl>
                                          <p:spTgt spid="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9"/>
                                        </p:tgtEl>
                                        <p:attrNameLst>
                                          <p:attrName>ppt_w</p:attrName>
                                        </p:attrNameLst>
                                      </p:cBhvr>
                                      <p:tavLst>
                                        <p:tav tm="0">
                                          <p:val>
                                            <p:strVal val="ppt_w"/>
                                          </p:val>
                                        </p:tav>
                                        <p:tav tm="100000">
                                          <p:val>
                                            <p:fltVal val="0"/>
                                          </p:val>
                                        </p:tav>
                                      </p:tavLst>
                                    </p:anim>
                                    <p:anim calcmode="lin" valueType="num">
                                      <p:cBhvr>
                                        <p:cTn id="21" dur="500"/>
                                        <p:tgtEl>
                                          <p:spTgt spid="9"/>
                                        </p:tgtEl>
                                        <p:attrNameLst>
                                          <p:attrName>ppt_h</p:attrName>
                                        </p:attrNameLst>
                                      </p:cBhvr>
                                      <p:tavLst>
                                        <p:tav tm="0">
                                          <p:val>
                                            <p:strVal val="ppt_h"/>
                                          </p:val>
                                        </p:tav>
                                        <p:tav tm="100000">
                                          <p:val>
                                            <p:fltVal val="0"/>
                                          </p:val>
                                        </p:tav>
                                      </p:tavLst>
                                    </p:anim>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10"/>
                                        </p:tgtEl>
                                        <p:attrNameLst>
                                          <p:attrName>ppt_w</p:attrName>
                                        </p:attrNameLst>
                                      </p:cBhvr>
                                      <p:tavLst>
                                        <p:tav tm="0">
                                          <p:val>
                                            <p:strVal val="ppt_w"/>
                                          </p:val>
                                        </p:tav>
                                        <p:tav tm="100000">
                                          <p:val>
                                            <p:fltVal val="0"/>
                                          </p:val>
                                        </p:tav>
                                      </p:tavLst>
                                    </p:anim>
                                    <p:anim calcmode="lin" valueType="num">
                                      <p:cBhvr>
                                        <p:cTn id="28" dur="500"/>
                                        <p:tgtEl>
                                          <p:spTgt spid="10"/>
                                        </p:tgtEl>
                                        <p:attrNameLst>
                                          <p:attrName>ppt_h</p:attrName>
                                        </p:attrNameLst>
                                      </p:cBhvr>
                                      <p:tavLst>
                                        <p:tav tm="0">
                                          <p:val>
                                            <p:strVal val="ppt_h"/>
                                          </p:val>
                                        </p:tav>
                                        <p:tav tm="100000">
                                          <p:val>
                                            <p:fltVal val="0"/>
                                          </p:val>
                                        </p:tav>
                                      </p:tavLst>
                                    </p:anim>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0" nodeType="clickEffect">
                                  <p:stCondLst>
                                    <p:cond delay="0"/>
                                  </p:stCondLst>
                                  <p:childTnLst>
                                    <p:anim calcmode="lin" valueType="num">
                                      <p:cBhvr>
                                        <p:cTn id="34" dur="500"/>
                                        <p:tgtEl>
                                          <p:spTgt spid="11"/>
                                        </p:tgtEl>
                                        <p:attrNameLst>
                                          <p:attrName>ppt_w</p:attrName>
                                        </p:attrNameLst>
                                      </p:cBhvr>
                                      <p:tavLst>
                                        <p:tav tm="0">
                                          <p:val>
                                            <p:strVal val="ppt_w"/>
                                          </p:val>
                                        </p:tav>
                                        <p:tav tm="100000">
                                          <p:val>
                                            <p:fltVal val="0"/>
                                          </p:val>
                                        </p:tav>
                                      </p:tavLst>
                                    </p:anim>
                                    <p:anim calcmode="lin" valueType="num">
                                      <p:cBhvr>
                                        <p:cTn id="35" dur="500"/>
                                        <p:tgtEl>
                                          <p:spTgt spid="11"/>
                                        </p:tgtEl>
                                        <p:attrNameLst>
                                          <p:attrName>ppt_h</p:attrName>
                                        </p:attrNameLst>
                                      </p:cBhvr>
                                      <p:tavLst>
                                        <p:tav tm="0">
                                          <p:val>
                                            <p:strVal val="ppt_h"/>
                                          </p:val>
                                        </p:tav>
                                        <p:tav tm="100000">
                                          <p:val>
                                            <p:fltVal val="0"/>
                                          </p:val>
                                        </p:tav>
                                      </p:tavLst>
                                    </p:anim>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53" presetClass="exit" presetSubtype="32" fill="hold" grpId="0" nodeType="clickEffect">
                                  <p:stCondLst>
                                    <p:cond delay="0"/>
                                  </p:stCondLst>
                                  <p:childTnLst>
                                    <p:anim calcmode="lin" valueType="num">
                                      <p:cBhvr>
                                        <p:cTn id="41" dur="500"/>
                                        <p:tgtEl>
                                          <p:spTgt spid="17"/>
                                        </p:tgtEl>
                                        <p:attrNameLst>
                                          <p:attrName>ppt_w</p:attrName>
                                        </p:attrNameLst>
                                      </p:cBhvr>
                                      <p:tavLst>
                                        <p:tav tm="0">
                                          <p:val>
                                            <p:strVal val="ppt_w"/>
                                          </p:val>
                                        </p:tav>
                                        <p:tav tm="100000">
                                          <p:val>
                                            <p:fltVal val="0"/>
                                          </p:val>
                                        </p:tav>
                                      </p:tavLst>
                                    </p:anim>
                                    <p:anim calcmode="lin" valueType="num">
                                      <p:cBhvr>
                                        <p:cTn id="42" dur="500"/>
                                        <p:tgtEl>
                                          <p:spTgt spid="17"/>
                                        </p:tgtEl>
                                        <p:attrNameLst>
                                          <p:attrName>ppt_h</p:attrName>
                                        </p:attrNameLst>
                                      </p:cBhvr>
                                      <p:tavLst>
                                        <p:tav tm="0">
                                          <p:val>
                                            <p:strVal val="ppt_h"/>
                                          </p:val>
                                        </p:tav>
                                        <p:tav tm="100000">
                                          <p:val>
                                            <p:fltVal val="0"/>
                                          </p:val>
                                        </p:tav>
                                      </p:tavLst>
                                    </p:anim>
                                    <p:animEffect transition="out" filter="fade">
                                      <p:cBhvr>
                                        <p:cTn id="43" dur="500"/>
                                        <p:tgtEl>
                                          <p:spTgt spid="17"/>
                                        </p:tgtEl>
                                      </p:cBhvr>
                                    </p:animEffect>
                                    <p:set>
                                      <p:cBhvr>
                                        <p:cTn id="44" dur="1" fill="hold">
                                          <p:stCondLst>
                                            <p:cond delay="499"/>
                                          </p:stCondLst>
                                        </p:cTn>
                                        <p:tgtEl>
                                          <p:spTgt spid="1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0" nodeType="clickEffect">
                                  <p:stCondLst>
                                    <p:cond delay="0"/>
                                  </p:stCondLst>
                                  <p:childTnLst>
                                    <p:anim calcmode="lin" valueType="num">
                                      <p:cBhvr>
                                        <p:cTn id="48" dur="500"/>
                                        <p:tgtEl>
                                          <p:spTgt spid="18"/>
                                        </p:tgtEl>
                                        <p:attrNameLst>
                                          <p:attrName>ppt_w</p:attrName>
                                        </p:attrNameLst>
                                      </p:cBhvr>
                                      <p:tavLst>
                                        <p:tav tm="0">
                                          <p:val>
                                            <p:strVal val="ppt_w"/>
                                          </p:val>
                                        </p:tav>
                                        <p:tav tm="100000">
                                          <p:val>
                                            <p:fltVal val="0"/>
                                          </p:val>
                                        </p:tav>
                                      </p:tavLst>
                                    </p:anim>
                                    <p:anim calcmode="lin" valueType="num">
                                      <p:cBhvr>
                                        <p:cTn id="49" dur="500"/>
                                        <p:tgtEl>
                                          <p:spTgt spid="18"/>
                                        </p:tgtEl>
                                        <p:attrNameLst>
                                          <p:attrName>ppt_h</p:attrName>
                                        </p:attrNameLst>
                                      </p:cBhvr>
                                      <p:tavLst>
                                        <p:tav tm="0">
                                          <p:val>
                                            <p:strVal val="ppt_h"/>
                                          </p:val>
                                        </p:tav>
                                        <p:tav tm="100000">
                                          <p:val>
                                            <p:fltVal val="0"/>
                                          </p:val>
                                        </p:tav>
                                      </p:tavLst>
                                    </p:anim>
                                    <p:animEffect transition="out" filter="fade">
                                      <p:cBhvr>
                                        <p:cTn id="50" dur="500"/>
                                        <p:tgtEl>
                                          <p:spTgt spid="18"/>
                                        </p:tgtEl>
                                      </p:cBhvr>
                                    </p:animEffect>
                                    <p:set>
                                      <p:cBhvr>
                                        <p:cTn id="51"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52" fill="hold" display="0">
                  <p:stCondLst>
                    <p:cond delay="indefinite"/>
                  </p:stCondLst>
                </p:cTn>
                <p:tgtEl>
                  <p:spTgt spid="3"/>
                </p:tgtEl>
              </p:cMediaNode>
            </p:video>
          </p:childTnLst>
        </p:cTn>
      </p:par>
    </p:tnLst>
    <p:bldLst>
      <p:bldP spid="7" grpId="0" animBg="1"/>
      <p:bldP spid="8" grpId="0" animBg="1"/>
      <p:bldP spid="9" grpId="0" animBg="1"/>
      <p:bldP spid="10" grpId="0" animBg="1"/>
      <p:bldP spid="11"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Parler ado en 20 mots – Mitsou Magazine">
            <a:extLst>
              <a:ext uri="{FF2B5EF4-FFF2-40B4-BE49-F238E27FC236}">
                <a16:creationId xmlns:a16="http://schemas.microsoft.com/office/drawing/2014/main" id="{F08C0A16-0BA4-8DB8-0262-A9AB2950E799}"/>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a:extLst>
              <a:ext uri="{FF2B5EF4-FFF2-40B4-BE49-F238E27FC236}">
                <a16:creationId xmlns:a16="http://schemas.microsoft.com/office/drawing/2014/main" id="{1957976A-D4ED-567A-FE5C-6D341F5244AD}"/>
              </a:ext>
            </a:extLst>
          </p:cNvPr>
          <p:cNvSpPr>
            <a:spLocks noGrp="1"/>
          </p:cNvSpPr>
          <p:nvPr>
            <p:ph type="ctrTitle"/>
          </p:nvPr>
        </p:nvSpPr>
        <p:spPr>
          <a:xfrm>
            <a:off x="965200" y="965200"/>
            <a:ext cx="10261600" cy="3564869"/>
          </a:xfrm>
        </p:spPr>
        <p:txBody>
          <a:bodyPr>
            <a:normAutofit/>
          </a:bodyPr>
          <a:lstStyle/>
          <a:p>
            <a:pPr algn="l"/>
            <a:r>
              <a:rPr lang="fr-FR" sz="11500" dirty="0">
                <a:ln w="22225">
                  <a:solidFill>
                    <a:schemeClr val="tx1"/>
                  </a:solidFill>
                  <a:miter lim="800000"/>
                </a:ln>
                <a:noFill/>
              </a:rPr>
              <a:t>Je m’appelle Lucille</a:t>
            </a:r>
          </a:p>
        </p:txBody>
      </p:sp>
      <p:sp>
        <p:nvSpPr>
          <p:cNvPr id="3" name="Sous-titre 2">
            <a:extLst>
              <a:ext uri="{FF2B5EF4-FFF2-40B4-BE49-F238E27FC236}">
                <a16:creationId xmlns:a16="http://schemas.microsoft.com/office/drawing/2014/main" id="{19D071E7-B5C0-D5FF-BEDA-D1BC2E19A1C8}"/>
              </a:ext>
            </a:extLst>
          </p:cNvPr>
          <p:cNvSpPr>
            <a:spLocks noGrp="1"/>
          </p:cNvSpPr>
          <p:nvPr>
            <p:ph type="subTitle" idx="1"/>
          </p:nvPr>
        </p:nvSpPr>
        <p:spPr>
          <a:xfrm>
            <a:off x="965200" y="4572002"/>
            <a:ext cx="10261600" cy="1202995"/>
          </a:xfrm>
        </p:spPr>
        <p:txBody>
          <a:bodyPr>
            <a:normAutofit/>
          </a:bodyPr>
          <a:lstStyle/>
          <a:p>
            <a:pPr algn="l"/>
            <a:r>
              <a:rPr lang="fr-FR" sz="3200"/>
              <a:t>Unité 1 – Leçon 1</a:t>
            </a:r>
          </a:p>
        </p:txBody>
      </p:sp>
    </p:spTree>
    <p:extLst>
      <p:ext uri="{BB962C8B-B14F-4D97-AF65-F5344CB8AC3E}">
        <p14:creationId xmlns:p14="http://schemas.microsoft.com/office/powerpoint/2010/main" val="387331634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20</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3 Minute Timer with Music for Kids, Classroom! 3 Minute Countdown with Alarm! Fun Timer 3 Minutes!">
            <a:hlinkClick r:id="" action="ppaction://media"/>
            <a:extLst>
              <a:ext uri="{FF2B5EF4-FFF2-40B4-BE49-F238E27FC236}">
                <a16:creationId xmlns:a16="http://schemas.microsoft.com/office/drawing/2014/main" id="{732B4488-7D78-F00F-90DB-E29E2F7E33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03038" y="374223"/>
            <a:ext cx="1688962" cy="950041"/>
          </a:xfrm>
          <a:prstGeom prst="rect">
            <a:avLst/>
          </a:prstGeom>
        </p:spPr>
      </p:pic>
      <p:graphicFrame>
        <p:nvGraphicFramePr>
          <p:cNvPr id="7" name="Diagramme 3">
            <a:extLst>
              <a:ext uri="{FF2B5EF4-FFF2-40B4-BE49-F238E27FC236}">
                <a16:creationId xmlns:a16="http://schemas.microsoft.com/office/drawing/2014/main" id="{1A6CA7CE-8913-5E81-2184-8C7AD0F87523}"/>
              </a:ext>
            </a:extLst>
          </p:cNvPr>
          <p:cNvGraphicFramePr/>
          <p:nvPr>
            <p:extLst>
              <p:ext uri="{D42A27DB-BD31-4B8C-83A1-F6EECF244321}">
                <p14:modId xmlns:p14="http://schemas.microsoft.com/office/powerpoint/2010/main" val="303673059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96651216"/>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connaissance avec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2016948006"/>
              </p:ext>
            </p:extLst>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21</a:t>
            </a:fld>
            <a:endParaRPr lang="en-US"/>
          </a:p>
        </p:txBody>
      </p:sp>
      <p:sp>
        <p:nvSpPr>
          <p:cNvPr id="5" name="Rectangle 4">
            <a:extLst>
              <a:ext uri="{FF2B5EF4-FFF2-40B4-BE49-F238E27FC236}">
                <a16:creationId xmlns:a16="http://schemas.microsoft.com/office/drawing/2014/main" id="{73D7807E-C22C-71A0-3A7E-F4BB4948265B}"/>
              </a:ext>
            </a:extLst>
          </p:cNvPr>
          <p:cNvSpPr/>
          <p:nvPr/>
        </p:nvSpPr>
        <p:spPr>
          <a:xfrm>
            <a:off x="947236" y="5281988"/>
            <a:ext cx="3096814" cy="306012"/>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88FCEDAB-91D9-D032-5E15-6A2C2BB1B76A}"/>
              </a:ext>
            </a:extLst>
          </p:cNvPr>
          <p:cNvSpPr txBox="1"/>
          <p:nvPr/>
        </p:nvSpPr>
        <p:spPr>
          <a:xfrm>
            <a:off x="120869" y="6002407"/>
            <a:ext cx="4123471"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are the LO </a:t>
            </a:r>
            <a:r>
              <a:rPr lang="fr-FR" sz="2000" dirty="0" err="1"/>
              <a:t>that</a:t>
            </a:r>
            <a:r>
              <a:rPr lang="fr-FR" sz="2000" dirty="0"/>
              <a:t> </a:t>
            </a:r>
            <a:r>
              <a:rPr lang="fr-FR" sz="2000" dirty="0" err="1"/>
              <a:t>we</a:t>
            </a:r>
            <a:r>
              <a:rPr lang="fr-FR" sz="2000" dirty="0"/>
              <a:t> are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39417299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présentations</a:t>
            </a:r>
            <a:endParaRPr lang="en-US" sz="3067" b="1" dirty="0">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571" b="9571"/>
          <a:stretch/>
        </p:blipFill>
        <p:spPr bwMode="auto">
          <a:xfrm>
            <a:off x="4071599" y="282943"/>
            <a:ext cx="812040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22</a:t>
            </a:fld>
            <a:endParaRPr lang="en-US" sz="1600">
              <a:solidFill>
                <a:srgbClr val="FFFFFF"/>
              </a:solidFill>
              <a:latin typeface="Calibri" panose="020F0502020204030204"/>
            </a:endParaRPr>
          </a:p>
        </p:txBody>
      </p:sp>
      <p:grpSp>
        <p:nvGrpSpPr>
          <p:cNvPr id="14" name="Groupe 13">
            <a:extLst>
              <a:ext uri="{FF2B5EF4-FFF2-40B4-BE49-F238E27FC236}">
                <a16:creationId xmlns:a16="http://schemas.microsoft.com/office/drawing/2014/main" id="{54B0D586-FAEE-9B11-D39D-939CA1D41FA3}"/>
              </a:ext>
            </a:extLst>
          </p:cNvPr>
          <p:cNvGrpSpPr/>
          <p:nvPr/>
        </p:nvGrpSpPr>
        <p:grpSpPr>
          <a:xfrm>
            <a:off x="8637608" y="1088106"/>
            <a:ext cx="475560" cy="722880"/>
            <a:chOff x="8637608" y="1088106"/>
            <a:chExt cx="475560" cy="722880"/>
          </a:xfrm>
        </p:grpSpPr>
        <mc:AlternateContent xmlns:mc="http://schemas.openxmlformats.org/markup-compatibility/2006" xmlns:p14="http://schemas.microsoft.com/office/powerpoint/2010/main">
          <mc:Choice Requires="p14">
            <p:contentPart p14:bwMode="auto" r:id="rId5">
              <p14:nvContentPartPr>
                <p14:cNvPr id="11" name="Encre 10">
                  <a:extLst>
                    <a:ext uri="{FF2B5EF4-FFF2-40B4-BE49-F238E27FC236}">
                      <a16:creationId xmlns:a16="http://schemas.microsoft.com/office/drawing/2014/main" id="{AEEFD7E6-966D-06D8-774C-933FB14FDC02}"/>
                    </a:ext>
                  </a:extLst>
                </p14:cNvPr>
                <p14:cNvContentPartPr/>
                <p14:nvPr/>
              </p14:nvContentPartPr>
              <p14:xfrm>
                <a:off x="8637608" y="1088106"/>
                <a:ext cx="475560" cy="722880"/>
              </p14:xfrm>
            </p:contentPart>
          </mc:Choice>
          <mc:Fallback xmlns="">
            <p:pic>
              <p:nvPicPr>
                <p:cNvPr id="11" name="Encre 10">
                  <a:extLst>
                    <a:ext uri="{FF2B5EF4-FFF2-40B4-BE49-F238E27FC236}">
                      <a16:creationId xmlns:a16="http://schemas.microsoft.com/office/drawing/2014/main" id="{AEEFD7E6-966D-06D8-774C-933FB14FDC02}"/>
                    </a:ext>
                  </a:extLst>
                </p:cNvPr>
                <p:cNvPicPr/>
                <p:nvPr/>
              </p:nvPicPr>
              <p:blipFill>
                <a:blip r:embed="rId9"/>
                <a:stretch>
                  <a:fillRect/>
                </a:stretch>
              </p:blipFill>
              <p:spPr>
                <a:xfrm>
                  <a:off x="8574968" y="1025106"/>
                  <a:ext cx="601200" cy="848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Encre 12">
                  <a:extLst>
                    <a:ext uri="{FF2B5EF4-FFF2-40B4-BE49-F238E27FC236}">
                      <a16:creationId xmlns:a16="http://schemas.microsoft.com/office/drawing/2014/main" id="{34D5B80E-075B-F967-68DA-9699405D4D67}"/>
                    </a:ext>
                  </a:extLst>
                </p14:cNvPr>
                <p14:cNvContentPartPr/>
                <p14:nvPr/>
              </p14:nvContentPartPr>
              <p14:xfrm>
                <a:off x="8691968" y="1474386"/>
                <a:ext cx="255600" cy="31320"/>
              </p14:xfrm>
            </p:contentPart>
          </mc:Choice>
          <mc:Fallback xmlns="">
            <p:pic>
              <p:nvPicPr>
                <p:cNvPr id="13" name="Encre 12">
                  <a:extLst>
                    <a:ext uri="{FF2B5EF4-FFF2-40B4-BE49-F238E27FC236}">
                      <a16:creationId xmlns:a16="http://schemas.microsoft.com/office/drawing/2014/main" id="{34D5B80E-075B-F967-68DA-9699405D4D67}"/>
                    </a:ext>
                  </a:extLst>
                </p:cNvPr>
                <p:cNvPicPr/>
                <p:nvPr/>
              </p:nvPicPr>
              <p:blipFill>
                <a:blip r:embed="rId11"/>
                <a:stretch>
                  <a:fillRect/>
                </a:stretch>
              </p:blipFill>
              <p:spPr>
                <a:xfrm>
                  <a:off x="8628968" y="1411386"/>
                  <a:ext cx="381240" cy="156960"/>
                </a:xfrm>
                <a:prstGeom prst="rect">
                  <a:avLst/>
                </a:prstGeom>
              </p:spPr>
            </p:pic>
          </mc:Fallback>
        </mc:AlternateContent>
      </p:grpSp>
      <p:grpSp>
        <p:nvGrpSpPr>
          <p:cNvPr id="17" name="Groupe 16">
            <a:extLst>
              <a:ext uri="{FF2B5EF4-FFF2-40B4-BE49-F238E27FC236}">
                <a16:creationId xmlns:a16="http://schemas.microsoft.com/office/drawing/2014/main" id="{D6B988C4-40B8-B57E-45B3-42EF8E66AA6C}"/>
              </a:ext>
            </a:extLst>
          </p:cNvPr>
          <p:cNvGrpSpPr/>
          <p:nvPr/>
        </p:nvGrpSpPr>
        <p:grpSpPr>
          <a:xfrm>
            <a:off x="9676928" y="1276026"/>
            <a:ext cx="406440" cy="589680"/>
            <a:chOff x="9676928" y="1276026"/>
            <a:chExt cx="406440" cy="589680"/>
          </a:xfrm>
        </p:grpSpPr>
        <mc:AlternateContent xmlns:mc="http://schemas.openxmlformats.org/markup-compatibility/2006" xmlns:p14="http://schemas.microsoft.com/office/powerpoint/2010/main">
          <mc:Choice Requires="p14">
            <p:contentPart p14:bwMode="auto" r:id="rId12">
              <p14:nvContentPartPr>
                <p14:cNvPr id="15" name="Encre 14">
                  <a:extLst>
                    <a:ext uri="{FF2B5EF4-FFF2-40B4-BE49-F238E27FC236}">
                      <a16:creationId xmlns:a16="http://schemas.microsoft.com/office/drawing/2014/main" id="{A367C4E2-450B-F525-476C-286F7C7AAC87}"/>
                    </a:ext>
                  </a:extLst>
                </p14:cNvPr>
                <p14:cNvContentPartPr/>
                <p14:nvPr/>
              </p14:nvContentPartPr>
              <p14:xfrm>
                <a:off x="9777008" y="1302306"/>
                <a:ext cx="14760" cy="466920"/>
              </p14:xfrm>
            </p:contentPart>
          </mc:Choice>
          <mc:Fallback xmlns="">
            <p:pic>
              <p:nvPicPr>
                <p:cNvPr id="15" name="Encre 14">
                  <a:extLst>
                    <a:ext uri="{FF2B5EF4-FFF2-40B4-BE49-F238E27FC236}">
                      <a16:creationId xmlns:a16="http://schemas.microsoft.com/office/drawing/2014/main" id="{A367C4E2-450B-F525-476C-286F7C7AAC87}"/>
                    </a:ext>
                  </a:extLst>
                </p:cNvPr>
                <p:cNvPicPr/>
                <p:nvPr/>
              </p:nvPicPr>
              <p:blipFill>
                <a:blip r:embed="rId13"/>
                <a:stretch>
                  <a:fillRect/>
                </a:stretch>
              </p:blipFill>
              <p:spPr>
                <a:xfrm>
                  <a:off x="9714008" y="1239306"/>
                  <a:ext cx="140400"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Encre 15">
                  <a:extLst>
                    <a:ext uri="{FF2B5EF4-FFF2-40B4-BE49-F238E27FC236}">
                      <a16:creationId xmlns:a16="http://schemas.microsoft.com/office/drawing/2014/main" id="{555070B6-4465-F022-3B4F-35FA273134C5}"/>
                    </a:ext>
                  </a:extLst>
                </p14:cNvPr>
                <p14:cNvContentPartPr/>
                <p14:nvPr/>
              </p14:nvContentPartPr>
              <p14:xfrm>
                <a:off x="9676928" y="1276026"/>
                <a:ext cx="406440" cy="589680"/>
              </p14:xfrm>
            </p:contentPart>
          </mc:Choice>
          <mc:Fallback xmlns="">
            <p:pic>
              <p:nvPicPr>
                <p:cNvPr id="16" name="Encre 15">
                  <a:extLst>
                    <a:ext uri="{FF2B5EF4-FFF2-40B4-BE49-F238E27FC236}">
                      <a16:creationId xmlns:a16="http://schemas.microsoft.com/office/drawing/2014/main" id="{555070B6-4465-F022-3B4F-35FA273134C5}"/>
                    </a:ext>
                  </a:extLst>
                </p:cNvPr>
                <p:cNvPicPr/>
                <p:nvPr/>
              </p:nvPicPr>
              <p:blipFill>
                <a:blip r:embed="rId15"/>
                <a:stretch>
                  <a:fillRect/>
                </a:stretch>
              </p:blipFill>
              <p:spPr>
                <a:xfrm>
                  <a:off x="9614288" y="1213026"/>
                  <a:ext cx="532080" cy="71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Encre 17">
                <a:extLst>
                  <a:ext uri="{FF2B5EF4-FFF2-40B4-BE49-F238E27FC236}">
                    <a16:creationId xmlns:a16="http://schemas.microsoft.com/office/drawing/2014/main" id="{C8B081B4-EEEB-2506-9F28-9CEFC8324FD7}"/>
                  </a:ext>
                </a:extLst>
              </p14:cNvPr>
              <p14:cNvContentPartPr/>
              <p14:nvPr/>
            </p14:nvContentPartPr>
            <p14:xfrm>
              <a:off x="5855168" y="1366386"/>
              <a:ext cx="501840" cy="572040"/>
            </p14:xfrm>
          </p:contentPart>
        </mc:Choice>
        <mc:Fallback xmlns="">
          <p:pic>
            <p:nvPicPr>
              <p:cNvPr id="18" name="Encre 17">
                <a:extLst>
                  <a:ext uri="{FF2B5EF4-FFF2-40B4-BE49-F238E27FC236}">
                    <a16:creationId xmlns:a16="http://schemas.microsoft.com/office/drawing/2014/main" id="{C8B081B4-EEEB-2506-9F28-9CEFC8324FD7}"/>
                  </a:ext>
                </a:extLst>
              </p:cNvPr>
              <p:cNvPicPr/>
              <p:nvPr/>
            </p:nvPicPr>
            <p:blipFill>
              <a:blip r:embed="rId17"/>
              <a:stretch>
                <a:fillRect/>
              </a:stretch>
            </p:blipFill>
            <p:spPr>
              <a:xfrm>
                <a:off x="5792168" y="1303386"/>
                <a:ext cx="627480" cy="697680"/>
              </a:xfrm>
              <a:prstGeom prst="rect">
                <a:avLst/>
              </a:prstGeom>
            </p:spPr>
          </p:pic>
        </mc:Fallback>
      </mc:AlternateContent>
      <p:sp>
        <p:nvSpPr>
          <p:cNvPr id="19" name="ZoneTexte 18">
            <a:extLst>
              <a:ext uri="{FF2B5EF4-FFF2-40B4-BE49-F238E27FC236}">
                <a16:creationId xmlns:a16="http://schemas.microsoft.com/office/drawing/2014/main" id="{5EBE519B-5C78-C0CF-172A-53D5003A4FC1}"/>
              </a:ext>
            </a:extLst>
          </p:cNvPr>
          <p:cNvSpPr txBox="1"/>
          <p:nvPr/>
        </p:nvSpPr>
        <p:spPr>
          <a:xfrm>
            <a:off x="640082" y="2482992"/>
            <a:ext cx="3644324" cy="1891287"/>
          </a:xfrm>
          <a:prstGeom prst="rect">
            <a:avLst/>
          </a:prstGeom>
          <a:noFill/>
        </p:spPr>
        <p:txBody>
          <a:bodyPr wrap="square" rtlCol="0">
            <a:spAutoFit/>
          </a:bodyPr>
          <a:lstStyle/>
          <a:p>
            <a:pPr>
              <a:lnSpc>
                <a:spcPct val="150000"/>
              </a:lnSpc>
            </a:pPr>
            <a:r>
              <a:rPr lang="fr-FR" sz="2000" dirty="0"/>
              <a:t>A : Salut Céline ! </a:t>
            </a:r>
            <a:r>
              <a:rPr lang="fr-FR" sz="2000" dirty="0">
                <a:solidFill>
                  <a:srgbClr val="FF0000"/>
                </a:solidFill>
              </a:rPr>
              <a:t>Ça va </a:t>
            </a:r>
            <a:r>
              <a:rPr lang="fr-FR" sz="2000" dirty="0"/>
              <a:t>?</a:t>
            </a:r>
          </a:p>
          <a:p>
            <a:pPr>
              <a:lnSpc>
                <a:spcPct val="150000"/>
              </a:lnSpc>
            </a:pPr>
            <a:r>
              <a:rPr lang="fr-FR" sz="2000" dirty="0"/>
              <a:t>C : Salut Aline ! Ça va bien </a:t>
            </a:r>
            <a:r>
              <a:rPr lang="fr-FR" sz="2000" dirty="0">
                <a:solidFill>
                  <a:srgbClr val="FF0000"/>
                </a:solidFill>
              </a:rPr>
              <a:t>merci</a:t>
            </a:r>
            <a:r>
              <a:rPr lang="fr-FR" sz="2000" dirty="0"/>
              <a:t>. C’est qui ? </a:t>
            </a:r>
          </a:p>
          <a:p>
            <a:pPr>
              <a:lnSpc>
                <a:spcPct val="150000"/>
              </a:lnSpc>
            </a:pPr>
            <a:r>
              <a:rPr lang="fr-FR" sz="2000" dirty="0"/>
              <a:t>A : </a:t>
            </a:r>
            <a:r>
              <a:rPr lang="fr-FR" sz="2000" dirty="0">
                <a:solidFill>
                  <a:srgbClr val="FF0000"/>
                </a:solidFill>
              </a:rPr>
              <a:t>C’est</a:t>
            </a:r>
            <a:r>
              <a:rPr lang="fr-FR" sz="2000" dirty="0"/>
              <a:t> mon petit copain.</a:t>
            </a:r>
          </a:p>
        </p:txBody>
      </p:sp>
      <p:sp>
        <p:nvSpPr>
          <p:cNvPr id="20" name="Rectangle 19">
            <a:extLst>
              <a:ext uri="{FF2B5EF4-FFF2-40B4-BE49-F238E27FC236}">
                <a16:creationId xmlns:a16="http://schemas.microsoft.com/office/drawing/2014/main" id="{4A4C9D84-ED48-89B6-D2E9-7F9353B12AF8}"/>
              </a:ext>
            </a:extLst>
          </p:cNvPr>
          <p:cNvSpPr/>
          <p:nvPr/>
        </p:nvSpPr>
        <p:spPr>
          <a:xfrm>
            <a:off x="2462244" y="2632587"/>
            <a:ext cx="612795" cy="3465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 name="Rectangle 20">
            <a:extLst>
              <a:ext uri="{FF2B5EF4-FFF2-40B4-BE49-F238E27FC236}">
                <a16:creationId xmlns:a16="http://schemas.microsoft.com/office/drawing/2014/main" id="{984BB16E-6E3D-0FA9-DD3E-7918E6E74AF7}"/>
              </a:ext>
            </a:extLst>
          </p:cNvPr>
          <p:cNvSpPr/>
          <p:nvPr/>
        </p:nvSpPr>
        <p:spPr>
          <a:xfrm>
            <a:off x="3421934" y="3082413"/>
            <a:ext cx="612795" cy="3465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2" name="Rectangle 21">
            <a:extLst>
              <a:ext uri="{FF2B5EF4-FFF2-40B4-BE49-F238E27FC236}">
                <a16:creationId xmlns:a16="http://schemas.microsoft.com/office/drawing/2014/main" id="{FF287ED2-A33C-D05E-7F57-FF12294FEA53}"/>
              </a:ext>
            </a:extLst>
          </p:cNvPr>
          <p:cNvSpPr/>
          <p:nvPr/>
        </p:nvSpPr>
        <p:spPr>
          <a:xfrm>
            <a:off x="1065055" y="4003649"/>
            <a:ext cx="527772" cy="3397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5B3B809C-4297-B55C-8E5B-AC62F2425112}"/>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9147503" y="5134402"/>
            <a:ext cx="3048000" cy="1714500"/>
          </a:xfrm>
          <a:prstGeom prst="rect">
            <a:avLst/>
          </a:prstGeom>
        </p:spPr>
      </p:pic>
      <p:graphicFrame>
        <p:nvGraphicFramePr>
          <p:cNvPr id="2" name="Diagramme 3">
            <a:extLst>
              <a:ext uri="{FF2B5EF4-FFF2-40B4-BE49-F238E27FC236}">
                <a16:creationId xmlns:a16="http://schemas.microsoft.com/office/drawing/2014/main" id="{F3586055-44D4-0CE1-C6AF-4DDD1DF0677D}"/>
              </a:ext>
            </a:extLst>
          </p:cNvPr>
          <p:cNvGraphicFramePr/>
          <p:nvPr>
            <p:extLst>
              <p:ext uri="{D42A27DB-BD31-4B8C-83A1-F6EECF244321}">
                <p14:modId xmlns:p14="http://schemas.microsoft.com/office/powerpoint/2010/main" val="318172842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67767913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76152AB-DB4E-43E1-BE8B-9E2B5DE4CA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92544CF4-9B52-4A7B-A4B3-88C72729B7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743290"/>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E75862C5-5C00-4421-BC7B-9B7B86DBC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729038"/>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1115568" y="609600"/>
            <a:ext cx="10168128" cy="1790164"/>
          </a:xfrm>
          <a:ln>
            <a:noFill/>
          </a:ln>
        </p:spPr>
        <p:style>
          <a:lnRef idx="2">
            <a:schemeClr val="dk1"/>
          </a:lnRef>
          <a:fillRef idx="1">
            <a:schemeClr val="lt1"/>
          </a:fillRef>
          <a:effectRef idx="0">
            <a:schemeClr val="dk1"/>
          </a:effectRef>
          <a:fontRef idx="minor">
            <a:schemeClr val="dk1"/>
          </a:fontRef>
        </p:style>
        <p:txBody>
          <a:bodyPr>
            <a:normAutofit/>
          </a:bodyPr>
          <a:lstStyle/>
          <a:p>
            <a:r>
              <a:rPr lang="fr-FR" sz="4800" b="1" dirty="0"/>
              <a:t>IV. Vocabulaire </a:t>
            </a:r>
            <a:r>
              <a:rPr lang="fr-FR" sz="4800" dirty="0"/>
              <a:t>: Les présentations</a:t>
            </a:r>
          </a:p>
        </p:txBody>
      </p:sp>
      <p:sp>
        <p:nvSpPr>
          <p:cNvPr id="15" name="Rectangle 14">
            <a:extLst>
              <a:ext uri="{FF2B5EF4-FFF2-40B4-BE49-F238E27FC236}">
                <a16:creationId xmlns:a16="http://schemas.microsoft.com/office/drawing/2014/main" id="{089440EF-9BE9-4AE9-8C28-00B02296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01050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Espace réservé du contenu 3">
            <a:extLst>
              <a:ext uri="{FF2B5EF4-FFF2-40B4-BE49-F238E27FC236}">
                <a16:creationId xmlns:a16="http://schemas.microsoft.com/office/drawing/2014/main" id="{55F57BF6-8667-5911-AAFD-6D8E337B3108}"/>
              </a:ext>
            </a:extLst>
          </p:cNvPr>
          <p:cNvGraphicFramePr>
            <a:graphicFrameLocks noGrp="1"/>
          </p:cNvGraphicFramePr>
          <p:nvPr>
            <p:ph idx="1"/>
            <p:extLst>
              <p:ext uri="{D42A27DB-BD31-4B8C-83A1-F6EECF244321}">
                <p14:modId xmlns:p14="http://schemas.microsoft.com/office/powerpoint/2010/main" val="3271262655"/>
              </p:ext>
            </p:extLst>
          </p:nvPr>
        </p:nvGraphicFramePr>
        <p:xfrm>
          <a:off x="1194410" y="3210480"/>
          <a:ext cx="9803179" cy="3104550"/>
        </p:xfrm>
        <a:graphic>
          <a:graphicData uri="http://schemas.openxmlformats.org/drawingml/2006/table">
            <a:tbl>
              <a:tblPr firstRow="1" firstCol="1" bandRow="1"/>
              <a:tblGrid>
                <a:gridCol w="3339964">
                  <a:extLst>
                    <a:ext uri="{9D8B030D-6E8A-4147-A177-3AD203B41FA5}">
                      <a16:colId xmlns:a16="http://schemas.microsoft.com/office/drawing/2014/main" val="2569274564"/>
                    </a:ext>
                  </a:extLst>
                </a:gridCol>
                <a:gridCol w="3126486">
                  <a:extLst>
                    <a:ext uri="{9D8B030D-6E8A-4147-A177-3AD203B41FA5}">
                      <a16:colId xmlns:a16="http://schemas.microsoft.com/office/drawing/2014/main" val="1954507904"/>
                    </a:ext>
                  </a:extLst>
                </a:gridCol>
                <a:gridCol w="3336729">
                  <a:extLst>
                    <a:ext uri="{9D8B030D-6E8A-4147-A177-3AD203B41FA5}">
                      <a16:colId xmlns:a16="http://schemas.microsoft.com/office/drawing/2014/main" val="3910609055"/>
                    </a:ext>
                  </a:extLst>
                </a:gridCol>
              </a:tblGrid>
              <a:tr h="401189">
                <a:tc>
                  <a:txBody>
                    <a:bodyPr/>
                    <a:lstStyle/>
                    <a:p>
                      <a:pPr algn="ctr" fontAlgn="t">
                        <a:lnSpc>
                          <a:spcPct val="107000"/>
                        </a:lnSpc>
                        <a:spcBef>
                          <a:spcPts val="0"/>
                        </a:spcBef>
                        <a:spcAft>
                          <a:spcPts val="800"/>
                        </a:spcAft>
                      </a:pPr>
                      <a:r>
                        <a:rPr lang="fr-FR" sz="24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Demander le nom</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t">
                        <a:lnSpc>
                          <a:spcPct val="107000"/>
                        </a:lnSpc>
                        <a:spcBef>
                          <a:spcPts val="0"/>
                        </a:spcBef>
                        <a:spcAft>
                          <a:spcPts val="800"/>
                        </a:spcAft>
                      </a:pPr>
                      <a:r>
                        <a:rPr lang="fr-FR" sz="24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 présenter</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fontAlgn="t">
                        <a:lnSpc>
                          <a:spcPct val="107000"/>
                        </a:lnSpc>
                        <a:spcBef>
                          <a:spcPts val="0"/>
                        </a:spcBef>
                        <a:spcAft>
                          <a:spcPts val="800"/>
                        </a:spcAft>
                      </a:pPr>
                      <a:r>
                        <a:rPr lang="fr-FR" sz="24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Présenter quelqu’un</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239907770"/>
                  </a:ext>
                </a:extLst>
              </a:tr>
              <a:tr h="720353">
                <a:tc>
                  <a:txBody>
                    <a:bodyPr/>
                    <a:lstStyle/>
                    <a:p>
                      <a:pPr algn="l"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Comment tu t’appelles ?</a:t>
                      </a:r>
                      <a:endParaRPr lang="fr-FR" sz="36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Je m’appelle Lucille. Et toi ?</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Je te présente Samuel</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9352434"/>
                  </a:ext>
                </a:extLst>
              </a:tr>
              <a:tr h="401189">
                <a:tc>
                  <a:txBody>
                    <a:bodyPr/>
                    <a:lstStyle/>
                    <a:p>
                      <a:pPr algn="l" fontAlgn="t">
                        <a:lnSpc>
                          <a:spcPct val="107000"/>
                        </a:lnSpc>
                        <a:spcBef>
                          <a:spcPts val="0"/>
                        </a:spcBef>
                        <a:spcAft>
                          <a:spcPts val="800"/>
                        </a:spcAft>
                      </a:pPr>
                      <a:r>
                        <a:rPr lang="fr-FR" sz="2400" b="0" i="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400" b="0" i="0" u="none" strike="noStrike">
                          <a:effectLst/>
                          <a:latin typeface="Calibri" panose="020F0502020204030204" pitchFamily="34" charset="0"/>
                          <a:ea typeface="Calibri" panose="020F0502020204030204" pitchFamily="34" charset="0"/>
                          <a:cs typeface="Times New Roman" panose="02020603050405020304" pitchFamily="18" charset="0"/>
                        </a:rPr>
                        <a:t>Moi, c’est Lucille.</a:t>
                      </a:r>
                      <a:endParaRPr lang="fr-FR" sz="36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7840809"/>
                  </a:ext>
                </a:extLst>
              </a:tr>
              <a:tr h="1220285">
                <a:tc>
                  <a:txBody>
                    <a:bodyPr/>
                    <a:lstStyle/>
                    <a:p>
                      <a:pPr algn="l" fontAlgn="t">
                        <a:lnSpc>
                          <a:spcPct val="107000"/>
                        </a:lnSpc>
                        <a:spcBef>
                          <a:spcPts val="0"/>
                        </a:spcBef>
                        <a:spcAft>
                          <a:spcPts val="800"/>
                        </a:spcAft>
                      </a:pPr>
                      <a:r>
                        <a:rPr lang="fr-FR" sz="24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Comment tu t’appelles ?</a:t>
                      </a:r>
                      <a:endParaRPr lang="fr-FR" sz="3600" b="0" i="0" u="none" strike="noStrike" dirty="0">
                        <a:effectLst/>
                        <a:latin typeface="Arial" panose="020B0604020202020204" pitchFamily="34" charset="0"/>
                      </a:endParaRPr>
                    </a:p>
                    <a:p>
                      <a:pPr algn="l" fontAlgn="t">
                        <a:lnSpc>
                          <a:spcPct val="107000"/>
                        </a:lnSpc>
                        <a:spcBef>
                          <a:spcPts val="0"/>
                        </a:spcBef>
                        <a:spcAft>
                          <a:spcPts val="800"/>
                        </a:spcAft>
                      </a:pPr>
                      <a:r>
                        <a:rPr lang="fr-FR" sz="2400" b="0" i="0" u="none" strike="noStrik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Tu t’appelles comment ?</a:t>
                      </a:r>
                      <a:endParaRPr lang="fr-FR" sz="3600" b="0" i="0" u="none" strike="noStrike" dirty="0">
                        <a:solidFill>
                          <a:srgbClr val="00B050"/>
                        </a:solidFill>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fontAlgn="t">
                        <a:lnSpc>
                          <a:spcPct val="107000"/>
                        </a:lnSpc>
                        <a:spcBef>
                          <a:spcPts val="0"/>
                        </a:spcBef>
                        <a:spcAft>
                          <a:spcPts val="800"/>
                        </a:spcAft>
                      </a:pPr>
                      <a:r>
                        <a:rPr lang="fr-FR" sz="24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m’appelle</a:t>
                      </a:r>
                      <a:r>
                        <a:rPr lang="fr-FR" sz="24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prénom</a:t>
                      </a:r>
                      <a:endParaRPr lang="fr-FR" sz="3600" b="0" i="0" u="none" strike="noStrike">
                        <a:effectLst/>
                        <a:latin typeface="Arial" panose="020B0604020202020204" pitchFamily="34" charset="0"/>
                      </a:endParaRPr>
                    </a:p>
                    <a:p>
                      <a:pPr algn="l" fontAlgn="t">
                        <a:lnSpc>
                          <a:spcPct val="107000"/>
                        </a:lnSpc>
                        <a:spcBef>
                          <a:spcPts val="0"/>
                        </a:spcBef>
                        <a:spcAft>
                          <a:spcPts val="800"/>
                        </a:spcAft>
                      </a:pPr>
                      <a:r>
                        <a:rPr lang="fr-FR" sz="24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Moi, c’est</a:t>
                      </a:r>
                      <a:r>
                        <a:rPr lang="fr-FR" sz="2400" b="0" i="0" u="none" strike="noStrike">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prénom</a:t>
                      </a:r>
                      <a:endParaRPr lang="fr-FR" sz="3600" b="0" i="0" u="none" strike="noStrike">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tc>
                  <a:txBody>
                    <a:bodyPr/>
                    <a:lstStyle/>
                    <a:p>
                      <a:pPr algn="l" fontAlgn="t">
                        <a:lnSpc>
                          <a:spcPct val="107000"/>
                        </a:lnSpc>
                        <a:spcBef>
                          <a:spcPts val="0"/>
                        </a:spcBef>
                        <a:spcAft>
                          <a:spcPts val="800"/>
                        </a:spcAft>
                      </a:pPr>
                      <a:r>
                        <a:rPr lang="fr-FR" sz="24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te présente </a:t>
                      </a:r>
                      <a:r>
                        <a:rPr lang="fr-FR" sz="24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prénom</a:t>
                      </a:r>
                      <a:endParaRPr lang="fr-FR" sz="3600" b="0" i="0" u="none" strike="noStrike" dirty="0">
                        <a:effectLst/>
                        <a:latin typeface="Arial" panose="020B0604020202020204" pitchFamily="34" charset="0"/>
                      </a:endParaRPr>
                    </a:p>
                    <a:p>
                      <a:pPr algn="l" fontAlgn="t">
                        <a:lnSpc>
                          <a:spcPct val="107000"/>
                        </a:lnSpc>
                        <a:spcBef>
                          <a:spcPts val="0"/>
                        </a:spcBef>
                        <a:spcAft>
                          <a:spcPts val="800"/>
                        </a:spcAft>
                      </a:pPr>
                      <a:r>
                        <a:rPr lang="fr-FR" sz="24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Je </a:t>
                      </a:r>
                      <a:r>
                        <a:rPr lang="fr-FR" sz="2400" b="0" i="0" u="none" strike="noStrike"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vous</a:t>
                      </a:r>
                      <a:r>
                        <a:rPr lang="fr-FR" sz="24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présente </a:t>
                      </a:r>
                      <a:r>
                        <a:rPr lang="fr-FR" sz="2400" b="0"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prénom</a:t>
                      </a:r>
                      <a:endParaRPr lang="fr-FR" sz="3600" b="0" i="0" u="none" strike="noStrike" dirty="0">
                        <a:effectLst/>
                        <a:latin typeface="Arial" panose="020B0604020202020204" pitchFamily="34" charset="0"/>
                      </a:endParaRPr>
                    </a:p>
                  </a:txBody>
                  <a:tcPr marL="122017" marR="122017" marT="16947"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E4D5"/>
                    </a:solidFill>
                  </a:tcPr>
                </a:tc>
                <a:extLst>
                  <a:ext uri="{0D108BD9-81ED-4DB2-BD59-A6C34878D82A}">
                    <a16:rowId xmlns:a16="http://schemas.microsoft.com/office/drawing/2014/main" val="2952966687"/>
                  </a:ext>
                </a:extLst>
              </a:tr>
            </a:tbl>
          </a:graphicData>
        </a:graphic>
      </p:graphicFrame>
      <p:sp>
        <p:nvSpPr>
          <p:cNvPr id="6" name="Rectangle 5">
            <a:extLst>
              <a:ext uri="{FF2B5EF4-FFF2-40B4-BE49-F238E27FC236}">
                <a16:creationId xmlns:a16="http://schemas.microsoft.com/office/drawing/2014/main" id="{7CE58407-3C90-E03E-BA4F-7A53988869E1}"/>
              </a:ext>
            </a:extLst>
          </p:cNvPr>
          <p:cNvSpPr/>
          <p:nvPr/>
        </p:nvSpPr>
        <p:spPr>
          <a:xfrm>
            <a:off x="1208058" y="5131837"/>
            <a:ext cx="3296725"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C1988D4A-62EA-BA85-D881-AD54345897E3}"/>
              </a:ext>
            </a:extLst>
          </p:cNvPr>
          <p:cNvSpPr/>
          <p:nvPr/>
        </p:nvSpPr>
        <p:spPr>
          <a:xfrm>
            <a:off x="4643536" y="5131837"/>
            <a:ext cx="2839616"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F7C5F0F3-814A-862D-1A12-C026D242E983}"/>
              </a:ext>
            </a:extLst>
          </p:cNvPr>
          <p:cNvSpPr/>
          <p:nvPr/>
        </p:nvSpPr>
        <p:spPr>
          <a:xfrm>
            <a:off x="7694645" y="5131837"/>
            <a:ext cx="3169297" cy="111345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2" descr="Cat Kitty Sticker by 궁디팡팡 캣페스타">
            <a:extLst>
              <a:ext uri="{FF2B5EF4-FFF2-40B4-BE49-F238E27FC236}">
                <a16:creationId xmlns:a16="http://schemas.microsoft.com/office/drawing/2014/main" id="{5F6EB3BA-AC53-6F61-4C7B-10D77E3416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Diagramme 3">
            <a:extLst>
              <a:ext uri="{FF2B5EF4-FFF2-40B4-BE49-F238E27FC236}">
                <a16:creationId xmlns:a16="http://schemas.microsoft.com/office/drawing/2014/main" id="{6BC888F3-6244-F4EE-CF85-85FD6B3AAB76}"/>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429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56051B-AAD5-19C5-120A-9351CEAFFDF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CA088EC7-F942-4426-0048-40FCC573DC64}"/>
              </a:ext>
            </a:extLst>
          </p:cNvPr>
          <p:cNvSpPr>
            <a:spLocks noGrp="1"/>
          </p:cNvSpPr>
          <p:nvPr>
            <p:ph idx="1"/>
          </p:nvPr>
        </p:nvSpPr>
        <p:spPr/>
        <p:txBody>
          <a:bodyPr/>
          <a:lstStyle/>
          <a:p>
            <a:endParaRPr lang="fr-FR"/>
          </a:p>
        </p:txBody>
      </p:sp>
      <p:pic>
        <p:nvPicPr>
          <p:cNvPr id="3074" name="Picture 2" descr="Leçon n°1 de français pour débutant : se présenter en français">
            <a:extLst>
              <a:ext uri="{FF2B5EF4-FFF2-40B4-BE49-F238E27FC236}">
                <a16:creationId xmlns:a16="http://schemas.microsoft.com/office/drawing/2014/main" id="{D42CD197-CC3F-8935-0E59-CF50B93440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3">
            <a:extLst>
              <a:ext uri="{FF2B5EF4-FFF2-40B4-BE49-F238E27FC236}">
                <a16:creationId xmlns:a16="http://schemas.microsoft.com/office/drawing/2014/main" id="{FF7CEFDF-4776-A5B3-F620-A63854EF33C9}"/>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1157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DD07BF-E6BC-27AF-AB76-7F761D4E2DC2}"/>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4A8045B2-5FE4-BBB8-3A3D-68204C139DD7}"/>
              </a:ext>
            </a:extLst>
          </p:cNvPr>
          <p:cNvSpPr>
            <a:spLocks noGrp="1"/>
          </p:cNvSpPr>
          <p:nvPr>
            <p:ph idx="1"/>
          </p:nvPr>
        </p:nvSpPr>
        <p:spPr/>
        <p:txBody>
          <a:bodyPr/>
          <a:lstStyle/>
          <a:p>
            <a:endParaRPr lang="fr-FR"/>
          </a:p>
        </p:txBody>
      </p:sp>
      <p:pic>
        <p:nvPicPr>
          <p:cNvPr id="4098" name="Picture 2" descr="Leçon n°2 de français pour débutant : présenter quelqu'un en français">
            <a:extLst>
              <a:ext uri="{FF2B5EF4-FFF2-40B4-BE49-F238E27FC236}">
                <a16:creationId xmlns:a16="http://schemas.microsoft.com/office/drawing/2014/main" id="{D4781B9F-B331-7394-B83A-7E65E24A28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3">
            <a:extLst>
              <a:ext uri="{FF2B5EF4-FFF2-40B4-BE49-F238E27FC236}">
                <a16:creationId xmlns:a16="http://schemas.microsoft.com/office/drawing/2014/main" id="{CAC0EC37-4595-F673-83CD-87A6873E78EA}"/>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97118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3EB5DF-87AB-16D4-01E1-252CDE58FC35}"/>
              </a:ext>
            </a:extLst>
          </p:cNvPr>
          <p:cNvSpPr>
            <a:spLocks noGrp="1"/>
          </p:cNvSpPr>
          <p:nvPr>
            <p:ph type="title"/>
          </p:nvPr>
        </p:nvSpPr>
        <p:spPr/>
        <p:txBody>
          <a:bodyPr/>
          <a:lstStyle/>
          <a:p>
            <a:pPr algn="ctr"/>
            <a:r>
              <a:rPr lang="fr-FR" dirty="0"/>
              <a:t>LE 9 p.15</a:t>
            </a:r>
          </a:p>
        </p:txBody>
      </p:sp>
      <p:pic>
        <p:nvPicPr>
          <p:cNvPr id="7" name="Picture 13">
            <a:extLst>
              <a:ext uri="{FF2B5EF4-FFF2-40B4-BE49-F238E27FC236}">
                <a16:creationId xmlns:a16="http://schemas.microsoft.com/office/drawing/2014/main" id="{85BEA12D-3A2A-256A-676D-DD59CB1474F5}"/>
              </a:ext>
            </a:extLst>
          </p:cNvPr>
          <p:cNvPicPr>
            <a:picLocks noGrp="1" noChangeAspect="1"/>
          </p:cNvPicPr>
          <p:nvPr>
            <p:ph idx="1"/>
          </p:nvPr>
        </p:nvPicPr>
        <p:blipFill>
          <a:blip r:embed="rId2"/>
          <a:stretch>
            <a:fillRect/>
          </a:stretch>
        </p:blipFill>
        <p:spPr>
          <a:xfrm>
            <a:off x="2677885" y="1547106"/>
            <a:ext cx="7517675" cy="4131335"/>
          </a:xfrm>
          <a:prstGeom prst="rect">
            <a:avLst/>
          </a:prstGeom>
        </p:spPr>
      </p:pic>
      <p:sp>
        <p:nvSpPr>
          <p:cNvPr id="8" name="ZoneTexte 7">
            <a:extLst>
              <a:ext uri="{FF2B5EF4-FFF2-40B4-BE49-F238E27FC236}">
                <a16:creationId xmlns:a16="http://schemas.microsoft.com/office/drawing/2014/main" id="{4BD3E9A8-68F1-6CEF-5AFE-4845695E6B25}"/>
              </a:ext>
            </a:extLst>
          </p:cNvPr>
          <p:cNvSpPr txBox="1"/>
          <p:nvPr/>
        </p:nvSpPr>
        <p:spPr>
          <a:xfrm>
            <a:off x="2664823" y="5884817"/>
            <a:ext cx="3624943" cy="461665"/>
          </a:xfrm>
          <a:prstGeom prst="rect">
            <a:avLst/>
          </a:prstGeom>
          <a:noFill/>
        </p:spPr>
        <p:txBody>
          <a:bodyPr wrap="square" rtlCol="0">
            <a:spAutoFit/>
          </a:bodyPr>
          <a:lstStyle/>
          <a:p>
            <a:pPr algn="ctr"/>
            <a:r>
              <a:rPr lang="fr-FR" sz="2400" dirty="0">
                <a:solidFill>
                  <a:srgbClr val="00B0F0"/>
                </a:solidFill>
              </a:rPr>
              <a:t>a. Salut, ça va ?</a:t>
            </a:r>
          </a:p>
        </p:txBody>
      </p:sp>
      <p:sp>
        <p:nvSpPr>
          <p:cNvPr id="9" name="ZoneTexte 8">
            <a:extLst>
              <a:ext uri="{FF2B5EF4-FFF2-40B4-BE49-F238E27FC236}">
                <a16:creationId xmlns:a16="http://schemas.microsoft.com/office/drawing/2014/main" id="{25EDB3D1-511B-1FFA-CDE2-C4282B6988E8}"/>
              </a:ext>
            </a:extLst>
          </p:cNvPr>
          <p:cNvSpPr txBox="1"/>
          <p:nvPr/>
        </p:nvSpPr>
        <p:spPr>
          <a:xfrm>
            <a:off x="6325625" y="5887245"/>
            <a:ext cx="4734261" cy="461665"/>
          </a:xfrm>
          <a:prstGeom prst="rect">
            <a:avLst/>
          </a:prstGeom>
          <a:noFill/>
        </p:spPr>
        <p:txBody>
          <a:bodyPr wrap="square" rtlCol="0">
            <a:spAutoFit/>
          </a:bodyPr>
          <a:lstStyle/>
          <a:p>
            <a:pPr algn="ctr"/>
            <a:r>
              <a:rPr lang="fr-FR" sz="2400" dirty="0">
                <a:solidFill>
                  <a:srgbClr val="00B0F0"/>
                </a:solidFill>
              </a:rPr>
              <a:t>b. Je vous présente mes copines.</a:t>
            </a:r>
          </a:p>
        </p:txBody>
      </p:sp>
      <p:graphicFrame>
        <p:nvGraphicFramePr>
          <p:cNvPr id="4" name="Diagramme 3">
            <a:extLst>
              <a:ext uri="{FF2B5EF4-FFF2-40B4-BE49-F238E27FC236}">
                <a16:creationId xmlns:a16="http://schemas.microsoft.com/office/drawing/2014/main" id="{6B12A639-597F-0A85-7E52-37C4A31E0CAB}"/>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8613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776DE72-13A2-4E78-719D-259A3C2948C0}"/>
              </a:ext>
            </a:extLst>
          </p:cNvPr>
          <p:cNvSpPr>
            <a:spLocks noGrp="1"/>
          </p:cNvSpPr>
          <p:nvPr>
            <p:ph type="title"/>
          </p:nvPr>
        </p:nvSpPr>
        <p:spPr>
          <a:xfrm>
            <a:off x="1115568" y="548640"/>
            <a:ext cx="10168128" cy="1179576"/>
          </a:xfrm>
        </p:spPr>
        <p:txBody>
          <a:bodyPr>
            <a:normAutofit/>
          </a:bodyPr>
          <a:lstStyle/>
          <a:p>
            <a:pPr algn="ctr"/>
            <a:r>
              <a:rPr lang="fr-FR" sz="4000" dirty="0"/>
              <a:t>CA 11 p.19</a:t>
            </a:r>
          </a:p>
        </p:txBody>
      </p:sp>
      <p:sp>
        <p:nvSpPr>
          <p:cNvPr id="18" name="Rectangle 17">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27EE8105-DDFC-52F9-1EF2-D567DA93ACA4}"/>
              </a:ext>
            </a:extLst>
          </p:cNvPr>
          <p:cNvPicPr>
            <a:picLocks noChangeAspect="1"/>
          </p:cNvPicPr>
          <p:nvPr/>
        </p:nvPicPr>
        <p:blipFill rotWithShape="1">
          <a:blip r:embed="rId2"/>
          <a:srcRect l="978" r="9886" b="1"/>
          <a:stretch/>
        </p:blipFill>
        <p:spPr>
          <a:xfrm>
            <a:off x="908304" y="2478024"/>
            <a:ext cx="6009855" cy="3694176"/>
          </a:xfrm>
          <a:prstGeom prst="rect">
            <a:avLst/>
          </a:prstGeom>
        </p:spPr>
      </p:pic>
      <p:sp>
        <p:nvSpPr>
          <p:cNvPr id="9" name="Content Placeholder 8">
            <a:extLst>
              <a:ext uri="{FF2B5EF4-FFF2-40B4-BE49-F238E27FC236}">
                <a16:creationId xmlns:a16="http://schemas.microsoft.com/office/drawing/2014/main" id="{C335B904-C6DA-A0D8-B282-6511812F817F}"/>
              </a:ext>
            </a:extLst>
          </p:cNvPr>
          <p:cNvSpPr>
            <a:spLocks noGrp="1"/>
          </p:cNvSpPr>
          <p:nvPr>
            <p:ph idx="1"/>
          </p:nvPr>
        </p:nvSpPr>
        <p:spPr>
          <a:xfrm>
            <a:off x="7411453" y="2478024"/>
            <a:ext cx="4311155" cy="3694176"/>
          </a:xfrm>
        </p:spPr>
        <p:style>
          <a:lnRef idx="2">
            <a:schemeClr val="dk1"/>
          </a:lnRef>
          <a:fillRef idx="1">
            <a:schemeClr val="lt1"/>
          </a:fillRef>
          <a:effectRef idx="0">
            <a:schemeClr val="dk1"/>
          </a:effectRef>
          <a:fontRef idx="minor">
            <a:schemeClr val="dk1"/>
          </a:fontRef>
        </p:style>
        <p:txBody>
          <a:bodyPr anchor="ctr">
            <a:normAutofit/>
          </a:bodyPr>
          <a:lstStyle/>
          <a:p>
            <a:r>
              <a:rPr lang="en-US" sz="2400" dirty="0">
                <a:solidFill>
                  <a:srgbClr val="00B0F0"/>
                </a:solidFill>
              </a:rPr>
              <a:t>A. Bonjour Samuel,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a:t>
            </a:r>
          </a:p>
          <a:p>
            <a:r>
              <a:rPr lang="en-US" sz="2400" dirty="0">
                <a:solidFill>
                  <a:srgbClr val="00B0F0"/>
                </a:solidFill>
              </a:rPr>
              <a:t>D. Salut </a:t>
            </a:r>
            <a:r>
              <a:rPr lang="en-US" sz="2400" dirty="0" err="1">
                <a:solidFill>
                  <a:srgbClr val="00B0F0"/>
                </a:solidFill>
              </a:rPr>
              <a:t>Loïc</a:t>
            </a:r>
            <a:r>
              <a:rPr lang="en-US" sz="2400" dirty="0">
                <a:solidFill>
                  <a:srgbClr val="00B0F0"/>
                </a:solidFill>
              </a:rPr>
              <a:t>,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et </a:t>
            </a:r>
            <a:r>
              <a:rPr lang="en-US" sz="2400" dirty="0" err="1">
                <a:solidFill>
                  <a:srgbClr val="00B0F0"/>
                </a:solidFill>
              </a:rPr>
              <a:t>toi</a:t>
            </a:r>
            <a:r>
              <a:rPr lang="en-US" sz="2400" dirty="0">
                <a:solidFill>
                  <a:srgbClr val="00B0F0"/>
                </a:solidFill>
              </a:rPr>
              <a:t> ? </a:t>
            </a:r>
          </a:p>
          <a:p>
            <a:r>
              <a:rPr lang="en-US" sz="2400" dirty="0">
                <a:solidFill>
                  <a:srgbClr val="00B0F0"/>
                </a:solidFill>
              </a:rPr>
              <a:t>E. </a:t>
            </a:r>
            <a:r>
              <a:rPr lang="en-US" sz="2400" dirty="0" err="1">
                <a:solidFill>
                  <a:srgbClr val="00B0F0"/>
                </a:solidFill>
              </a:rPr>
              <a:t>Ça</a:t>
            </a:r>
            <a:r>
              <a:rPr lang="en-US" sz="2400" dirty="0">
                <a:solidFill>
                  <a:srgbClr val="00B0F0"/>
                </a:solidFill>
              </a:rPr>
              <a:t> </a:t>
            </a:r>
            <a:r>
              <a:rPr lang="en-US" sz="2400" dirty="0" err="1">
                <a:solidFill>
                  <a:srgbClr val="00B0F0"/>
                </a:solidFill>
              </a:rPr>
              <a:t>va.</a:t>
            </a:r>
            <a:r>
              <a:rPr lang="en-US" sz="2400" dirty="0">
                <a:solidFill>
                  <a:srgbClr val="00B0F0"/>
                </a:solidFill>
              </a:rPr>
              <a:t> Je </a:t>
            </a:r>
            <a:r>
              <a:rPr lang="en-US" sz="2400" dirty="0" err="1">
                <a:solidFill>
                  <a:srgbClr val="00B0F0"/>
                </a:solidFill>
              </a:rPr>
              <a:t>te</a:t>
            </a:r>
            <a:r>
              <a:rPr lang="en-US" sz="2400" dirty="0">
                <a:solidFill>
                  <a:srgbClr val="00B0F0"/>
                </a:solidFill>
              </a:rPr>
              <a:t> </a:t>
            </a:r>
            <a:r>
              <a:rPr lang="en-US" sz="2400" dirty="0" err="1">
                <a:solidFill>
                  <a:srgbClr val="00B0F0"/>
                </a:solidFill>
              </a:rPr>
              <a:t>présente</a:t>
            </a:r>
            <a:r>
              <a:rPr lang="en-US" sz="2400" dirty="0">
                <a:solidFill>
                  <a:srgbClr val="00B0F0"/>
                </a:solidFill>
              </a:rPr>
              <a:t> </a:t>
            </a:r>
            <a:r>
              <a:rPr lang="en-US" sz="2400" dirty="0" err="1">
                <a:solidFill>
                  <a:srgbClr val="00B0F0"/>
                </a:solidFill>
              </a:rPr>
              <a:t>Imane</a:t>
            </a:r>
            <a:r>
              <a:rPr lang="en-US" sz="2400" dirty="0">
                <a:solidFill>
                  <a:srgbClr val="00B0F0"/>
                </a:solidFill>
              </a:rPr>
              <a:t>.</a:t>
            </a:r>
          </a:p>
          <a:p>
            <a:r>
              <a:rPr lang="en-US" sz="2400" dirty="0">
                <a:solidFill>
                  <a:srgbClr val="00B0F0"/>
                </a:solidFill>
              </a:rPr>
              <a:t>D. Bonjour </a:t>
            </a:r>
            <a:r>
              <a:rPr lang="en-US" sz="2400" dirty="0" err="1">
                <a:solidFill>
                  <a:srgbClr val="00B0F0"/>
                </a:solidFill>
              </a:rPr>
              <a:t>Imane</a:t>
            </a:r>
            <a:r>
              <a:rPr lang="en-US" sz="2400" dirty="0">
                <a:solidFill>
                  <a:srgbClr val="00B0F0"/>
                </a:solidFill>
              </a:rPr>
              <a:t>.</a:t>
            </a:r>
          </a:p>
          <a:p>
            <a:r>
              <a:rPr lang="en-US" sz="2400" dirty="0">
                <a:solidFill>
                  <a:srgbClr val="00B0F0"/>
                </a:solidFill>
              </a:rPr>
              <a:t>C. Bonjour Samuel.</a:t>
            </a:r>
          </a:p>
        </p:txBody>
      </p:sp>
      <p:graphicFrame>
        <p:nvGraphicFramePr>
          <p:cNvPr id="4" name="Diagramme 3">
            <a:extLst>
              <a:ext uri="{FF2B5EF4-FFF2-40B4-BE49-F238E27FC236}">
                <a16:creationId xmlns:a16="http://schemas.microsoft.com/office/drawing/2014/main" id="{06D5040A-01C9-E231-C825-E958EF4826C1}"/>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954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EEB8ED6-9142-4A11-B029-18DDE98C4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AEACADDA-C1EF-A8E3-E2CD-9EEC2B1FB3B2}"/>
              </a:ext>
            </a:extLst>
          </p:cNvPr>
          <p:cNvSpPr>
            <a:spLocks noGrp="1"/>
          </p:cNvSpPr>
          <p:nvPr>
            <p:ph type="title"/>
          </p:nvPr>
        </p:nvSpPr>
        <p:spPr>
          <a:xfrm>
            <a:off x="838200" y="365126"/>
            <a:ext cx="10515600" cy="1288784"/>
          </a:xfrm>
        </p:spPr>
        <p:txBody>
          <a:bodyPr>
            <a:normAutofit/>
          </a:bodyPr>
          <a:lstStyle/>
          <a:p>
            <a:pPr algn="ctr"/>
            <a:r>
              <a:rPr lang="fr-FR" sz="4000" dirty="0"/>
              <a:t>LE 12 p.23</a:t>
            </a:r>
          </a:p>
        </p:txBody>
      </p:sp>
      <p:pic>
        <p:nvPicPr>
          <p:cNvPr id="5" name="Espace réservé du contenu 4">
            <a:extLst>
              <a:ext uri="{FF2B5EF4-FFF2-40B4-BE49-F238E27FC236}">
                <a16:creationId xmlns:a16="http://schemas.microsoft.com/office/drawing/2014/main" id="{42DA1E6B-40EA-A8DA-16BA-4D5B687E7BC9}"/>
              </a:ext>
            </a:extLst>
          </p:cNvPr>
          <p:cNvPicPr>
            <a:picLocks noChangeAspect="1"/>
          </p:cNvPicPr>
          <p:nvPr/>
        </p:nvPicPr>
        <p:blipFill rotWithShape="1">
          <a:blip r:embed="rId2"/>
          <a:srcRect l="1933" r="1935"/>
          <a:stretch/>
        </p:blipFill>
        <p:spPr>
          <a:xfrm>
            <a:off x="838200" y="1825625"/>
            <a:ext cx="6151651" cy="4303465"/>
          </a:xfrm>
          <a:prstGeom prst="rect">
            <a:avLst/>
          </a:prstGeom>
        </p:spPr>
      </p:pic>
      <p:sp>
        <p:nvSpPr>
          <p:cNvPr id="9" name="Content Placeholder 8">
            <a:extLst>
              <a:ext uri="{FF2B5EF4-FFF2-40B4-BE49-F238E27FC236}">
                <a16:creationId xmlns:a16="http://schemas.microsoft.com/office/drawing/2014/main" id="{26B90BA7-20CB-CE1B-C50A-1FC256FFCF06}"/>
              </a:ext>
            </a:extLst>
          </p:cNvPr>
          <p:cNvSpPr>
            <a:spLocks noGrp="1"/>
          </p:cNvSpPr>
          <p:nvPr>
            <p:ph idx="1"/>
          </p:nvPr>
        </p:nvSpPr>
        <p:spPr>
          <a:xfrm>
            <a:off x="7552944" y="1654742"/>
            <a:ext cx="3800856" cy="4838132"/>
          </a:xfrm>
        </p:spPr>
        <p:style>
          <a:lnRef idx="2">
            <a:schemeClr val="dk1"/>
          </a:lnRef>
          <a:fillRef idx="1">
            <a:schemeClr val="lt1"/>
          </a:fillRef>
          <a:effectRef idx="0">
            <a:schemeClr val="dk1"/>
          </a:effectRef>
          <a:fontRef idx="minor">
            <a:schemeClr val="dk1"/>
          </a:fontRef>
        </p:style>
        <p:txBody>
          <a:bodyPr>
            <a:normAutofit/>
          </a:bodyPr>
          <a:lstStyle/>
          <a:p>
            <a:pPr algn="just">
              <a:buFontTx/>
              <a:buChar char="-"/>
            </a:pPr>
            <a:r>
              <a:rPr lang="en-US" sz="2000" dirty="0">
                <a:solidFill>
                  <a:srgbClr val="00B0F0"/>
                </a:solidFill>
                <a:highlight>
                  <a:srgbClr val="00FF00"/>
                </a:highlight>
              </a:rPr>
              <a:t>Salut</a:t>
            </a:r>
            <a:r>
              <a:rPr lang="en-US" sz="2000" dirty="0">
                <a:solidFill>
                  <a:srgbClr val="00B0F0"/>
                </a:solidFill>
              </a:rPr>
              <a:t> </a:t>
            </a: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a:t>
            </a:r>
          </a:p>
          <a:p>
            <a:pPr algn="just">
              <a:buFontTx/>
              <a:buChar char="-"/>
            </a:pP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bien merci.</a:t>
            </a:r>
          </a:p>
          <a:p>
            <a:pPr algn="just">
              <a:buFontTx/>
              <a:buChar char="-"/>
            </a:pPr>
            <a:r>
              <a:rPr lang="en-US" sz="2000" dirty="0">
                <a:solidFill>
                  <a:srgbClr val="00B0F0"/>
                </a:solidFill>
                <a:highlight>
                  <a:srgbClr val="FFFF00"/>
                </a:highlight>
              </a:rPr>
              <a:t>Tu </a:t>
            </a:r>
            <a:r>
              <a:rPr lang="en-US" sz="2000" dirty="0" err="1">
                <a:solidFill>
                  <a:srgbClr val="00B0F0"/>
                </a:solidFill>
                <a:highlight>
                  <a:srgbClr val="FFFF00"/>
                </a:highlight>
              </a:rPr>
              <a:t>t’appelles</a:t>
            </a:r>
            <a:r>
              <a:rPr lang="en-US" sz="2000" dirty="0">
                <a:solidFill>
                  <a:srgbClr val="00B0F0"/>
                </a:solidFill>
                <a:highlight>
                  <a:srgbClr val="FFFF00"/>
                </a:highlight>
              </a:rPr>
              <a:t> </a:t>
            </a:r>
            <a:r>
              <a:rPr lang="en-US" sz="2000" dirty="0">
                <a:solidFill>
                  <a:srgbClr val="00B0F0"/>
                </a:solidFill>
              </a:rPr>
              <a:t>comment ?</a:t>
            </a:r>
          </a:p>
          <a:p>
            <a:pPr algn="just">
              <a:buFontTx/>
              <a:buChar char="-"/>
            </a:pPr>
            <a:r>
              <a:rPr lang="en-US" sz="2000" dirty="0">
                <a:solidFill>
                  <a:srgbClr val="00B0F0"/>
                </a:solidFill>
              </a:rPr>
              <a:t>Je </a:t>
            </a:r>
            <a:r>
              <a:rPr lang="en-US" sz="2000" dirty="0" err="1">
                <a:solidFill>
                  <a:srgbClr val="00B0F0"/>
                </a:solidFill>
              </a:rPr>
              <a:t>m’appelle</a:t>
            </a:r>
            <a:r>
              <a:rPr lang="en-US" sz="2000" dirty="0">
                <a:solidFill>
                  <a:srgbClr val="00B0F0"/>
                </a:solidFill>
              </a:rPr>
              <a:t> Xavier, et </a:t>
            </a:r>
            <a:r>
              <a:rPr lang="en-US" sz="2000" dirty="0" err="1">
                <a:solidFill>
                  <a:srgbClr val="00B0F0"/>
                </a:solidFill>
              </a:rPr>
              <a:t>toi</a:t>
            </a:r>
            <a:r>
              <a:rPr lang="en-US" sz="2000" dirty="0">
                <a:solidFill>
                  <a:srgbClr val="00B0F0"/>
                </a:solidFill>
              </a:rPr>
              <a:t> ?</a:t>
            </a:r>
          </a:p>
          <a:p>
            <a:pPr algn="just">
              <a:buFontTx/>
              <a:buChar char="-"/>
            </a:pPr>
            <a:r>
              <a:rPr lang="en-US" sz="2000" dirty="0">
                <a:solidFill>
                  <a:srgbClr val="00B0F0"/>
                </a:solidFill>
              </a:rPr>
              <a:t>Moi, </a:t>
            </a:r>
            <a:r>
              <a:rPr lang="en-US" sz="2000" dirty="0" err="1">
                <a:solidFill>
                  <a:srgbClr val="00B0F0"/>
                </a:solidFill>
              </a:rPr>
              <a:t>c’est</a:t>
            </a:r>
            <a:r>
              <a:rPr lang="en-US" sz="2000" dirty="0">
                <a:solidFill>
                  <a:srgbClr val="00B0F0"/>
                </a:solidFill>
              </a:rPr>
              <a:t> Oscar.</a:t>
            </a:r>
          </a:p>
          <a:p>
            <a:pPr marL="0" indent="0" algn="just">
              <a:buNone/>
            </a:pPr>
            <a:r>
              <a:rPr lang="en-US" sz="2000" dirty="0">
                <a:solidFill>
                  <a:srgbClr val="00B0F0"/>
                </a:solidFill>
              </a:rPr>
              <a:t>-------------------------------------------</a:t>
            </a:r>
          </a:p>
          <a:p>
            <a:pPr algn="just">
              <a:buFontTx/>
              <a:buChar char="-"/>
            </a:pPr>
            <a:r>
              <a:rPr lang="en-US" sz="2000" dirty="0">
                <a:solidFill>
                  <a:srgbClr val="00B0F0"/>
                </a:solidFill>
                <a:highlight>
                  <a:srgbClr val="00FF00"/>
                </a:highlight>
              </a:rPr>
              <a:t>Bonjour</a:t>
            </a:r>
            <a:r>
              <a:rPr lang="en-US" sz="2000" dirty="0">
                <a:solidFill>
                  <a:srgbClr val="00B0F0"/>
                </a:solidFill>
              </a:rPr>
              <a:t> Monsieur.</a:t>
            </a:r>
          </a:p>
          <a:p>
            <a:pPr algn="just">
              <a:buFontTx/>
              <a:buChar char="-"/>
            </a:pPr>
            <a:r>
              <a:rPr lang="en-US" sz="2000" dirty="0">
                <a:solidFill>
                  <a:srgbClr val="00B0F0"/>
                </a:solidFill>
              </a:rPr>
              <a:t>Bonjour. Comment </a:t>
            </a: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a:t>
            </a:r>
          </a:p>
          <a:p>
            <a:pPr algn="just">
              <a:buFontTx/>
              <a:buChar char="-"/>
            </a:pPr>
            <a:r>
              <a:rPr lang="en-US" sz="2000" dirty="0" err="1">
                <a:solidFill>
                  <a:srgbClr val="00B0F0"/>
                </a:solidFill>
              </a:rPr>
              <a:t>Ça</a:t>
            </a:r>
            <a:r>
              <a:rPr lang="en-US" sz="2000" dirty="0">
                <a:solidFill>
                  <a:srgbClr val="00B0F0"/>
                </a:solidFill>
              </a:rPr>
              <a:t> </a:t>
            </a:r>
            <a:r>
              <a:rPr lang="en-US" sz="2000" dirty="0" err="1">
                <a:solidFill>
                  <a:srgbClr val="00B0F0"/>
                </a:solidFill>
              </a:rPr>
              <a:t>va</a:t>
            </a:r>
            <a:r>
              <a:rPr lang="en-US" sz="2000" dirty="0">
                <a:solidFill>
                  <a:srgbClr val="00B0F0"/>
                </a:solidFill>
              </a:rPr>
              <a:t> bien merci. </a:t>
            </a:r>
          </a:p>
          <a:p>
            <a:pPr algn="just">
              <a:buFontTx/>
              <a:buChar char="-"/>
            </a:pPr>
            <a:r>
              <a:rPr lang="en-US" sz="2000" dirty="0" err="1">
                <a:solidFill>
                  <a:srgbClr val="00B0F0"/>
                </a:solidFill>
                <a:highlight>
                  <a:srgbClr val="FFFF00"/>
                </a:highlight>
              </a:rPr>
              <a:t>Vous</a:t>
            </a:r>
            <a:r>
              <a:rPr lang="en-US" sz="2000" dirty="0">
                <a:solidFill>
                  <a:srgbClr val="00B0F0"/>
                </a:solidFill>
                <a:highlight>
                  <a:srgbClr val="FFFF00"/>
                </a:highlight>
              </a:rPr>
              <a:t> </a:t>
            </a:r>
            <a:r>
              <a:rPr lang="en-US" sz="2000" dirty="0" err="1">
                <a:solidFill>
                  <a:srgbClr val="00B0F0"/>
                </a:solidFill>
                <a:highlight>
                  <a:srgbClr val="FFFF00"/>
                </a:highlight>
              </a:rPr>
              <a:t>vous</a:t>
            </a:r>
            <a:r>
              <a:rPr lang="en-US" sz="2000" dirty="0">
                <a:solidFill>
                  <a:srgbClr val="00B0F0"/>
                </a:solidFill>
                <a:highlight>
                  <a:srgbClr val="FFFF00"/>
                </a:highlight>
              </a:rPr>
              <a:t> </a:t>
            </a:r>
            <a:r>
              <a:rPr lang="en-US" sz="2000" dirty="0" err="1">
                <a:solidFill>
                  <a:srgbClr val="00B0F0"/>
                </a:solidFill>
                <a:highlight>
                  <a:srgbClr val="FFFF00"/>
                </a:highlight>
              </a:rPr>
              <a:t>appelez</a:t>
            </a:r>
            <a:r>
              <a:rPr lang="en-US" sz="2000" dirty="0">
                <a:solidFill>
                  <a:srgbClr val="00B0F0"/>
                </a:solidFill>
                <a:highlight>
                  <a:srgbClr val="FFFF00"/>
                </a:highlight>
              </a:rPr>
              <a:t> </a:t>
            </a:r>
            <a:r>
              <a:rPr lang="en-US" sz="2000" dirty="0">
                <a:solidFill>
                  <a:srgbClr val="00B0F0"/>
                </a:solidFill>
              </a:rPr>
              <a:t>comment ?</a:t>
            </a:r>
          </a:p>
          <a:p>
            <a:pPr algn="just">
              <a:buFontTx/>
              <a:buChar char="-"/>
            </a:pPr>
            <a:r>
              <a:rPr lang="en-US" sz="2000" dirty="0">
                <a:solidFill>
                  <a:srgbClr val="00B0F0"/>
                </a:solidFill>
              </a:rPr>
              <a:t>Je </a:t>
            </a:r>
            <a:r>
              <a:rPr lang="en-US" sz="2000" dirty="0" err="1">
                <a:solidFill>
                  <a:srgbClr val="00B0F0"/>
                </a:solidFill>
              </a:rPr>
              <a:t>m’appelle</a:t>
            </a:r>
            <a:r>
              <a:rPr lang="en-US" sz="2000" dirty="0">
                <a:solidFill>
                  <a:srgbClr val="00B0F0"/>
                </a:solidFill>
              </a:rPr>
              <a:t> Nicolas. Et </a:t>
            </a:r>
            <a:r>
              <a:rPr lang="en-US" sz="2000" dirty="0" err="1">
                <a:solidFill>
                  <a:srgbClr val="00B0F0"/>
                </a:solidFill>
              </a:rPr>
              <a:t>vous</a:t>
            </a:r>
            <a:r>
              <a:rPr lang="en-US" sz="2000" dirty="0">
                <a:solidFill>
                  <a:srgbClr val="00B0F0"/>
                </a:solidFill>
              </a:rPr>
              <a:t> ?</a:t>
            </a:r>
          </a:p>
          <a:p>
            <a:pPr algn="just">
              <a:buFontTx/>
              <a:buChar char="-"/>
            </a:pPr>
            <a:r>
              <a:rPr lang="en-US" sz="2000" dirty="0">
                <a:solidFill>
                  <a:srgbClr val="00B0F0"/>
                </a:solidFill>
              </a:rPr>
              <a:t>Moi, </a:t>
            </a:r>
            <a:r>
              <a:rPr lang="en-US" sz="2000" dirty="0" err="1">
                <a:solidFill>
                  <a:srgbClr val="00B0F0"/>
                </a:solidFill>
              </a:rPr>
              <a:t>c’est</a:t>
            </a:r>
            <a:r>
              <a:rPr lang="en-US" sz="2000" dirty="0">
                <a:solidFill>
                  <a:srgbClr val="00B0F0"/>
                </a:solidFill>
              </a:rPr>
              <a:t> Monsieur Dubois.</a:t>
            </a:r>
          </a:p>
        </p:txBody>
      </p:sp>
      <p:graphicFrame>
        <p:nvGraphicFramePr>
          <p:cNvPr id="4" name="Diagramme 3">
            <a:extLst>
              <a:ext uri="{FF2B5EF4-FFF2-40B4-BE49-F238E27FC236}">
                <a16:creationId xmlns:a16="http://schemas.microsoft.com/office/drawing/2014/main" id="{EFEED3DB-1670-EA3B-DA96-365D7F331B29}"/>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32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Effect transition="in" filter="fade">
                                      <p:cBhvr>
                                        <p:cTn id="42" dur="1000"/>
                                        <p:tgtEl>
                                          <p:spTgt spid="9">
                                            <p:txEl>
                                              <p:pRg st="5" end="5"/>
                                            </p:txEl>
                                          </p:spTgt>
                                        </p:tgtEl>
                                      </p:cBhvr>
                                    </p:animEffect>
                                    <p:anim calcmode="lin" valueType="num">
                                      <p:cBhvr>
                                        <p:cTn id="43"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Effect transition="in" filter="fade">
                                      <p:cBhvr>
                                        <p:cTn id="49" dur="1000"/>
                                        <p:tgtEl>
                                          <p:spTgt spid="9">
                                            <p:txEl>
                                              <p:pRg st="6" end="6"/>
                                            </p:txEl>
                                          </p:spTgt>
                                        </p:tgtEl>
                                      </p:cBhvr>
                                    </p:animEffect>
                                    <p:anim calcmode="lin" valueType="num">
                                      <p:cBhvr>
                                        <p:cTn id="50"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9">
                                            <p:txEl>
                                              <p:pRg st="7" end="7"/>
                                            </p:txEl>
                                          </p:spTgt>
                                        </p:tgtEl>
                                        <p:attrNameLst>
                                          <p:attrName>style.visibility</p:attrName>
                                        </p:attrNameLst>
                                      </p:cBhvr>
                                      <p:to>
                                        <p:strVal val="visible"/>
                                      </p:to>
                                    </p:set>
                                    <p:animEffect transition="in" filter="fade">
                                      <p:cBhvr>
                                        <p:cTn id="56" dur="1000"/>
                                        <p:tgtEl>
                                          <p:spTgt spid="9">
                                            <p:txEl>
                                              <p:pRg st="7" end="7"/>
                                            </p:txEl>
                                          </p:spTgt>
                                        </p:tgtEl>
                                      </p:cBhvr>
                                    </p:animEffect>
                                    <p:anim calcmode="lin" valueType="num">
                                      <p:cBhvr>
                                        <p:cTn id="57"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xEl>
                                              <p:pRg st="8" end="8"/>
                                            </p:txEl>
                                          </p:spTgt>
                                        </p:tgtEl>
                                        <p:attrNameLst>
                                          <p:attrName>style.visibility</p:attrName>
                                        </p:attrNameLst>
                                      </p:cBhvr>
                                      <p:to>
                                        <p:strVal val="visible"/>
                                      </p:to>
                                    </p:set>
                                    <p:animEffect transition="in" filter="fade">
                                      <p:cBhvr>
                                        <p:cTn id="63" dur="1000"/>
                                        <p:tgtEl>
                                          <p:spTgt spid="9">
                                            <p:txEl>
                                              <p:pRg st="8" end="8"/>
                                            </p:txEl>
                                          </p:spTgt>
                                        </p:tgtEl>
                                      </p:cBhvr>
                                    </p:animEffect>
                                    <p:anim calcmode="lin" valueType="num">
                                      <p:cBhvr>
                                        <p:cTn id="64"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xEl>
                                              <p:pRg st="9" end="9"/>
                                            </p:txEl>
                                          </p:spTgt>
                                        </p:tgtEl>
                                        <p:attrNameLst>
                                          <p:attrName>style.visibility</p:attrName>
                                        </p:attrNameLst>
                                      </p:cBhvr>
                                      <p:to>
                                        <p:strVal val="visible"/>
                                      </p:to>
                                    </p:set>
                                    <p:animEffect transition="in" filter="fade">
                                      <p:cBhvr>
                                        <p:cTn id="70" dur="1000"/>
                                        <p:tgtEl>
                                          <p:spTgt spid="9">
                                            <p:txEl>
                                              <p:pRg st="9" end="9"/>
                                            </p:txEl>
                                          </p:spTgt>
                                        </p:tgtEl>
                                      </p:cBhvr>
                                    </p:animEffect>
                                    <p:anim calcmode="lin" valueType="num">
                                      <p:cBhvr>
                                        <p:cTn id="71" dur="1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9">
                                            <p:txEl>
                                              <p:pRg st="10" end="10"/>
                                            </p:txEl>
                                          </p:spTgt>
                                        </p:tgtEl>
                                        <p:attrNameLst>
                                          <p:attrName>style.visibility</p:attrName>
                                        </p:attrNameLst>
                                      </p:cBhvr>
                                      <p:to>
                                        <p:strVal val="visible"/>
                                      </p:to>
                                    </p:set>
                                    <p:animEffect transition="in" filter="fade">
                                      <p:cBhvr>
                                        <p:cTn id="77" dur="1000"/>
                                        <p:tgtEl>
                                          <p:spTgt spid="9">
                                            <p:txEl>
                                              <p:pRg st="10" end="10"/>
                                            </p:txEl>
                                          </p:spTgt>
                                        </p:tgtEl>
                                      </p:cBhvr>
                                    </p:animEffect>
                                    <p:anim calcmode="lin" valueType="num">
                                      <p:cBhvr>
                                        <p:cTn id="78"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9">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9">
                                            <p:txEl>
                                              <p:pRg st="11" end="11"/>
                                            </p:txEl>
                                          </p:spTgt>
                                        </p:tgtEl>
                                        <p:attrNameLst>
                                          <p:attrName>style.visibility</p:attrName>
                                        </p:attrNameLst>
                                      </p:cBhvr>
                                      <p:to>
                                        <p:strVal val="visible"/>
                                      </p:to>
                                    </p:set>
                                    <p:animEffect transition="in" filter="fade">
                                      <p:cBhvr>
                                        <p:cTn id="84" dur="1000"/>
                                        <p:tgtEl>
                                          <p:spTgt spid="9">
                                            <p:txEl>
                                              <p:pRg st="11" end="11"/>
                                            </p:txEl>
                                          </p:spTgt>
                                        </p:tgtEl>
                                      </p:cBhvr>
                                    </p:animEffect>
                                    <p:anim calcmode="lin" valueType="num">
                                      <p:cBhvr>
                                        <p:cTn id="85" dur="1000" fill="hold"/>
                                        <p:tgtEl>
                                          <p:spTgt spid="9">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B67A12-CBCA-D2F2-5BC4-947FBF84A2AD}"/>
              </a:ext>
            </a:extLst>
          </p:cNvPr>
          <p:cNvSpPr>
            <a:spLocks noGrp="1"/>
          </p:cNvSpPr>
          <p:nvPr>
            <p:ph type="title"/>
          </p:nvPr>
        </p:nvSpPr>
        <p:spPr>
          <a:xfrm>
            <a:off x="589560" y="856180"/>
            <a:ext cx="4560584" cy="1128068"/>
          </a:xfrm>
        </p:spPr>
        <p:txBody>
          <a:bodyPr anchor="ctr">
            <a:normAutofit fontScale="90000"/>
          </a:bodyPr>
          <a:lstStyle/>
          <a:p>
            <a:r>
              <a:rPr lang="fr-FR" sz="4000" dirty="0"/>
              <a:t>Utilise les expressions pour te présenter</a:t>
            </a:r>
          </a:p>
        </p:txBody>
      </p:sp>
      <p:sp>
        <p:nvSpPr>
          <p:cNvPr id="3" name="Espace réservé du contenu 2">
            <a:extLst>
              <a:ext uri="{FF2B5EF4-FFF2-40B4-BE49-F238E27FC236}">
                <a16:creationId xmlns:a16="http://schemas.microsoft.com/office/drawing/2014/main" id="{4311B232-DDEE-41E4-7692-9A862E759AED}"/>
              </a:ext>
            </a:extLst>
          </p:cNvPr>
          <p:cNvSpPr>
            <a:spLocks noGrp="1"/>
          </p:cNvSpPr>
          <p:nvPr>
            <p:ph idx="1"/>
          </p:nvPr>
        </p:nvSpPr>
        <p:spPr>
          <a:xfrm>
            <a:off x="590719" y="2330505"/>
            <a:ext cx="4559425" cy="3979585"/>
          </a:xfrm>
        </p:spPr>
        <p:txBody>
          <a:bodyPr anchor="t">
            <a:normAutofit/>
          </a:bodyPr>
          <a:lstStyle/>
          <a:p>
            <a:r>
              <a:rPr lang="fr-FR" sz="2000" dirty="0"/>
              <a:t>Je …</a:t>
            </a:r>
          </a:p>
        </p:txBody>
      </p:sp>
      <p:pic>
        <p:nvPicPr>
          <p:cNvPr id="2050" name="Picture 2" descr="Communication : se présenter en français. (A1) - FLE d'OC - Langue">
            <a:extLst>
              <a:ext uri="{FF2B5EF4-FFF2-40B4-BE49-F238E27FC236}">
                <a16:creationId xmlns:a16="http://schemas.microsoft.com/office/drawing/2014/main" id="{00A1EAF2-DFBB-8809-5AE8-E561AF0EBBB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4" b="3065"/>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pic>
        <p:nvPicPr>
          <p:cNvPr id="5" name="5 Minute KIDS TIMER 🦁Dancing Animals on Happy Background Music 🎶">
            <a:hlinkClick r:id="" action="ppaction://media"/>
            <a:extLst>
              <a:ext uri="{FF2B5EF4-FFF2-40B4-BE49-F238E27FC236}">
                <a16:creationId xmlns:a16="http://schemas.microsoft.com/office/drawing/2014/main" id="{A79A24C9-42AB-798F-12B3-2CBDF8C808F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101057"/>
            <a:ext cx="3048000" cy="1714500"/>
          </a:xfrm>
          <a:prstGeom prst="rect">
            <a:avLst/>
          </a:prstGeom>
        </p:spPr>
      </p:pic>
      <p:graphicFrame>
        <p:nvGraphicFramePr>
          <p:cNvPr id="4" name="Diagramme 3">
            <a:extLst>
              <a:ext uri="{FF2B5EF4-FFF2-40B4-BE49-F238E27FC236}">
                <a16:creationId xmlns:a16="http://schemas.microsoft.com/office/drawing/2014/main" id="{247E96A8-50E8-B80F-B355-BC2407D5AEC2}"/>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963762985"/>
      </p:ext>
    </p:extLst>
  </p:cSld>
  <p:clrMapOvr>
    <a:masterClrMapping/>
  </p:clrMapOvr>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D38EE57-B708-47C9-A4A4-E25F09FAB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7A28182-58A5-4DBB-8F64-BD944BCA81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E4A9080E-7BA6-45FC-8677-8B9D5F4DAF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2163D516-75D4-4DE0-AC27-63719125AE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E74A26A5-C23A-46D4-B0FF-155FB383462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08E0243F-1062-43C6-AD04-130DFF66840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94C5517B-1B0F-47AA-93A5-36718996986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41EB98E0-29D4-156B-F7D5-AE90EC8769EF}"/>
              </a:ext>
            </a:extLst>
          </p:cNvPr>
          <p:cNvSpPr>
            <a:spLocks noGrp="1"/>
          </p:cNvSpPr>
          <p:nvPr>
            <p:ph type="title"/>
          </p:nvPr>
        </p:nvSpPr>
        <p:spPr>
          <a:xfrm>
            <a:off x="1047280" y="759805"/>
            <a:ext cx="10306520" cy="1325563"/>
          </a:xfrm>
        </p:spPr>
        <p:txBody>
          <a:bodyPr vert="horz" lIns="91440" tIns="45720" rIns="91440" bIns="45720" rtlCol="0" anchor="ctr">
            <a:normAutofit/>
          </a:bodyPr>
          <a:lstStyle/>
          <a:p>
            <a:r>
              <a:rPr lang="en-US" sz="4000" kern="1200">
                <a:solidFill>
                  <a:srgbClr val="FFFFFF"/>
                </a:solidFill>
                <a:latin typeface="+mj-lt"/>
                <a:ea typeface="+mj-ea"/>
                <a:cs typeface="+mj-cs"/>
              </a:rPr>
              <a:t>I. Starter</a:t>
            </a:r>
          </a:p>
        </p:txBody>
      </p:sp>
      <p:sp>
        <p:nvSpPr>
          <p:cNvPr id="8" name="ZoneTexte 7">
            <a:extLst>
              <a:ext uri="{FF2B5EF4-FFF2-40B4-BE49-F238E27FC236}">
                <a16:creationId xmlns:a16="http://schemas.microsoft.com/office/drawing/2014/main" id="{1D1A2722-3B39-071A-22D9-B897BB849EEA}"/>
              </a:ext>
            </a:extLst>
          </p:cNvPr>
          <p:cNvSpPr txBox="1"/>
          <p:nvPr/>
        </p:nvSpPr>
        <p:spPr>
          <a:xfrm>
            <a:off x="1424904" y="2494450"/>
            <a:ext cx="4053545" cy="3563159"/>
          </a:xfrm>
          <a:prstGeom prst="rect">
            <a:avLst/>
          </a:prstGeom>
        </p:spPr>
        <p:txBody>
          <a:bodyPr vert="horz" lIns="91440" tIns="45720" rIns="91440" bIns="45720" rtlCol="0">
            <a:normAutofit fontScale="92500"/>
          </a:bodyPr>
          <a:lstStyle/>
          <a:p>
            <a:pPr indent="-228600" algn="just">
              <a:lnSpc>
                <a:spcPct val="200000"/>
              </a:lnSpc>
              <a:spcAft>
                <a:spcPts val="600"/>
              </a:spcAft>
              <a:buFont typeface="Arial" panose="020B0604020202020204" pitchFamily="34" charset="0"/>
              <a:buChar char="•"/>
            </a:pPr>
            <a:r>
              <a:rPr lang="en-US" sz="2400" dirty="0" err="1"/>
              <a:t>Quel</a:t>
            </a:r>
            <a:r>
              <a:rPr lang="en-US" sz="2400" dirty="0"/>
              <a:t> </a:t>
            </a:r>
            <a:r>
              <a:rPr lang="en-US" sz="2400" dirty="0" err="1"/>
              <a:t>est</a:t>
            </a:r>
            <a:r>
              <a:rPr lang="en-US" sz="2400" dirty="0"/>
              <a:t> </a:t>
            </a:r>
            <a:r>
              <a:rPr lang="en-US" sz="2400" dirty="0" err="1"/>
              <a:t>ce</a:t>
            </a:r>
            <a:r>
              <a:rPr lang="en-US" sz="2400" dirty="0"/>
              <a:t> jour </a:t>
            </a:r>
            <a:r>
              <a:rPr lang="en-US" sz="2400" dirty="0" err="1"/>
              <a:t>spécial</a:t>
            </a:r>
            <a:r>
              <a:rPr lang="en-US" sz="2400" dirty="0"/>
              <a:t> ?</a:t>
            </a:r>
          </a:p>
          <a:p>
            <a:pPr indent="-228600" algn="just">
              <a:lnSpc>
                <a:spcPct val="200000"/>
              </a:lnSpc>
              <a:spcAft>
                <a:spcPts val="600"/>
              </a:spcAft>
              <a:buFont typeface="Arial" panose="020B0604020202020204" pitchFamily="34" charset="0"/>
              <a:buChar char="•"/>
            </a:pPr>
            <a:r>
              <a:rPr lang="en-US" sz="2400" dirty="0" err="1"/>
              <a:t>Pourquoi</a:t>
            </a:r>
            <a:r>
              <a:rPr lang="en-US" sz="2400" dirty="0"/>
              <a:t> Margot </a:t>
            </a:r>
            <a:r>
              <a:rPr lang="en-US" sz="2400" dirty="0" err="1"/>
              <a:t>pleure</a:t>
            </a:r>
            <a:r>
              <a:rPr lang="en-US" sz="2400" dirty="0"/>
              <a:t> ?</a:t>
            </a:r>
          </a:p>
          <a:p>
            <a:pPr indent="-228600" algn="just">
              <a:lnSpc>
                <a:spcPct val="200000"/>
              </a:lnSpc>
              <a:spcAft>
                <a:spcPts val="600"/>
              </a:spcAft>
              <a:buFont typeface="Arial" panose="020B0604020202020204" pitchFamily="34" charset="0"/>
              <a:buChar char="•"/>
            </a:pPr>
            <a:r>
              <a:rPr lang="en-US" sz="2400" dirty="0"/>
              <a:t>Et </a:t>
            </a:r>
            <a:r>
              <a:rPr lang="en-US" sz="2400" dirty="0" err="1"/>
              <a:t>vous</a:t>
            </a:r>
            <a:r>
              <a:rPr lang="en-US" sz="2400" dirty="0"/>
              <a:t>, </a:t>
            </a:r>
            <a:r>
              <a:rPr lang="en-US" sz="2400" dirty="0" err="1"/>
              <a:t>vous</a:t>
            </a:r>
            <a:r>
              <a:rPr lang="en-US" sz="2400" dirty="0"/>
              <a:t> </a:t>
            </a:r>
            <a:r>
              <a:rPr lang="en-US" sz="2400" dirty="0" err="1"/>
              <a:t>êtes</a:t>
            </a:r>
            <a:r>
              <a:rPr lang="en-US" sz="2400" dirty="0"/>
              <a:t> dans la </a:t>
            </a:r>
            <a:r>
              <a:rPr lang="en-US" sz="2400" dirty="0" err="1"/>
              <a:t>même</a:t>
            </a:r>
            <a:r>
              <a:rPr lang="en-US" sz="2400" dirty="0"/>
              <a:t> </a:t>
            </a:r>
            <a:r>
              <a:rPr lang="en-US" sz="2400" dirty="0" err="1"/>
              <a:t>classe</a:t>
            </a:r>
            <a:r>
              <a:rPr lang="en-US" sz="2400" dirty="0"/>
              <a:t> que </a:t>
            </a:r>
            <a:r>
              <a:rPr lang="en-US" sz="2400" dirty="0" err="1"/>
              <a:t>vos</a:t>
            </a:r>
            <a:r>
              <a:rPr lang="en-US" sz="2400" dirty="0"/>
              <a:t> </a:t>
            </a:r>
            <a:r>
              <a:rPr lang="en-US" sz="2400" dirty="0" err="1"/>
              <a:t>copains</a:t>
            </a:r>
            <a:r>
              <a:rPr lang="en-US" sz="2400" dirty="0"/>
              <a:t> et </a:t>
            </a:r>
            <a:r>
              <a:rPr lang="en-US" sz="2400" dirty="0" err="1"/>
              <a:t>copines</a:t>
            </a:r>
            <a:r>
              <a:rPr lang="en-US" sz="2400" dirty="0"/>
              <a:t> ?</a:t>
            </a:r>
          </a:p>
        </p:txBody>
      </p:sp>
      <p:pic>
        <p:nvPicPr>
          <p:cNvPr id="7" name="Média en ligne 6" title="Rentrée Scolaire : Premier Jour en Sixième">
            <a:hlinkClick r:id="" action="ppaction://media"/>
            <a:extLst>
              <a:ext uri="{FF2B5EF4-FFF2-40B4-BE49-F238E27FC236}">
                <a16:creationId xmlns:a16="http://schemas.microsoft.com/office/drawing/2014/main" id="{B6D45CEF-EB37-632B-366D-85282414496A}"/>
              </a:ext>
            </a:extLst>
          </p:cNvPr>
          <p:cNvPicPr>
            <a:picLocks noGrp="1" noRot="1" noChangeAspect="1"/>
          </p:cNvPicPr>
          <p:nvPr>
            <p:ph idx="1"/>
            <a:videoFile r:link="rId1"/>
          </p:nvPr>
        </p:nvPicPr>
        <p:blipFill>
          <a:blip r:embed="rId3"/>
          <a:stretch>
            <a:fillRect/>
          </a:stretch>
        </p:blipFill>
        <p:spPr>
          <a:xfrm>
            <a:off x="6124513" y="2492376"/>
            <a:ext cx="4751162" cy="3563372"/>
          </a:xfrm>
          <a:prstGeom prst="rect">
            <a:avLst/>
          </a:prstGeom>
        </p:spPr>
      </p:pic>
      <p:graphicFrame>
        <p:nvGraphicFramePr>
          <p:cNvPr id="4" name="Diagramme 3">
            <a:extLst>
              <a:ext uri="{FF2B5EF4-FFF2-40B4-BE49-F238E27FC236}">
                <a16:creationId xmlns:a16="http://schemas.microsoft.com/office/drawing/2014/main" id="{9F09091D-B283-8592-B909-742630CBE4EF}"/>
              </a:ext>
            </a:extLst>
          </p:cNvPr>
          <p:cNvGraphicFramePr/>
          <p:nvPr>
            <p:extLst>
              <p:ext uri="{D42A27DB-BD31-4B8C-83A1-F6EECF244321}">
                <p14:modId xmlns:p14="http://schemas.microsoft.com/office/powerpoint/2010/main" val="1655200593"/>
              </p:ext>
            </p:extLst>
          </p:nvPr>
        </p:nvGraphicFramePr>
        <p:xfrm>
          <a:off x="-1" y="-21022"/>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41389912"/>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t>Online activity</a:t>
            </a:r>
            <a:br>
              <a:rPr lang="en-US" sz="4800" dirty="0"/>
            </a:br>
            <a:r>
              <a:rPr lang="en-US" sz="2400" dirty="0">
                <a:hlinkClick r:id="rId3"/>
              </a:rPr>
              <a:t>https://quizizz.com/join?gc=85764852</a:t>
            </a:r>
            <a:br>
              <a:rPr lang="en-US" sz="4800" dirty="0"/>
            </a:br>
            <a:endParaRPr lang="en-US" sz="4800" dirty="0"/>
          </a:p>
        </p:txBody>
      </p:sp>
      <p:graphicFrame>
        <p:nvGraphicFramePr>
          <p:cNvPr id="3" name="Diagramme 3">
            <a:extLst>
              <a:ext uri="{FF2B5EF4-FFF2-40B4-BE49-F238E27FC236}">
                <a16:creationId xmlns:a16="http://schemas.microsoft.com/office/drawing/2014/main" id="{6DC5D719-3212-53BC-F8EC-AC67F4342EAB}"/>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677824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68601"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présentations</a:t>
            </a:r>
            <a:endParaRPr lang="en-US" sz="3067" b="1" dirty="0">
              <a:latin typeface="+mj-lt"/>
              <a:ea typeface="+mj-ea"/>
              <a:cs typeface="+mj-cs"/>
            </a:endParaRP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571" b="9571"/>
          <a:stretch/>
        </p:blipFill>
        <p:spPr bwMode="auto">
          <a:xfrm>
            <a:off x="4071599" y="282943"/>
            <a:ext cx="812040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31</a:t>
            </a:fld>
            <a:endParaRPr lang="en-US" sz="1600">
              <a:solidFill>
                <a:srgbClr val="FFFFFF"/>
              </a:solidFill>
              <a:latin typeface="Calibri" panose="020F0502020204030204"/>
            </a:endParaRPr>
          </a:p>
        </p:txBody>
      </p:sp>
      <p:grpSp>
        <p:nvGrpSpPr>
          <p:cNvPr id="14" name="Groupe 13">
            <a:extLst>
              <a:ext uri="{FF2B5EF4-FFF2-40B4-BE49-F238E27FC236}">
                <a16:creationId xmlns:a16="http://schemas.microsoft.com/office/drawing/2014/main" id="{54B0D586-FAEE-9B11-D39D-939CA1D41FA3}"/>
              </a:ext>
            </a:extLst>
          </p:cNvPr>
          <p:cNvGrpSpPr/>
          <p:nvPr/>
        </p:nvGrpSpPr>
        <p:grpSpPr>
          <a:xfrm>
            <a:off x="8637608" y="1088106"/>
            <a:ext cx="475560" cy="722880"/>
            <a:chOff x="8637608" y="1088106"/>
            <a:chExt cx="475560" cy="722880"/>
          </a:xfrm>
        </p:grpSpPr>
        <mc:AlternateContent xmlns:mc="http://schemas.openxmlformats.org/markup-compatibility/2006" xmlns:p14="http://schemas.microsoft.com/office/powerpoint/2010/main">
          <mc:Choice Requires="p14">
            <p:contentPart p14:bwMode="auto" r:id="rId5">
              <p14:nvContentPartPr>
                <p14:cNvPr id="11" name="Encre 10">
                  <a:extLst>
                    <a:ext uri="{FF2B5EF4-FFF2-40B4-BE49-F238E27FC236}">
                      <a16:creationId xmlns:a16="http://schemas.microsoft.com/office/drawing/2014/main" id="{AEEFD7E6-966D-06D8-774C-933FB14FDC02}"/>
                    </a:ext>
                  </a:extLst>
                </p14:cNvPr>
                <p14:cNvContentPartPr/>
                <p14:nvPr/>
              </p14:nvContentPartPr>
              <p14:xfrm>
                <a:off x="8637608" y="1088106"/>
                <a:ext cx="475560" cy="722880"/>
              </p14:xfrm>
            </p:contentPart>
          </mc:Choice>
          <mc:Fallback xmlns="">
            <p:pic>
              <p:nvPicPr>
                <p:cNvPr id="11" name="Encre 10">
                  <a:extLst>
                    <a:ext uri="{FF2B5EF4-FFF2-40B4-BE49-F238E27FC236}">
                      <a16:creationId xmlns:a16="http://schemas.microsoft.com/office/drawing/2014/main" id="{AEEFD7E6-966D-06D8-774C-933FB14FDC02}"/>
                    </a:ext>
                  </a:extLst>
                </p:cNvPr>
                <p:cNvPicPr/>
                <p:nvPr/>
              </p:nvPicPr>
              <p:blipFill>
                <a:blip r:embed="rId9"/>
                <a:stretch>
                  <a:fillRect/>
                </a:stretch>
              </p:blipFill>
              <p:spPr>
                <a:xfrm>
                  <a:off x="8574968" y="1025106"/>
                  <a:ext cx="601200" cy="848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Encre 12">
                  <a:extLst>
                    <a:ext uri="{FF2B5EF4-FFF2-40B4-BE49-F238E27FC236}">
                      <a16:creationId xmlns:a16="http://schemas.microsoft.com/office/drawing/2014/main" id="{34D5B80E-075B-F967-68DA-9699405D4D67}"/>
                    </a:ext>
                  </a:extLst>
                </p14:cNvPr>
                <p14:cNvContentPartPr/>
                <p14:nvPr/>
              </p14:nvContentPartPr>
              <p14:xfrm>
                <a:off x="8691968" y="1474386"/>
                <a:ext cx="255600" cy="31320"/>
              </p14:xfrm>
            </p:contentPart>
          </mc:Choice>
          <mc:Fallback xmlns="">
            <p:pic>
              <p:nvPicPr>
                <p:cNvPr id="13" name="Encre 12">
                  <a:extLst>
                    <a:ext uri="{FF2B5EF4-FFF2-40B4-BE49-F238E27FC236}">
                      <a16:creationId xmlns:a16="http://schemas.microsoft.com/office/drawing/2014/main" id="{34D5B80E-075B-F967-68DA-9699405D4D67}"/>
                    </a:ext>
                  </a:extLst>
                </p:cNvPr>
                <p:cNvPicPr/>
                <p:nvPr/>
              </p:nvPicPr>
              <p:blipFill>
                <a:blip r:embed="rId11"/>
                <a:stretch>
                  <a:fillRect/>
                </a:stretch>
              </p:blipFill>
              <p:spPr>
                <a:xfrm>
                  <a:off x="8628968" y="1411386"/>
                  <a:ext cx="381240" cy="156960"/>
                </a:xfrm>
                <a:prstGeom prst="rect">
                  <a:avLst/>
                </a:prstGeom>
              </p:spPr>
            </p:pic>
          </mc:Fallback>
        </mc:AlternateContent>
      </p:grpSp>
      <p:grpSp>
        <p:nvGrpSpPr>
          <p:cNvPr id="17" name="Groupe 16">
            <a:extLst>
              <a:ext uri="{FF2B5EF4-FFF2-40B4-BE49-F238E27FC236}">
                <a16:creationId xmlns:a16="http://schemas.microsoft.com/office/drawing/2014/main" id="{D6B988C4-40B8-B57E-45B3-42EF8E66AA6C}"/>
              </a:ext>
            </a:extLst>
          </p:cNvPr>
          <p:cNvGrpSpPr/>
          <p:nvPr/>
        </p:nvGrpSpPr>
        <p:grpSpPr>
          <a:xfrm>
            <a:off x="9676928" y="1276026"/>
            <a:ext cx="406440" cy="589680"/>
            <a:chOff x="9676928" y="1276026"/>
            <a:chExt cx="406440" cy="589680"/>
          </a:xfrm>
        </p:grpSpPr>
        <mc:AlternateContent xmlns:mc="http://schemas.openxmlformats.org/markup-compatibility/2006" xmlns:p14="http://schemas.microsoft.com/office/powerpoint/2010/main">
          <mc:Choice Requires="p14">
            <p:contentPart p14:bwMode="auto" r:id="rId12">
              <p14:nvContentPartPr>
                <p14:cNvPr id="15" name="Encre 14">
                  <a:extLst>
                    <a:ext uri="{FF2B5EF4-FFF2-40B4-BE49-F238E27FC236}">
                      <a16:creationId xmlns:a16="http://schemas.microsoft.com/office/drawing/2014/main" id="{A367C4E2-450B-F525-476C-286F7C7AAC87}"/>
                    </a:ext>
                  </a:extLst>
                </p14:cNvPr>
                <p14:cNvContentPartPr/>
                <p14:nvPr/>
              </p14:nvContentPartPr>
              <p14:xfrm>
                <a:off x="9777008" y="1302306"/>
                <a:ext cx="14760" cy="466920"/>
              </p14:xfrm>
            </p:contentPart>
          </mc:Choice>
          <mc:Fallback xmlns="">
            <p:pic>
              <p:nvPicPr>
                <p:cNvPr id="15" name="Encre 14">
                  <a:extLst>
                    <a:ext uri="{FF2B5EF4-FFF2-40B4-BE49-F238E27FC236}">
                      <a16:creationId xmlns:a16="http://schemas.microsoft.com/office/drawing/2014/main" id="{A367C4E2-450B-F525-476C-286F7C7AAC87}"/>
                    </a:ext>
                  </a:extLst>
                </p:cNvPr>
                <p:cNvPicPr/>
                <p:nvPr/>
              </p:nvPicPr>
              <p:blipFill>
                <a:blip r:embed="rId13"/>
                <a:stretch>
                  <a:fillRect/>
                </a:stretch>
              </p:blipFill>
              <p:spPr>
                <a:xfrm>
                  <a:off x="9714008" y="1239306"/>
                  <a:ext cx="140400"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Encre 15">
                  <a:extLst>
                    <a:ext uri="{FF2B5EF4-FFF2-40B4-BE49-F238E27FC236}">
                      <a16:creationId xmlns:a16="http://schemas.microsoft.com/office/drawing/2014/main" id="{555070B6-4465-F022-3B4F-35FA273134C5}"/>
                    </a:ext>
                  </a:extLst>
                </p14:cNvPr>
                <p14:cNvContentPartPr/>
                <p14:nvPr/>
              </p14:nvContentPartPr>
              <p14:xfrm>
                <a:off x="9676928" y="1276026"/>
                <a:ext cx="406440" cy="589680"/>
              </p14:xfrm>
            </p:contentPart>
          </mc:Choice>
          <mc:Fallback xmlns="">
            <p:pic>
              <p:nvPicPr>
                <p:cNvPr id="16" name="Encre 15">
                  <a:extLst>
                    <a:ext uri="{FF2B5EF4-FFF2-40B4-BE49-F238E27FC236}">
                      <a16:creationId xmlns:a16="http://schemas.microsoft.com/office/drawing/2014/main" id="{555070B6-4465-F022-3B4F-35FA273134C5}"/>
                    </a:ext>
                  </a:extLst>
                </p:cNvPr>
                <p:cNvPicPr/>
                <p:nvPr/>
              </p:nvPicPr>
              <p:blipFill>
                <a:blip r:embed="rId15"/>
                <a:stretch>
                  <a:fillRect/>
                </a:stretch>
              </p:blipFill>
              <p:spPr>
                <a:xfrm>
                  <a:off x="9614288" y="1213026"/>
                  <a:ext cx="532080" cy="71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Encre 17">
                <a:extLst>
                  <a:ext uri="{FF2B5EF4-FFF2-40B4-BE49-F238E27FC236}">
                    <a16:creationId xmlns:a16="http://schemas.microsoft.com/office/drawing/2014/main" id="{C8B081B4-EEEB-2506-9F28-9CEFC8324FD7}"/>
                  </a:ext>
                </a:extLst>
              </p14:cNvPr>
              <p14:cNvContentPartPr/>
              <p14:nvPr/>
            </p14:nvContentPartPr>
            <p14:xfrm>
              <a:off x="5855168" y="1366386"/>
              <a:ext cx="501840" cy="572040"/>
            </p14:xfrm>
          </p:contentPart>
        </mc:Choice>
        <mc:Fallback xmlns="">
          <p:pic>
            <p:nvPicPr>
              <p:cNvPr id="18" name="Encre 17">
                <a:extLst>
                  <a:ext uri="{FF2B5EF4-FFF2-40B4-BE49-F238E27FC236}">
                    <a16:creationId xmlns:a16="http://schemas.microsoft.com/office/drawing/2014/main" id="{C8B081B4-EEEB-2506-9F28-9CEFC8324FD7}"/>
                  </a:ext>
                </a:extLst>
              </p:cNvPr>
              <p:cNvPicPr/>
              <p:nvPr/>
            </p:nvPicPr>
            <p:blipFill>
              <a:blip r:embed="rId17"/>
              <a:stretch>
                <a:fillRect/>
              </a:stretch>
            </p:blipFill>
            <p:spPr>
              <a:xfrm>
                <a:off x="5792168" y="1303386"/>
                <a:ext cx="627480" cy="697680"/>
              </a:xfrm>
              <a:prstGeom prst="rect">
                <a:avLst/>
              </a:prstGeom>
            </p:spPr>
          </p:pic>
        </mc:Fallback>
      </mc:AlternateContent>
      <p:sp>
        <p:nvSpPr>
          <p:cNvPr id="19" name="ZoneTexte 18">
            <a:extLst>
              <a:ext uri="{FF2B5EF4-FFF2-40B4-BE49-F238E27FC236}">
                <a16:creationId xmlns:a16="http://schemas.microsoft.com/office/drawing/2014/main" id="{5EBE519B-5C78-C0CF-172A-53D5003A4FC1}"/>
              </a:ext>
            </a:extLst>
          </p:cNvPr>
          <p:cNvSpPr txBox="1"/>
          <p:nvPr/>
        </p:nvSpPr>
        <p:spPr>
          <a:xfrm>
            <a:off x="640082" y="2482992"/>
            <a:ext cx="3644324" cy="1891287"/>
          </a:xfrm>
          <a:prstGeom prst="rect">
            <a:avLst/>
          </a:prstGeom>
          <a:noFill/>
        </p:spPr>
        <p:txBody>
          <a:bodyPr wrap="square" rtlCol="0">
            <a:spAutoFit/>
          </a:bodyPr>
          <a:lstStyle/>
          <a:p>
            <a:pPr>
              <a:lnSpc>
                <a:spcPct val="150000"/>
              </a:lnSpc>
            </a:pPr>
            <a:r>
              <a:rPr lang="fr-FR" sz="2000" dirty="0"/>
              <a:t>A : Salut Céline ! </a:t>
            </a:r>
            <a:r>
              <a:rPr lang="fr-FR" sz="2000" dirty="0">
                <a:solidFill>
                  <a:srgbClr val="FF0000"/>
                </a:solidFill>
              </a:rPr>
              <a:t>Ça va </a:t>
            </a:r>
            <a:r>
              <a:rPr lang="fr-FR" sz="2000" dirty="0"/>
              <a:t>?</a:t>
            </a:r>
          </a:p>
          <a:p>
            <a:pPr>
              <a:lnSpc>
                <a:spcPct val="150000"/>
              </a:lnSpc>
            </a:pPr>
            <a:r>
              <a:rPr lang="fr-FR" sz="2000" dirty="0"/>
              <a:t>C : Salut Aline ! Ça va bien </a:t>
            </a:r>
            <a:r>
              <a:rPr lang="fr-FR" sz="2000" dirty="0">
                <a:solidFill>
                  <a:srgbClr val="FF0000"/>
                </a:solidFill>
              </a:rPr>
              <a:t>merci</a:t>
            </a:r>
            <a:r>
              <a:rPr lang="fr-FR" sz="2000" dirty="0"/>
              <a:t>. C’est qui ? </a:t>
            </a:r>
          </a:p>
          <a:p>
            <a:pPr>
              <a:lnSpc>
                <a:spcPct val="150000"/>
              </a:lnSpc>
            </a:pPr>
            <a:r>
              <a:rPr lang="fr-FR" sz="2000" dirty="0"/>
              <a:t>A : </a:t>
            </a:r>
            <a:r>
              <a:rPr lang="fr-FR" sz="2000" dirty="0">
                <a:solidFill>
                  <a:srgbClr val="FF0000"/>
                </a:solidFill>
              </a:rPr>
              <a:t>C’est</a:t>
            </a:r>
            <a:r>
              <a:rPr lang="fr-FR" sz="2000" dirty="0"/>
              <a:t> mon petit copain.</a:t>
            </a:r>
          </a:p>
        </p:txBody>
      </p:sp>
      <p:sp>
        <p:nvSpPr>
          <p:cNvPr id="20" name="Rectangle 19">
            <a:extLst>
              <a:ext uri="{FF2B5EF4-FFF2-40B4-BE49-F238E27FC236}">
                <a16:creationId xmlns:a16="http://schemas.microsoft.com/office/drawing/2014/main" id="{4A4C9D84-ED48-89B6-D2E9-7F9353B12AF8}"/>
              </a:ext>
            </a:extLst>
          </p:cNvPr>
          <p:cNvSpPr/>
          <p:nvPr/>
        </p:nvSpPr>
        <p:spPr>
          <a:xfrm>
            <a:off x="2462244" y="2632587"/>
            <a:ext cx="612795" cy="3465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1" name="Rectangle 20">
            <a:extLst>
              <a:ext uri="{FF2B5EF4-FFF2-40B4-BE49-F238E27FC236}">
                <a16:creationId xmlns:a16="http://schemas.microsoft.com/office/drawing/2014/main" id="{984BB16E-6E3D-0FA9-DD3E-7918E6E74AF7}"/>
              </a:ext>
            </a:extLst>
          </p:cNvPr>
          <p:cNvSpPr/>
          <p:nvPr/>
        </p:nvSpPr>
        <p:spPr>
          <a:xfrm>
            <a:off x="3421934" y="3082413"/>
            <a:ext cx="612795" cy="3465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2" name="Rectangle 21">
            <a:extLst>
              <a:ext uri="{FF2B5EF4-FFF2-40B4-BE49-F238E27FC236}">
                <a16:creationId xmlns:a16="http://schemas.microsoft.com/office/drawing/2014/main" id="{FF287ED2-A33C-D05E-7F57-FF12294FEA53}"/>
              </a:ext>
            </a:extLst>
          </p:cNvPr>
          <p:cNvSpPr/>
          <p:nvPr/>
        </p:nvSpPr>
        <p:spPr>
          <a:xfrm>
            <a:off x="1065055" y="4003649"/>
            <a:ext cx="527772" cy="3397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70C96CBA-5E89-FC86-3C17-6C798D29CA33}"/>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9144000" y="5124545"/>
            <a:ext cx="3048000" cy="1714500"/>
          </a:xfrm>
          <a:prstGeom prst="rect">
            <a:avLst/>
          </a:prstGeom>
        </p:spPr>
      </p:pic>
      <p:graphicFrame>
        <p:nvGraphicFramePr>
          <p:cNvPr id="2" name="Diagramme 3">
            <a:extLst>
              <a:ext uri="{FF2B5EF4-FFF2-40B4-BE49-F238E27FC236}">
                <a16:creationId xmlns:a16="http://schemas.microsoft.com/office/drawing/2014/main" id="{4FE541F7-26DB-DE1C-7C4F-42EB8AF2B1BA}"/>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356391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0"/>
                                        </p:tgtEl>
                                        <p:attrNameLst>
                                          <p:attrName>ppt_w</p:attrName>
                                        </p:attrNameLst>
                                      </p:cBhvr>
                                      <p:tavLst>
                                        <p:tav tm="0">
                                          <p:val>
                                            <p:strVal val="ppt_w"/>
                                          </p:val>
                                        </p:tav>
                                        <p:tav tm="100000">
                                          <p:val>
                                            <p:fltVal val="0"/>
                                          </p:val>
                                        </p:tav>
                                      </p:tavLst>
                                    </p:anim>
                                    <p:anim calcmode="lin" valueType="num">
                                      <p:cBhvr>
                                        <p:cTn id="7" dur="1000"/>
                                        <p:tgtEl>
                                          <p:spTgt spid="20"/>
                                        </p:tgtEl>
                                        <p:attrNameLst>
                                          <p:attrName>ppt_h</p:attrName>
                                        </p:attrNameLst>
                                      </p:cBhvr>
                                      <p:tavLst>
                                        <p:tav tm="0">
                                          <p:val>
                                            <p:strVal val="ppt_h"/>
                                          </p:val>
                                        </p:tav>
                                        <p:tav tm="100000">
                                          <p:val>
                                            <p:fltVal val="0"/>
                                          </p:val>
                                        </p:tav>
                                      </p:tavLst>
                                    </p:anim>
                                    <p:anim calcmode="lin" valueType="num">
                                      <p:cBhvr>
                                        <p:cTn id="8" dur="1000"/>
                                        <p:tgtEl>
                                          <p:spTgt spid="20"/>
                                        </p:tgtEl>
                                        <p:attrNameLst>
                                          <p:attrName>style.rotation</p:attrName>
                                        </p:attrNameLst>
                                      </p:cBhvr>
                                      <p:tavLst>
                                        <p:tav tm="0">
                                          <p:val>
                                            <p:fltVal val="0"/>
                                          </p:val>
                                        </p:tav>
                                        <p:tav tm="100000">
                                          <p:val>
                                            <p:fltVal val="90"/>
                                          </p:val>
                                        </p:tav>
                                      </p:tavLst>
                                    </p:anim>
                                    <p:animEffect transition="out" filter="fade">
                                      <p:cBhvr>
                                        <p:cTn id="9" dur="1000"/>
                                        <p:tgtEl>
                                          <p:spTgt spid="20"/>
                                        </p:tgtEl>
                                      </p:cBhvr>
                                    </p:animEffect>
                                    <p:set>
                                      <p:cBhvr>
                                        <p:cTn id="10" dur="1" fill="hold">
                                          <p:stCondLst>
                                            <p:cond delay="999"/>
                                          </p:stCondLst>
                                        </p:cTn>
                                        <p:tgtEl>
                                          <p:spTgt spid="2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31" presetClass="exit" presetSubtype="0" fill="hold" grpId="0" nodeType="clickEffect">
                                  <p:stCondLst>
                                    <p:cond delay="0"/>
                                  </p:stCondLst>
                                  <p:childTnLst>
                                    <p:anim calcmode="lin" valueType="num">
                                      <p:cBhvr>
                                        <p:cTn id="14" dur="1000"/>
                                        <p:tgtEl>
                                          <p:spTgt spid="21"/>
                                        </p:tgtEl>
                                        <p:attrNameLst>
                                          <p:attrName>ppt_w</p:attrName>
                                        </p:attrNameLst>
                                      </p:cBhvr>
                                      <p:tavLst>
                                        <p:tav tm="0">
                                          <p:val>
                                            <p:strVal val="ppt_w"/>
                                          </p:val>
                                        </p:tav>
                                        <p:tav tm="100000">
                                          <p:val>
                                            <p:fltVal val="0"/>
                                          </p:val>
                                        </p:tav>
                                      </p:tavLst>
                                    </p:anim>
                                    <p:anim calcmode="lin" valueType="num">
                                      <p:cBhvr>
                                        <p:cTn id="15" dur="1000"/>
                                        <p:tgtEl>
                                          <p:spTgt spid="21"/>
                                        </p:tgtEl>
                                        <p:attrNameLst>
                                          <p:attrName>ppt_h</p:attrName>
                                        </p:attrNameLst>
                                      </p:cBhvr>
                                      <p:tavLst>
                                        <p:tav tm="0">
                                          <p:val>
                                            <p:strVal val="ppt_h"/>
                                          </p:val>
                                        </p:tav>
                                        <p:tav tm="100000">
                                          <p:val>
                                            <p:fltVal val="0"/>
                                          </p:val>
                                        </p:tav>
                                      </p:tavLst>
                                    </p:anim>
                                    <p:anim calcmode="lin" valueType="num">
                                      <p:cBhvr>
                                        <p:cTn id="16" dur="1000"/>
                                        <p:tgtEl>
                                          <p:spTgt spid="21"/>
                                        </p:tgtEl>
                                        <p:attrNameLst>
                                          <p:attrName>style.rotation</p:attrName>
                                        </p:attrNameLst>
                                      </p:cBhvr>
                                      <p:tavLst>
                                        <p:tav tm="0">
                                          <p:val>
                                            <p:fltVal val="0"/>
                                          </p:val>
                                        </p:tav>
                                        <p:tav tm="100000">
                                          <p:val>
                                            <p:fltVal val="90"/>
                                          </p:val>
                                        </p:tav>
                                      </p:tavLst>
                                    </p:anim>
                                    <p:animEffect transition="out" filter="fade">
                                      <p:cBhvr>
                                        <p:cTn id="17" dur="1000"/>
                                        <p:tgtEl>
                                          <p:spTgt spid="21"/>
                                        </p:tgtEl>
                                      </p:cBhvr>
                                    </p:animEffect>
                                    <p:set>
                                      <p:cBhvr>
                                        <p:cTn id="18" dur="1" fill="hold">
                                          <p:stCondLst>
                                            <p:cond delay="999"/>
                                          </p:stCondLst>
                                        </p:cTn>
                                        <p:tgtEl>
                                          <p:spTgt spid="2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31" presetClass="exit" presetSubtype="0" fill="hold" grpId="0" nodeType="clickEffect">
                                  <p:stCondLst>
                                    <p:cond delay="0"/>
                                  </p:stCondLst>
                                  <p:childTnLst>
                                    <p:anim calcmode="lin" valueType="num">
                                      <p:cBhvr>
                                        <p:cTn id="22" dur="1000"/>
                                        <p:tgtEl>
                                          <p:spTgt spid="22"/>
                                        </p:tgtEl>
                                        <p:attrNameLst>
                                          <p:attrName>ppt_w</p:attrName>
                                        </p:attrNameLst>
                                      </p:cBhvr>
                                      <p:tavLst>
                                        <p:tav tm="0">
                                          <p:val>
                                            <p:strVal val="ppt_w"/>
                                          </p:val>
                                        </p:tav>
                                        <p:tav tm="100000">
                                          <p:val>
                                            <p:fltVal val="0"/>
                                          </p:val>
                                        </p:tav>
                                      </p:tavLst>
                                    </p:anim>
                                    <p:anim calcmode="lin" valueType="num">
                                      <p:cBhvr>
                                        <p:cTn id="23" dur="1000"/>
                                        <p:tgtEl>
                                          <p:spTgt spid="22"/>
                                        </p:tgtEl>
                                        <p:attrNameLst>
                                          <p:attrName>ppt_h</p:attrName>
                                        </p:attrNameLst>
                                      </p:cBhvr>
                                      <p:tavLst>
                                        <p:tav tm="0">
                                          <p:val>
                                            <p:strVal val="ppt_h"/>
                                          </p:val>
                                        </p:tav>
                                        <p:tav tm="100000">
                                          <p:val>
                                            <p:fltVal val="0"/>
                                          </p:val>
                                        </p:tav>
                                      </p:tavLst>
                                    </p:anim>
                                    <p:anim calcmode="lin" valueType="num">
                                      <p:cBhvr>
                                        <p:cTn id="24" dur="1000"/>
                                        <p:tgtEl>
                                          <p:spTgt spid="22"/>
                                        </p:tgtEl>
                                        <p:attrNameLst>
                                          <p:attrName>style.rotation</p:attrName>
                                        </p:attrNameLst>
                                      </p:cBhvr>
                                      <p:tavLst>
                                        <p:tav tm="0">
                                          <p:val>
                                            <p:fltVal val="0"/>
                                          </p:val>
                                        </p:tav>
                                        <p:tav tm="100000">
                                          <p:val>
                                            <p:fltVal val="90"/>
                                          </p:val>
                                        </p:tav>
                                      </p:tavLst>
                                    </p:anim>
                                    <p:animEffect transition="out" filter="fade">
                                      <p:cBhvr>
                                        <p:cTn id="25" dur="1000"/>
                                        <p:tgtEl>
                                          <p:spTgt spid="22"/>
                                        </p:tgtEl>
                                      </p:cBhvr>
                                    </p:animEffect>
                                    <p:set>
                                      <p:cBhvr>
                                        <p:cTn id="26" dur="1" fill="hold">
                                          <p:stCondLst>
                                            <p:cond delay="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3"/>
                </p:tgtEl>
              </p:cMediaNode>
            </p:video>
          </p:childTnLst>
        </p:cTn>
      </p:par>
    </p:tnLst>
    <p:bldLst>
      <p:bldP spid="20" grpId="0" animBg="1"/>
      <p:bldP spid="21" grpId="0" animBg="1"/>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32</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3 Minute Timer with Music for Kids, Classroom! 3 Minute Countdown with Alarm! Fun Timer 3 Minutes!">
            <a:hlinkClick r:id="" action="ppaction://media"/>
            <a:extLst>
              <a:ext uri="{FF2B5EF4-FFF2-40B4-BE49-F238E27FC236}">
                <a16:creationId xmlns:a16="http://schemas.microsoft.com/office/drawing/2014/main" id="{732B4488-7D78-F00F-90DB-E29E2F7E33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03038" y="374223"/>
            <a:ext cx="1688962" cy="950041"/>
          </a:xfrm>
          <a:prstGeom prst="rect">
            <a:avLst/>
          </a:prstGeom>
        </p:spPr>
      </p:pic>
      <p:graphicFrame>
        <p:nvGraphicFramePr>
          <p:cNvPr id="8" name="Diagramme 3">
            <a:extLst>
              <a:ext uri="{FF2B5EF4-FFF2-40B4-BE49-F238E27FC236}">
                <a16:creationId xmlns:a16="http://schemas.microsoft.com/office/drawing/2014/main" id="{BB67B97A-8819-1D70-B992-3C6D17265080}"/>
              </a:ext>
            </a:extLst>
          </p:cNvPr>
          <p:cNvGraphicFramePr/>
          <p:nvPr>
            <p:extLst>
              <p:ext uri="{D42A27DB-BD31-4B8C-83A1-F6EECF244321}">
                <p14:modId xmlns:p14="http://schemas.microsoft.com/office/powerpoint/2010/main" val="2365978693"/>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105675510"/>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connaissance avec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526505236"/>
              </p:ext>
            </p:extLst>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33</a:t>
            </a:fld>
            <a:endParaRPr lang="en-US"/>
          </a:p>
        </p:txBody>
      </p:sp>
      <p:sp>
        <p:nvSpPr>
          <p:cNvPr id="5" name="Rectangle 4">
            <a:extLst>
              <a:ext uri="{FF2B5EF4-FFF2-40B4-BE49-F238E27FC236}">
                <a16:creationId xmlns:a16="http://schemas.microsoft.com/office/drawing/2014/main" id="{73D7807E-C22C-71A0-3A7E-F4BB4948265B}"/>
              </a:ext>
            </a:extLst>
          </p:cNvPr>
          <p:cNvSpPr/>
          <p:nvPr/>
        </p:nvSpPr>
        <p:spPr>
          <a:xfrm>
            <a:off x="4555965" y="4876478"/>
            <a:ext cx="3096814" cy="306012"/>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88FCEDAB-91D9-D032-5E15-6A2C2BB1B76A}"/>
              </a:ext>
            </a:extLst>
          </p:cNvPr>
          <p:cNvSpPr txBox="1"/>
          <p:nvPr/>
        </p:nvSpPr>
        <p:spPr>
          <a:xfrm>
            <a:off x="120869" y="6002407"/>
            <a:ext cx="4123471"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are the LO </a:t>
            </a:r>
            <a:r>
              <a:rPr lang="fr-FR" sz="2000" dirty="0" err="1"/>
              <a:t>that</a:t>
            </a:r>
            <a:r>
              <a:rPr lang="fr-FR" sz="2000" dirty="0"/>
              <a:t> </a:t>
            </a:r>
            <a:r>
              <a:rPr lang="fr-FR" sz="2000" dirty="0" err="1"/>
              <a:t>we</a:t>
            </a:r>
            <a:r>
              <a:rPr lang="fr-FR" sz="2000" dirty="0"/>
              <a:t> are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555772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804C5B9-C60B-A687-3AAA-DE7F643C9A4D}"/>
              </a:ext>
            </a:extLst>
          </p:cNvPr>
          <p:cNvSpPr txBox="1"/>
          <p:nvPr/>
        </p:nvSpPr>
        <p:spPr>
          <a:xfrm>
            <a:off x="640082" y="732874"/>
            <a:ext cx="4338317"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Passons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pronoms</a:t>
            </a:r>
            <a:r>
              <a:rPr lang="en-US" sz="3067" b="1" dirty="0">
                <a:latin typeface="+mj-lt"/>
                <a:ea typeface="+mj-ea"/>
                <a:cs typeface="+mj-cs"/>
              </a:rPr>
              <a:t> </a:t>
            </a:r>
            <a:r>
              <a:rPr lang="en-US" sz="3067" b="1" dirty="0" err="1">
                <a:latin typeface="+mj-lt"/>
                <a:ea typeface="+mj-ea"/>
                <a:cs typeface="+mj-cs"/>
              </a:rPr>
              <a:t>sujet</a:t>
            </a:r>
            <a:r>
              <a:rPr lang="en-US" sz="3067" b="1" dirty="0">
                <a:latin typeface="+mj-lt"/>
                <a:ea typeface="+mj-ea"/>
                <a:cs typeface="+mj-cs"/>
              </a:rPr>
              <a:t> et le </a:t>
            </a:r>
            <a:r>
              <a:rPr lang="en-US" sz="3067" b="1" dirty="0" err="1">
                <a:latin typeface="+mj-lt"/>
                <a:ea typeface="+mj-ea"/>
                <a:cs typeface="+mj-cs"/>
              </a:rPr>
              <a:t>verbe</a:t>
            </a:r>
            <a:r>
              <a:rPr lang="en-US" sz="3067" b="1" dirty="0">
                <a:latin typeface="+mj-lt"/>
                <a:ea typeface="+mj-ea"/>
                <a:cs typeface="+mj-cs"/>
              </a:rPr>
              <a:t> </a:t>
            </a:r>
            <a:r>
              <a:rPr lang="en-US" sz="3067" b="1" dirty="0" err="1">
                <a:latin typeface="+mj-lt"/>
                <a:ea typeface="+mj-ea"/>
                <a:cs typeface="+mj-cs"/>
              </a:rPr>
              <a:t>s’appeler</a:t>
            </a:r>
            <a:r>
              <a:rPr lang="en-US" sz="3067" b="1" dirty="0">
                <a:latin typeface="+mj-lt"/>
                <a:ea typeface="+mj-ea"/>
                <a:cs typeface="+mj-cs"/>
              </a:rPr>
              <a:t> (2/2)</a:t>
            </a:r>
          </a:p>
        </p:txBody>
      </p:sp>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571" b="9571"/>
          <a:stretch/>
        </p:blipFill>
        <p:spPr bwMode="auto">
          <a:xfrm>
            <a:off x="4071599" y="282943"/>
            <a:ext cx="812040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34</a:t>
            </a:fld>
            <a:endParaRPr lang="en-US" sz="1600">
              <a:solidFill>
                <a:srgbClr val="FFFFFF"/>
              </a:solidFill>
              <a:latin typeface="Calibri" panose="020F0502020204030204"/>
            </a:endParaRPr>
          </a:p>
        </p:txBody>
      </p:sp>
      <p:grpSp>
        <p:nvGrpSpPr>
          <p:cNvPr id="14" name="Groupe 13">
            <a:extLst>
              <a:ext uri="{FF2B5EF4-FFF2-40B4-BE49-F238E27FC236}">
                <a16:creationId xmlns:a16="http://schemas.microsoft.com/office/drawing/2014/main" id="{54B0D586-FAEE-9B11-D39D-939CA1D41FA3}"/>
              </a:ext>
            </a:extLst>
          </p:cNvPr>
          <p:cNvGrpSpPr/>
          <p:nvPr/>
        </p:nvGrpSpPr>
        <p:grpSpPr>
          <a:xfrm>
            <a:off x="8637608" y="1088106"/>
            <a:ext cx="475560" cy="722880"/>
            <a:chOff x="8637608" y="1088106"/>
            <a:chExt cx="475560" cy="722880"/>
          </a:xfrm>
        </p:grpSpPr>
        <mc:AlternateContent xmlns:mc="http://schemas.openxmlformats.org/markup-compatibility/2006" xmlns:p14="http://schemas.microsoft.com/office/powerpoint/2010/main">
          <mc:Choice Requires="p14">
            <p:contentPart p14:bwMode="auto" r:id="rId5">
              <p14:nvContentPartPr>
                <p14:cNvPr id="11" name="Encre 10">
                  <a:extLst>
                    <a:ext uri="{FF2B5EF4-FFF2-40B4-BE49-F238E27FC236}">
                      <a16:creationId xmlns:a16="http://schemas.microsoft.com/office/drawing/2014/main" id="{AEEFD7E6-966D-06D8-774C-933FB14FDC02}"/>
                    </a:ext>
                  </a:extLst>
                </p14:cNvPr>
                <p14:cNvContentPartPr/>
                <p14:nvPr/>
              </p14:nvContentPartPr>
              <p14:xfrm>
                <a:off x="8637608" y="1088106"/>
                <a:ext cx="475560" cy="722880"/>
              </p14:xfrm>
            </p:contentPart>
          </mc:Choice>
          <mc:Fallback xmlns="">
            <p:pic>
              <p:nvPicPr>
                <p:cNvPr id="11" name="Encre 10">
                  <a:extLst>
                    <a:ext uri="{FF2B5EF4-FFF2-40B4-BE49-F238E27FC236}">
                      <a16:creationId xmlns:a16="http://schemas.microsoft.com/office/drawing/2014/main" id="{AEEFD7E6-966D-06D8-774C-933FB14FDC02}"/>
                    </a:ext>
                  </a:extLst>
                </p:cNvPr>
                <p:cNvPicPr/>
                <p:nvPr/>
              </p:nvPicPr>
              <p:blipFill>
                <a:blip r:embed="rId9"/>
                <a:stretch>
                  <a:fillRect/>
                </a:stretch>
              </p:blipFill>
              <p:spPr>
                <a:xfrm>
                  <a:off x="8574968" y="1025106"/>
                  <a:ext cx="601200" cy="848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Encre 12">
                  <a:extLst>
                    <a:ext uri="{FF2B5EF4-FFF2-40B4-BE49-F238E27FC236}">
                      <a16:creationId xmlns:a16="http://schemas.microsoft.com/office/drawing/2014/main" id="{34D5B80E-075B-F967-68DA-9699405D4D67}"/>
                    </a:ext>
                  </a:extLst>
                </p14:cNvPr>
                <p14:cNvContentPartPr/>
                <p14:nvPr/>
              </p14:nvContentPartPr>
              <p14:xfrm>
                <a:off x="8691968" y="1474386"/>
                <a:ext cx="255600" cy="31320"/>
              </p14:xfrm>
            </p:contentPart>
          </mc:Choice>
          <mc:Fallback xmlns="">
            <p:pic>
              <p:nvPicPr>
                <p:cNvPr id="13" name="Encre 12">
                  <a:extLst>
                    <a:ext uri="{FF2B5EF4-FFF2-40B4-BE49-F238E27FC236}">
                      <a16:creationId xmlns:a16="http://schemas.microsoft.com/office/drawing/2014/main" id="{34D5B80E-075B-F967-68DA-9699405D4D67}"/>
                    </a:ext>
                  </a:extLst>
                </p:cNvPr>
                <p:cNvPicPr/>
                <p:nvPr/>
              </p:nvPicPr>
              <p:blipFill>
                <a:blip r:embed="rId11"/>
                <a:stretch>
                  <a:fillRect/>
                </a:stretch>
              </p:blipFill>
              <p:spPr>
                <a:xfrm>
                  <a:off x="8628968" y="1411386"/>
                  <a:ext cx="381240" cy="156960"/>
                </a:xfrm>
                <a:prstGeom prst="rect">
                  <a:avLst/>
                </a:prstGeom>
              </p:spPr>
            </p:pic>
          </mc:Fallback>
        </mc:AlternateContent>
      </p:grpSp>
      <p:grpSp>
        <p:nvGrpSpPr>
          <p:cNvPr id="17" name="Groupe 16">
            <a:extLst>
              <a:ext uri="{FF2B5EF4-FFF2-40B4-BE49-F238E27FC236}">
                <a16:creationId xmlns:a16="http://schemas.microsoft.com/office/drawing/2014/main" id="{D6B988C4-40B8-B57E-45B3-42EF8E66AA6C}"/>
              </a:ext>
            </a:extLst>
          </p:cNvPr>
          <p:cNvGrpSpPr/>
          <p:nvPr/>
        </p:nvGrpSpPr>
        <p:grpSpPr>
          <a:xfrm>
            <a:off x="9676928" y="1276026"/>
            <a:ext cx="406440" cy="589680"/>
            <a:chOff x="9676928" y="1276026"/>
            <a:chExt cx="406440" cy="589680"/>
          </a:xfrm>
        </p:grpSpPr>
        <mc:AlternateContent xmlns:mc="http://schemas.openxmlformats.org/markup-compatibility/2006" xmlns:p14="http://schemas.microsoft.com/office/powerpoint/2010/main">
          <mc:Choice Requires="p14">
            <p:contentPart p14:bwMode="auto" r:id="rId12">
              <p14:nvContentPartPr>
                <p14:cNvPr id="15" name="Encre 14">
                  <a:extLst>
                    <a:ext uri="{FF2B5EF4-FFF2-40B4-BE49-F238E27FC236}">
                      <a16:creationId xmlns:a16="http://schemas.microsoft.com/office/drawing/2014/main" id="{A367C4E2-450B-F525-476C-286F7C7AAC87}"/>
                    </a:ext>
                  </a:extLst>
                </p14:cNvPr>
                <p14:cNvContentPartPr/>
                <p14:nvPr/>
              </p14:nvContentPartPr>
              <p14:xfrm>
                <a:off x="9777008" y="1302306"/>
                <a:ext cx="14760" cy="466920"/>
              </p14:xfrm>
            </p:contentPart>
          </mc:Choice>
          <mc:Fallback xmlns="">
            <p:pic>
              <p:nvPicPr>
                <p:cNvPr id="15" name="Encre 14">
                  <a:extLst>
                    <a:ext uri="{FF2B5EF4-FFF2-40B4-BE49-F238E27FC236}">
                      <a16:creationId xmlns:a16="http://schemas.microsoft.com/office/drawing/2014/main" id="{A367C4E2-450B-F525-476C-286F7C7AAC87}"/>
                    </a:ext>
                  </a:extLst>
                </p:cNvPr>
                <p:cNvPicPr/>
                <p:nvPr/>
              </p:nvPicPr>
              <p:blipFill>
                <a:blip r:embed="rId13"/>
                <a:stretch>
                  <a:fillRect/>
                </a:stretch>
              </p:blipFill>
              <p:spPr>
                <a:xfrm>
                  <a:off x="9714008" y="1239306"/>
                  <a:ext cx="140400"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Encre 15">
                  <a:extLst>
                    <a:ext uri="{FF2B5EF4-FFF2-40B4-BE49-F238E27FC236}">
                      <a16:creationId xmlns:a16="http://schemas.microsoft.com/office/drawing/2014/main" id="{555070B6-4465-F022-3B4F-35FA273134C5}"/>
                    </a:ext>
                  </a:extLst>
                </p14:cNvPr>
                <p14:cNvContentPartPr/>
                <p14:nvPr/>
              </p14:nvContentPartPr>
              <p14:xfrm>
                <a:off x="9676928" y="1276026"/>
                <a:ext cx="406440" cy="589680"/>
              </p14:xfrm>
            </p:contentPart>
          </mc:Choice>
          <mc:Fallback xmlns="">
            <p:pic>
              <p:nvPicPr>
                <p:cNvPr id="16" name="Encre 15">
                  <a:extLst>
                    <a:ext uri="{FF2B5EF4-FFF2-40B4-BE49-F238E27FC236}">
                      <a16:creationId xmlns:a16="http://schemas.microsoft.com/office/drawing/2014/main" id="{555070B6-4465-F022-3B4F-35FA273134C5}"/>
                    </a:ext>
                  </a:extLst>
                </p:cNvPr>
                <p:cNvPicPr/>
                <p:nvPr/>
              </p:nvPicPr>
              <p:blipFill>
                <a:blip r:embed="rId15"/>
                <a:stretch>
                  <a:fillRect/>
                </a:stretch>
              </p:blipFill>
              <p:spPr>
                <a:xfrm>
                  <a:off x="9614288" y="1213026"/>
                  <a:ext cx="532080" cy="71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Encre 17">
                <a:extLst>
                  <a:ext uri="{FF2B5EF4-FFF2-40B4-BE49-F238E27FC236}">
                    <a16:creationId xmlns:a16="http://schemas.microsoft.com/office/drawing/2014/main" id="{C8B081B4-EEEB-2506-9F28-9CEFC8324FD7}"/>
                  </a:ext>
                </a:extLst>
              </p14:cNvPr>
              <p14:cNvContentPartPr/>
              <p14:nvPr/>
            </p14:nvContentPartPr>
            <p14:xfrm>
              <a:off x="5855168" y="1366386"/>
              <a:ext cx="501840" cy="572040"/>
            </p14:xfrm>
          </p:contentPart>
        </mc:Choice>
        <mc:Fallback xmlns="">
          <p:pic>
            <p:nvPicPr>
              <p:cNvPr id="18" name="Encre 17">
                <a:extLst>
                  <a:ext uri="{FF2B5EF4-FFF2-40B4-BE49-F238E27FC236}">
                    <a16:creationId xmlns:a16="http://schemas.microsoft.com/office/drawing/2014/main" id="{C8B081B4-EEEB-2506-9F28-9CEFC8324FD7}"/>
                  </a:ext>
                </a:extLst>
              </p:cNvPr>
              <p:cNvPicPr/>
              <p:nvPr/>
            </p:nvPicPr>
            <p:blipFill>
              <a:blip r:embed="rId17"/>
              <a:stretch>
                <a:fillRect/>
              </a:stretch>
            </p:blipFill>
            <p:spPr>
              <a:xfrm>
                <a:off x="5792168" y="1303386"/>
                <a:ext cx="627480" cy="697680"/>
              </a:xfrm>
              <a:prstGeom prst="rect">
                <a:avLst/>
              </a:prstGeom>
            </p:spPr>
          </p:pic>
        </mc:Fallback>
      </mc:AlternateContent>
      <p:sp>
        <p:nvSpPr>
          <p:cNvPr id="19" name="ZoneTexte 18">
            <a:extLst>
              <a:ext uri="{FF2B5EF4-FFF2-40B4-BE49-F238E27FC236}">
                <a16:creationId xmlns:a16="http://schemas.microsoft.com/office/drawing/2014/main" id="{5EBE519B-5C78-C0CF-172A-53D5003A4FC1}"/>
              </a:ext>
            </a:extLst>
          </p:cNvPr>
          <p:cNvSpPr txBox="1"/>
          <p:nvPr/>
        </p:nvSpPr>
        <p:spPr>
          <a:xfrm>
            <a:off x="640082" y="2482992"/>
            <a:ext cx="3644324" cy="4199611"/>
          </a:xfrm>
          <a:prstGeom prst="rect">
            <a:avLst/>
          </a:prstGeom>
          <a:noFill/>
        </p:spPr>
        <p:txBody>
          <a:bodyPr wrap="square" rtlCol="0">
            <a:spAutoFit/>
          </a:bodyPr>
          <a:lstStyle/>
          <a:p>
            <a:pPr>
              <a:lnSpc>
                <a:spcPct val="150000"/>
              </a:lnSpc>
            </a:pPr>
            <a:r>
              <a:rPr lang="fr-FR" sz="2000" dirty="0"/>
              <a:t>A : Salut Céline ! Ça va ?</a:t>
            </a:r>
          </a:p>
          <a:p>
            <a:pPr>
              <a:lnSpc>
                <a:spcPct val="150000"/>
              </a:lnSpc>
            </a:pPr>
            <a:r>
              <a:rPr lang="fr-FR" sz="2000" dirty="0"/>
              <a:t>C : Salut Aline ! Ça va bien merci. C’est qui ? </a:t>
            </a:r>
          </a:p>
          <a:p>
            <a:pPr>
              <a:lnSpc>
                <a:spcPct val="150000"/>
              </a:lnSpc>
            </a:pPr>
            <a:r>
              <a:rPr lang="fr-FR" sz="2000" dirty="0"/>
              <a:t>A : C’est mon petit copain.</a:t>
            </a:r>
          </a:p>
          <a:p>
            <a:pPr>
              <a:lnSpc>
                <a:spcPct val="150000"/>
              </a:lnSpc>
            </a:pPr>
            <a:r>
              <a:rPr lang="fr-FR" sz="2000" dirty="0"/>
              <a:t>C : Bonjour, </a:t>
            </a:r>
            <a:r>
              <a:rPr lang="fr-FR" sz="2000" dirty="0">
                <a:solidFill>
                  <a:srgbClr val="FF0000"/>
                </a:solidFill>
              </a:rPr>
              <a:t>vous</a:t>
            </a:r>
            <a:r>
              <a:rPr lang="fr-FR" sz="2000" dirty="0"/>
              <a:t> vous </a:t>
            </a:r>
            <a:r>
              <a:rPr lang="fr-FR" sz="2000" dirty="0">
                <a:solidFill>
                  <a:srgbClr val="FF0000"/>
                </a:solidFill>
              </a:rPr>
              <a:t>appelez</a:t>
            </a:r>
            <a:r>
              <a:rPr lang="fr-FR" sz="2000" dirty="0"/>
              <a:t> comment ?</a:t>
            </a:r>
          </a:p>
          <a:p>
            <a:pPr>
              <a:lnSpc>
                <a:spcPct val="150000"/>
              </a:lnSpc>
            </a:pPr>
            <a:r>
              <a:rPr lang="fr-FR" sz="2000" dirty="0"/>
              <a:t>B : Bonjour Céline, je </a:t>
            </a:r>
            <a:r>
              <a:rPr lang="fr-FR" sz="2000" dirty="0">
                <a:solidFill>
                  <a:srgbClr val="FF0000"/>
                </a:solidFill>
              </a:rPr>
              <a:t>m’appelle</a:t>
            </a:r>
            <a:r>
              <a:rPr lang="fr-FR" sz="2000" dirty="0"/>
              <a:t> Bruno, enchanté.</a:t>
            </a:r>
          </a:p>
          <a:p>
            <a:pPr>
              <a:lnSpc>
                <a:spcPct val="150000"/>
              </a:lnSpc>
            </a:pPr>
            <a:r>
              <a:rPr lang="fr-FR" sz="2000" dirty="0"/>
              <a:t>C : Bonjour Bruno, </a:t>
            </a:r>
            <a:r>
              <a:rPr lang="fr-FR" sz="2000" dirty="0">
                <a:solidFill>
                  <a:srgbClr val="FF0000"/>
                </a:solidFill>
              </a:rPr>
              <a:t>enchantée</a:t>
            </a:r>
            <a:r>
              <a:rPr lang="fr-FR" sz="2000" dirty="0"/>
              <a:t>. </a:t>
            </a:r>
          </a:p>
        </p:txBody>
      </p:sp>
      <p:sp>
        <p:nvSpPr>
          <p:cNvPr id="23" name="Rectangle 22">
            <a:extLst>
              <a:ext uri="{FF2B5EF4-FFF2-40B4-BE49-F238E27FC236}">
                <a16:creationId xmlns:a16="http://schemas.microsoft.com/office/drawing/2014/main" id="{49CF0144-AD83-B179-61A2-3D541D13EC8F}"/>
              </a:ext>
            </a:extLst>
          </p:cNvPr>
          <p:cNvSpPr/>
          <p:nvPr/>
        </p:nvSpPr>
        <p:spPr>
          <a:xfrm>
            <a:off x="1934472" y="4469015"/>
            <a:ext cx="569242" cy="3061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4" name="Rectangle 23">
            <a:extLst>
              <a:ext uri="{FF2B5EF4-FFF2-40B4-BE49-F238E27FC236}">
                <a16:creationId xmlns:a16="http://schemas.microsoft.com/office/drawing/2014/main" id="{ECDDBA85-91D0-B6F3-6E95-858FE0C07B5B}"/>
              </a:ext>
            </a:extLst>
          </p:cNvPr>
          <p:cNvSpPr/>
          <p:nvPr/>
        </p:nvSpPr>
        <p:spPr>
          <a:xfrm>
            <a:off x="3023729" y="4469015"/>
            <a:ext cx="870150" cy="3397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134BA3F3-F7BE-504F-6994-F49C6ECD0B2A}"/>
              </a:ext>
            </a:extLst>
          </p:cNvPr>
          <p:cNvSpPr/>
          <p:nvPr/>
        </p:nvSpPr>
        <p:spPr>
          <a:xfrm>
            <a:off x="2914163" y="5388084"/>
            <a:ext cx="1084523" cy="3305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Rectangle 25">
            <a:extLst>
              <a:ext uri="{FF2B5EF4-FFF2-40B4-BE49-F238E27FC236}">
                <a16:creationId xmlns:a16="http://schemas.microsoft.com/office/drawing/2014/main" id="{4A233D16-BFE8-8449-C4B2-8B733B837276}"/>
              </a:ext>
            </a:extLst>
          </p:cNvPr>
          <p:cNvSpPr/>
          <p:nvPr/>
        </p:nvSpPr>
        <p:spPr>
          <a:xfrm>
            <a:off x="2637261" y="6295053"/>
            <a:ext cx="1114682" cy="3452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5B3B809C-4297-B55C-8E5B-AC62F2425112}"/>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9147503" y="5134402"/>
            <a:ext cx="3048000" cy="1714500"/>
          </a:xfrm>
          <a:prstGeom prst="rect">
            <a:avLst/>
          </a:prstGeom>
        </p:spPr>
      </p:pic>
      <p:graphicFrame>
        <p:nvGraphicFramePr>
          <p:cNvPr id="2" name="Diagramme 3">
            <a:extLst>
              <a:ext uri="{FF2B5EF4-FFF2-40B4-BE49-F238E27FC236}">
                <a16:creationId xmlns:a16="http://schemas.microsoft.com/office/drawing/2014/main" id="{2B0A07FA-299A-2B01-9DC4-AE3B93284D70}"/>
              </a:ext>
            </a:extLst>
          </p:cNvPr>
          <p:cNvGraphicFramePr/>
          <p:nvPr>
            <p:extLst>
              <p:ext uri="{D42A27DB-BD31-4B8C-83A1-F6EECF244321}">
                <p14:modId xmlns:p14="http://schemas.microsoft.com/office/powerpoint/2010/main" val="244520447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2488378814"/>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693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09DE8579-EC48-8CD7-9F0A-580970AFF8AA}"/>
              </a:ext>
            </a:extLst>
          </p:cNvPr>
          <p:cNvSpPr>
            <a:spLocks noGrp="1"/>
          </p:cNvSpPr>
          <p:nvPr>
            <p:ph type="title"/>
          </p:nvPr>
        </p:nvSpPr>
        <p:spPr>
          <a:xfrm>
            <a:off x="524256" y="491260"/>
            <a:ext cx="6594189" cy="1625210"/>
          </a:xfrm>
        </p:spPr>
        <p:txBody>
          <a:bodyPr>
            <a:normAutofit/>
          </a:bodyPr>
          <a:lstStyle/>
          <a:p>
            <a:r>
              <a:rPr lang="fr-FR" sz="4400" b="1" dirty="0">
                <a:solidFill>
                  <a:schemeClr val="bg1"/>
                </a:solidFill>
              </a:rPr>
              <a:t>V. Grammaire</a:t>
            </a:r>
            <a:r>
              <a:rPr lang="fr-FR" b="1" dirty="0">
                <a:solidFill>
                  <a:srgbClr val="FFFFFF"/>
                </a:solidFill>
              </a:rPr>
              <a:t> : </a:t>
            </a:r>
            <a:br>
              <a:rPr lang="fr-FR" dirty="0">
                <a:solidFill>
                  <a:srgbClr val="FFFFFF"/>
                </a:solidFill>
              </a:rPr>
            </a:br>
            <a:r>
              <a:rPr lang="fr-FR" dirty="0">
                <a:solidFill>
                  <a:srgbClr val="FFFFFF"/>
                </a:solidFill>
              </a:rPr>
              <a:t>Les pronoms sujets</a:t>
            </a:r>
          </a:p>
        </p:txBody>
      </p:sp>
      <p:pic>
        <p:nvPicPr>
          <p:cNvPr id="7" name="Picture 6">
            <a:extLst>
              <a:ext uri="{FF2B5EF4-FFF2-40B4-BE49-F238E27FC236}">
                <a16:creationId xmlns:a16="http://schemas.microsoft.com/office/drawing/2014/main" id="{3502CC5B-F0AF-521A-A765-009B4AB8B4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33" t="18244" r="5393"/>
          <a:stretch/>
        </p:blipFill>
        <p:spPr bwMode="auto">
          <a:xfrm>
            <a:off x="321732" y="2455526"/>
            <a:ext cx="3582537" cy="399196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Pronoms Sujets Teaching Resources | TPT">
            <a:extLst>
              <a:ext uri="{FF2B5EF4-FFF2-40B4-BE49-F238E27FC236}">
                <a16:creationId xmlns:a16="http://schemas.microsoft.com/office/drawing/2014/main" id="{3499A4F2-3117-1828-D498-25E970C66DD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893" b="-2"/>
          <a:stretch/>
        </p:blipFill>
        <p:spPr bwMode="auto">
          <a:xfrm>
            <a:off x="3943050" y="2455526"/>
            <a:ext cx="3442803" cy="3991969"/>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9164BB02-C38A-EE8F-7017-D424FD6E8A19}"/>
              </a:ext>
            </a:extLst>
          </p:cNvPr>
          <p:cNvSpPr>
            <a:spLocks noGrp="1"/>
          </p:cNvSpPr>
          <p:nvPr>
            <p:ph idx="1"/>
          </p:nvPr>
        </p:nvSpPr>
        <p:spPr>
          <a:xfrm>
            <a:off x="7957973" y="763523"/>
            <a:ext cx="3511296" cy="5330952"/>
          </a:xfrm>
        </p:spPr>
        <p:txBody>
          <a:bodyPr anchor="ctr">
            <a:normAutofit/>
          </a:bodyPr>
          <a:lstStyle/>
          <a:p>
            <a:pPr algn="just"/>
            <a:r>
              <a:rPr lang="en-US" sz="2400" dirty="0">
                <a:solidFill>
                  <a:srgbClr val="FFFFFF"/>
                </a:solidFill>
              </a:rPr>
              <a:t>A pronoun replaces a noun in order to avoid repetition. </a:t>
            </a:r>
          </a:p>
          <a:p>
            <a:pPr marL="0" indent="0" algn="just">
              <a:buNone/>
            </a:pPr>
            <a:endParaRPr lang="en-US" sz="2400" dirty="0">
              <a:solidFill>
                <a:srgbClr val="FFFFFF"/>
              </a:solidFill>
            </a:endParaRPr>
          </a:p>
          <a:p>
            <a:pPr algn="just"/>
            <a:r>
              <a:rPr lang="en-US" sz="2400" dirty="0">
                <a:solidFill>
                  <a:srgbClr val="FFFFFF"/>
                </a:solidFill>
              </a:rPr>
              <a:t>In French, a subject pronoun is (almost) immediately followed by its verb. </a:t>
            </a:r>
          </a:p>
        </p:txBody>
      </p:sp>
      <p:pic>
        <p:nvPicPr>
          <p:cNvPr id="8" name="Picture 2" descr="Cat Kitty Sticker by 궁디팡팡 캣페스타">
            <a:extLst>
              <a:ext uri="{FF2B5EF4-FFF2-40B4-BE49-F238E27FC236}">
                <a16:creationId xmlns:a16="http://schemas.microsoft.com/office/drawing/2014/main" id="{B130D05F-3F1A-7B75-82EE-D1ED8CB4FB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e 3">
            <a:extLst>
              <a:ext uri="{FF2B5EF4-FFF2-40B4-BE49-F238E27FC236}">
                <a16:creationId xmlns:a16="http://schemas.microsoft.com/office/drawing/2014/main" id="{4A9BFDC9-DDF7-23C7-513A-603BCF458FBC}"/>
              </a:ext>
            </a:extLst>
          </p:cNvPr>
          <p:cNvGraphicFramePr/>
          <p:nvPr>
            <p:extLst>
              <p:ext uri="{D42A27DB-BD31-4B8C-83A1-F6EECF244321}">
                <p14:modId xmlns:p14="http://schemas.microsoft.com/office/powerpoint/2010/main" val="2699217865"/>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0764704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C84741C-98B5-0B04-2CCA-8D2141C5853A}"/>
              </a:ext>
            </a:extLst>
          </p:cNvPr>
          <p:cNvPicPr>
            <a:picLocks noChangeAspect="1"/>
          </p:cNvPicPr>
          <p:nvPr/>
        </p:nvPicPr>
        <p:blipFill>
          <a:blip r:embed="rId2"/>
          <a:stretch>
            <a:fillRect/>
          </a:stretch>
        </p:blipFill>
        <p:spPr>
          <a:xfrm>
            <a:off x="2581133" y="643467"/>
            <a:ext cx="7029733" cy="5571065"/>
          </a:xfrm>
          <a:prstGeom prst="rect">
            <a:avLst/>
          </a:prstGeom>
          <a:ln>
            <a:noFill/>
          </a:ln>
        </p:spPr>
      </p:pic>
      <p:graphicFrame>
        <p:nvGraphicFramePr>
          <p:cNvPr id="3" name="Diagramme 3">
            <a:extLst>
              <a:ext uri="{FF2B5EF4-FFF2-40B4-BE49-F238E27FC236}">
                <a16:creationId xmlns:a16="http://schemas.microsoft.com/office/drawing/2014/main" id="{0597C98E-1ADE-2F94-0B2A-392300D44599}"/>
              </a:ext>
            </a:extLst>
          </p:cNvPr>
          <p:cNvGraphicFramePr/>
          <p:nvPr>
            <p:extLst>
              <p:ext uri="{D42A27DB-BD31-4B8C-83A1-F6EECF244321}">
                <p14:modId xmlns:p14="http://schemas.microsoft.com/office/powerpoint/2010/main" val="2699217865"/>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03736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13CFF4-8F38-60E6-383A-4059ED3C6BBC}"/>
              </a:ext>
            </a:extLst>
          </p:cNvPr>
          <p:cNvSpPr>
            <a:spLocks noGrp="1"/>
          </p:cNvSpPr>
          <p:nvPr>
            <p:ph type="title"/>
          </p:nvPr>
        </p:nvSpPr>
        <p:spPr>
          <a:xfrm>
            <a:off x="3601356" y="357681"/>
            <a:ext cx="5316919" cy="1114380"/>
          </a:xfrm>
        </p:spPr>
        <p:txBody>
          <a:bodyPr vert="horz" lIns="91440" tIns="45720" rIns="91440" bIns="45720" rtlCol="0" anchor="b">
            <a:normAutofit/>
          </a:bodyPr>
          <a:lstStyle/>
          <a:p>
            <a:pPr algn="ctr"/>
            <a:r>
              <a:rPr lang="en-US" sz="5200" dirty="0" err="1"/>
              <a:t>Exercices</a:t>
            </a:r>
            <a:endParaRPr lang="en-US" sz="5200" dirty="0"/>
          </a:p>
        </p:txBody>
      </p:sp>
      <p:pic>
        <p:nvPicPr>
          <p:cNvPr id="5" name="Image 4">
            <a:extLst>
              <a:ext uri="{FF2B5EF4-FFF2-40B4-BE49-F238E27FC236}">
                <a16:creationId xmlns:a16="http://schemas.microsoft.com/office/drawing/2014/main" id="{9AEF6204-429E-BBCC-5051-BDEADF4EFCB3}"/>
              </a:ext>
            </a:extLst>
          </p:cNvPr>
          <p:cNvPicPr>
            <a:picLocks noChangeAspect="1"/>
          </p:cNvPicPr>
          <p:nvPr/>
        </p:nvPicPr>
        <p:blipFill rotWithShape="1">
          <a:blip r:embed="rId2"/>
          <a:srcRect b="44767"/>
          <a:stretch/>
        </p:blipFill>
        <p:spPr>
          <a:xfrm>
            <a:off x="842372" y="1712649"/>
            <a:ext cx="5329283" cy="3432702"/>
          </a:xfrm>
          <a:prstGeom prst="rect">
            <a:avLst/>
          </a:prstGeom>
        </p:spPr>
      </p:pic>
      <p:pic>
        <p:nvPicPr>
          <p:cNvPr id="7" name="Image 6">
            <a:extLst>
              <a:ext uri="{FF2B5EF4-FFF2-40B4-BE49-F238E27FC236}">
                <a16:creationId xmlns:a16="http://schemas.microsoft.com/office/drawing/2014/main" id="{626B8C02-EB28-2CE3-B4E8-477D95A999FF}"/>
              </a:ext>
            </a:extLst>
          </p:cNvPr>
          <p:cNvPicPr>
            <a:picLocks noChangeAspect="1"/>
          </p:cNvPicPr>
          <p:nvPr/>
        </p:nvPicPr>
        <p:blipFill rotWithShape="1">
          <a:blip r:embed="rId2"/>
          <a:srcRect t="60021"/>
          <a:stretch/>
        </p:blipFill>
        <p:spPr>
          <a:xfrm>
            <a:off x="6473914" y="2186667"/>
            <a:ext cx="5329283" cy="2484665"/>
          </a:xfrm>
          <a:prstGeom prst="rect">
            <a:avLst/>
          </a:prstGeom>
        </p:spPr>
      </p:pic>
      <p:graphicFrame>
        <p:nvGraphicFramePr>
          <p:cNvPr id="3" name="Diagramme 3">
            <a:extLst>
              <a:ext uri="{FF2B5EF4-FFF2-40B4-BE49-F238E27FC236}">
                <a16:creationId xmlns:a16="http://schemas.microsoft.com/office/drawing/2014/main" id="{972A7AE3-2F3A-C2C8-790E-D406E39D4732}"/>
              </a:ext>
            </a:extLst>
          </p:cNvPr>
          <p:cNvGraphicFramePr/>
          <p:nvPr>
            <p:extLst>
              <p:ext uri="{D42A27DB-BD31-4B8C-83A1-F6EECF244321}">
                <p14:modId xmlns:p14="http://schemas.microsoft.com/office/powerpoint/2010/main" val="2699217865"/>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524727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38</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3 Minute Timer with Music for Kids, Classroom! 3 Minute Countdown with Alarm! Fun Timer 3 Minutes!">
            <a:hlinkClick r:id="" action="ppaction://media"/>
            <a:extLst>
              <a:ext uri="{FF2B5EF4-FFF2-40B4-BE49-F238E27FC236}">
                <a16:creationId xmlns:a16="http://schemas.microsoft.com/office/drawing/2014/main" id="{732B4488-7D78-F00F-90DB-E29E2F7E33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03038" y="374223"/>
            <a:ext cx="1688962" cy="950041"/>
          </a:xfrm>
          <a:prstGeom prst="rect">
            <a:avLst/>
          </a:prstGeom>
        </p:spPr>
      </p:pic>
    </p:spTree>
    <p:extLst>
      <p:ext uri="{BB962C8B-B14F-4D97-AF65-F5344CB8AC3E}">
        <p14:creationId xmlns:p14="http://schemas.microsoft.com/office/powerpoint/2010/main" val="3433779338"/>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connaissance avec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213282941"/>
              </p:ext>
            </p:extLst>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39</a:t>
            </a:fld>
            <a:endParaRPr lang="en-US"/>
          </a:p>
        </p:txBody>
      </p:sp>
      <p:sp>
        <p:nvSpPr>
          <p:cNvPr id="5" name="Rectangle 4">
            <a:extLst>
              <a:ext uri="{FF2B5EF4-FFF2-40B4-BE49-F238E27FC236}">
                <a16:creationId xmlns:a16="http://schemas.microsoft.com/office/drawing/2014/main" id="{73D7807E-C22C-71A0-3A7E-F4BB4948265B}"/>
              </a:ext>
            </a:extLst>
          </p:cNvPr>
          <p:cNvSpPr/>
          <p:nvPr/>
        </p:nvSpPr>
        <p:spPr>
          <a:xfrm>
            <a:off x="4555965" y="5188537"/>
            <a:ext cx="3096814" cy="306012"/>
          </a:xfrm>
          <a:prstGeom prst="rect">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ZoneTexte 6">
            <a:extLst>
              <a:ext uri="{FF2B5EF4-FFF2-40B4-BE49-F238E27FC236}">
                <a16:creationId xmlns:a16="http://schemas.microsoft.com/office/drawing/2014/main" id="{88FCEDAB-91D9-D032-5E15-6A2C2BB1B76A}"/>
              </a:ext>
            </a:extLst>
          </p:cNvPr>
          <p:cNvSpPr txBox="1"/>
          <p:nvPr/>
        </p:nvSpPr>
        <p:spPr>
          <a:xfrm>
            <a:off x="120869" y="6002407"/>
            <a:ext cx="4123471" cy="70788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FR" sz="2000" dirty="0" err="1"/>
              <a:t>What</a:t>
            </a:r>
            <a:r>
              <a:rPr lang="fr-FR" sz="2000" dirty="0"/>
              <a:t> are the LO </a:t>
            </a:r>
            <a:r>
              <a:rPr lang="fr-FR" sz="2000" dirty="0" err="1"/>
              <a:t>that</a:t>
            </a:r>
            <a:r>
              <a:rPr lang="fr-FR" sz="2000" dirty="0"/>
              <a:t> </a:t>
            </a:r>
            <a:r>
              <a:rPr lang="fr-FR" sz="2000" dirty="0" err="1"/>
              <a:t>we</a:t>
            </a:r>
            <a:r>
              <a:rPr lang="fr-FR" sz="2000" dirty="0"/>
              <a:t> are </a:t>
            </a:r>
            <a:r>
              <a:rPr lang="fr-FR" sz="2000" dirty="0" err="1"/>
              <a:t>going</a:t>
            </a:r>
            <a:r>
              <a:rPr lang="fr-FR" sz="2000" dirty="0"/>
              <a:t> to </a:t>
            </a:r>
            <a:r>
              <a:rPr lang="fr-FR" sz="2000" dirty="0" err="1"/>
              <a:t>study</a:t>
            </a:r>
            <a:r>
              <a:rPr lang="fr-FR" sz="2000" dirty="0"/>
              <a:t> ?</a:t>
            </a:r>
          </a:p>
        </p:txBody>
      </p:sp>
    </p:spTree>
    <p:extLst>
      <p:ext uri="{BB962C8B-B14F-4D97-AF65-F5344CB8AC3E}">
        <p14:creationId xmlns:p14="http://schemas.microsoft.com/office/powerpoint/2010/main" val="2320023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randombar(horizontal)">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fr-FR" sz="3200" dirty="0">
              <a:solidFill>
                <a:schemeClr val="tx2"/>
              </a:solidFill>
            </a:endParaRP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3374159077"/>
              </p:ext>
            </p:extLst>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a:t>
            </a:fld>
            <a:endParaRPr lang="en-US"/>
          </a:p>
        </p:txBody>
      </p:sp>
      <p:graphicFrame>
        <p:nvGraphicFramePr>
          <p:cNvPr id="5" name="Diagramme 3">
            <a:extLst>
              <a:ext uri="{FF2B5EF4-FFF2-40B4-BE49-F238E27FC236}">
                <a16:creationId xmlns:a16="http://schemas.microsoft.com/office/drawing/2014/main" id="{636F635B-9F93-0E12-7B7C-650621A5243E}"/>
              </a:ext>
            </a:extLst>
          </p:cNvPr>
          <p:cNvGraphicFramePr/>
          <p:nvPr>
            <p:extLst>
              <p:ext uri="{D42A27DB-BD31-4B8C-83A1-F6EECF244321}">
                <p14:modId xmlns:p14="http://schemas.microsoft.com/office/powerpoint/2010/main" val="374819001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638881" y="665584"/>
            <a:ext cx="10909640" cy="1001386"/>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5600" b="1" kern="1200" dirty="0">
                <a:solidFill>
                  <a:schemeClr val="tx1"/>
                </a:solidFill>
                <a:latin typeface="+mj-lt"/>
                <a:ea typeface="+mj-ea"/>
                <a:cs typeface="+mj-cs"/>
              </a:rPr>
              <a:t>VI. </a:t>
            </a:r>
            <a:r>
              <a:rPr lang="en-US" sz="5600" b="1" kern="1200" dirty="0" err="1">
                <a:solidFill>
                  <a:schemeClr val="tx1"/>
                </a:solidFill>
                <a:latin typeface="+mj-lt"/>
                <a:ea typeface="+mj-ea"/>
                <a:cs typeface="+mj-cs"/>
              </a:rPr>
              <a:t>Grammaire</a:t>
            </a:r>
            <a:r>
              <a:rPr lang="en-US" sz="5600" b="1" kern="1200" dirty="0">
                <a:solidFill>
                  <a:schemeClr val="tx1"/>
                </a:solidFill>
                <a:latin typeface="+mj-lt"/>
                <a:ea typeface="+mj-ea"/>
                <a:cs typeface="+mj-cs"/>
              </a:rPr>
              <a:t> : </a:t>
            </a:r>
            <a:r>
              <a:rPr lang="en-US" sz="5600" kern="1200" dirty="0">
                <a:solidFill>
                  <a:schemeClr val="tx1"/>
                </a:solidFill>
                <a:latin typeface="+mj-lt"/>
                <a:ea typeface="+mj-ea"/>
                <a:cs typeface="+mj-cs"/>
              </a:rPr>
              <a:t>le </a:t>
            </a:r>
            <a:r>
              <a:rPr lang="en-US" sz="5600" kern="1200" dirty="0" err="1">
                <a:solidFill>
                  <a:schemeClr val="tx1"/>
                </a:solidFill>
                <a:latin typeface="+mj-lt"/>
                <a:ea typeface="+mj-ea"/>
                <a:cs typeface="+mj-cs"/>
              </a:rPr>
              <a:t>verbe</a:t>
            </a:r>
            <a:r>
              <a:rPr lang="en-US" sz="5600" kern="1200" dirty="0">
                <a:solidFill>
                  <a:schemeClr val="tx1"/>
                </a:solidFill>
                <a:latin typeface="+mj-lt"/>
                <a:ea typeface="+mj-ea"/>
                <a:cs typeface="+mj-cs"/>
              </a:rPr>
              <a:t> « </a:t>
            </a:r>
            <a:r>
              <a:rPr lang="en-US" sz="5600" kern="1200" dirty="0" err="1">
                <a:solidFill>
                  <a:srgbClr val="00B0F0"/>
                </a:solidFill>
                <a:latin typeface="+mj-lt"/>
                <a:ea typeface="+mj-ea"/>
                <a:cs typeface="+mj-cs"/>
              </a:rPr>
              <a:t>S’appel</a:t>
            </a:r>
            <a:r>
              <a:rPr lang="en-US" sz="5600" u="sng" kern="1200" dirty="0" err="1">
                <a:solidFill>
                  <a:srgbClr val="00B0F0"/>
                </a:solidFill>
                <a:latin typeface="+mj-lt"/>
                <a:ea typeface="+mj-ea"/>
                <a:cs typeface="+mj-cs"/>
              </a:rPr>
              <a:t>er</a:t>
            </a:r>
            <a:r>
              <a:rPr lang="en-US" sz="5600" kern="1200" dirty="0">
                <a:solidFill>
                  <a:schemeClr val="tx1"/>
                </a:solidFill>
                <a:latin typeface="+mj-lt"/>
                <a:ea typeface="+mj-ea"/>
                <a:cs typeface="+mj-cs"/>
              </a:rPr>
              <a:t> » </a:t>
            </a:r>
          </a:p>
        </p:txBody>
      </p:sp>
      <p:sp>
        <p:nvSpPr>
          <p:cNvPr id="4" name="ZoneTexte 3">
            <a:extLst>
              <a:ext uri="{FF2B5EF4-FFF2-40B4-BE49-F238E27FC236}">
                <a16:creationId xmlns:a16="http://schemas.microsoft.com/office/drawing/2014/main" id="{00826F03-1933-30C3-C9C0-4A0F001BA62F}"/>
              </a:ext>
            </a:extLst>
          </p:cNvPr>
          <p:cNvSpPr txBox="1"/>
          <p:nvPr/>
        </p:nvSpPr>
        <p:spPr>
          <a:xfrm>
            <a:off x="638881" y="3094598"/>
            <a:ext cx="10909640" cy="774507"/>
          </a:xfrm>
          <a:prstGeom prst="rect">
            <a:avLst/>
          </a:prstGeom>
          <a:noFill/>
          <a:ln>
            <a:noFill/>
          </a:ln>
        </p:spPr>
        <p:txBody>
          <a:bodyPr wrap="square">
            <a:spAutoFit/>
          </a:bodyPr>
          <a:lstStyle/>
          <a:p>
            <a:pPr algn="just">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Verbe s’appeler </a:t>
            </a:r>
          </a:p>
          <a:p>
            <a:pPr algn="just">
              <a:lnSpc>
                <a:spcPct val="107000"/>
              </a:lnSpc>
              <a:spcAft>
                <a:spcPts val="800"/>
              </a:spcAft>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https://play.kahoot.it/v2/?quizId=2117d1cb-7153-44f0-8e0a-6c031e5cfdfa</a:t>
            </a: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1" name="Diagramme 3">
            <a:extLst>
              <a:ext uri="{FF2B5EF4-FFF2-40B4-BE49-F238E27FC236}">
                <a16:creationId xmlns:a16="http://schemas.microsoft.com/office/drawing/2014/main" id="{A71BB156-72C0-A636-A083-E7DE481770F3}"/>
              </a:ext>
            </a:extLst>
          </p:cNvPr>
          <p:cNvGraphicFramePr/>
          <p:nvPr>
            <p:extLst>
              <p:ext uri="{D42A27DB-BD31-4B8C-83A1-F6EECF244321}">
                <p14:modId xmlns:p14="http://schemas.microsoft.com/office/powerpoint/2010/main" val="267192458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339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B5E417C-CAF9-91A0-EBCF-191EC4F2D1FC}"/>
              </a:ext>
            </a:extLst>
          </p:cNvPr>
          <p:cNvSpPr>
            <a:spLocks noGrp="1"/>
          </p:cNvSpPr>
          <p:nvPr>
            <p:ph type="title"/>
          </p:nvPr>
        </p:nvSpPr>
        <p:spPr>
          <a:xfrm>
            <a:off x="638881" y="630658"/>
            <a:ext cx="10909640" cy="1036311"/>
          </a:xfrm>
          <a:ln>
            <a:no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en-US" sz="4800" kern="1200" dirty="0">
                <a:solidFill>
                  <a:schemeClr val="tx1"/>
                </a:solidFill>
                <a:latin typeface="+mj-lt"/>
                <a:ea typeface="+mj-ea"/>
                <a:cs typeface="+mj-cs"/>
              </a:rPr>
              <a:t>Le </a:t>
            </a:r>
            <a:r>
              <a:rPr lang="en-US" sz="4800" kern="1200" dirty="0" err="1">
                <a:solidFill>
                  <a:schemeClr val="tx1"/>
                </a:solidFill>
                <a:latin typeface="+mj-lt"/>
                <a:ea typeface="+mj-ea"/>
                <a:cs typeface="+mj-cs"/>
              </a:rPr>
              <a:t>verbe</a:t>
            </a:r>
            <a:r>
              <a:rPr lang="en-US" sz="4800" kern="1200" dirty="0">
                <a:solidFill>
                  <a:schemeClr val="tx1"/>
                </a:solidFill>
                <a:latin typeface="+mj-lt"/>
                <a:ea typeface="+mj-ea"/>
                <a:cs typeface="+mj-cs"/>
              </a:rPr>
              <a:t> « </a:t>
            </a:r>
            <a:r>
              <a:rPr lang="en-US" sz="4800" kern="1200" dirty="0" err="1">
                <a:solidFill>
                  <a:srgbClr val="00B0F0"/>
                </a:solidFill>
                <a:latin typeface="+mj-lt"/>
                <a:ea typeface="+mj-ea"/>
                <a:cs typeface="+mj-cs"/>
              </a:rPr>
              <a:t>S’appel</a:t>
            </a:r>
            <a:r>
              <a:rPr lang="en-US" sz="4800" kern="1200" dirty="0" err="1">
                <a:solidFill>
                  <a:srgbClr val="FF0000"/>
                </a:solidFill>
                <a:latin typeface="+mj-lt"/>
                <a:ea typeface="+mj-ea"/>
                <a:cs typeface="+mj-cs"/>
              </a:rPr>
              <a:t>er</a:t>
            </a:r>
            <a:r>
              <a:rPr lang="en-US" sz="4800" kern="1200" dirty="0">
                <a:solidFill>
                  <a:schemeClr val="tx1"/>
                </a:solidFill>
                <a:latin typeface="+mj-lt"/>
                <a:ea typeface="+mj-ea"/>
                <a:cs typeface="+mj-cs"/>
              </a:rPr>
              <a:t> » </a:t>
            </a:r>
          </a:p>
        </p:txBody>
      </p:sp>
      <p:sp>
        <p:nvSpPr>
          <p:cNvPr id="13"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ableau 5">
            <a:extLst>
              <a:ext uri="{FF2B5EF4-FFF2-40B4-BE49-F238E27FC236}">
                <a16:creationId xmlns:a16="http://schemas.microsoft.com/office/drawing/2014/main" id="{D5830975-3809-D444-D9A8-80794FCC952B}"/>
              </a:ext>
            </a:extLst>
          </p:cNvPr>
          <p:cNvGraphicFramePr>
            <a:graphicFrameLocks noGrp="1"/>
          </p:cNvGraphicFramePr>
          <p:nvPr>
            <p:extLst>
              <p:ext uri="{D42A27DB-BD31-4B8C-83A1-F6EECF244321}">
                <p14:modId xmlns:p14="http://schemas.microsoft.com/office/powerpoint/2010/main" val="849098750"/>
              </p:ext>
            </p:extLst>
          </p:nvPr>
        </p:nvGraphicFramePr>
        <p:xfrm>
          <a:off x="638881" y="1953193"/>
          <a:ext cx="8101835" cy="2432568"/>
        </p:xfrm>
        <a:graphic>
          <a:graphicData uri="http://schemas.openxmlformats.org/drawingml/2006/table">
            <a:tbl>
              <a:tblPr firstRow="1" firstCol="1" bandRow="1"/>
              <a:tblGrid>
                <a:gridCol w="1578754">
                  <a:extLst>
                    <a:ext uri="{9D8B030D-6E8A-4147-A177-3AD203B41FA5}">
                      <a16:colId xmlns:a16="http://schemas.microsoft.com/office/drawing/2014/main" val="1125094722"/>
                    </a:ext>
                  </a:extLst>
                </a:gridCol>
                <a:gridCol w="2015532">
                  <a:extLst>
                    <a:ext uri="{9D8B030D-6E8A-4147-A177-3AD203B41FA5}">
                      <a16:colId xmlns:a16="http://schemas.microsoft.com/office/drawing/2014/main" val="1613189712"/>
                    </a:ext>
                  </a:extLst>
                </a:gridCol>
                <a:gridCol w="1848762">
                  <a:extLst>
                    <a:ext uri="{9D8B030D-6E8A-4147-A177-3AD203B41FA5}">
                      <a16:colId xmlns:a16="http://schemas.microsoft.com/office/drawing/2014/main" val="331223706"/>
                    </a:ext>
                  </a:extLst>
                </a:gridCol>
                <a:gridCol w="2658787">
                  <a:extLst>
                    <a:ext uri="{9D8B030D-6E8A-4147-A177-3AD203B41FA5}">
                      <a16:colId xmlns:a16="http://schemas.microsoft.com/office/drawing/2014/main" val="4087619630"/>
                    </a:ext>
                  </a:extLst>
                </a:gridCol>
              </a:tblGrid>
              <a:tr h="871431">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Singulier</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Pluriel</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extLst>
                  <a:ext uri="{0D108BD9-81ED-4DB2-BD59-A6C34878D82A}">
                    <a16:rowId xmlns:a16="http://schemas.microsoft.com/office/drawing/2014/main" val="3437360141"/>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Je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108385"/>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Tu</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t>
                      </a: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ez</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765534"/>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 / elle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Ils / elles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ent</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515608"/>
                  </a:ext>
                </a:extLst>
              </a:tr>
            </a:tbl>
          </a:graphicData>
        </a:graphic>
      </p:graphicFrame>
      <p:sp>
        <p:nvSpPr>
          <p:cNvPr id="7" name="ZoneTexte 6">
            <a:extLst>
              <a:ext uri="{FF2B5EF4-FFF2-40B4-BE49-F238E27FC236}">
                <a16:creationId xmlns:a16="http://schemas.microsoft.com/office/drawing/2014/main" id="{BC958B3A-801A-5A59-AF84-A5714F1E1FA6}"/>
              </a:ext>
            </a:extLst>
          </p:cNvPr>
          <p:cNvSpPr txBox="1"/>
          <p:nvPr/>
        </p:nvSpPr>
        <p:spPr>
          <a:xfrm>
            <a:off x="638880" y="4750938"/>
            <a:ext cx="1090963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dirty="0"/>
              <a:t>All</a:t>
            </a:r>
            <a:r>
              <a:rPr lang="en-US" dirty="0">
                <a:solidFill>
                  <a:srgbClr val="00B0F0"/>
                </a:solidFill>
              </a:rPr>
              <a:t> </a:t>
            </a:r>
            <a:r>
              <a:rPr lang="en-US" u="sng" dirty="0">
                <a:solidFill>
                  <a:srgbClr val="FF0000"/>
                </a:solidFill>
              </a:rPr>
              <a:t>-er</a:t>
            </a:r>
            <a:r>
              <a:rPr lang="en-US" dirty="0">
                <a:solidFill>
                  <a:srgbClr val="FF0000"/>
                </a:solidFill>
              </a:rPr>
              <a:t> </a:t>
            </a:r>
            <a:r>
              <a:rPr lang="en-US" dirty="0"/>
              <a:t>verbs are considered as “regular verbs”. </a:t>
            </a:r>
          </a:p>
          <a:p>
            <a:pPr algn="just"/>
            <a:r>
              <a:rPr lang="en-US" dirty="0"/>
              <a:t>To conjugate these verbs, drop the </a:t>
            </a:r>
            <a:r>
              <a:rPr lang="en-US" u="sng" dirty="0">
                <a:solidFill>
                  <a:srgbClr val="FF0000"/>
                </a:solidFill>
              </a:rPr>
              <a:t>-er</a:t>
            </a:r>
            <a:r>
              <a:rPr lang="en-US" dirty="0">
                <a:solidFill>
                  <a:srgbClr val="FF0000"/>
                </a:solidFill>
              </a:rPr>
              <a:t> </a:t>
            </a:r>
            <a:r>
              <a:rPr lang="en-US" dirty="0"/>
              <a:t>from the </a:t>
            </a:r>
            <a:r>
              <a:rPr lang="en-US" dirty="0">
                <a:solidFill>
                  <a:srgbClr val="00B0F0"/>
                </a:solidFill>
              </a:rPr>
              <a:t>infinitive</a:t>
            </a:r>
            <a:r>
              <a:rPr lang="en-US" dirty="0"/>
              <a:t> to form the stem. Next, add the </a:t>
            </a:r>
            <a:r>
              <a:rPr lang="en-US" dirty="0">
                <a:solidFill>
                  <a:srgbClr val="FF0000"/>
                </a:solidFill>
              </a:rPr>
              <a:t>endings</a:t>
            </a:r>
            <a:r>
              <a:rPr lang="en-US" dirty="0"/>
              <a:t> to the stem.</a:t>
            </a:r>
          </a:p>
          <a:p>
            <a:pPr algn="just"/>
            <a:endParaRPr lang="en-US" b="0" i="0" dirty="0">
              <a:solidFill>
                <a:srgbClr val="303030"/>
              </a:solidFill>
              <a:effectLst/>
            </a:endParaRPr>
          </a:p>
          <a:p>
            <a:pPr algn="just"/>
            <a:r>
              <a:rPr lang="en-US" b="0" i="0" dirty="0">
                <a:solidFill>
                  <a:srgbClr val="303030"/>
                </a:solidFill>
                <a:effectLst/>
              </a:rPr>
              <a:t>The </a:t>
            </a:r>
            <a:r>
              <a:rPr lang="en-US" b="0" i="0" dirty="0">
                <a:solidFill>
                  <a:srgbClr val="FF0000"/>
                </a:solidFill>
                <a:effectLst/>
              </a:rPr>
              <a:t>endings </a:t>
            </a:r>
            <a:r>
              <a:rPr lang="en-US" b="0" i="0" dirty="0">
                <a:solidFill>
                  <a:srgbClr val="303030"/>
                </a:solidFill>
                <a:effectLst/>
              </a:rPr>
              <a:t>given above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ons</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ez</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ent</a:t>
            </a:r>
            <a:r>
              <a:rPr lang="en-US" b="0" i="0" dirty="0">
                <a:solidFill>
                  <a:srgbClr val="303030"/>
                </a:solidFill>
                <a:effectLst/>
              </a:rPr>
              <a:t>) are those for </a:t>
            </a:r>
            <a:r>
              <a:rPr lang="en-US" b="1" i="0" dirty="0">
                <a:solidFill>
                  <a:srgbClr val="303030"/>
                </a:solidFill>
                <a:effectLst/>
              </a:rPr>
              <a:t>all</a:t>
            </a:r>
            <a:r>
              <a:rPr lang="en-US" b="0" i="0" dirty="0">
                <a:solidFill>
                  <a:srgbClr val="303030"/>
                </a:solidFill>
                <a:effectLst/>
              </a:rPr>
              <a:t> regular verbs.</a:t>
            </a:r>
          </a:p>
        </p:txBody>
      </p:sp>
      <p:sp>
        <p:nvSpPr>
          <p:cNvPr id="8" name="ZoneTexte 7">
            <a:extLst>
              <a:ext uri="{FF2B5EF4-FFF2-40B4-BE49-F238E27FC236}">
                <a16:creationId xmlns:a16="http://schemas.microsoft.com/office/drawing/2014/main" id="{8E432A8F-FA01-17F4-1C72-E97AAA77055E}"/>
              </a:ext>
            </a:extLst>
          </p:cNvPr>
          <p:cNvSpPr txBox="1"/>
          <p:nvPr/>
        </p:nvSpPr>
        <p:spPr>
          <a:xfrm>
            <a:off x="9371377" y="1800438"/>
            <a:ext cx="2177144" cy="258532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FR" b="1" u="sng" dirty="0" err="1"/>
              <a:t>Pronunciation</a:t>
            </a:r>
            <a:r>
              <a:rPr lang="fr-FR" b="1" u="sng" dirty="0"/>
              <a:t> tip !</a:t>
            </a:r>
          </a:p>
          <a:p>
            <a:pPr algn="just"/>
            <a:r>
              <a:rPr lang="en-US" b="0" i="0" dirty="0">
                <a:solidFill>
                  <a:srgbClr val="303030"/>
                </a:solidFill>
                <a:effectLst/>
              </a:rPr>
              <a:t>The </a:t>
            </a:r>
            <a:r>
              <a:rPr lang="en-US" b="0" i="0" dirty="0">
                <a:solidFill>
                  <a:srgbClr val="FF0000"/>
                </a:solidFill>
                <a:effectLst/>
              </a:rPr>
              <a:t>endings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and </a:t>
            </a:r>
            <a:r>
              <a:rPr lang="en-US" b="0" i="0" dirty="0">
                <a:solidFill>
                  <a:srgbClr val="FF0000"/>
                </a:solidFill>
                <a:effectLst/>
              </a:rPr>
              <a:t>-</a:t>
            </a:r>
            <a:r>
              <a:rPr lang="en-US" b="1" i="0" dirty="0" err="1">
                <a:solidFill>
                  <a:srgbClr val="FF0000"/>
                </a:solidFill>
                <a:effectLst/>
              </a:rPr>
              <a:t>ent</a:t>
            </a:r>
            <a:r>
              <a:rPr lang="en-US" b="0" i="0" dirty="0">
                <a:solidFill>
                  <a:srgbClr val="303030"/>
                </a:solidFill>
                <a:effectLst/>
              </a:rPr>
              <a:t>) are all </a:t>
            </a:r>
            <a:r>
              <a:rPr lang="en-US" b="1" i="0" dirty="0">
                <a:solidFill>
                  <a:srgbClr val="303030"/>
                </a:solidFill>
                <a:effectLst/>
              </a:rPr>
              <a:t>silent</a:t>
            </a:r>
            <a:r>
              <a:rPr lang="en-US" b="0" i="0" dirty="0">
                <a:solidFill>
                  <a:srgbClr val="303030"/>
                </a:solidFill>
                <a:effectLst/>
              </a:rPr>
              <a:t>. The only endings that are pronounced are the </a:t>
            </a:r>
            <a:r>
              <a:rPr lang="en-US" b="0" i="1" dirty="0">
                <a:solidFill>
                  <a:srgbClr val="7030A0"/>
                </a:solidFill>
                <a:effectLst/>
              </a:rPr>
              <a:t>nous</a:t>
            </a:r>
            <a:r>
              <a:rPr lang="en-US" b="0" i="0" dirty="0">
                <a:solidFill>
                  <a:srgbClr val="303030"/>
                </a:solidFill>
                <a:effectLst/>
              </a:rPr>
              <a:t> (</a:t>
            </a:r>
            <a:r>
              <a:rPr lang="en-US" b="0" i="0" dirty="0">
                <a:solidFill>
                  <a:srgbClr val="FF0000"/>
                </a:solidFill>
                <a:effectLst/>
              </a:rPr>
              <a:t>-</a:t>
            </a:r>
            <a:r>
              <a:rPr lang="en-US" b="1" i="0" dirty="0" err="1">
                <a:solidFill>
                  <a:srgbClr val="FF0000"/>
                </a:solidFill>
                <a:effectLst/>
              </a:rPr>
              <a:t>ons</a:t>
            </a:r>
            <a:r>
              <a:rPr lang="en-US" b="0" i="0" dirty="0">
                <a:solidFill>
                  <a:srgbClr val="303030"/>
                </a:solidFill>
                <a:effectLst/>
              </a:rPr>
              <a:t>) and the </a:t>
            </a:r>
            <a:r>
              <a:rPr lang="en-US" b="0" i="1" dirty="0" err="1">
                <a:solidFill>
                  <a:srgbClr val="7030A0"/>
                </a:solidFill>
                <a:effectLst/>
              </a:rPr>
              <a:t>vous</a:t>
            </a:r>
            <a:r>
              <a:rPr lang="en-US" b="0" i="1" dirty="0">
                <a:solidFill>
                  <a:srgbClr val="303030"/>
                </a:solidFill>
                <a:effectLst/>
              </a:rPr>
              <a:t> </a:t>
            </a:r>
            <a:r>
              <a:rPr lang="en-US" b="0" i="0" dirty="0">
                <a:solidFill>
                  <a:srgbClr val="303030"/>
                </a:solidFill>
                <a:effectLst/>
              </a:rPr>
              <a:t>(</a:t>
            </a:r>
            <a:r>
              <a:rPr lang="en-US" b="0" i="0" dirty="0">
                <a:solidFill>
                  <a:srgbClr val="FF0000"/>
                </a:solidFill>
                <a:effectLst/>
              </a:rPr>
              <a:t>-</a:t>
            </a:r>
            <a:r>
              <a:rPr lang="en-US" b="1" i="0" dirty="0" err="1">
                <a:solidFill>
                  <a:srgbClr val="FF0000"/>
                </a:solidFill>
                <a:effectLst/>
              </a:rPr>
              <a:t>ez</a:t>
            </a:r>
            <a:r>
              <a:rPr lang="en-US" b="0" i="0" dirty="0">
                <a:solidFill>
                  <a:srgbClr val="303030"/>
                </a:solidFill>
                <a:effectLst/>
              </a:rPr>
              <a:t>) endings.</a:t>
            </a:r>
            <a:endParaRPr lang="fr-FR" dirty="0"/>
          </a:p>
          <a:p>
            <a:endParaRPr lang="fr-FR" dirty="0"/>
          </a:p>
        </p:txBody>
      </p:sp>
      <p:pic>
        <p:nvPicPr>
          <p:cNvPr id="10" name="Picture 2" descr="Cat Kitty Sticker by 궁디팡팡 캣페스타">
            <a:extLst>
              <a:ext uri="{FF2B5EF4-FFF2-40B4-BE49-F238E27FC236}">
                <a16:creationId xmlns:a16="http://schemas.microsoft.com/office/drawing/2014/main" id="{3C6F4FC4-F25E-8590-882B-1043DC7907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me 3">
            <a:extLst>
              <a:ext uri="{FF2B5EF4-FFF2-40B4-BE49-F238E27FC236}">
                <a16:creationId xmlns:a16="http://schemas.microsoft.com/office/drawing/2014/main" id="{B49DE6E3-6DD8-DD53-C67D-96AC2E6CBDD2}"/>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837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CED4D40-4B67-4331-AC48-79B82B4A47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89A7338D-36D8-61C4-8C73-B6FD0CFF7BD2}"/>
              </a:ext>
            </a:extLst>
          </p:cNvPr>
          <p:cNvSpPr>
            <a:spLocks noGrp="1"/>
          </p:cNvSpPr>
          <p:nvPr>
            <p:ph type="title"/>
          </p:nvPr>
        </p:nvSpPr>
        <p:spPr>
          <a:xfrm>
            <a:off x="638881" y="417576"/>
            <a:ext cx="10909640" cy="1249394"/>
          </a:xfrm>
        </p:spPr>
        <p:txBody>
          <a:bodyPr vert="horz" lIns="91440" tIns="45720" rIns="91440" bIns="45720" rtlCol="0" anchor="ctr">
            <a:normAutofit/>
          </a:bodyPr>
          <a:lstStyle/>
          <a:p>
            <a:pPr algn="ctr"/>
            <a:r>
              <a:rPr lang="en-US" sz="6600" kern="1200" dirty="0">
                <a:solidFill>
                  <a:schemeClr val="tx1"/>
                </a:solidFill>
                <a:latin typeface="+mj-lt"/>
                <a:ea typeface="+mj-ea"/>
                <a:cs typeface="+mj-cs"/>
              </a:rPr>
              <a:t>LE 2 p.22</a:t>
            </a:r>
          </a:p>
        </p:txBody>
      </p:sp>
      <p:sp>
        <p:nvSpPr>
          <p:cNvPr id="12" name="sketch line">
            <a:extLst>
              <a:ext uri="{FF2B5EF4-FFF2-40B4-BE49-F238E27FC236}">
                <a16:creationId xmlns:a16="http://schemas.microsoft.com/office/drawing/2014/main" id="{670CEDEF-4F34-412E-84EE-329C1E93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1733454"/>
            <a:ext cx="4572000" cy="18288"/>
          </a:xfrm>
          <a:custGeom>
            <a:avLst/>
            <a:gdLst>
              <a:gd name="connsiteX0" fmla="*/ 0 w 4572000"/>
              <a:gd name="connsiteY0" fmla="*/ 0 h 18288"/>
              <a:gd name="connsiteX1" fmla="*/ 515983 w 4572000"/>
              <a:gd name="connsiteY1" fmla="*/ 0 h 18288"/>
              <a:gd name="connsiteX2" fmla="*/ 1031966 w 4572000"/>
              <a:gd name="connsiteY2" fmla="*/ 0 h 18288"/>
              <a:gd name="connsiteX3" fmla="*/ 1639389 w 4572000"/>
              <a:gd name="connsiteY3" fmla="*/ 0 h 18288"/>
              <a:gd name="connsiteX4" fmla="*/ 2383971 w 4572000"/>
              <a:gd name="connsiteY4" fmla="*/ 0 h 18288"/>
              <a:gd name="connsiteX5" fmla="*/ 2945674 w 4572000"/>
              <a:gd name="connsiteY5" fmla="*/ 0 h 18288"/>
              <a:gd name="connsiteX6" fmla="*/ 3507377 w 4572000"/>
              <a:gd name="connsiteY6" fmla="*/ 0 h 18288"/>
              <a:gd name="connsiteX7" fmla="*/ 4572000 w 4572000"/>
              <a:gd name="connsiteY7" fmla="*/ 0 h 18288"/>
              <a:gd name="connsiteX8" fmla="*/ 4572000 w 4572000"/>
              <a:gd name="connsiteY8" fmla="*/ 18288 h 18288"/>
              <a:gd name="connsiteX9" fmla="*/ 3873137 w 4572000"/>
              <a:gd name="connsiteY9" fmla="*/ 18288 h 18288"/>
              <a:gd name="connsiteX10" fmla="*/ 3311434 w 4572000"/>
              <a:gd name="connsiteY10" fmla="*/ 18288 h 18288"/>
              <a:gd name="connsiteX11" fmla="*/ 2749731 w 4572000"/>
              <a:gd name="connsiteY11" fmla="*/ 18288 h 18288"/>
              <a:gd name="connsiteX12" fmla="*/ 2050869 w 4572000"/>
              <a:gd name="connsiteY12" fmla="*/ 18288 h 18288"/>
              <a:gd name="connsiteX13" fmla="*/ 1306286 w 4572000"/>
              <a:gd name="connsiteY13" fmla="*/ 18288 h 18288"/>
              <a:gd name="connsiteX14" fmla="*/ 790303 w 4572000"/>
              <a:gd name="connsiteY14" fmla="*/ 18288 h 18288"/>
              <a:gd name="connsiteX15" fmla="*/ 0 w 4572000"/>
              <a:gd name="connsiteY15" fmla="*/ 18288 h 18288"/>
              <a:gd name="connsiteX16" fmla="*/ 0 w 457200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 4">
            <a:extLst>
              <a:ext uri="{FF2B5EF4-FFF2-40B4-BE49-F238E27FC236}">
                <a16:creationId xmlns:a16="http://schemas.microsoft.com/office/drawing/2014/main" id="{A81A78C4-F53A-D417-EB32-85CA991E89C3}"/>
              </a:ext>
            </a:extLst>
          </p:cNvPr>
          <p:cNvPicPr>
            <a:picLocks noChangeAspect="1"/>
          </p:cNvPicPr>
          <p:nvPr/>
        </p:nvPicPr>
        <p:blipFill>
          <a:blip r:embed="rId2"/>
          <a:stretch>
            <a:fillRect/>
          </a:stretch>
        </p:blipFill>
        <p:spPr>
          <a:xfrm>
            <a:off x="1374813" y="2316908"/>
            <a:ext cx="9437775" cy="3586353"/>
          </a:xfrm>
          <a:prstGeom prst="rect">
            <a:avLst/>
          </a:prstGeom>
        </p:spPr>
      </p:pic>
      <p:sp>
        <p:nvSpPr>
          <p:cNvPr id="4" name="Rectangle 3">
            <a:extLst>
              <a:ext uri="{FF2B5EF4-FFF2-40B4-BE49-F238E27FC236}">
                <a16:creationId xmlns:a16="http://schemas.microsoft.com/office/drawing/2014/main" id="{6AAE0906-4227-7740-9954-B18A0ECCEBBC}"/>
              </a:ext>
            </a:extLst>
          </p:cNvPr>
          <p:cNvSpPr/>
          <p:nvPr/>
        </p:nvSpPr>
        <p:spPr>
          <a:xfrm>
            <a:off x="3497942" y="3255701"/>
            <a:ext cx="1603829" cy="46445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E5841155-CA46-DF63-0EBE-BD2CFA410F15}"/>
              </a:ext>
            </a:extLst>
          </p:cNvPr>
          <p:cNvSpPr/>
          <p:nvPr/>
        </p:nvSpPr>
        <p:spPr>
          <a:xfrm>
            <a:off x="2772228" y="4194494"/>
            <a:ext cx="2619829" cy="46445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E542F860-EDA7-EAF9-CDE6-6835929D48FC}"/>
              </a:ext>
            </a:extLst>
          </p:cNvPr>
          <p:cNvSpPr/>
          <p:nvPr/>
        </p:nvSpPr>
        <p:spPr>
          <a:xfrm>
            <a:off x="5406206" y="4712057"/>
            <a:ext cx="1764212" cy="46445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9" name="Rectangle 8">
            <a:extLst>
              <a:ext uri="{FF2B5EF4-FFF2-40B4-BE49-F238E27FC236}">
                <a16:creationId xmlns:a16="http://schemas.microsoft.com/office/drawing/2014/main" id="{D06B22A0-942D-0FED-20E5-D3D5DFE4238C}"/>
              </a:ext>
            </a:extLst>
          </p:cNvPr>
          <p:cNvSpPr/>
          <p:nvPr/>
        </p:nvSpPr>
        <p:spPr>
          <a:xfrm>
            <a:off x="3258091" y="5201615"/>
            <a:ext cx="1764212" cy="464457"/>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3">
            <a:extLst>
              <a:ext uri="{FF2B5EF4-FFF2-40B4-BE49-F238E27FC236}">
                <a16:creationId xmlns:a16="http://schemas.microsoft.com/office/drawing/2014/main" id="{41B93139-43C6-F72F-6CFC-C9B67DF20A5E}"/>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148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8055"/>
            <a:ext cx="7201941" cy="1508760"/>
          </a:xfrm>
          <a:prstGeom prst="rect">
            <a:avLst/>
          </a:prstGeom>
          <a:solidFill>
            <a:srgbClr val="3F534F"/>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re 1">
            <a:extLst>
              <a:ext uri="{FF2B5EF4-FFF2-40B4-BE49-F238E27FC236}">
                <a16:creationId xmlns:a16="http://schemas.microsoft.com/office/drawing/2014/main" id="{38E2A319-C758-3AA0-085E-DA47F9902566}"/>
              </a:ext>
            </a:extLst>
          </p:cNvPr>
          <p:cNvSpPr>
            <a:spLocks noGrp="1"/>
          </p:cNvSpPr>
          <p:nvPr>
            <p:ph type="title"/>
          </p:nvPr>
        </p:nvSpPr>
        <p:spPr>
          <a:xfrm>
            <a:off x="777240" y="694944"/>
            <a:ext cx="6610388" cy="1042416"/>
          </a:xfrm>
        </p:spPr>
        <p:txBody>
          <a:bodyPr>
            <a:normAutofit/>
          </a:bodyPr>
          <a:lstStyle/>
          <a:p>
            <a:r>
              <a:rPr lang="fr-FR" sz="4200" dirty="0">
                <a:solidFill>
                  <a:srgbClr val="FFFFFF"/>
                </a:solidFill>
              </a:rPr>
              <a:t>LE 6 p.15</a:t>
            </a:r>
          </a:p>
        </p:txBody>
      </p:sp>
      <p:sp>
        <p:nvSpPr>
          <p:cNvPr id="14" nam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450222"/>
            <a:ext cx="1861718" cy="1506594"/>
          </a:xfrm>
          <a:prstGeom prst="rect">
            <a:avLst/>
          </a:prstGeom>
          <a:solidFill>
            <a:srgbClr val="2EBCCE">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70314" y="453269"/>
            <a:ext cx="1862765" cy="1505231"/>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8" name="Rectangle 17">
            <a:extLst>
              <a:ext uri="{FF2B5EF4-FFF2-40B4-BE49-F238E27FC236}">
                <a16:creationId xmlns:a16="http://schemas.microsoft.com/office/drawing/2014/main" id="{33A87B69-D1B1-4DA7-B224-F220FC523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2130552"/>
            <a:ext cx="7205472" cy="4270248"/>
          </a:xfrm>
          <a:prstGeom prst="rect">
            <a:avLst/>
          </a:prstGeom>
          <a:solidFill>
            <a:srgbClr val="2EBCCE">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Espace réservé du contenu 4">
            <a:extLst>
              <a:ext uri="{FF2B5EF4-FFF2-40B4-BE49-F238E27FC236}">
                <a16:creationId xmlns:a16="http://schemas.microsoft.com/office/drawing/2014/main" id="{B001A2FE-C883-508F-65EE-32A2BE1E4BB3}"/>
              </a:ext>
            </a:extLst>
          </p:cNvPr>
          <p:cNvPicPr>
            <a:picLocks noChangeAspect="1"/>
          </p:cNvPicPr>
          <p:nvPr/>
        </p:nvPicPr>
        <p:blipFill>
          <a:blip r:embed="rId2"/>
          <a:stretch>
            <a:fillRect/>
          </a:stretch>
        </p:blipFill>
        <p:spPr>
          <a:xfrm>
            <a:off x="670142" y="3270414"/>
            <a:ext cx="6795370" cy="1987647"/>
          </a:xfrm>
          <a:prstGeom prst="rect">
            <a:avLst/>
          </a:prstGeom>
        </p:spPr>
      </p:pic>
      <p:sp>
        <p:nvSpPr>
          <p:cNvPr id="20" name="Rectangle 19">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45755" y="2127680"/>
            <a:ext cx="3887324" cy="4273119"/>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9731D02C-18FB-8542-9388-B1867ADBCD7E}"/>
              </a:ext>
            </a:extLst>
          </p:cNvPr>
          <p:cNvSpPr>
            <a:spLocks noGrp="1"/>
          </p:cNvSpPr>
          <p:nvPr>
            <p:ph idx="1"/>
          </p:nvPr>
        </p:nvSpPr>
        <p:spPr>
          <a:xfrm>
            <a:off x="7977533" y="2393790"/>
            <a:ext cx="3623768" cy="3740893"/>
          </a:xfrm>
        </p:spPr>
        <p:style>
          <a:lnRef idx="2">
            <a:schemeClr val="dk1"/>
          </a:lnRef>
          <a:fillRef idx="1">
            <a:schemeClr val="lt1"/>
          </a:fillRef>
          <a:effectRef idx="0">
            <a:schemeClr val="dk1"/>
          </a:effectRef>
          <a:fontRef idx="minor">
            <a:schemeClr val="dk1"/>
          </a:fontRef>
        </p:style>
        <p:txBody>
          <a:bodyPr anchor="ctr">
            <a:normAutofit/>
          </a:bodyPr>
          <a:lstStyle/>
          <a:p>
            <a:pPr marL="457200" indent="-457200">
              <a:lnSpc>
                <a:spcPct val="200000"/>
              </a:lnSpc>
              <a:buAutoNum type="alphaLcPeriod"/>
            </a:pPr>
            <a:r>
              <a:rPr lang="en-US" sz="2000" dirty="0">
                <a:solidFill>
                  <a:srgbClr val="00B0F0"/>
                </a:solidFill>
              </a:rPr>
              <a:t>Je </a:t>
            </a:r>
            <a:r>
              <a:rPr lang="en-US" sz="2000" dirty="0" err="1">
                <a:solidFill>
                  <a:srgbClr val="00B0F0"/>
                </a:solidFill>
              </a:rPr>
              <a:t>m’appelle</a:t>
            </a:r>
            <a:r>
              <a:rPr lang="en-US" sz="2000" dirty="0">
                <a:solidFill>
                  <a:srgbClr val="00B0F0"/>
                </a:solidFill>
              </a:rPr>
              <a:t> Lucille.</a:t>
            </a:r>
          </a:p>
          <a:p>
            <a:pPr marL="457200" indent="-457200">
              <a:lnSpc>
                <a:spcPct val="200000"/>
              </a:lnSpc>
              <a:buAutoNum type="alphaLcPeriod"/>
            </a:pPr>
            <a:r>
              <a:rPr lang="en-US" sz="2000" dirty="0">
                <a:solidFill>
                  <a:srgbClr val="00B0F0"/>
                </a:solidFill>
              </a:rPr>
              <a:t>Comment </a:t>
            </a:r>
            <a:r>
              <a:rPr lang="en-US" sz="2000" dirty="0" err="1">
                <a:solidFill>
                  <a:srgbClr val="00B0F0"/>
                </a:solidFill>
              </a:rPr>
              <a:t>tu</a:t>
            </a:r>
            <a:r>
              <a:rPr lang="en-US" sz="2000" dirty="0">
                <a:solidFill>
                  <a:srgbClr val="00B0F0"/>
                </a:solidFill>
              </a:rPr>
              <a:t> </a:t>
            </a:r>
            <a:r>
              <a:rPr lang="en-US" sz="2000" dirty="0" err="1">
                <a:solidFill>
                  <a:srgbClr val="00B0F0"/>
                </a:solidFill>
              </a:rPr>
              <a:t>t’appelles</a:t>
            </a:r>
            <a:r>
              <a:rPr lang="en-US" sz="2000" dirty="0">
                <a:solidFill>
                  <a:srgbClr val="00B0F0"/>
                </a:solidFill>
              </a:rPr>
              <a:t> ?</a:t>
            </a:r>
          </a:p>
          <a:p>
            <a:pPr marL="457200" indent="-457200">
              <a:lnSpc>
                <a:spcPct val="200000"/>
              </a:lnSpc>
              <a:buAutoNum type="alphaLcPeriod"/>
            </a:pPr>
            <a:r>
              <a:rPr lang="en-US" sz="2000" dirty="0" err="1">
                <a:solidFill>
                  <a:srgbClr val="00B0F0"/>
                </a:solidFill>
              </a:rPr>
              <a:t>Vous</a:t>
            </a:r>
            <a:r>
              <a:rPr lang="en-US" sz="2000" dirty="0">
                <a:solidFill>
                  <a:srgbClr val="00B0F0"/>
                </a:solidFill>
              </a:rPr>
              <a:t> </a:t>
            </a:r>
            <a:r>
              <a:rPr lang="en-US" sz="2000" dirty="0" err="1">
                <a:solidFill>
                  <a:srgbClr val="00B0F0"/>
                </a:solidFill>
              </a:rPr>
              <a:t>vous</a:t>
            </a:r>
            <a:r>
              <a:rPr lang="en-US" sz="2000" dirty="0">
                <a:solidFill>
                  <a:srgbClr val="00B0F0"/>
                </a:solidFill>
              </a:rPr>
              <a:t> </a:t>
            </a:r>
            <a:r>
              <a:rPr lang="en-US" sz="2000" dirty="0" err="1">
                <a:solidFill>
                  <a:srgbClr val="00B0F0"/>
                </a:solidFill>
              </a:rPr>
              <a:t>appelez</a:t>
            </a:r>
            <a:r>
              <a:rPr lang="en-US" sz="2000" dirty="0">
                <a:solidFill>
                  <a:srgbClr val="00B0F0"/>
                </a:solidFill>
              </a:rPr>
              <a:t> Lucille ?</a:t>
            </a:r>
          </a:p>
        </p:txBody>
      </p:sp>
      <p:graphicFrame>
        <p:nvGraphicFramePr>
          <p:cNvPr id="4" name="Diagramme 3">
            <a:extLst>
              <a:ext uri="{FF2B5EF4-FFF2-40B4-BE49-F238E27FC236}">
                <a16:creationId xmlns:a16="http://schemas.microsoft.com/office/drawing/2014/main" id="{2D310415-8AA7-3E0D-E081-5D55DBE78BC8}"/>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198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95379C-64E5-9F04-F263-4F51469F8DC0}"/>
              </a:ext>
            </a:extLst>
          </p:cNvPr>
          <p:cNvSpPr>
            <a:spLocks noGrp="1"/>
          </p:cNvSpPr>
          <p:nvPr>
            <p:ph type="title"/>
          </p:nvPr>
        </p:nvSpPr>
        <p:spPr/>
        <p:txBody>
          <a:bodyPr/>
          <a:lstStyle/>
          <a:p>
            <a:r>
              <a:rPr lang="fr-FR" sz="4400" u="sng" dirty="0">
                <a:effectLst/>
                <a:latin typeface="Calibri" panose="020F0502020204030204" pitchFamily="34" charset="0"/>
                <a:ea typeface="Calibri" panose="020F0502020204030204" pitchFamily="34" charset="0"/>
                <a:cs typeface="Times New Roman" panose="02020603050405020304" pitchFamily="18" charset="0"/>
              </a:rPr>
              <a:t>Remettez les mots dans le bon ordre</a:t>
            </a:r>
            <a:endParaRPr lang="fr-FR" dirty="0"/>
          </a:p>
        </p:txBody>
      </p:sp>
      <p:graphicFrame>
        <p:nvGraphicFramePr>
          <p:cNvPr id="6" name="Espace réservé du contenu 2">
            <a:extLst>
              <a:ext uri="{FF2B5EF4-FFF2-40B4-BE49-F238E27FC236}">
                <a16:creationId xmlns:a16="http://schemas.microsoft.com/office/drawing/2014/main" id="{6C6B8353-F7B5-1CE3-7E2A-EB0E4ADA9903}"/>
              </a:ext>
            </a:extLst>
          </p:cNvPr>
          <p:cNvGraphicFramePr>
            <a:graphicFrameLocks noGrp="1"/>
          </p:cNvGraphicFramePr>
          <p:nvPr>
            <p:ph idx="1"/>
          </p:nvPr>
        </p:nvGraphicFramePr>
        <p:xfrm>
          <a:off x="838200" y="1825625"/>
          <a:ext cx="490323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contenu 2">
            <a:extLst>
              <a:ext uri="{FF2B5EF4-FFF2-40B4-BE49-F238E27FC236}">
                <a16:creationId xmlns:a16="http://schemas.microsoft.com/office/drawing/2014/main" id="{21E9AED9-6BDA-8399-F54C-A9A4261A0FE5}"/>
              </a:ext>
            </a:extLst>
          </p:cNvPr>
          <p:cNvSpPr txBox="1">
            <a:spLocks/>
          </p:cNvSpPr>
          <p:nvPr/>
        </p:nvSpPr>
        <p:spPr>
          <a:xfrm>
            <a:off x="6450565" y="2511155"/>
            <a:ext cx="5289620" cy="4293971"/>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1. Je m’appelle Mark.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2. Il s’appelle Luc.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3. Elle s’appelle Amélie.</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4. Tu t’appelles comment ? </a:t>
            </a:r>
          </a:p>
          <a:p>
            <a:pPr marL="0" indent="0" algn="just">
              <a:lnSpc>
                <a:spcPct val="107000"/>
              </a:lnSpc>
              <a:spcAft>
                <a:spcPts val="800"/>
              </a:spcAft>
              <a:buNone/>
            </a:pPr>
            <a:r>
              <a:rPr lang="fr-FR" sz="3200" dirty="0">
                <a:latin typeface="Calibri" panose="020F0502020204030204" pitchFamily="34" charset="0"/>
                <a:ea typeface="Calibri" panose="020F0502020204030204" pitchFamily="34" charset="0"/>
                <a:cs typeface="Times New Roman" panose="02020603050405020304" pitchFamily="18" charset="0"/>
              </a:rPr>
              <a:t>ou </a:t>
            </a:r>
          </a:p>
          <a:p>
            <a:pPr marL="0" indent="0" algn="just">
              <a:lnSpc>
                <a:spcPct val="107000"/>
              </a:lnSpc>
              <a:spcAft>
                <a:spcPts val="800"/>
              </a:spcAft>
              <a:buNone/>
            </a:pPr>
            <a:r>
              <a:rPr lang="fr-FR" sz="3200" dirty="0">
                <a:solidFill>
                  <a:srgbClr val="00B0F0"/>
                </a:solidFill>
                <a:latin typeface="Calibri" panose="020F0502020204030204" pitchFamily="34" charset="0"/>
                <a:ea typeface="Calibri" panose="020F0502020204030204" pitchFamily="34" charset="0"/>
                <a:cs typeface="Times New Roman" panose="02020603050405020304" pitchFamily="18" charset="0"/>
              </a:rPr>
              <a:t>Comment tu t’appelles?</a:t>
            </a:r>
          </a:p>
        </p:txBody>
      </p:sp>
      <p:graphicFrame>
        <p:nvGraphicFramePr>
          <p:cNvPr id="5" name="Diagramme 3">
            <a:extLst>
              <a:ext uri="{FF2B5EF4-FFF2-40B4-BE49-F238E27FC236}">
                <a16:creationId xmlns:a16="http://schemas.microsoft.com/office/drawing/2014/main" id="{D08ECD13-313D-63E3-73C6-C47D15927556}"/>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1318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xEl>
                                              <p:pRg st="3" end="3"/>
                                            </p:txEl>
                                          </p:spTgt>
                                        </p:tgtEl>
                                        <p:attrNameLst>
                                          <p:attrName>style.visibility</p:attrName>
                                        </p:attrNameLst>
                                      </p:cBhvr>
                                      <p:to>
                                        <p:strVal val="visible"/>
                                      </p:to>
                                    </p:set>
                                    <p:animEffect transition="in" filter="fade">
                                      <p:cBhvr>
                                        <p:cTn id="35" dur="1000"/>
                                        <p:tgtEl>
                                          <p:spTgt spid="4">
                                            <p:txEl>
                                              <p:pRg st="3" end="3"/>
                                            </p:txEl>
                                          </p:spTgt>
                                        </p:tgtEl>
                                      </p:cBhvr>
                                    </p:animEffect>
                                    <p:anim calcmode="lin" valueType="num">
                                      <p:cBhvr>
                                        <p:cTn id="3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3" end="3"/>
                                            </p:txEl>
                                          </p:spTgt>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fade">
                                      <p:cBhvr>
                                        <p:cTn id="47" dur="1000"/>
                                        <p:tgtEl>
                                          <p:spTgt spid="4">
                                            <p:txEl>
                                              <p:pRg st="5" end="5"/>
                                            </p:txEl>
                                          </p:spTgt>
                                        </p:tgtEl>
                                      </p:cBhvr>
                                    </p:animEffect>
                                    <p:anim calcmode="lin" valueType="num">
                                      <p:cBhvr>
                                        <p:cTn id="4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id="{A1E2DC91-D7B1-8100-B782-5BC7DD87102A}"/>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4000"/>
              <a:t>LE 18 p.21</a:t>
            </a:r>
          </a:p>
        </p:txBody>
      </p:sp>
      <p:pic>
        <p:nvPicPr>
          <p:cNvPr id="16" name="Image 15">
            <a:extLst>
              <a:ext uri="{FF2B5EF4-FFF2-40B4-BE49-F238E27FC236}">
                <a16:creationId xmlns:a16="http://schemas.microsoft.com/office/drawing/2014/main" id="{B9B8A32B-0802-3640-80EC-C93EA4E2F999}"/>
              </a:ext>
            </a:extLst>
          </p:cNvPr>
          <p:cNvPicPr>
            <a:picLocks noChangeAspect="1"/>
          </p:cNvPicPr>
          <p:nvPr/>
        </p:nvPicPr>
        <p:blipFill>
          <a:blip r:embed="rId2"/>
          <a:stretch>
            <a:fillRect/>
          </a:stretch>
        </p:blipFill>
        <p:spPr>
          <a:xfrm>
            <a:off x="1785701" y="2139484"/>
            <a:ext cx="2795869" cy="4096512"/>
          </a:xfrm>
          <a:prstGeom prst="rect">
            <a:avLst/>
          </a:prstGeom>
        </p:spPr>
      </p:pic>
      <p:pic>
        <p:nvPicPr>
          <p:cNvPr id="14" name="Image 13">
            <a:extLst>
              <a:ext uri="{FF2B5EF4-FFF2-40B4-BE49-F238E27FC236}">
                <a16:creationId xmlns:a16="http://schemas.microsoft.com/office/drawing/2014/main" id="{858ABD1E-25ED-5F47-9D64-4D85719DF92F}"/>
              </a:ext>
            </a:extLst>
          </p:cNvPr>
          <p:cNvPicPr>
            <a:picLocks noChangeAspect="1"/>
          </p:cNvPicPr>
          <p:nvPr/>
        </p:nvPicPr>
        <p:blipFill>
          <a:blip r:embed="rId3"/>
          <a:stretch>
            <a:fillRect/>
          </a:stretch>
        </p:blipFill>
        <p:spPr>
          <a:xfrm>
            <a:off x="7364640" y="2139484"/>
            <a:ext cx="3287451" cy="4096512"/>
          </a:xfrm>
          <a:prstGeom prst="rect">
            <a:avLst/>
          </a:prstGeom>
        </p:spPr>
      </p:pic>
      <p:graphicFrame>
        <p:nvGraphicFramePr>
          <p:cNvPr id="2" name="Diagramme 3">
            <a:extLst>
              <a:ext uri="{FF2B5EF4-FFF2-40B4-BE49-F238E27FC236}">
                <a16:creationId xmlns:a16="http://schemas.microsoft.com/office/drawing/2014/main" id="{1A033A9E-3320-252E-132E-188E17396FB5}"/>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519455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504D2C-5EF2-F261-9055-3A8878D8C24F}"/>
              </a:ext>
            </a:extLst>
          </p:cNvPr>
          <p:cNvPicPr>
            <a:picLocks noChangeAspect="1"/>
          </p:cNvPicPr>
          <p:nvPr/>
        </p:nvPicPr>
        <p:blipFill rotWithShape="1">
          <a:blip r:embed="rId2"/>
          <a:srcRect l="2786" r="26114"/>
          <a:stretch/>
        </p:blipFill>
        <p:spPr>
          <a:xfrm>
            <a:off x="3523488" y="10"/>
            <a:ext cx="8668512" cy="6857990"/>
          </a:xfrm>
          <a:prstGeom prst="rect">
            <a:avLst/>
          </a:prstGeom>
        </p:spPr>
      </p:pic>
      <p:sp>
        <p:nvSpPr>
          <p:cNvPr id="2" name="Titre 1">
            <a:extLst>
              <a:ext uri="{FF2B5EF4-FFF2-40B4-BE49-F238E27FC236}">
                <a16:creationId xmlns:a16="http://schemas.microsoft.com/office/drawing/2014/main" id="{DB9C89A7-4C4C-215B-FBDB-538FB23ED19C}"/>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Online activity</a:t>
            </a:r>
          </a:p>
        </p:txBody>
      </p:sp>
      <p:sp>
        <p:nvSpPr>
          <p:cNvPr id="3" name="ZoneTexte 2">
            <a:extLst>
              <a:ext uri="{FF2B5EF4-FFF2-40B4-BE49-F238E27FC236}">
                <a16:creationId xmlns:a16="http://schemas.microsoft.com/office/drawing/2014/main" id="{1DA145C3-B82E-3E74-A74B-46A143703813}"/>
              </a:ext>
            </a:extLst>
          </p:cNvPr>
          <p:cNvSpPr txBox="1"/>
          <p:nvPr/>
        </p:nvSpPr>
        <p:spPr>
          <a:xfrm>
            <a:off x="477981" y="5735637"/>
            <a:ext cx="10909640" cy="774507"/>
          </a:xfrm>
          <a:prstGeom prst="rect">
            <a:avLst/>
          </a:prstGeom>
          <a:noFill/>
          <a:ln>
            <a:noFill/>
          </a:ln>
        </p:spPr>
        <p:txBody>
          <a:bodyPr wrap="square">
            <a:spAutoFit/>
          </a:bodyPr>
          <a:lstStyle/>
          <a:p>
            <a:pPr algn="just">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Verbe s’appeler </a:t>
            </a:r>
          </a:p>
          <a:p>
            <a:pPr algn="just">
              <a:lnSpc>
                <a:spcPct val="107000"/>
              </a:lnSpc>
              <a:spcAft>
                <a:spcPts val="800"/>
              </a:spcAft>
            </a:pP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https://play.kahoot.it/v2/?quizId=2117d1cb-7153-44f0-8e0a-6c031e5cfdfa</a:t>
            </a:r>
            <a:r>
              <a:rPr lang="fr-FR" sz="1800" dirty="0">
                <a:effectLst/>
                <a:latin typeface="Calibri" panose="020F0502020204030204" pitchFamily="34" charset="0"/>
                <a:ea typeface="Calibri" panose="020F0502020204030204" pitchFamily="34" charset="0"/>
                <a:cs typeface="Calibri" panose="020F0502020204030204" pitchFamily="34"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Diagramme 3">
            <a:extLst>
              <a:ext uri="{FF2B5EF4-FFF2-40B4-BE49-F238E27FC236}">
                <a16:creationId xmlns:a16="http://schemas.microsoft.com/office/drawing/2014/main" id="{B60ABF56-5F27-E2DE-B816-5D5E9731F925}"/>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437367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482C33D-A0F8-0F39-48D5-0919473381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571" b="9571"/>
          <a:stretch/>
        </p:blipFill>
        <p:spPr bwMode="auto">
          <a:xfrm>
            <a:off x="4071599" y="282943"/>
            <a:ext cx="8120402" cy="656596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Espace réservé du numéro de diapositive 3">
            <a:extLst>
              <a:ext uri="{FF2B5EF4-FFF2-40B4-BE49-F238E27FC236}">
                <a16:creationId xmlns:a16="http://schemas.microsoft.com/office/drawing/2014/main" id="{0038172D-984E-A6D6-7A88-77451E5A8107}"/>
              </a:ext>
            </a:extLst>
          </p:cNvPr>
          <p:cNvSpPr>
            <a:spLocks noGrp="1"/>
          </p:cNvSpPr>
          <p:nvPr>
            <p:ph type="sldNum" sz="quarter" idx="12"/>
          </p:nvPr>
        </p:nvSpPr>
        <p:spPr>
          <a:xfrm>
            <a:off x="10439400" y="6356351"/>
            <a:ext cx="914400" cy="365125"/>
          </a:xfrm>
        </p:spPr>
        <p:txBody>
          <a:bodyPr vert="horz" lIns="121920" tIns="60960" rIns="121920" bIns="60960" rtlCol="0" anchor="ct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gn="r" defTabSz="1219140">
              <a:lnSpc>
                <a:spcPct val="90000"/>
              </a:lnSpc>
              <a:spcAft>
                <a:spcPts val="800"/>
              </a:spcAft>
              <a:defRPr/>
            </a:pPr>
            <a:fld id="{8A0576F8-4F0C-FD4F-B2E1-A427388F89CF}" type="slidenum">
              <a:rPr lang="en-US" sz="1600">
                <a:solidFill>
                  <a:srgbClr val="FFFFFF"/>
                </a:solidFill>
                <a:latin typeface="Calibri" panose="020F0502020204030204"/>
              </a:rPr>
              <a:pPr algn="r" defTabSz="1219140">
                <a:lnSpc>
                  <a:spcPct val="90000"/>
                </a:lnSpc>
                <a:spcAft>
                  <a:spcPts val="800"/>
                </a:spcAft>
                <a:defRPr/>
              </a:pPr>
              <a:t>47</a:t>
            </a:fld>
            <a:endParaRPr lang="en-US" sz="1600">
              <a:solidFill>
                <a:srgbClr val="FFFFFF"/>
              </a:solidFill>
              <a:latin typeface="Calibri" panose="020F0502020204030204"/>
            </a:endParaRPr>
          </a:p>
        </p:txBody>
      </p:sp>
      <p:grpSp>
        <p:nvGrpSpPr>
          <p:cNvPr id="14" name="Groupe 13">
            <a:extLst>
              <a:ext uri="{FF2B5EF4-FFF2-40B4-BE49-F238E27FC236}">
                <a16:creationId xmlns:a16="http://schemas.microsoft.com/office/drawing/2014/main" id="{54B0D586-FAEE-9B11-D39D-939CA1D41FA3}"/>
              </a:ext>
            </a:extLst>
          </p:cNvPr>
          <p:cNvGrpSpPr/>
          <p:nvPr/>
        </p:nvGrpSpPr>
        <p:grpSpPr>
          <a:xfrm>
            <a:off x="8637608" y="1088106"/>
            <a:ext cx="475560" cy="722880"/>
            <a:chOff x="8637608" y="1088106"/>
            <a:chExt cx="475560" cy="722880"/>
          </a:xfrm>
        </p:grpSpPr>
        <mc:AlternateContent xmlns:mc="http://schemas.openxmlformats.org/markup-compatibility/2006" xmlns:p14="http://schemas.microsoft.com/office/powerpoint/2010/main">
          <mc:Choice Requires="p14">
            <p:contentPart p14:bwMode="auto" r:id="rId5">
              <p14:nvContentPartPr>
                <p14:cNvPr id="11" name="Encre 10">
                  <a:extLst>
                    <a:ext uri="{FF2B5EF4-FFF2-40B4-BE49-F238E27FC236}">
                      <a16:creationId xmlns:a16="http://schemas.microsoft.com/office/drawing/2014/main" id="{AEEFD7E6-966D-06D8-774C-933FB14FDC02}"/>
                    </a:ext>
                  </a:extLst>
                </p14:cNvPr>
                <p14:cNvContentPartPr/>
                <p14:nvPr/>
              </p14:nvContentPartPr>
              <p14:xfrm>
                <a:off x="8637608" y="1088106"/>
                <a:ext cx="475560" cy="722880"/>
              </p14:xfrm>
            </p:contentPart>
          </mc:Choice>
          <mc:Fallback xmlns="">
            <p:pic>
              <p:nvPicPr>
                <p:cNvPr id="11" name="Encre 10">
                  <a:extLst>
                    <a:ext uri="{FF2B5EF4-FFF2-40B4-BE49-F238E27FC236}">
                      <a16:creationId xmlns:a16="http://schemas.microsoft.com/office/drawing/2014/main" id="{AEEFD7E6-966D-06D8-774C-933FB14FDC02}"/>
                    </a:ext>
                  </a:extLst>
                </p:cNvPr>
                <p:cNvPicPr/>
                <p:nvPr/>
              </p:nvPicPr>
              <p:blipFill>
                <a:blip r:embed="rId9"/>
                <a:stretch>
                  <a:fillRect/>
                </a:stretch>
              </p:blipFill>
              <p:spPr>
                <a:xfrm>
                  <a:off x="8574968" y="1025106"/>
                  <a:ext cx="601200" cy="8485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3" name="Encre 12">
                  <a:extLst>
                    <a:ext uri="{FF2B5EF4-FFF2-40B4-BE49-F238E27FC236}">
                      <a16:creationId xmlns:a16="http://schemas.microsoft.com/office/drawing/2014/main" id="{34D5B80E-075B-F967-68DA-9699405D4D67}"/>
                    </a:ext>
                  </a:extLst>
                </p14:cNvPr>
                <p14:cNvContentPartPr/>
                <p14:nvPr/>
              </p14:nvContentPartPr>
              <p14:xfrm>
                <a:off x="8691968" y="1474386"/>
                <a:ext cx="255600" cy="31320"/>
              </p14:xfrm>
            </p:contentPart>
          </mc:Choice>
          <mc:Fallback xmlns="">
            <p:pic>
              <p:nvPicPr>
                <p:cNvPr id="13" name="Encre 12">
                  <a:extLst>
                    <a:ext uri="{FF2B5EF4-FFF2-40B4-BE49-F238E27FC236}">
                      <a16:creationId xmlns:a16="http://schemas.microsoft.com/office/drawing/2014/main" id="{34D5B80E-075B-F967-68DA-9699405D4D67}"/>
                    </a:ext>
                  </a:extLst>
                </p:cNvPr>
                <p:cNvPicPr/>
                <p:nvPr/>
              </p:nvPicPr>
              <p:blipFill>
                <a:blip r:embed="rId11"/>
                <a:stretch>
                  <a:fillRect/>
                </a:stretch>
              </p:blipFill>
              <p:spPr>
                <a:xfrm>
                  <a:off x="8628968" y="1411386"/>
                  <a:ext cx="381240" cy="156960"/>
                </a:xfrm>
                <a:prstGeom prst="rect">
                  <a:avLst/>
                </a:prstGeom>
              </p:spPr>
            </p:pic>
          </mc:Fallback>
        </mc:AlternateContent>
      </p:grpSp>
      <p:grpSp>
        <p:nvGrpSpPr>
          <p:cNvPr id="17" name="Groupe 16">
            <a:extLst>
              <a:ext uri="{FF2B5EF4-FFF2-40B4-BE49-F238E27FC236}">
                <a16:creationId xmlns:a16="http://schemas.microsoft.com/office/drawing/2014/main" id="{D6B988C4-40B8-B57E-45B3-42EF8E66AA6C}"/>
              </a:ext>
            </a:extLst>
          </p:cNvPr>
          <p:cNvGrpSpPr/>
          <p:nvPr/>
        </p:nvGrpSpPr>
        <p:grpSpPr>
          <a:xfrm>
            <a:off x="9676928" y="1276026"/>
            <a:ext cx="406440" cy="589680"/>
            <a:chOff x="9676928" y="1276026"/>
            <a:chExt cx="406440" cy="589680"/>
          </a:xfrm>
        </p:grpSpPr>
        <mc:AlternateContent xmlns:mc="http://schemas.openxmlformats.org/markup-compatibility/2006" xmlns:p14="http://schemas.microsoft.com/office/powerpoint/2010/main">
          <mc:Choice Requires="p14">
            <p:contentPart p14:bwMode="auto" r:id="rId12">
              <p14:nvContentPartPr>
                <p14:cNvPr id="15" name="Encre 14">
                  <a:extLst>
                    <a:ext uri="{FF2B5EF4-FFF2-40B4-BE49-F238E27FC236}">
                      <a16:creationId xmlns:a16="http://schemas.microsoft.com/office/drawing/2014/main" id="{A367C4E2-450B-F525-476C-286F7C7AAC87}"/>
                    </a:ext>
                  </a:extLst>
                </p14:cNvPr>
                <p14:cNvContentPartPr/>
                <p14:nvPr/>
              </p14:nvContentPartPr>
              <p14:xfrm>
                <a:off x="9777008" y="1302306"/>
                <a:ext cx="14760" cy="466920"/>
              </p14:xfrm>
            </p:contentPart>
          </mc:Choice>
          <mc:Fallback xmlns="">
            <p:pic>
              <p:nvPicPr>
                <p:cNvPr id="15" name="Encre 14">
                  <a:extLst>
                    <a:ext uri="{FF2B5EF4-FFF2-40B4-BE49-F238E27FC236}">
                      <a16:creationId xmlns:a16="http://schemas.microsoft.com/office/drawing/2014/main" id="{A367C4E2-450B-F525-476C-286F7C7AAC87}"/>
                    </a:ext>
                  </a:extLst>
                </p:cNvPr>
                <p:cNvPicPr/>
                <p:nvPr/>
              </p:nvPicPr>
              <p:blipFill>
                <a:blip r:embed="rId13"/>
                <a:stretch>
                  <a:fillRect/>
                </a:stretch>
              </p:blipFill>
              <p:spPr>
                <a:xfrm>
                  <a:off x="9714008" y="1239306"/>
                  <a:ext cx="140400" cy="5925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6" name="Encre 15">
                  <a:extLst>
                    <a:ext uri="{FF2B5EF4-FFF2-40B4-BE49-F238E27FC236}">
                      <a16:creationId xmlns:a16="http://schemas.microsoft.com/office/drawing/2014/main" id="{555070B6-4465-F022-3B4F-35FA273134C5}"/>
                    </a:ext>
                  </a:extLst>
                </p14:cNvPr>
                <p14:cNvContentPartPr/>
                <p14:nvPr/>
              </p14:nvContentPartPr>
              <p14:xfrm>
                <a:off x="9676928" y="1276026"/>
                <a:ext cx="406440" cy="589680"/>
              </p14:xfrm>
            </p:contentPart>
          </mc:Choice>
          <mc:Fallback xmlns="">
            <p:pic>
              <p:nvPicPr>
                <p:cNvPr id="16" name="Encre 15">
                  <a:extLst>
                    <a:ext uri="{FF2B5EF4-FFF2-40B4-BE49-F238E27FC236}">
                      <a16:creationId xmlns:a16="http://schemas.microsoft.com/office/drawing/2014/main" id="{555070B6-4465-F022-3B4F-35FA273134C5}"/>
                    </a:ext>
                  </a:extLst>
                </p:cNvPr>
                <p:cNvPicPr/>
                <p:nvPr/>
              </p:nvPicPr>
              <p:blipFill>
                <a:blip r:embed="rId15"/>
                <a:stretch>
                  <a:fillRect/>
                </a:stretch>
              </p:blipFill>
              <p:spPr>
                <a:xfrm>
                  <a:off x="9614288" y="1213026"/>
                  <a:ext cx="532080" cy="71532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18" name="Encre 17">
                <a:extLst>
                  <a:ext uri="{FF2B5EF4-FFF2-40B4-BE49-F238E27FC236}">
                    <a16:creationId xmlns:a16="http://schemas.microsoft.com/office/drawing/2014/main" id="{C8B081B4-EEEB-2506-9F28-9CEFC8324FD7}"/>
                  </a:ext>
                </a:extLst>
              </p14:cNvPr>
              <p14:cNvContentPartPr/>
              <p14:nvPr/>
            </p14:nvContentPartPr>
            <p14:xfrm>
              <a:off x="5855168" y="1366386"/>
              <a:ext cx="501840" cy="572040"/>
            </p14:xfrm>
          </p:contentPart>
        </mc:Choice>
        <mc:Fallback xmlns="">
          <p:pic>
            <p:nvPicPr>
              <p:cNvPr id="18" name="Encre 17">
                <a:extLst>
                  <a:ext uri="{FF2B5EF4-FFF2-40B4-BE49-F238E27FC236}">
                    <a16:creationId xmlns:a16="http://schemas.microsoft.com/office/drawing/2014/main" id="{C8B081B4-EEEB-2506-9F28-9CEFC8324FD7}"/>
                  </a:ext>
                </a:extLst>
              </p:cNvPr>
              <p:cNvPicPr/>
              <p:nvPr/>
            </p:nvPicPr>
            <p:blipFill>
              <a:blip r:embed="rId17"/>
              <a:stretch>
                <a:fillRect/>
              </a:stretch>
            </p:blipFill>
            <p:spPr>
              <a:xfrm>
                <a:off x="5792168" y="1303386"/>
                <a:ext cx="627480" cy="697680"/>
              </a:xfrm>
              <a:prstGeom prst="rect">
                <a:avLst/>
              </a:prstGeom>
            </p:spPr>
          </p:pic>
        </mc:Fallback>
      </mc:AlternateContent>
      <p:sp>
        <p:nvSpPr>
          <p:cNvPr id="19" name="ZoneTexte 18">
            <a:extLst>
              <a:ext uri="{FF2B5EF4-FFF2-40B4-BE49-F238E27FC236}">
                <a16:creationId xmlns:a16="http://schemas.microsoft.com/office/drawing/2014/main" id="{5EBE519B-5C78-C0CF-172A-53D5003A4FC1}"/>
              </a:ext>
            </a:extLst>
          </p:cNvPr>
          <p:cNvSpPr txBox="1"/>
          <p:nvPr/>
        </p:nvSpPr>
        <p:spPr>
          <a:xfrm>
            <a:off x="640082" y="2482992"/>
            <a:ext cx="3644324" cy="4199611"/>
          </a:xfrm>
          <a:prstGeom prst="rect">
            <a:avLst/>
          </a:prstGeom>
          <a:noFill/>
        </p:spPr>
        <p:txBody>
          <a:bodyPr wrap="square" rtlCol="0">
            <a:spAutoFit/>
          </a:bodyPr>
          <a:lstStyle/>
          <a:p>
            <a:pPr>
              <a:lnSpc>
                <a:spcPct val="150000"/>
              </a:lnSpc>
            </a:pPr>
            <a:r>
              <a:rPr lang="fr-FR" sz="2000" dirty="0"/>
              <a:t>A : Salut Céline ! Ça va ?</a:t>
            </a:r>
          </a:p>
          <a:p>
            <a:pPr>
              <a:lnSpc>
                <a:spcPct val="150000"/>
              </a:lnSpc>
            </a:pPr>
            <a:r>
              <a:rPr lang="fr-FR" sz="2000" dirty="0"/>
              <a:t>C : Salut Aline ! Ça va bien merci. C’est qui ? </a:t>
            </a:r>
          </a:p>
          <a:p>
            <a:pPr>
              <a:lnSpc>
                <a:spcPct val="150000"/>
              </a:lnSpc>
            </a:pPr>
            <a:r>
              <a:rPr lang="fr-FR" sz="2000" dirty="0"/>
              <a:t>A : C’est mon petit copain.</a:t>
            </a:r>
          </a:p>
          <a:p>
            <a:pPr>
              <a:lnSpc>
                <a:spcPct val="150000"/>
              </a:lnSpc>
            </a:pPr>
            <a:r>
              <a:rPr lang="fr-FR" sz="2000" dirty="0"/>
              <a:t>C : Bonjour, </a:t>
            </a:r>
            <a:r>
              <a:rPr lang="fr-FR" sz="2000" dirty="0">
                <a:solidFill>
                  <a:srgbClr val="FF0000"/>
                </a:solidFill>
              </a:rPr>
              <a:t>vous</a:t>
            </a:r>
            <a:r>
              <a:rPr lang="fr-FR" sz="2000" dirty="0"/>
              <a:t> vous </a:t>
            </a:r>
            <a:r>
              <a:rPr lang="fr-FR" sz="2000" dirty="0">
                <a:solidFill>
                  <a:srgbClr val="FF0000"/>
                </a:solidFill>
              </a:rPr>
              <a:t>appelez</a:t>
            </a:r>
            <a:r>
              <a:rPr lang="fr-FR" sz="2000" dirty="0"/>
              <a:t> comment ?</a:t>
            </a:r>
          </a:p>
          <a:p>
            <a:pPr>
              <a:lnSpc>
                <a:spcPct val="150000"/>
              </a:lnSpc>
            </a:pPr>
            <a:r>
              <a:rPr lang="fr-FR" sz="2000" dirty="0"/>
              <a:t>B : Bonjour Céline, je </a:t>
            </a:r>
            <a:r>
              <a:rPr lang="fr-FR" sz="2000" dirty="0">
                <a:solidFill>
                  <a:srgbClr val="FF0000"/>
                </a:solidFill>
              </a:rPr>
              <a:t>m’appelle</a:t>
            </a:r>
            <a:r>
              <a:rPr lang="fr-FR" sz="2000" dirty="0"/>
              <a:t> Bruno, enchanté.</a:t>
            </a:r>
          </a:p>
          <a:p>
            <a:pPr>
              <a:lnSpc>
                <a:spcPct val="150000"/>
              </a:lnSpc>
            </a:pPr>
            <a:r>
              <a:rPr lang="fr-FR" sz="2000" dirty="0"/>
              <a:t>C : Bonjour Bruno, </a:t>
            </a:r>
            <a:r>
              <a:rPr lang="fr-FR" sz="2000" dirty="0">
                <a:solidFill>
                  <a:srgbClr val="FF0000"/>
                </a:solidFill>
              </a:rPr>
              <a:t>enchantée</a:t>
            </a:r>
            <a:r>
              <a:rPr lang="fr-FR" sz="2000" dirty="0"/>
              <a:t>. </a:t>
            </a:r>
          </a:p>
        </p:txBody>
      </p:sp>
      <p:sp>
        <p:nvSpPr>
          <p:cNvPr id="23" name="Rectangle 22">
            <a:extLst>
              <a:ext uri="{FF2B5EF4-FFF2-40B4-BE49-F238E27FC236}">
                <a16:creationId xmlns:a16="http://schemas.microsoft.com/office/drawing/2014/main" id="{49CF0144-AD83-B179-61A2-3D541D13EC8F}"/>
              </a:ext>
            </a:extLst>
          </p:cNvPr>
          <p:cNvSpPr/>
          <p:nvPr/>
        </p:nvSpPr>
        <p:spPr>
          <a:xfrm>
            <a:off x="1934472" y="4469015"/>
            <a:ext cx="569242" cy="3061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4" name="Rectangle 23">
            <a:extLst>
              <a:ext uri="{FF2B5EF4-FFF2-40B4-BE49-F238E27FC236}">
                <a16:creationId xmlns:a16="http://schemas.microsoft.com/office/drawing/2014/main" id="{ECDDBA85-91D0-B6F3-6E95-858FE0C07B5B}"/>
              </a:ext>
            </a:extLst>
          </p:cNvPr>
          <p:cNvSpPr/>
          <p:nvPr/>
        </p:nvSpPr>
        <p:spPr>
          <a:xfrm>
            <a:off x="3023729" y="4469015"/>
            <a:ext cx="870150" cy="33975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5" name="Rectangle 24">
            <a:extLst>
              <a:ext uri="{FF2B5EF4-FFF2-40B4-BE49-F238E27FC236}">
                <a16:creationId xmlns:a16="http://schemas.microsoft.com/office/drawing/2014/main" id="{134BA3F3-F7BE-504F-6994-F49C6ECD0B2A}"/>
              </a:ext>
            </a:extLst>
          </p:cNvPr>
          <p:cNvSpPr/>
          <p:nvPr/>
        </p:nvSpPr>
        <p:spPr>
          <a:xfrm>
            <a:off x="2914163" y="5388084"/>
            <a:ext cx="1084523" cy="33054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26" name="Rectangle 25">
            <a:extLst>
              <a:ext uri="{FF2B5EF4-FFF2-40B4-BE49-F238E27FC236}">
                <a16:creationId xmlns:a16="http://schemas.microsoft.com/office/drawing/2014/main" id="{4A233D16-BFE8-8449-C4B2-8B733B837276}"/>
              </a:ext>
            </a:extLst>
          </p:cNvPr>
          <p:cNvSpPr/>
          <p:nvPr/>
        </p:nvSpPr>
        <p:spPr>
          <a:xfrm>
            <a:off x="2637261" y="6263501"/>
            <a:ext cx="1114682" cy="3767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1 Minute Timer with Music for Kids! Countdown Videos HD!">
            <a:hlinkClick r:id="" action="ppaction://media"/>
            <a:extLst>
              <a:ext uri="{FF2B5EF4-FFF2-40B4-BE49-F238E27FC236}">
                <a16:creationId xmlns:a16="http://schemas.microsoft.com/office/drawing/2014/main" id="{5B3B809C-4297-B55C-8E5B-AC62F2425112}"/>
              </a:ext>
            </a:extLst>
          </p:cNvPr>
          <p:cNvPicPr>
            <a:picLocks noChangeAspect="1"/>
          </p:cNvPicPr>
          <p:nvPr>
            <a:videoFile r:link="rId2"/>
            <p:extLst>
              <p:ext uri="{DAA4B4D4-6D71-4841-9C94-3DE7FCFB9230}">
                <p14:media xmlns:p14="http://schemas.microsoft.com/office/powerpoint/2010/main" r:embed="rId1"/>
              </p:ext>
            </p:extLst>
          </p:nvPr>
        </p:nvPicPr>
        <p:blipFill>
          <a:blip r:embed="rId18"/>
          <a:stretch>
            <a:fillRect/>
          </a:stretch>
        </p:blipFill>
        <p:spPr>
          <a:xfrm>
            <a:off x="9147503" y="5134402"/>
            <a:ext cx="3048000" cy="1714500"/>
          </a:xfrm>
          <a:prstGeom prst="rect">
            <a:avLst/>
          </a:prstGeom>
        </p:spPr>
      </p:pic>
      <p:sp>
        <p:nvSpPr>
          <p:cNvPr id="6" name="ZoneTexte 5">
            <a:extLst>
              <a:ext uri="{FF2B5EF4-FFF2-40B4-BE49-F238E27FC236}">
                <a16:creationId xmlns:a16="http://schemas.microsoft.com/office/drawing/2014/main" id="{EF0FAB34-921E-D2F2-9D3B-1B258BDE2C2E}"/>
              </a:ext>
            </a:extLst>
          </p:cNvPr>
          <p:cNvSpPr txBox="1"/>
          <p:nvPr/>
        </p:nvSpPr>
        <p:spPr>
          <a:xfrm>
            <a:off x="640082" y="732874"/>
            <a:ext cx="4338317" cy="1542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vert="horz" lIns="121920" tIns="60960" rIns="121920" bIns="60960" rtlCol="0" anchor="b">
            <a:normAutofit fontScale="92500" lnSpcReduction="20000"/>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1219140">
              <a:lnSpc>
                <a:spcPct val="90000"/>
              </a:lnSpc>
              <a:spcBef>
                <a:spcPct val="0"/>
              </a:spcBef>
              <a:spcAft>
                <a:spcPts val="800"/>
              </a:spcAft>
            </a:pPr>
            <a:r>
              <a:rPr lang="en-US" sz="3067" dirty="0" err="1">
                <a:latin typeface="+mj-lt"/>
                <a:ea typeface="+mj-ea"/>
                <a:cs typeface="+mj-cs"/>
              </a:rPr>
              <a:t>Revenons</a:t>
            </a:r>
            <a:r>
              <a:rPr lang="en-US" sz="3067" dirty="0">
                <a:latin typeface="+mj-lt"/>
                <a:ea typeface="+mj-ea"/>
                <a:cs typeface="+mj-cs"/>
              </a:rPr>
              <a:t> au point de </a:t>
            </a:r>
            <a:r>
              <a:rPr lang="en-US" sz="3067" dirty="0" err="1">
                <a:latin typeface="+mj-lt"/>
                <a:ea typeface="+mj-ea"/>
                <a:cs typeface="+mj-cs"/>
              </a:rPr>
              <a:t>grammaire</a:t>
            </a:r>
            <a:r>
              <a:rPr lang="en-US" sz="3067" dirty="0">
                <a:latin typeface="+mj-lt"/>
                <a:ea typeface="+mj-ea"/>
                <a:cs typeface="+mj-cs"/>
              </a:rPr>
              <a:t> : </a:t>
            </a:r>
          </a:p>
          <a:p>
            <a:pPr defTabSz="1219140">
              <a:lnSpc>
                <a:spcPct val="90000"/>
              </a:lnSpc>
              <a:spcBef>
                <a:spcPct val="0"/>
              </a:spcBef>
              <a:spcAft>
                <a:spcPts val="800"/>
              </a:spcAft>
            </a:pPr>
            <a:r>
              <a:rPr lang="en-US" sz="3067" b="1" dirty="0">
                <a:latin typeface="+mj-lt"/>
                <a:ea typeface="+mj-ea"/>
                <a:cs typeface="+mj-cs"/>
              </a:rPr>
              <a:t>Les </a:t>
            </a:r>
            <a:r>
              <a:rPr lang="en-US" sz="3067" b="1" dirty="0" err="1">
                <a:latin typeface="+mj-lt"/>
                <a:ea typeface="+mj-ea"/>
                <a:cs typeface="+mj-cs"/>
              </a:rPr>
              <a:t>pronoms</a:t>
            </a:r>
            <a:r>
              <a:rPr lang="en-US" sz="3067" b="1" dirty="0">
                <a:latin typeface="+mj-lt"/>
                <a:ea typeface="+mj-ea"/>
                <a:cs typeface="+mj-cs"/>
              </a:rPr>
              <a:t> </a:t>
            </a:r>
            <a:r>
              <a:rPr lang="en-US" sz="3067" b="1" dirty="0" err="1">
                <a:latin typeface="+mj-lt"/>
                <a:ea typeface="+mj-ea"/>
                <a:cs typeface="+mj-cs"/>
              </a:rPr>
              <a:t>sujet</a:t>
            </a:r>
            <a:r>
              <a:rPr lang="en-US" sz="3067" b="1" dirty="0">
                <a:latin typeface="+mj-lt"/>
                <a:ea typeface="+mj-ea"/>
                <a:cs typeface="+mj-cs"/>
              </a:rPr>
              <a:t> et le </a:t>
            </a:r>
            <a:r>
              <a:rPr lang="en-US" sz="3067" b="1" dirty="0" err="1">
                <a:latin typeface="+mj-lt"/>
                <a:ea typeface="+mj-ea"/>
                <a:cs typeface="+mj-cs"/>
              </a:rPr>
              <a:t>verbe</a:t>
            </a:r>
            <a:r>
              <a:rPr lang="en-US" sz="3067" b="1" dirty="0">
                <a:latin typeface="+mj-lt"/>
                <a:ea typeface="+mj-ea"/>
                <a:cs typeface="+mj-cs"/>
              </a:rPr>
              <a:t> </a:t>
            </a:r>
            <a:r>
              <a:rPr lang="en-US" sz="3067" b="1" dirty="0" err="1">
                <a:latin typeface="+mj-lt"/>
                <a:ea typeface="+mj-ea"/>
                <a:cs typeface="+mj-cs"/>
              </a:rPr>
              <a:t>s’appeler</a:t>
            </a:r>
            <a:r>
              <a:rPr lang="en-US" sz="3067" b="1" dirty="0">
                <a:latin typeface="+mj-lt"/>
                <a:ea typeface="+mj-ea"/>
                <a:cs typeface="+mj-cs"/>
              </a:rPr>
              <a:t> (2/2)</a:t>
            </a:r>
          </a:p>
        </p:txBody>
      </p:sp>
      <p:graphicFrame>
        <p:nvGraphicFramePr>
          <p:cNvPr id="2" name="Diagramme 3">
            <a:extLst>
              <a:ext uri="{FF2B5EF4-FFF2-40B4-BE49-F238E27FC236}">
                <a16:creationId xmlns:a16="http://schemas.microsoft.com/office/drawing/2014/main" id="{A13B1327-354B-3ACF-55B4-27F6FEFFE743}"/>
              </a:ext>
            </a:extLst>
          </p:cNvPr>
          <p:cNvGraphicFramePr/>
          <p:nvPr>
            <p:extLst>
              <p:ext uri="{D42A27DB-BD31-4B8C-83A1-F6EECF244321}">
                <p14:modId xmlns:p14="http://schemas.microsoft.com/office/powerpoint/2010/main" val="3816640598"/>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spTree>
    <p:extLst>
      <p:ext uri="{BB962C8B-B14F-4D97-AF65-F5344CB8AC3E}">
        <p14:creationId xmlns:p14="http://schemas.microsoft.com/office/powerpoint/2010/main" val="1187003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23"/>
                                        </p:tgtEl>
                                        <p:attrNameLst>
                                          <p:attrName>ppt_w</p:attrName>
                                        </p:attrNameLst>
                                      </p:cBhvr>
                                      <p:tavLst>
                                        <p:tav tm="0">
                                          <p:val>
                                            <p:strVal val="ppt_w"/>
                                          </p:val>
                                        </p:tav>
                                        <p:tav tm="100000">
                                          <p:val>
                                            <p:fltVal val="0"/>
                                          </p:val>
                                        </p:tav>
                                      </p:tavLst>
                                    </p:anim>
                                    <p:anim calcmode="lin" valueType="num">
                                      <p:cBhvr>
                                        <p:cTn id="7" dur="500"/>
                                        <p:tgtEl>
                                          <p:spTgt spid="23"/>
                                        </p:tgtEl>
                                        <p:attrNameLst>
                                          <p:attrName>ppt_h</p:attrName>
                                        </p:attrNameLst>
                                      </p:cBhvr>
                                      <p:tavLst>
                                        <p:tav tm="0">
                                          <p:val>
                                            <p:strVal val="ppt_h"/>
                                          </p:val>
                                        </p:tav>
                                        <p:tav tm="100000">
                                          <p:val>
                                            <p:fltVal val="0"/>
                                          </p:val>
                                        </p:tav>
                                      </p:tavLst>
                                    </p:anim>
                                    <p:animEffect transition="out" filter="fade">
                                      <p:cBhvr>
                                        <p:cTn id="8" dur="500"/>
                                        <p:tgtEl>
                                          <p:spTgt spid="23"/>
                                        </p:tgtEl>
                                      </p:cBhvr>
                                    </p:animEffect>
                                    <p:set>
                                      <p:cBhvr>
                                        <p:cTn id="9" dur="1" fill="hold">
                                          <p:stCondLst>
                                            <p:cond delay="499"/>
                                          </p:stCondLst>
                                        </p:cTn>
                                        <p:tgtEl>
                                          <p:spTgt spid="23"/>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53" presetClass="exit" presetSubtype="32" fill="hold" grpId="0" nodeType="clickEffect">
                                  <p:stCondLst>
                                    <p:cond delay="0"/>
                                  </p:stCondLst>
                                  <p:childTnLst>
                                    <p:anim calcmode="lin" valueType="num">
                                      <p:cBhvr>
                                        <p:cTn id="13" dur="500"/>
                                        <p:tgtEl>
                                          <p:spTgt spid="24"/>
                                        </p:tgtEl>
                                        <p:attrNameLst>
                                          <p:attrName>ppt_w</p:attrName>
                                        </p:attrNameLst>
                                      </p:cBhvr>
                                      <p:tavLst>
                                        <p:tav tm="0">
                                          <p:val>
                                            <p:strVal val="ppt_w"/>
                                          </p:val>
                                        </p:tav>
                                        <p:tav tm="100000">
                                          <p:val>
                                            <p:fltVal val="0"/>
                                          </p:val>
                                        </p:tav>
                                      </p:tavLst>
                                    </p:anim>
                                    <p:anim calcmode="lin" valueType="num">
                                      <p:cBhvr>
                                        <p:cTn id="14" dur="500"/>
                                        <p:tgtEl>
                                          <p:spTgt spid="24"/>
                                        </p:tgtEl>
                                        <p:attrNameLst>
                                          <p:attrName>ppt_h</p:attrName>
                                        </p:attrNameLst>
                                      </p:cBhvr>
                                      <p:tavLst>
                                        <p:tav tm="0">
                                          <p:val>
                                            <p:strVal val="ppt_h"/>
                                          </p:val>
                                        </p:tav>
                                        <p:tav tm="100000">
                                          <p:val>
                                            <p:fltVal val="0"/>
                                          </p:val>
                                        </p:tav>
                                      </p:tavLst>
                                    </p:anim>
                                    <p:animEffect transition="out" filter="fade">
                                      <p:cBhvr>
                                        <p:cTn id="15" dur="500"/>
                                        <p:tgtEl>
                                          <p:spTgt spid="24"/>
                                        </p:tgtEl>
                                      </p:cBhvr>
                                    </p:animEffect>
                                    <p:set>
                                      <p:cBhvr>
                                        <p:cTn id="16" dur="1" fill="hold">
                                          <p:stCondLst>
                                            <p:cond delay="499"/>
                                          </p:stCondLst>
                                        </p:cTn>
                                        <p:tgtEl>
                                          <p:spTgt spid="2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25"/>
                                        </p:tgtEl>
                                        <p:attrNameLst>
                                          <p:attrName>ppt_w</p:attrName>
                                        </p:attrNameLst>
                                      </p:cBhvr>
                                      <p:tavLst>
                                        <p:tav tm="0">
                                          <p:val>
                                            <p:strVal val="ppt_w"/>
                                          </p:val>
                                        </p:tav>
                                        <p:tav tm="100000">
                                          <p:val>
                                            <p:fltVal val="0"/>
                                          </p:val>
                                        </p:tav>
                                      </p:tavLst>
                                    </p:anim>
                                    <p:anim calcmode="lin" valueType="num">
                                      <p:cBhvr>
                                        <p:cTn id="21" dur="500"/>
                                        <p:tgtEl>
                                          <p:spTgt spid="25"/>
                                        </p:tgtEl>
                                        <p:attrNameLst>
                                          <p:attrName>ppt_h</p:attrName>
                                        </p:attrNameLst>
                                      </p:cBhvr>
                                      <p:tavLst>
                                        <p:tav tm="0">
                                          <p:val>
                                            <p:strVal val="ppt_h"/>
                                          </p:val>
                                        </p:tav>
                                        <p:tav tm="100000">
                                          <p:val>
                                            <p:fltVal val="0"/>
                                          </p:val>
                                        </p:tav>
                                      </p:tavLst>
                                    </p:anim>
                                    <p:animEffect transition="out" filter="fade">
                                      <p:cBhvr>
                                        <p:cTn id="22" dur="500"/>
                                        <p:tgtEl>
                                          <p:spTgt spid="25"/>
                                        </p:tgtEl>
                                      </p:cBhvr>
                                    </p:animEffect>
                                    <p:set>
                                      <p:cBhvr>
                                        <p:cTn id="23" dur="1" fill="hold">
                                          <p:stCondLst>
                                            <p:cond delay="499"/>
                                          </p:stCondLst>
                                        </p:cTn>
                                        <p:tgtEl>
                                          <p:spTgt spid="25"/>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53" presetClass="exit" presetSubtype="32" fill="hold" grpId="0" nodeType="clickEffect">
                                  <p:stCondLst>
                                    <p:cond delay="0"/>
                                  </p:stCondLst>
                                  <p:childTnLst>
                                    <p:anim calcmode="lin" valueType="num">
                                      <p:cBhvr>
                                        <p:cTn id="27" dur="500"/>
                                        <p:tgtEl>
                                          <p:spTgt spid="26"/>
                                        </p:tgtEl>
                                        <p:attrNameLst>
                                          <p:attrName>ppt_w</p:attrName>
                                        </p:attrNameLst>
                                      </p:cBhvr>
                                      <p:tavLst>
                                        <p:tav tm="0">
                                          <p:val>
                                            <p:strVal val="ppt_w"/>
                                          </p:val>
                                        </p:tav>
                                        <p:tav tm="100000">
                                          <p:val>
                                            <p:fltVal val="0"/>
                                          </p:val>
                                        </p:tav>
                                      </p:tavLst>
                                    </p:anim>
                                    <p:anim calcmode="lin" valueType="num">
                                      <p:cBhvr>
                                        <p:cTn id="28" dur="500"/>
                                        <p:tgtEl>
                                          <p:spTgt spid="26"/>
                                        </p:tgtEl>
                                        <p:attrNameLst>
                                          <p:attrName>ppt_h</p:attrName>
                                        </p:attrNameLst>
                                      </p:cBhvr>
                                      <p:tavLst>
                                        <p:tav tm="0">
                                          <p:val>
                                            <p:strVal val="ppt_h"/>
                                          </p:val>
                                        </p:tav>
                                        <p:tav tm="100000">
                                          <p:val>
                                            <p:fltVal val="0"/>
                                          </p:val>
                                        </p:tav>
                                      </p:tavLst>
                                    </p:anim>
                                    <p:animEffect transition="out" filter="fade">
                                      <p:cBhvr>
                                        <p:cTn id="29" dur="500"/>
                                        <p:tgtEl>
                                          <p:spTgt spid="26"/>
                                        </p:tgtEl>
                                      </p:cBhvr>
                                    </p:animEffect>
                                    <p:set>
                                      <p:cBhvr>
                                        <p:cTn id="3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3"/>
                </p:tgtEl>
              </p:cMediaNode>
            </p:video>
          </p:childTnLst>
        </p:cTn>
      </p:par>
    </p:tnLst>
    <p:bldLst>
      <p:bldP spid="23" grpId="0" animBg="1"/>
      <p:bldP spid="24" grpId="0" animBg="1"/>
      <p:bldP spid="25" grpId="0" animBg="1"/>
      <p:bldP spid="2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9622C-1B52-9023-6D29-1DEB88F2D4FC}"/>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4267" dirty="0"/>
              <a:t>Learning </a:t>
            </a:r>
            <a:r>
              <a:rPr lang="fr-FR" sz="4267" dirty="0" err="1"/>
              <a:t>review</a:t>
            </a:r>
            <a:endParaRPr lang="fr-FR" sz="4267" dirty="0"/>
          </a:p>
        </p:txBody>
      </p:sp>
      <p:sp>
        <p:nvSpPr>
          <p:cNvPr id="3" name="Espace réservé du contenu 2">
            <a:extLst>
              <a:ext uri="{FF2B5EF4-FFF2-40B4-BE49-F238E27FC236}">
                <a16:creationId xmlns:a16="http://schemas.microsoft.com/office/drawing/2014/main" id="{ACE894D6-E8A8-4992-A9B5-FBDE7CD3FC75}"/>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JP" sz="2800" dirty="0">
                <a:solidFill>
                  <a:schemeClr val="tx1"/>
                </a:solidFill>
              </a:rPr>
              <a:t>Today, I have learned that …</a:t>
            </a:r>
            <a:endParaRPr lang="fr-FR" sz="2800" dirty="0">
              <a:solidFill>
                <a:schemeClr val="tx1"/>
              </a:solidFill>
            </a:endParaRPr>
          </a:p>
          <a:p>
            <a:endParaRPr lang="fr-FR" sz="2800" dirty="0"/>
          </a:p>
          <a:p>
            <a:endParaRPr lang="fr-FR" sz="2800" dirty="0">
              <a:solidFill>
                <a:schemeClr val="tx1"/>
              </a:solidFill>
            </a:endParaRPr>
          </a:p>
          <a:p>
            <a:endParaRPr lang="fr-FR" sz="2800" dirty="0"/>
          </a:p>
          <a:p>
            <a:r>
              <a:rPr lang="x-none" sz="2800" dirty="0">
                <a:solidFill>
                  <a:schemeClr val="tx1"/>
                </a:solidFill>
              </a:rPr>
              <a:t>Based on what we studied today, I want to know …</a:t>
            </a:r>
          </a:p>
          <a:p>
            <a:pPr marL="0" indent="0">
              <a:buNone/>
            </a:pPr>
            <a:endParaRPr lang="en-JP" sz="2800" dirty="0">
              <a:solidFill>
                <a:schemeClr val="tx1"/>
              </a:solidFill>
            </a:endParaRPr>
          </a:p>
          <a:p>
            <a:endParaRPr lang="fr-FR" dirty="0"/>
          </a:p>
        </p:txBody>
      </p:sp>
      <p:sp>
        <p:nvSpPr>
          <p:cNvPr id="4" name="Espace réservé du numéro de diapositive 3">
            <a:extLst>
              <a:ext uri="{FF2B5EF4-FFF2-40B4-BE49-F238E27FC236}">
                <a16:creationId xmlns:a16="http://schemas.microsoft.com/office/drawing/2014/main" id="{444F9DBE-9015-EF84-564E-68D2543EF84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48</a:t>
            </a:fld>
            <a:endParaRPr lang="en-US"/>
          </a:p>
        </p:txBody>
      </p:sp>
      <p:pic>
        <p:nvPicPr>
          <p:cNvPr id="5" name="Picture 2" descr="Cat Kitty Sticker by 궁디팡팡 캣페스타">
            <a:extLst>
              <a:ext uri="{FF2B5EF4-FFF2-40B4-BE49-F238E27FC236}">
                <a16:creationId xmlns:a16="http://schemas.microsoft.com/office/drawing/2014/main" id="{7CD8BF29-4FAF-08E4-929C-31585D662C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87000" y="495300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3 Minute Timer with Music for Kids, Classroom! 3 Minute Countdown with Alarm! Fun Timer 3 Minutes!">
            <a:hlinkClick r:id="" action="ppaction://media"/>
            <a:extLst>
              <a:ext uri="{FF2B5EF4-FFF2-40B4-BE49-F238E27FC236}">
                <a16:creationId xmlns:a16="http://schemas.microsoft.com/office/drawing/2014/main" id="{732B4488-7D78-F00F-90DB-E29E2F7E336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03038" y="374223"/>
            <a:ext cx="1688962" cy="950041"/>
          </a:xfrm>
          <a:prstGeom prst="rect">
            <a:avLst/>
          </a:prstGeom>
        </p:spPr>
      </p:pic>
    </p:spTree>
    <p:extLst>
      <p:ext uri="{BB962C8B-B14F-4D97-AF65-F5344CB8AC3E}">
        <p14:creationId xmlns:p14="http://schemas.microsoft.com/office/powerpoint/2010/main" val="3482814272"/>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30B4FA-45A5-9833-5279-F5107676EAEB}"/>
              </a:ext>
            </a:extLst>
          </p:cNvPr>
          <p:cNvSpPr>
            <a:spLocks noGrp="1"/>
          </p:cNvSpPr>
          <p:nvPr>
            <p:ph type="title"/>
          </p:nvPr>
        </p:nvSpPr>
        <p:spPr>
          <a:xfrm>
            <a:off x="838200" y="609600"/>
            <a:ext cx="10515600" cy="1081088"/>
          </a:xfrm>
          <a:ln>
            <a:noFill/>
          </a:ln>
        </p:spPr>
        <p:style>
          <a:lnRef idx="2">
            <a:schemeClr val="dk1"/>
          </a:lnRef>
          <a:fillRef idx="1">
            <a:schemeClr val="lt1"/>
          </a:fillRef>
          <a:effectRef idx="0">
            <a:schemeClr val="dk1"/>
          </a:effectRef>
          <a:fontRef idx="minor">
            <a:schemeClr val="dk1"/>
          </a:fontRef>
        </p:style>
        <p:txBody>
          <a:bodyPr/>
          <a:lstStyle/>
          <a:p>
            <a:r>
              <a:rPr lang="fr-FR" dirty="0"/>
              <a:t>VII. Phonétique</a:t>
            </a:r>
          </a:p>
        </p:txBody>
      </p:sp>
      <p:graphicFrame>
        <p:nvGraphicFramePr>
          <p:cNvPr id="4" name="Tableau 3">
            <a:extLst>
              <a:ext uri="{FF2B5EF4-FFF2-40B4-BE49-F238E27FC236}">
                <a16:creationId xmlns:a16="http://schemas.microsoft.com/office/drawing/2014/main" id="{EAC10879-F5F2-50DB-DF04-7C8F9FA0FED7}"/>
              </a:ext>
            </a:extLst>
          </p:cNvPr>
          <p:cNvGraphicFramePr>
            <a:graphicFrameLocks noGrp="1"/>
          </p:cNvGraphicFramePr>
          <p:nvPr>
            <p:extLst>
              <p:ext uri="{D42A27DB-BD31-4B8C-83A1-F6EECF244321}">
                <p14:modId xmlns:p14="http://schemas.microsoft.com/office/powerpoint/2010/main" val="3002480829"/>
              </p:ext>
            </p:extLst>
          </p:nvPr>
        </p:nvGraphicFramePr>
        <p:xfrm>
          <a:off x="638881" y="1953193"/>
          <a:ext cx="8101835" cy="2432568"/>
        </p:xfrm>
        <a:graphic>
          <a:graphicData uri="http://schemas.openxmlformats.org/drawingml/2006/table">
            <a:tbl>
              <a:tblPr firstRow="1" firstCol="1" bandRow="1"/>
              <a:tblGrid>
                <a:gridCol w="1578754">
                  <a:extLst>
                    <a:ext uri="{9D8B030D-6E8A-4147-A177-3AD203B41FA5}">
                      <a16:colId xmlns:a16="http://schemas.microsoft.com/office/drawing/2014/main" val="1125094722"/>
                    </a:ext>
                  </a:extLst>
                </a:gridCol>
                <a:gridCol w="2015532">
                  <a:extLst>
                    <a:ext uri="{9D8B030D-6E8A-4147-A177-3AD203B41FA5}">
                      <a16:colId xmlns:a16="http://schemas.microsoft.com/office/drawing/2014/main" val="1613189712"/>
                    </a:ext>
                  </a:extLst>
                </a:gridCol>
                <a:gridCol w="1848762">
                  <a:extLst>
                    <a:ext uri="{9D8B030D-6E8A-4147-A177-3AD203B41FA5}">
                      <a16:colId xmlns:a16="http://schemas.microsoft.com/office/drawing/2014/main" val="331223706"/>
                    </a:ext>
                  </a:extLst>
                </a:gridCol>
                <a:gridCol w="2658787">
                  <a:extLst>
                    <a:ext uri="{9D8B030D-6E8A-4147-A177-3AD203B41FA5}">
                      <a16:colId xmlns:a16="http://schemas.microsoft.com/office/drawing/2014/main" val="4087619630"/>
                    </a:ext>
                  </a:extLst>
                </a:gridCol>
              </a:tblGrid>
              <a:tr h="871431">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Singulier</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tc gridSpan="2">
                  <a:txBody>
                    <a:bodyPr/>
                    <a:lstStyle/>
                    <a:p>
                      <a:pPr algn="ctr" fontAlgn="t">
                        <a:lnSpc>
                          <a:spcPct val="107000"/>
                        </a:lnSpc>
                        <a:spcBef>
                          <a:spcPts val="0"/>
                        </a:spcBef>
                        <a:spcAft>
                          <a:spcPts val="800"/>
                        </a:spcAft>
                      </a:pPr>
                      <a:r>
                        <a:rPr lang="fr-FR" sz="3300" b="1" i="0" u="none" strike="no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Pluriel</a:t>
                      </a:r>
                      <a:endParaRPr lang="fr-FR" sz="5400" b="0" i="0" u="none" strike="noStrike" dirty="0">
                        <a:effectLst/>
                        <a:latin typeface="Arial" panose="020B0604020202020204" pitchFamily="34" charset="0"/>
                      </a:endParaRPr>
                    </a:p>
                  </a:txBody>
                  <a:tcPr marL="274320" marR="274320" marT="137160" marB="13716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hMerge="1">
                  <a:txBody>
                    <a:bodyPr/>
                    <a:lstStyle/>
                    <a:p>
                      <a:endParaRPr lang="fr-FR"/>
                    </a:p>
                  </a:txBody>
                  <a:tcPr/>
                </a:tc>
                <a:extLst>
                  <a:ext uri="{0D108BD9-81ED-4DB2-BD59-A6C34878D82A}">
                    <a16:rowId xmlns:a16="http://schemas.microsoft.com/office/drawing/2014/main" val="3437360141"/>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Je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m’</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nous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ons</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108385"/>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Tu</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a:t>
                      </a: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Vous</a:t>
                      </a:r>
                      <a:endParaRPr lang="fr-FR" sz="4400" b="0" i="0" u="none" strike="noStrike" dirty="0">
                        <a:solidFill>
                          <a:srgbClr val="7030A0"/>
                        </a:solidFill>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vous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 appel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ez</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6765534"/>
                  </a:ext>
                </a:extLst>
              </a:tr>
              <a:tr h="520379">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 / elle</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a:effectLst/>
                          <a:latin typeface="Calibri" panose="020F0502020204030204" pitchFamily="34" charset="0"/>
                          <a:ea typeface="Calibri" panose="020F0502020204030204" pitchFamily="34" charset="0"/>
                          <a:cs typeface="Times New Roman" panose="02020603050405020304" pitchFamily="18" charset="0"/>
                        </a:rPr>
                        <a:t>Ils / elles</a:t>
                      </a:r>
                      <a:endParaRPr lang="fr-FR" sz="4400" b="0" i="0" u="none" strike="noStrike">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07000"/>
                        </a:lnSpc>
                        <a:spcBef>
                          <a:spcPts val="0"/>
                        </a:spcBef>
                        <a:spcAft>
                          <a:spcPts val="800"/>
                        </a:spcAft>
                      </a:pPr>
                      <a:r>
                        <a:rPr lang="fr-FR" sz="2800" b="0" i="0" u="none" strike="noStrike"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a:t>
                      </a:r>
                      <a:r>
                        <a:rPr lang="fr-FR" sz="2800" b="0" i="0" u="none" strike="noStrike" dirty="0">
                          <a:effectLst/>
                          <a:latin typeface="Calibri" panose="020F0502020204030204" pitchFamily="34" charset="0"/>
                          <a:ea typeface="Calibri" panose="020F0502020204030204" pitchFamily="34" charset="0"/>
                          <a:cs typeface="Times New Roman" panose="02020603050405020304" pitchFamily="18" charset="0"/>
                        </a:rPr>
                        <a:t>appell</a:t>
                      </a:r>
                      <a:r>
                        <a:rPr lang="fr-FR" sz="2800" b="0" i="0" u="none" strike="noStrike"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ent</a:t>
                      </a:r>
                      <a:endParaRPr lang="fr-FR" sz="4400" b="0" i="0" u="none" strike="noStrike" dirty="0">
                        <a:effectLst/>
                        <a:latin typeface="Arial" panose="020B0604020202020204" pitchFamily="34" charset="0"/>
                      </a:endParaRPr>
                    </a:p>
                  </a:txBody>
                  <a:tcPr marL="205740" marR="205740" marT="2857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0515608"/>
                  </a:ext>
                </a:extLst>
              </a:tr>
            </a:tbl>
          </a:graphicData>
        </a:graphic>
      </p:graphicFrame>
      <p:sp>
        <p:nvSpPr>
          <p:cNvPr id="5" name="ZoneTexte 4">
            <a:extLst>
              <a:ext uri="{FF2B5EF4-FFF2-40B4-BE49-F238E27FC236}">
                <a16:creationId xmlns:a16="http://schemas.microsoft.com/office/drawing/2014/main" id="{084662E1-D115-58C8-2C89-795CB26DF353}"/>
              </a:ext>
            </a:extLst>
          </p:cNvPr>
          <p:cNvSpPr txBox="1"/>
          <p:nvPr/>
        </p:nvSpPr>
        <p:spPr>
          <a:xfrm>
            <a:off x="638880" y="4750938"/>
            <a:ext cx="10909639" cy="1200329"/>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en-US" dirty="0"/>
              <a:t>All</a:t>
            </a:r>
            <a:r>
              <a:rPr lang="en-US" dirty="0">
                <a:solidFill>
                  <a:srgbClr val="00B0F0"/>
                </a:solidFill>
              </a:rPr>
              <a:t> </a:t>
            </a:r>
            <a:r>
              <a:rPr lang="en-US" u="sng" dirty="0">
                <a:solidFill>
                  <a:srgbClr val="00B0F0"/>
                </a:solidFill>
              </a:rPr>
              <a:t>-er</a:t>
            </a:r>
            <a:r>
              <a:rPr lang="en-US" dirty="0">
                <a:solidFill>
                  <a:srgbClr val="00B0F0"/>
                </a:solidFill>
              </a:rPr>
              <a:t> </a:t>
            </a:r>
            <a:r>
              <a:rPr lang="en-US" dirty="0"/>
              <a:t>verbs are considered as “regular verbs”. </a:t>
            </a:r>
          </a:p>
          <a:p>
            <a:pPr algn="just"/>
            <a:r>
              <a:rPr lang="en-US" dirty="0"/>
              <a:t>To conjugate these verbs, drop the </a:t>
            </a:r>
            <a:r>
              <a:rPr lang="en-US" u="sng" dirty="0">
                <a:solidFill>
                  <a:srgbClr val="00B0F0"/>
                </a:solidFill>
              </a:rPr>
              <a:t>-er</a:t>
            </a:r>
            <a:r>
              <a:rPr lang="en-US" dirty="0">
                <a:solidFill>
                  <a:srgbClr val="00B0F0"/>
                </a:solidFill>
              </a:rPr>
              <a:t> </a:t>
            </a:r>
            <a:r>
              <a:rPr lang="en-US" dirty="0"/>
              <a:t>from the </a:t>
            </a:r>
            <a:r>
              <a:rPr lang="en-US" dirty="0">
                <a:solidFill>
                  <a:srgbClr val="00B0F0"/>
                </a:solidFill>
              </a:rPr>
              <a:t>infinitive</a:t>
            </a:r>
            <a:r>
              <a:rPr lang="en-US" dirty="0"/>
              <a:t> to form the stem. Next, add the </a:t>
            </a:r>
            <a:r>
              <a:rPr lang="en-US" dirty="0">
                <a:solidFill>
                  <a:srgbClr val="FF0000"/>
                </a:solidFill>
              </a:rPr>
              <a:t>endings</a:t>
            </a:r>
            <a:r>
              <a:rPr lang="en-US" dirty="0"/>
              <a:t> to the stem.</a:t>
            </a:r>
          </a:p>
          <a:p>
            <a:pPr algn="just"/>
            <a:endParaRPr lang="en-US" b="0" i="0" dirty="0">
              <a:solidFill>
                <a:srgbClr val="303030"/>
              </a:solidFill>
              <a:effectLst/>
            </a:endParaRPr>
          </a:p>
          <a:p>
            <a:pPr algn="just"/>
            <a:r>
              <a:rPr lang="en-US" b="0" i="0" dirty="0">
                <a:solidFill>
                  <a:srgbClr val="303030"/>
                </a:solidFill>
                <a:effectLst/>
              </a:rPr>
              <a:t>The </a:t>
            </a:r>
            <a:r>
              <a:rPr lang="en-US" b="0" i="0" dirty="0">
                <a:solidFill>
                  <a:srgbClr val="FF0000"/>
                </a:solidFill>
                <a:effectLst/>
              </a:rPr>
              <a:t>endings </a:t>
            </a:r>
            <a:r>
              <a:rPr lang="en-US" b="0" i="0" dirty="0">
                <a:solidFill>
                  <a:srgbClr val="303030"/>
                </a:solidFill>
                <a:effectLst/>
              </a:rPr>
              <a:t>given above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ons</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ez</a:t>
            </a:r>
            <a:r>
              <a:rPr lang="en-US" b="0" i="0" dirty="0">
                <a:solidFill>
                  <a:srgbClr val="303030"/>
                </a:solidFill>
                <a:effectLst/>
              </a:rPr>
              <a:t>, </a:t>
            </a:r>
            <a:r>
              <a:rPr lang="en-US" b="1" i="0" dirty="0">
                <a:solidFill>
                  <a:srgbClr val="FF0000"/>
                </a:solidFill>
                <a:effectLst/>
              </a:rPr>
              <a:t>-</a:t>
            </a:r>
            <a:r>
              <a:rPr lang="en-US" b="1" i="0" dirty="0" err="1">
                <a:solidFill>
                  <a:srgbClr val="FF0000"/>
                </a:solidFill>
                <a:effectLst/>
              </a:rPr>
              <a:t>ent</a:t>
            </a:r>
            <a:r>
              <a:rPr lang="en-US" b="0" i="0" dirty="0">
                <a:solidFill>
                  <a:srgbClr val="303030"/>
                </a:solidFill>
                <a:effectLst/>
              </a:rPr>
              <a:t>) are those for </a:t>
            </a:r>
            <a:r>
              <a:rPr lang="en-US" b="1" i="0" dirty="0">
                <a:solidFill>
                  <a:srgbClr val="303030"/>
                </a:solidFill>
                <a:effectLst/>
              </a:rPr>
              <a:t>all</a:t>
            </a:r>
            <a:r>
              <a:rPr lang="en-US" b="0" i="0" dirty="0">
                <a:solidFill>
                  <a:srgbClr val="303030"/>
                </a:solidFill>
                <a:effectLst/>
              </a:rPr>
              <a:t> regular verbs.</a:t>
            </a:r>
          </a:p>
        </p:txBody>
      </p:sp>
      <p:sp>
        <p:nvSpPr>
          <p:cNvPr id="6" name="ZoneTexte 5">
            <a:extLst>
              <a:ext uri="{FF2B5EF4-FFF2-40B4-BE49-F238E27FC236}">
                <a16:creationId xmlns:a16="http://schemas.microsoft.com/office/drawing/2014/main" id="{47D20A15-CBBD-BA8C-A1EF-38AE404E89D6}"/>
              </a:ext>
            </a:extLst>
          </p:cNvPr>
          <p:cNvSpPr txBox="1"/>
          <p:nvPr/>
        </p:nvSpPr>
        <p:spPr>
          <a:xfrm>
            <a:off x="9371377" y="1800438"/>
            <a:ext cx="2177144" cy="2585323"/>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fr-FR" b="1" u="sng" dirty="0" err="1"/>
              <a:t>Pronunciation</a:t>
            </a:r>
            <a:r>
              <a:rPr lang="fr-FR" b="1" u="sng" dirty="0"/>
              <a:t> tip !</a:t>
            </a:r>
          </a:p>
          <a:p>
            <a:pPr algn="just"/>
            <a:r>
              <a:rPr lang="en-US" b="0" i="0" dirty="0">
                <a:solidFill>
                  <a:srgbClr val="303030"/>
                </a:solidFill>
                <a:effectLst/>
              </a:rPr>
              <a:t>The </a:t>
            </a:r>
            <a:r>
              <a:rPr lang="en-US" b="0" i="0" dirty="0">
                <a:solidFill>
                  <a:srgbClr val="FF0000"/>
                </a:solidFill>
                <a:effectLst/>
              </a:rPr>
              <a:t>endings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t>
            </a:r>
            <a:r>
              <a:rPr lang="en-US" b="1" i="0" dirty="0">
                <a:solidFill>
                  <a:srgbClr val="FF0000"/>
                </a:solidFill>
                <a:effectLst/>
              </a:rPr>
              <a:t>-es</a:t>
            </a:r>
            <a:r>
              <a:rPr lang="en-US" b="0" i="0" dirty="0">
                <a:solidFill>
                  <a:srgbClr val="303030"/>
                </a:solidFill>
                <a:effectLst/>
              </a:rPr>
              <a:t>, </a:t>
            </a:r>
            <a:r>
              <a:rPr lang="en-US" b="0" i="0" dirty="0">
                <a:solidFill>
                  <a:srgbClr val="FF0000"/>
                </a:solidFill>
                <a:effectLst/>
              </a:rPr>
              <a:t>-</a:t>
            </a:r>
            <a:r>
              <a:rPr lang="en-US" b="1" i="0" dirty="0">
                <a:solidFill>
                  <a:srgbClr val="FF0000"/>
                </a:solidFill>
                <a:effectLst/>
              </a:rPr>
              <a:t>e</a:t>
            </a:r>
            <a:r>
              <a:rPr lang="en-US" b="0" i="0" dirty="0">
                <a:solidFill>
                  <a:srgbClr val="303030"/>
                </a:solidFill>
                <a:effectLst/>
              </a:rPr>
              <a:t>, and </a:t>
            </a:r>
            <a:r>
              <a:rPr lang="en-US" b="0" i="0" dirty="0">
                <a:solidFill>
                  <a:srgbClr val="FF0000"/>
                </a:solidFill>
                <a:effectLst/>
              </a:rPr>
              <a:t>-</a:t>
            </a:r>
            <a:r>
              <a:rPr lang="en-US" b="1" i="0" dirty="0" err="1">
                <a:solidFill>
                  <a:srgbClr val="FF0000"/>
                </a:solidFill>
                <a:effectLst/>
              </a:rPr>
              <a:t>ent</a:t>
            </a:r>
            <a:r>
              <a:rPr lang="en-US" b="0" i="0" dirty="0">
                <a:solidFill>
                  <a:srgbClr val="303030"/>
                </a:solidFill>
                <a:effectLst/>
              </a:rPr>
              <a:t>) are all </a:t>
            </a:r>
            <a:r>
              <a:rPr lang="en-US" b="1" i="0" dirty="0">
                <a:solidFill>
                  <a:srgbClr val="303030"/>
                </a:solidFill>
                <a:effectLst/>
              </a:rPr>
              <a:t>silent</a:t>
            </a:r>
            <a:r>
              <a:rPr lang="en-US" b="0" i="0" dirty="0">
                <a:solidFill>
                  <a:srgbClr val="303030"/>
                </a:solidFill>
                <a:effectLst/>
              </a:rPr>
              <a:t>. The only endings that are pronounced are the </a:t>
            </a:r>
            <a:r>
              <a:rPr lang="en-US" b="0" i="1" dirty="0">
                <a:solidFill>
                  <a:srgbClr val="7030A0"/>
                </a:solidFill>
                <a:effectLst/>
              </a:rPr>
              <a:t>nous</a:t>
            </a:r>
            <a:r>
              <a:rPr lang="en-US" b="0" i="0" dirty="0">
                <a:solidFill>
                  <a:srgbClr val="303030"/>
                </a:solidFill>
                <a:effectLst/>
              </a:rPr>
              <a:t> (</a:t>
            </a:r>
            <a:r>
              <a:rPr lang="en-US" b="0" i="0" dirty="0">
                <a:solidFill>
                  <a:srgbClr val="FF0000"/>
                </a:solidFill>
                <a:effectLst/>
              </a:rPr>
              <a:t>-</a:t>
            </a:r>
            <a:r>
              <a:rPr lang="en-US" b="1" i="0" dirty="0" err="1">
                <a:solidFill>
                  <a:srgbClr val="FF0000"/>
                </a:solidFill>
                <a:effectLst/>
              </a:rPr>
              <a:t>ons</a:t>
            </a:r>
            <a:r>
              <a:rPr lang="en-US" b="0" i="0" dirty="0">
                <a:solidFill>
                  <a:srgbClr val="303030"/>
                </a:solidFill>
                <a:effectLst/>
              </a:rPr>
              <a:t>) and the </a:t>
            </a:r>
            <a:r>
              <a:rPr lang="en-US" b="0" i="1" dirty="0" err="1">
                <a:solidFill>
                  <a:srgbClr val="7030A0"/>
                </a:solidFill>
                <a:effectLst/>
              </a:rPr>
              <a:t>vous</a:t>
            </a:r>
            <a:r>
              <a:rPr lang="en-US" b="0" i="1" dirty="0">
                <a:solidFill>
                  <a:srgbClr val="303030"/>
                </a:solidFill>
                <a:effectLst/>
              </a:rPr>
              <a:t> </a:t>
            </a:r>
            <a:r>
              <a:rPr lang="en-US" b="0" i="0" dirty="0">
                <a:solidFill>
                  <a:srgbClr val="303030"/>
                </a:solidFill>
                <a:effectLst/>
              </a:rPr>
              <a:t>(</a:t>
            </a:r>
            <a:r>
              <a:rPr lang="en-US" b="0" i="0" dirty="0">
                <a:solidFill>
                  <a:srgbClr val="FF0000"/>
                </a:solidFill>
                <a:effectLst/>
              </a:rPr>
              <a:t>-</a:t>
            </a:r>
            <a:r>
              <a:rPr lang="en-US" b="1" i="0" dirty="0" err="1">
                <a:solidFill>
                  <a:srgbClr val="FF0000"/>
                </a:solidFill>
                <a:effectLst/>
              </a:rPr>
              <a:t>ez</a:t>
            </a:r>
            <a:r>
              <a:rPr lang="en-US" b="0" i="0" dirty="0">
                <a:solidFill>
                  <a:srgbClr val="303030"/>
                </a:solidFill>
                <a:effectLst/>
              </a:rPr>
              <a:t>) endings.</a:t>
            </a:r>
            <a:endParaRPr lang="fr-FR" dirty="0"/>
          </a:p>
          <a:p>
            <a:endParaRPr lang="fr-FR" dirty="0"/>
          </a:p>
        </p:txBody>
      </p:sp>
      <p:pic>
        <p:nvPicPr>
          <p:cNvPr id="7" name="Picture 2" descr="Cat Kitty Sticker by 궁디팡팡 캣페스타">
            <a:extLst>
              <a:ext uri="{FF2B5EF4-FFF2-40B4-BE49-F238E27FC236}">
                <a16:creationId xmlns:a16="http://schemas.microsoft.com/office/drawing/2014/main" id="{D0F29C15-DF1A-7386-F94C-04FDFAD2AC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09091" y="5094514"/>
            <a:ext cx="1707456" cy="17074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me 3">
            <a:extLst>
              <a:ext uri="{FF2B5EF4-FFF2-40B4-BE49-F238E27FC236}">
                <a16:creationId xmlns:a16="http://schemas.microsoft.com/office/drawing/2014/main" id="{3B064BA1-0D2A-3428-1DDB-4C97B02E966D}"/>
              </a:ext>
            </a:extLst>
          </p:cNvPr>
          <p:cNvGraphicFramePr/>
          <p:nvPr>
            <p:extLst>
              <p:ext uri="{D42A27DB-BD31-4B8C-83A1-F6EECF244321}">
                <p14:modId xmlns:p14="http://schemas.microsoft.com/office/powerpoint/2010/main" val="1755753370"/>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68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Faire connaissance avec quelqu'un</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nvGraphicFramePr>
        <p:xfrm>
          <a:off x="632372" y="3257439"/>
          <a:ext cx="10944000" cy="2868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5</a:t>
            </a:fld>
            <a:endParaRPr lang="en-US"/>
          </a:p>
        </p:txBody>
      </p:sp>
      <p:graphicFrame>
        <p:nvGraphicFramePr>
          <p:cNvPr id="5" name="Diagramme 3">
            <a:extLst>
              <a:ext uri="{FF2B5EF4-FFF2-40B4-BE49-F238E27FC236}">
                <a16:creationId xmlns:a16="http://schemas.microsoft.com/office/drawing/2014/main" id="{00FF1BA0-4059-668E-99BB-B10B28D03070}"/>
              </a:ext>
            </a:extLst>
          </p:cNvPr>
          <p:cNvGraphicFramePr/>
          <p:nvPr>
            <p:extLst>
              <p:ext uri="{D42A27DB-BD31-4B8C-83A1-F6EECF244321}">
                <p14:modId xmlns:p14="http://schemas.microsoft.com/office/powerpoint/2010/main" val="374819001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467619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ABB3ABF9-4EB7-EDE2-4A25-079C40184E36}"/>
              </a:ext>
            </a:extLst>
          </p:cNvPr>
          <p:cNvPicPr>
            <a:picLocks noChangeAspect="1"/>
          </p:cNvPicPr>
          <p:nvPr/>
        </p:nvPicPr>
        <p:blipFill>
          <a:blip r:embed="rId5"/>
          <a:stretch>
            <a:fillRect/>
          </a:stretch>
        </p:blipFill>
        <p:spPr>
          <a:xfrm>
            <a:off x="1512365" y="4807254"/>
            <a:ext cx="1610093" cy="1615532"/>
          </a:xfrm>
          <a:prstGeom prst="rect">
            <a:avLst/>
          </a:prstGeom>
        </p:spPr>
      </p:pic>
      <p:graphicFrame>
        <p:nvGraphicFramePr>
          <p:cNvPr id="4" name="Diagramme 3">
            <a:extLst>
              <a:ext uri="{FF2B5EF4-FFF2-40B4-BE49-F238E27FC236}">
                <a16:creationId xmlns:a16="http://schemas.microsoft.com/office/drawing/2014/main" id="{50A041FA-CDD1-2110-4E2E-76BDC78B9B5F}"/>
              </a:ext>
            </a:extLst>
          </p:cNvPr>
          <p:cNvGraphicFramePr/>
          <p:nvPr>
            <p:extLst>
              <p:ext uri="{D42A27DB-BD31-4B8C-83A1-F6EECF244321}">
                <p14:modId xmlns:p14="http://schemas.microsoft.com/office/powerpoint/2010/main" val="1648730119"/>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71505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 :</a:t>
            </a:r>
          </a:p>
          <a:p>
            <a:pPr marL="342900" indent="-342900">
              <a:buFont typeface="Arial" panose="020B0604020202020204" pitchFamily="34" charset="0"/>
              <a:buChar char="•"/>
            </a:pPr>
            <a:r>
              <a:rPr lang="en-US" sz="2267" dirty="0" err="1"/>
              <a:t>Saluer</a:t>
            </a:r>
            <a:endParaRPr lang="en-US" sz="2267" dirty="0"/>
          </a:p>
          <a:p>
            <a:pPr marL="342900" indent="-342900">
              <a:buFont typeface="Arial" panose="020B0604020202020204" pitchFamily="34" charset="0"/>
              <a:buChar char="•"/>
            </a:pPr>
            <a:r>
              <a:rPr lang="en-US" sz="2267" dirty="0"/>
              <a:t>Se </a:t>
            </a:r>
            <a:r>
              <a:rPr lang="en-US" sz="2267" dirty="0" err="1"/>
              <a:t>présenter</a:t>
            </a:r>
            <a:endParaRPr lang="en-US" sz="2267" dirty="0"/>
          </a:p>
          <a:p>
            <a:pPr marL="342900" indent="-342900">
              <a:buFont typeface="Arial" panose="020B0604020202020204" pitchFamily="34" charset="0"/>
              <a:buChar char="•"/>
            </a:pPr>
            <a:r>
              <a:rPr lang="en-US" sz="2267" dirty="0" err="1"/>
              <a:t>Présenter</a:t>
            </a:r>
            <a:r>
              <a:rPr lang="en-US" sz="2267" dirty="0"/>
              <a:t> </a:t>
            </a:r>
            <a:r>
              <a:rPr lang="en-US" sz="2267" dirty="0" err="1"/>
              <a:t>quelqu’un</a:t>
            </a:r>
            <a:endParaRPr lang="en-US" sz="2267" dirty="0"/>
          </a:p>
          <a:p>
            <a:pPr marL="342900" indent="-342900">
              <a:buFont typeface="Arial" panose="020B0604020202020204" pitchFamily="34" charset="0"/>
              <a:buChar char="•"/>
            </a:pPr>
            <a:r>
              <a:rPr lang="en-US" sz="2267" dirty="0"/>
              <a:t>Dire au revoir</a:t>
            </a:r>
          </a:p>
          <a:p>
            <a:pPr marL="342900" indent="-342900">
              <a:buFont typeface="Arial" panose="020B0604020202020204" pitchFamily="34" charset="0"/>
              <a:buChar char="•"/>
            </a:pPr>
            <a:endParaRPr lang="en-US" sz="2267" dirty="0"/>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lvl="0" algn="just"/>
            <a:r>
              <a:rPr lang="fr-FR" sz="2000" dirty="0"/>
              <a:t>Par 3, préparez un dialogue. C’est la rentrée, vous êtes au collège. Vous rencontrez un ami et vous le saluez. Vous présentez votre nouveau copain et vous faites les présentations. Vous dites au revoir.</a:t>
            </a:r>
          </a:p>
          <a:p>
            <a:pPr lvl="0" algn="just"/>
            <a:endParaRPr lang="en-US" sz="2133" dirty="0"/>
          </a:p>
          <a:p>
            <a:r>
              <a:rPr lang="en-US" sz="2133" u="sng" dirty="0" err="1"/>
              <a:t>Exemple</a:t>
            </a:r>
            <a:r>
              <a:rPr lang="en-US" sz="2133" u="sng" dirty="0"/>
              <a:t>:</a:t>
            </a:r>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sz="2133" dirty="0"/>
              <a:t>Dire </a:t>
            </a:r>
            <a:r>
              <a:rPr lang="en-US" sz="2133" dirty="0" err="1"/>
              <a:t>l’âge</a:t>
            </a:r>
            <a:r>
              <a:rPr lang="en-US" sz="2133" dirty="0"/>
              <a:t> et </a:t>
            </a:r>
            <a:r>
              <a:rPr lang="en-US" sz="2133" dirty="0" err="1"/>
              <a:t>l’adresse</a:t>
            </a:r>
            <a:r>
              <a:rPr lang="en-US" sz="2133" dirty="0"/>
              <a:t> de ton </a:t>
            </a:r>
            <a:r>
              <a:rPr lang="en-US" sz="2133" dirty="0" err="1"/>
              <a:t>ami</a:t>
            </a:r>
            <a:r>
              <a:rPr lang="en-US" sz="2133" dirty="0"/>
              <a:t>(e)</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fr-FR" altLang="ja-JP" sz="2000" dirty="0">
                <a:ea typeface="ＭＳ Ｐゴシック"/>
              </a:rPr>
              <a:t> âge, adresse</a:t>
            </a:r>
            <a:endParaRPr lang="en-US" altLang="ja-JP" sz="1333" i="1" dirty="0">
              <a:solidFill>
                <a:srgbClr val="00B050"/>
              </a:solidFill>
              <a:ea typeface="ＭＳ Ｐゴシック"/>
              <a:cs typeface="Calibri"/>
            </a:endParaRPr>
          </a:p>
          <a:p>
            <a:pPr>
              <a:lnSpc>
                <a:spcPct val="150000"/>
              </a:lnSpc>
            </a:pPr>
            <a:r>
              <a:rPr lang="ja-JP" altLang="en-US" sz="2133" dirty="0">
                <a:ea typeface="ＭＳ Ｐゴシック"/>
              </a:rPr>
              <a:t>　　　　　</a:t>
            </a:r>
            <a:r>
              <a:rPr lang="en-US" altLang="ja-JP" sz="2400" dirty="0">
                <a:ea typeface="ＭＳ Ｐゴシック"/>
              </a:rPr>
              <a:t> </a:t>
            </a:r>
            <a:r>
              <a:rPr lang="en-US" altLang="ja-JP" sz="2000" dirty="0">
                <a:ea typeface="ＭＳ Ｐゴシック"/>
              </a:rPr>
              <a:t>sans notes</a:t>
            </a:r>
            <a:endParaRPr lang="en-US" altLang="ja-JP" sz="2400" dirty="0">
              <a:ea typeface="ＭＳ Ｐゴシック"/>
            </a:endParaRPr>
          </a:p>
          <a:p>
            <a:pPr>
              <a:lnSpc>
                <a:spcPct val="150000"/>
              </a:lnSpc>
            </a:pPr>
            <a:r>
              <a:rPr lang="ja-JP" altLang="en-US" sz="2133" dirty="0">
                <a:ea typeface="ＭＳ Ｐゴシック"/>
              </a:rPr>
              <a:t>　　　　　</a:t>
            </a:r>
            <a:r>
              <a:rPr lang="en-US" altLang="ja-JP" sz="2000" dirty="0">
                <a:ea typeface="ＭＳ Ｐゴシック"/>
              </a:rPr>
              <a:t>avec notes</a:t>
            </a:r>
            <a:endParaRPr lang="en-US" sz="1100"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2800" dirty="0">
                <a:solidFill>
                  <a:schemeClr val="tx1"/>
                </a:solidFill>
              </a:rPr>
              <a:t>Objectif d’apprentissage </a:t>
            </a:r>
            <a:r>
              <a:rPr lang="en-JP" sz="2800" dirty="0">
                <a:solidFill>
                  <a:schemeClr val="tx1"/>
                </a:solidFill>
              </a:rPr>
              <a:t>: </a:t>
            </a:r>
            <a:r>
              <a:rPr lang="fr-FR" sz="2800" dirty="0">
                <a:solidFill>
                  <a:schemeClr val="tx1"/>
                </a:solidFill>
              </a:rPr>
              <a:t>Je peux </a:t>
            </a:r>
            <a:r>
              <a:rPr lang="fr-FR" sz="2800" b="1" dirty="0">
                <a:solidFill>
                  <a:schemeClr val="tx1"/>
                </a:solidFill>
              </a:rPr>
              <a:t>faire connaissance </a:t>
            </a:r>
            <a:r>
              <a:rPr lang="fr-FR" sz="2800" dirty="0"/>
              <a:t>et</a:t>
            </a:r>
            <a:r>
              <a:rPr lang="fr-FR" sz="2800" b="1" dirty="0"/>
              <a:t> présenter </a:t>
            </a:r>
            <a:r>
              <a:rPr lang="fr-FR" sz="2800" dirty="0"/>
              <a:t>quelqu’un.</a:t>
            </a:r>
            <a:endParaRPr lang="en-JP" sz="28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pic>
        <p:nvPicPr>
          <p:cNvPr id="7" name="Picture 2" descr="Shape, circle&#10;&#10;Description automatically generated">
            <a:extLst>
              <a:ext uri="{FF2B5EF4-FFF2-40B4-BE49-F238E27FC236}">
                <a16:creationId xmlns:a16="http://schemas.microsoft.com/office/drawing/2014/main" id="{88A49367-0724-6F3B-26B7-79F0D53260C4}"/>
              </a:ext>
            </a:extLst>
          </p:cNvPr>
          <p:cNvPicPr>
            <a:picLocks noChangeAspect="1"/>
          </p:cNvPicPr>
          <p:nvPr/>
        </p:nvPicPr>
        <p:blipFill rotWithShape="1">
          <a:blip r:embed="rId5"/>
          <a:srcRect l="6385"/>
          <a:stretch/>
        </p:blipFill>
        <p:spPr>
          <a:xfrm>
            <a:off x="497499" y="4095323"/>
            <a:ext cx="2506809" cy="1939290"/>
          </a:xfrm>
          <a:prstGeom prst="rect">
            <a:avLst/>
          </a:prstGeom>
        </p:spPr>
      </p:pic>
      <p:pic>
        <p:nvPicPr>
          <p:cNvPr id="9" name="Picture 10" descr="Diagram&#10;&#10;Description automatically generated with medium confidence">
            <a:extLst>
              <a:ext uri="{FF2B5EF4-FFF2-40B4-BE49-F238E27FC236}">
                <a16:creationId xmlns:a16="http://schemas.microsoft.com/office/drawing/2014/main" id="{4F524C02-241E-BD01-1BBC-F049A3D22E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8215" y="2553485"/>
            <a:ext cx="2769235" cy="2136775"/>
          </a:xfrm>
          <a:prstGeom prst="rect">
            <a:avLst/>
          </a:prstGeom>
        </p:spPr>
      </p:pic>
      <p:graphicFrame>
        <p:nvGraphicFramePr>
          <p:cNvPr id="11" name="Diagramme 3">
            <a:extLst>
              <a:ext uri="{FF2B5EF4-FFF2-40B4-BE49-F238E27FC236}">
                <a16:creationId xmlns:a16="http://schemas.microsoft.com/office/drawing/2014/main" id="{9DA55167-0925-E909-C2A1-D388FAB75EC9}"/>
              </a:ext>
            </a:extLst>
          </p:cNvPr>
          <p:cNvGraphicFramePr/>
          <p:nvPr>
            <p:extLst>
              <p:ext uri="{D42A27DB-BD31-4B8C-83A1-F6EECF244321}">
                <p14:modId xmlns:p14="http://schemas.microsoft.com/office/powerpoint/2010/main" val="1948490753"/>
              </p:ext>
            </p:extLst>
          </p:nvPr>
        </p:nvGraphicFramePr>
        <p:xfrm>
          <a:off x="-1" y="6659"/>
          <a:ext cx="12192001" cy="3715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2396299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2"/>
            <a:ext cx="3939688" cy="5583127"/>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nvPr>
        </p:nvGraphicFramePr>
        <p:xfrm>
          <a:off x="5108538" y="1070802"/>
          <a:ext cx="6245265" cy="5043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40404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5" descr="Saluer et prendre congé | French greetings, Learning italian, Teaching  french">
            <a:extLst>
              <a:ext uri="{FF2B5EF4-FFF2-40B4-BE49-F238E27FC236}">
                <a16:creationId xmlns:a16="http://schemas.microsoft.com/office/drawing/2014/main" id="{8A46F95F-D1CF-A6A7-38F3-086BFEC4836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5450" t="4298" r="4974" b="4912"/>
          <a:stretch/>
        </p:blipFill>
        <p:spPr bwMode="auto">
          <a:xfrm>
            <a:off x="3972949" y="643467"/>
            <a:ext cx="4246102" cy="5571066"/>
          </a:xfrm>
          <a:prstGeom prst="rect">
            <a:avLst/>
          </a:prstGeom>
          <a:noFill/>
          <a:extLst>
            <a:ext uri="{53640926-AAD7-44D8-BBD7-CCE9431645EC}">
              <a14:shadowObscured xmlns:a14="http://schemas.microsoft.com/office/drawing/2010/main"/>
            </a:ext>
          </a:extLst>
        </p:spPr>
      </p:pic>
    </p:spTree>
    <p:extLst>
      <p:ext uri="{BB962C8B-B14F-4D97-AF65-F5344CB8AC3E}">
        <p14:creationId xmlns:p14="http://schemas.microsoft.com/office/powerpoint/2010/main" val="3625006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D4DFD0-9863-97CF-2715-489CE040F7ED}"/>
              </a:ext>
            </a:extLst>
          </p:cNvPr>
          <p:cNvSpPr>
            <a:spLocks noGrp="1"/>
          </p:cNvSpPr>
          <p:nvPr>
            <p:ph type="title"/>
          </p:nvPr>
        </p:nvSpPr>
        <p:spPr>
          <a:xfrm>
            <a:off x="838200" y="657808"/>
            <a:ext cx="10515600" cy="1032880"/>
          </a:xfrm>
          <a:ln>
            <a:noFill/>
          </a:ln>
        </p:spPr>
        <p:style>
          <a:lnRef idx="2">
            <a:schemeClr val="dk1"/>
          </a:lnRef>
          <a:fillRef idx="1">
            <a:schemeClr val="lt1"/>
          </a:fillRef>
          <a:effectRef idx="0">
            <a:schemeClr val="dk1"/>
          </a:effectRef>
          <a:fontRef idx="minor">
            <a:schemeClr val="dk1"/>
          </a:fontRef>
        </p:style>
        <p:txBody>
          <a:bodyPr/>
          <a:lstStyle/>
          <a:p>
            <a:r>
              <a:rPr lang="fr-FR" dirty="0"/>
              <a:t>Activités en ligne</a:t>
            </a:r>
          </a:p>
        </p:txBody>
      </p:sp>
      <p:sp>
        <p:nvSpPr>
          <p:cNvPr id="5" name="ZoneTexte 4">
            <a:extLst>
              <a:ext uri="{FF2B5EF4-FFF2-40B4-BE49-F238E27FC236}">
                <a16:creationId xmlns:a16="http://schemas.microsoft.com/office/drawing/2014/main" id="{52CD9FD5-652C-2045-BA96-F582CF9B0E95}"/>
              </a:ext>
            </a:extLst>
          </p:cNvPr>
          <p:cNvSpPr txBox="1"/>
          <p:nvPr/>
        </p:nvSpPr>
        <p:spPr>
          <a:xfrm>
            <a:off x="838200" y="1955154"/>
            <a:ext cx="6096000" cy="375552"/>
          </a:xfrm>
          <a:prstGeom prst="rect">
            <a:avLst/>
          </a:prstGeom>
          <a:noFill/>
        </p:spPr>
        <p:txBody>
          <a:bodyPr wrap="square">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Verbe S’appeler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145" name="Picture 11" descr="Qr code&#10;&#10;Description automatically generated">
            <a:extLst>
              <a:ext uri="{FF2B5EF4-FFF2-40B4-BE49-F238E27FC236}">
                <a16:creationId xmlns:a16="http://schemas.microsoft.com/office/drawing/2014/main" id="{C514FFDB-780F-1995-CEC2-B6888527A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723" y="2595172"/>
            <a:ext cx="1138334" cy="12083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Qr code&#10;&#10;Description automatically generated">
            <a:extLst>
              <a:ext uri="{FF2B5EF4-FFF2-40B4-BE49-F238E27FC236}">
                <a16:creationId xmlns:a16="http://schemas.microsoft.com/office/drawing/2014/main" id="{29D421A7-738B-CFEB-5450-264493F9B392}"/>
              </a:ext>
            </a:extLst>
          </p:cNvPr>
          <p:cNvPicPr>
            <a:picLocks noChangeAspect="1"/>
          </p:cNvPicPr>
          <p:nvPr/>
        </p:nvPicPr>
        <p:blipFill>
          <a:blip r:embed="rId3"/>
          <a:stretch>
            <a:fillRect/>
          </a:stretch>
        </p:blipFill>
        <p:spPr>
          <a:xfrm>
            <a:off x="926038" y="4257091"/>
            <a:ext cx="1164019" cy="1225898"/>
          </a:xfrm>
          <a:prstGeom prst="rect">
            <a:avLst/>
          </a:prstGeom>
        </p:spPr>
      </p:pic>
      <p:sp>
        <p:nvSpPr>
          <p:cNvPr id="9" name="ZoneTexte 8">
            <a:extLst>
              <a:ext uri="{FF2B5EF4-FFF2-40B4-BE49-F238E27FC236}">
                <a16:creationId xmlns:a16="http://schemas.microsoft.com/office/drawing/2014/main" id="{6C2D0472-D8B5-7B97-E14A-779ECCB7B92F}"/>
              </a:ext>
            </a:extLst>
          </p:cNvPr>
          <p:cNvSpPr txBox="1"/>
          <p:nvPr/>
        </p:nvSpPr>
        <p:spPr>
          <a:xfrm>
            <a:off x="4436475" y="1997240"/>
            <a:ext cx="1460472" cy="369332"/>
          </a:xfrm>
          <a:prstGeom prst="rect">
            <a:avLst/>
          </a:prstGeom>
          <a:noFill/>
        </p:spPr>
        <p:txBody>
          <a:bodyPr wrap="square">
            <a:spAutoFit/>
          </a:bodyPr>
          <a:lstStyle/>
          <a:p>
            <a:r>
              <a:rPr lang="fr-FR" sz="1800" b="1" u="sng">
                <a:effectLst/>
                <a:latin typeface="Calibri" panose="020F0502020204030204" pitchFamily="34" charset="0"/>
                <a:ea typeface="Calibri" panose="020F0502020204030204" pitchFamily="34" charset="0"/>
                <a:cs typeface="Times New Roman" panose="02020603050405020304" pitchFamily="18" charset="0"/>
              </a:rPr>
              <a:t>Vocabulaire </a:t>
            </a:r>
            <a:endParaRPr lang="fr-FR" dirty="0"/>
          </a:p>
        </p:txBody>
      </p:sp>
      <p:pic>
        <p:nvPicPr>
          <p:cNvPr id="10" name="Picture 13" descr="Qr code&#10;&#10;Description automatically generated">
            <a:extLst>
              <a:ext uri="{FF2B5EF4-FFF2-40B4-BE49-F238E27FC236}">
                <a16:creationId xmlns:a16="http://schemas.microsoft.com/office/drawing/2014/main" id="{F50A96D6-01DD-2CE4-F486-ADC5E61BA65E}"/>
              </a:ext>
            </a:extLst>
          </p:cNvPr>
          <p:cNvPicPr>
            <a:picLocks noChangeAspect="1"/>
          </p:cNvPicPr>
          <p:nvPr/>
        </p:nvPicPr>
        <p:blipFill>
          <a:blip r:embed="rId4"/>
          <a:stretch>
            <a:fillRect/>
          </a:stretch>
        </p:blipFill>
        <p:spPr>
          <a:xfrm>
            <a:off x="4436475" y="2595171"/>
            <a:ext cx="1190872" cy="1260923"/>
          </a:xfrm>
          <a:prstGeom prst="rect">
            <a:avLst/>
          </a:prstGeom>
        </p:spPr>
      </p:pic>
      <p:sp>
        <p:nvSpPr>
          <p:cNvPr id="12" name="ZoneTexte 11">
            <a:extLst>
              <a:ext uri="{FF2B5EF4-FFF2-40B4-BE49-F238E27FC236}">
                <a16:creationId xmlns:a16="http://schemas.microsoft.com/office/drawing/2014/main" id="{41749671-C3D5-3609-34F6-7AB4FE037630}"/>
              </a:ext>
            </a:extLst>
          </p:cNvPr>
          <p:cNvSpPr txBox="1"/>
          <p:nvPr/>
        </p:nvSpPr>
        <p:spPr>
          <a:xfrm>
            <a:off x="7047721" y="1991020"/>
            <a:ext cx="1797698" cy="375552"/>
          </a:xfrm>
          <a:prstGeom prst="rect">
            <a:avLst/>
          </a:prstGeom>
          <a:noFill/>
        </p:spPr>
        <p:txBody>
          <a:bodyPr wrap="square">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Présentations </a:t>
            </a:r>
            <a:endParaRPr lang="fr-FR" b="1" u="sng"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4" descr="Qr code&#10;&#10;Description automatically generated">
            <a:extLst>
              <a:ext uri="{FF2B5EF4-FFF2-40B4-BE49-F238E27FC236}">
                <a16:creationId xmlns:a16="http://schemas.microsoft.com/office/drawing/2014/main" id="{7CB2D714-F638-8316-A256-BCC204986604}"/>
              </a:ext>
            </a:extLst>
          </p:cNvPr>
          <p:cNvPicPr>
            <a:picLocks noChangeAspect="1"/>
          </p:cNvPicPr>
          <p:nvPr/>
        </p:nvPicPr>
        <p:blipFill>
          <a:blip r:embed="rId5"/>
          <a:stretch>
            <a:fillRect/>
          </a:stretch>
        </p:blipFill>
        <p:spPr>
          <a:xfrm>
            <a:off x="7047721" y="2609459"/>
            <a:ext cx="1181532" cy="1208385"/>
          </a:xfrm>
          <a:prstGeom prst="rect">
            <a:avLst/>
          </a:prstGeom>
        </p:spPr>
      </p:pic>
      <p:pic>
        <p:nvPicPr>
          <p:cNvPr id="14" name="Picture 15" descr="Qr code&#10;&#10;Description automatically generated">
            <a:extLst>
              <a:ext uri="{FF2B5EF4-FFF2-40B4-BE49-F238E27FC236}">
                <a16:creationId xmlns:a16="http://schemas.microsoft.com/office/drawing/2014/main" id="{E8345519-593B-6177-012E-40FD099D5C07}"/>
              </a:ext>
            </a:extLst>
          </p:cNvPr>
          <p:cNvPicPr>
            <a:picLocks noChangeAspect="1"/>
          </p:cNvPicPr>
          <p:nvPr/>
        </p:nvPicPr>
        <p:blipFill>
          <a:blip r:embed="rId6"/>
          <a:stretch>
            <a:fillRect/>
          </a:stretch>
        </p:blipFill>
        <p:spPr>
          <a:xfrm>
            <a:off x="6979173" y="4257090"/>
            <a:ext cx="1339148" cy="1356661"/>
          </a:xfrm>
          <a:prstGeom prst="rect">
            <a:avLst/>
          </a:prstGeom>
        </p:spPr>
      </p:pic>
    </p:spTree>
    <p:extLst>
      <p:ext uri="{BB962C8B-B14F-4D97-AF65-F5344CB8AC3E}">
        <p14:creationId xmlns:p14="http://schemas.microsoft.com/office/powerpoint/2010/main" val="39757406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Saying</a:t>
            </a:r>
            <a:r>
              <a:rPr lang="fr-FR" sz="3200" b="1" dirty="0"/>
              <a:t> hello and good bye</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err="1">
                <a:ea typeface="UD Digi Kyokasho NK-R" panose="02020400000000000000" pitchFamily="18" charset="-128"/>
              </a:rPr>
              <a:t>Introducing</a:t>
            </a:r>
            <a:r>
              <a:rPr lang="fr-FR" sz="3200" b="1" dirty="0">
                <a:ea typeface="UD Digi Kyokasho NK-R" panose="02020400000000000000" pitchFamily="18" charset="-128"/>
              </a:rPr>
              <a:t> </a:t>
            </a:r>
            <a:r>
              <a:rPr lang="fr-FR" sz="3200" b="1" dirty="0" err="1">
                <a:ea typeface="UD Digi Kyokasho NK-R" panose="02020400000000000000" pitchFamily="18" charset="-128"/>
              </a:rPr>
              <a:t>myself</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US" i="1" dirty="0">
              <a:solidFill>
                <a:prstClr val="black"/>
              </a:solidFill>
            </a:endParaRPr>
          </a:p>
          <a:p>
            <a:r>
              <a:rPr lang="fr-FR" sz="3200" b="1" dirty="0" err="1">
                <a:ea typeface="UD Digi Kyokasho NK-R" panose="02020400000000000000" pitchFamily="18" charset="-128"/>
              </a:rPr>
              <a:t>Introducing</a:t>
            </a:r>
            <a:r>
              <a:rPr lang="fr-FR" sz="3200" b="1" dirty="0">
                <a:ea typeface="UD Digi Kyokasho NK-R" panose="02020400000000000000" pitchFamily="18" charset="-128"/>
              </a:rPr>
              <a:t> </a:t>
            </a:r>
            <a:r>
              <a:rPr lang="fr-FR" sz="3200" b="1" dirty="0" err="1">
                <a:ea typeface="UD Digi Kyokasho NK-R" panose="02020400000000000000" pitchFamily="18" charset="-128"/>
              </a:rPr>
              <a:t>someone</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a:p>
            <a:pPr indent="0">
              <a:buNone/>
            </a:pPr>
            <a:endParaRPr lang="en-JP" sz="3200" dirty="0">
              <a:ea typeface="UD Digi Kyokasho NK-R" panose="02020400000000000000" pitchFamily="18" charset="-128"/>
            </a:endParaRP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57</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25A5B6-4FB4-57DF-7712-18ACF796B477}"/>
              </a:ext>
            </a:extLst>
          </p:cNvPr>
          <p:cNvSpPr>
            <a:spLocks noGrp="1"/>
          </p:cNvSpPr>
          <p:nvPr>
            <p:ph type="title"/>
          </p:nvPr>
        </p:nvSpPr>
        <p:spPr>
          <a:xfrm>
            <a:off x="479395" y="1070802"/>
            <a:ext cx="3939688" cy="5583127"/>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r"/>
            <a:r>
              <a:rPr lang="fr-FR" sz="7200" dirty="0"/>
              <a:t>Learning </a:t>
            </a:r>
            <a:r>
              <a:rPr lang="fr-FR" sz="7200" dirty="0" err="1"/>
              <a:t>outcomes</a:t>
            </a:r>
            <a:endParaRPr lang="fr-FR" sz="7200" dirty="0"/>
          </a:p>
        </p:txBody>
      </p:sp>
      <p:graphicFrame>
        <p:nvGraphicFramePr>
          <p:cNvPr id="6" name="Espace réservé du contenu 2">
            <a:extLst>
              <a:ext uri="{FF2B5EF4-FFF2-40B4-BE49-F238E27FC236}">
                <a16:creationId xmlns:a16="http://schemas.microsoft.com/office/drawing/2014/main" id="{0D0088C1-809D-2D40-9D37-A749F300C61A}"/>
              </a:ext>
            </a:extLst>
          </p:cNvPr>
          <p:cNvGraphicFramePr>
            <a:graphicFrameLocks noGrp="1"/>
          </p:cNvGraphicFramePr>
          <p:nvPr>
            <p:ph idx="1"/>
            <p:extLst>
              <p:ext uri="{D42A27DB-BD31-4B8C-83A1-F6EECF244321}">
                <p14:modId xmlns:p14="http://schemas.microsoft.com/office/powerpoint/2010/main" val="1505858142"/>
              </p:ext>
            </p:extLst>
          </p:nvPr>
        </p:nvGraphicFramePr>
        <p:xfrm>
          <a:off x="5108538" y="1070802"/>
          <a:ext cx="6245265" cy="50438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me 3">
            <a:extLst>
              <a:ext uri="{FF2B5EF4-FFF2-40B4-BE49-F238E27FC236}">
                <a16:creationId xmlns:a16="http://schemas.microsoft.com/office/drawing/2014/main" id="{7664A5EF-715B-2EC1-A954-E6A5B7B07E88}"/>
              </a:ext>
            </a:extLst>
          </p:cNvPr>
          <p:cNvGraphicFramePr/>
          <p:nvPr>
            <p:extLst>
              <p:ext uri="{D42A27DB-BD31-4B8C-83A1-F6EECF244321}">
                <p14:modId xmlns:p14="http://schemas.microsoft.com/office/powerpoint/2010/main" val="374819001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1739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70703184"/>
              </p:ext>
            </p:extLst>
          </p:nvPr>
        </p:nvGraphicFramePr>
        <p:xfrm>
          <a:off x="96591" y="1603421"/>
          <a:ext cx="11990231" cy="45222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4661" y="680091"/>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graphicFrame>
        <p:nvGraphicFramePr>
          <p:cNvPr id="2" name="Diagramme 3">
            <a:extLst>
              <a:ext uri="{FF2B5EF4-FFF2-40B4-BE49-F238E27FC236}">
                <a16:creationId xmlns:a16="http://schemas.microsoft.com/office/drawing/2014/main" id="{2757E85F-B85F-C773-98A3-2FAB83D31E8C}"/>
              </a:ext>
            </a:extLst>
          </p:cNvPr>
          <p:cNvGraphicFramePr/>
          <p:nvPr>
            <p:extLst>
              <p:ext uri="{D42A27DB-BD31-4B8C-83A1-F6EECF244321}">
                <p14:modId xmlns:p14="http://schemas.microsoft.com/office/powerpoint/2010/main" val="374819001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2">
            <a:extLst>
              <a:ext uri="{FF2B5EF4-FFF2-40B4-BE49-F238E27FC236}">
                <a16:creationId xmlns:a16="http://schemas.microsoft.com/office/drawing/2014/main" id="{CD5D3CE8-6534-4899-B698-BB3C6848E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4">
            <a:extLst>
              <a:ext uri="{FF2B5EF4-FFF2-40B4-BE49-F238E27FC236}">
                <a16:creationId xmlns:a16="http://schemas.microsoft.com/office/drawing/2014/main" id="{6C313485-7BF2-43EA-9239-5BAA303439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6" name="Freeform 44">
              <a:extLst>
                <a:ext uri="{FF2B5EF4-FFF2-40B4-BE49-F238E27FC236}">
                  <a16:creationId xmlns:a16="http://schemas.microsoft.com/office/drawing/2014/main" id="{DECC8AEA-4B25-44FA-B040-C34B0FEBB64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5">
              <a:extLst>
                <a:ext uri="{FF2B5EF4-FFF2-40B4-BE49-F238E27FC236}">
                  <a16:creationId xmlns:a16="http://schemas.microsoft.com/office/drawing/2014/main" id="{88C5D63D-E29B-48C0-9453-20000B702B5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6">
              <a:extLst>
                <a:ext uri="{FF2B5EF4-FFF2-40B4-BE49-F238E27FC236}">
                  <a16:creationId xmlns:a16="http://schemas.microsoft.com/office/drawing/2014/main" id="{48D22C82-28FA-4F3A-8B17-C11CC2EBA6B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F037018E-FAF9-46CE-A969-6BC7426A63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Rectangle 19">
              <a:extLst>
                <a:ext uri="{FF2B5EF4-FFF2-40B4-BE49-F238E27FC236}">
                  <a16:creationId xmlns:a16="http://schemas.microsoft.com/office/drawing/2014/main" id="{CA86A11D-8AB8-4EEA-B839-065E3408129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1AA2D6B2-D925-B8E5-D439-BAF40D356807}"/>
              </a:ext>
            </a:extLst>
          </p:cNvPr>
          <p:cNvSpPr>
            <a:spLocks noGrp="1"/>
          </p:cNvSpPr>
          <p:nvPr>
            <p:ph type="title"/>
          </p:nvPr>
        </p:nvSpPr>
        <p:spPr>
          <a:xfrm>
            <a:off x="1047280" y="759805"/>
            <a:ext cx="10306520" cy="1325563"/>
          </a:xfrm>
        </p:spPr>
        <p:txBody>
          <a:bodyPr>
            <a:normAutofit/>
          </a:bodyPr>
          <a:lstStyle/>
          <a:p>
            <a:r>
              <a:rPr lang="fr-FR" sz="4000" dirty="0">
                <a:solidFill>
                  <a:srgbClr val="FFFFFF"/>
                </a:solidFill>
              </a:rPr>
              <a:t>II. Compréhension de texte </a:t>
            </a:r>
          </a:p>
        </p:txBody>
      </p:sp>
      <p:pic>
        <p:nvPicPr>
          <p:cNvPr id="4" name="Picture 1">
            <a:extLst>
              <a:ext uri="{FF2B5EF4-FFF2-40B4-BE49-F238E27FC236}">
                <a16:creationId xmlns:a16="http://schemas.microsoft.com/office/drawing/2014/main" id="{AD239355-EB37-C1DB-4E88-45C2BD33F3E4}"/>
              </a:ext>
            </a:extLst>
          </p:cNvPr>
          <p:cNvPicPr>
            <a:picLocks noChangeAspect="1"/>
          </p:cNvPicPr>
          <p:nvPr/>
        </p:nvPicPr>
        <p:blipFill rotWithShape="1">
          <a:blip r:embed="rId4"/>
          <a:srcRect r="1665" b="-5"/>
          <a:stretch/>
        </p:blipFill>
        <p:spPr>
          <a:xfrm>
            <a:off x="1393434" y="2378076"/>
            <a:ext cx="3192211" cy="3971146"/>
          </a:xfrm>
          <a:prstGeom prst="rect">
            <a:avLst/>
          </a:prstGeom>
        </p:spPr>
      </p:pic>
      <p:pic>
        <p:nvPicPr>
          <p:cNvPr id="6" name="Image 5">
            <a:extLst>
              <a:ext uri="{FF2B5EF4-FFF2-40B4-BE49-F238E27FC236}">
                <a16:creationId xmlns:a16="http://schemas.microsoft.com/office/drawing/2014/main" id="{1A9B8A4B-A20D-F936-80C6-734F66623B45}"/>
              </a:ext>
            </a:extLst>
          </p:cNvPr>
          <p:cNvPicPr>
            <a:picLocks noChangeAspect="1"/>
          </p:cNvPicPr>
          <p:nvPr/>
        </p:nvPicPr>
        <p:blipFill rotWithShape="1">
          <a:blip r:embed="rId5"/>
          <a:srcRect l="1409" r="1885"/>
          <a:stretch/>
        </p:blipFill>
        <p:spPr>
          <a:xfrm>
            <a:off x="4967264" y="2316975"/>
            <a:ext cx="5044571" cy="1747511"/>
          </a:xfrm>
          <a:prstGeom prst="rect">
            <a:avLst/>
          </a:prstGeom>
        </p:spPr>
      </p:pic>
      <p:cxnSp>
        <p:nvCxnSpPr>
          <p:cNvPr id="22" name="Straight Connector 21">
            <a:extLst>
              <a:ext uri="{FF2B5EF4-FFF2-40B4-BE49-F238E27FC236}">
                <a16:creationId xmlns:a16="http://schemas.microsoft.com/office/drawing/2014/main" id="{14F95C68-AB6E-4C79-8764-E43667ACD6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8605" y="2486034"/>
            <a:ext cx="0" cy="3410712"/>
          </a:xfrm>
          <a:prstGeom prst="line">
            <a:avLst/>
          </a:prstGeom>
          <a:ln w="12700">
            <a:solidFill>
              <a:srgbClr val="FEFFFF"/>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AE50781A-AF8F-D9D3-C3CA-C0F93F5630DA}"/>
              </a:ext>
            </a:extLst>
          </p:cNvPr>
          <p:cNvSpPr txBox="1"/>
          <p:nvPr/>
        </p:nvSpPr>
        <p:spPr>
          <a:xfrm>
            <a:off x="5067519" y="4191390"/>
            <a:ext cx="4944316" cy="1971374"/>
          </a:xfrm>
          <a:prstGeom prst="rect">
            <a:avLst/>
          </a:prstGeom>
          <a:noFill/>
        </p:spPr>
        <p:txBody>
          <a:bodyPr wrap="square" rtlCol="0">
            <a:spAutoFit/>
          </a:bodyPr>
          <a:lstStyle/>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Ils sont où ?</a:t>
            </a:r>
          </a:p>
          <a:p>
            <a:pPr lvl="0">
              <a:lnSpc>
                <a:spcPct val="107000"/>
              </a:lnSpc>
              <a:spcAft>
                <a:spcPts val="800"/>
              </a:spcAft>
            </a:pPr>
            <a:r>
              <a:rPr lang="fr-FR" dirty="0">
                <a:solidFill>
                  <a:srgbClr val="00B0F0"/>
                </a:solidFill>
                <a:latin typeface="Calibri" panose="020F0502020204030204" pitchFamily="34" charset="0"/>
                <a:ea typeface="Calibri" panose="020F0502020204030204" pitchFamily="34" charset="0"/>
                <a:cs typeface="Times New Roman" panose="02020603050405020304" pitchFamily="18" charset="0"/>
              </a:rPr>
              <a:t>Ils sont dans une librairie.</a:t>
            </a:r>
          </a:p>
          <a:p>
            <a:pPr marL="342900" lvl="0" indent="-342900">
              <a:lnSpc>
                <a:spcPct val="107000"/>
              </a:lnSpc>
              <a:spcAft>
                <a:spcPts val="800"/>
              </a:spcAft>
              <a:buFont typeface="+mj-lt"/>
              <a:buAutoNum type="alphaLcPeriod"/>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Ils parlent de quoi ?</a:t>
            </a:r>
          </a:p>
          <a:p>
            <a:pPr lvl="0">
              <a:lnSpc>
                <a:spcPct val="107000"/>
              </a:lnSpc>
              <a:spcAft>
                <a:spcPts val="800"/>
              </a:spcAft>
            </a:pPr>
            <a:r>
              <a:rPr lang="fr-FR" dirty="0">
                <a:solidFill>
                  <a:srgbClr val="00B0F0"/>
                </a:solidFill>
                <a:latin typeface="Calibri" panose="020F0502020204030204" pitchFamily="34" charset="0"/>
                <a:ea typeface="Calibri" panose="020F0502020204030204" pitchFamily="34" charset="0"/>
                <a:cs typeface="Times New Roman" panose="02020603050405020304" pitchFamily="18" charset="0"/>
              </a:rPr>
              <a:t>Ils se présentent.</a:t>
            </a:r>
            <a:endParaRPr lang="fr-FR" dirty="0">
              <a:solidFill>
                <a:srgbClr val="00B0F0"/>
              </a:solidFill>
            </a:endParaRPr>
          </a:p>
        </p:txBody>
      </p:sp>
      <p:sp>
        <p:nvSpPr>
          <p:cNvPr id="5" name="Rectangle 4">
            <a:extLst>
              <a:ext uri="{FF2B5EF4-FFF2-40B4-BE49-F238E27FC236}">
                <a16:creationId xmlns:a16="http://schemas.microsoft.com/office/drawing/2014/main" id="{A95B0453-853C-5408-400C-8A4F21A5824C}"/>
              </a:ext>
            </a:extLst>
          </p:cNvPr>
          <p:cNvSpPr/>
          <p:nvPr/>
        </p:nvSpPr>
        <p:spPr>
          <a:xfrm>
            <a:off x="4918635" y="3065929"/>
            <a:ext cx="2372658" cy="304800"/>
          </a:xfrm>
          <a:prstGeom prst="rect">
            <a:avLst/>
          </a:prstGeom>
          <a:noFill/>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3" name="PISTE013">
            <a:hlinkClick r:id="" action="ppaction://media"/>
            <a:extLst>
              <a:ext uri="{FF2B5EF4-FFF2-40B4-BE49-F238E27FC236}">
                <a16:creationId xmlns:a16="http://schemas.microsoft.com/office/drawing/2014/main" id="{37DAB4E1-59C0-7F6D-8747-74A3AB41A3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34898" y="3008034"/>
            <a:ext cx="304800" cy="304800"/>
          </a:xfrm>
          <a:prstGeom prst="rect">
            <a:avLst/>
          </a:prstGeom>
        </p:spPr>
      </p:pic>
      <p:graphicFrame>
        <p:nvGraphicFramePr>
          <p:cNvPr id="8" name="Diagramme 3">
            <a:extLst>
              <a:ext uri="{FF2B5EF4-FFF2-40B4-BE49-F238E27FC236}">
                <a16:creationId xmlns:a16="http://schemas.microsoft.com/office/drawing/2014/main" id="{207EF217-28AC-A1CD-DF15-CBBDDDFF1F16}"/>
              </a:ext>
            </a:extLst>
          </p:cNvPr>
          <p:cNvGraphicFramePr/>
          <p:nvPr>
            <p:extLst>
              <p:ext uri="{D42A27DB-BD31-4B8C-83A1-F6EECF244321}">
                <p14:modId xmlns:p14="http://schemas.microsoft.com/office/powerpoint/2010/main" val="3136294641"/>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3164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anim calcmode="lin" valueType="num">
                                      <p:cBhvr>
                                        <p:cTn id="2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childTnLst>
        </p:cTn>
      </p:par>
    </p:tnLst>
    <p:bldLst>
      <p:bldP spid="9" grpId="0" uiExpand="1" build="p"/>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53E91EBC-5B39-8122-4FFC-5087E5F813F6}"/>
              </a:ext>
            </a:extLst>
          </p:cNvPr>
          <p:cNvPicPr>
            <a:picLocks noChangeAspect="1"/>
          </p:cNvPicPr>
          <p:nvPr/>
        </p:nvPicPr>
        <p:blipFill rotWithShape="1">
          <a:blip r:embed="rId2"/>
          <a:srcRect r="1665" b="-5"/>
          <a:stretch/>
        </p:blipFill>
        <p:spPr>
          <a:xfrm>
            <a:off x="1050154" y="643467"/>
            <a:ext cx="4478292" cy="5571066"/>
          </a:xfrm>
          <a:prstGeom prst="rect">
            <a:avLst/>
          </a:prstGeom>
        </p:spPr>
      </p:pic>
      <p:pic>
        <p:nvPicPr>
          <p:cNvPr id="5" name="Image 4">
            <a:extLst>
              <a:ext uri="{FF2B5EF4-FFF2-40B4-BE49-F238E27FC236}">
                <a16:creationId xmlns:a16="http://schemas.microsoft.com/office/drawing/2014/main" id="{4873AB0B-A4C4-EC5A-DE73-505E367D83B3}"/>
              </a:ext>
            </a:extLst>
          </p:cNvPr>
          <p:cNvPicPr>
            <a:picLocks noChangeAspect="1"/>
          </p:cNvPicPr>
          <p:nvPr/>
        </p:nvPicPr>
        <p:blipFill>
          <a:blip r:embed="rId3"/>
          <a:stretch>
            <a:fillRect/>
          </a:stretch>
        </p:blipFill>
        <p:spPr>
          <a:xfrm>
            <a:off x="6256865" y="742875"/>
            <a:ext cx="5291667" cy="5372250"/>
          </a:xfrm>
          <a:prstGeom prst="rect">
            <a:avLst/>
          </a:prstGeom>
        </p:spPr>
      </p:pic>
      <p:graphicFrame>
        <p:nvGraphicFramePr>
          <p:cNvPr id="2" name="Diagramme 3">
            <a:extLst>
              <a:ext uri="{FF2B5EF4-FFF2-40B4-BE49-F238E27FC236}">
                <a16:creationId xmlns:a16="http://schemas.microsoft.com/office/drawing/2014/main" id="{DEB6E2E7-194D-18A3-372C-569A538D6C93}"/>
              </a:ext>
            </a:extLst>
          </p:cNvPr>
          <p:cNvGraphicFramePr/>
          <p:nvPr>
            <p:extLst>
              <p:ext uri="{D42A27DB-BD31-4B8C-83A1-F6EECF244321}">
                <p14:modId xmlns:p14="http://schemas.microsoft.com/office/powerpoint/2010/main" val="2456119666"/>
              </p:ext>
            </p:extLst>
          </p:nvPr>
        </p:nvGraphicFramePr>
        <p:xfrm>
          <a:off x="-1" y="-53106"/>
          <a:ext cx="12192001" cy="3715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9699787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2526</TotalTime>
  <Words>3620</Words>
  <Application>Microsoft Office PowerPoint</Application>
  <PresentationFormat>Widescreen</PresentationFormat>
  <Paragraphs>780</Paragraphs>
  <Slides>58</Slides>
  <Notes>10</Notes>
  <HiddenSlides>2</HiddenSlides>
  <MMClips>15</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58</vt:i4>
      </vt:variant>
    </vt:vector>
  </HeadingPairs>
  <TitlesOfParts>
    <vt:vector size="69" baseType="lpstr">
      <vt:lpstr>ＭＳ Ｐゴシック</vt:lpstr>
      <vt:lpstr>UD Digi Kyokasho NK-R</vt:lpstr>
      <vt:lpstr>Arial</vt:lpstr>
      <vt:lpstr>Calibri</vt:lpstr>
      <vt:lpstr>Calibri Light</vt:lpstr>
      <vt:lpstr>Wingdings</vt:lpstr>
      <vt:lpstr>Thème Office</vt:lpstr>
      <vt:lpstr>Office Theme</vt:lpstr>
      <vt:lpstr>Thème Office</vt:lpstr>
      <vt:lpstr>Office Theme</vt:lpstr>
      <vt:lpstr>Office Theme</vt:lpstr>
      <vt:lpstr>PowerPoint Presentation</vt:lpstr>
      <vt:lpstr>Je m’appelle Lucille</vt:lpstr>
      <vt:lpstr>I. Starter</vt:lpstr>
      <vt:lpstr>À la fin de la leçon…</vt:lpstr>
      <vt:lpstr>À la fin de la leçon…</vt:lpstr>
      <vt:lpstr>Learning outcomes</vt:lpstr>
      <vt:lpstr>PowerPoint Presentation</vt:lpstr>
      <vt:lpstr>II. Compréhension de texte </vt:lpstr>
      <vt:lpstr>PowerPoint Presentation</vt:lpstr>
      <vt:lpstr>Compréhension détaillée</vt:lpstr>
      <vt:lpstr>Compréhension détaillée</vt:lpstr>
      <vt:lpstr>Transcription</vt:lpstr>
      <vt:lpstr>À la fin de la leçon…</vt:lpstr>
      <vt:lpstr>PowerPoint Presentation</vt:lpstr>
      <vt:lpstr>III. Vocabulaire : les salutations</vt:lpstr>
      <vt:lpstr>PowerPoint Presentation</vt:lpstr>
      <vt:lpstr>Pratique ton français !</vt:lpstr>
      <vt:lpstr>Online activity</vt:lpstr>
      <vt:lpstr>PowerPoint Presentation</vt:lpstr>
      <vt:lpstr>Learning review</vt:lpstr>
      <vt:lpstr>À la fin de la leçon…</vt:lpstr>
      <vt:lpstr>PowerPoint Presentation</vt:lpstr>
      <vt:lpstr>IV. Vocabulaire : Les présentations</vt:lpstr>
      <vt:lpstr>PowerPoint Presentation</vt:lpstr>
      <vt:lpstr>PowerPoint Presentation</vt:lpstr>
      <vt:lpstr>LE 9 p.15</vt:lpstr>
      <vt:lpstr>CA 11 p.19</vt:lpstr>
      <vt:lpstr>LE 12 p.23</vt:lpstr>
      <vt:lpstr>Utilise les expressions pour te présenter</vt:lpstr>
      <vt:lpstr>Online activity https://quizizz.com/join?gc=85764852 </vt:lpstr>
      <vt:lpstr>PowerPoint Presentation</vt:lpstr>
      <vt:lpstr>Learning review</vt:lpstr>
      <vt:lpstr>À la fin de la leçon…</vt:lpstr>
      <vt:lpstr>PowerPoint Presentation</vt:lpstr>
      <vt:lpstr>V. Grammaire :  Les pronoms sujets</vt:lpstr>
      <vt:lpstr>PowerPoint Presentation</vt:lpstr>
      <vt:lpstr>Exercices</vt:lpstr>
      <vt:lpstr>Learning review</vt:lpstr>
      <vt:lpstr>À la fin de la leçon…</vt:lpstr>
      <vt:lpstr>VI. Grammaire : le verbe « S’appeler » </vt:lpstr>
      <vt:lpstr>Le verbe « S’appeler » </vt:lpstr>
      <vt:lpstr>LE 2 p.22</vt:lpstr>
      <vt:lpstr>LE 6 p.15</vt:lpstr>
      <vt:lpstr>Remettez les mots dans le bon ordre</vt:lpstr>
      <vt:lpstr>LE 18 p.21</vt:lpstr>
      <vt:lpstr>Online activity</vt:lpstr>
      <vt:lpstr>PowerPoint Presentation</vt:lpstr>
      <vt:lpstr>Learning review</vt:lpstr>
      <vt:lpstr>VII. Phonétique</vt:lpstr>
      <vt:lpstr>Practice your pronunciation !</vt:lpstr>
      <vt:lpstr>VIII. Production</vt:lpstr>
      <vt:lpstr>Learning outcomes</vt:lpstr>
      <vt:lpstr>PowerPoint Presentation</vt:lpstr>
      <vt:lpstr>Activités en ligne</vt:lpstr>
      <vt:lpstr>How well have you performed with the Learning Objectives?</vt:lpstr>
      <vt:lpstr>Learning review</vt:lpstr>
      <vt:lpstr>Plenary and self reflection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 m’appelle Lucille</dc:title>
  <dc:creator>Chan, Makara Valery Ouk</dc:creator>
  <cp:lastModifiedBy>Chan, Makara Valery Ouk</cp:lastModifiedBy>
  <cp:revision>36</cp:revision>
  <cp:lastPrinted>2023-08-23T07:43:37Z</cp:lastPrinted>
  <dcterms:created xsi:type="dcterms:W3CDTF">2023-01-27T12:15:29Z</dcterms:created>
  <dcterms:modified xsi:type="dcterms:W3CDTF">2024-01-13T08:04:24Z</dcterms:modified>
</cp:coreProperties>
</file>