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7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8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9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10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11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12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13.xml" ContentType="application/vnd.openxmlformats-officedocument.presentationml.notesSlide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notesSlides/notesSlide14.xml" ContentType="application/vnd.openxmlformats-officedocument.presentationml.notesSlide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notesSlides/notesSlide15.xml" ContentType="application/vnd.openxmlformats-officedocument.presentationml.notesSlide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73"/>
  </p:notesMasterIdLst>
  <p:handoutMasterIdLst>
    <p:handoutMasterId r:id="rId74"/>
  </p:handoutMasterIdLst>
  <p:sldIdLst>
    <p:sldId id="256" r:id="rId7"/>
    <p:sldId id="272" r:id="rId8"/>
    <p:sldId id="273" r:id="rId9"/>
    <p:sldId id="324" r:id="rId10"/>
    <p:sldId id="276" r:id="rId11"/>
    <p:sldId id="346" r:id="rId12"/>
    <p:sldId id="277" r:id="rId13"/>
    <p:sldId id="260" r:id="rId14"/>
    <p:sldId id="387" r:id="rId15"/>
    <p:sldId id="278" r:id="rId16"/>
    <p:sldId id="359" r:id="rId17"/>
    <p:sldId id="353" r:id="rId18"/>
    <p:sldId id="396" r:id="rId19"/>
    <p:sldId id="352" r:id="rId20"/>
    <p:sldId id="365" r:id="rId21"/>
    <p:sldId id="389" r:id="rId22"/>
    <p:sldId id="406" r:id="rId23"/>
    <p:sldId id="363" r:id="rId24"/>
    <p:sldId id="371" r:id="rId25"/>
    <p:sldId id="369" r:id="rId26"/>
    <p:sldId id="372" r:id="rId27"/>
    <p:sldId id="376" r:id="rId28"/>
    <p:sldId id="374" r:id="rId29"/>
    <p:sldId id="280" r:id="rId30"/>
    <p:sldId id="358" r:id="rId31"/>
    <p:sldId id="375" r:id="rId32"/>
    <p:sldId id="377" r:id="rId33"/>
    <p:sldId id="379" r:id="rId34"/>
    <p:sldId id="388" r:id="rId35"/>
    <p:sldId id="281" r:id="rId36"/>
    <p:sldId id="390" r:id="rId37"/>
    <p:sldId id="279" r:id="rId38"/>
    <p:sldId id="361" r:id="rId39"/>
    <p:sldId id="366" r:id="rId40"/>
    <p:sldId id="368" r:id="rId41"/>
    <p:sldId id="367" r:id="rId42"/>
    <p:sldId id="309" r:id="rId43"/>
    <p:sldId id="351" r:id="rId44"/>
    <p:sldId id="373" r:id="rId45"/>
    <p:sldId id="397" r:id="rId46"/>
    <p:sldId id="398" r:id="rId47"/>
    <p:sldId id="391" r:id="rId48"/>
    <p:sldId id="282" r:id="rId49"/>
    <p:sldId id="381" r:id="rId50"/>
    <p:sldId id="399" r:id="rId51"/>
    <p:sldId id="403" r:id="rId52"/>
    <p:sldId id="385" r:id="rId53"/>
    <p:sldId id="401" r:id="rId54"/>
    <p:sldId id="405" r:id="rId55"/>
    <p:sldId id="402" r:id="rId56"/>
    <p:sldId id="393" r:id="rId57"/>
    <p:sldId id="394" r:id="rId58"/>
    <p:sldId id="311" r:id="rId59"/>
    <p:sldId id="384" r:id="rId60"/>
    <p:sldId id="284" r:id="rId61"/>
    <p:sldId id="335" r:id="rId62"/>
    <p:sldId id="310" r:id="rId63"/>
    <p:sldId id="261" r:id="rId64"/>
    <p:sldId id="386" r:id="rId65"/>
    <p:sldId id="271" r:id="rId66"/>
    <p:sldId id="342" r:id="rId67"/>
    <p:sldId id="262" r:id="rId68"/>
    <p:sldId id="263" r:id="rId69"/>
    <p:sldId id="264" r:id="rId70"/>
    <p:sldId id="265" r:id="rId71"/>
    <p:sldId id="343" r:id="rId72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518" autoAdjust="0"/>
    <p:restoredTop sz="89568" autoAdjust="0"/>
  </p:normalViewPr>
  <p:slideViewPr>
    <p:cSldViewPr snapToGrid="0">
      <p:cViewPr>
        <p:scale>
          <a:sx n="59" d="100"/>
          <a:sy n="59" d="100"/>
        </p:scale>
        <p:origin x="27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552"/>
    </p:cViewPr>
  </p:sorterViewPr>
  <p:notesViewPr>
    <p:cSldViewPr snapToGrid="0">
      <p:cViewPr varScale="1">
        <p:scale>
          <a:sx n="61" d="100"/>
          <a:sy n="61" d="100"/>
        </p:scale>
        <p:origin x="288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3.xml"/><Relationship Id="rId3" Type="http://schemas.openxmlformats.org/officeDocument/2006/relationships/slide" Target="../slides/slide56.xml"/><Relationship Id="rId7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43.xml"/><Relationship Id="rId5" Type="http://schemas.openxmlformats.org/officeDocument/2006/relationships/slide" Target="../slides/slide32.xml"/><Relationship Id="rId10" Type="http://schemas.openxmlformats.org/officeDocument/2006/relationships/slide" Target="../slides/slide48.xml"/><Relationship Id="rId4" Type="http://schemas.openxmlformats.org/officeDocument/2006/relationships/slide" Target="../slides/slide58.xml"/><Relationship Id="rId9" Type="http://schemas.openxmlformats.org/officeDocument/2006/relationships/slide" Target="../slides/slide40.xml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2000" b="0" noProof="0" dirty="0"/>
            <a:t>- Les articles définis</a:t>
          </a:r>
        </a:p>
        <a:p>
          <a:pPr rtl="0"/>
          <a:r>
            <a:rPr lang="fr-FR" sz="2000" b="0" noProof="0" dirty="0"/>
            <a:t>- Les présentatifs</a:t>
          </a:r>
          <a:endParaRPr lang="fr-FR" sz="20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- Les objets préférés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2000" b="0" noProof="0" dirty="0"/>
            <a:t>- Nombres jusqu’à 10</a:t>
          </a:r>
        </a:p>
        <a:p>
          <a:pPr rtl="0"/>
          <a:r>
            <a:rPr lang="fr-FR" sz="2000" b="0" noProof="0" dirty="0"/>
            <a:t>- Objets quotidiens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431" custLinFactY="200000" custLinFactNeighborX="-923" custLinFactNeighborY="29525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2000" b="0" noProof="0" dirty="0"/>
            <a:t>- Les articles définis</a:t>
          </a:r>
        </a:p>
        <a:p>
          <a:pPr rtl="0"/>
          <a:r>
            <a:rPr lang="fr-FR" sz="2000" b="0" noProof="0" dirty="0"/>
            <a:t>- Les présentatifs</a:t>
          </a:r>
          <a:endParaRPr lang="fr-FR" sz="20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- Les objets préférés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2000" b="0" strike="noStrike" noProof="0" dirty="0"/>
            <a:t>- Nombres jusqu’à 10</a:t>
          </a:r>
        </a:p>
        <a:p>
          <a:pPr rtl="0"/>
          <a:r>
            <a:rPr lang="fr-FR" sz="2000" b="0" strike="sngStrike" noProof="0" dirty="0"/>
            <a:t>- Objets quotidiens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2000" b="0" noProof="0" dirty="0"/>
            <a:t>- Les articles définis</a:t>
          </a:r>
        </a:p>
        <a:p>
          <a:pPr rtl="0"/>
          <a:r>
            <a:rPr lang="fr-FR" sz="2000" b="0" noProof="0" dirty="0"/>
            <a:t>- Les présentatifs</a:t>
          </a:r>
          <a:endParaRPr lang="fr-FR" sz="20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- Les objets préférés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2000" b="0" noProof="0" dirty="0"/>
            <a:t>- Nombres jusqu’à 10</a:t>
          </a:r>
        </a:p>
        <a:p>
          <a:pPr rtl="0"/>
          <a:r>
            <a:rPr lang="fr-FR" sz="2000" b="0" strike="sngStrike" noProof="0" dirty="0"/>
            <a:t>- Objets quotidiens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400" b="1" noProof="0" dirty="0"/>
            <a:t>Grammaire</a:t>
          </a:r>
        </a:p>
        <a:p>
          <a:pPr rtl="0"/>
          <a:r>
            <a:rPr lang="fr-FR" sz="2400" b="0" noProof="0" dirty="0"/>
            <a:t>- Les articles définis</a:t>
          </a:r>
        </a:p>
        <a:p>
          <a:pPr rtl="0"/>
          <a:r>
            <a:rPr lang="fr-FR" sz="2400" b="0" noProof="0" dirty="0"/>
            <a:t>- Les présentatifs</a:t>
          </a:r>
          <a:endParaRPr lang="fr-FR" sz="24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400" b="1" noProof="0" dirty="0"/>
            <a:t>Culture</a:t>
          </a:r>
        </a:p>
        <a:p>
          <a:pPr rtl="0"/>
          <a:r>
            <a:rPr lang="fr-FR" sz="2400" b="0" noProof="0" dirty="0"/>
            <a:t>- Les objets préférés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400" b="1" noProof="0" dirty="0"/>
            <a:t>Vocabulaire</a:t>
          </a:r>
        </a:p>
        <a:p>
          <a:pPr rtl="0"/>
          <a:r>
            <a:rPr lang="fr-FR" sz="2400" b="0" noProof="0" dirty="0"/>
            <a:t>- Nombres jusqu’à 10</a:t>
          </a:r>
        </a:p>
        <a:p>
          <a:pPr rtl="0"/>
          <a:r>
            <a:rPr lang="fr-FR" sz="2400" b="0" noProof="0" dirty="0"/>
            <a:t>- Objets quotidiens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2000" b="0" strike="sngStrike" noProof="0" dirty="0"/>
            <a:t>- Les articles définis</a:t>
          </a:r>
        </a:p>
        <a:p>
          <a:pPr rtl="0"/>
          <a:r>
            <a:rPr lang="fr-FR" sz="2000" b="0" noProof="0" dirty="0"/>
            <a:t>- Les présentatifs</a:t>
          </a:r>
          <a:endParaRPr lang="fr-FR" sz="20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2000" b="0" strike="sngStrike" noProof="0" dirty="0"/>
            <a:t>- Les objets préférés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2000" b="0" strike="sngStrike" noProof="0" dirty="0"/>
            <a:t>- Nombres jusqu’à 10</a:t>
          </a:r>
        </a:p>
        <a:p>
          <a:pPr rtl="0"/>
          <a:r>
            <a:rPr lang="fr-FR" sz="2000" b="0" strike="sngStrike" noProof="0" dirty="0"/>
            <a:t>- Objets quotidiens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count </a:t>
          </a:r>
          <a:r>
            <a:rPr lang="fr-FR" dirty="0" err="1"/>
            <a:t>until</a:t>
          </a:r>
          <a:r>
            <a:rPr lang="fr-FR" dirty="0"/>
            <a:t> 10.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do </a:t>
          </a:r>
          <a:r>
            <a:rPr lang="fr-FR" dirty="0" err="1"/>
            <a:t>name</a:t>
          </a:r>
          <a:r>
            <a:rPr lang="fr-FR" dirty="0"/>
            <a:t> and count </a:t>
          </a:r>
          <a:r>
            <a:rPr lang="fr-FR" dirty="0" err="1"/>
            <a:t>objects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do as </a:t>
          </a:r>
          <a:r>
            <a:rPr lang="fr-FR" dirty="0" err="1"/>
            <a:t>above</a:t>
          </a:r>
          <a:r>
            <a:rPr lang="fr-FR" dirty="0"/>
            <a:t> and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come </a:t>
          </a:r>
          <a:r>
            <a:rPr lang="fr-FR" dirty="0" err="1"/>
            <a:t>from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count </a:t>
          </a:r>
          <a:r>
            <a:rPr lang="fr-FR" dirty="0" err="1"/>
            <a:t>until</a:t>
          </a:r>
          <a:r>
            <a:rPr lang="fr-FR" dirty="0"/>
            <a:t> 10.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do </a:t>
          </a:r>
          <a:r>
            <a:rPr lang="fr-FR" dirty="0" err="1"/>
            <a:t>name</a:t>
          </a:r>
          <a:r>
            <a:rPr lang="fr-FR" dirty="0"/>
            <a:t> and count </a:t>
          </a:r>
          <a:r>
            <a:rPr lang="fr-FR" dirty="0" err="1"/>
            <a:t>objects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do as </a:t>
          </a:r>
          <a:r>
            <a:rPr lang="fr-FR" dirty="0" err="1"/>
            <a:t>above</a:t>
          </a:r>
          <a:r>
            <a:rPr lang="fr-FR" dirty="0"/>
            <a:t> and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come </a:t>
          </a:r>
          <a:r>
            <a:rPr lang="fr-FR" dirty="0" err="1"/>
            <a:t>from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800" b="1" noProof="0" dirty="0"/>
            <a:t>I</a:t>
          </a:r>
          <a:r>
            <a:rPr lang="fr-FR" sz="1800" noProof="0" dirty="0"/>
            <a:t>. </a:t>
          </a:r>
          <a:r>
            <a:rPr lang="fr-FR" sz="18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objets préférés des ados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8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0556DF01-8241-46B9-A9A7-696B425311D4}">
      <dgm:prSet phldrT="[Text]" custT="1"/>
      <dgm:spPr/>
      <dgm:t>
        <a:bodyPr rtlCol="0"/>
        <a:lstStyle/>
        <a:p>
          <a:pPr algn="l" rtl="0"/>
          <a:r>
            <a:rPr lang="fr-FR" sz="1800" b="1" noProof="0" dirty="0"/>
            <a:t>VI. Compréhension de texte 2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pPr algn="l"/>
          <a:endParaRPr lang="fr-FR" sz="24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pPr algn="l"/>
          <a:endParaRPr lang="fr-FR" sz="2400"/>
        </a:p>
      </dgm:t>
    </dgm:pt>
    <dgm:pt modelId="{3BB18F91-9E40-4C91-A899-F7C6F6114460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1A5AF7BB-41DB-46C2-B1D3-9E59C4C97316}" type="parTrans" cxnId="{C7BC878C-0B47-4899-AF79-E0493AA7B198}">
      <dgm:prSet/>
      <dgm:spPr/>
      <dgm:t>
        <a:bodyPr/>
        <a:lstStyle/>
        <a:p>
          <a:pPr algn="l"/>
          <a:endParaRPr lang="fr-FR" sz="2400"/>
        </a:p>
      </dgm:t>
    </dgm:pt>
    <dgm:pt modelId="{E8BADAEC-661B-493F-A4FF-5488AF0945F1}" type="sibTrans" cxnId="{C7BC878C-0B47-4899-AF79-E0493AA7B198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800" b="1" noProof="0" dirty="0"/>
            <a:t>V.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31DBCDB-DB7D-4D68-A8A3-4BB22C67581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nombres jusqu’à 10</a:t>
          </a:r>
        </a:p>
      </dgm:t>
    </dgm:pt>
    <dgm:pt modelId="{9328A641-2F5F-4D64-9164-9910767C7EE4}" type="parTrans" cxnId="{FB55BB50-999E-4588-9326-9DA2338A7AC8}">
      <dgm:prSet/>
      <dgm:spPr/>
      <dgm:t>
        <a:bodyPr/>
        <a:lstStyle/>
        <a:p>
          <a:pPr algn="l"/>
          <a:endParaRPr lang="fr-FR" sz="2400"/>
        </a:p>
      </dgm:t>
    </dgm:pt>
    <dgm:pt modelId="{FE0AED10-1503-4288-B825-E8416EA31785}" type="sibTrans" cxnId="{FB55BB50-999E-4588-9326-9DA2338A7AC8}">
      <dgm:prSet/>
      <dgm:spPr/>
      <dgm:t>
        <a:bodyPr/>
        <a:lstStyle/>
        <a:p>
          <a:pPr algn="l"/>
          <a:endParaRPr lang="fr-FR" sz="2400"/>
        </a:p>
      </dgm:t>
    </dgm:pt>
    <dgm:pt modelId="{452E03E2-57CE-4F41-9C8F-58C62901A4A3}">
      <dgm:prSet phldrT="[Text]" custT="1"/>
      <dgm:spPr/>
      <dgm:t>
        <a:bodyPr rtlCol="0" anchor="t"/>
        <a:lstStyle/>
        <a:p>
          <a:pPr algn="l" rtl="0"/>
          <a:r>
            <a:rPr lang="fr-FR" sz="1800" b="1" noProof="0" dirty="0"/>
            <a:t>IX. Phonétique</a:t>
          </a:r>
          <a:endParaRPr lang="fr-FR" sz="1800" noProof="0" dirty="0"/>
        </a:p>
      </dgm:t>
    </dgm:pt>
    <dgm:pt modelId="{FE765AED-704A-47B0-A934-585BEB16F260}" type="parTrans" cxnId="{2CA5836C-237B-45FD-97FB-540CBEFA42C4}">
      <dgm:prSet/>
      <dgm:spPr/>
      <dgm:t>
        <a:bodyPr/>
        <a:lstStyle/>
        <a:p>
          <a:pPr algn="l"/>
          <a:endParaRPr lang="fr-FR" sz="2400"/>
        </a:p>
      </dgm:t>
    </dgm:pt>
    <dgm:pt modelId="{5B24D879-3B70-4942-99C6-C7C76B28F55C}" type="sibTrans" cxnId="{2CA5836C-237B-45FD-97FB-540CBEFA42C4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Faire le top 10 de mes objets préférés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39F00B8B-9680-4A80-8AB6-4ED3964BA1C7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Les liaisons</a:t>
          </a:r>
        </a:p>
      </dgm:t>
    </dgm:pt>
    <dgm:pt modelId="{A1EF5A49-BB4B-4252-AC29-A0090BA90BB1}" type="parTrans" cxnId="{6862F18E-1E7E-4980-B551-6F1689E8094E}">
      <dgm:prSet/>
      <dgm:spPr/>
      <dgm:t>
        <a:bodyPr/>
        <a:lstStyle/>
        <a:p>
          <a:endParaRPr lang="fr-FR"/>
        </a:p>
      </dgm:t>
    </dgm:pt>
    <dgm:pt modelId="{9B41A6B0-893E-4051-A48F-849A37214B94}" type="sibTrans" cxnId="{6862F18E-1E7E-4980-B551-6F1689E8094E}">
      <dgm:prSet/>
      <dgm:spPr/>
      <dgm:t>
        <a:bodyPr/>
        <a:lstStyle/>
        <a:p>
          <a:endParaRPr lang="fr-FR"/>
        </a:p>
      </dgm:t>
    </dgm:pt>
    <dgm:pt modelId="{530F7960-7107-4717-A41A-3203A38C08EC}">
      <dgm:prSet phldrT="[Text]" custT="1"/>
      <dgm:spPr/>
      <dgm:t>
        <a:bodyPr rtlCol="0"/>
        <a:lstStyle/>
        <a:p>
          <a:pPr algn="l" rtl="0"/>
          <a:r>
            <a:rPr lang="fr-FR" sz="1800" b="1" noProof="0" dirty="0"/>
            <a:t>VII. Grammaire</a:t>
          </a:r>
        </a:p>
      </dgm:t>
    </dgm:pt>
    <dgm:pt modelId="{A11F8CAC-1D64-4A49-B555-0A9932D3ED6D}" type="parTrans" cxnId="{B6876F4E-5A1B-4516-8676-AFAB05E0433C}">
      <dgm:prSet/>
      <dgm:spPr/>
      <dgm:t>
        <a:bodyPr/>
        <a:lstStyle/>
        <a:p>
          <a:endParaRPr lang="fr-FR"/>
        </a:p>
      </dgm:t>
    </dgm:pt>
    <dgm:pt modelId="{51DB9892-10CC-47FC-8A82-AA99554C3904}" type="sibTrans" cxnId="{B6876F4E-5A1B-4516-8676-AFAB05E0433C}">
      <dgm:prSet/>
      <dgm:spPr/>
      <dgm:t>
        <a:bodyPr/>
        <a:lstStyle/>
        <a:p>
          <a:endParaRPr lang="fr-FR"/>
        </a:p>
      </dgm:t>
    </dgm:pt>
    <dgm:pt modelId="{BAB07FB3-1510-4F23-AF09-0BFD44F098C4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Les présentatifs </a:t>
          </a:r>
          <a:endParaRPr lang="fr-FR" sz="1600" noProof="0" dirty="0"/>
        </a:p>
      </dgm:t>
    </dgm:pt>
    <dgm:pt modelId="{31876F3F-CE64-4BDC-87D1-D02EC801CC8F}" type="parTrans" cxnId="{313F9F7E-45F3-4FC9-9A55-A96A68AF6BC1}">
      <dgm:prSet/>
      <dgm:spPr/>
      <dgm:t>
        <a:bodyPr/>
        <a:lstStyle/>
        <a:p>
          <a:endParaRPr lang="fr-FR"/>
        </a:p>
      </dgm:t>
    </dgm:pt>
    <dgm:pt modelId="{6161AB95-4EB8-43BD-8C9A-03D1EF61515D}" type="sibTrans" cxnId="{313F9F7E-45F3-4FC9-9A55-A96A68AF6BC1}">
      <dgm:prSet/>
      <dgm:spPr/>
      <dgm:t>
        <a:bodyPr/>
        <a:lstStyle/>
        <a:p>
          <a:endParaRPr lang="fr-FR"/>
        </a:p>
      </dgm:t>
    </dgm:pt>
    <dgm:pt modelId="{DD2D1185-8206-440B-A293-C7ED4779A820}">
      <dgm:prSet phldrT="[Text]" custT="1"/>
      <dgm:spPr/>
      <dgm:t>
        <a:bodyPr rtlCol="0" anchor="t"/>
        <a:lstStyle/>
        <a:p>
          <a:pPr algn="l" rtl="0"/>
          <a:r>
            <a:rPr lang="fr-FR" sz="1800" b="1" noProof="0" dirty="0"/>
            <a:t>III. Vocabulaire </a:t>
          </a:r>
        </a:p>
      </dgm:t>
    </dgm:pt>
    <dgm:pt modelId="{E9C1CCE7-B110-4655-AF5C-6E22ECD76699}" type="parTrans" cxnId="{AD4020AC-1BE5-4060-BB83-1D093F6BC576}">
      <dgm:prSet/>
      <dgm:spPr/>
      <dgm:t>
        <a:bodyPr/>
        <a:lstStyle/>
        <a:p>
          <a:endParaRPr lang="fr-FR"/>
        </a:p>
      </dgm:t>
    </dgm:pt>
    <dgm:pt modelId="{1C622009-C352-47C4-8973-E4C565F7E979}" type="sibTrans" cxnId="{AD4020AC-1BE5-4060-BB83-1D093F6BC576}">
      <dgm:prSet/>
      <dgm:spPr/>
      <dgm:t>
        <a:bodyPr/>
        <a:lstStyle/>
        <a:p>
          <a:endParaRPr lang="fr-FR"/>
        </a:p>
      </dgm:t>
    </dgm:pt>
    <dgm:pt modelId="{32E29D8D-91A9-4F3E-86D7-CDA53BD7CF5F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Les objets quotidiens</a:t>
          </a:r>
        </a:p>
      </dgm:t>
    </dgm:pt>
    <dgm:pt modelId="{3655879A-93BE-498C-A398-EA5CA5C6579B}" type="parTrans" cxnId="{CB765110-3014-4C34-9C9B-564F856065C7}">
      <dgm:prSet/>
      <dgm:spPr/>
      <dgm:t>
        <a:bodyPr/>
        <a:lstStyle/>
        <a:p>
          <a:endParaRPr lang="fr-FR"/>
        </a:p>
      </dgm:t>
    </dgm:pt>
    <dgm:pt modelId="{0F6D513B-14B4-4FD0-81F3-C4C9E4D75BD7}" type="sibTrans" cxnId="{CB765110-3014-4C34-9C9B-564F856065C7}">
      <dgm:prSet/>
      <dgm:spPr/>
      <dgm:t>
        <a:bodyPr/>
        <a:lstStyle/>
        <a:p>
          <a:endParaRPr lang="fr-FR"/>
        </a:p>
      </dgm:t>
    </dgm:pt>
    <dgm:pt modelId="{616D0200-93C5-4647-B3C0-38BF6A193C5E}">
      <dgm:prSet phldrT="[Text]" custT="1"/>
      <dgm:spPr/>
      <dgm:t>
        <a:bodyPr rtlCol="0" anchor="t"/>
        <a:lstStyle/>
        <a:p>
          <a:pPr algn="l" rtl="0"/>
          <a:r>
            <a:rPr lang="fr-FR" sz="1800" b="1" noProof="0" dirty="0"/>
            <a:t>IV. Grammaire </a:t>
          </a:r>
        </a:p>
      </dgm:t>
    </dgm:pt>
    <dgm:pt modelId="{82F2FA9D-7E3F-4CAF-9D9D-60AB857476E9}" type="parTrans" cxnId="{A2B604B2-C6A1-4655-8279-7B115687EAF9}">
      <dgm:prSet/>
      <dgm:spPr/>
      <dgm:t>
        <a:bodyPr/>
        <a:lstStyle/>
        <a:p>
          <a:endParaRPr lang="fr-FR"/>
        </a:p>
      </dgm:t>
    </dgm:pt>
    <dgm:pt modelId="{485FAC70-C72A-454A-A23B-652DAB6940B8}" type="sibTrans" cxnId="{A2B604B2-C6A1-4655-8279-7B115687EAF9}">
      <dgm:prSet/>
      <dgm:spPr/>
      <dgm:t>
        <a:bodyPr/>
        <a:lstStyle/>
        <a:p>
          <a:endParaRPr lang="fr-FR"/>
        </a:p>
      </dgm:t>
    </dgm:pt>
    <dgm:pt modelId="{8A2E1C7B-7BC8-47BD-BFCA-2DA2DD6A2C57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Les articles indéfinis et définis</a:t>
          </a:r>
        </a:p>
      </dgm:t>
    </dgm:pt>
    <dgm:pt modelId="{C274BA33-EACC-4087-9F53-876AD5FDA3D3}" type="parTrans" cxnId="{A991C189-5054-4249-9A27-DEC4446BB316}">
      <dgm:prSet/>
      <dgm:spPr/>
      <dgm:t>
        <a:bodyPr/>
        <a:lstStyle/>
        <a:p>
          <a:endParaRPr lang="fr-FR"/>
        </a:p>
      </dgm:t>
    </dgm:pt>
    <dgm:pt modelId="{A31C2940-2885-432F-AF14-396540FAAE18}" type="sibTrans" cxnId="{A991C189-5054-4249-9A27-DEC4446BB316}">
      <dgm:prSet/>
      <dgm:spPr/>
      <dgm:t>
        <a:bodyPr/>
        <a:lstStyle/>
        <a:p>
          <a:endParaRPr lang="fr-FR"/>
        </a:p>
      </dgm:t>
    </dgm:pt>
    <dgm:pt modelId="{47A48EC3-D42C-4619-8964-ABD544119E73}">
      <dgm:prSet phldrT="[Text]" custT="1"/>
      <dgm:spPr/>
      <dgm:t>
        <a:bodyPr rtlCol="0"/>
        <a:lstStyle/>
        <a:p>
          <a:pPr algn="l" rtl="0"/>
          <a:r>
            <a:rPr lang="fr-FR" sz="1800" b="1" noProof="0" dirty="0"/>
            <a:t>VIII. Grammaire</a:t>
          </a:r>
        </a:p>
      </dgm:t>
    </dgm:pt>
    <dgm:pt modelId="{ED67B0E8-5A20-49F2-8A8B-76C5BD5D6608}" type="parTrans" cxnId="{0021E4E3-9A6D-4132-A9AD-B6CAB0DF0BCF}">
      <dgm:prSet/>
      <dgm:spPr/>
      <dgm:t>
        <a:bodyPr/>
        <a:lstStyle/>
        <a:p>
          <a:endParaRPr lang="fr-FR"/>
        </a:p>
      </dgm:t>
    </dgm:pt>
    <dgm:pt modelId="{DD2670DD-B451-41C4-81D3-9224B6D55DB5}" type="sibTrans" cxnId="{0021E4E3-9A6D-4132-A9AD-B6CAB0DF0BCF}">
      <dgm:prSet/>
      <dgm:spPr/>
      <dgm:t>
        <a:bodyPr/>
        <a:lstStyle/>
        <a:p>
          <a:endParaRPr lang="fr-FR"/>
        </a:p>
      </dgm:t>
    </dgm:pt>
    <dgm:pt modelId="{F303A6E1-44EB-4BD9-A403-6300E8E6C4CA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 pluriel des noms</a:t>
          </a:r>
        </a:p>
      </dgm:t>
    </dgm:pt>
    <dgm:pt modelId="{EE9D5F47-EF0D-4EE2-A38F-F7FA13EFAC17}" type="parTrans" cxnId="{5D485D10-BC26-488F-8E13-916C09109B89}">
      <dgm:prSet/>
      <dgm:spPr/>
      <dgm:t>
        <a:bodyPr/>
        <a:lstStyle/>
        <a:p>
          <a:endParaRPr lang="fr-FR"/>
        </a:p>
      </dgm:t>
    </dgm:pt>
    <dgm:pt modelId="{A0DD0D60-7B5C-4C13-AE1C-A99CB60C42CE}" type="sibTrans" cxnId="{5D485D10-BC26-488F-8E13-916C09109B89}">
      <dgm:prSet/>
      <dgm:spPr/>
      <dgm:t>
        <a:bodyPr/>
        <a:lstStyle/>
        <a:p>
          <a:endParaRPr lang="fr-FR"/>
        </a:p>
      </dgm:t>
    </dgm:pt>
    <dgm:pt modelId="{4A9541E9-5032-4CC8-8EF2-E8ECEAAD28F0}">
      <dgm:prSet phldrT="[Text]" custT="1"/>
      <dgm:spPr/>
      <dgm:t>
        <a:bodyPr rtlCol="0" anchor="t"/>
        <a:lstStyle/>
        <a:p>
          <a:pPr algn="l" rtl="0"/>
          <a:r>
            <a:rPr lang="fr-FR" sz="1800" b="1" noProof="0" dirty="0"/>
            <a:t>X. Production</a:t>
          </a:r>
          <a:endParaRPr lang="fr-FR" sz="1600" noProof="0" dirty="0"/>
        </a:p>
      </dgm:t>
    </dgm:pt>
    <dgm:pt modelId="{5DD51741-C7C0-483C-98CA-7775F39BD5D7}" type="parTrans" cxnId="{C0F6E23F-8E95-4484-9EA9-B283E5C7EBC7}">
      <dgm:prSet/>
      <dgm:spPr/>
      <dgm:t>
        <a:bodyPr/>
        <a:lstStyle/>
        <a:p>
          <a:endParaRPr lang="fr-FR"/>
        </a:p>
      </dgm:t>
    </dgm:pt>
    <dgm:pt modelId="{3AFE13A6-758E-4ED0-826F-919235814156}" type="sibTrans" cxnId="{C0F6E23F-8E95-4484-9EA9-B283E5C7EBC7}">
      <dgm:prSet/>
      <dgm:spPr/>
      <dgm:t>
        <a:bodyPr/>
        <a:lstStyle/>
        <a:p>
          <a:endParaRPr lang="fr-FR"/>
        </a:p>
      </dgm:t>
    </dgm:pt>
    <dgm:pt modelId="{8D2FE25A-499F-48D2-B2C3-ACC87680CF47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8D7AB22C-5AB4-4A79-9F84-0A74EC6C1A5A}" type="pres">
      <dgm:prSet presAssocID="{082E8A29-955A-4C7C-A174-3E9DCD4DC89B}" presName="linNode" presStyleCnt="0"/>
      <dgm:spPr/>
    </dgm:pt>
    <dgm:pt modelId="{5E0FC468-2487-493D-A546-91A4A93E6412}" type="pres">
      <dgm:prSet presAssocID="{082E8A29-955A-4C7C-A174-3E9DCD4DC89B}" presName="parentShp" presStyleLbl="node1" presStyleIdx="0" presStyleCnt="10">
        <dgm:presLayoutVars>
          <dgm:bulletEnabled val="1"/>
        </dgm:presLayoutVars>
      </dgm:prSet>
      <dgm:spPr/>
    </dgm:pt>
    <dgm:pt modelId="{9A82B71B-D0F8-4252-B3E0-78DDCC846315}" type="pres">
      <dgm:prSet presAssocID="{082E8A29-955A-4C7C-A174-3E9DCD4DC89B}" presName="childShp" presStyleLbl="bgAccFollowNode1" presStyleIdx="0" presStyleCnt="10">
        <dgm:presLayoutVars>
          <dgm:bulletEnabled val="1"/>
        </dgm:presLayoutVars>
      </dgm:prSet>
      <dgm:spPr/>
    </dgm:pt>
    <dgm:pt modelId="{3DE2A6AD-D48D-4300-B990-173167F436B3}" type="pres">
      <dgm:prSet presAssocID="{C2176686-D23E-48EB-9D1B-1A1B46236638}" presName="spacing" presStyleCnt="0"/>
      <dgm:spPr/>
    </dgm:pt>
    <dgm:pt modelId="{666B29EB-A7E7-4D38-9AAB-8F8B7BCF9754}" type="pres">
      <dgm:prSet presAssocID="{E5E95E82-EF79-43CA-AA86-43B0E1CBCD3F}" presName="linNode" presStyleCnt="0"/>
      <dgm:spPr/>
    </dgm:pt>
    <dgm:pt modelId="{7E37715F-9BC0-4343-9258-0040D2C7452A}" type="pres">
      <dgm:prSet presAssocID="{E5E95E82-EF79-43CA-AA86-43B0E1CBCD3F}" presName="parentShp" presStyleLbl="node1" presStyleIdx="1" presStyleCnt="10">
        <dgm:presLayoutVars>
          <dgm:bulletEnabled val="1"/>
        </dgm:presLayoutVars>
      </dgm:prSet>
      <dgm:spPr/>
    </dgm:pt>
    <dgm:pt modelId="{77089BC4-5B22-44E8-A7BC-FB64344E3380}" type="pres">
      <dgm:prSet presAssocID="{E5E95E82-EF79-43CA-AA86-43B0E1CBCD3F}" presName="childShp" presStyleLbl="bgAccFollowNode1" presStyleIdx="1" presStyleCnt="10">
        <dgm:presLayoutVars>
          <dgm:bulletEnabled val="1"/>
        </dgm:presLayoutVars>
      </dgm:prSet>
      <dgm:spPr/>
    </dgm:pt>
    <dgm:pt modelId="{EBC41428-DFE4-4D04-9CCD-9A6D83610CEE}" type="pres">
      <dgm:prSet presAssocID="{BF76010C-5523-4E13-B3E7-886DCE6AEBD4}" presName="spacing" presStyleCnt="0"/>
      <dgm:spPr/>
    </dgm:pt>
    <dgm:pt modelId="{A926CE97-B0A7-4A5B-B249-6D8731C46F2B}" type="pres">
      <dgm:prSet presAssocID="{DD2D1185-8206-440B-A293-C7ED4779A820}" presName="linNode" presStyleCnt="0"/>
      <dgm:spPr/>
    </dgm:pt>
    <dgm:pt modelId="{3BE3E82C-1C3F-4AED-9FF6-8D901916BDA7}" type="pres">
      <dgm:prSet presAssocID="{DD2D1185-8206-440B-A293-C7ED4779A820}" presName="parentShp" presStyleLbl="node1" presStyleIdx="2" presStyleCnt="10">
        <dgm:presLayoutVars>
          <dgm:bulletEnabled val="1"/>
        </dgm:presLayoutVars>
      </dgm:prSet>
      <dgm:spPr/>
    </dgm:pt>
    <dgm:pt modelId="{4B378879-2A74-4DF5-A0D3-0B60DB1ED4F6}" type="pres">
      <dgm:prSet presAssocID="{DD2D1185-8206-440B-A293-C7ED4779A820}" presName="childShp" presStyleLbl="bgAccFollowNode1" presStyleIdx="2" presStyleCnt="10">
        <dgm:presLayoutVars>
          <dgm:bulletEnabled val="1"/>
        </dgm:presLayoutVars>
      </dgm:prSet>
      <dgm:spPr/>
    </dgm:pt>
    <dgm:pt modelId="{C9B875E6-D1B4-4159-95C3-EDEADD96CA0E}" type="pres">
      <dgm:prSet presAssocID="{1C622009-C352-47C4-8973-E4C565F7E979}" presName="spacing" presStyleCnt="0"/>
      <dgm:spPr/>
    </dgm:pt>
    <dgm:pt modelId="{F51E0DED-19E1-49E5-BFCE-6280FB32221D}" type="pres">
      <dgm:prSet presAssocID="{616D0200-93C5-4647-B3C0-38BF6A193C5E}" presName="linNode" presStyleCnt="0"/>
      <dgm:spPr/>
    </dgm:pt>
    <dgm:pt modelId="{94BD23EE-C482-4A8D-AA4F-F4CB96F92FA0}" type="pres">
      <dgm:prSet presAssocID="{616D0200-93C5-4647-B3C0-38BF6A193C5E}" presName="parentShp" presStyleLbl="node1" presStyleIdx="3" presStyleCnt="10">
        <dgm:presLayoutVars>
          <dgm:bulletEnabled val="1"/>
        </dgm:presLayoutVars>
      </dgm:prSet>
      <dgm:spPr/>
    </dgm:pt>
    <dgm:pt modelId="{977B745D-9367-407A-BE93-C1B224884640}" type="pres">
      <dgm:prSet presAssocID="{616D0200-93C5-4647-B3C0-38BF6A193C5E}" presName="childShp" presStyleLbl="bgAccFollowNode1" presStyleIdx="3" presStyleCnt="10">
        <dgm:presLayoutVars>
          <dgm:bulletEnabled val="1"/>
        </dgm:presLayoutVars>
      </dgm:prSet>
      <dgm:spPr/>
    </dgm:pt>
    <dgm:pt modelId="{EDD57FFC-149C-4385-AEC6-E34FAB8B2C96}" type="pres">
      <dgm:prSet presAssocID="{485FAC70-C72A-454A-A23B-652DAB6940B8}" presName="spacing" presStyleCnt="0"/>
      <dgm:spPr/>
    </dgm:pt>
    <dgm:pt modelId="{65A8EA48-3FB6-41EC-9EF6-1C9DB71C34EF}" type="pres">
      <dgm:prSet presAssocID="{C5D147B1-5F2A-4BDD-84CF-8F169F2F6B61}" presName="linNode" presStyleCnt="0"/>
      <dgm:spPr/>
    </dgm:pt>
    <dgm:pt modelId="{67C96ADB-4CEF-487B-84B9-A8A500CC542A}" type="pres">
      <dgm:prSet presAssocID="{C5D147B1-5F2A-4BDD-84CF-8F169F2F6B61}" presName="parentShp" presStyleLbl="node1" presStyleIdx="4" presStyleCnt="10">
        <dgm:presLayoutVars>
          <dgm:bulletEnabled val="1"/>
        </dgm:presLayoutVars>
      </dgm:prSet>
      <dgm:spPr/>
    </dgm:pt>
    <dgm:pt modelId="{08ADD051-4E77-4227-B4E8-B09E0BE4ED6C}" type="pres">
      <dgm:prSet presAssocID="{C5D147B1-5F2A-4BDD-84CF-8F169F2F6B61}" presName="childShp" presStyleLbl="bgAccFollowNode1" presStyleIdx="4" presStyleCnt="10">
        <dgm:presLayoutVars>
          <dgm:bulletEnabled val="1"/>
        </dgm:presLayoutVars>
      </dgm:prSet>
      <dgm:spPr/>
    </dgm:pt>
    <dgm:pt modelId="{E5AB71AD-640B-4AEE-B34A-886AAD1B55F7}" type="pres">
      <dgm:prSet presAssocID="{384D112D-A591-430B-8B9D-0690F30F41A7}" presName="spacing" presStyleCnt="0"/>
      <dgm:spPr/>
    </dgm:pt>
    <dgm:pt modelId="{BB91982F-11DD-4FC9-BCB1-C805034C6FEC}" type="pres">
      <dgm:prSet presAssocID="{0556DF01-8241-46B9-A9A7-696B425311D4}" presName="linNode" presStyleCnt="0"/>
      <dgm:spPr/>
    </dgm:pt>
    <dgm:pt modelId="{E4A49A1C-D4A3-4119-8335-42AB6A45403C}" type="pres">
      <dgm:prSet presAssocID="{0556DF01-8241-46B9-A9A7-696B425311D4}" presName="parentShp" presStyleLbl="node1" presStyleIdx="5" presStyleCnt="10">
        <dgm:presLayoutVars>
          <dgm:bulletEnabled val="1"/>
        </dgm:presLayoutVars>
      </dgm:prSet>
      <dgm:spPr/>
    </dgm:pt>
    <dgm:pt modelId="{46E3E649-C555-4CB6-9BF5-D0774F107D6F}" type="pres">
      <dgm:prSet presAssocID="{0556DF01-8241-46B9-A9A7-696B425311D4}" presName="childShp" presStyleLbl="bgAccFollowNode1" presStyleIdx="5" presStyleCnt="10">
        <dgm:presLayoutVars>
          <dgm:bulletEnabled val="1"/>
        </dgm:presLayoutVars>
      </dgm:prSet>
      <dgm:spPr/>
    </dgm:pt>
    <dgm:pt modelId="{B1830BEA-5EE9-4E30-9F2E-08D21EBB5BB3}" type="pres">
      <dgm:prSet presAssocID="{C4CA99FB-0935-42A7-A480-9B496516F239}" presName="spacing" presStyleCnt="0"/>
      <dgm:spPr/>
    </dgm:pt>
    <dgm:pt modelId="{1C043734-B963-43D1-9A5A-E7E0C5B4B431}" type="pres">
      <dgm:prSet presAssocID="{530F7960-7107-4717-A41A-3203A38C08EC}" presName="linNode" presStyleCnt="0"/>
      <dgm:spPr/>
    </dgm:pt>
    <dgm:pt modelId="{4E657EA2-6E61-4EA6-B844-57FC9C7D7CF6}" type="pres">
      <dgm:prSet presAssocID="{530F7960-7107-4717-A41A-3203A38C08EC}" presName="parentShp" presStyleLbl="node1" presStyleIdx="6" presStyleCnt="10">
        <dgm:presLayoutVars>
          <dgm:bulletEnabled val="1"/>
        </dgm:presLayoutVars>
      </dgm:prSet>
      <dgm:spPr/>
    </dgm:pt>
    <dgm:pt modelId="{A5A771D1-2F05-4381-AC62-A315144B92F7}" type="pres">
      <dgm:prSet presAssocID="{530F7960-7107-4717-A41A-3203A38C08EC}" presName="childShp" presStyleLbl="bgAccFollowNode1" presStyleIdx="6" presStyleCnt="10">
        <dgm:presLayoutVars>
          <dgm:bulletEnabled val="1"/>
        </dgm:presLayoutVars>
      </dgm:prSet>
      <dgm:spPr/>
    </dgm:pt>
    <dgm:pt modelId="{B7EEA635-564B-4244-9E39-2EE6520E3072}" type="pres">
      <dgm:prSet presAssocID="{51DB9892-10CC-47FC-8A82-AA99554C3904}" presName="spacing" presStyleCnt="0"/>
      <dgm:spPr/>
    </dgm:pt>
    <dgm:pt modelId="{237F292F-97FB-47C2-90EC-E0BFCB08C0B6}" type="pres">
      <dgm:prSet presAssocID="{47A48EC3-D42C-4619-8964-ABD544119E73}" presName="linNode" presStyleCnt="0"/>
      <dgm:spPr/>
    </dgm:pt>
    <dgm:pt modelId="{DBD30C9F-4BD3-4D12-BE8A-CAADF920349C}" type="pres">
      <dgm:prSet presAssocID="{47A48EC3-D42C-4619-8964-ABD544119E73}" presName="parentShp" presStyleLbl="node1" presStyleIdx="7" presStyleCnt="10">
        <dgm:presLayoutVars>
          <dgm:bulletEnabled val="1"/>
        </dgm:presLayoutVars>
      </dgm:prSet>
      <dgm:spPr/>
    </dgm:pt>
    <dgm:pt modelId="{635656F8-79E8-411D-A892-0205DAE338C2}" type="pres">
      <dgm:prSet presAssocID="{47A48EC3-D42C-4619-8964-ABD544119E73}" presName="childShp" presStyleLbl="bgAccFollowNode1" presStyleIdx="7" presStyleCnt="10">
        <dgm:presLayoutVars>
          <dgm:bulletEnabled val="1"/>
        </dgm:presLayoutVars>
      </dgm:prSet>
      <dgm:spPr/>
    </dgm:pt>
    <dgm:pt modelId="{D2C30829-F9EA-454E-B3A1-7660261CCAFD}" type="pres">
      <dgm:prSet presAssocID="{DD2670DD-B451-41C4-81D3-9224B6D55DB5}" presName="spacing" presStyleCnt="0"/>
      <dgm:spPr/>
    </dgm:pt>
    <dgm:pt modelId="{6EB432A2-5083-4BC3-85D5-BC84B782E91D}" type="pres">
      <dgm:prSet presAssocID="{452E03E2-57CE-4F41-9C8F-58C62901A4A3}" presName="linNode" presStyleCnt="0"/>
      <dgm:spPr/>
    </dgm:pt>
    <dgm:pt modelId="{A2348285-6527-4B65-9BEA-5E6B17C7EC1E}" type="pres">
      <dgm:prSet presAssocID="{452E03E2-57CE-4F41-9C8F-58C62901A4A3}" presName="parentShp" presStyleLbl="node1" presStyleIdx="8" presStyleCnt="10">
        <dgm:presLayoutVars>
          <dgm:bulletEnabled val="1"/>
        </dgm:presLayoutVars>
      </dgm:prSet>
      <dgm:spPr/>
    </dgm:pt>
    <dgm:pt modelId="{F7C2B658-022E-4F20-81C0-902F5CBEE9F3}" type="pres">
      <dgm:prSet presAssocID="{452E03E2-57CE-4F41-9C8F-58C62901A4A3}" presName="childShp" presStyleLbl="bgAccFollowNode1" presStyleIdx="8" presStyleCnt="10">
        <dgm:presLayoutVars>
          <dgm:bulletEnabled val="1"/>
        </dgm:presLayoutVars>
      </dgm:prSet>
      <dgm:spPr/>
    </dgm:pt>
    <dgm:pt modelId="{28203650-EEA0-4656-AF0F-7B9471FB4BC8}" type="pres">
      <dgm:prSet presAssocID="{5B24D879-3B70-4942-99C6-C7C76B28F55C}" presName="spacing" presStyleCnt="0"/>
      <dgm:spPr/>
    </dgm:pt>
    <dgm:pt modelId="{3A006E47-3A69-4F25-A858-09E89038B03B}" type="pres">
      <dgm:prSet presAssocID="{4A9541E9-5032-4CC8-8EF2-E8ECEAAD28F0}" presName="linNode" presStyleCnt="0"/>
      <dgm:spPr/>
    </dgm:pt>
    <dgm:pt modelId="{3ADAA4D0-1A49-4E6F-BFFF-739E87FAD2E2}" type="pres">
      <dgm:prSet presAssocID="{4A9541E9-5032-4CC8-8EF2-E8ECEAAD28F0}" presName="parentShp" presStyleLbl="node1" presStyleIdx="9" presStyleCnt="10">
        <dgm:presLayoutVars>
          <dgm:bulletEnabled val="1"/>
        </dgm:presLayoutVars>
      </dgm:prSet>
      <dgm:spPr/>
    </dgm:pt>
    <dgm:pt modelId="{7ABBBA07-A009-44BF-8398-DCDFC9DF2CD2}" type="pres">
      <dgm:prSet presAssocID="{4A9541E9-5032-4CC8-8EF2-E8ECEAAD28F0}" presName="childShp" presStyleLbl="bgAccFollowNode1" presStyleIdx="9" presStyleCnt="10">
        <dgm:presLayoutVars>
          <dgm:bulletEnabled val="1"/>
        </dgm:presLayoutVars>
      </dgm:prSet>
      <dgm:spPr/>
    </dgm:pt>
  </dgm:ptLst>
  <dgm:cxnLst>
    <dgm:cxn modelId="{35FA6104-FD43-459A-9067-84B4EFAF63A3}" type="presOf" srcId="{32E29D8D-91A9-4F3E-86D7-CDA53BD7CF5F}" destId="{4B378879-2A74-4DF5-A0D3-0B60DB1ED4F6}" srcOrd="0" destOrd="0" presId="urn:microsoft.com/office/officeart/2005/8/layout/vList6"/>
    <dgm:cxn modelId="{5D485D10-BC26-488F-8E13-916C09109B89}" srcId="{47A48EC3-D42C-4619-8964-ABD544119E73}" destId="{F303A6E1-44EB-4BD9-A403-6300E8E6C4CA}" srcOrd="0" destOrd="0" parTransId="{EE9D5F47-EF0D-4EE2-A38F-F7FA13EFAC17}" sibTransId="{A0DD0D60-7B5C-4C13-AE1C-A99CB60C42CE}"/>
    <dgm:cxn modelId="{CB765110-3014-4C34-9C9B-564F856065C7}" srcId="{DD2D1185-8206-440B-A293-C7ED4779A820}" destId="{32E29D8D-91A9-4F3E-86D7-CDA53BD7CF5F}" srcOrd="0" destOrd="0" parTransId="{3655879A-93BE-498C-A398-EA5CA5C6579B}" sibTransId="{0F6D513B-14B4-4FD0-81F3-C4C9E4D75BD7}"/>
    <dgm:cxn modelId="{13C65916-3AFF-403E-9107-9E6463EDAD42}" type="presOf" srcId="{C5D147B1-5F2A-4BDD-84CF-8F169F2F6B61}" destId="{67C96ADB-4CEF-487B-84B9-A8A500CC542A}" srcOrd="0" destOrd="0" presId="urn:microsoft.com/office/officeart/2005/8/layout/vList6"/>
    <dgm:cxn modelId="{04D20C1F-C6BB-48AD-B182-EDC4262EAB4B}" type="presOf" srcId="{452E03E2-57CE-4F41-9C8F-58C62901A4A3}" destId="{A2348285-6527-4B65-9BEA-5E6B17C7EC1E}" srcOrd="0" destOrd="0" presId="urn:microsoft.com/office/officeart/2005/8/layout/vList6"/>
    <dgm:cxn modelId="{6B263830-D9EE-4BB5-85A9-5B4D8433C3AC}" type="presOf" srcId="{4A9541E9-5032-4CC8-8EF2-E8ECEAAD28F0}" destId="{3ADAA4D0-1A49-4E6F-BFFF-739E87FAD2E2}" srcOrd="0" destOrd="0" presId="urn:microsoft.com/office/officeart/2005/8/layout/vList6"/>
    <dgm:cxn modelId="{51A6EF31-6A8D-4CDD-B50F-FDC091F10372}" type="presOf" srcId="{616D0200-93C5-4647-B3C0-38BF6A193C5E}" destId="{94BD23EE-C482-4A8D-AA4F-F4CB96F92FA0}" srcOrd="0" destOrd="0" presId="urn:microsoft.com/office/officeart/2005/8/layout/vList6"/>
    <dgm:cxn modelId="{96CBB03D-6BF8-4CCE-B648-165DE6B41FE8}" srcId="{4A9541E9-5032-4CC8-8EF2-E8ECEAAD28F0}" destId="{FEF306D8-E1BF-4EEE-8073-CD15745EE9E5}" srcOrd="0" destOrd="0" parTransId="{ABEF529A-7DCD-4DC1-BBB1-D42021F95C1B}" sibTransId="{E728CC1D-97FF-40C5-9CDA-6C54CE81317A}"/>
    <dgm:cxn modelId="{C0F6E23F-8E95-4484-9EA9-B283E5C7EBC7}" srcId="{CF9055CF-8DEB-4A02-949A-DE72B6AC5D37}" destId="{4A9541E9-5032-4CC8-8EF2-E8ECEAAD28F0}" srcOrd="9" destOrd="0" parTransId="{5DD51741-C7C0-483C-98CA-7775F39BD5D7}" sibTransId="{3AFE13A6-758E-4ED0-826F-919235814156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A14F505D-29CE-455F-ADF8-AC808EACF5DD}" type="presOf" srcId="{3BB18F91-9E40-4C91-A899-F7C6F6114460}" destId="{46E3E649-C555-4CB6-9BF5-D0774F107D6F}" srcOrd="0" destOrd="0" presId="urn:microsoft.com/office/officeart/2005/8/layout/vList6"/>
    <dgm:cxn modelId="{0801C861-0E31-4454-BAB1-6A504E24FB39}" type="presOf" srcId="{331DBCDB-DB7D-4D68-A8A3-4BB22C675818}" destId="{08ADD051-4E77-4227-B4E8-B09E0BE4ED6C}" srcOrd="0" destOrd="0" presId="urn:microsoft.com/office/officeart/2005/8/layout/vList6"/>
    <dgm:cxn modelId="{10999B4A-56A1-4395-9CCD-61751B2F78A7}" srcId="{CF9055CF-8DEB-4A02-949A-DE72B6AC5D37}" destId="{0556DF01-8241-46B9-A9A7-696B425311D4}" srcOrd="5" destOrd="0" parTransId="{2A3D6C2A-BF6A-400F-8E2B-0047C7F97ED1}" sibTransId="{C4CA99FB-0935-42A7-A480-9B496516F239}"/>
    <dgm:cxn modelId="{D4CB304B-38F1-4570-924D-BB6215B6E619}" type="presOf" srcId="{0556DF01-8241-46B9-A9A7-696B425311D4}" destId="{E4A49A1C-D4A3-4119-8335-42AB6A45403C}" srcOrd="0" destOrd="0" presId="urn:microsoft.com/office/officeart/2005/8/layout/vList6"/>
    <dgm:cxn modelId="{58BB386C-C0E2-4C97-90C8-C8AC05612D07}" type="presOf" srcId="{E5E95E82-EF79-43CA-AA86-43B0E1CBCD3F}" destId="{7E37715F-9BC0-4343-9258-0040D2C7452A}" srcOrd="0" destOrd="0" presId="urn:microsoft.com/office/officeart/2005/8/layout/vList6"/>
    <dgm:cxn modelId="{2CA5836C-237B-45FD-97FB-540CBEFA42C4}" srcId="{CF9055CF-8DEB-4A02-949A-DE72B6AC5D37}" destId="{452E03E2-57CE-4F41-9C8F-58C62901A4A3}" srcOrd="8" destOrd="0" parTransId="{FE765AED-704A-47B0-A934-585BEB16F260}" sibTransId="{5B24D879-3B70-4942-99C6-C7C76B28F55C}"/>
    <dgm:cxn modelId="{B6876F4E-5A1B-4516-8676-AFAB05E0433C}" srcId="{CF9055CF-8DEB-4A02-949A-DE72B6AC5D37}" destId="{530F7960-7107-4717-A41A-3203A38C08EC}" srcOrd="6" destOrd="0" parTransId="{A11F8CAC-1D64-4A49-B555-0A9932D3ED6D}" sibTransId="{51DB9892-10CC-47FC-8A82-AA99554C3904}"/>
    <dgm:cxn modelId="{FB55BB50-999E-4588-9326-9DA2338A7AC8}" srcId="{C5D147B1-5F2A-4BDD-84CF-8F169F2F6B61}" destId="{331DBCDB-DB7D-4D68-A8A3-4BB22C675818}" srcOrd="0" destOrd="0" parTransId="{9328A641-2F5F-4D64-9164-9910767C7EE4}" sibTransId="{FE0AED10-1503-4288-B825-E8416EA31785}"/>
    <dgm:cxn modelId="{1DA6EA79-99E2-4ACB-BF61-29B629E748D2}" type="presOf" srcId="{8A2E1C7B-7BC8-47BD-BFCA-2DA2DD6A2C57}" destId="{977B745D-9367-407A-BE93-C1B224884640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313F9F7E-45F3-4FC9-9A55-A96A68AF6BC1}" srcId="{530F7960-7107-4717-A41A-3203A38C08EC}" destId="{BAB07FB3-1510-4F23-AF09-0BFD44F098C4}" srcOrd="0" destOrd="0" parTransId="{31876F3F-CE64-4BDC-87D1-D02EC801CC8F}" sibTransId="{6161AB95-4EB8-43BD-8C9A-03D1EF61515D}"/>
    <dgm:cxn modelId="{A991C189-5054-4249-9A27-DEC4446BB316}" srcId="{616D0200-93C5-4647-B3C0-38BF6A193C5E}" destId="{8A2E1C7B-7BC8-47BD-BFCA-2DA2DD6A2C57}" srcOrd="0" destOrd="0" parTransId="{C274BA33-EACC-4087-9F53-876AD5FDA3D3}" sibTransId="{A31C2940-2885-432F-AF14-396540FAAE18}"/>
    <dgm:cxn modelId="{E939CE89-2460-4E43-8A30-0755C9CD12E4}" type="presOf" srcId="{530F7960-7107-4717-A41A-3203A38C08EC}" destId="{4E657EA2-6E61-4EA6-B844-57FC9C7D7CF6}" srcOrd="0" destOrd="0" presId="urn:microsoft.com/office/officeart/2005/8/layout/vList6"/>
    <dgm:cxn modelId="{C7BC878C-0B47-4899-AF79-E0493AA7B198}" srcId="{0556DF01-8241-46B9-A9A7-696B425311D4}" destId="{3BB18F91-9E40-4C91-A899-F7C6F6114460}" srcOrd="0" destOrd="0" parTransId="{1A5AF7BB-41DB-46C2-B1D3-9E59C4C97316}" sibTransId="{E8BADAEC-661B-493F-A4FF-5488AF0945F1}"/>
    <dgm:cxn modelId="{6862F18E-1E7E-4980-B551-6F1689E8094E}" srcId="{452E03E2-57CE-4F41-9C8F-58C62901A4A3}" destId="{39F00B8B-9680-4A80-8AB6-4ED3964BA1C7}" srcOrd="0" destOrd="0" parTransId="{A1EF5A49-BB4B-4252-AC29-A0090BA90BB1}" sibTransId="{9B41A6B0-893E-4051-A48F-849A37214B94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1FE6ED99-D69B-4162-A036-82098B9119D9}" type="presOf" srcId="{39F00B8B-9680-4A80-8AB6-4ED3964BA1C7}" destId="{F7C2B658-022E-4F20-81C0-902F5CBEE9F3}" srcOrd="0" destOrd="0" presId="urn:microsoft.com/office/officeart/2005/8/layout/vList6"/>
    <dgm:cxn modelId="{583F649F-1CB7-48AD-ACD9-011850BF3B02}" type="presOf" srcId="{BAB07FB3-1510-4F23-AF09-0BFD44F098C4}" destId="{A5A771D1-2F05-4381-AC62-A315144B92F7}" srcOrd="0" destOrd="0" presId="urn:microsoft.com/office/officeart/2005/8/layout/vList6"/>
    <dgm:cxn modelId="{97BE7BA1-AFC3-4BCB-B0B8-FCCFDA04A8A7}" type="presOf" srcId="{F303A6E1-44EB-4BD9-A403-6300E8E6C4CA}" destId="{635656F8-79E8-411D-A892-0205DAE338C2}" srcOrd="0" destOrd="0" presId="urn:microsoft.com/office/officeart/2005/8/layout/vList6"/>
    <dgm:cxn modelId="{259312A8-0BED-42D1-872E-42C04D005922}" type="presOf" srcId="{CF9055CF-8DEB-4A02-949A-DE72B6AC5D37}" destId="{8D2FE25A-499F-48D2-B2C3-ACC87680CF47}" srcOrd="0" destOrd="0" presId="urn:microsoft.com/office/officeart/2005/8/layout/vList6"/>
    <dgm:cxn modelId="{794B04AC-8706-458C-98FD-B0F617EA3C91}" type="presOf" srcId="{DD2D1185-8206-440B-A293-C7ED4779A820}" destId="{3BE3E82C-1C3F-4AED-9FF6-8D901916BDA7}" srcOrd="0" destOrd="0" presId="urn:microsoft.com/office/officeart/2005/8/layout/vList6"/>
    <dgm:cxn modelId="{AD4020AC-1BE5-4060-BB83-1D093F6BC576}" srcId="{CF9055CF-8DEB-4A02-949A-DE72B6AC5D37}" destId="{DD2D1185-8206-440B-A293-C7ED4779A820}" srcOrd="2" destOrd="0" parTransId="{E9C1CCE7-B110-4655-AF5C-6E22ECD76699}" sibTransId="{1C622009-C352-47C4-8973-E4C565F7E979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A2B604B2-C6A1-4655-8279-7B115687EAF9}" srcId="{CF9055CF-8DEB-4A02-949A-DE72B6AC5D37}" destId="{616D0200-93C5-4647-B3C0-38BF6A193C5E}" srcOrd="3" destOrd="0" parTransId="{82F2FA9D-7E3F-4CAF-9D9D-60AB857476E9}" sibTransId="{485FAC70-C72A-454A-A23B-652DAB6940B8}"/>
    <dgm:cxn modelId="{912FD0B8-4C1E-4EE0-A562-1A1A7C5B111A}" type="presOf" srcId="{23A0DE4A-FE92-496E-B335-3433CEFB74E9}" destId="{9A82B71B-D0F8-4252-B3E0-78DDCC846315}" srcOrd="0" destOrd="0" presId="urn:microsoft.com/office/officeart/2005/8/layout/vList6"/>
    <dgm:cxn modelId="{1C9008BC-F081-4736-BF24-1DC2DC9BBAC1}" type="presOf" srcId="{082E8A29-955A-4C7C-A174-3E9DCD4DC89B}" destId="{5E0FC468-2487-493D-A546-91A4A93E6412}" srcOrd="0" destOrd="0" presId="urn:microsoft.com/office/officeart/2005/8/layout/vList6"/>
    <dgm:cxn modelId="{91F285C5-C9F2-4EF5-A298-8D0D3915CFF8}" type="presOf" srcId="{75AC613C-B803-4E80-8026-A33ABCEE727A}" destId="{77089BC4-5B22-44E8-A7BC-FB64344E3380}" srcOrd="0" destOrd="0" presId="urn:microsoft.com/office/officeart/2005/8/layout/vList6"/>
    <dgm:cxn modelId="{E43FDED4-DC66-4506-A359-7EB394A8BB2E}" srcId="{CF9055CF-8DEB-4A02-949A-DE72B6AC5D37}" destId="{C5D147B1-5F2A-4BDD-84CF-8F169F2F6B61}" srcOrd="4" destOrd="0" parTransId="{16E3D668-43B8-4923-B0F3-EA3A72FC28ED}" sibTransId="{384D112D-A591-430B-8B9D-0690F30F41A7}"/>
    <dgm:cxn modelId="{0021E4E3-9A6D-4132-A9AD-B6CAB0DF0BCF}" srcId="{CF9055CF-8DEB-4A02-949A-DE72B6AC5D37}" destId="{47A48EC3-D42C-4619-8964-ABD544119E73}" srcOrd="7" destOrd="0" parTransId="{ED67B0E8-5A20-49F2-8A8B-76C5BD5D6608}" sibTransId="{DD2670DD-B451-41C4-81D3-9224B6D55DB5}"/>
    <dgm:cxn modelId="{447129E6-32AB-41B9-B894-6B32F78BA64A}" type="presOf" srcId="{47A48EC3-D42C-4619-8964-ABD544119E73}" destId="{DBD30C9F-4BD3-4D12-BE8A-CAADF920349C}" srcOrd="0" destOrd="0" presId="urn:microsoft.com/office/officeart/2005/8/layout/vList6"/>
    <dgm:cxn modelId="{189660E8-BA92-46A7-9C64-E94AFCDA0831}" type="presOf" srcId="{FEF306D8-E1BF-4EEE-8073-CD15745EE9E5}" destId="{7ABBBA07-A009-44BF-8398-DCDFC9DF2CD2}" srcOrd="0" destOrd="0" presId="urn:microsoft.com/office/officeart/2005/8/layout/vList6"/>
    <dgm:cxn modelId="{33614BD8-4B69-4488-ADEC-F631D2B480AC}" type="presParOf" srcId="{8D2FE25A-499F-48D2-B2C3-ACC87680CF47}" destId="{8D7AB22C-5AB4-4A79-9F84-0A74EC6C1A5A}" srcOrd="0" destOrd="0" presId="urn:microsoft.com/office/officeart/2005/8/layout/vList6"/>
    <dgm:cxn modelId="{F2D320AA-4B0C-4F78-B657-A6A13E0C5795}" type="presParOf" srcId="{8D7AB22C-5AB4-4A79-9F84-0A74EC6C1A5A}" destId="{5E0FC468-2487-493D-A546-91A4A93E6412}" srcOrd="0" destOrd="0" presId="urn:microsoft.com/office/officeart/2005/8/layout/vList6"/>
    <dgm:cxn modelId="{693EB67B-D9B4-4C67-B3B0-B9CB414705A4}" type="presParOf" srcId="{8D7AB22C-5AB4-4A79-9F84-0A74EC6C1A5A}" destId="{9A82B71B-D0F8-4252-B3E0-78DDCC846315}" srcOrd="1" destOrd="0" presId="urn:microsoft.com/office/officeart/2005/8/layout/vList6"/>
    <dgm:cxn modelId="{D62AE09E-26CC-4FD8-B6DF-3834FF9F1793}" type="presParOf" srcId="{8D2FE25A-499F-48D2-B2C3-ACC87680CF47}" destId="{3DE2A6AD-D48D-4300-B990-173167F436B3}" srcOrd="1" destOrd="0" presId="urn:microsoft.com/office/officeart/2005/8/layout/vList6"/>
    <dgm:cxn modelId="{2C90070E-D7E2-4892-9590-0EBBB37447C7}" type="presParOf" srcId="{8D2FE25A-499F-48D2-B2C3-ACC87680CF47}" destId="{666B29EB-A7E7-4D38-9AAB-8F8B7BCF9754}" srcOrd="2" destOrd="0" presId="urn:microsoft.com/office/officeart/2005/8/layout/vList6"/>
    <dgm:cxn modelId="{898E4541-AF54-4A9C-9799-E27F16C0FBE2}" type="presParOf" srcId="{666B29EB-A7E7-4D38-9AAB-8F8B7BCF9754}" destId="{7E37715F-9BC0-4343-9258-0040D2C7452A}" srcOrd="0" destOrd="0" presId="urn:microsoft.com/office/officeart/2005/8/layout/vList6"/>
    <dgm:cxn modelId="{7F7A7AF3-C368-454F-850A-AE6F8E20311D}" type="presParOf" srcId="{666B29EB-A7E7-4D38-9AAB-8F8B7BCF9754}" destId="{77089BC4-5B22-44E8-A7BC-FB64344E3380}" srcOrd="1" destOrd="0" presId="urn:microsoft.com/office/officeart/2005/8/layout/vList6"/>
    <dgm:cxn modelId="{F7475C63-83A5-4095-A450-3ECE8FBCB6FF}" type="presParOf" srcId="{8D2FE25A-499F-48D2-B2C3-ACC87680CF47}" destId="{EBC41428-DFE4-4D04-9CCD-9A6D83610CEE}" srcOrd="3" destOrd="0" presId="urn:microsoft.com/office/officeart/2005/8/layout/vList6"/>
    <dgm:cxn modelId="{78AAA7B5-4B0C-4D86-90C0-60460D36059D}" type="presParOf" srcId="{8D2FE25A-499F-48D2-B2C3-ACC87680CF47}" destId="{A926CE97-B0A7-4A5B-B249-6D8731C46F2B}" srcOrd="4" destOrd="0" presId="urn:microsoft.com/office/officeart/2005/8/layout/vList6"/>
    <dgm:cxn modelId="{EB481672-B81C-45FB-805E-398FE1C0C032}" type="presParOf" srcId="{A926CE97-B0A7-4A5B-B249-6D8731C46F2B}" destId="{3BE3E82C-1C3F-4AED-9FF6-8D901916BDA7}" srcOrd="0" destOrd="0" presId="urn:microsoft.com/office/officeart/2005/8/layout/vList6"/>
    <dgm:cxn modelId="{7E9117FB-E21A-44CC-9F29-81227F0BE9F0}" type="presParOf" srcId="{A926CE97-B0A7-4A5B-B249-6D8731C46F2B}" destId="{4B378879-2A74-4DF5-A0D3-0B60DB1ED4F6}" srcOrd="1" destOrd="0" presId="urn:microsoft.com/office/officeart/2005/8/layout/vList6"/>
    <dgm:cxn modelId="{96DDD05E-E265-47DF-B824-62F37876EA99}" type="presParOf" srcId="{8D2FE25A-499F-48D2-B2C3-ACC87680CF47}" destId="{C9B875E6-D1B4-4159-95C3-EDEADD96CA0E}" srcOrd="5" destOrd="0" presId="urn:microsoft.com/office/officeart/2005/8/layout/vList6"/>
    <dgm:cxn modelId="{4F5B99D1-39A0-4D8A-8EED-E892F2B44B23}" type="presParOf" srcId="{8D2FE25A-499F-48D2-B2C3-ACC87680CF47}" destId="{F51E0DED-19E1-49E5-BFCE-6280FB32221D}" srcOrd="6" destOrd="0" presId="urn:microsoft.com/office/officeart/2005/8/layout/vList6"/>
    <dgm:cxn modelId="{8A7B2665-7757-4D7A-AAB9-8C6D1DBB318C}" type="presParOf" srcId="{F51E0DED-19E1-49E5-BFCE-6280FB32221D}" destId="{94BD23EE-C482-4A8D-AA4F-F4CB96F92FA0}" srcOrd="0" destOrd="0" presId="urn:microsoft.com/office/officeart/2005/8/layout/vList6"/>
    <dgm:cxn modelId="{3D7965D5-99D2-4604-938A-38F7FA965A3E}" type="presParOf" srcId="{F51E0DED-19E1-49E5-BFCE-6280FB32221D}" destId="{977B745D-9367-407A-BE93-C1B224884640}" srcOrd="1" destOrd="0" presId="urn:microsoft.com/office/officeart/2005/8/layout/vList6"/>
    <dgm:cxn modelId="{282E6092-EFBE-46A0-87BA-8B53FAD67744}" type="presParOf" srcId="{8D2FE25A-499F-48D2-B2C3-ACC87680CF47}" destId="{EDD57FFC-149C-4385-AEC6-E34FAB8B2C96}" srcOrd="7" destOrd="0" presId="urn:microsoft.com/office/officeart/2005/8/layout/vList6"/>
    <dgm:cxn modelId="{73157183-F808-4964-98BD-C14910D56844}" type="presParOf" srcId="{8D2FE25A-499F-48D2-B2C3-ACC87680CF47}" destId="{65A8EA48-3FB6-41EC-9EF6-1C9DB71C34EF}" srcOrd="8" destOrd="0" presId="urn:microsoft.com/office/officeart/2005/8/layout/vList6"/>
    <dgm:cxn modelId="{D439B29B-8322-4A92-9447-EDE4CBFBE23B}" type="presParOf" srcId="{65A8EA48-3FB6-41EC-9EF6-1C9DB71C34EF}" destId="{67C96ADB-4CEF-487B-84B9-A8A500CC542A}" srcOrd="0" destOrd="0" presId="urn:microsoft.com/office/officeart/2005/8/layout/vList6"/>
    <dgm:cxn modelId="{5EA385F7-215A-4907-AA8C-9C23B7905DD9}" type="presParOf" srcId="{65A8EA48-3FB6-41EC-9EF6-1C9DB71C34EF}" destId="{08ADD051-4E77-4227-B4E8-B09E0BE4ED6C}" srcOrd="1" destOrd="0" presId="urn:microsoft.com/office/officeart/2005/8/layout/vList6"/>
    <dgm:cxn modelId="{8A2BCB45-21A4-4C44-A45E-2FAE34C29F80}" type="presParOf" srcId="{8D2FE25A-499F-48D2-B2C3-ACC87680CF47}" destId="{E5AB71AD-640B-4AEE-B34A-886AAD1B55F7}" srcOrd="9" destOrd="0" presId="urn:microsoft.com/office/officeart/2005/8/layout/vList6"/>
    <dgm:cxn modelId="{B257218B-CD3A-42EF-B93D-6832168916C9}" type="presParOf" srcId="{8D2FE25A-499F-48D2-B2C3-ACC87680CF47}" destId="{BB91982F-11DD-4FC9-BCB1-C805034C6FEC}" srcOrd="10" destOrd="0" presId="urn:microsoft.com/office/officeart/2005/8/layout/vList6"/>
    <dgm:cxn modelId="{76104605-BACB-408A-9B8D-21FAF02E5EE7}" type="presParOf" srcId="{BB91982F-11DD-4FC9-BCB1-C805034C6FEC}" destId="{E4A49A1C-D4A3-4119-8335-42AB6A45403C}" srcOrd="0" destOrd="0" presId="urn:microsoft.com/office/officeart/2005/8/layout/vList6"/>
    <dgm:cxn modelId="{95621463-2B62-4320-8F7E-956466E0A677}" type="presParOf" srcId="{BB91982F-11DD-4FC9-BCB1-C805034C6FEC}" destId="{46E3E649-C555-4CB6-9BF5-D0774F107D6F}" srcOrd="1" destOrd="0" presId="urn:microsoft.com/office/officeart/2005/8/layout/vList6"/>
    <dgm:cxn modelId="{BBB82823-1DB0-4F2B-97DB-AEFD4FB84C28}" type="presParOf" srcId="{8D2FE25A-499F-48D2-B2C3-ACC87680CF47}" destId="{B1830BEA-5EE9-4E30-9F2E-08D21EBB5BB3}" srcOrd="11" destOrd="0" presId="urn:microsoft.com/office/officeart/2005/8/layout/vList6"/>
    <dgm:cxn modelId="{03570C49-EBD3-4E04-8F3A-D0D562B1EC07}" type="presParOf" srcId="{8D2FE25A-499F-48D2-B2C3-ACC87680CF47}" destId="{1C043734-B963-43D1-9A5A-E7E0C5B4B431}" srcOrd="12" destOrd="0" presId="urn:microsoft.com/office/officeart/2005/8/layout/vList6"/>
    <dgm:cxn modelId="{89BD7836-ECCD-4C24-89AA-40930D375CDF}" type="presParOf" srcId="{1C043734-B963-43D1-9A5A-E7E0C5B4B431}" destId="{4E657EA2-6E61-4EA6-B844-57FC9C7D7CF6}" srcOrd="0" destOrd="0" presId="urn:microsoft.com/office/officeart/2005/8/layout/vList6"/>
    <dgm:cxn modelId="{3E4178B6-EC43-4180-9453-290A6D1C519D}" type="presParOf" srcId="{1C043734-B963-43D1-9A5A-E7E0C5B4B431}" destId="{A5A771D1-2F05-4381-AC62-A315144B92F7}" srcOrd="1" destOrd="0" presId="urn:microsoft.com/office/officeart/2005/8/layout/vList6"/>
    <dgm:cxn modelId="{B41A922D-1966-48AC-8CD6-8EB883D06AB3}" type="presParOf" srcId="{8D2FE25A-499F-48D2-B2C3-ACC87680CF47}" destId="{B7EEA635-564B-4244-9E39-2EE6520E3072}" srcOrd="13" destOrd="0" presId="urn:microsoft.com/office/officeart/2005/8/layout/vList6"/>
    <dgm:cxn modelId="{DB37DDBC-0644-4DE3-86FD-730578E65AA3}" type="presParOf" srcId="{8D2FE25A-499F-48D2-B2C3-ACC87680CF47}" destId="{237F292F-97FB-47C2-90EC-E0BFCB08C0B6}" srcOrd="14" destOrd="0" presId="urn:microsoft.com/office/officeart/2005/8/layout/vList6"/>
    <dgm:cxn modelId="{50F6646A-BDF2-4FA0-85BB-11B4194A8323}" type="presParOf" srcId="{237F292F-97FB-47C2-90EC-E0BFCB08C0B6}" destId="{DBD30C9F-4BD3-4D12-BE8A-CAADF920349C}" srcOrd="0" destOrd="0" presId="urn:microsoft.com/office/officeart/2005/8/layout/vList6"/>
    <dgm:cxn modelId="{8CBF4154-BBED-49D2-B561-D1EAC13D6C94}" type="presParOf" srcId="{237F292F-97FB-47C2-90EC-E0BFCB08C0B6}" destId="{635656F8-79E8-411D-A892-0205DAE338C2}" srcOrd="1" destOrd="0" presId="urn:microsoft.com/office/officeart/2005/8/layout/vList6"/>
    <dgm:cxn modelId="{26B7F4FE-F04B-4267-A161-F1156F1E05A8}" type="presParOf" srcId="{8D2FE25A-499F-48D2-B2C3-ACC87680CF47}" destId="{D2C30829-F9EA-454E-B3A1-7660261CCAFD}" srcOrd="15" destOrd="0" presId="urn:microsoft.com/office/officeart/2005/8/layout/vList6"/>
    <dgm:cxn modelId="{95BE30DB-71F8-41DB-877A-FE78662443EA}" type="presParOf" srcId="{8D2FE25A-499F-48D2-B2C3-ACC87680CF47}" destId="{6EB432A2-5083-4BC3-85D5-BC84B782E91D}" srcOrd="16" destOrd="0" presId="urn:microsoft.com/office/officeart/2005/8/layout/vList6"/>
    <dgm:cxn modelId="{1300F439-1D12-49C0-A2C6-39EB9D9321FC}" type="presParOf" srcId="{6EB432A2-5083-4BC3-85D5-BC84B782E91D}" destId="{A2348285-6527-4B65-9BEA-5E6B17C7EC1E}" srcOrd="0" destOrd="0" presId="urn:microsoft.com/office/officeart/2005/8/layout/vList6"/>
    <dgm:cxn modelId="{A7E17721-32DD-44D6-92B2-4FC0E7B3A413}" type="presParOf" srcId="{6EB432A2-5083-4BC3-85D5-BC84B782E91D}" destId="{F7C2B658-022E-4F20-81C0-902F5CBEE9F3}" srcOrd="1" destOrd="0" presId="urn:microsoft.com/office/officeart/2005/8/layout/vList6"/>
    <dgm:cxn modelId="{EA1DAAE4-11B0-43E0-A7B3-2C0BC0DFC61E}" type="presParOf" srcId="{8D2FE25A-499F-48D2-B2C3-ACC87680CF47}" destId="{28203650-EEA0-4656-AF0F-7B9471FB4BC8}" srcOrd="17" destOrd="0" presId="urn:microsoft.com/office/officeart/2005/8/layout/vList6"/>
    <dgm:cxn modelId="{AA341BBF-AEA9-4177-BF88-D0D641F418EE}" type="presParOf" srcId="{8D2FE25A-499F-48D2-B2C3-ACC87680CF47}" destId="{3A006E47-3A69-4F25-A858-09E89038B03B}" srcOrd="18" destOrd="0" presId="urn:microsoft.com/office/officeart/2005/8/layout/vList6"/>
    <dgm:cxn modelId="{B08657C3-6AED-4A96-A54D-9563BC6D0608}" type="presParOf" srcId="{3A006E47-3A69-4F25-A858-09E89038B03B}" destId="{3ADAA4D0-1A49-4E6F-BFFF-739E87FAD2E2}" srcOrd="0" destOrd="0" presId="urn:microsoft.com/office/officeart/2005/8/layout/vList6"/>
    <dgm:cxn modelId="{6F4D7689-EC2A-47DD-83AB-E427AB429AA0}" type="presParOf" srcId="{3A006E47-3A69-4F25-A858-09E89038B03B}" destId="{7ABBBA07-A009-44BF-8398-DCDFC9DF2CD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IX.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nombres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/>
        </a:p>
      </dgm:t>
    </dgm:pt>
    <dgm:pt modelId="{DC920861-528C-47D8-BA02-EBF8FC6EC0A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présentatifs</a:t>
          </a:r>
          <a:endParaRPr lang="fr-FR" sz="1400" dirty="0"/>
        </a:p>
      </dgm:t>
    </dgm:pt>
    <dgm:pt modelId="{D009F1BF-F42C-48FC-8EBA-82466026F020}" type="parTrans" cxnId="{4DE92A15-DCE6-4209-8D7D-FB7D346A8E10}">
      <dgm:prSet/>
      <dgm:spPr/>
      <dgm:t>
        <a:bodyPr/>
        <a:lstStyle/>
        <a:p>
          <a:endParaRPr lang="fr-FR"/>
        </a:p>
      </dgm:t>
    </dgm:pt>
    <dgm:pt modelId="{8A87452F-5ECB-448F-82ED-0D583DDE6741}" type="sibTrans" cxnId="{4DE92A15-DCE6-4209-8D7D-FB7D346A8E10}">
      <dgm:prSet/>
      <dgm:spPr/>
      <dgm:t>
        <a:bodyPr/>
        <a:lstStyle/>
        <a:p>
          <a:endParaRPr lang="fr-FR"/>
        </a:p>
      </dgm:t>
    </dgm:pt>
    <dgm:pt modelId="{FA13D5C4-232D-45CE-B600-B3CEE323CF0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obj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quotidiens</a:t>
          </a:r>
          <a:endParaRPr lang="fr-FR" sz="1400" dirty="0"/>
        </a:p>
      </dgm:t>
    </dgm:pt>
    <dgm:pt modelId="{6B381DE4-F1D5-45C6-823E-CD945A3467D5}" type="parTrans" cxnId="{2BFD6BC9-ED0D-4AE8-8A32-2A4D7E3FC171}">
      <dgm:prSet/>
      <dgm:spPr/>
      <dgm:t>
        <a:bodyPr/>
        <a:lstStyle/>
        <a:p>
          <a:endParaRPr lang="fr-FR"/>
        </a:p>
      </dgm:t>
    </dgm:pt>
    <dgm:pt modelId="{0D753647-D4DD-4053-A78D-82058BA31139}" type="sibTrans" cxnId="{2BFD6BC9-ED0D-4AE8-8A32-2A4D7E3FC171}">
      <dgm:prSet/>
      <dgm:spPr/>
      <dgm:t>
        <a:bodyPr/>
        <a:lstStyle/>
        <a:p>
          <a:endParaRPr lang="fr-FR"/>
        </a:p>
      </dgm:t>
    </dgm:pt>
    <dgm:pt modelId="{E3446194-5874-48A6-9009-8B6888B1CC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IV. Gr : articles déf</a:t>
          </a:r>
          <a:endParaRPr lang="fr-FR" sz="1400" dirty="0"/>
        </a:p>
      </dgm:t>
    </dgm:pt>
    <dgm:pt modelId="{56B399A9-4E0B-4C5C-96AC-AC70B7BC6C4A}" type="parTrans" cxnId="{34D5F809-7A89-4E4D-B0F3-194B94DDC382}">
      <dgm:prSet/>
      <dgm:spPr/>
      <dgm:t>
        <a:bodyPr/>
        <a:lstStyle/>
        <a:p>
          <a:endParaRPr lang="fr-FR"/>
        </a:p>
      </dgm:t>
    </dgm:pt>
    <dgm:pt modelId="{6A96031E-84E8-4264-9524-FA62D050DB69}" type="sibTrans" cxnId="{34D5F809-7A89-4E4D-B0F3-194B94DDC382}">
      <dgm:prSet/>
      <dgm:spPr/>
      <dgm:t>
        <a:bodyPr/>
        <a:lstStyle/>
        <a:p>
          <a:endParaRPr lang="fr-FR"/>
        </a:p>
      </dgm:t>
    </dgm:pt>
    <dgm:pt modelId="{6BCA3B41-1711-4DC9-80A7-692FA6022EA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E85C0D63-3F43-4D76-A9C3-1F1F8218D091}" type="parTrans" cxnId="{A5B97CA5-9C49-4271-A22B-BA6C48723327}">
      <dgm:prSet/>
      <dgm:spPr/>
      <dgm:t>
        <a:bodyPr/>
        <a:lstStyle/>
        <a:p>
          <a:endParaRPr lang="fr-FR"/>
        </a:p>
      </dgm:t>
    </dgm:pt>
    <dgm:pt modelId="{D028572F-A594-4D20-8B4A-785E1AD828A8}" type="sibTrans" cxnId="{A5B97CA5-9C49-4271-A22B-BA6C48723327}">
      <dgm:prSet/>
      <dgm:spPr/>
      <dgm:t>
        <a:bodyPr/>
        <a:lstStyle/>
        <a:p>
          <a:endParaRPr lang="fr-FR"/>
        </a:p>
      </dgm:t>
    </dgm:pt>
    <dgm:pt modelId="{FD67A925-15E8-4BBF-9EAB-48B8EC817E2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VIII. Gr: pluriel noms </a:t>
          </a:r>
          <a:endParaRPr lang="fr-FR" sz="1400" dirty="0"/>
        </a:p>
      </dgm:t>
    </dgm:pt>
    <dgm:pt modelId="{03BDB500-7FDB-41AD-89C0-214F05B82922}" type="parTrans" cxnId="{FFE61952-D2E8-4806-B072-0BA48FA28C86}">
      <dgm:prSet/>
      <dgm:spPr/>
      <dgm:t>
        <a:bodyPr/>
        <a:lstStyle/>
        <a:p>
          <a:endParaRPr lang="fr-FR"/>
        </a:p>
      </dgm:t>
    </dgm:pt>
    <dgm:pt modelId="{48F522F9-3233-44CA-BB37-CDB8A0CF5D3B}" type="sibTrans" cxnId="{FFE61952-D2E8-4806-B072-0BA48FA28C86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10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0BF32CFA-15F8-41C4-A152-C55FC3476C2D}" type="pres">
      <dgm:prSet presAssocID="{85EC93E8-032B-44C3-96BD-D8FC2CDF2A04}" presName="parTxOnly" presStyleLbl="node1" presStyleIdx="1" presStyleCnt="10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31E87233-C512-4B7A-AC5D-678922632404}" type="pres">
      <dgm:prSet presAssocID="{FA13D5C4-232D-45CE-B600-B3CEE323CF0F}" presName="parTxOnly" presStyleLbl="node1" presStyleIdx="2" presStyleCnt="10">
        <dgm:presLayoutVars>
          <dgm:bulletEnabled val="1"/>
        </dgm:presLayoutVars>
      </dgm:prSet>
      <dgm:spPr/>
    </dgm:pt>
    <dgm:pt modelId="{2317BF85-8618-47E4-B63C-C021963CB841}" type="pres">
      <dgm:prSet presAssocID="{0D753647-D4DD-4053-A78D-82058BA31139}" presName="parSpace" presStyleCnt="0"/>
      <dgm:spPr/>
    </dgm:pt>
    <dgm:pt modelId="{5F42A3E0-0537-40B9-B6C5-B3F382D02C00}" type="pres">
      <dgm:prSet presAssocID="{E3446194-5874-48A6-9009-8B6888B1CC33}" presName="parTxOnly" presStyleLbl="node1" presStyleIdx="3" presStyleCnt="10">
        <dgm:presLayoutVars>
          <dgm:bulletEnabled val="1"/>
        </dgm:presLayoutVars>
      </dgm:prSet>
      <dgm:spPr/>
    </dgm:pt>
    <dgm:pt modelId="{F6C40088-5E7F-4CC7-B0A1-4A4EBFCCBA42}" type="pres">
      <dgm:prSet presAssocID="{6A96031E-84E8-4264-9524-FA62D050DB69}" presName="parSpace" presStyleCnt="0"/>
      <dgm:spPr/>
    </dgm:pt>
    <dgm:pt modelId="{A0B647AE-39F0-4163-BB6C-CF4E569A17CD}" type="pres">
      <dgm:prSet presAssocID="{BB627706-A1D5-46D9-9286-D00FDFAFD603}" presName="parTxOnly" presStyleLbl="node1" presStyleIdx="4" presStyleCnt="10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F3EFFF31-5574-4AA0-A9C5-B1715F08EC5A}" type="pres">
      <dgm:prSet presAssocID="{6BCA3B41-1711-4DC9-80A7-692FA6022EA3}" presName="parTxOnly" presStyleLbl="node1" presStyleIdx="5" presStyleCnt="10">
        <dgm:presLayoutVars>
          <dgm:bulletEnabled val="1"/>
        </dgm:presLayoutVars>
      </dgm:prSet>
      <dgm:spPr/>
    </dgm:pt>
    <dgm:pt modelId="{DC9971CC-1FFA-4B1B-A9BE-46FF87085555}" type="pres">
      <dgm:prSet presAssocID="{D028572F-A594-4D20-8B4A-785E1AD828A8}" presName="parSpace" presStyleCnt="0"/>
      <dgm:spPr/>
    </dgm:pt>
    <dgm:pt modelId="{86F5B760-7248-4B83-B375-0AA06E6FB57F}" type="pres">
      <dgm:prSet presAssocID="{DC920861-528C-47D8-BA02-EBF8FC6EC0A7}" presName="parTxOnly" presStyleLbl="node1" presStyleIdx="6" presStyleCnt="10">
        <dgm:presLayoutVars>
          <dgm:bulletEnabled val="1"/>
        </dgm:presLayoutVars>
      </dgm:prSet>
      <dgm:spPr/>
    </dgm:pt>
    <dgm:pt modelId="{E159BF34-57F0-46FD-90FA-41FC500570F7}" type="pres">
      <dgm:prSet presAssocID="{8A87452F-5ECB-448F-82ED-0D583DDE6741}" presName="parSpace" presStyleCnt="0"/>
      <dgm:spPr/>
    </dgm:pt>
    <dgm:pt modelId="{56F38122-22B5-4649-AD97-217CA04491DA}" type="pres">
      <dgm:prSet presAssocID="{FD67A925-15E8-4BBF-9EAB-48B8EC817E2C}" presName="parTxOnly" presStyleLbl="node1" presStyleIdx="7" presStyleCnt="10">
        <dgm:presLayoutVars>
          <dgm:bulletEnabled val="1"/>
        </dgm:presLayoutVars>
      </dgm:prSet>
      <dgm:spPr/>
    </dgm:pt>
    <dgm:pt modelId="{CF61190C-CB1D-4131-9DD6-F00CC2A2ED14}" type="pres">
      <dgm:prSet presAssocID="{48F522F9-3233-44CA-BB37-CDB8A0CF5D3B}" presName="parSpace" presStyleCnt="0"/>
      <dgm:spPr/>
    </dgm:pt>
    <dgm:pt modelId="{92430BDE-7174-4B03-866C-936903DF07F9}" type="pres">
      <dgm:prSet presAssocID="{9CD13DA1-4E5F-4C46-A83B-A6876944F671}" presName="parTxOnly" presStyleLbl="node1" presStyleIdx="8" presStyleCnt="10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9" presStyleCnt="10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9" destOrd="0" parTransId="{AE6CC7CD-9FCB-4360-8E79-DF93DAF60737}" sibTransId="{580937A6-3062-43E0-84A4-203220A55668}"/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34D5F809-7A89-4E4D-B0F3-194B94DDC382}" srcId="{70A282F3-4515-4856-B2C0-86AA77246B51}" destId="{E3446194-5874-48A6-9009-8B6888B1CC33}" srcOrd="3" destOrd="0" parTransId="{56B399A9-4E0B-4C5C-96AC-AC70B7BC6C4A}" sibTransId="{6A96031E-84E8-4264-9524-FA62D050DB69}"/>
    <dgm:cxn modelId="{4DE92A15-DCE6-4209-8D7D-FB7D346A8E10}" srcId="{70A282F3-4515-4856-B2C0-86AA77246B51}" destId="{DC920861-528C-47D8-BA02-EBF8FC6EC0A7}" srcOrd="6" destOrd="0" parTransId="{D009F1BF-F42C-48FC-8EBA-82466026F020}" sibTransId="{8A87452F-5ECB-448F-82ED-0D583DDE6741}"/>
    <dgm:cxn modelId="{7C9E021D-8CAC-4AB8-ACB7-E22CBAB5FAC5}" type="presOf" srcId="{6BCA3B41-1711-4DC9-80A7-692FA6022EA3}" destId="{F3EFFF31-5574-4AA0-A9C5-B1715F08EC5A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C006ED2C-5B3B-4A8E-A661-CBB778A76D4C}" type="presOf" srcId="{FA13D5C4-232D-45CE-B600-B3CEE323CF0F}" destId="{31E87233-C512-4B7A-AC5D-678922632404}" srcOrd="0" destOrd="0" presId="urn:microsoft.com/office/officeart/2005/8/layout/hChevron3"/>
    <dgm:cxn modelId="{8F368239-27E3-49FE-BA94-527A8A6EEFCF}" type="presOf" srcId="{DC920861-528C-47D8-BA02-EBF8FC6EC0A7}" destId="{86F5B760-7248-4B83-B375-0AA06E6FB57F}" srcOrd="0" destOrd="0" presId="urn:microsoft.com/office/officeart/2005/8/layout/hChevron3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FFE61952-D2E8-4806-B072-0BA48FA28C86}" srcId="{70A282F3-4515-4856-B2C0-86AA77246B51}" destId="{FD67A925-15E8-4BBF-9EAB-48B8EC817E2C}" srcOrd="7" destOrd="0" parTransId="{03BDB500-7FDB-41AD-89C0-214F05B82922}" sibTransId="{48F522F9-3233-44CA-BB37-CDB8A0CF5D3B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8" destOrd="0" parTransId="{A0441888-E3AF-4D12-AB92-613143FC1909}" sibTransId="{1E76E48C-B58D-4209-8280-B24013EBE79B}"/>
    <dgm:cxn modelId="{A5B97CA5-9C49-4271-A22B-BA6C48723327}" srcId="{70A282F3-4515-4856-B2C0-86AA77246B51}" destId="{6BCA3B41-1711-4DC9-80A7-692FA6022EA3}" srcOrd="5" destOrd="0" parTransId="{E85C0D63-3F43-4D76-A9C3-1F1F8218D091}" sibTransId="{D028572F-A594-4D20-8B4A-785E1AD828A8}"/>
    <dgm:cxn modelId="{5A1AC0AC-4648-4D5B-AEFD-CD3A612FB646}" srcId="{70A282F3-4515-4856-B2C0-86AA77246B51}" destId="{BB627706-A1D5-46D9-9286-D00FDFAFD603}" srcOrd="4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ED648C6-6B68-4AFF-90FA-CE6C7E8377D1}" type="presOf" srcId="{FD67A925-15E8-4BBF-9EAB-48B8EC817E2C}" destId="{56F38122-22B5-4649-AD97-217CA04491DA}" srcOrd="0" destOrd="0" presId="urn:microsoft.com/office/officeart/2005/8/layout/hChevron3"/>
    <dgm:cxn modelId="{2BFD6BC9-ED0D-4AE8-8A32-2A4D7E3FC171}" srcId="{70A282F3-4515-4856-B2C0-86AA77246B51}" destId="{FA13D5C4-232D-45CE-B600-B3CEE323CF0F}" srcOrd="2" destOrd="0" parTransId="{6B381DE4-F1D5-45C6-823E-CD945A3467D5}" sibTransId="{0D753647-D4DD-4053-A78D-82058BA31139}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1" destOrd="0" parTransId="{B0ED8357-9422-40D9-916C-E231BBDB607E}" sibTransId="{9936B63E-A76D-4026-BBC4-6A1BEE9FE167}"/>
    <dgm:cxn modelId="{FD64D8EB-EBBF-4100-A132-8D76D60EC3AE}" type="presOf" srcId="{E3446194-5874-48A6-9009-8B6888B1CC33}" destId="{5F42A3E0-0537-40B9-B6C5-B3F382D02C00}" srcOrd="0" destOrd="0" presId="urn:microsoft.com/office/officeart/2005/8/layout/hChevron3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374A34CC-D03A-459F-A6F8-049A44D40786}" type="presParOf" srcId="{776A1F8C-5C31-4691-9C2B-A7F8DF456F32}" destId="{0BF32CFA-15F8-41C4-A152-C55FC3476C2D}" srcOrd="2" destOrd="0" presId="urn:microsoft.com/office/officeart/2005/8/layout/hChevron3"/>
    <dgm:cxn modelId="{DE530FCB-4F69-48A6-A714-DF58EE3360F5}" type="presParOf" srcId="{776A1F8C-5C31-4691-9C2B-A7F8DF456F32}" destId="{87533265-7F58-4D0B-B4BE-D4B7FD5198CE}" srcOrd="3" destOrd="0" presId="urn:microsoft.com/office/officeart/2005/8/layout/hChevron3"/>
    <dgm:cxn modelId="{BD90EE36-FB50-4018-B5F0-16287E653908}" type="presParOf" srcId="{776A1F8C-5C31-4691-9C2B-A7F8DF456F32}" destId="{31E87233-C512-4B7A-AC5D-678922632404}" srcOrd="4" destOrd="0" presId="urn:microsoft.com/office/officeart/2005/8/layout/hChevron3"/>
    <dgm:cxn modelId="{464A8814-E218-4540-8659-C5F46C7F2D79}" type="presParOf" srcId="{776A1F8C-5C31-4691-9C2B-A7F8DF456F32}" destId="{2317BF85-8618-47E4-B63C-C021963CB841}" srcOrd="5" destOrd="0" presId="urn:microsoft.com/office/officeart/2005/8/layout/hChevron3"/>
    <dgm:cxn modelId="{4B9A49CC-BEF5-4C7B-9BDC-A17FF179B212}" type="presParOf" srcId="{776A1F8C-5C31-4691-9C2B-A7F8DF456F32}" destId="{5F42A3E0-0537-40B9-B6C5-B3F382D02C00}" srcOrd="6" destOrd="0" presId="urn:microsoft.com/office/officeart/2005/8/layout/hChevron3"/>
    <dgm:cxn modelId="{421547B8-286F-48F2-BB89-852789744AC5}" type="presParOf" srcId="{776A1F8C-5C31-4691-9C2B-A7F8DF456F32}" destId="{F6C40088-5E7F-4CC7-B0A1-4A4EBFCCBA42}" srcOrd="7" destOrd="0" presId="urn:microsoft.com/office/officeart/2005/8/layout/hChevron3"/>
    <dgm:cxn modelId="{5684AFB1-F7FF-4A1E-8BDC-42467B00F7F8}" type="presParOf" srcId="{776A1F8C-5C31-4691-9C2B-A7F8DF456F32}" destId="{A0B647AE-39F0-4163-BB6C-CF4E569A17CD}" srcOrd="8" destOrd="0" presId="urn:microsoft.com/office/officeart/2005/8/layout/hChevron3"/>
    <dgm:cxn modelId="{912430F2-F60C-456F-A20E-212EEECD2624}" type="presParOf" srcId="{776A1F8C-5C31-4691-9C2B-A7F8DF456F32}" destId="{4F7C8DE2-FD32-4B39-BCCE-DD06D4A87579}" srcOrd="9" destOrd="0" presId="urn:microsoft.com/office/officeart/2005/8/layout/hChevron3"/>
    <dgm:cxn modelId="{1C9BB93F-5581-43E8-9D6A-FBD3FF955D41}" type="presParOf" srcId="{776A1F8C-5C31-4691-9C2B-A7F8DF456F32}" destId="{F3EFFF31-5574-4AA0-A9C5-B1715F08EC5A}" srcOrd="10" destOrd="0" presId="urn:microsoft.com/office/officeart/2005/8/layout/hChevron3"/>
    <dgm:cxn modelId="{6A9ACBA6-376C-4370-B92C-B46E5F938870}" type="presParOf" srcId="{776A1F8C-5C31-4691-9C2B-A7F8DF456F32}" destId="{DC9971CC-1FFA-4B1B-A9BE-46FF87085555}" srcOrd="11" destOrd="0" presId="urn:microsoft.com/office/officeart/2005/8/layout/hChevron3"/>
    <dgm:cxn modelId="{C741404C-C528-4740-8132-F154F23AB881}" type="presParOf" srcId="{776A1F8C-5C31-4691-9C2B-A7F8DF456F32}" destId="{86F5B760-7248-4B83-B375-0AA06E6FB57F}" srcOrd="12" destOrd="0" presId="urn:microsoft.com/office/officeart/2005/8/layout/hChevron3"/>
    <dgm:cxn modelId="{7C502EAE-0185-4983-9483-78850F18E537}" type="presParOf" srcId="{776A1F8C-5C31-4691-9C2B-A7F8DF456F32}" destId="{E159BF34-57F0-46FD-90FA-41FC500570F7}" srcOrd="13" destOrd="0" presId="urn:microsoft.com/office/officeart/2005/8/layout/hChevron3"/>
    <dgm:cxn modelId="{3F3209DB-7BF6-41CB-83F0-D1B662ACA478}" type="presParOf" srcId="{776A1F8C-5C31-4691-9C2B-A7F8DF456F32}" destId="{56F38122-22B5-4649-AD97-217CA04491DA}" srcOrd="14" destOrd="0" presId="urn:microsoft.com/office/officeart/2005/8/layout/hChevron3"/>
    <dgm:cxn modelId="{BB9D783E-E7A5-476C-96FB-BCCDE3DD7E5B}" type="presParOf" srcId="{776A1F8C-5C31-4691-9C2B-A7F8DF456F32}" destId="{CF61190C-CB1D-4131-9DD6-F00CC2A2ED14}" srcOrd="15" destOrd="0" presId="urn:microsoft.com/office/officeart/2005/8/layout/hChevron3"/>
    <dgm:cxn modelId="{FA103E51-2275-407D-9C53-E55B4CF21AE3}" type="presParOf" srcId="{776A1F8C-5C31-4691-9C2B-A7F8DF456F32}" destId="{92430BDE-7174-4B03-866C-936903DF07F9}" srcOrd="16" destOrd="0" presId="urn:microsoft.com/office/officeart/2005/8/layout/hChevron3"/>
    <dgm:cxn modelId="{F31D3BCB-2AFA-458D-96BF-227456F0A622}" type="presParOf" srcId="{776A1F8C-5C31-4691-9C2B-A7F8DF456F32}" destId="{67BB3DEC-BE6B-4F48-94DF-D5CCA4276827}" srcOrd="17" destOrd="0" presId="urn:microsoft.com/office/officeart/2005/8/layout/hChevron3"/>
    <dgm:cxn modelId="{E192B9E4-C8EF-43DC-BA11-78FD917000E5}" type="presParOf" srcId="{776A1F8C-5C31-4691-9C2B-A7F8DF456F32}" destId="{2CB68F4E-D058-4ECE-8D28-436B2D71DCC9}" srcOrd="1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Nombres jusqu’à 10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Objets quotidiens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Les articles définis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Les présentatifs</a:t>
          </a:r>
          <a:endParaRPr lang="fr-FR" sz="20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Les objets préférés des ados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42672"/>
          <a:ext cx="10128488" cy="210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2127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635130"/>
          <a:ext cx="9927499" cy="96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noStrike" kern="1200" noProof="0" dirty="0"/>
            <a:t>- Nombres jusqu’à 10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Objets quotidiens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Les articles définis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Les présentatifs</a:t>
          </a:r>
          <a:endParaRPr lang="fr-FR" sz="20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Les objets préférés des ados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42672"/>
          <a:ext cx="10128488" cy="210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Nombres jusqu’à 10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Objets quotidiens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Les articles définis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Les présentatifs</a:t>
          </a:r>
          <a:endParaRPr lang="fr-FR" sz="20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Les objets préférés des ados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42672"/>
          <a:ext cx="10128488" cy="210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Vocabulaire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kern="1200" noProof="0" dirty="0"/>
            <a:t>- Nombres jusqu’à 10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kern="1200" noProof="0" dirty="0"/>
            <a:t>- Objets quotidiens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Grammaire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kern="1200" noProof="0" dirty="0"/>
            <a:t>- Les articles définis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kern="1200" noProof="0" dirty="0"/>
            <a:t>- Les présentatifs</a:t>
          </a:r>
          <a:endParaRPr lang="fr-FR" sz="24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Culture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kern="1200" noProof="0" dirty="0"/>
            <a:t>- Les objets préférés des ados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42672"/>
          <a:ext cx="10128488" cy="210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Nombres jusqu’à 10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Objets quotidiens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Les articles définis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Les présentatifs</a:t>
          </a:r>
          <a:endParaRPr lang="fr-FR" sz="20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strike="sngStrike" kern="1200" noProof="0" dirty="0"/>
            <a:t>- Les objets préférés des ados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42672"/>
          <a:ext cx="10128488" cy="210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count </a:t>
          </a:r>
          <a:r>
            <a:rPr lang="fr-FR" sz="2500" kern="1200" dirty="0" err="1"/>
            <a:t>until</a:t>
          </a:r>
          <a:r>
            <a:rPr lang="fr-FR" sz="2500" kern="1200" dirty="0"/>
            <a:t> 10.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do </a:t>
          </a:r>
          <a:r>
            <a:rPr lang="fr-FR" sz="2500" kern="1200" dirty="0" err="1"/>
            <a:t>name</a:t>
          </a:r>
          <a:r>
            <a:rPr lang="fr-FR" sz="2500" kern="1200" dirty="0"/>
            <a:t> and count </a:t>
          </a:r>
          <a:r>
            <a:rPr lang="fr-FR" sz="2500" kern="1200" dirty="0" err="1"/>
            <a:t>objects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do as </a:t>
          </a:r>
          <a:r>
            <a:rPr lang="fr-FR" sz="2500" kern="1200" dirty="0" err="1"/>
            <a:t>above</a:t>
          </a:r>
          <a:r>
            <a:rPr lang="fr-FR" sz="2500" kern="1200" dirty="0"/>
            <a:t> and tell </a:t>
          </a:r>
          <a:r>
            <a:rPr lang="fr-FR" sz="2500" kern="1200" dirty="0" err="1"/>
            <a:t>where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come </a:t>
          </a:r>
          <a:r>
            <a:rPr lang="fr-FR" sz="2500" kern="1200" dirty="0" err="1"/>
            <a:t>from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count </a:t>
          </a:r>
          <a:r>
            <a:rPr lang="fr-FR" sz="2500" kern="1200" dirty="0" err="1"/>
            <a:t>until</a:t>
          </a:r>
          <a:r>
            <a:rPr lang="fr-FR" sz="2500" kern="1200" dirty="0"/>
            <a:t> 10.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do </a:t>
          </a:r>
          <a:r>
            <a:rPr lang="fr-FR" sz="2500" kern="1200" dirty="0" err="1"/>
            <a:t>name</a:t>
          </a:r>
          <a:r>
            <a:rPr lang="fr-FR" sz="2500" kern="1200" dirty="0"/>
            <a:t> and count </a:t>
          </a:r>
          <a:r>
            <a:rPr lang="fr-FR" sz="2500" kern="1200" dirty="0" err="1"/>
            <a:t>objects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do as </a:t>
          </a:r>
          <a:r>
            <a:rPr lang="fr-FR" sz="2500" kern="1200" dirty="0" err="1"/>
            <a:t>above</a:t>
          </a:r>
          <a:r>
            <a:rPr lang="fr-FR" sz="2500" kern="1200" dirty="0"/>
            <a:t> and tell </a:t>
          </a:r>
          <a:r>
            <a:rPr lang="fr-FR" sz="2500" kern="1200" dirty="0" err="1"/>
            <a:t>where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come </a:t>
          </a:r>
          <a:r>
            <a:rPr lang="fr-FR" sz="2500" kern="1200" dirty="0" err="1"/>
            <a:t>from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2B71B-D0F8-4252-B3E0-78DDCC846315}">
      <dsp:nvSpPr>
        <dsp:cNvPr id="0" name=""/>
        <dsp:cNvSpPr/>
      </dsp:nvSpPr>
      <dsp:spPr>
        <a:xfrm>
          <a:off x="4206240" y="1620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objets préférés des ados</a:t>
          </a:r>
        </a:p>
      </dsp:txBody>
      <dsp:txXfrm>
        <a:off x="4206240" y="51484"/>
        <a:ext cx="6159770" cy="299181"/>
      </dsp:txXfrm>
    </dsp:sp>
    <dsp:sp modelId="{5E0FC468-2487-493D-A546-91A4A93E6412}">
      <dsp:nvSpPr>
        <dsp:cNvPr id="0" name=""/>
        <dsp:cNvSpPr/>
      </dsp:nvSpPr>
      <dsp:spPr>
        <a:xfrm>
          <a:off x="0" y="1620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I</a:t>
          </a:r>
          <a:r>
            <a:rPr lang="fr-FR" sz="1800" kern="1200" noProof="0" dirty="0"/>
            <a:t>. </a:t>
          </a:r>
          <a:r>
            <a:rPr lang="fr-FR" sz="1800" b="1" kern="1200" noProof="0" dirty="0"/>
            <a:t>Starter</a:t>
          </a:r>
        </a:p>
      </dsp:txBody>
      <dsp:txXfrm>
        <a:off x="19473" y="21093"/>
        <a:ext cx="4167294" cy="359962"/>
      </dsp:txXfrm>
    </dsp:sp>
    <dsp:sp modelId="{77089BC4-5B22-44E8-A7BC-FB64344E3380}">
      <dsp:nvSpPr>
        <dsp:cNvPr id="0" name=""/>
        <dsp:cNvSpPr/>
      </dsp:nvSpPr>
      <dsp:spPr>
        <a:xfrm>
          <a:off x="4206240" y="440418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206881"/>
            <a:satOff val="-5694"/>
            <a:lumOff val="-20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206881"/>
              <a:satOff val="-5694"/>
              <a:lumOff val="-2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490282"/>
        <a:ext cx="6159770" cy="299181"/>
      </dsp:txXfrm>
    </dsp:sp>
    <dsp:sp modelId="{7E37715F-9BC0-4343-9258-0040D2C7452A}">
      <dsp:nvSpPr>
        <dsp:cNvPr id="0" name=""/>
        <dsp:cNvSpPr/>
      </dsp:nvSpPr>
      <dsp:spPr>
        <a:xfrm>
          <a:off x="0" y="440418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1088988"/>
                <a:satOff val="-4531"/>
                <a:lumOff val="106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II. Compréhension de texte 1</a:t>
          </a:r>
        </a:p>
      </dsp:txBody>
      <dsp:txXfrm>
        <a:off x="19473" y="459891"/>
        <a:ext cx="4167294" cy="359962"/>
      </dsp:txXfrm>
    </dsp:sp>
    <dsp:sp modelId="{4B378879-2A74-4DF5-A0D3-0B60DB1ED4F6}">
      <dsp:nvSpPr>
        <dsp:cNvPr id="0" name=""/>
        <dsp:cNvSpPr/>
      </dsp:nvSpPr>
      <dsp:spPr>
        <a:xfrm>
          <a:off x="4206240" y="879217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413761"/>
            <a:satOff val="-11388"/>
            <a:lumOff val="-4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413761"/>
              <a:satOff val="-11388"/>
              <a:lumOff val="-4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objets quotidiens</a:t>
          </a:r>
        </a:p>
      </dsp:txBody>
      <dsp:txXfrm>
        <a:off x="4206240" y="929081"/>
        <a:ext cx="6159770" cy="299181"/>
      </dsp:txXfrm>
    </dsp:sp>
    <dsp:sp modelId="{3BE3E82C-1C3F-4AED-9FF6-8D901916BDA7}">
      <dsp:nvSpPr>
        <dsp:cNvPr id="0" name=""/>
        <dsp:cNvSpPr/>
      </dsp:nvSpPr>
      <dsp:spPr>
        <a:xfrm>
          <a:off x="0" y="879217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2177976"/>
                <a:satOff val="-9062"/>
                <a:lumOff val="21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III. Vocabulaire </a:t>
          </a:r>
        </a:p>
      </dsp:txBody>
      <dsp:txXfrm>
        <a:off x="19473" y="898690"/>
        <a:ext cx="4167294" cy="359962"/>
      </dsp:txXfrm>
    </dsp:sp>
    <dsp:sp modelId="{977B745D-9367-407A-BE93-C1B224884640}">
      <dsp:nvSpPr>
        <dsp:cNvPr id="0" name=""/>
        <dsp:cNvSpPr/>
      </dsp:nvSpPr>
      <dsp:spPr>
        <a:xfrm>
          <a:off x="4206240" y="1318016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articles indéfinis et définis</a:t>
          </a:r>
        </a:p>
      </dsp:txBody>
      <dsp:txXfrm>
        <a:off x="4206240" y="1367880"/>
        <a:ext cx="6159770" cy="299181"/>
      </dsp:txXfrm>
    </dsp:sp>
    <dsp:sp modelId="{94BD23EE-C482-4A8D-AA4F-F4CB96F92FA0}">
      <dsp:nvSpPr>
        <dsp:cNvPr id="0" name=""/>
        <dsp:cNvSpPr/>
      </dsp:nvSpPr>
      <dsp:spPr>
        <a:xfrm>
          <a:off x="0" y="1318016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IV. Grammaire </a:t>
          </a:r>
        </a:p>
      </dsp:txBody>
      <dsp:txXfrm>
        <a:off x="19473" y="1337489"/>
        <a:ext cx="4167294" cy="359962"/>
      </dsp:txXfrm>
    </dsp:sp>
    <dsp:sp modelId="{08ADD051-4E77-4227-B4E8-B09E0BE4ED6C}">
      <dsp:nvSpPr>
        <dsp:cNvPr id="0" name=""/>
        <dsp:cNvSpPr/>
      </dsp:nvSpPr>
      <dsp:spPr>
        <a:xfrm>
          <a:off x="4206240" y="1756815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827523"/>
            <a:satOff val="-22776"/>
            <a:lumOff val="-82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827523"/>
              <a:satOff val="-22776"/>
              <a:lumOff val="-82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nombres jusqu’à 10</a:t>
          </a:r>
        </a:p>
      </dsp:txBody>
      <dsp:txXfrm>
        <a:off x="4206240" y="1806679"/>
        <a:ext cx="6159770" cy="299181"/>
      </dsp:txXfrm>
    </dsp:sp>
    <dsp:sp modelId="{67C96ADB-4CEF-487B-84B9-A8A500CC542A}">
      <dsp:nvSpPr>
        <dsp:cNvPr id="0" name=""/>
        <dsp:cNvSpPr/>
      </dsp:nvSpPr>
      <dsp:spPr>
        <a:xfrm>
          <a:off x="0" y="1756815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4355951"/>
                <a:satOff val="-18123"/>
                <a:lumOff val="427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V. Vocabulaire</a:t>
          </a:r>
        </a:p>
      </dsp:txBody>
      <dsp:txXfrm>
        <a:off x="19473" y="1776288"/>
        <a:ext cx="4167294" cy="359962"/>
      </dsp:txXfrm>
    </dsp:sp>
    <dsp:sp modelId="{46E3E649-C555-4CB6-9BF5-D0774F107D6F}">
      <dsp:nvSpPr>
        <dsp:cNvPr id="0" name=""/>
        <dsp:cNvSpPr/>
      </dsp:nvSpPr>
      <dsp:spPr>
        <a:xfrm>
          <a:off x="4206240" y="2195614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034403"/>
            <a:satOff val="-28469"/>
            <a:lumOff val="-102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034403"/>
              <a:satOff val="-28469"/>
              <a:lumOff val="-10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245478"/>
        <a:ext cx="6159770" cy="299181"/>
      </dsp:txXfrm>
    </dsp:sp>
    <dsp:sp modelId="{E4A49A1C-D4A3-4119-8335-42AB6A45403C}">
      <dsp:nvSpPr>
        <dsp:cNvPr id="0" name=""/>
        <dsp:cNvSpPr/>
      </dsp:nvSpPr>
      <dsp:spPr>
        <a:xfrm>
          <a:off x="0" y="2195614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5444940"/>
                <a:satOff val="-22654"/>
                <a:lumOff val="53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VI. Compréhension de texte 2</a:t>
          </a:r>
        </a:p>
      </dsp:txBody>
      <dsp:txXfrm>
        <a:off x="19473" y="2215087"/>
        <a:ext cx="4167294" cy="359962"/>
      </dsp:txXfrm>
    </dsp:sp>
    <dsp:sp modelId="{A5A771D1-2F05-4381-AC62-A315144B92F7}">
      <dsp:nvSpPr>
        <dsp:cNvPr id="0" name=""/>
        <dsp:cNvSpPr/>
      </dsp:nvSpPr>
      <dsp:spPr>
        <a:xfrm>
          <a:off x="4206240" y="2634413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présentatifs </a:t>
          </a:r>
          <a:endParaRPr lang="fr-FR" sz="1600" kern="1200" noProof="0" dirty="0"/>
        </a:p>
      </dsp:txBody>
      <dsp:txXfrm>
        <a:off x="4206240" y="2684277"/>
        <a:ext cx="6159770" cy="299181"/>
      </dsp:txXfrm>
    </dsp:sp>
    <dsp:sp modelId="{4E657EA2-6E61-4EA6-B844-57FC9C7D7CF6}">
      <dsp:nvSpPr>
        <dsp:cNvPr id="0" name=""/>
        <dsp:cNvSpPr/>
      </dsp:nvSpPr>
      <dsp:spPr>
        <a:xfrm>
          <a:off x="0" y="2634413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VII. Grammaire</a:t>
          </a:r>
        </a:p>
      </dsp:txBody>
      <dsp:txXfrm>
        <a:off x="19473" y="2653886"/>
        <a:ext cx="4167294" cy="359962"/>
      </dsp:txXfrm>
    </dsp:sp>
    <dsp:sp modelId="{635656F8-79E8-411D-A892-0205DAE338C2}">
      <dsp:nvSpPr>
        <dsp:cNvPr id="0" name=""/>
        <dsp:cNvSpPr/>
      </dsp:nvSpPr>
      <dsp:spPr>
        <a:xfrm>
          <a:off x="4206240" y="3073212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448164"/>
            <a:satOff val="-39857"/>
            <a:lumOff val="-14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448164"/>
              <a:satOff val="-39857"/>
              <a:lumOff val="-14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pluriel des noms</a:t>
          </a:r>
        </a:p>
      </dsp:txBody>
      <dsp:txXfrm>
        <a:off x="4206240" y="3123076"/>
        <a:ext cx="6159770" cy="299181"/>
      </dsp:txXfrm>
    </dsp:sp>
    <dsp:sp modelId="{DBD30C9F-4BD3-4D12-BE8A-CAADF920349C}">
      <dsp:nvSpPr>
        <dsp:cNvPr id="0" name=""/>
        <dsp:cNvSpPr/>
      </dsp:nvSpPr>
      <dsp:spPr>
        <a:xfrm>
          <a:off x="0" y="3073212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7622915"/>
                <a:satOff val="-31715"/>
                <a:lumOff val="74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VIII. Grammaire</a:t>
          </a:r>
        </a:p>
      </dsp:txBody>
      <dsp:txXfrm>
        <a:off x="19473" y="3092685"/>
        <a:ext cx="4167294" cy="359962"/>
      </dsp:txXfrm>
    </dsp:sp>
    <dsp:sp modelId="{F7C2B658-022E-4F20-81C0-902F5CBEE9F3}">
      <dsp:nvSpPr>
        <dsp:cNvPr id="0" name=""/>
        <dsp:cNvSpPr/>
      </dsp:nvSpPr>
      <dsp:spPr>
        <a:xfrm>
          <a:off x="4206240" y="3512011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655045"/>
            <a:satOff val="-45551"/>
            <a:lumOff val="-16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655045"/>
              <a:satOff val="-45551"/>
              <a:lumOff val="-16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liaisons</a:t>
          </a:r>
        </a:p>
      </dsp:txBody>
      <dsp:txXfrm>
        <a:off x="4206240" y="3561875"/>
        <a:ext cx="6159770" cy="299181"/>
      </dsp:txXfrm>
    </dsp:sp>
    <dsp:sp modelId="{A2348285-6527-4B65-9BEA-5E6B17C7EC1E}">
      <dsp:nvSpPr>
        <dsp:cNvPr id="0" name=""/>
        <dsp:cNvSpPr/>
      </dsp:nvSpPr>
      <dsp:spPr>
        <a:xfrm>
          <a:off x="0" y="3512011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8711903"/>
                <a:satOff val="-36246"/>
                <a:lumOff val="854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IX. Phonétique</a:t>
          </a:r>
          <a:endParaRPr lang="fr-FR" sz="1800" kern="1200" noProof="0" dirty="0"/>
        </a:p>
      </dsp:txBody>
      <dsp:txXfrm>
        <a:off x="19473" y="3531484"/>
        <a:ext cx="4167294" cy="359962"/>
      </dsp:txXfrm>
    </dsp:sp>
    <dsp:sp modelId="{7ABBBA07-A009-44BF-8398-DCDFC9DF2CD2}">
      <dsp:nvSpPr>
        <dsp:cNvPr id="0" name=""/>
        <dsp:cNvSpPr/>
      </dsp:nvSpPr>
      <dsp:spPr>
        <a:xfrm>
          <a:off x="4206240" y="3950809"/>
          <a:ext cx="6309360" cy="39890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Faire le top 10 de mes objets préférés</a:t>
          </a:r>
        </a:p>
      </dsp:txBody>
      <dsp:txXfrm>
        <a:off x="4206240" y="4000673"/>
        <a:ext cx="6159770" cy="299181"/>
      </dsp:txXfrm>
    </dsp:sp>
    <dsp:sp modelId="{3ADAA4D0-1A49-4E6F-BFFF-739E87FAD2E2}">
      <dsp:nvSpPr>
        <dsp:cNvPr id="0" name=""/>
        <dsp:cNvSpPr/>
      </dsp:nvSpPr>
      <dsp:spPr>
        <a:xfrm>
          <a:off x="0" y="3950809"/>
          <a:ext cx="4206240" cy="398908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rtlCol="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X. Production</a:t>
          </a:r>
          <a:endParaRPr lang="fr-FR" sz="1600" kern="1200" noProof="0" dirty="0"/>
        </a:p>
      </dsp:txBody>
      <dsp:txXfrm>
        <a:off x="19473" y="3970282"/>
        <a:ext cx="4167294" cy="3599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48" y="0"/>
          <a:ext cx="1486793" cy="407160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48" y="0"/>
        <a:ext cx="1385003" cy="407160"/>
      </dsp:txXfrm>
    </dsp:sp>
    <dsp:sp modelId="{0BF32CFA-15F8-41C4-A152-C55FC3476C2D}">
      <dsp:nvSpPr>
        <dsp:cNvPr id="0" name=""/>
        <dsp:cNvSpPr/>
      </dsp:nvSpPr>
      <dsp:spPr>
        <a:xfrm>
          <a:off x="1189583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93163" y="0"/>
        <a:ext cx="1079633" cy="407160"/>
      </dsp:txXfrm>
    </dsp:sp>
    <dsp:sp modelId="{31E87233-C512-4B7A-AC5D-678922632404}">
      <dsp:nvSpPr>
        <dsp:cNvPr id="0" name=""/>
        <dsp:cNvSpPr/>
      </dsp:nvSpPr>
      <dsp:spPr>
        <a:xfrm>
          <a:off x="2379017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</a:t>
          </a:r>
          <a:r>
            <a:rPr lang="fr-FR" sz="1400" kern="1200" dirty="0" err="1">
              <a:hlinkClick xmlns:r="http://schemas.openxmlformats.org/officeDocument/2006/relationships" r:id=""/>
            </a:rPr>
            <a:t>obj</a:t>
          </a:r>
          <a:r>
            <a:rPr lang="fr-FR" sz="1400" kern="1200" dirty="0">
              <a:hlinkClick xmlns:r="http://schemas.openxmlformats.org/officeDocument/2006/relationships" r:id=""/>
            </a:rPr>
            <a:t> quotidiens</a:t>
          </a:r>
          <a:endParaRPr lang="fr-FR" sz="1400" kern="1200" dirty="0"/>
        </a:p>
      </dsp:txBody>
      <dsp:txXfrm>
        <a:off x="2582597" y="0"/>
        <a:ext cx="1079633" cy="407160"/>
      </dsp:txXfrm>
    </dsp:sp>
    <dsp:sp modelId="{5F42A3E0-0537-40B9-B6C5-B3F382D02C00}">
      <dsp:nvSpPr>
        <dsp:cNvPr id="0" name=""/>
        <dsp:cNvSpPr/>
      </dsp:nvSpPr>
      <dsp:spPr>
        <a:xfrm>
          <a:off x="3568452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articles déf</a:t>
          </a:r>
          <a:endParaRPr lang="fr-FR" sz="1400" kern="1200" dirty="0"/>
        </a:p>
      </dsp:txBody>
      <dsp:txXfrm>
        <a:off x="3772032" y="0"/>
        <a:ext cx="1079633" cy="407160"/>
      </dsp:txXfrm>
    </dsp:sp>
    <dsp:sp modelId="{A0B647AE-39F0-4163-BB6C-CF4E569A17CD}">
      <dsp:nvSpPr>
        <dsp:cNvPr id="0" name=""/>
        <dsp:cNvSpPr/>
      </dsp:nvSpPr>
      <dsp:spPr>
        <a:xfrm>
          <a:off x="4757886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nombres</a:t>
          </a:r>
          <a:endParaRPr lang="fr-FR" sz="1400" kern="1200" dirty="0"/>
        </a:p>
      </dsp:txBody>
      <dsp:txXfrm>
        <a:off x="4961466" y="0"/>
        <a:ext cx="1079633" cy="407160"/>
      </dsp:txXfrm>
    </dsp:sp>
    <dsp:sp modelId="{F3EFFF31-5574-4AA0-A9C5-B1715F08EC5A}">
      <dsp:nvSpPr>
        <dsp:cNvPr id="0" name=""/>
        <dsp:cNvSpPr/>
      </dsp:nvSpPr>
      <dsp:spPr>
        <a:xfrm>
          <a:off x="5947321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50901" y="0"/>
        <a:ext cx="1079633" cy="407160"/>
      </dsp:txXfrm>
    </dsp:sp>
    <dsp:sp modelId="{86F5B760-7248-4B83-B375-0AA06E6FB57F}">
      <dsp:nvSpPr>
        <dsp:cNvPr id="0" name=""/>
        <dsp:cNvSpPr/>
      </dsp:nvSpPr>
      <dsp:spPr>
        <a:xfrm>
          <a:off x="7136755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 : présentatifs</a:t>
          </a:r>
          <a:endParaRPr lang="fr-FR" sz="1400" kern="1200" dirty="0"/>
        </a:p>
      </dsp:txBody>
      <dsp:txXfrm>
        <a:off x="7340335" y="0"/>
        <a:ext cx="1079633" cy="407160"/>
      </dsp:txXfrm>
    </dsp:sp>
    <dsp:sp modelId="{56F38122-22B5-4649-AD97-217CA04491DA}">
      <dsp:nvSpPr>
        <dsp:cNvPr id="0" name=""/>
        <dsp:cNvSpPr/>
      </dsp:nvSpPr>
      <dsp:spPr>
        <a:xfrm>
          <a:off x="8326190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Gr: pluriel noms </a:t>
          </a:r>
          <a:endParaRPr lang="fr-FR" sz="1400" kern="1200" dirty="0"/>
        </a:p>
      </dsp:txBody>
      <dsp:txXfrm>
        <a:off x="8529770" y="0"/>
        <a:ext cx="1079633" cy="407160"/>
      </dsp:txXfrm>
    </dsp:sp>
    <dsp:sp modelId="{92430BDE-7174-4B03-866C-936903DF07F9}">
      <dsp:nvSpPr>
        <dsp:cNvPr id="0" name=""/>
        <dsp:cNvSpPr/>
      </dsp:nvSpPr>
      <dsp:spPr>
        <a:xfrm>
          <a:off x="9515624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Phonétique</a:t>
          </a:r>
          <a:endParaRPr lang="fr-FR" sz="1400" kern="1200" dirty="0"/>
        </a:p>
      </dsp:txBody>
      <dsp:txXfrm>
        <a:off x="9719204" y="0"/>
        <a:ext cx="1079633" cy="407160"/>
      </dsp:txXfrm>
    </dsp:sp>
    <dsp:sp modelId="{2CB68F4E-D058-4ECE-8D28-436B2D71DCC9}">
      <dsp:nvSpPr>
        <dsp:cNvPr id="0" name=""/>
        <dsp:cNvSpPr/>
      </dsp:nvSpPr>
      <dsp:spPr>
        <a:xfrm>
          <a:off x="10705059" y="0"/>
          <a:ext cx="1486793" cy="407160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Production</a:t>
          </a:r>
          <a:endParaRPr lang="fr-FR" sz="1400" kern="1200" dirty="0"/>
        </a:p>
      </dsp:txBody>
      <dsp:txXfrm>
        <a:off x="10908639" y="0"/>
        <a:ext cx="1079633" cy="407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53F559E1-36EF-7503-A139-C8859D7626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30" tIns="48316" rIns="96630" bIns="4831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17864DB-7E80-5256-A152-8A4806812C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30" tIns="48316" rIns="96630" bIns="48316" rtlCol="0"/>
          <a:lstStyle>
            <a:lvl1pPr algn="r">
              <a:defRPr sz="1200"/>
            </a:lvl1pPr>
          </a:lstStyle>
          <a:p>
            <a:fld id="{A45C5B81-20DB-43B3-98EC-1FC37DE425D8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8BF6416-2934-E664-EF97-C09FC303F8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6"/>
            <a:ext cx="3169920" cy="481726"/>
          </a:xfrm>
          <a:prstGeom prst="rect">
            <a:avLst/>
          </a:prstGeom>
        </p:spPr>
        <p:txBody>
          <a:bodyPr vert="horz" lIns="96630" tIns="48316" rIns="96630" bIns="4831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3338CA0-514C-054A-6E9D-C2F7B7F5FB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6"/>
            <a:ext cx="3169920" cy="481726"/>
          </a:xfrm>
          <a:prstGeom prst="rect">
            <a:avLst/>
          </a:prstGeom>
        </p:spPr>
        <p:txBody>
          <a:bodyPr vert="horz" lIns="96630" tIns="48316" rIns="96630" bIns="48316" rtlCol="0" anchor="b"/>
          <a:lstStyle>
            <a:lvl1pPr algn="r">
              <a:defRPr sz="1200"/>
            </a:lvl1pPr>
          </a:lstStyle>
          <a:p>
            <a:fld id="{0CB88D40-EB21-478C-A5B9-72CF15A831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53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30" tIns="48316" rIns="96630" bIns="4831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30" tIns="48316" rIns="96630" bIns="48316" rtlCol="0"/>
          <a:lstStyle>
            <a:lvl1pPr algn="r">
              <a:defRPr sz="1200"/>
            </a:lvl1pPr>
          </a:lstStyle>
          <a:p>
            <a:fld id="{8862F5D9-EF37-4B1B-BEED-C5F8369DCD84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0" tIns="48316" rIns="96630" bIns="48316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30" tIns="48316" rIns="96630" bIns="48316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6"/>
            <a:ext cx="3169920" cy="481726"/>
          </a:xfrm>
          <a:prstGeom prst="rect">
            <a:avLst/>
          </a:prstGeom>
        </p:spPr>
        <p:txBody>
          <a:bodyPr vert="horz" lIns="96630" tIns="48316" rIns="96630" bIns="4831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6"/>
            <a:ext cx="3169920" cy="481726"/>
          </a:xfrm>
          <a:prstGeom prst="rect">
            <a:avLst/>
          </a:prstGeom>
        </p:spPr>
        <p:txBody>
          <a:bodyPr vert="horz" lIns="96630" tIns="48316" rIns="96630" bIns="48316" rtlCol="0" anchor="b"/>
          <a:lstStyle>
            <a:lvl1pPr algn="r">
              <a:defRPr sz="12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Lien entre le leçon précédente et la nouvelle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39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2983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18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Ajouter une comparaison : c’est LE smartphone de Dang, c’est LA montre connectée de Nguyen, ce sont </a:t>
            </a:r>
            <a:r>
              <a:rPr lang="fr-FR"/>
              <a:t>LES circuits de 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529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6120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À </a:t>
            </a:r>
            <a:r>
              <a:rPr lang="en-US" dirty="0" err="1"/>
              <a:t>coller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début de </a:t>
            </a:r>
            <a:r>
              <a:rPr lang="en-US" dirty="0" err="1"/>
              <a:t>leçon</a:t>
            </a:r>
            <a:r>
              <a:rPr lang="en-US" dirty="0"/>
              <a:t> 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Lien entre le leçon précédente et la nouvelle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875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357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Ajouter une </a:t>
            </a:r>
            <a:r>
              <a:rPr lang="fr-FR" dirty="0" err="1"/>
              <a:t>mindmap</a:t>
            </a:r>
            <a:r>
              <a:rPr lang="fr-FR" dirty="0"/>
              <a:t> pour le extra </a:t>
            </a:r>
            <a:r>
              <a:rPr lang="fr-FR" dirty="0" err="1"/>
              <a:t>vocab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125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80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Grammar</a:t>
            </a:r>
            <a:r>
              <a:rPr lang="fr-FR" dirty="0"/>
              <a:t> book 3 p6; 1 p11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33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DB5846E6-FD06-842C-79F3-3A584842FBB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84175" y="274638"/>
            <a:ext cx="11198225" cy="10318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Bonjour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1/5/2024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05/01/2024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1.xml"/><Relationship Id="rId5" Type="http://schemas.openxmlformats.org/officeDocument/2006/relationships/image" Target="../media/image7.png"/><Relationship Id="rId10" Type="http://schemas.microsoft.com/office/2007/relationships/diagramDrawing" Target="../diagrams/drawing11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2.xml"/><Relationship Id="rId9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23.png"/><Relationship Id="rId9" Type="http://schemas.microsoft.com/office/2007/relationships/diagramDrawing" Target="../diagrams/drawing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5.xml"/><Relationship Id="rId5" Type="http://schemas.openxmlformats.org/officeDocument/2006/relationships/image" Target="../media/image25.png"/><Relationship Id="rId10" Type="http://schemas.microsoft.com/office/2007/relationships/diagramDrawing" Target="../diagrams/drawing15.xml"/><Relationship Id="rId4" Type="http://schemas.openxmlformats.org/officeDocument/2006/relationships/image" Target="../media/image24.png"/><Relationship Id="rId9" Type="http://schemas.openxmlformats.org/officeDocument/2006/relationships/diagramColors" Target="../diagrams/colors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7.png"/><Relationship Id="rId11" Type="http://schemas.microsoft.com/office/2007/relationships/diagramDrawing" Target="../diagrams/drawing16.xml"/><Relationship Id="rId5" Type="http://schemas.openxmlformats.org/officeDocument/2006/relationships/image" Target="../media/image26.png"/><Relationship Id="rId10" Type="http://schemas.openxmlformats.org/officeDocument/2006/relationships/diagramColors" Target="../diagrams/colors16.xml"/><Relationship Id="rId4" Type="http://schemas.openxmlformats.org/officeDocument/2006/relationships/notesSlide" Target="../notesSlides/notesSlide7.xml"/><Relationship Id="rId9" Type="http://schemas.openxmlformats.org/officeDocument/2006/relationships/diagramQuickStyle" Target="../diagrams/quickStyl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7.png"/><Relationship Id="rId12" Type="http://schemas.microsoft.com/office/2007/relationships/diagramDrawing" Target="../diagrams/drawing1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0.gif"/><Relationship Id="rId11" Type="http://schemas.openxmlformats.org/officeDocument/2006/relationships/diagramColors" Target="../diagrams/colors17.xml"/><Relationship Id="rId5" Type="http://schemas.openxmlformats.org/officeDocument/2006/relationships/image" Target="../media/image29.gif"/><Relationship Id="rId10" Type="http://schemas.openxmlformats.org/officeDocument/2006/relationships/diagramQuickStyle" Target="../diagrams/quickStyle17.xml"/><Relationship Id="rId4" Type="http://schemas.openxmlformats.org/officeDocument/2006/relationships/image" Target="../media/image28.png"/><Relationship Id="rId9" Type="http://schemas.openxmlformats.org/officeDocument/2006/relationships/diagramLayout" Target="../diagrams/layout1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18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6.png"/><Relationship Id="rId11" Type="http://schemas.microsoft.com/office/2007/relationships/diagramDrawing" Target="../diagrams/drawing19.xml"/><Relationship Id="rId5" Type="http://schemas.openxmlformats.org/officeDocument/2006/relationships/image" Target="../media/image23.png"/><Relationship Id="rId10" Type="http://schemas.openxmlformats.org/officeDocument/2006/relationships/diagramColors" Target="../diagrams/colors19.xml"/><Relationship Id="rId4" Type="http://schemas.openxmlformats.org/officeDocument/2006/relationships/image" Target="../media/image32.png"/><Relationship Id="rId9" Type="http://schemas.openxmlformats.org/officeDocument/2006/relationships/diagramQuickStyle" Target="../diagrams/quickStyl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0.xml"/><Relationship Id="rId3" Type="http://schemas.openxmlformats.org/officeDocument/2006/relationships/hyperlink" Target="https://create.kahoot.it/details/bcf2ca19-03a6-4ad0-a9ad-abb6217a1a26" TargetMode="External"/><Relationship Id="rId7" Type="http://schemas.openxmlformats.org/officeDocument/2006/relationships/diagramQuickStyle" Target="../diagrams/quickStyle20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0.xml"/><Relationship Id="rId5" Type="http://schemas.openxmlformats.org/officeDocument/2006/relationships/diagramData" Target="../diagrams/data20.xml"/><Relationship Id="rId4" Type="http://schemas.openxmlformats.org/officeDocument/2006/relationships/hyperlink" Target="https://create.kahoot.it/details/406cb77a-6f16-4de4-a47f-9ae606d818f9" TargetMode="External"/><Relationship Id="rId9" Type="http://schemas.microsoft.com/office/2007/relationships/diagramDrawing" Target="../diagrams/drawin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1.xml"/><Relationship Id="rId5" Type="http://schemas.openxmlformats.org/officeDocument/2006/relationships/image" Target="../media/image25.png"/><Relationship Id="rId10" Type="http://schemas.microsoft.com/office/2007/relationships/diagramDrawing" Target="../diagrams/drawing21.xml"/><Relationship Id="rId4" Type="http://schemas.openxmlformats.org/officeDocument/2006/relationships/image" Target="../media/image24.png"/><Relationship Id="rId9" Type="http://schemas.openxmlformats.org/officeDocument/2006/relationships/diagramColors" Target="../diagrams/colors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2.xml"/><Relationship Id="rId5" Type="http://schemas.openxmlformats.org/officeDocument/2006/relationships/image" Target="../media/image7.png"/><Relationship Id="rId10" Type="http://schemas.microsoft.com/office/2007/relationships/diagramDrawing" Target="../diagrams/drawing22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3.xml"/><Relationship Id="rId9" Type="http://schemas.openxmlformats.org/officeDocument/2006/relationships/image" Target="../media/image1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4.xml"/><Relationship Id="rId5" Type="http://schemas.openxmlformats.org/officeDocument/2006/relationships/image" Target="../media/image25.png"/><Relationship Id="rId10" Type="http://schemas.microsoft.com/office/2007/relationships/diagramDrawing" Target="../diagrams/drawing24.xml"/><Relationship Id="rId4" Type="http://schemas.openxmlformats.org/officeDocument/2006/relationships/image" Target="../media/image34.png"/><Relationship Id="rId9" Type="http://schemas.openxmlformats.org/officeDocument/2006/relationships/diagramColors" Target="../diagrams/colors24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25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27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12" Type="http://schemas.microsoft.com/office/2007/relationships/diagramDrawing" Target="../diagrams/drawing2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8.png"/><Relationship Id="rId11" Type="http://schemas.openxmlformats.org/officeDocument/2006/relationships/diagramColors" Target="../diagrams/colors28.xml"/><Relationship Id="rId5" Type="http://schemas.openxmlformats.org/officeDocument/2006/relationships/image" Target="../media/image37.png"/><Relationship Id="rId10" Type="http://schemas.openxmlformats.org/officeDocument/2006/relationships/diagramQuickStyle" Target="../diagrams/quickStyle28.xml"/><Relationship Id="rId4" Type="http://schemas.openxmlformats.org/officeDocument/2006/relationships/notesSlide" Target="../notesSlides/notesSlide9.xml"/><Relationship Id="rId9" Type="http://schemas.openxmlformats.org/officeDocument/2006/relationships/diagramLayout" Target="../diagrams/layout28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hyperlink" Target="https://create.kahoot.it/details/f1bde513-09ab-491d-bfa6-4a116e927529" TargetMode="External"/><Relationship Id="rId7" Type="http://schemas.openxmlformats.org/officeDocument/2006/relationships/diagramColors" Target="../diagrams/colors29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0.xml"/><Relationship Id="rId5" Type="http://schemas.openxmlformats.org/officeDocument/2006/relationships/image" Target="../media/image25.png"/><Relationship Id="rId10" Type="http://schemas.microsoft.com/office/2007/relationships/diagramDrawing" Target="../diagrams/drawing30.xml"/><Relationship Id="rId4" Type="http://schemas.openxmlformats.org/officeDocument/2006/relationships/image" Target="../media/image39.png"/><Relationship Id="rId9" Type="http://schemas.openxmlformats.org/officeDocument/2006/relationships/diagramColors" Target="../diagrams/colors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1.xml"/><Relationship Id="rId5" Type="http://schemas.openxmlformats.org/officeDocument/2006/relationships/image" Target="../media/image7.png"/><Relationship Id="rId10" Type="http://schemas.microsoft.com/office/2007/relationships/diagramDrawing" Target="../diagrams/drawing31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2.xml"/><Relationship Id="rId9" Type="http://schemas.openxmlformats.org/officeDocument/2006/relationships/image" Target="../media/image13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3.xml"/><Relationship Id="rId5" Type="http://schemas.openxmlformats.org/officeDocument/2006/relationships/image" Target="../media/image25.png"/><Relationship Id="rId10" Type="http://schemas.microsoft.com/office/2007/relationships/diagramDrawing" Target="../diagrams/drawing33.xml"/><Relationship Id="rId4" Type="http://schemas.openxmlformats.org/officeDocument/2006/relationships/image" Target="../media/image40.png"/><Relationship Id="rId9" Type="http://schemas.openxmlformats.org/officeDocument/2006/relationships/diagramColors" Target="../diagrams/colors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34.xml"/><Relationship Id="rId5" Type="http://schemas.openxmlformats.org/officeDocument/2006/relationships/image" Target="../media/image27.png"/><Relationship Id="rId10" Type="http://schemas.microsoft.com/office/2007/relationships/diagramDrawing" Target="../diagrams/drawing34.xml"/><Relationship Id="rId4" Type="http://schemas.openxmlformats.org/officeDocument/2006/relationships/image" Target="../media/image41.png"/><Relationship Id="rId9" Type="http://schemas.openxmlformats.org/officeDocument/2006/relationships/diagramColors" Target="../diagrams/colors3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5.xml"/><Relationship Id="rId3" Type="http://schemas.openxmlformats.org/officeDocument/2006/relationships/notesSlide" Target="../notesSlides/notesSlide11.xml"/><Relationship Id="rId7" Type="http://schemas.openxmlformats.org/officeDocument/2006/relationships/diagramData" Target="../diagrams/data35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DnNcdkuqGWo?feature=oembed" TargetMode="External"/><Relationship Id="rId6" Type="http://schemas.openxmlformats.org/officeDocument/2006/relationships/image" Target="../media/image43.jpeg"/><Relationship Id="rId11" Type="http://schemas.microsoft.com/office/2007/relationships/diagramDrawing" Target="../diagrams/drawing35.xml"/><Relationship Id="rId5" Type="http://schemas.openxmlformats.org/officeDocument/2006/relationships/image" Target="../media/image14.gif"/><Relationship Id="rId10" Type="http://schemas.openxmlformats.org/officeDocument/2006/relationships/diagramColors" Target="../diagrams/colors35.xml"/><Relationship Id="rId4" Type="http://schemas.openxmlformats.org/officeDocument/2006/relationships/image" Target="../media/image42.jpeg"/><Relationship Id="rId9" Type="http://schemas.openxmlformats.org/officeDocument/2006/relationships/diagramQuickStyle" Target="../diagrams/quickStyl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Data" Target="../diagrams/data36.xml"/><Relationship Id="rId5" Type="http://schemas.openxmlformats.org/officeDocument/2006/relationships/image" Target="../media/image45.png"/><Relationship Id="rId10" Type="http://schemas.microsoft.com/office/2007/relationships/diagramDrawing" Target="../diagrams/drawing36.xml"/><Relationship Id="rId4" Type="http://schemas.openxmlformats.org/officeDocument/2006/relationships/image" Target="../media/image44.png"/><Relationship Id="rId9" Type="http://schemas.openxmlformats.org/officeDocument/2006/relationships/diagramColors" Target="../diagrams/colors3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diagramDrawing" Target="../diagrams/drawing37.xml"/><Relationship Id="rId3" Type="http://schemas.microsoft.com/office/2007/relationships/media" Target="../media/media1.mp4"/><Relationship Id="rId7" Type="http://schemas.openxmlformats.org/officeDocument/2006/relationships/image" Target="../media/image27.png"/><Relationship Id="rId12" Type="http://schemas.openxmlformats.org/officeDocument/2006/relationships/diagramColors" Target="../diagrams/colors3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6.png"/><Relationship Id="rId11" Type="http://schemas.openxmlformats.org/officeDocument/2006/relationships/diagramQuickStyle" Target="../diagrams/quickStyle37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37.xml"/><Relationship Id="rId4" Type="http://schemas.openxmlformats.org/officeDocument/2006/relationships/video" Target="../media/media1.mp4"/><Relationship Id="rId9" Type="http://schemas.openxmlformats.org/officeDocument/2006/relationships/diagramData" Target="../diagrams/data37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8.xml"/><Relationship Id="rId3" Type="http://schemas.openxmlformats.org/officeDocument/2006/relationships/hyperlink" Target="https://create.kahoot.it/details/6359b0c5-ee39-4c48-9794-72c9679e66c5" TargetMode="External"/><Relationship Id="rId7" Type="http://schemas.openxmlformats.org/officeDocument/2006/relationships/diagramColors" Target="../diagrams/colors38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8.xml"/><Relationship Id="rId5" Type="http://schemas.openxmlformats.org/officeDocument/2006/relationships/diagramLayout" Target="../diagrams/layout38.xml"/><Relationship Id="rId4" Type="http://schemas.openxmlformats.org/officeDocument/2006/relationships/diagramData" Target="../diagrams/data3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9.xml"/><Relationship Id="rId5" Type="http://schemas.openxmlformats.org/officeDocument/2006/relationships/image" Target="../media/image25.png"/><Relationship Id="rId10" Type="http://schemas.microsoft.com/office/2007/relationships/diagramDrawing" Target="../diagrams/drawing39.xml"/><Relationship Id="rId4" Type="http://schemas.openxmlformats.org/officeDocument/2006/relationships/image" Target="../media/image40.png"/><Relationship Id="rId9" Type="http://schemas.openxmlformats.org/officeDocument/2006/relationships/diagramColors" Target="../diagrams/colors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0.xml"/><Relationship Id="rId5" Type="http://schemas.openxmlformats.org/officeDocument/2006/relationships/image" Target="../media/image7.png"/><Relationship Id="rId10" Type="http://schemas.microsoft.com/office/2007/relationships/diagramDrawing" Target="../diagrams/drawing40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1.xml"/><Relationship Id="rId3" Type="http://schemas.openxmlformats.org/officeDocument/2006/relationships/image" Target="../media/image48.png"/><Relationship Id="rId7" Type="http://schemas.openxmlformats.org/officeDocument/2006/relationships/diagramQuickStyle" Target="../diagrams/quickStyle41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1.xml"/><Relationship Id="rId5" Type="http://schemas.openxmlformats.org/officeDocument/2006/relationships/diagramData" Target="../diagrams/data41.xml"/><Relationship Id="rId4" Type="http://schemas.openxmlformats.org/officeDocument/2006/relationships/image" Target="../media/image49.png"/><Relationship Id="rId9" Type="http://schemas.microsoft.com/office/2007/relationships/diagramDrawing" Target="../diagrams/drawing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2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4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42.xml"/><Relationship Id="rId5" Type="http://schemas.openxmlformats.org/officeDocument/2006/relationships/diagramData" Target="../diagrams/data42.xml"/><Relationship Id="rId4" Type="http://schemas.openxmlformats.org/officeDocument/2006/relationships/image" Target="../media/image23.png"/><Relationship Id="rId9" Type="http://schemas.microsoft.com/office/2007/relationships/diagramDrawing" Target="../diagrams/drawing4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3.xml"/><Relationship Id="rId9" Type="http://schemas.openxmlformats.org/officeDocument/2006/relationships/image" Target="../media/image13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4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4.xml"/><Relationship Id="rId5" Type="http://schemas.openxmlformats.org/officeDocument/2006/relationships/image" Target="../media/image25.png"/><Relationship Id="rId10" Type="http://schemas.microsoft.com/office/2007/relationships/diagramDrawing" Target="../diagrams/drawing44.xml"/><Relationship Id="rId4" Type="http://schemas.openxmlformats.org/officeDocument/2006/relationships/image" Target="../media/image50.png"/><Relationship Id="rId9" Type="http://schemas.openxmlformats.org/officeDocument/2006/relationships/diagramColors" Target="../diagrams/colors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6.xml"/><Relationship Id="rId3" Type="http://schemas.openxmlformats.org/officeDocument/2006/relationships/image" Target="../media/image52.png"/><Relationship Id="rId7" Type="http://schemas.openxmlformats.org/officeDocument/2006/relationships/diagramQuickStyle" Target="../diagrams/quickStyle4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6.xml"/><Relationship Id="rId5" Type="http://schemas.openxmlformats.org/officeDocument/2006/relationships/diagramData" Target="../diagrams/data46.xml"/><Relationship Id="rId4" Type="http://schemas.openxmlformats.org/officeDocument/2006/relationships/image" Target="../media/image53.png"/><Relationship Id="rId9" Type="http://schemas.microsoft.com/office/2007/relationships/diagramDrawing" Target="../diagrams/drawing46.xml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7.xml"/><Relationship Id="rId13" Type="http://schemas.microsoft.com/office/2007/relationships/diagramDrawing" Target="../diagrams/drawing48.xml"/><Relationship Id="rId3" Type="http://schemas.openxmlformats.org/officeDocument/2006/relationships/image" Target="../media/image53.png"/><Relationship Id="rId7" Type="http://schemas.openxmlformats.org/officeDocument/2006/relationships/diagramColors" Target="../diagrams/colors47.xml"/><Relationship Id="rId12" Type="http://schemas.openxmlformats.org/officeDocument/2006/relationships/diagramColors" Target="../diagrams/colors48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7.xml"/><Relationship Id="rId11" Type="http://schemas.openxmlformats.org/officeDocument/2006/relationships/diagramQuickStyle" Target="../diagrams/quickStyle48.xml"/><Relationship Id="rId5" Type="http://schemas.openxmlformats.org/officeDocument/2006/relationships/diagramLayout" Target="../diagrams/layout47.xml"/><Relationship Id="rId10" Type="http://schemas.openxmlformats.org/officeDocument/2006/relationships/diagramLayout" Target="../diagrams/layout48.xml"/><Relationship Id="rId4" Type="http://schemas.openxmlformats.org/officeDocument/2006/relationships/diagramData" Target="../diagrams/data47.xml"/><Relationship Id="rId9" Type="http://schemas.openxmlformats.org/officeDocument/2006/relationships/diagramData" Target="../diagrams/data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0.xml"/><Relationship Id="rId2" Type="http://schemas.openxmlformats.org/officeDocument/2006/relationships/diagramData" Target="../diagrams/data5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0.xml"/><Relationship Id="rId5" Type="http://schemas.openxmlformats.org/officeDocument/2006/relationships/diagramColors" Target="../diagrams/colors50.xml"/><Relationship Id="rId4" Type="http://schemas.openxmlformats.org/officeDocument/2006/relationships/diagramQuickStyle" Target="../diagrams/quickStyle5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4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jpg"/><Relationship Id="rId1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1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12" Type="http://schemas.microsoft.com/office/2007/relationships/diagramDrawing" Target="../diagrams/drawing5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7.png"/><Relationship Id="rId11" Type="http://schemas.openxmlformats.org/officeDocument/2006/relationships/diagramColors" Target="../diagrams/colors51.xml"/><Relationship Id="rId5" Type="http://schemas.openxmlformats.org/officeDocument/2006/relationships/image" Target="../media/image56.png"/><Relationship Id="rId10" Type="http://schemas.openxmlformats.org/officeDocument/2006/relationships/diagramQuickStyle" Target="../diagrams/quickStyle51.xml"/><Relationship Id="rId4" Type="http://schemas.openxmlformats.org/officeDocument/2006/relationships/image" Target="../media/image55.png"/><Relationship Id="rId9" Type="http://schemas.openxmlformats.org/officeDocument/2006/relationships/diagramLayout" Target="../diagrams/layout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2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5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5.png"/><Relationship Id="rId11" Type="http://schemas.microsoft.com/office/2007/relationships/diagramDrawing" Target="../diagrams/drawing52.xml"/><Relationship Id="rId5" Type="http://schemas.openxmlformats.org/officeDocument/2006/relationships/image" Target="../media/image59.png"/><Relationship Id="rId10" Type="http://schemas.openxmlformats.org/officeDocument/2006/relationships/diagramColors" Target="../diagrams/colors52.xml"/><Relationship Id="rId4" Type="http://schemas.openxmlformats.org/officeDocument/2006/relationships/image" Target="../media/image58.png"/><Relationship Id="rId9" Type="http://schemas.openxmlformats.org/officeDocument/2006/relationships/diagramQuickStyle" Target="../diagrams/quickStyle5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3.xml"/><Relationship Id="rId5" Type="http://schemas.openxmlformats.org/officeDocument/2006/relationships/image" Target="../media/image7.png"/><Relationship Id="rId10" Type="http://schemas.microsoft.com/office/2007/relationships/diagramDrawing" Target="../diagrams/drawing53.xml"/><Relationship Id="rId4" Type="http://schemas.openxmlformats.org/officeDocument/2006/relationships/image" Target="../media/image60.png"/><Relationship Id="rId9" Type="http://schemas.openxmlformats.org/officeDocument/2006/relationships/diagramColors" Target="../diagrams/colors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5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55.xml"/><Relationship Id="rId5" Type="http://schemas.openxmlformats.org/officeDocument/2006/relationships/image" Target="../media/image25.png"/><Relationship Id="rId10" Type="http://schemas.microsoft.com/office/2007/relationships/diagramDrawing" Target="../diagrams/drawing55.xml"/><Relationship Id="rId4" Type="http://schemas.openxmlformats.org/officeDocument/2006/relationships/image" Target="../media/image50.png"/><Relationship Id="rId9" Type="http://schemas.openxmlformats.org/officeDocument/2006/relationships/diagramColors" Target="../diagrams/colors5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6.xml"/><Relationship Id="rId5" Type="http://schemas.openxmlformats.org/officeDocument/2006/relationships/image" Target="../media/image7.png"/><Relationship Id="rId10" Type="http://schemas.microsoft.com/office/2007/relationships/diagramDrawing" Target="../diagrams/drawing56.xml"/><Relationship Id="rId4" Type="http://schemas.openxmlformats.org/officeDocument/2006/relationships/image" Target="../media/image14.gif"/><Relationship Id="rId9" Type="http://schemas.openxmlformats.org/officeDocument/2006/relationships/diagramColors" Target="../diagrams/colors5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7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12" Type="http://schemas.microsoft.com/office/2007/relationships/diagramDrawing" Target="../diagrams/drawing5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63.gif"/><Relationship Id="rId11" Type="http://schemas.openxmlformats.org/officeDocument/2006/relationships/diagramColors" Target="../diagrams/colors57.xml"/><Relationship Id="rId5" Type="http://schemas.openxmlformats.org/officeDocument/2006/relationships/image" Target="../media/image62.png"/><Relationship Id="rId10" Type="http://schemas.openxmlformats.org/officeDocument/2006/relationships/diagramQuickStyle" Target="../diagrams/quickStyle57.xml"/><Relationship Id="rId4" Type="http://schemas.openxmlformats.org/officeDocument/2006/relationships/image" Target="../media/image61.png"/><Relationship Id="rId9" Type="http://schemas.openxmlformats.org/officeDocument/2006/relationships/diagramLayout" Target="../diagrams/layout5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8.xml"/><Relationship Id="rId3" Type="http://schemas.openxmlformats.org/officeDocument/2006/relationships/image" Target="../media/image64.png"/><Relationship Id="rId7" Type="http://schemas.openxmlformats.org/officeDocument/2006/relationships/diagramLayout" Target="../diagrams/layout5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58.xml"/><Relationship Id="rId5" Type="http://schemas.openxmlformats.org/officeDocument/2006/relationships/image" Target="../media/image66.png"/><Relationship Id="rId10" Type="http://schemas.microsoft.com/office/2007/relationships/diagramDrawing" Target="../diagrams/drawing58.xml"/><Relationship Id="rId4" Type="http://schemas.openxmlformats.org/officeDocument/2006/relationships/image" Target="../media/image65.gif"/><Relationship Id="rId9" Type="http://schemas.openxmlformats.org/officeDocument/2006/relationships/diagramColors" Target="../diagrams/colors5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9.xml"/><Relationship Id="rId3" Type="http://schemas.openxmlformats.org/officeDocument/2006/relationships/image" Target="../media/image67.png"/><Relationship Id="rId7" Type="http://schemas.openxmlformats.org/officeDocument/2006/relationships/diagramLayout" Target="../diagrams/layout5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9.xml"/><Relationship Id="rId5" Type="http://schemas.openxmlformats.org/officeDocument/2006/relationships/image" Target="../media/image69.png"/><Relationship Id="rId10" Type="http://schemas.microsoft.com/office/2007/relationships/diagramDrawing" Target="../diagrams/drawing59.xml"/><Relationship Id="rId4" Type="http://schemas.openxmlformats.org/officeDocument/2006/relationships/image" Target="../media/image68.png"/><Relationship Id="rId9" Type="http://schemas.openxmlformats.org/officeDocument/2006/relationships/diagramColors" Target="../diagrams/colors5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0.xml"/><Relationship Id="rId7" Type="http://schemas.microsoft.com/office/2007/relationships/diagramDrawing" Target="../diagrams/drawing6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0.xml"/><Relationship Id="rId5" Type="http://schemas.openxmlformats.org/officeDocument/2006/relationships/diagramQuickStyle" Target="../diagrams/quickStyle60.xml"/><Relationship Id="rId4" Type="http://schemas.openxmlformats.org/officeDocument/2006/relationships/diagramLayout" Target="../diagrams/layout6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9924be5c-2028-4218-8b71-4f967fbedd68" TargetMode="External"/><Relationship Id="rId2" Type="http://schemas.openxmlformats.org/officeDocument/2006/relationships/hyperlink" Target="https://create.kahoot.it/details/9b2cf744-51d7-472d-875a-eff993240fb1" TargetMode="Externa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sv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12" Type="http://schemas.microsoft.com/office/2007/relationships/diagramDrawing" Target="../diagrams/drawing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jpeg"/><Relationship Id="rId11" Type="http://schemas.openxmlformats.org/officeDocument/2006/relationships/diagramColors" Target="../diagrams/colors10.xml"/><Relationship Id="rId5" Type="http://schemas.openxmlformats.org/officeDocument/2006/relationships/image" Target="../media/image5.png"/><Relationship Id="rId10" Type="http://schemas.openxmlformats.org/officeDocument/2006/relationships/diagramQuickStyle" Target="../diagrams/quickStyle10.xml"/><Relationship Id="rId4" Type="http://schemas.openxmlformats.org/officeDocument/2006/relationships/notesSlide" Target="../notesSlides/notesSlide5.xml"/><Relationship Id="rId9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B6638D-E377-144A-A590-36A33978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9" b="753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Qu’est-ce que c’est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1 – Leçon 2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FCCFFC6-E823-0195-E2A8-32EA03E6C2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70F2CCF8-5B74-3FF2-36D1-B620DFB377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21744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Nommer et compter des objets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197355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8681B3B-0CA8-CD14-F303-158C049CBC6C}"/>
              </a:ext>
            </a:extLst>
          </p:cNvPr>
          <p:cNvSpPr txBox="1"/>
          <p:nvPr/>
        </p:nvSpPr>
        <p:spPr>
          <a:xfrm>
            <a:off x="699989" y="6098102"/>
            <a:ext cx="768201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346CA8-E998-A0F4-F21C-795120A1E371}"/>
              </a:ext>
            </a:extLst>
          </p:cNvPr>
          <p:cNvSpPr/>
          <p:nvPr/>
        </p:nvSpPr>
        <p:spPr>
          <a:xfrm>
            <a:off x="1400319" y="5217228"/>
            <a:ext cx="2062299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690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 dirty="0"/>
              <a:t>II. </a:t>
            </a:r>
            <a:r>
              <a:rPr lang="en-US" sz="5600" dirty="0" err="1"/>
              <a:t>Compréhension</a:t>
            </a:r>
            <a:r>
              <a:rPr lang="en-US" sz="5600" dirty="0"/>
              <a:t> de </a:t>
            </a:r>
            <a:r>
              <a:rPr lang="en-US" sz="5600" dirty="0" err="1"/>
              <a:t>texte</a:t>
            </a:r>
            <a:r>
              <a:rPr lang="en-US" sz="5600" dirty="0"/>
              <a:t> 1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C8A7F0-2A44-4A26-F879-152210AF6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116" y="2378391"/>
            <a:ext cx="5526104" cy="360578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318D645-D0C9-56BD-9BD3-8DF25E626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94" y="2469548"/>
            <a:ext cx="5789305" cy="3314375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E55831D0-827F-1E27-A2C6-8B0864999C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190975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31377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3395693-D838-FCD9-12C4-E4B8D9700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détaillée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C4FE89-1E0F-970C-84D2-D4411E8A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23BFDC7B-B229-D3F3-5AD7-C078FC890F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8427904"/>
              </p:ext>
            </p:extLst>
          </p:nvPr>
        </p:nvGraphicFramePr>
        <p:xfrm>
          <a:off x="628059" y="2139484"/>
          <a:ext cx="10935883" cy="4096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5883">
                  <a:extLst>
                    <a:ext uri="{9D8B030D-6E8A-4147-A177-3AD203B41FA5}">
                      <a16:colId xmlns:a16="http://schemas.microsoft.com/office/drawing/2014/main" val="627598751"/>
                    </a:ext>
                  </a:extLst>
                </a:gridCol>
              </a:tblGrid>
              <a:tr h="656997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Les objets quotidiens</a:t>
                      </a:r>
                    </a:p>
                  </a:txBody>
                  <a:tcPr marL="121666" marR="121666" marT="60833" marB="60833"/>
                </a:tc>
                <a:extLst>
                  <a:ext uri="{0D108BD9-81ED-4DB2-BD59-A6C34878D82A}">
                    <a16:rowId xmlns:a16="http://schemas.microsoft.com/office/drawing/2014/main" val="1802614376"/>
                  </a:ext>
                </a:extLst>
              </a:tr>
              <a:tr h="550553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L’ ordinateur portable </a:t>
                      </a:r>
                      <a:endParaRPr lang="fr-FR" sz="3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13483296"/>
                  </a:ext>
                </a:extLst>
              </a:tr>
              <a:tr h="550553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Les baskets</a:t>
                      </a: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3775793941"/>
                  </a:ext>
                </a:extLst>
              </a:tr>
              <a:tr h="584603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Le casque</a:t>
                      </a:r>
                      <a:endParaRPr lang="fr-FR" sz="3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210917674"/>
                  </a:ext>
                </a:extLst>
              </a:tr>
              <a:tr h="58460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Le (téléphone) portable - Le smartphone</a:t>
                      </a: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2094487415"/>
                  </a:ext>
                </a:extLst>
              </a:tr>
              <a:tr h="58460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Le sac à dos</a:t>
                      </a:r>
                      <a:endParaRPr lang="fr-FR" sz="32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670965315"/>
                  </a:ext>
                </a:extLst>
              </a:tr>
              <a:tr h="58460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 La trottinette</a:t>
                      </a: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223081851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FDF7A32-6B09-77E0-1D38-C4238F133F41}"/>
              </a:ext>
            </a:extLst>
          </p:cNvPr>
          <p:cNvSpPr/>
          <p:nvPr/>
        </p:nvSpPr>
        <p:spPr>
          <a:xfrm>
            <a:off x="669003" y="2838735"/>
            <a:ext cx="10849708" cy="4524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BEC321-1C72-88A0-D43E-71A1FC10D0A0}"/>
              </a:ext>
            </a:extLst>
          </p:cNvPr>
          <p:cNvSpPr/>
          <p:nvPr/>
        </p:nvSpPr>
        <p:spPr>
          <a:xfrm>
            <a:off x="669003" y="3375958"/>
            <a:ext cx="10849708" cy="4524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636DFD-8834-BF14-4223-14C25CC48362}"/>
              </a:ext>
            </a:extLst>
          </p:cNvPr>
          <p:cNvSpPr/>
          <p:nvPr/>
        </p:nvSpPr>
        <p:spPr>
          <a:xfrm>
            <a:off x="671146" y="4003554"/>
            <a:ext cx="10849708" cy="4524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FD5999-BDD3-2432-CFE3-597A2164F4BD}"/>
              </a:ext>
            </a:extLst>
          </p:cNvPr>
          <p:cNvSpPr/>
          <p:nvPr/>
        </p:nvSpPr>
        <p:spPr>
          <a:xfrm>
            <a:off x="671146" y="4540777"/>
            <a:ext cx="10849708" cy="4524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A22436-2C59-E436-AC16-2D93316D2520}"/>
              </a:ext>
            </a:extLst>
          </p:cNvPr>
          <p:cNvSpPr/>
          <p:nvPr/>
        </p:nvSpPr>
        <p:spPr>
          <a:xfrm>
            <a:off x="671146" y="5155437"/>
            <a:ext cx="10849708" cy="4524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67907C-988D-A581-B931-CB8F99B982D7}"/>
              </a:ext>
            </a:extLst>
          </p:cNvPr>
          <p:cNvSpPr/>
          <p:nvPr/>
        </p:nvSpPr>
        <p:spPr>
          <a:xfrm>
            <a:off x="671146" y="5692660"/>
            <a:ext cx="10849708" cy="4524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7097D147-1787-52FD-C54D-292F7F88A6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20450" y="436759"/>
            <a:ext cx="2459990" cy="1383744"/>
          </a:xfrm>
          <a:prstGeom prst="rect">
            <a:avLst/>
          </a:prstGeom>
        </p:spPr>
      </p:pic>
      <p:graphicFrame>
        <p:nvGraphicFramePr>
          <p:cNvPr id="16" name="Diagramme 3">
            <a:extLst>
              <a:ext uri="{FF2B5EF4-FFF2-40B4-BE49-F238E27FC236}">
                <a16:creationId xmlns:a16="http://schemas.microsoft.com/office/drawing/2014/main" id="{220E9836-C7EB-7989-6FB8-5F10FD597B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312153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1479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>
                <a:latin typeface="+mj-lt"/>
                <a:ea typeface="+mj-ea"/>
                <a:cs typeface="+mj-cs"/>
              </a:rPr>
              <a:t>Passons au point de vocabulaire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b="1">
                <a:latin typeface="+mj-lt"/>
                <a:ea typeface="+mj-ea"/>
                <a:cs typeface="+mj-cs"/>
              </a:rPr>
              <a:t>Les objets quotidiens</a:t>
            </a:r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58" name="Rectangle 205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9" name="Rectangle 205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Tous les jours, j’utilise…</a:t>
            </a:r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86" b="-217"/>
          <a:stretch/>
        </p:blipFill>
        <p:spPr bwMode="auto">
          <a:xfrm>
            <a:off x="6736132" y="509570"/>
            <a:ext cx="3961538" cy="566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14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91F8C4E-FF38-A253-8B1F-BDAB695F7D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90341D17-7FAB-A7B9-BC6F-C20AD36657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0697420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1724210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D7D03296-BABA-47AD-A5D5-ED1567270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63B8D7-4CC5-E89F-9EB7-2F710B59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1717"/>
            <a:ext cx="8567057" cy="6963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3600" b="1" dirty="0"/>
              <a:t>III. </a:t>
            </a:r>
            <a:r>
              <a:rPr lang="en-US" sz="3600" b="1" dirty="0" err="1"/>
              <a:t>Vocabulaire</a:t>
            </a:r>
            <a:r>
              <a:rPr lang="en-US" sz="3600" b="1" dirty="0"/>
              <a:t> : </a:t>
            </a:r>
            <a:r>
              <a:rPr lang="en-US" sz="3600" dirty="0"/>
              <a:t>les </a:t>
            </a:r>
            <a:r>
              <a:rPr lang="en-US" sz="3600" dirty="0" err="1"/>
              <a:t>objets</a:t>
            </a:r>
            <a:r>
              <a:rPr lang="en-US" sz="3600" dirty="0"/>
              <a:t> </a:t>
            </a:r>
            <a:r>
              <a:rPr lang="en-US" sz="3600" dirty="0" err="1"/>
              <a:t>quotidiens</a:t>
            </a:r>
            <a:endParaRPr lang="en-US" sz="3600" dirty="0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84A8429-F65A-490D-96E4-1158D3E8A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396083"/>
            <a:ext cx="10515599" cy="822960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C5693F-63F4-4FCF-D548-83AAF238E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0089" y="1511968"/>
            <a:ext cx="9751823" cy="582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en-US" sz="2400" dirty="0"/>
              <a:t>Dans ma chambre, il y a ….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F022291-A82B-4D23-A1E0-5F9BD6846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41136" y="1859832"/>
            <a:ext cx="109728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463995-4BA3-AC0C-2CB5-5D230F37F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3D4AFB4-A2DC-0B34-506F-BA375589ED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9838" y="2399492"/>
            <a:ext cx="5381865" cy="4366171"/>
          </a:xfrm>
          <a:prstGeom prst="rect">
            <a:avLst/>
          </a:prstGeom>
        </p:spPr>
      </p:pic>
      <p:pic>
        <p:nvPicPr>
          <p:cNvPr id="9" name="EXPLORE_1_LE_PISTE017">
            <a:hlinkClick r:id="" action="ppaction://media"/>
            <a:extLst>
              <a:ext uri="{FF2B5EF4-FFF2-40B4-BE49-F238E27FC236}">
                <a16:creationId xmlns:a16="http://schemas.microsoft.com/office/drawing/2014/main" id="{7B2E6007-11F3-DD9D-60BC-7507DC9D79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89858" y="2495641"/>
            <a:ext cx="304800" cy="304800"/>
          </a:xfrm>
          <a:prstGeom prst="rect">
            <a:avLst/>
          </a:prstGeom>
        </p:spPr>
      </p:pic>
      <p:graphicFrame>
        <p:nvGraphicFramePr>
          <p:cNvPr id="7" name="Espace réservé du contenu 4">
            <a:extLst>
              <a:ext uri="{FF2B5EF4-FFF2-40B4-BE49-F238E27FC236}">
                <a16:creationId xmlns:a16="http://schemas.microsoft.com/office/drawing/2014/main" id="{515A3E61-005A-8E1F-8EA3-ACB70AAD0A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832673"/>
              </p:ext>
            </p:extLst>
          </p:nvPr>
        </p:nvGraphicFramePr>
        <p:xfrm>
          <a:off x="697215" y="2444164"/>
          <a:ext cx="5467941" cy="3378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7941">
                  <a:extLst>
                    <a:ext uri="{9D8B030D-6E8A-4147-A177-3AD203B41FA5}">
                      <a16:colId xmlns:a16="http://schemas.microsoft.com/office/drawing/2014/main" val="627598751"/>
                    </a:ext>
                  </a:extLst>
                </a:gridCol>
              </a:tblGrid>
              <a:tr h="660656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Les objets quotidiens</a:t>
                      </a:r>
                    </a:p>
                  </a:txBody>
                  <a:tcPr marL="121666" marR="121666" marT="60833" marB="60833"/>
                </a:tc>
                <a:extLst>
                  <a:ext uri="{0D108BD9-81ED-4DB2-BD59-A6C34878D82A}">
                    <a16:rowId xmlns:a16="http://schemas.microsoft.com/office/drawing/2014/main" val="1802614376"/>
                  </a:ext>
                </a:extLst>
              </a:tr>
              <a:tr h="433757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L’ ordinateur portable </a:t>
                      </a:r>
                      <a:endParaRPr lang="fr-FR" sz="2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13483296"/>
                  </a:ext>
                </a:extLst>
              </a:tr>
              <a:tr h="433757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Les baskets</a:t>
                      </a: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3775793941"/>
                  </a:ext>
                </a:extLst>
              </a:tr>
              <a:tr h="462676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Le casque</a:t>
                      </a:r>
                      <a:endParaRPr lang="fr-FR" sz="2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210917674"/>
                  </a:ext>
                </a:extLst>
              </a:tr>
              <a:tr h="462676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Le (téléphone) portable - Le smartphone</a:t>
                      </a: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2094487415"/>
                  </a:ext>
                </a:extLst>
              </a:tr>
              <a:tr h="462676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Le sac à dos</a:t>
                      </a:r>
                      <a:endParaRPr lang="fr-FR" sz="2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670965315"/>
                  </a:ext>
                </a:extLst>
              </a:tr>
              <a:tr h="462676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 La trottinette</a:t>
                      </a:r>
                    </a:p>
                  </a:txBody>
                  <a:tcPr marL="109598" marR="109598" marT="15222" marB="0"/>
                </a:tc>
                <a:extLst>
                  <a:ext uri="{0D108BD9-81ED-4DB2-BD59-A6C34878D82A}">
                    <a16:rowId xmlns:a16="http://schemas.microsoft.com/office/drawing/2014/main" val="2230818519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A1361900-DEDB-FDAE-5B53-EA40760E7066}"/>
              </a:ext>
            </a:extLst>
          </p:cNvPr>
          <p:cNvSpPr txBox="1"/>
          <p:nvPr/>
        </p:nvSpPr>
        <p:spPr>
          <a:xfrm>
            <a:off x="691563" y="6008914"/>
            <a:ext cx="5486400" cy="36933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À toi ! Ajoute d’autres objets quotidiens !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B548316-E4D7-1BBD-98D0-F6B0446C83FD}"/>
              </a:ext>
            </a:extLst>
          </p:cNvPr>
          <p:cNvSpPr txBox="1"/>
          <p:nvPr/>
        </p:nvSpPr>
        <p:spPr>
          <a:xfrm>
            <a:off x="9813671" y="1650685"/>
            <a:ext cx="23164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Mémorise 3 mots importants pour toi !</a:t>
            </a:r>
          </a:p>
        </p:txBody>
      </p:sp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716420E7-0740-AB4F-9C00-92EA5D8678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02243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3078154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79CB170-900C-D499-C366-D7AD5E645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27425"/>
          <a:stretch/>
        </p:blipFill>
        <p:spPr>
          <a:xfrm>
            <a:off x="5519188" y="1021644"/>
            <a:ext cx="6490964" cy="5611382"/>
          </a:xfrm>
          <a:prstGeom prst="rect">
            <a:avLst/>
          </a:prstGeom>
          <a:ln>
            <a:noFill/>
          </a:ln>
        </p:spPr>
      </p:pic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EB860B28-FA5D-25E2-C9F8-65B7236963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655"/>
          <a:stretch/>
        </p:blipFill>
        <p:spPr>
          <a:xfrm>
            <a:off x="237062" y="4296524"/>
            <a:ext cx="5282127" cy="1783417"/>
          </a:xfrm>
          <a:prstGeom prst="rect">
            <a:avLst/>
          </a:prstGeom>
          <a:ln>
            <a:noFill/>
          </a:ln>
        </p:spPr>
      </p:pic>
      <p:pic>
        <p:nvPicPr>
          <p:cNvPr id="1026" name="Picture 2" descr="Rainbow Numbers Sticker by Hellion Toys">
            <a:extLst>
              <a:ext uri="{FF2B5EF4-FFF2-40B4-BE49-F238E27FC236}">
                <a16:creationId xmlns:a16="http://schemas.microsoft.com/office/drawing/2014/main" id="{01AC7606-19A1-6D76-4C90-42C8756B7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51" y="227261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V gif. Greg Miller from Kinda Funny counts on his fingers with a perplexed expression while a flurry of equations floats around him. ">
            <a:extLst>
              <a:ext uri="{FF2B5EF4-FFF2-40B4-BE49-F238E27FC236}">
                <a16:creationId xmlns:a16="http://schemas.microsoft.com/office/drawing/2014/main" id="{23668389-A4E7-7D88-4F33-EF534A1F9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237" y="2332072"/>
            <a:ext cx="26479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B2BD80A-5E94-6878-B005-12A32AF6C472}"/>
              </a:ext>
            </a:extLst>
          </p:cNvPr>
          <p:cNvSpPr txBox="1"/>
          <p:nvPr/>
        </p:nvSpPr>
        <p:spPr>
          <a:xfrm>
            <a:off x="310727" y="6263694"/>
            <a:ext cx="4991284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Mémorise 5 fournitures scolaires !</a:t>
            </a:r>
          </a:p>
        </p:txBody>
      </p:sp>
      <p:pic>
        <p:nvPicPr>
          <p:cNvPr id="6" name="EXPLORE_1_LE_PISTE122">
            <a:hlinkClick r:id="" action="ppaction://media"/>
            <a:extLst>
              <a:ext uri="{FF2B5EF4-FFF2-40B4-BE49-F238E27FC236}">
                <a16:creationId xmlns:a16="http://schemas.microsoft.com/office/drawing/2014/main" id="{5C7B2078-3D60-FC0D-A83B-A6A51C5427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25725" y="4491999"/>
            <a:ext cx="304800" cy="3048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C6CA843-83AB-D334-4B39-C8F0F0EAB360}"/>
              </a:ext>
            </a:extLst>
          </p:cNvPr>
          <p:cNvSpPr txBox="1"/>
          <p:nvPr/>
        </p:nvSpPr>
        <p:spPr>
          <a:xfrm>
            <a:off x="382483" y="989477"/>
            <a:ext cx="4991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Dans mon sac, il y a des fournitures scolaires…</a:t>
            </a:r>
          </a:p>
        </p:txBody>
      </p:sp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7239F1A8-9440-7D2E-4B11-9A4507455B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02243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6671189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7">
            <a:extLst>
              <a:ext uri="{FF2B5EF4-FFF2-40B4-BE49-F238E27FC236}">
                <a16:creationId xmlns:a16="http://schemas.microsoft.com/office/drawing/2014/main" id="{3511D920-2E88-7ECD-D165-DE3E8785E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115" y="1014941"/>
            <a:ext cx="5670388" cy="46071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92612-7893-1ED7-5998-04CFC1B67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342D81-7B4F-0FD2-15F8-5090D27CED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6" b="3665"/>
          <a:stretch/>
        </p:blipFill>
        <p:spPr bwMode="auto">
          <a:xfrm>
            <a:off x="335756" y="263303"/>
            <a:ext cx="5209912" cy="642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3">
            <a:extLst>
              <a:ext uri="{FF2B5EF4-FFF2-40B4-BE49-F238E27FC236}">
                <a16:creationId xmlns:a16="http://schemas.microsoft.com/office/drawing/2014/main" id="{5E73F065-64F9-E3B4-E7A4-DB01658AC9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02243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5467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C38A140-CF9C-D74B-938C-EF0128C7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9 p.18 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089F9323-9750-4D69-1A0F-0EEFCF44D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67880" r="14180"/>
          <a:stretch/>
        </p:blipFill>
        <p:spPr>
          <a:xfrm>
            <a:off x="5393305" y="3216453"/>
            <a:ext cx="6186713" cy="162083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DC6DCB-6DF6-C21E-5D01-F02C18C39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F1C0B3C1-C719-A22D-C6F2-9F9514E446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14425" y="416258"/>
            <a:ext cx="2277575" cy="1281136"/>
          </a:xfrm>
          <a:prstGeom prst="rect">
            <a:avLst/>
          </a:prstGeom>
        </p:spPr>
      </p:pic>
      <p:pic>
        <p:nvPicPr>
          <p:cNvPr id="6" name="Image 7">
            <a:extLst>
              <a:ext uri="{FF2B5EF4-FFF2-40B4-BE49-F238E27FC236}">
                <a16:creationId xmlns:a16="http://schemas.microsoft.com/office/drawing/2014/main" id="{D79B1059-C798-9858-A76D-B3CF2C6BAE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532" y="2100262"/>
            <a:ext cx="4547254" cy="3689072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D2051EC7-5679-C7B1-2A87-F4C172F73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02243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390349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 fontAlgn="base"/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4800" dirty="0"/>
            </a:br>
            <a:r>
              <a:rPr lang="fr-FR" sz="24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Qu'est-ce que c'est ?</a:t>
            </a:r>
            <a:br>
              <a:rPr lang="fr-FR" sz="24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800" dirty="0">
                <a:hlinkClick r:id="rId3"/>
              </a:rPr>
              <a:t>https://create.kahoot.it/details/bcf2ca19-03a6-4ad0-a9ad-abb6217a1a26</a:t>
            </a:r>
            <a:br>
              <a:rPr lang="en-US" sz="1800" dirty="0"/>
            </a:br>
            <a:br>
              <a:rPr lang="en-US" sz="1800" dirty="0"/>
            </a:br>
            <a:r>
              <a:rPr lang="en-US" sz="1800" b="1" dirty="0" err="1"/>
              <a:t>Fournitures</a:t>
            </a:r>
            <a:r>
              <a:rPr lang="en-US" sz="1800" b="1" dirty="0"/>
              <a:t> </a:t>
            </a:r>
            <a:r>
              <a:rPr lang="en-US" sz="1800" b="1" dirty="0" err="1"/>
              <a:t>scolaires</a:t>
            </a:r>
            <a:r>
              <a:rPr lang="en-US" sz="1800" b="1" dirty="0"/>
              <a:t> (genres)</a:t>
            </a:r>
            <a:br>
              <a:rPr lang="en-US" sz="1800" dirty="0"/>
            </a:br>
            <a:r>
              <a:rPr lang="en-US" sz="1800" dirty="0">
                <a:hlinkClick r:id="rId4"/>
              </a:rPr>
              <a:t>https://create.kahoot.it/details/406cb77a-6f16-4de4-a47f-9ae606d818f9</a:t>
            </a:r>
            <a:br>
              <a:rPr lang="en-US" sz="1800" dirty="0"/>
            </a:br>
            <a:endParaRPr lang="en-US" sz="4800" dirty="0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FBA3165A-12CC-0E9A-1EE7-A50A2BDAE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02243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6318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U1L1,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Get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to know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someone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89559" y="856180"/>
            <a:ext cx="5087671" cy="11280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25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5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25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500" b="1" dirty="0">
                <a:latin typeface="+mj-lt"/>
                <a:ea typeface="+mj-ea"/>
                <a:cs typeface="+mj-cs"/>
              </a:rPr>
              <a:t>Les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objets</a:t>
            </a:r>
            <a:r>
              <a:rPr lang="en-US" sz="2500" b="1" dirty="0">
                <a:latin typeface="+mj-lt"/>
                <a:ea typeface="+mj-ea"/>
                <a:cs typeface="+mj-cs"/>
              </a:rPr>
              <a:t> </a:t>
            </a:r>
            <a:r>
              <a:rPr lang="en-US" sz="2500" b="1" dirty="0" err="1">
                <a:latin typeface="+mj-lt"/>
                <a:ea typeface="+mj-ea"/>
                <a:cs typeface="+mj-cs"/>
              </a:rPr>
              <a:t>quotidiens</a:t>
            </a:r>
            <a:endParaRPr lang="en-US" sz="25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Tous les jours, j’utilise…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86" b="-217"/>
          <a:stretch/>
        </p:blipFill>
        <p:spPr bwMode="auto">
          <a:xfrm>
            <a:off x="6736132" y="509570"/>
            <a:ext cx="3961538" cy="566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20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B86977C-B66B-6F4B-57A6-FCD69B1C43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517D4352-1A48-FCAA-4067-3374698BA9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02243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583232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64FA3B83-AA82-A416-38B6-04D5586E5F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02243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Nommer et compter des objets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917683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7EC518E-873C-E8F8-52C8-49699585EF95}"/>
              </a:ext>
            </a:extLst>
          </p:cNvPr>
          <p:cNvSpPr txBox="1"/>
          <p:nvPr/>
        </p:nvSpPr>
        <p:spPr>
          <a:xfrm>
            <a:off x="699989" y="6098102"/>
            <a:ext cx="768201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8B28A1-C7A1-442A-3470-164D2D4CF070}"/>
              </a:ext>
            </a:extLst>
          </p:cNvPr>
          <p:cNvSpPr/>
          <p:nvPr/>
        </p:nvSpPr>
        <p:spPr>
          <a:xfrm>
            <a:off x="5049372" y="4821780"/>
            <a:ext cx="2084350" cy="309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0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articles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définis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" t="-19007" r="10915" b="-2523"/>
          <a:stretch/>
        </p:blipFill>
        <p:spPr bwMode="auto">
          <a:xfrm>
            <a:off x="5976257" y="282942"/>
            <a:ext cx="5993432" cy="657505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861" y="2734679"/>
            <a:ext cx="4751754" cy="1695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800" dirty="0"/>
              <a:t>L’objet préféré de mon père est </a:t>
            </a:r>
            <a:r>
              <a:rPr lang="fr-FR" sz="2800" dirty="0">
                <a:solidFill>
                  <a:srgbClr val="FF0000"/>
                </a:solidFill>
              </a:rPr>
              <a:t>l’</a:t>
            </a:r>
            <a:r>
              <a:rPr lang="fr-FR" sz="2800" dirty="0"/>
              <a:t>    ordinateur !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8718A-9716-F1B5-7E7D-9F345B793E82}"/>
              </a:ext>
            </a:extLst>
          </p:cNvPr>
          <p:cNvSpPr/>
          <p:nvPr/>
        </p:nvSpPr>
        <p:spPr>
          <a:xfrm>
            <a:off x="640861" y="3904491"/>
            <a:ext cx="560922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DC26B98-1EA4-6264-B0E9-7BFD1726BF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4FF5DC33-05DC-6D1C-3346-18865C84C7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7176942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8142293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3E30A6-7B84-4500-2CB2-C040A8547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63" y="598465"/>
            <a:ext cx="10515600" cy="834243"/>
          </a:xfrm>
        </p:spPr>
        <p:txBody>
          <a:bodyPr>
            <a:normAutofit/>
          </a:bodyPr>
          <a:lstStyle/>
          <a:p>
            <a:r>
              <a:rPr lang="fr-FR" b="1" dirty="0"/>
              <a:t>IV. Grammaire : </a:t>
            </a:r>
            <a:r>
              <a:rPr lang="fr-FR" dirty="0"/>
              <a:t>Les articles définis</a:t>
            </a:r>
          </a:p>
        </p:txBody>
      </p:sp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1B4F3E20-8833-2CCE-CBA9-807C09395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229" y="5258652"/>
            <a:ext cx="1543317" cy="154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F9353AE5-AAF8-FB66-DA4E-430248D262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411269"/>
              </p:ext>
            </p:extLst>
          </p:nvPr>
        </p:nvGraphicFramePr>
        <p:xfrm>
          <a:off x="838200" y="1825625"/>
          <a:ext cx="5693230" cy="3162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3230">
                  <a:extLst>
                    <a:ext uri="{9D8B030D-6E8A-4147-A177-3AD203B41FA5}">
                      <a16:colId xmlns:a16="http://schemas.microsoft.com/office/drawing/2014/main" val="1544366231"/>
                    </a:ext>
                  </a:extLst>
                </a:gridCol>
              </a:tblGrid>
              <a:tr h="59251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objets quotidiens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987262"/>
                  </a:ext>
                </a:extLst>
              </a:tr>
              <a:tr h="409838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L’ ordinateur portable </a:t>
                      </a:r>
                      <a:endParaRPr lang="fr-FR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3426982987"/>
                  </a:ext>
                </a:extLst>
              </a:tr>
              <a:tr h="409838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Les baskets</a:t>
                      </a: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1746746537"/>
                  </a:ext>
                </a:extLst>
              </a:tr>
              <a:tr h="437489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Le casque</a:t>
                      </a:r>
                      <a:endParaRPr lang="fr-FR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3604131064"/>
                  </a:ext>
                </a:extLst>
              </a:tr>
              <a:tr h="43748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Le (téléphone) portable - Le smartphone</a:t>
                      </a: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34419431"/>
                  </a:ext>
                </a:extLst>
              </a:tr>
              <a:tr h="43748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Le sac à dos</a:t>
                      </a:r>
                      <a:endParaRPr lang="fr-FR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428000454"/>
                  </a:ext>
                </a:extLst>
              </a:tr>
              <a:tr h="43748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 La trottinette</a:t>
                      </a: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181047586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C36A697B-5D39-209D-38DA-E814B9378A89}"/>
              </a:ext>
            </a:extLst>
          </p:cNvPr>
          <p:cNvSpPr txBox="1"/>
          <p:nvPr/>
        </p:nvSpPr>
        <p:spPr>
          <a:xfrm>
            <a:off x="997879" y="5494276"/>
            <a:ext cx="83439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Quelle est la différence entre les articles </a:t>
            </a:r>
            <a:r>
              <a:rPr lang="fr-FR" sz="2800" i="1" dirty="0">
                <a:solidFill>
                  <a:schemeClr val="tx1"/>
                </a:solidFill>
              </a:rPr>
              <a:t>le</a:t>
            </a:r>
            <a:r>
              <a:rPr lang="fr-FR" sz="2800" i="1" dirty="0">
                <a:solidFill>
                  <a:schemeClr val="bg1"/>
                </a:solidFill>
              </a:rPr>
              <a:t>,</a:t>
            </a:r>
            <a:r>
              <a:rPr lang="fr-FR" sz="2800" i="1" dirty="0">
                <a:solidFill>
                  <a:schemeClr val="tx1"/>
                </a:solidFill>
              </a:rPr>
              <a:t> la</a:t>
            </a:r>
            <a:r>
              <a:rPr lang="fr-FR" sz="2800" i="1" dirty="0">
                <a:solidFill>
                  <a:schemeClr val="bg1"/>
                </a:solidFill>
              </a:rPr>
              <a:t>,</a:t>
            </a:r>
            <a:r>
              <a:rPr lang="fr-FR" sz="2800" i="1" dirty="0">
                <a:solidFill>
                  <a:schemeClr val="tx1"/>
                </a:solidFill>
              </a:rPr>
              <a:t> l’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dirty="0"/>
              <a:t>et </a:t>
            </a:r>
            <a:r>
              <a:rPr lang="fr-FR" sz="2800" i="1" dirty="0">
                <a:solidFill>
                  <a:schemeClr val="tx1"/>
                </a:solidFill>
              </a:rPr>
              <a:t>les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dirty="0"/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4A5F79-BDA7-6690-8C1A-E9D359A5B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310" y="1939209"/>
            <a:ext cx="3757748" cy="3048566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784C06AF-59C3-D201-F304-A0C77B7932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74377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81504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FDABC-04BE-104A-ABBE-8A18A09CD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1223"/>
          </a:xfrm>
        </p:spPr>
        <p:txBody>
          <a:bodyPr>
            <a:normAutofit/>
          </a:bodyPr>
          <a:lstStyle/>
          <a:p>
            <a:r>
              <a:rPr lang="fr-FR" sz="4800" dirty="0"/>
              <a:t>Les articles indéfinis : </a:t>
            </a:r>
            <a:r>
              <a:rPr lang="fr-FR" sz="4800" dirty="0">
                <a:solidFill>
                  <a:srgbClr val="00B050"/>
                </a:solidFill>
              </a:rPr>
              <a:t>le, la, l’, 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61314F-033F-E1A8-D009-4B4717CD1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8531"/>
            <a:ext cx="10515600" cy="14902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/>
              <a:t>All nouns need to be introduced by an article. As in English, an article is characterized as either </a:t>
            </a:r>
            <a:r>
              <a:rPr lang="en-US" sz="2400" b="1" dirty="0"/>
              <a:t>definite</a:t>
            </a:r>
            <a:r>
              <a:rPr lang="en-US" sz="2400" dirty="0"/>
              <a:t> ('the') or </a:t>
            </a:r>
            <a:r>
              <a:rPr lang="en-US" sz="2400" b="1" dirty="0"/>
              <a:t>indefinite</a:t>
            </a:r>
            <a:r>
              <a:rPr lang="en-US" sz="2400" dirty="0"/>
              <a:t> ('a', 'an'). In French, articles depend on the gender (masculine, feminine) and number (singular, plural) of </a:t>
            </a:r>
            <a:r>
              <a:rPr lang="en-US" sz="2400" dirty="0">
                <a:solidFill>
                  <a:srgbClr val="00B0F0"/>
                </a:solidFill>
              </a:rPr>
              <a:t>the noun they determine</a:t>
            </a:r>
            <a:r>
              <a:rPr lang="en-US" sz="2400" dirty="0"/>
              <a:t>. Here are the </a:t>
            </a:r>
            <a:r>
              <a:rPr lang="en-US" sz="2400" dirty="0">
                <a:solidFill>
                  <a:srgbClr val="00B050"/>
                </a:solidFill>
              </a:rPr>
              <a:t>definite articles </a:t>
            </a:r>
            <a:r>
              <a:rPr lang="en-US" sz="2400" dirty="0"/>
              <a:t>in French: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9FB37AB-9E5E-5450-22F8-258D464BE132}"/>
              </a:ext>
            </a:extLst>
          </p:cNvPr>
          <p:cNvSpPr txBox="1">
            <a:spLocks/>
          </p:cNvSpPr>
          <p:nvPr/>
        </p:nvSpPr>
        <p:spPr>
          <a:xfrm>
            <a:off x="838199" y="3073093"/>
            <a:ext cx="7678784" cy="347793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en-US" sz="2400" dirty="0" err="1"/>
              <a:t>Voici</a:t>
            </a:r>
            <a:r>
              <a:rPr lang="en-US" sz="2400" dirty="0"/>
              <a:t> </a:t>
            </a:r>
            <a:r>
              <a:rPr lang="en-US" sz="2400" dirty="0" err="1"/>
              <a:t>Théo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un </a:t>
            </a:r>
            <a:r>
              <a:rPr lang="en-US" sz="2400" dirty="0" err="1"/>
              <a:t>copain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le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00B0F0"/>
                </a:solidFill>
              </a:rPr>
              <a:t>copain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/>
              <a:t>de Manon. </a:t>
            </a:r>
          </a:p>
          <a:p>
            <a:pPr algn="just">
              <a:buFontTx/>
              <a:buChar char="-"/>
            </a:pPr>
            <a:r>
              <a:rPr lang="en-US" sz="2400" dirty="0" err="1"/>
              <a:t>Voici</a:t>
            </a:r>
            <a:r>
              <a:rPr lang="en-US" sz="2400" dirty="0"/>
              <a:t> </a:t>
            </a:r>
            <a:r>
              <a:rPr lang="en-US" sz="2400" dirty="0" err="1"/>
              <a:t>Théo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un </a:t>
            </a:r>
            <a:r>
              <a:rPr lang="en-US" sz="2400" dirty="0" err="1"/>
              <a:t>ami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</a:t>
            </a:r>
            <a:r>
              <a:rPr lang="en-US" sz="2400" u="sng" dirty="0">
                <a:solidFill>
                  <a:srgbClr val="00B050"/>
                </a:solidFill>
              </a:rPr>
              <a:t>l’</a:t>
            </a:r>
            <a:r>
              <a:rPr lang="en-US" sz="2400" u="sng" dirty="0"/>
              <a:t> </a:t>
            </a:r>
            <a:r>
              <a:rPr lang="en-US" sz="2400" u="sng" dirty="0" err="1">
                <a:solidFill>
                  <a:srgbClr val="00B0F0"/>
                </a:solidFill>
              </a:rPr>
              <a:t>a</a:t>
            </a:r>
            <a:r>
              <a:rPr lang="en-US" sz="2400" dirty="0" err="1">
                <a:solidFill>
                  <a:srgbClr val="00B0F0"/>
                </a:solidFill>
              </a:rPr>
              <a:t>mi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/>
              <a:t>de Manon. </a:t>
            </a:r>
          </a:p>
          <a:p>
            <a:pPr algn="just">
              <a:buFontTx/>
              <a:buChar char="-"/>
            </a:pPr>
            <a:endParaRPr lang="en-US" sz="2400" dirty="0"/>
          </a:p>
          <a:p>
            <a:pPr algn="just">
              <a:buFontTx/>
              <a:buChar char="-"/>
            </a:pPr>
            <a:r>
              <a:rPr lang="en-US" sz="2400" dirty="0" err="1"/>
              <a:t>Voici</a:t>
            </a:r>
            <a:r>
              <a:rPr lang="en-US" sz="2400" dirty="0"/>
              <a:t> </a:t>
            </a:r>
            <a:r>
              <a:rPr lang="en-US" sz="2400" dirty="0" err="1"/>
              <a:t>Léa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</a:t>
            </a:r>
            <a:r>
              <a:rPr lang="en-US" sz="2400" dirty="0" err="1"/>
              <a:t>une</a:t>
            </a:r>
            <a:r>
              <a:rPr lang="en-US" sz="2400" dirty="0"/>
              <a:t> </a:t>
            </a:r>
            <a:r>
              <a:rPr lang="en-US" sz="2400" dirty="0" err="1"/>
              <a:t>copine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la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00B0F0"/>
                </a:solidFill>
              </a:rPr>
              <a:t>copine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/>
              <a:t>de Manon. </a:t>
            </a:r>
          </a:p>
          <a:p>
            <a:pPr algn="just">
              <a:buFontTx/>
              <a:buChar char="-"/>
            </a:pPr>
            <a:r>
              <a:rPr lang="en-US" sz="2400" dirty="0" err="1"/>
              <a:t>Voici</a:t>
            </a:r>
            <a:r>
              <a:rPr lang="en-US" sz="2400" dirty="0"/>
              <a:t> </a:t>
            </a:r>
            <a:r>
              <a:rPr lang="en-US" sz="2400" dirty="0" err="1"/>
              <a:t>Léa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</a:t>
            </a:r>
            <a:r>
              <a:rPr lang="en-US" sz="2400" dirty="0" err="1"/>
              <a:t>une</a:t>
            </a:r>
            <a:r>
              <a:rPr lang="en-US" sz="2400" dirty="0"/>
              <a:t> amie, </a:t>
            </a:r>
            <a:r>
              <a:rPr lang="en-US" sz="2400" dirty="0" err="1"/>
              <a:t>c’est</a:t>
            </a:r>
            <a:r>
              <a:rPr lang="en-US" sz="2400" dirty="0"/>
              <a:t> </a:t>
            </a:r>
            <a:r>
              <a:rPr lang="en-US" sz="2400" u="sng" dirty="0">
                <a:solidFill>
                  <a:srgbClr val="00B050"/>
                </a:solidFill>
              </a:rPr>
              <a:t>l’</a:t>
            </a:r>
            <a:r>
              <a:rPr lang="en-US" sz="2400" u="sng" dirty="0"/>
              <a:t> </a:t>
            </a:r>
            <a:r>
              <a:rPr lang="en-US" sz="2400" u="sng" dirty="0">
                <a:solidFill>
                  <a:srgbClr val="00B0F0"/>
                </a:solidFill>
              </a:rPr>
              <a:t>a</a:t>
            </a:r>
            <a:r>
              <a:rPr lang="en-US" sz="2400" dirty="0">
                <a:solidFill>
                  <a:srgbClr val="00B0F0"/>
                </a:solidFill>
              </a:rPr>
              <a:t>mie </a:t>
            </a:r>
            <a:r>
              <a:rPr lang="en-US" sz="2400" dirty="0"/>
              <a:t>de Manon. </a:t>
            </a:r>
          </a:p>
          <a:p>
            <a:pPr algn="just">
              <a:buFontTx/>
              <a:buChar char="-"/>
            </a:pPr>
            <a:endParaRPr lang="en-US" sz="2400" dirty="0"/>
          </a:p>
          <a:p>
            <a:pPr algn="just">
              <a:buFontTx/>
              <a:buChar char="-"/>
            </a:pPr>
            <a:r>
              <a:rPr lang="en-US" sz="2400" dirty="0" err="1"/>
              <a:t>Voici</a:t>
            </a:r>
            <a:r>
              <a:rPr lang="en-US" sz="2400" dirty="0"/>
              <a:t> </a:t>
            </a:r>
            <a:r>
              <a:rPr lang="en-US" sz="2400" dirty="0" err="1"/>
              <a:t>Théo</a:t>
            </a:r>
            <a:r>
              <a:rPr lang="en-US" sz="2400" dirty="0"/>
              <a:t> et </a:t>
            </a:r>
            <a:r>
              <a:rPr lang="en-US" sz="2400" dirty="0" err="1"/>
              <a:t>Léa</a:t>
            </a:r>
            <a:r>
              <a:rPr lang="en-US" sz="2400" dirty="0"/>
              <a:t>,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sont</a:t>
            </a:r>
            <a:r>
              <a:rPr lang="en-US" sz="2400" dirty="0"/>
              <a:t> des </a:t>
            </a:r>
            <a:r>
              <a:rPr lang="en-US" sz="2400" dirty="0" err="1"/>
              <a:t>copains</a:t>
            </a:r>
            <a:r>
              <a:rPr lang="en-US" sz="2400" dirty="0"/>
              <a:t>,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sont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les </a:t>
            </a:r>
            <a:r>
              <a:rPr lang="en-US" sz="2400" dirty="0" err="1">
                <a:solidFill>
                  <a:srgbClr val="00B0F0"/>
                </a:solidFill>
              </a:rPr>
              <a:t>copains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/>
              <a:t>de Manon.</a:t>
            </a:r>
          </a:p>
          <a:p>
            <a:pPr algn="just">
              <a:buFontTx/>
              <a:buChar char="-"/>
            </a:pPr>
            <a:r>
              <a:rPr lang="en-US" sz="2400" dirty="0" err="1"/>
              <a:t>Voici</a:t>
            </a:r>
            <a:r>
              <a:rPr lang="en-US" sz="2400" dirty="0"/>
              <a:t> </a:t>
            </a:r>
            <a:r>
              <a:rPr lang="en-US" sz="2400" dirty="0" err="1"/>
              <a:t>Théo</a:t>
            </a:r>
            <a:r>
              <a:rPr lang="en-US" sz="2400" dirty="0"/>
              <a:t> et </a:t>
            </a:r>
            <a:r>
              <a:rPr lang="en-US" sz="2400" dirty="0" err="1"/>
              <a:t>Léa</a:t>
            </a:r>
            <a:r>
              <a:rPr lang="en-US" sz="2400" dirty="0"/>
              <a:t>, </a:t>
            </a:r>
            <a:r>
              <a:rPr lang="en-US" sz="2400" dirty="0" err="1"/>
              <a:t>c’est</a:t>
            </a:r>
            <a:r>
              <a:rPr lang="en-US" sz="2400" dirty="0"/>
              <a:t> des </a:t>
            </a:r>
            <a:r>
              <a:rPr lang="en-US" sz="2400" dirty="0" err="1"/>
              <a:t>amis</a:t>
            </a:r>
            <a:r>
              <a:rPr lang="en-US" sz="2400" dirty="0"/>
              <a:t>,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sont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B050"/>
                </a:solidFill>
              </a:rPr>
              <a:t>le</a:t>
            </a:r>
            <a:r>
              <a:rPr lang="en-US" sz="2400" u="sng" dirty="0">
                <a:solidFill>
                  <a:srgbClr val="00B050"/>
                </a:solidFill>
              </a:rPr>
              <a:t>s</a:t>
            </a:r>
            <a:r>
              <a:rPr lang="en-US" sz="2400" u="sng" dirty="0"/>
              <a:t> </a:t>
            </a:r>
            <a:r>
              <a:rPr lang="en-US" sz="2400" u="sng" dirty="0" err="1">
                <a:solidFill>
                  <a:srgbClr val="00B0F0"/>
                </a:solidFill>
              </a:rPr>
              <a:t>a</a:t>
            </a:r>
            <a:r>
              <a:rPr lang="en-US" sz="2400" dirty="0" err="1">
                <a:solidFill>
                  <a:srgbClr val="00B0F0"/>
                </a:solidFill>
              </a:rPr>
              <a:t>mis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/>
              <a:t>de Manon.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/>
              <a:t>Listen carefully to the examples of </a:t>
            </a:r>
            <a:r>
              <a:rPr lang="en-US" sz="2400" dirty="0">
                <a:solidFill>
                  <a:srgbClr val="FF0000"/>
                </a:solidFill>
              </a:rPr>
              <a:t>liaison</a:t>
            </a:r>
            <a:r>
              <a:rPr lang="en-US" sz="2400" dirty="0"/>
              <a:t>.</a:t>
            </a:r>
          </a:p>
        </p:txBody>
      </p:sp>
      <p:pic>
        <p:nvPicPr>
          <p:cNvPr id="1026" name="Picture 2" descr="Les articles définis | Le blog de FLE de Vicky">
            <a:extLst>
              <a:ext uri="{FF2B5EF4-FFF2-40B4-BE49-F238E27FC236}">
                <a16:creationId xmlns:a16="http://schemas.microsoft.com/office/drawing/2014/main" id="{EA364194-1C96-AC75-DE71-AE1F11C1D9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4" t="12610" r="5284" b="8419"/>
          <a:stretch/>
        </p:blipFill>
        <p:spPr bwMode="auto">
          <a:xfrm>
            <a:off x="8670888" y="2797372"/>
            <a:ext cx="2933924" cy="389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2CBA273-A929-E95B-3F55-3F2FEB42A3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74377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9699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3E30A6-7B84-4500-2CB2-C040A8547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63" y="598465"/>
            <a:ext cx="10515600" cy="834243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Les articles définis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8AA3061-8E33-AFAD-5584-876BF70E8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1957770"/>
              </p:ext>
            </p:extLst>
          </p:nvPr>
        </p:nvGraphicFramePr>
        <p:xfrm>
          <a:off x="135729" y="1492285"/>
          <a:ext cx="8343900" cy="5172939"/>
        </p:xfrm>
        <a:graphic>
          <a:graphicData uri="http://schemas.openxmlformats.org/drawingml/2006/table">
            <a:tbl>
              <a:tblPr firstRow="1" firstCol="1" bandRow="1"/>
              <a:tblGrid>
                <a:gridCol w="2840664">
                  <a:extLst>
                    <a:ext uri="{9D8B030D-6E8A-4147-A177-3AD203B41FA5}">
                      <a16:colId xmlns:a16="http://schemas.microsoft.com/office/drawing/2014/main" val="300277276"/>
                    </a:ext>
                  </a:extLst>
                </a:gridCol>
                <a:gridCol w="2693443">
                  <a:extLst>
                    <a:ext uri="{9D8B030D-6E8A-4147-A177-3AD203B41FA5}">
                      <a16:colId xmlns:a16="http://schemas.microsoft.com/office/drawing/2014/main" val="1481542972"/>
                    </a:ext>
                  </a:extLst>
                </a:gridCol>
                <a:gridCol w="2809793">
                  <a:extLst>
                    <a:ext uri="{9D8B030D-6E8A-4147-A177-3AD203B41FA5}">
                      <a16:colId xmlns:a16="http://schemas.microsoft.com/office/drawing/2014/main" val="1247309924"/>
                    </a:ext>
                  </a:extLst>
                </a:gridCol>
              </a:tblGrid>
              <a:tr h="487227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9827" marR="109827" marT="54913" marB="549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09827" marR="109827" marT="54913" marB="5491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168934"/>
                  </a:ext>
                </a:extLst>
              </a:tr>
              <a:tr h="377271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1287145" algn="l"/>
                        </a:tabLst>
                      </a:pPr>
                      <a:r>
                        <a:rPr lang="fr-FR" sz="2000" b="0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483472"/>
                  </a:ext>
                </a:extLst>
              </a:tr>
              <a:tr h="37727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casque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110511"/>
                  </a:ext>
                </a:extLst>
              </a:tr>
              <a:tr h="807615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(téléphone) portable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smartphone </a:t>
                      </a: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6788254"/>
                  </a:ext>
                </a:extLst>
              </a:tr>
              <a:tr h="377271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 à dos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01878"/>
                  </a:ext>
                </a:extLst>
              </a:tr>
              <a:tr h="85530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 </a:t>
                      </a: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ordinateur portable 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</a:rPr>
                        <a:t>(! </a:t>
                      </a:r>
                      <a:r>
                        <a:rPr lang="fr-F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liaison</a:t>
                      </a:r>
                      <a:r>
                        <a:rPr lang="fr-FR" sz="2000" b="0" i="0" u="none" strike="noStrike" dirty="0">
                          <a:effectLst/>
                          <a:latin typeface="+mn-lt"/>
                        </a:rPr>
                        <a:t> !)</a:t>
                      </a: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039695"/>
                  </a:ext>
                </a:extLst>
              </a:tr>
              <a:tr h="377271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</a:t>
                      </a: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trottinette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789989"/>
                  </a:ext>
                </a:extLst>
              </a:tr>
              <a:tr h="37842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Les</a:t>
                      </a:r>
                      <a:r>
                        <a:rPr lang="fr-FR" sz="2000" b="0" i="0" u="none" strike="noStrike" dirty="0">
                          <a:effectLst/>
                          <a:latin typeface="+mn-lt"/>
                        </a:rPr>
                        <a:t> baskets</a:t>
                      </a: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458086"/>
                  </a:ext>
                </a:extLst>
              </a:tr>
              <a:tr h="37842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720851"/>
                  </a:ext>
                </a:extLst>
              </a:tr>
              <a:tr h="37842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260381"/>
                  </a:ext>
                </a:extLst>
              </a:tr>
              <a:tr h="37842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82370" marR="82370" marT="114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55921"/>
                  </a:ext>
                </a:extLst>
              </a:tr>
            </a:tbl>
          </a:graphicData>
        </a:graphic>
      </p:graphicFrame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1B4F3E20-8833-2CCE-CBA9-807C09395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184" y="475753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A7BB32-654D-684C-0972-F345CA32178F}"/>
              </a:ext>
            </a:extLst>
          </p:cNvPr>
          <p:cNvSpPr/>
          <p:nvPr/>
        </p:nvSpPr>
        <p:spPr>
          <a:xfrm>
            <a:off x="135729" y="1503465"/>
            <a:ext cx="8343900" cy="8396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AE48D06-760F-C858-0E21-D1F2DCA01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8756" y="2386149"/>
            <a:ext cx="3374386" cy="1794560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B04E4711-6343-A9E6-4125-5A6DC09AD1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74377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4962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75EB82E-8D28-A45A-DB84-C5861B019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589403"/>
            <a:ext cx="7985759" cy="5897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4000" dirty="0"/>
              <a:t>LE 3,4 p.19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6F4FBD-E79E-200A-659E-173A544CC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48" y="2139484"/>
            <a:ext cx="4794575" cy="40965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24ECDBF-D2BB-870D-3120-A0ED678618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8004" y="2139484"/>
            <a:ext cx="5480723" cy="409651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80BAC8-1836-2448-B34F-24D145F2C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27F3ED8-314B-4723-7972-E7F0E567ED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80461" y="416258"/>
            <a:ext cx="1811539" cy="1018991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98A7C5DE-8F5B-27C3-6019-827555F57B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74377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1606184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fontAlgn="base"/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4800" dirty="0"/>
            </a:br>
            <a:r>
              <a:rPr lang="fr-FR" sz="105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LES MATERIAUX SCOLAIRES (articles)</a:t>
            </a:r>
            <a:br>
              <a:rPr lang="fr-FR" sz="105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br>
              <a:rPr lang="fr-FR" sz="105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800" dirty="0">
                <a:hlinkClick r:id="rId3"/>
              </a:rPr>
              <a:t>https://create.kahoot.it/details/f1bde513-09ab-491d-bfa6-4a116e927529</a:t>
            </a:r>
            <a:br>
              <a:rPr lang="en-US" sz="1800" dirty="0"/>
            </a:br>
            <a:endParaRPr lang="en-US" sz="1800" dirty="0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1C9429D6-793A-3E10-B517-5D7E8D751B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74377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371838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articles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définis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7" r="6887"/>
          <a:stretch/>
        </p:blipFill>
        <p:spPr bwMode="auto">
          <a:xfrm>
            <a:off x="7010910" y="282942"/>
            <a:ext cx="5170302" cy="657505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861" y="2734679"/>
            <a:ext cx="4751754" cy="1695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800" dirty="0"/>
              <a:t>L’objet préféré de mon père est </a:t>
            </a:r>
            <a:r>
              <a:rPr lang="fr-FR" sz="2800" dirty="0">
                <a:solidFill>
                  <a:srgbClr val="FF0000"/>
                </a:solidFill>
              </a:rPr>
              <a:t>l’</a:t>
            </a:r>
            <a:r>
              <a:rPr lang="fr-FR" sz="2800" dirty="0"/>
              <a:t>    ordinateur !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8718A-9716-F1B5-7E7D-9F345B793E82}"/>
              </a:ext>
            </a:extLst>
          </p:cNvPr>
          <p:cNvSpPr/>
          <p:nvPr/>
        </p:nvSpPr>
        <p:spPr>
          <a:xfrm>
            <a:off x="640861" y="3904491"/>
            <a:ext cx="560922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7CB3B0C-6497-709F-2007-02EE447E89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BD945FF3-AC72-2D1F-E21E-0C46BE1D2F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74377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3682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733" y="569833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 dirty="0"/>
              <a:t>Progress check :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1200880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546004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7" y="66067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7" y="705500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01FA0C-5B76-A8F0-6AD2-FAD82596AEB4}"/>
              </a:ext>
            </a:extLst>
          </p:cNvPr>
          <p:cNvSpPr txBox="1"/>
          <p:nvPr/>
        </p:nvSpPr>
        <p:spPr>
          <a:xfrm>
            <a:off x="479834" y="1821110"/>
            <a:ext cx="3893063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>
                <a:solidFill>
                  <a:srgbClr val="FF0000"/>
                </a:solidFill>
              </a:rPr>
              <a:t>Bonjour</a:t>
            </a:r>
            <a:r>
              <a:rPr lang="fr-FR" sz="2400" dirty="0"/>
              <a:t> tout le monde, je </a:t>
            </a:r>
            <a:r>
              <a:rPr lang="fr-FR" sz="2400" dirty="0">
                <a:solidFill>
                  <a:srgbClr val="FF0000"/>
                </a:solidFill>
              </a:rPr>
              <a:t>m’appelle</a:t>
            </a:r>
            <a:r>
              <a:rPr lang="fr-FR" sz="2400" dirty="0"/>
              <a:t> Mr Mak. Et vous, vous </a:t>
            </a:r>
            <a:r>
              <a:rPr lang="fr-FR" sz="2400" dirty="0">
                <a:solidFill>
                  <a:srgbClr val="FF0000"/>
                </a:solidFill>
              </a:rPr>
              <a:t>vous appelez </a:t>
            </a:r>
            <a:r>
              <a:rPr lang="fr-FR" sz="2400" dirty="0"/>
              <a:t>comment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Moi, </a:t>
            </a:r>
            <a:r>
              <a:rPr lang="fr-FR" sz="2400" dirty="0">
                <a:solidFill>
                  <a:srgbClr val="FF0000"/>
                </a:solidFill>
              </a:rPr>
              <a:t>c’est </a:t>
            </a:r>
            <a:r>
              <a:rPr lang="fr-FR" sz="2400" dirty="0"/>
              <a:t>David. Je vous </a:t>
            </a:r>
            <a:r>
              <a:rPr lang="fr-FR" sz="2400" dirty="0">
                <a:solidFill>
                  <a:srgbClr val="FF0000"/>
                </a:solidFill>
              </a:rPr>
              <a:t>présente</a:t>
            </a:r>
            <a:r>
              <a:rPr lang="fr-FR" sz="2400" dirty="0"/>
              <a:t> Greg. Et </a:t>
            </a:r>
            <a:r>
              <a:rPr lang="fr-FR" sz="2400" dirty="0">
                <a:solidFill>
                  <a:srgbClr val="FF0000"/>
                </a:solidFill>
              </a:rPr>
              <a:t>voilà</a:t>
            </a:r>
            <a:r>
              <a:rPr lang="fr-FR" sz="2400" dirty="0"/>
              <a:t> Alice. Nous jouons aux </a:t>
            </a:r>
            <a:r>
              <a:rPr lang="fr-FR" sz="2400" dirty="0">
                <a:solidFill>
                  <a:srgbClr val="FF0000"/>
                </a:solidFill>
              </a:rPr>
              <a:t>jeux vidéo</a:t>
            </a:r>
            <a:r>
              <a:rPr lang="fr-FR" sz="2400" dirty="0"/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B71D0F-9D3B-AE62-D79E-744F9F9D43BC}"/>
              </a:ext>
            </a:extLst>
          </p:cNvPr>
          <p:cNvSpPr txBox="1"/>
          <p:nvPr/>
        </p:nvSpPr>
        <p:spPr>
          <a:xfrm>
            <a:off x="873409" y="2023801"/>
            <a:ext cx="1083138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A06D36-DBA0-CF5D-742D-DDD7EB03D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7701" y="2100983"/>
            <a:ext cx="4991683" cy="421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84C55E-4970-E697-4ED7-7B5610FAC013}"/>
              </a:ext>
            </a:extLst>
          </p:cNvPr>
          <p:cNvSpPr txBox="1"/>
          <p:nvPr/>
        </p:nvSpPr>
        <p:spPr>
          <a:xfrm>
            <a:off x="896119" y="2577313"/>
            <a:ext cx="1255409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18D3DC9-45AD-777E-9F41-D21C34E24492}"/>
              </a:ext>
            </a:extLst>
          </p:cNvPr>
          <p:cNvSpPr txBox="1"/>
          <p:nvPr/>
        </p:nvSpPr>
        <p:spPr>
          <a:xfrm>
            <a:off x="2057049" y="3130825"/>
            <a:ext cx="2315848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BA3459-CA94-28A7-D81E-47062D4A83CA}"/>
              </a:ext>
            </a:extLst>
          </p:cNvPr>
          <p:cNvSpPr txBox="1"/>
          <p:nvPr/>
        </p:nvSpPr>
        <p:spPr>
          <a:xfrm>
            <a:off x="1577193" y="4188312"/>
            <a:ext cx="715532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177DCC-613B-B3E0-ACA5-BF7E9CFF503F}"/>
              </a:ext>
            </a:extLst>
          </p:cNvPr>
          <p:cNvSpPr txBox="1"/>
          <p:nvPr/>
        </p:nvSpPr>
        <p:spPr>
          <a:xfrm>
            <a:off x="857833" y="4764294"/>
            <a:ext cx="1199216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73A6CAD-1E3F-4B94-D08B-608C2C72CFC4}"/>
              </a:ext>
            </a:extLst>
          </p:cNvPr>
          <p:cNvSpPr txBox="1"/>
          <p:nvPr/>
        </p:nvSpPr>
        <p:spPr>
          <a:xfrm>
            <a:off x="3664323" y="4764294"/>
            <a:ext cx="686745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pic>
        <p:nvPicPr>
          <p:cNvPr id="5" name="Picture 2" descr="Une console inspirée de la NES avec 620 jeux intégrés – Masculin.com">
            <a:extLst>
              <a:ext uri="{FF2B5EF4-FFF2-40B4-BE49-F238E27FC236}">
                <a16:creationId xmlns:a16="http://schemas.microsoft.com/office/drawing/2014/main" id="{C7F16A15-7251-78AF-CBEF-09BCFD364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059" y="2930412"/>
            <a:ext cx="2073182" cy="13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B11B8EA-E817-8C9E-96B2-6084794E8251}"/>
              </a:ext>
            </a:extLst>
          </p:cNvPr>
          <p:cNvSpPr txBox="1"/>
          <p:nvPr/>
        </p:nvSpPr>
        <p:spPr>
          <a:xfrm>
            <a:off x="857833" y="5844224"/>
            <a:ext cx="1332031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pic>
        <p:nvPicPr>
          <p:cNvPr id="1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0D98B57D-27F8-1264-C681-31675DFC70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3964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348E729-4C7B-64F2-63B9-4880127A4D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76011E54-C964-EF6C-E241-358E2F91AE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74377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16047356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Nommer et compter des objets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474535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8681B3B-0CA8-CD14-F303-158C049CBC6C}"/>
              </a:ext>
            </a:extLst>
          </p:cNvPr>
          <p:cNvSpPr txBox="1"/>
          <p:nvPr/>
        </p:nvSpPr>
        <p:spPr>
          <a:xfrm>
            <a:off x="699989" y="6098102"/>
            <a:ext cx="768201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346CA8-E998-A0F4-F21C-795120A1E371}"/>
              </a:ext>
            </a:extLst>
          </p:cNvPr>
          <p:cNvSpPr/>
          <p:nvPr/>
        </p:nvSpPr>
        <p:spPr>
          <a:xfrm>
            <a:off x="1335006" y="4832598"/>
            <a:ext cx="2235510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6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nombres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jusqu’à</a:t>
            </a:r>
            <a:r>
              <a:rPr lang="en-US" sz="3067" b="1" dirty="0">
                <a:latin typeface="+mj-lt"/>
                <a:ea typeface="+mj-ea"/>
                <a:cs typeface="+mj-cs"/>
              </a:rPr>
              <a:t> 10	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285" t="-19087" r="-15025" b="-26541"/>
          <a:stretch/>
        </p:blipFill>
        <p:spPr bwMode="auto">
          <a:xfrm>
            <a:off x="4841823" y="-922215"/>
            <a:ext cx="7350178" cy="93472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861" y="1970403"/>
            <a:ext cx="475175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Quatre + trois = </a:t>
            </a:r>
            <a:r>
              <a:rPr lang="fr-FR" sz="2800" dirty="0">
                <a:solidFill>
                  <a:srgbClr val="FF0000"/>
                </a:solidFill>
              </a:rPr>
              <a:t>sept</a:t>
            </a:r>
          </a:p>
          <a:p>
            <a:endParaRPr lang="fr-FR" sz="2800" dirty="0"/>
          </a:p>
          <a:p>
            <a:r>
              <a:rPr lang="fr-FR" sz="2800" dirty="0"/>
              <a:t>Un + cinq = </a:t>
            </a:r>
            <a:r>
              <a:rPr lang="fr-FR" sz="2800" dirty="0">
                <a:solidFill>
                  <a:srgbClr val="FF0000"/>
                </a:solidFill>
              </a:rPr>
              <a:t>six</a:t>
            </a:r>
          </a:p>
          <a:p>
            <a:endParaRPr lang="fr-FR" sz="2800" dirty="0"/>
          </a:p>
          <a:p>
            <a:r>
              <a:rPr lang="fr-FR" sz="2800" dirty="0"/>
              <a:t>Six + quatre = </a:t>
            </a:r>
            <a:r>
              <a:rPr lang="fr-FR" sz="2800" dirty="0">
                <a:solidFill>
                  <a:srgbClr val="FF0000"/>
                </a:solidFill>
              </a:rPr>
              <a:t>dix</a:t>
            </a:r>
          </a:p>
          <a:p>
            <a:endParaRPr lang="fr-FR" sz="2800" dirty="0"/>
          </a:p>
          <a:p>
            <a:r>
              <a:rPr lang="fr-FR" sz="2800" dirty="0"/>
              <a:t>Huit + zéro = </a:t>
            </a:r>
            <a:r>
              <a:rPr lang="fr-FR" sz="2800" dirty="0">
                <a:solidFill>
                  <a:srgbClr val="FF0000"/>
                </a:solidFill>
              </a:rPr>
              <a:t>huit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8718A-9716-F1B5-7E7D-9F345B793E82}"/>
              </a:ext>
            </a:extLst>
          </p:cNvPr>
          <p:cNvSpPr/>
          <p:nvPr/>
        </p:nvSpPr>
        <p:spPr>
          <a:xfrm>
            <a:off x="3024554" y="2033632"/>
            <a:ext cx="781538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203D24-8D1A-6B63-A714-0D94503151FE}"/>
              </a:ext>
            </a:extLst>
          </p:cNvPr>
          <p:cNvSpPr/>
          <p:nvPr/>
        </p:nvSpPr>
        <p:spPr>
          <a:xfrm>
            <a:off x="2395416" y="2842524"/>
            <a:ext cx="781538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B6BBF-87C4-80A2-E2F9-105461AB8AF7}"/>
              </a:ext>
            </a:extLst>
          </p:cNvPr>
          <p:cNvSpPr/>
          <p:nvPr/>
        </p:nvSpPr>
        <p:spPr>
          <a:xfrm>
            <a:off x="2770554" y="3686585"/>
            <a:ext cx="781538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36518A-24E9-B86B-7184-3D65CFAC30A6}"/>
              </a:ext>
            </a:extLst>
          </p:cNvPr>
          <p:cNvSpPr/>
          <p:nvPr/>
        </p:nvSpPr>
        <p:spPr>
          <a:xfrm>
            <a:off x="2625969" y="4547501"/>
            <a:ext cx="781538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09DCBA28-A0AA-2A13-0E00-678130D06A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59696D23-C3CC-4EA2-738F-34AECEB1F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009651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FA3BC9-2E81-9361-F403-5C3EB36A1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199752"/>
            <a:ext cx="11548872" cy="1414735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E94CB2-DCEA-7575-20A5-747B31647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pic>
        <p:nvPicPr>
          <p:cNvPr id="9" name="EXPLORE_1_LE_PISTE009">
            <a:hlinkClick r:id="" action="ppaction://media"/>
            <a:extLst>
              <a:ext uri="{FF2B5EF4-FFF2-40B4-BE49-F238E27FC236}">
                <a16:creationId xmlns:a16="http://schemas.microsoft.com/office/drawing/2014/main" id="{4EB05A20-7A72-F36B-21A7-FFDDE0A429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928" y="2974105"/>
            <a:ext cx="909789" cy="909789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F355331-5D2A-2F75-2F17-A32D15B03E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020215"/>
              </p:ext>
            </p:extLst>
          </p:nvPr>
        </p:nvGraphicFramePr>
        <p:xfrm>
          <a:off x="753321" y="4062497"/>
          <a:ext cx="5567082" cy="2287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541">
                  <a:extLst>
                    <a:ext uri="{9D8B030D-6E8A-4147-A177-3AD203B41FA5}">
                      <a16:colId xmlns:a16="http://schemas.microsoft.com/office/drawing/2014/main" val="1704683349"/>
                    </a:ext>
                  </a:extLst>
                </a:gridCol>
                <a:gridCol w="2783541">
                  <a:extLst>
                    <a:ext uri="{9D8B030D-6E8A-4147-A177-3AD203B41FA5}">
                      <a16:colId xmlns:a16="http://schemas.microsoft.com/office/drawing/2014/main" val="2443138631"/>
                    </a:ext>
                  </a:extLst>
                </a:gridCol>
              </a:tblGrid>
              <a:tr h="592518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nombres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378779"/>
                  </a:ext>
                </a:extLst>
              </a:tr>
              <a:tr h="409838"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370" marR="82370" marT="1144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Un </a:t>
                      </a: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1891998213"/>
                  </a:ext>
                </a:extLst>
              </a:tr>
              <a:tr h="40983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2370" marR="82370" marT="1144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Deux</a:t>
                      </a: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3532688367"/>
                  </a:ext>
                </a:extLst>
              </a:tr>
              <a:tr h="43748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82370" marR="82370" marT="1144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Trois</a:t>
                      </a: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1884143928"/>
                  </a:ext>
                </a:extLst>
              </a:tr>
              <a:tr h="437489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82370" marR="82370" marT="1144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Quatre</a:t>
                      </a:r>
                    </a:p>
                  </a:txBody>
                  <a:tcPr marL="82370" marR="82370" marT="11440" marB="0"/>
                </a:tc>
                <a:extLst>
                  <a:ext uri="{0D108BD9-81ED-4DB2-BD59-A6C34878D82A}">
                    <a16:rowId xmlns:a16="http://schemas.microsoft.com/office/drawing/2014/main" val="1901031946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FDFF444B-61C1-24BA-3FB9-A71EBE0D3D31}"/>
              </a:ext>
            </a:extLst>
          </p:cNvPr>
          <p:cNvSpPr/>
          <p:nvPr/>
        </p:nvSpPr>
        <p:spPr>
          <a:xfrm>
            <a:off x="849911" y="4694944"/>
            <a:ext cx="2554127" cy="299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A25380-BD6B-AECB-0EF4-33A5709FF7E7}"/>
              </a:ext>
            </a:extLst>
          </p:cNvPr>
          <p:cNvSpPr/>
          <p:nvPr/>
        </p:nvSpPr>
        <p:spPr>
          <a:xfrm>
            <a:off x="849911" y="5138694"/>
            <a:ext cx="2546443" cy="3246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7A5E57-786B-FAE2-CB6A-44D42B7BE876}"/>
              </a:ext>
            </a:extLst>
          </p:cNvPr>
          <p:cNvSpPr/>
          <p:nvPr/>
        </p:nvSpPr>
        <p:spPr>
          <a:xfrm>
            <a:off x="849911" y="5547778"/>
            <a:ext cx="2546443" cy="3246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A19880-6E88-073E-FBD7-A19C91C4B97A}"/>
              </a:ext>
            </a:extLst>
          </p:cNvPr>
          <p:cNvSpPr/>
          <p:nvPr/>
        </p:nvSpPr>
        <p:spPr>
          <a:xfrm>
            <a:off x="849911" y="5991529"/>
            <a:ext cx="2554127" cy="2940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CCAFD-3F39-E21A-AB0F-3C5EAB5A8E18}"/>
              </a:ext>
            </a:extLst>
          </p:cNvPr>
          <p:cNvSpPr/>
          <p:nvPr/>
        </p:nvSpPr>
        <p:spPr>
          <a:xfrm>
            <a:off x="3585157" y="4694690"/>
            <a:ext cx="2561811" cy="316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56C503-4F84-D847-455D-579076FCFD89}"/>
              </a:ext>
            </a:extLst>
          </p:cNvPr>
          <p:cNvSpPr/>
          <p:nvPr/>
        </p:nvSpPr>
        <p:spPr>
          <a:xfrm>
            <a:off x="3585157" y="5138440"/>
            <a:ext cx="2561811" cy="316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548B3C-B0D4-CB7D-87C0-65BFD29196CF}"/>
              </a:ext>
            </a:extLst>
          </p:cNvPr>
          <p:cNvSpPr/>
          <p:nvPr/>
        </p:nvSpPr>
        <p:spPr>
          <a:xfrm>
            <a:off x="3585157" y="5547525"/>
            <a:ext cx="2561811" cy="316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3DFB4BB-58CE-670F-7DD8-BCEFD84E57B5}"/>
              </a:ext>
            </a:extLst>
          </p:cNvPr>
          <p:cNvSpPr/>
          <p:nvPr/>
        </p:nvSpPr>
        <p:spPr>
          <a:xfrm>
            <a:off x="3585157" y="5991275"/>
            <a:ext cx="2561811" cy="316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C03ADC5-9011-5C4C-BFE0-3AADE597F15B}"/>
              </a:ext>
            </a:extLst>
          </p:cNvPr>
          <p:cNvSpPr txBox="1"/>
          <p:nvPr/>
        </p:nvSpPr>
        <p:spPr>
          <a:xfrm>
            <a:off x="6574246" y="4704269"/>
            <a:ext cx="51559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u="sng" dirty="0"/>
              <a:t>Transcription</a:t>
            </a:r>
            <a:r>
              <a:rPr lang="fr-FR" sz="2000" dirty="0"/>
              <a:t> : </a:t>
            </a:r>
          </a:p>
          <a:p>
            <a:pPr algn="just"/>
            <a:r>
              <a:rPr lang="fr-FR" sz="2000" i="1" dirty="0"/>
              <a:t>Alors moi…mes objets préférés… Numéro 1 les baskets! Objet numéro 2…le sac à dos! Euh non : le casque audio! Numéro trois : la trottinette! Numéro quatre…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67BDF55-E8FB-391C-CA54-20CE03B52D2C}"/>
              </a:ext>
            </a:extLst>
          </p:cNvPr>
          <p:cNvSpPr txBox="1">
            <a:spLocks/>
          </p:cNvSpPr>
          <p:nvPr/>
        </p:nvSpPr>
        <p:spPr>
          <a:xfrm>
            <a:off x="842771" y="683812"/>
            <a:ext cx="10506456" cy="7903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V. Vocabulaire :</a:t>
            </a:r>
            <a:r>
              <a:rPr lang="fr-FR" dirty="0"/>
              <a:t> Les nombres de 0 à 10</a:t>
            </a:r>
          </a:p>
        </p:txBody>
      </p:sp>
      <p:graphicFrame>
        <p:nvGraphicFramePr>
          <p:cNvPr id="2" name="Diagramme 3">
            <a:extLst>
              <a:ext uri="{FF2B5EF4-FFF2-40B4-BE49-F238E27FC236}">
                <a16:creationId xmlns:a16="http://schemas.microsoft.com/office/drawing/2014/main" id="{F9A54A6B-FB78-6F1D-EF06-4835FFFA61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95864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4759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3" grpId="0" animBg="1"/>
      <p:bldP spid="7" grpId="0" animBg="1"/>
      <p:bldP spid="8" grpId="0" animBg="1"/>
      <p:bldP spid="17" grpId="0" animBg="1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A6B64113-6E9F-7B44-1975-8BC671E5A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1509" y="1609486"/>
            <a:ext cx="8023888" cy="4653855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0F5F754-BDEB-A54A-AF56-86E434563C18}"/>
              </a:ext>
            </a:extLst>
          </p:cNvPr>
          <p:cNvSpPr txBox="1"/>
          <p:nvPr/>
        </p:nvSpPr>
        <p:spPr>
          <a:xfrm>
            <a:off x="351770" y="1662063"/>
            <a:ext cx="33714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Nombres de 1 à 10 000</a:t>
            </a:r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1770" y="4803272"/>
            <a:ext cx="176903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Média en ligne 3" title="Comment on dit #11 🎰 Les chiffres et les nombres : savoir compter en français">
            <a:hlinkClick r:id="" action="ppaction://media"/>
            <a:extLst>
              <a:ext uri="{FF2B5EF4-FFF2-40B4-BE49-F238E27FC236}">
                <a16:creationId xmlns:a16="http://schemas.microsoft.com/office/drawing/2014/main" id="{AE370D19-BE52-0984-7B49-816977CB6E8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51772" y="2125560"/>
            <a:ext cx="3371452" cy="19050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BCFB976A-98E2-FE5F-DE2A-DB459C6F664F}"/>
              </a:ext>
            </a:extLst>
          </p:cNvPr>
          <p:cNvSpPr txBox="1">
            <a:spLocks/>
          </p:cNvSpPr>
          <p:nvPr/>
        </p:nvSpPr>
        <p:spPr>
          <a:xfrm>
            <a:off x="842771" y="683812"/>
            <a:ext cx="10506456" cy="7903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/>
              <a:t>Les nombres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55209A8-23F7-B5BD-C52C-CED66FA53065}"/>
              </a:ext>
            </a:extLst>
          </p:cNvPr>
          <p:cNvSpPr txBox="1"/>
          <p:nvPr/>
        </p:nvSpPr>
        <p:spPr>
          <a:xfrm>
            <a:off x="4071509" y="6263341"/>
            <a:ext cx="6098146" cy="374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ATTN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: 81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un ; 91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onze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8CC6B020-4041-DA73-AF70-298A30612E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95864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4601346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22E8F2-A95D-0217-CB45-BDAB80A98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529394"/>
            <a:ext cx="7985759" cy="6497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5D2C81C0-9368-59F7-57E3-79EA844F8C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5572" y="2236320"/>
            <a:ext cx="11420856" cy="165602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A4B0B1-FE16-7420-98B2-BC1068685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35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6C177F3C-9653-2AB4-11B7-F8077E8E0F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092257"/>
            <a:ext cx="3048000" cy="1714500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BFB98BE8-2E38-AA6C-2F7D-50D873D837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95864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6257640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C38A140-CF9C-D74B-938C-EF0128C7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6,7 p.18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1C45F727-1B88-5133-7EBF-DD94EFE2A7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37223" y="1675227"/>
            <a:ext cx="10717554" cy="439419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DC6DCB-6DF6-C21E-5D01-F02C18C39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pic>
        <p:nvPicPr>
          <p:cNvPr id="9" name="EXPLORE_1_LE_PISTE021">
            <a:hlinkClick r:id="" action="ppaction://media"/>
            <a:extLst>
              <a:ext uri="{FF2B5EF4-FFF2-40B4-BE49-F238E27FC236}">
                <a16:creationId xmlns:a16="http://schemas.microsoft.com/office/drawing/2014/main" id="{4BA89581-F0C6-8397-A214-DBE4780F9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14303" y="2624818"/>
            <a:ext cx="304800" cy="304800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54378D1-49FD-1000-5ACB-579030ECC99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5191461"/>
            <a:ext cx="2962736" cy="1666539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91C2E97B-E939-90F1-B9EA-7F5B07FDDA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95864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74079450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1600" dirty="0"/>
            </a:br>
            <a:r>
              <a:rPr lang="en-US" sz="1600" dirty="0" err="1"/>
              <a:t>Nombres</a:t>
            </a:r>
            <a:r>
              <a:rPr lang="en-US" sz="1600" dirty="0"/>
              <a:t> de 1 à 20</a:t>
            </a:r>
            <a:br>
              <a:rPr lang="en-US" sz="1600" dirty="0"/>
            </a:br>
            <a:r>
              <a:rPr lang="en-US" sz="1600" dirty="0">
                <a:hlinkClick r:id="rId3"/>
              </a:rPr>
              <a:t>https://create.kahoot.it/details/6359b0c5-ee39-4c48-9794-72c9679e66c5</a:t>
            </a:r>
            <a:br>
              <a:rPr lang="en-US" sz="1600" dirty="0"/>
            </a:br>
            <a:endParaRPr lang="en-US" sz="1600" dirty="0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EEA3C7FD-5833-120A-B389-5BA27F5C7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95864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nombres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jusqu’à</a:t>
            </a:r>
            <a:r>
              <a:rPr lang="en-US" sz="3067" b="1" dirty="0">
                <a:latin typeface="+mj-lt"/>
                <a:ea typeface="+mj-ea"/>
                <a:cs typeface="+mj-cs"/>
              </a:rPr>
              <a:t> 10	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285" t="-19087" r="-15025" b="-26541"/>
          <a:stretch/>
        </p:blipFill>
        <p:spPr bwMode="auto">
          <a:xfrm>
            <a:off x="4841823" y="-922215"/>
            <a:ext cx="7350178" cy="93472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861" y="1827102"/>
            <a:ext cx="475175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Quatre + trois = </a:t>
            </a:r>
            <a:r>
              <a:rPr lang="fr-FR" sz="2800" dirty="0">
                <a:solidFill>
                  <a:srgbClr val="FF0000"/>
                </a:solidFill>
              </a:rPr>
              <a:t>sept</a:t>
            </a:r>
          </a:p>
          <a:p>
            <a:endParaRPr lang="fr-FR" sz="2800" dirty="0"/>
          </a:p>
          <a:p>
            <a:r>
              <a:rPr lang="fr-FR" sz="2800" dirty="0"/>
              <a:t>Un + cinq = </a:t>
            </a:r>
            <a:r>
              <a:rPr lang="fr-FR" sz="2800" dirty="0">
                <a:solidFill>
                  <a:srgbClr val="FF0000"/>
                </a:solidFill>
              </a:rPr>
              <a:t>six</a:t>
            </a:r>
          </a:p>
          <a:p>
            <a:endParaRPr lang="fr-FR" sz="2800" dirty="0"/>
          </a:p>
          <a:p>
            <a:r>
              <a:rPr lang="fr-FR" sz="2800" dirty="0"/>
              <a:t>Six + quatre = </a:t>
            </a:r>
            <a:r>
              <a:rPr lang="fr-FR" sz="2800" dirty="0">
                <a:solidFill>
                  <a:srgbClr val="FF0000"/>
                </a:solidFill>
              </a:rPr>
              <a:t>dix</a:t>
            </a:r>
          </a:p>
          <a:p>
            <a:endParaRPr lang="fr-FR" sz="2800" dirty="0"/>
          </a:p>
          <a:p>
            <a:r>
              <a:rPr lang="fr-FR" sz="2800" dirty="0"/>
              <a:t>Huit + zéro = </a:t>
            </a:r>
            <a:r>
              <a:rPr lang="fr-FR" sz="2800" dirty="0">
                <a:solidFill>
                  <a:srgbClr val="FF0000"/>
                </a:solidFill>
              </a:rPr>
              <a:t>huit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8718A-9716-F1B5-7E7D-9F345B793E82}"/>
              </a:ext>
            </a:extLst>
          </p:cNvPr>
          <p:cNvSpPr/>
          <p:nvPr/>
        </p:nvSpPr>
        <p:spPr>
          <a:xfrm>
            <a:off x="3024554" y="1890331"/>
            <a:ext cx="781538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203D24-8D1A-6B63-A714-0D94503151FE}"/>
              </a:ext>
            </a:extLst>
          </p:cNvPr>
          <p:cNvSpPr/>
          <p:nvPr/>
        </p:nvSpPr>
        <p:spPr>
          <a:xfrm>
            <a:off x="2395416" y="2699223"/>
            <a:ext cx="781538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B6BBF-87C4-80A2-E2F9-105461AB8AF7}"/>
              </a:ext>
            </a:extLst>
          </p:cNvPr>
          <p:cNvSpPr/>
          <p:nvPr/>
        </p:nvSpPr>
        <p:spPr>
          <a:xfrm>
            <a:off x="2770554" y="3543284"/>
            <a:ext cx="781538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36518A-24E9-B86B-7184-3D65CFAC30A6}"/>
              </a:ext>
            </a:extLst>
          </p:cNvPr>
          <p:cNvSpPr/>
          <p:nvPr/>
        </p:nvSpPr>
        <p:spPr>
          <a:xfrm>
            <a:off x="2625969" y="4404200"/>
            <a:ext cx="781538" cy="5158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709B1DCD-12AD-86CC-54BD-EF586F4827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151963"/>
            <a:ext cx="3048000" cy="1714500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98B26023-5DAF-496A-4CF8-4E52B9DC32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95864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843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B77AE436-39D2-A592-DEC5-43A163D4E0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ACE7B60D-F960-C944-54EA-CE95FB1C68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958645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31786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6" name="Rectangle 410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EBF671-A9C8-9EBC-F76D-BEA5A3EB5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9F63D7-D81B-780E-B269-479FC61A8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1" y="1809541"/>
            <a:ext cx="10909643" cy="6874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Quel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ton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cadeau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d’anniversaire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préféré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?</a:t>
            </a:r>
          </a:p>
        </p:txBody>
      </p:sp>
      <p:sp>
        <p:nvSpPr>
          <p:cNvPr id="4117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28A6D52-CBE3-BBA9-C2D6-8E8D50190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54391" y="2554746"/>
            <a:ext cx="8070208" cy="403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8519D1D-3A81-8F43-095D-60C2E145DA16}"/>
              </a:ext>
            </a:extLst>
          </p:cNvPr>
          <p:cNvSpPr txBox="1"/>
          <p:nvPr/>
        </p:nvSpPr>
        <p:spPr>
          <a:xfrm>
            <a:off x="8472881" y="2554746"/>
            <a:ext cx="34562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/>
              <a:t>Un jeu vidéo</a:t>
            </a:r>
          </a:p>
          <a:p>
            <a:pPr marL="285750" indent="-285750">
              <a:buFontTx/>
              <a:buChar char="-"/>
            </a:pPr>
            <a:r>
              <a:rPr lang="fr-FR" dirty="0"/>
              <a:t>Une voiture télécommandée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diabolo</a:t>
            </a:r>
          </a:p>
          <a:p>
            <a:pPr marL="285750" indent="-285750">
              <a:buFontTx/>
              <a:buChar char="-"/>
            </a:pPr>
            <a:r>
              <a:rPr lang="fr-FR" dirty="0"/>
              <a:t>Une console Nintendo Switch</a:t>
            </a:r>
          </a:p>
          <a:p>
            <a:pPr marL="285750" indent="-285750">
              <a:buFontTx/>
              <a:buChar char="-"/>
            </a:pPr>
            <a:r>
              <a:rPr lang="fr-FR" dirty="0"/>
              <a:t>Une montre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casque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haut-parleur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Un jeu de fléchettes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ballon de basket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ballon Nerf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ballon de foot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drone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livre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0EC75EB-1CAC-AFAD-1F3D-9E0509A53A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2652890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446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9917BE5-7975-BE95-B5DB-B023BC49B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388" y="823333"/>
            <a:ext cx="5795513" cy="32349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9BE1B33-0FDB-E5E9-C593-FBECE0A60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387" y="4058290"/>
            <a:ext cx="5795513" cy="145600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D618935-9770-1C1E-0131-7D801912A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VI.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texte</a:t>
            </a:r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D7D088D-809E-D28F-F984-8E2687AB3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5936" y="5514293"/>
            <a:ext cx="3700720" cy="863724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E84EDE5B-4BA1-065B-1E1B-930D32FA75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1450493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327991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EBD94D-EA1C-E5C3-29FD-0F58FE99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000DDF4-FD36-75CD-D26B-47DA47C44E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0335563"/>
              </p:ext>
            </p:extLst>
          </p:nvPr>
        </p:nvGraphicFramePr>
        <p:xfrm>
          <a:off x="2244628" y="2529840"/>
          <a:ext cx="7702744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2744">
                  <a:extLst>
                    <a:ext uri="{9D8B030D-6E8A-4147-A177-3AD203B41FA5}">
                      <a16:colId xmlns:a16="http://schemas.microsoft.com/office/drawing/2014/main" val="20429977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un objet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183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 smartphone.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061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une montre connectée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418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Ce sont des circuits électroniques d’une console de jeux vidéo.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082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7C8C72B-A729-4B97-F0FB-07F89475BC6F}"/>
              </a:ext>
            </a:extLst>
          </p:cNvPr>
          <p:cNvSpPr/>
          <p:nvPr/>
        </p:nvSpPr>
        <p:spPr>
          <a:xfrm>
            <a:off x="2261469" y="3013216"/>
            <a:ext cx="7685903" cy="4528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6E75DC-EA8E-2F14-223F-0B3865E36655}"/>
              </a:ext>
            </a:extLst>
          </p:cNvPr>
          <p:cNvSpPr/>
          <p:nvPr/>
        </p:nvSpPr>
        <p:spPr>
          <a:xfrm>
            <a:off x="2269029" y="3446918"/>
            <a:ext cx="7685903" cy="4528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1751A8-134B-41B8-D7B4-2CC4A9DFEE09}"/>
              </a:ext>
            </a:extLst>
          </p:cNvPr>
          <p:cNvSpPr/>
          <p:nvPr/>
        </p:nvSpPr>
        <p:spPr>
          <a:xfrm>
            <a:off x="2264069" y="3884873"/>
            <a:ext cx="7685903" cy="4528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C14746A7-7AAA-5EF6-DDA5-F49544F9B6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20450" y="436759"/>
            <a:ext cx="2459990" cy="1383744"/>
          </a:xfrm>
          <a:prstGeom prst="rect">
            <a:avLst/>
          </a:prstGeom>
        </p:spPr>
      </p:pic>
      <p:graphicFrame>
        <p:nvGraphicFramePr>
          <p:cNvPr id="9" name="Diagramme 3">
            <a:extLst>
              <a:ext uri="{FF2B5EF4-FFF2-40B4-BE49-F238E27FC236}">
                <a16:creationId xmlns:a16="http://schemas.microsoft.com/office/drawing/2014/main" id="{E2B59C03-D5E5-AEF0-BC9C-383FF6B760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919227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2442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Nommer et compter des objets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598444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7EC518E-873C-E8F8-52C8-49699585EF95}"/>
              </a:ext>
            </a:extLst>
          </p:cNvPr>
          <p:cNvSpPr txBox="1"/>
          <p:nvPr/>
        </p:nvSpPr>
        <p:spPr>
          <a:xfrm>
            <a:off x="699989" y="6098102"/>
            <a:ext cx="768201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8B28A1-C7A1-442A-3470-164D2D4CF070}"/>
              </a:ext>
            </a:extLst>
          </p:cNvPr>
          <p:cNvSpPr/>
          <p:nvPr/>
        </p:nvSpPr>
        <p:spPr>
          <a:xfrm>
            <a:off x="5049372" y="5228181"/>
            <a:ext cx="2084350" cy="309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375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5345780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Présenter</a:t>
            </a:r>
            <a:r>
              <a:rPr lang="en-US" sz="3067" b="1" dirty="0">
                <a:latin typeface="+mj-lt"/>
                <a:ea typeface="+mj-ea"/>
                <a:cs typeface="+mj-cs"/>
              </a:rPr>
              <a:t> un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objet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" b="6125"/>
          <a:stretch/>
        </p:blipFill>
        <p:spPr bwMode="auto">
          <a:xfrm>
            <a:off x="5832181" y="282943"/>
            <a:ext cx="6359819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4368600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err="1"/>
              <a:t>Phong</a:t>
            </a:r>
            <a:r>
              <a:rPr lang="fr-FR" sz="2400" dirty="0"/>
              <a:t> : </a:t>
            </a:r>
            <a:r>
              <a:rPr lang="fr-FR" sz="2400" dirty="0">
                <a:solidFill>
                  <a:srgbClr val="FF0000"/>
                </a:solidFill>
              </a:rPr>
              <a:t>Qu’est-ce que c’est </a:t>
            </a:r>
            <a:r>
              <a:rPr lang="fr-FR" sz="2400" dirty="0"/>
              <a:t>?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Bach :  </a:t>
            </a:r>
            <a:r>
              <a:rPr lang="fr-FR" sz="2400" dirty="0">
                <a:solidFill>
                  <a:srgbClr val="FF0000"/>
                </a:solidFill>
              </a:rPr>
              <a:t>C’est</a:t>
            </a:r>
            <a:r>
              <a:rPr lang="fr-FR" sz="2400" dirty="0"/>
              <a:t> une console de jeux, </a:t>
            </a:r>
            <a:r>
              <a:rPr lang="fr-FR" sz="2400" dirty="0">
                <a:solidFill>
                  <a:srgbClr val="FF0000"/>
                </a:solidFill>
              </a:rPr>
              <a:t>c’est</a:t>
            </a:r>
            <a:r>
              <a:rPr lang="fr-FR" sz="2400" dirty="0"/>
              <a:t> la console de jeux PS5 !</a:t>
            </a:r>
          </a:p>
          <a:p>
            <a:pPr>
              <a:lnSpc>
                <a:spcPct val="150000"/>
              </a:lnSpc>
            </a:pPr>
            <a:r>
              <a:rPr lang="fr-FR" sz="2400" dirty="0" err="1"/>
              <a:t>Phong</a:t>
            </a:r>
            <a:r>
              <a:rPr lang="fr-FR" sz="2400" dirty="0"/>
              <a:t> : Et à côté ?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FF0000"/>
                </a:solidFill>
              </a:rPr>
              <a:t>Ce sont </a:t>
            </a:r>
            <a:r>
              <a:rPr lang="fr-FR" sz="2400" dirty="0"/>
              <a:t>des manettes de jeux !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1707058" y="2621281"/>
            <a:ext cx="2394679" cy="434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01410E-C87D-B315-09B2-C83C3AF98307}"/>
              </a:ext>
            </a:extLst>
          </p:cNvPr>
          <p:cNvSpPr/>
          <p:nvPr/>
        </p:nvSpPr>
        <p:spPr>
          <a:xfrm>
            <a:off x="1563368" y="3174244"/>
            <a:ext cx="700862" cy="434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80F21-461F-F4AF-6CE1-5213E71951FD}"/>
              </a:ext>
            </a:extLst>
          </p:cNvPr>
          <p:cNvSpPr/>
          <p:nvPr/>
        </p:nvSpPr>
        <p:spPr>
          <a:xfrm>
            <a:off x="613955" y="3744654"/>
            <a:ext cx="700862" cy="434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88843-8A10-62F6-BBAF-A32A7D89CD5F}"/>
              </a:ext>
            </a:extLst>
          </p:cNvPr>
          <p:cNvSpPr/>
          <p:nvPr/>
        </p:nvSpPr>
        <p:spPr>
          <a:xfrm>
            <a:off x="640082" y="4853709"/>
            <a:ext cx="1066976" cy="434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3FB40BA5-FB36-A05F-C02E-D94862893E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478283"/>
            <a:ext cx="2436656" cy="1370619"/>
          </a:xfrm>
          <a:prstGeom prst="rect">
            <a:avLst/>
          </a:prstGeom>
        </p:spPr>
      </p:pic>
      <p:graphicFrame>
        <p:nvGraphicFramePr>
          <p:cNvPr id="9" name="Diagramme 3">
            <a:extLst>
              <a:ext uri="{FF2B5EF4-FFF2-40B4-BE49-F238E27FC236}">
                <a16:creationId xmlns:a16="http://schemas.microsoft.com/office/drawing/2014/main" id="{00004BBA-8BCF-D9D4-9146-F46C211F99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6820390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6776791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8">
            <a:extLst>
              <a:ext uri="{FF2B5EF4-FFF2-40B4-BE49-F238E27FC236}">
                <a16:creationId xmlns:a16="http://schemas.microsoft.com/office/drawing/2014/main" id="{F4F55B13-D0F7-13ED-1486-FB61D7137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723764"/>
              </p:ext>
            </p:extLst>
          </p:nvPr>
        </p:nvGraphicFramePr>
        <p:xfrm>
          <a:off x="2279020" y="2055737"/>
          <a:ext cx="7702744" cy="3695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2744">
                  <a:extLst>
                    <a:ext uri="{9D8B030D-6E8A-4147-A177-3AD203B41FA5}">
                      <a16:colId xmlns:a16="http://schemas.microsoft.com/office/drawing/2014/main" val="2201111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une personne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23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Je vous présente des amis : un super copain et une super copine!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23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Voici Théo, avec sa casquette.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457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Avec des lunettes de star, c’est Léa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51657"/>
                  </a:ext>
                </a:extLst>
              </a:tr>
              <a:tr h="18966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Pour présenter quelqu’un :</a:t>
                      </a:r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Je vous présente /</a:t>
                      </a:r>
                    </a:p>
                    <a:p>
                      <a:pPr algn="ctr"/>
                      <a:r>
                        <a:rPr lang="fr-FR" sz="2200" dirty="0"/>
                        <a:t>Voici / C’est</a:t>
                      </a:r>
                    </a:p>
                    <a:p>
                      <a:pPr algn="ctr"/>
                      <a:r>
                        <a:rPr lang="fr-FR" sz="2200" dirty="0"/>
                        <a:t>+ </a:t>
                      </a:r>
                    </a:p>
                    <a:p>
                      <a:pPr algn="ctr"/>
                      <a:r>
                        <a:rPr lang="fr-FR" sz="2200" dirty="0"/>
                        <a:t>Prénom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56732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79005DF3-983A-32D6-B47F-0490EFE3D62D}"/>
              </a:ext>
            </a:extLst>
          </p:cNvPr>
          <p:cNvSpPr/>
          <p:nvPr/>
        </p:nvSpPr>
        <p:spPr>
          <a:xfrm>
            <a:off x="2339865" y="2582148"/>
            <a:ext cx="1942909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574AF6-1370-50B0-67B0-C877EE42512B}"/>
              </a:ext>
            </a:extLst>
          </p:cNvPr>
          <p:cNvSpPr/>
          <p:nvPr/>
        </p:nvSpPr>
        <p:spPr>
          <a:xfrm>
            <a:off x="2339864" y="3049182"/>
            <a:ext cx="604123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F0866D-1FF9-E542-53A2-78A7B8E60EF4}"/>
              </a:ext>
            </a:extLst>
          </p:cNvPr>
          <p:cNvSpPr/>
          <p:nvPr/>
        </p:nvSpPr>
        <p:spPr>
          <a:xfrm>
            <a:off x="5290371" y="3455145"/>
            <a:ext cx="559523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AD5DC8-D4FC-47B1-45CA-439AADF97E55}"/>
              </a:ext>
            </a:extLst>
          </p:cNvPr>
          <p:cNvSpPr/>
          <p:nvPr/>
        </p:nvSpPr>
        <p:spPr>
          <a:xfrm>
            <a:off x="4321787" y="2582148"/>
            <a:ext cx="1029449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8BE8CA-AF1B-03AB-F482-377781EEA972}"/>
              </a:ext>
            </a:extLst>
          </p:cNvPr>
          <p:cNvSpPr/>
          <p:nvPr/>
        </p:nvSpPr>
        <p:spPr>
          <a:xfrm>
            <a:off x="2975203" y="3049122"/>
            <a:ext cx="604122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E6A688-5D2A-FA9B-BBD0-334868D9F1DC}"/>
              </a:ext>
            </a:extLst>
          </p:cNvPr>
          <p:cNvSpPr/>
          <p:nvPr/>
        </p:nvSpPr>
        <p:spPr>
          <a:xfrm>
            <a:off x="5885164" y="3455145"/>
            <a:ext cx="39684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90B2C6D-2EE2-4150-D1B7-5116537EF397}"/>
              </a:ext>
            </a:extLst>
          </p:cNvPr>
          <p:cNvSpPr/>
          <p:nvPr/>
        </p:nvSpPr>
        <p:spPr>
          <a:xfrm>
            <a:off x="5034468" y="4226607"/>
            <a:ext cx="2304304" cy="64738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75EEC8-C18F-D620-B6E4-158C9CEF38EE}"/>
              </a:ext>
            </a:extLst>
          </p:cNvPr>
          <p:cNvSpPr/>
          <p:nvPr/>
        </p:nvSpPr>
        <p:spPr>
          <a:xfrm>
            <a:off x="5673476" y="5235062"/>
            <a:ext cx="92820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pic>
        <p:nvPicPr>
          <p:cNvPr id="3074" name="Picture 2" descr="Fashion Dont Forget Sticker by classyandfabb">
            <a:extLst>
              <a:ext uri="{FF2B5EF4-FFF2-40B4-BE49-F238E27FC236}">
                <a16:creationId xmlns:a16="http://schemas.microsoft.com/office/drawing/2014/main" id="{7E51C947-607B-5E00-2C57-D5ACEB977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028" y="-47932"/>
            <a:ext cx="1898271" cy="170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3">
            <a:extLst>
              <a:ext uri="{FF2B5EF4-FFF2-40B4-BE49-F238E27FC236}">
                <a16:creationId xmlns:a16="http://schemas.microsoft.com/office/drawing/2014/main" id="{2E5BA50C-7CB3-9B2D-BD13-7965A2DC71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98578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54206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8">
            <a:extLst>
              <a:ext uri="{FF2B5EF4-FFF2-40B4-BE49-F238E27FC236}">
                <a16:creationId xmlns:a16="http://schemas.microsoft.com/office/drawing/2014/main" id="{DB3CFE5D-B6CC-7507-477B-9B30495B25D0}"/>
              </a:ext>
            </a:extLst>
          </p:cNvPr>
          <p:cNvGraphicFramePr>
            <a:graphicFrameLocks noGrp="1"/>
          </p:cNvGraphicFramePr>
          <p:nvPr/>
        </p:nvGraphicFramePr>
        <p:xfrm>
          <a:off x="212194" y="2747502"/>
          <a:ext cx="7702744" cy="3695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2744">
                  <a:extLst>
                    <a:ext uri="{9D8B030D-6E8A-4147-A177-3AD203B41FA5}">
                      <a16:colId xmlns:a16="http://schemas.microsoft.com/office/drawing/2014/main" val="2201111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un objet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23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 smartphone.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23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une montre connectée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457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Ce sont des circuits électroniques d’une console de jeux vidéo.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51657"/>
                  </a:ext>
                </a:extLst>
              </a:tr>
              <a:tr h="18966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Pour présenter un objet :</a:t>
                      </a:r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C’est + un / une + nom singulier</a:t>
                      </a:r>
                    </a:p>
                    <a:p>
                      <a:pPr algn="ctr"/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Ce sont + des + nom pluriel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5673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E40279B-9058-6EBD-83AE-E88ACC99EAF0}"/>
              </a:ext>
            </a:extLst>
          </p:cNvPr>
          <p:cNvSpPr/>
          <p:nvPr/>
        </p:nvSpPr>
        <p:spPr>
          <a:xfrm>
            <a:off x="264331" y="3273912"/>
            <a:ext cx="604121" cy="39163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766CC7-D100-AA4B-6A97-B13BA32DE573}"/>
              </a:ext>
            </a:extLst>
          </p:cNvPr>
          <p:cNvSpPr/>
          <p:nvPr/>
        </p:nvSpPr>
        <p:spPr>
          <a:xfrm>
            <a:off x="264329" y="3740947"/>
            <a:ext cx="604123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08AFD2-F6C6-2D83-AD8D-9F704FFA5954}"/>
              </a:ext>
            </a:extLst>
          </p:cNvPr>
          <p:cNvSpPr/>
          <p:nvPr/>
        </p:nvSpPr>
        <p:spPr>
          <a:xfrm>
            <a:off x="264330" y="4146910"/>
            <a:ext cx="908382" cy="32200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17E3FA-4903-0DC2-1AD1-A002BAEDE562}"/>
              </a:ext>
            </a:extLst>
          </p:cNvPr>
          <p:cNvSpPr/>
          <p:nvPr/>
        </p:nvSpPr>
        <p:spPr>
          <a:xfrm>
            <a:off x="1257772" y="3273912"/>
            <a:ext cx="1387548" cy="391639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42FF8F-6DCA-4519-9682-6BEA1981B16C}"/>
              </a:ext>
            </a:extLst>
          </p:cNvPr>
          <p:cNvSpPr/>
          <p:nvPr/>
        </p:nvSpPr>
        <p:spPr>
          <a:xfrm>
            <a:off x="1385362" y="3740887"/>
            <a:ext cx="901853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13403B-D473-909E-FB96-9A50DFEB39B9}"/>
              </a:ext>
            </a:extLst>
          </p:cNvPr>
          <p:cNvSpPr/>
          <p:nvPr/>
        </p:nvSpPr>
        <p:spPr>
          <a:xfrm>
            <a:off x="1661130" y="4146910"/>
            <a:ext cx="842210" cy="32200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7D77B1-26A3-9DB8-24D6-8A8207D9B1E9}"/>
              </a:ext>
            </a:extLst>
          </p:cNvPr>
          <p:cNvSpPr/>
          <p:nvPr/>
        </p:nvSpPr>
        <p:spPr>
          <a:xfrm>
            <a:off x="2182805" y="4918372"/>
            <a:ext cx="664534" cy="40373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B8267E-F622-1EED-1F63-9DB04148B789}"/>
              </a:ext>
            </a:extLst>
          </p:cNvPr>
          <p:cNvSpPr/>
          <p:nvPr/>
        </p:nvSpPr>
        <p:spPr>
          <a:xfrm>
            <a:off x="4295516" y="4918371"/>
            <a:ext cx="1592735" cy="403733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F34B35-7280-D1E8-C93F-012818F31A55}"/>
              </a:ext>
            </a:extLst>
          </p:cNvPr>
          <p:cNvSpPr/>
          <p:nvPr/>
        </p:nvSpPr>
        <p:spPr>
          <a:xfrm>
            <a:off x="906953" y="3273569"/>
            <a:ext cx="313605" cy="39163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62079C-C27F-E4F4-0BE8-A3E6C988EA3A}"/>
              </a:ext>
            </a:extLst>
          </p:cNvPr>
          <p:cNvSpPr/>
          <p:nvPr/>
        </p:nvSpPr>
        <p:spPr>
          <a:xfrm>
            <a:off x="912269" y="3740887"/>
            <a:ext cx="430563" cy="29467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39CC91-C547-60EB-FCC3-8E1E65F40DDC}"/>
              </a:ext>
            </a:extLst>
          </p:cNvPr>
          <p:cNvSpPr/>
          <p:nvPr/>
        </p:nvSpPr>
        <p:spPr>
          <a:xfrm>
            <a:off x="1210244" y="4160573"/>
            <a:ext cx="406197" cy="30868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927833-F97C-CBC3-68D5-9B6276389634}"/>
              </a:ext>
            </a:extLst>
          </p:cNvPr>
          <p:cNvSpPr/>
          <p:nvPr/>
        </p:nvSpPr>
        <p:spPr>
          <a:xfrm>
            <a:off x="2473428" y="5569696"/>
            <a:ext cx="928203" cy="40373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1EFD329-C5EB-A7FA-9AEF-0B74541369BE}"/>
              </a:ext>
            </a:extLst>
          </p:cNvPr>
          <p:cNvSpPr/>
          <p:nvPr/>
        </p:nvSpPr>
        <p:spPr>
          <a:xfrm>
            <a:off x="4295516" y="5569695"/>
            <a:ext cx="1592735" cy="403733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87BF79-6789-1115-24CB-B9BB7D4A2CFF}"/>
              </a:ext>
            </a:extLst>
          </p:cNvPr>
          <p:cNvSpPr/>
          <p:nvPr/>
        </p:nvSpPr>
        <p:spPr>
          <a:xfrm>
            <a:off x="3034808" y="4918370"/>
            <a:ext cx="1056541" cy="40373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6F80A3-8363-4E42-3761-50004483EDF5}"/>
              </a:ext>
            </a:extLst>
          </p:cNvPr>
          <p:cNvSpPr/>
          <p:nvPr/>
        </p:nvSpPr>
        <p:spPr>
          <a:xfrm>
            <a:off x="3628460" y="5569694"/>
            <a:ext cx="462889" cy="40373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F5CD81-897D-3330-F69B-EF179841D70D}"/>
              </a:ext>
            </a:extLst>
          </p:cNvPr>
          <p:cNvSpPr/>
          <p:nvPr/>
        </p:nvSpPr>
        <p:spPr>
          <a:xfrm>
            <a:off x="212194" y="4907738"/>
            <a:ext cx="7702744" cy="15347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392FD931-A241-E713-E0C7-447CBEC207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55" b="10449"/>
          <a:stretch/>
        </p:blipFill>
        <p:spPr>
          <a:xfrm>
            <a:off x="838200" y="1697610"/>
            <a:ext cx="6050110" cy="655309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7B40B89B-B19A-3500-6E64-4DDDF4760861}"/>
              </a:ext>
            </a:extLst>
          </p:cNvPr>
          <p:cNvSpPr txBox="1"/>
          <p:nvPr/>
        </p:nvSpPr>
        <p:spPr>
          <a:xfrm>
            <a:off x="7354957" y="1710323"/>
            <a:ext cx="224226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fr-FR" sz="3600" dirty="0"/>
              <a:t>/</a:t>
            </a:r>
            <a:r>
              <a:rPr lang="fr-FR" sz="3600" dirty="0" err="1"/>
              <a:t>kɛs-kø-sɛ</a:t>
            </a:r>
            <a:r>
              <a:rPr lang="fr-FR" sz="3600" dirty="0"/>
              <a:t>/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964F529-717F-2709-62E9-F4EEA4767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698" y="3304509"/>
            <a:ext cx="3800316" cy="2607577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4D15953F-523C-79AA-9F8E-E5E82CDD2F9D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069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VII. </a:t>
            </a:r>
            <a:r>
              <a:rPr lang="en-US" b="1" dirty="0" err="1"/>
              <a:t>Grammaire</a:t>
            </a:r>
            <a:r>
              <a:rPr lang="en-US" b="1" dirty="0"/>
              <a:t> </a:t>
            </a:r>
            <a:r>
              <a:rPr lang="en-US" dirty="0"/>
              <a:t>: Les </a:t>
            </a:r>
            <a:r>
              <a:rPr lang="en-US" dirty="0" err="1"/>
              <a:t>présentatifs</a:t>
            </a:r>
            <a:endParaRPr lang="fr-FR" dirty="0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94D1B48C-D7FB-1E7D-357C-DA2DF59C49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98578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8221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2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8">
            <a:extLst>
              <a:ext uri="{FF2B5EF4-FFF2-40B4-BE49-F238E27FC236}">
                <a16:creationId xmlns:a16="http://schemas.microsoft.com/office/drawing/2014/main" id="{DB3CFE5D-B6CC-7507-477B-9B30495B25D0}"/>
              </a:ext>
            </a:extLst>
          </p:cNvPr>
          <p:cNvGraphicFramePr>
            <a:graphicFrameLocks noGrp="1"/>
          </p:cNvGraphicFramePr>
          <p:nvPr/>
        </p:nvGraphicFramePr>
        <p:xfrm>
          <a:off x="212194" y="2747502"/>
          <a:ext cx="7702744" cy="3695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2744">
                  <a:extLst>
                    <a:ext uri="{9D8B030D-6E8A-4147-A177-3AD203B41FA5}">
                      <a16:colId xmlns:a16="http://schemas.microsoft.com/office/drawing/2014/main" val="2201111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un objet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232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 smartphone.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23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une montre connectée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457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Ce sont des circuits électroniques d’une console de jeux vidéo.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451657"/>
                  </a:ext>
                </a:extLst>
              </a:tr>
              <a:tr h="18966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Pour présenter un objet :</a:t>
                      </a:r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C’est + un / une + nom singulier</a:t>
                      </a:r>
                    </a:p>
                    <a:p>
                      <a:pPr algn="ctr"/>
                      <a:endParaRPr lang="fr-FR" sz="2200" dirty="0"/>
                    </a:p>
                    <a:p>
                      <a:pPr algn="ctr"/>
                      <a:r>
                        <a:rPr lang="fr-FR" sz="2200" dirty="0"/>
                        <a:t>Ce sont + des + nom pluriel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56732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107D77B1-26A3-9DB8-24D6-8A8207D9B1E9}"/>
              </a:ext>
            </a:extLst>
          </p:cNvPr>
          <p:cNvSpPr/>
          <p:nvPr/>
        </p:nvSpPr>
        <p:spPr>
          <a:xfrm>
            <a:off x="2182805" y="4918372"/>
            <a:ext cx="664534" cy="40373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B8267E-F622-1EED-1F63-9DB04148B789}"/>
              </a:ext>
            </a:extLst>
          </p:cNvPr>
          <p:cNvSpPr/>
          <p:nvPr/>
        </p:nvSpPr>
        <p:spPr>
          <a:xfrm>
            <a:off x="4295516" y="4918371"/>
            <a:ext cx="1592735" cy="403733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927833-F97C-CBC3-68D5-9B6276389634}"/>
              </a:ext>
            </a:extLst>
          </p:cNvPr>
          <p:cNvSpPr/>
          <p:nvPr/>
        </p:nvSpPr>
        <p:spPr>
          <a:xfrm>
            <a:off x="2473428" y="5569696"/>
            <a:ext cx="928203" cy="40373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1EFD329-C5EB-A7FA-9AEF-0B74541369BE}"/>
              </a:ext>
            </a:extLst>
          </p:cNvPr>
          <p:cNvSpPr/>
          <p:nvPr/>
        </p:nvSpPr>
        <p:spPr>
          <a:xfrm>
            <a:off x="4295516" y="5569695"/>
            <a:ext cx="1592735" cy="403733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87BF79-6789-1115-24CB-B9BB7D4A2CFF}"/>
              </a:ext>
            </a:extLst>
          </p:cNvPr>
          <p:cNvSpPr/>
          <p:nvPr/>
        </p:nvSpPr>
        <p:spPr>
          <a:xfrm>
            <a:off x="3034808" y="4918370"/>
            <a:ext cx="1056541" cy="40373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6F80A3-8363-4E42-3761-50004483EDF5}"/>
              </a:ext>
            </a:extLst>
          </p:cNvPr>
          <p:cNvSpPr/>
          <p:nvPr/>
        </p:nvSpPr>
        <p:spPr>
          <a:xfrm>
            <a:off x="3628460" y="5569694"/>
            <a:ext cx="462889" cy="40373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F5CD81-897D-3330-F69B-EF179841D70D}"/>
              </a:ext>
            </a:extLst>
          </p:cNvPr>
          <p:cNvSpPr/>
          <p:nvPr/>
        </p:nvSpPr>
        <p:spPr>
          <a:xfrm>
            <a:off x="212194" y="4907738"/>
            <a:ext cx="7702744" cy="15347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392FD931-A241-E713-E0C7-447CBEC207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55" b="10449"/>
          <a:stretch/>
        </p:blipFill>
        <p:spPr>
          <a:xfrm>
            <a:off x="838200" y="1697610"/>
            <a:ext cx="6050110" cy="655309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7B40B89B-B19A-3500-6E64-4DDDF4760861}"/>
              </a:ext>
            </a:extLst>
          </p:cNvPr>
          <p:cNvSpPr txBox="1"/>
          <p:nvPr/>
        </p:nvSpPr>
        <p:spPr>
          <a:xfrm>
            <a:off x="7354957" y="1710323"/>
            <a:ext cx="224226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fr-FR" sz="3600" dirty="0"/>
              <a:t>/</a:t>
            </a:r>
            <a:r>
              <a:rPr lang="fr-FR" sz="3600" dirty="0" err="1"/>
              <a:t>kɛs-kø-sɛ</a:t>
            </a:r>
            <a:r>
              <a:rPr lang="fr-FR" sz="3600" dirty="0"/>
              <a:t>/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964F529-717F-2709-62E9-F4EEA4767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698" y="3304509"/>
            <a:ext cx="3800316" cy="2607577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4D15953F-523C-79AA-9F8E-E5E82CDD2F9D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069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VII. </a:t>
            </a:r>
            <a:r>
              <a:rPr lang="en-US" b="1" dirty="0" err="1"/>
              <a:t>Grammaire</a:t>
            </a:r>
            <a:r>
              <a:rPr lang="en-US" b="1" dirty="0"/>
              <a:t> </a:t>
            </a:r>
            <a:r>
              <a:rPr lang="en-US" dirty="0"/>
              <a:t>: Les </a:t>
            </a:r>
            <a:r>
              <a:rPr lang="en-US" dirty="0" err="1"/>
              <a:t>présentatifs</a:t>
            </a:r>
            <a:endParaRPr lang="fr-FR" dirty="0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CEC90920-E5C1-F393-853D-CDD04497D4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985789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B1BE2164-6CD4-63F5-B076-9B2548EF6F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985789"/>
              </p:ext>
            </p:extLst>
          </p:nvPr>
        </p:nvGraphicFramePr>
        <p:xfrm>
          <a:off x="152399" y="1614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92797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894CB7-7BAE-302D-B905-8ADC8458B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508229"/>
            <a:ext cx="7985759" cy="6709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5 p.15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A732AA4-E944-E893-0B2C-8354C299BE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5571" y="2048474"/>
            <a:ext cx="11420856" cy="2912320"/>
          </a:xfrm>
          <a:prstGeom prst="rect">
            <a:avLst/>
          </a:prstGeom>
        </p:spPr>
      </p:pic>
      <p:pic>
        <p:nvPicPr>
          <p:cNvPr id="4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D2CB6370-A409-25F1-A1C9-E7011F4B26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8828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5B49B0-3E9B-01FB-8D2F-7BC73EF1E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50766"/>
            <a:ext cx="5324394" cy="78267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b="1" dirty="0"/>
              <a:t>Articles indéfinis            </a:t>
            </a:r>
            <a:r>
              <a:rPr lang="fr-FR" sz="2700" dirty="0"/>
              <a:t>(un, une, des)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549C2873-7ECA-F384-AF41-829037CFF3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942368"/>
              </p:ext>
            </p:extLst>
          </p:nvPr>
        </p:nvGraphicFramePr>
        <p:xfrm>
          <a:off x="838200" y="4968380"/>
          <a:ext cx="5324394" cy="1555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4802">
                  <a:extLst>
                    <a:ext uri="{9D8B030D-6E8A-4147-A177-3AD203B41FA5}">
                      <a16:colId xmlns:a16="http://schemas.microsoft.com/office/drawing/2014/main" val="3473967289"/>
                    </a:ext>
                  </a:extLst>
                </a:gridCol>
                <a:gridCol w="2174794">
                  <a:extLst>
                    <a:ext uri="{9D8B030D-6E8A-4147-A177-3AD203B41FA5}">
                      <a16:colId xmlns:a16="http://schemas.microsoft.com/office/drawing/2014/main" val="238232169"/>
                    </a:ext>
                  </a:extLst>
                </a:gridCol>
                <a:gridCol w="1774798">
                  <a:extLst>
                    <a:ext uri="{9D8B030D-6E8A-4147-A177-3AD203B41FA5}">
                      <a16:colId xmlns:a16="http://schemas.microsoft.com/office/drawing/2014/main" val="2382664683"/>
                    </a:ext>
                  </a:extLst>
                </a:gridCol>
              </a:tblGrid>
              <a:tr h="518453">
                <a:tc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Masculin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Féminin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328282"/>
                  </a:ext>
                </a:extLst>
              </a:tr>
              <a:tr h="518453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Singulier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Un</a:t>
                      </a:r>
                      <a:r>
                        <a:rPr lang="fr-FR" sz="2200" dirty="0"/>
                        <a:t> smartphone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Une</a:t>
                      </a:r>
                      <a:r>
                        <a:rPr lang="fr-FR" sz="2200" dirty="0"/>
                        <a:t> montre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4535614"/>
                  </a:ext>
                </a:extLst>
              </a:tr>
              <a:tr h="518453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Pluriel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Des</a:t>
                      </a:r>
                      <a:r>
                        <a:rPr lang="fr-FR" sz="2200" dirty="0"/>
                        <a:t> smartphone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Des</a:t>
                      </a:r>
                      <a:r>
                        <a:rPr lang="fr-FR" sz="2200" dirty="0"/>
                        <a:t> montre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fr-F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31889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980CACB-2B70-9CA1-5306-4A0D5D1845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6718778"/>
              </p:ext>
            </p:extLst>
          </p:nvPr>
        </p:nvGraphicFramePr>
        <p:xfrm>
          <a:off x="6477000" y="4968380"/>
          <a:ext cx="5324394" cy="1555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6926">
                  <a:extLst>
                    <a:ext uri="{9D8B030D-6E8A-4147-A177-3AD203B41FA5}">
                      <a16:colId xmlns:a16="http://schemas.microsoft.com/office/drawing/2014/main" val="3473967289"/>
                    </a:ext>
                  </a:extLst>
                </a:gridCol>
                <a:gridCol w="2242670">
                  <a:extLst>
                    <a:ext uri="{9D8B030D-6E8A-4147-A177-3AD203B41FA5}">
                      <a16:colId xmlns:a16="http://schemas.microsoft.com/office/drawing/2014/main" val="238232169"/>
                    </a:ext>
                  </a:extLst>
                </a:gridCol>
                <a:gridCol w="1774798">
                  <a:extLst>
                    <a:ext uri="{9D8B030D-6E8A-4147-A177-3AD203B41FA5}">
                      <a16:colId xmlns:a16="http://schemas.microsoft.com/office/drawing/2014/main" val="2382664683"/>
                    </a:ext>
                  </a:extLst>
                </a:gridCol>
              </a:tblGrid>
              <a:tr h="518453">
                <a:tc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Masculin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Féminin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328282"/>
                  </a:ext>
                </a:extLst>
              </a:tr>
              <a:tr h="518453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Singulier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200" dirty="0"/>
                        <a:t> smartphone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La</a:t>
                      </a:r>
                      <a:r>
                        <a:rPr lang="fr-FR" sz="2200" dirty="0"/>
                        <a:t> montre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4535614"/>
                  </a:ext>
                </a:extLst>
              </a:tr>
              <a:tr h="518453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Pluriel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Les</a:t>
                      </a:r>
                      <a:r>
                        <a:rPr lang="fr-FR" sz="2200" dirty="0"/>
                        <a:t> smartphone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Les</a:t>
                      </a:r>
                      <a:r>
                        <a:rPr lang="fr-FR" sz="2200" dirty="0"/>
                        <a:t> montre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fr-F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31889"/>
                  </a:ext>
                </a:extLst>
              </a:tr>
            </a:tbl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C8A5D310-7B91-174E-773C-0BEF4CC65784}"/>
              </a:ext>
            </a:extLst>
          </p:cNvPr>
          <p:cNvSpPr txBox="1">
            <a:spLocks/>
          </p:cNvSpPr>
          <p:nvPr/>
        </p:nvSpPr>
        <p:spPr>
          <a:xfrm>
            <a:off x="6477000" y="3995696"/>
            <a:ext cx="5324394" cy="83774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700" b="1" dirty="0">
                <a:latin typeface="+mn-lt"/>
              </a:rPr>
              <a:t>Articles définis</a:t>
            </a:r>
          </a:p>
          <a:p>
            <a:pPr algn="ctr"/>
            <a:r>
              <a:rPr lang="fr-FR" sz="2800" dirty="0">
                <a:latin typeface="+mn-lt"/>
              </a:rPr>
              <a:t>(le, la, l’, les)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49F51A53-4631-9622-C976-BF80353EF0F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069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VIII. </a:t>
            </a:r>
            <a:r>
              <a:rPr lang="en-US" b="1" dirty="0" err="1"/>
              <a:t>Grammaire</a:t>
            </a:r>
            <a:r>
              <a:rPr lang="en-US" b="1" dirty="0"/>
              <a:t> </a:t>
            </a:r>
            <a:r>
              <a:rPr lang="en-US" dirty="0"/>
              <a:t>: Le </a:t>
            </a:r>
            <a:r>
              <a:rPr lang="en-US" dirty="0" err="1"/>
              <a:t>pluriel</a:t>
            </a:r>
            <a:r>
              <a:rPr lang="en-US" dirty="0"/>
              <a:t> des </a:t>
            </a:r>
            <a:r>
              <a:rPr lang="en-US" dirty="0" err="1"/>
              <a:t>noms</a:t>
            </a:r>
            <a:endParaRPr lang="fr-FR" dirty="0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57A70EA-01B8-C339-DDD8-0564982DE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893096"/>
              </p:ext>
            </p:extLst>
          </p:nvPr>
        </p:nvGraphicFramePr>
        <p:xfrm>
          <a:off x="2625628" y="1922672"/>
          <a:ext cx="7702744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2744">
                  <a:extLst>
                    <a:ext uri="{9D8B030D-6E8A-4147-A177-3AD203B41FA5}">
                      <a16:colId xmlns:a16="http://schemas.microsoft.com/office/drawing/2014/main" val="26966300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un objet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868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 smartphone.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72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une montre connectée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122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Ce sont des circuits électroniques d’une console de jeux vidéo.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378369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BC098535-998C-3992-65AB-EF68906AB776}"/>
              </a:ext>
            </a:extLst>
          </p:cNvPr>
          <p:cNvSpPr/>
          <p:nvPr/>
        </p:nvSpPr>
        <p:spPr>
          <a:xfrm>
            <a:off x="3319740" y="2500538"/>
            <a:ext cx="313605" cy="3916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1AE926-B7E9-8C72-92F8-6EAD00D6AAA4}"/>
              </a:ext>
            </a:extLst>
          </p:cNvPr>
          <p:cNvSpPr/>
          <p:nvPr/>
        </p:nvSpPr>
        <p:spPr>
          <a:xfrm>
            <a:off x="3325056" y="2967856"/>
            <a:ext cx="430563" cy="29467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E02D0E-A39F-0A0C-7557-547EA9807288}"/>
              </a:ext>
            </a:extLst>
          </p:cNvPr>
          <p:cNvSpPr/>
          <p:nvPr/>
        </p:nvSpPr>
        <p:spPr>
          <a:xfrm>
            <a:off x="3623031" y="3387542"/>
            <a:ext cx="406197" cy="3086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40012F41-45BE-F9B3-CC01-CBB8104641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5575997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263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2" grpId="0" animBg="1"/>
      <p:bldP spid="13" grpId="0" animBg="1"/>
      <p:bldP spid="1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5B49B0-3E9B-01FB-8D2F-7BC73EF1E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50766"/>
            <a:ext cx="5324394" cy="78267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b="1" dirty="0"/>
              <a:t>Articles indéfinis            </a:t>
            </a:r>
            <a:r>
              <a:rPr lang="fr-FR" sz="2700" dirty="0"/>
              <a:t>(un, une, des)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549C2873-7ECA-F384-AF41-829037CFF34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4968380"/>
          <a:ext cx="5324394" cy="1555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4802">
                  <a:extLst>
                    <a:ext uri="{9D8B030D-6E8A-4147-A177-3AD203B41FA5}">
                      <a16:colId xmlns:a16="http://schemas.microsoft.com/office/drawing/2014/main" val="3473967289"/>
                    </a:ext>
                  </a:extLst>
                </a:gridCol>
                <a:gridCol w="2174794">
                  <a:extLst>
                    <a:ext uri="{9D8B030D-6E8A-4147-A177-3AD203B41FA5}">
                      <a16:colId xmlns:a16="http://schemas.microsoft.com/office/drawing/2014/main" val="238232169"/>
                    </a:ext>
                  </a:extLst>
                </a:gridCol>
                <a:gridCol w="1774798">
                  <a:extLst>
                    <a:ext uri="{9D8B030D-6E8A-4147-A177-3AD203B41FA5}">
                      <a16:colId xmlns:a16="http://schemas.microsoft.com/office/drawing/2014/main" val="2382664683"/>
                    </a:ext>
                  </a:extLst>
                </a:gridCol>
              </a:tblGrid>
              <a:tr h="518453">
                <a:tc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Masculin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Féminin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328282"/>
                  </a:ext>
                </a:extLst>
              </a:tr>
              <a:tr h="518453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Singulier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Un</a:t>
                      </a:r>
                      <a:r>
                        <a:rPr lang="fr-FR" sz="2200" dirty="0"/>
                        <a:t> smartphone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Une</a:t>
                      </a:r>
                      <a:r>
                        <a:rPr lang="fr-FR" sz="2200" dirty="0"/>
                        <a:t> montre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4535614"/>
                  </a:ext>
                </a:extLst>
              </a:tr>
              <a:tr h="518453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Pluriel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Des</a:t>
                      </a:r>
                      <a:r>
                        <a:rPr lang="fr-FR" sz="2200" dirty="0"/>
                        <a:t> smartphone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Des</a:t>
                      </a:r>
                      <a:r>
                        <a:rPr lang="fr-FR" sz="2200" dirty="0"/>
                        <a:t> montre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fr-F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31889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980CACB-2B70-9CA1-5306-4A0D5D1845DC}"/>
              </a:ext>
            </a:extLst>
          </p:cNvPr>
          <p:cNvGraphicFramePr>
            <a:graphicFrameLocks/>
          </p:cNvGraphicFramePr>
          <p:nvPr/>
        </p:nvGraphicFramePr>
        <p:xfrm>
          <a:off x="6477000" y="4968380"/>
          <a:ext cx="5324394" cy="1555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6926">
                  <a:extLst>
                    <a:ext uri="{9D8B030D-6E8A-4147-A177-3AD203B41FA5}">
                      <a16:colId xmlns:a16="http://schemas.microsoft.com/office/drawing/2014/main" val="3473967289"/>
                    </a:ext>
                  </a:extLst>
                </a:gridCol>
                <a:gridCol w="2242670">
                  <a:extLst>
                    <a:ext uri="{9D8B030D-6E8A-4147-A177-3AD203B41FA5}">
                      <a16:colId xmlns:a16="http://schemas.microsoft.com/office/drawing/2014/main" val="238232169"/>
                    </a:ext>
                  </a:extLst>
                </a:gridCol>
                <a:gridCol w="1774798">
                  <a:extLst>
                    <a:ext uri="{9D8B030D-6E8A-4147-A177-3AD203B41FA5}">
                      <a16:colId xmlns:a16="http://schemas.microsoft.com/office/drawing/2014/main" val="2382664683"/>
                    </a:ext>
                  </a:extLst>
                </a:gridCol>
              </a:tblGrid>
              <a:tr h="518453">
                <a:tc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Masculin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Féminin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328282"/>
                  </a:ext>
                </a:extLst>
              </a:tr>
              <a:tr h="518453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Singulier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200" dirty="0"/>
                        <a:t> smartphone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La</a:t>
                      </a:r>
                      <a:r>
                        <a:rPr lang="fr-FR" sz="2200" dirty="0"/>
                        <a:t> montre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4535614"/>
                  </a:ext>
                </a:extLst>
              </a:tr>
              <a:tr h="518453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Pluriel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Les</a:t>
                      </a:r>
                      <a:r>
                        <a:rPr lang="fr-FR" sz="2200" dirty="0"/>
                        <a:t> smartphone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Les</a:t>
                      </a:r>
                      <a:r>
                        <a:rPr lang="fr-FR" sz="2200" dirty="0"/>
                        <a:t> montre</a:t>
                      </a:r>
                      <a:r>
                        <a:rPr lang="fr-FR" sz="2200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fr-F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31889"/>
                  </a:ext>
                </a:extLst>
              </a:tr>
            </a:tbl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C8A5D310-7B91-174E-773C-0BEF4CC65784}"/>
              </a:ext>
            </a:extLst>
          </p:cNvPr>
          <p:cNvSpPr txBox="1">
            <a:spLocks/>
          </p:cNvSpPr>
          <p:nvPr/>
        </p:nvSpPr>
        <p:spPr>
          <a:xfrm>
            <a:off x="6477000" y="3995696"/>
            <a:ext cx="5324394" cy="83774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700" b="1" dirty="0">
                <a:latin typeface="+mn-lt"/>
              </a:rPr>
              <a:t>Articles définis</a:t>
            </a:r>
          </a:p>
          <a:p>
            <a:pPr algn="ctr"/>
            <a:r>
              <a:rPr lang="fr-FR" sz="2800" dirty="0">
                <a:latin typeface="+mn-lt"/>
              </a:rPr>
              <a:t>(le, la, l’, les)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49F51A53-4631-9622-C976-BF80353EF0F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069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VIII. </a:t>
            </a:r>
            <a:r>
              <a:rPr lang="en-US" b="1" dirty="0" err="1"/>
              <a:t>Grammaire</a:t>
            </a:r>
            <a:r>
              <a:rPr lang="en-US" b="1" dirty="0"/>
              <a:t> </a:t>
            </a:r>
            <a:r>
              <a:rPr lang="en-US" dirty="0"/>
              <a:t>: Le </a:t>
            </a:r>
            <a:r>
              <a:rPr lang="en-US" dirty="0" err="1"/>
              <a:t>pluriel</a:t>
            </a:r>
            <a:r>
              <a:rPr lang="en-US" dirty="0"/>
              <a:t> des </a:t>
            </a:r>
            <a:r>
              <a:rPr lang="en-US" dirty="0" err="1"/>
              <a:t>noms</a:t>
            </a:r>
            <a:endParaRPr lang="fr-FR" dirty="0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57A70EA-01B8-C339-DDD8-0564982DE7F6}"/>
              </a:ext>
            </a:extLst>
          </p:cNvPr>
          <p:cNvGraphicFramePr>
            <a:graphicFrameLocks noGrp="1"/>
          </p:cNvGraphicFramePr>
          <p:nvPr/>
        </p:nvGraphicFramePr>
        <p:xfrm>
          <a:off x="2625628" y="1922672"/>
          <a:ext cx="7702744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2744">
                  <a:extLst>
                    <a:ext uri="{9D8B030D-6E8A-4147-A177-3AD203B41FA5}">
                      <a16:colId xmlns:a16="http://schemas.microsoft.com/office/drawing/2014/main" val="26966300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Présenter un objet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868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 smartphone.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72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C’est une montre connectée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122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200" dirty="0"/>
                        <a:t>Ce sont des circuits électroniques d’une console de jeux vidéo.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378369"/>
                  </a:ext>
                </a:extLst>
              </a:tr>
            </a:tbl>
          </a:graphicData>
        </a:graphic>
      </p:graphicFrame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C0C10EB0-22A1-DF2B-9E68-B984CA6FE4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63572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374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543886"/>
              </p:ext>
            </p:extLst>
          </p:nvPr>
        </p:nvGraphicFramePr>
        <p:xfrm>
          <a:off x="632372" y="350601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3">
            <a:extLst>
              <a:ext uri="{FF2B5EF4-FFF2-40B4-BE49-F238E27FC236}">
                <a16:creationId xmlns:a16="http://schemas.microsoft.com/office/drawing/2014/main" id="{D7FA4C72-D7F6-2CA2-05BD-0B86A820F6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492449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03D9E2-6B54-1D32-A468-E30D67F51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latin typeface="+mj-lt"/>
                <a:ea typeface="+mj-ea"/>
                <a:cs typeface="+mj-cs"/>
              </a:rPr>
              <a:t>LE 9,10 p.20</a:t>
            </a:r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C37BB958-77FB-C4FC-F51A-1F7600631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27379" y="644652"/>
            <a:ext cx="4046066" cy="1759159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B31B8D-FA36-170B-52B0-BA3CB61CA7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5034"/>
          <a:stretch/>
        </p:blipFill>
        <p:spPr>
          <a:xfrm>
            <a:off x="630936" y="2808732"/>
            <a:ext cx="5233917" cy="3404616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B80F05F9-911B-328C-9623-2385EC0DA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4496" y="2679642"/>
            <a:ext cx="5468112" cy="3458579"/>
          </a:xfrm>
          <a:prstGeom prst="rect">
            <a:avLst/>
          </a:prstGeom>
        </p:spPr>
      </p:pic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FB0C0A7E-6C8B-CC9F-5F89-3D95AC383D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15511" y="5108448"/>
            <a:ext cx="3048000" cy="171450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17947BA-2BE2-171A-CC8B-1A6546E2F3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63572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1531368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771AD15-BFEA-7ED7-A3C6-B13732860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LE 11,12 p.20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30389-7412-851A-9DF3-9FF2D1C6F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125" y="2408931"/>
            <a:ext cx="5614416" cy="35651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985F82-C3BB-F348-25AE-3BD04654B8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298" y="2468830"/>
            <a:ext cx="5614416" cy="2821242"/>
          </a:xfrm>
          <a:prstGeom prst="rect">
            <a:avLst/>
          </a:prstGeom>
        </p:spPr>
      </p:pic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B3B34C2D-C829-C5F5-6864-0D5DB0C090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39402" y="425356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F063ED90-C09D-D1EA-6C56-0F631606F8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63572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7462214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ED2807-5CCC-467F-4BB2-D240DBCBD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13 p.20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7F85B-211A-85A9-3906-3BDFA16D5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942" y="643466"/>
            <a:ext cx="4062543" cy="6178772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F60433A-52F6-9440-A5E9-3BB28CE6DE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93" y="5155699"/>
            <a:ext cx="2962736" cy="1666539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9CE0C77D-5760-9098-251A-144D29837F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63572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196505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794F13DF-DCB5-2A05-368E-4A3C5320B9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63572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77824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50372" y="732874"/>
            <a:ext cx="5638800" cy="10113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Présenter</a:t>
            </a:r>
            <a:r>
              <a:rPr lang="en-US" sz="3067" b="1" dirty="0">
                <a:latin typeface="+mj-lt"/>
                <a:ea typeface="+mj-ea"/>
                <a:cs typeface="+mj-cs"/>
              </a:rPr>
              <a:t> un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objet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" b="6125"/>
          <a:stretch/>
        </p:blipFill>
        <p:spPr bwMode="auto">
          <a:xfrm>
            <a:off x="5168713" y="282943"/>
            <a:ext cx="7023288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4368600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err="1"/>
              <a:t>Phong</a:t>
            </a:r>
            <a:r>
              <a:rPr lang="fr-FR" sz="2400" dirty="0"/>
              <a:t> : </a:t>
            </a:r>
            <a:r>
              <a:rPr lang="fr-FR" sz="2400" dirty="0">
                <a:solidFill>
                  <a:srgbClr val="FF0000"/>
                </a:solidFill>
              </a:rPr>
              <a:t>Qu’est-ce que c’est </a:t>
            </a:r>
            <a:r>
              <a:rPr lang="fr-FR" sz="2400" dirty="0"/>
              <a:t>?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Bach :  </a:t>
            </a:r>
            <a:r>
              <a:rPr lang="fr-FR" sz="2400" dirty="0">
                <a:solidFill>
                  <a:srgbClr val="FF0000"/>
                </a:solidFill>
              </a:rPr>
              <a:t>C’est</a:t>
            </a:r>
            <a:r>
              <a:rPr lang="fr-FR" sz="2400" dirty="0"/>
              <a:t> une console de jeux, </a:t>
            </a:r>
            <a:r>
              <a:rPr lang="fr-FR" sz="2400" dirty="0">
                <a:solidFill>
                  <a:srgbClr val="FF0000"/>
                </a:solidFill>
              </a:rPr>
              <a:t>c’est</a:t>
            </a:r>
            <a:r>
              <a:rPr lang="fr-FR" sz="2400" dirty="0"/>
              <a:t> la console de jeux PS5 !</a:t>
            </a:r>
          </a:p>
          <a:p>
            <a:pPr>
              <a:lnSpc>
                <a:spcPct val="150000"/>
              </a:lnSpc>
            </a:pPr>
            <a:r>
              <a:rPr lang="fr-FR" sz="2400" dirty="0" err="1"/>
              <a:t>Phong</a:t>
            </a:r>
            <a:r>
              <a:rPr lang="fr-FR" sz="2400" dirty="0"/>
              <a:t> : Et à côté ?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FF0000"/>
                </a:solidFill>
              </a:rPr>
              <a:t>Ce sont </a:t>
            </a:r>
            <a:r>
              <a:rPr lang="fr-FR" sz="2400" dirty="0"/>
              <a:t>des manettes de jeux !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1707058" y="2621281"/>
            <a:ext cx="2394679" cy="434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01410E-C87D-B315-09B2-C83C3AF98307}"/>
              </a:ext>
            </a:extLst>
          </p:cNvPr>
          <p:cNvSpPr/>
          <p:nvPr/>
        </p:nvSpPr>
        <p:spPr>
          <a:xfrm>
            <a:off x="1563368" y="3174244"/>
            <a:ext cx="700862" cy="434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80F21-461F-F4AF-6CE1-5213E71951FD}"/>
              </a:ext>
            </a:extLst>
          </p:cNvPr>
          <p:cNvSpPr/>
          <p:nvPr/>
        </p:nvSpPr>
        <p:spPr>
          <a:xfrm>
            <a:off x="613955" y="3744654"/>
            <a:ext cx="700862" cy="434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88843-8A10-62F6-BBAF-A32A7D89CD5F}"/>
              </a:ext>
            </a:extLst>
          </p:cNvPr>
          <p:cNvSpPr/>
          <p:nvPr/>
        </p:nvSpPr>
        <p:spPr>
          <a:xfrm>
            <a:off x="640082" y="4853709"/>
            <a:ext cx="1066976" cy="4343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4D3D5D9-6DA3-1892-AE3C-28F3CA0E09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478283"/>
            <a:ext cx="2436656" cy="1370619"/>
          </a:xfrm>
          <a:prstGeom prst="rect">
            <a:avLst/>
          </a:prstGeom>
        </p:spPr>
      </p:pic>
      <p:graphicFrame>
        <p:nvGraphicFramePr>
          <p:cNvPr id="9" name="Diagramme 3">
            <a:extLst>
              <a:ext uri="{FF2B5EF4-FFF2-40B4-BE49-F238E27FC236}">
                <a16:creationId xmlns:a16="http://schemas.microsoft.com/office/drawing/2014/main" id="{0743C9FA-EFEB-4F22-2F0D-46A1CF009F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63572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1644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0" grpId="0" animBg="1"/>
      <p:bldP spid="3" grpId="0" animBg="1"/>
      <p:bldP spid="6" grpId="0" animBg="1"/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1A967F01-5B35-D088-E8B1-53FA206308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  <p:graphicFrame>
        <p:nvGraphicFramePr>
          <p:cNvPr id="8" name="Diagramme 3">
            <a:extLst>
              <a:ext uri="{FF2B5EF4-FFF2-40B4-BE49-F238E27FC236}">
                <a16:creationId xmlns:a16="http://schemas.microsoft.com/office/drawing/2014/main" id="{11EB7A48-A31D-F5D3-A902-E785F4E8F6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63572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9665121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IX</a:t>
            </a:r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617EB4-F15F-EC1B-2627-DB70F497B3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66" r="3" b="3069"/>
          <a:stretch/>
        </p:blipFill>
        <p:spPr>
          <a:xfrm>
            <a:off x="7838240" y="1130534"/>
            <a:ext cx="3618290" cy="50477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BAC35F5-4CF1-BC64-95DA-7F79F7FDBF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6" t="1" r="4733" b="-3"/>
          <a:stretch/>
        </p:blipFill>
        <p:spPr>
          <a:xfrm>
            <a:off x="3821083" y="987302"/>
            <a:ext cx="3854088" cy="5047735"/>
          </a:xfrm>
          <a:prstGeom prst="rect">
            <a:avLst/>
          </a:prstGeom>
        </p:spPr>
      </p:pic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249039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XPLORE_1_LE_PISTE024">
            <a:hlinkClick r:id="" action="ppaction://media"/>
            <a:extLst>
              <a:ext uri="{FF2B5EF4-FFF2-40B4-BE49-F238E27FC236}">
                <a16:creationId xmlns:a16="http://schemas.microsoft.com/office/drawing/2014/main" id="{ADBF210E-96B7-4759-0620-6B5B7779CD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91138" y="3049139"/>
            <a:ext cx="304800" cy="304800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E57FD17C-4B94-4072-21A2-BBCF4310DA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6748312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14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D24324F4-6196-7F19-6716-E169B9DF43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4545551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Identify noun gender</a:t>
            </a:r>
          </a:p>
          <a:p>
            <a:pPr marL="457200" indent="-457200">
              <a:buAutoNum type="arabicPeriod"/>
            </a:pPr>
            <a:r>
              <a:rPr lang="en-US" sz="2267" dirty="0" err="1"/>
              <a:t>Memorise</a:t>
            </a:r>
            <a:r>
              <a:rPr lang="en-US" sz="2267" dirty="0"/>
              <a:t> until 5 objects by heart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an object</a:t>
            </a:r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en-US" sz="2133" dirty="0"/>
              <a:t>Les 5 </a:t>
            </a:r>
            <a:r>
              <a:rPr lang="en-US" sz="2133" dirty="0" err="1"/>
              <a:t>objets</a:t>
            </a:r>
            <a:r>
              <a:rPr lang="en-US" sz="2133" dirty="0"/>
              <a:t> </a:t>
            </a:r>
            <a:r>
              <a:rPr lang="en-US" sz="2133" dirty="0" err="1"/>
              <a:t>préférés</a:t>
            </a:r>
            <a:r>
              <a:rPr lang="en-US" sz="2133" dirty="0"/>
              <a:t> de </a:t>
            </a:r>
            <a:r>
              <a:rPr lang="en-US" sz="2133" dirty="0" err="1"/>
              <a:t>mon</a:t>
            </a:r>
            <a:r>
              <a:rPr lang="en-US" sz="2133" dirty="0"/>
              <a:t> </a:t>
            </a:r>
            <a:r>
              <a:rPr lang="en-US" sz="2133" dirty="0" err="1"/>
              <a:t>groupe</a:t>
            </a:r>
            <a:r>
              <a:rPr lang="en-US" sz="2133" dirty="0"/>
              <a:t> </a:t>
            </a:r>
            <a:r>
              <a:rPr lang="en-US" sz="2133" dirty="0" err="1"/>
              <a:t>sont</a:t>
            </a:r>
            <a:r>
              <a:rPr lang="en-US" sz="2133" dirty="0"/>
              <a:t> : </a:t>
            </a:r>
          </a:p>
          <a:p>
            <a:pPr marL="342900" indent="-342900">
              <a:buFontTx/>
              <a:buChar char="-"/>
            </a:pPr>
            <a:r>
              <a:rPr lang="en-US" sz="2133" dirty="0"/>
              <a:t>1) …</a:t>
            </a:r>
          </a:p>
          <a:p>
            <a:pPr marL="342900" indent="-342900">
              <a:buFontTx/>
              <a:buChar char="-"/>
            </a:pPr>
            <a:r>
              <a:rPr lang="en-US" sz="2133" dirty="0"/>
              <a:t>2) …</a:t>
            </a:r>
          </a:p>
          <a:p>
            <a:pPr marL="342900" indent="-342900">
              <a:buFontTx/>
              <a:buChar char="-"/>
            </a:pPr>
            <a:r>
              <a:rPr lang="en-US" sz="2133" dirty="0"/>
              <a:t>3) 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1,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1,2,3,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faire le top 10 </a:t>
            </a:r>
            <a:r>
              <a:rPr lang="fr-FR" sz="3200" dirty="0">
                <a:solidFill>
                  <a:schemeClr val="tx1"/>
                </a:solidFill>
              </a:rPr>
              <a:t>de mes objets préférés.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32B760-BBDD-1996-2E45-2C27AFDB54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8979" y="1314272"/>
            <a:ext cx="5326058" cy="908188"/>
          </a:xfrm>
          <a:prstGeom prst="rect">
            <a:avLst/>
          </a:prstGeom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D1B38004-DCB7-74EC-9514-C228B1AD46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5290281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6609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Nommer et compter des objets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7521791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B3FD81AD-604E-0683-F9A3-F25DDEE747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492449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base"/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Les présentations/salutations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https://create.kahoot.it/details/9b2cf744-51d7-472d-875a-eff993240fb1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algn="l" fontAlgn="base"/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Présentations et </a:t>
            </a:r>
            <a:r>
              <a:rPr lang="fr-FR" b="1" i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salutations!!!</a:t>
            </a:r>
            <a:endParaRPr lang="fr-FR" dirty="0"/>
          </a:p>
          <a:p>
            <a:pPr marL="0" indent="0">
              <a:buNone/>
            </a:pPr>
            <a:r>
              <a:rPr lang="fr-FR" dirty="0">
                <a:hlinkClick r:id="rId3"/>
              </a:rPr>
              <a:t>https://create.kahoot.it/details/9924be5c-2028-4218-8b71-4f967fbedd68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Identifying</a:t>
            </a:r>
            <a:r>
              <a:rPr lang="fr-FR" sz="3200" b="1" dirty="0"/>
              <a:t> </a:t>
            </a:r>
            <a:r>
              <a:rPr lang="fr-FR" sz="3200" b="1" dirty="0" err="1"/>
              <a:t>noun</a:t>
            </a:r>
            <a:r>
              <a:rPr lang="fr-FR" sz="3200" b="1" dirty="0"/>
              <a:t> </a:t>
            </a:r>
            <a:r>
              <a:rPr lang="fr-FR" sz="3200" b="1" dirty="0" err="1"/>
              <a:t>gender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Counting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until</a:t>
            </a:r>
            <a:r>
              <a:rPr lang="fr-FR" sz="3200" b="1" dirty="0">
                <a:ea typeface="UD Digi Kyokasho NK-R" panose="02020400000000000000" pitchFamily="18" charset="-128"/>
              </a:rPr>
              <a:t> 10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2800" b="1" dirty="0" err="1">
                <a:ea typeface="UD Digi Kyokasho NK-R" panose="02020400000000000000" pitchFamily="18" charset="-128"/>
              </a:rPr>
              <a:t>Presenting</a:t>
            </a:r>
            <a:r>
              <a:rPr lang="fr-FR" sz="2800" b="1" dirty="0">
                <a:ea typeface="UD Digi Kyokasho NK-R" panose="02020400000000000000" pitchFamily="18" charset="-128"/>
              </a:rPr>
              <a:t> an </a:t>
            </a:r>
            <a:r>
              <a:rPr lang="fr-FR" sz="2800" b="1" dirty="0" err="1">
                <a:ea typeface="UD Digi Kyokasho NK-R" panose="02020400000000000000" pitchFamily="18" charset="-128"/>
              </a:rPr>
              <a:t>object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64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révision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45D4E3-A4CD-8646-DE9B-8E7A87E2E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418" y="736682"/>
            <a:ext cx="4436236" cy="6056294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8667561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B2544C7-68FE-D1F7-2903-0342E43363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21744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1976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81260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3">
            <a:extLst>
              <a:ext uri="{FF2B5EF4-FFF2-40B4-BE49-F238E27FC236}">
                <a16:creationId xmlns:a16="http://schemas.microsoft.com/office/drawing/2014/main" id="{221CB13E-7912-9E7A-A07A-A8A5F4C1CB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21744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4486" y="589618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 dirty="0"/>
              <a:t>Progress </a:t>
            </a:r>
            <a:r>
              <a:rPr lang="fr-FR" sz="4267"/>
              <a:t>check End</a:t>
            </a:r>
            <a:endParaRPr lang="fr-FR" sz="4267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1161118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506242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7" y="620915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7" y="665738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01FA0C-5B76-A8F0-6AD2-FAD82596AEB4}"/>
              </a:ext>
            </a:extLst>
          </p:cNvPr>
          <p:cNvSpPr txBox="1"/>
          <p:nvPr/>
        </p:nvSpPr>
        <p:spPr>
          <a:xfrm>
            <a:off x="479834" y="1821110"/>
            <a:ext cx="3893063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>
                <a:solidFill>
                  <a:srgbClr val="FF0000"/>
                </a:solidFill>
              </a:rPr>
              <a:t>Bonjour</a:t>
            </a:r>
            <a:r>
              <a:rPr lang="fr-FR" sz="2400" dirty="0"/>
              <a:t> tout le monde, je </a:t>
            </a:r>
            <a:r>
              <a:rPr lang="fr-FR" sz="2400" dirty="0">
                <a:solidFill>
                  <a:srgbClr val="FF0000"/>
                </a:solidFill>
              </a:rPr>
              <a:t>m’appelle</a:t>
            </a:r>
            <a:r>
              <a:rPr lang="fr-FR" sz="2400" dirty="0"/>
              <a:t> Mr Mak. Et vous, vous </a:t>
            </a:r>
            <a:r>
              <a:rPr lang="fr-FR" sz="2400" dirty="0">
                <a:solidFill>
                  <a:srgbClr val="FF0000"/>
                </a:solidFill>
              </a:rPr>
              <a:t>vous appelez </a:t>
            </a:r>
            <a:r>
              <a:rPr lang="fr-FR" sz="2400" dirty="0"/>
              <a:t>comment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Moi, </a:t>
            </a:r>
            <a:r>
              <a:rPr lang="fr-FR" sz="2400" dirty="0">
                <a:solidFill>
                  <a:srgbClr val="FF0000"/>
                </a:solidFill>
              </a:rPr>
              <a:t>c’est </a:t>
            </a:r>
            <a:r>
              <a:rPr lang="fr-FR" sz="2400" dirty="0"/>
              <a:t>David. Je vous </a:t>
            </a:r>
            <a:r>
              <a:rPr lang="fr-FR" sz="2400" dirty="0">
                <a:solidFill>
                  <a:srgbClr val="FF0000"/>
                </a:solidFill>
              </a:rPr>
              <a:t>présente</a:t>
            </a:r>
            <a:r>
              <a:rPr lang="fr-FR" sz="2400" dirty="0"/>
              <a:t> Greg. Et </a:t>
            </a:r>
            <a:r>
              <a:rPr lang="fr-FR" sz="2400" dirty="0">
                <a:solidFill>
                  <a:srgbClr val="FF0000"/>
                </a:solidFill>
              </a:rPr>
              <a:t>voilà</a:t>
            </a:r>
            <a:r>
              <a:rPr lang="fr-FR" sz="2400" dirty="0"/>
              <a:t> Alice. Nous jouons aux </a:t>
            </a:r>
            <a:r>
              <a:rPr lang="fr-FR" sz="2400" dirty="0">
                <a:solidFill>
                  <a:srgbClr val="FF0000"/>
                </a:solidFill>
              </a:rPr>
              <a:t>jeux vidéo</a:t>
            </a:r>
            <a:r>
              <a:rPr lang="fr-FR" sz="2400" dirty="0"/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B71D0F-9D3B-AE62-D79E-744F9F9D43BC}"/>
              </a:ext>
            </a:extLst>
          </p:cNvPr>
          <p:cNvSpPr txBox="1"/>
          <p:nvPr/>
        </p:nvSpPr>
        <p:spPr>
          <a:xfrm>
            <a:off x="873409" y="2023801"/>
            <a:ext cx="1083138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A06D36-DBA0-CF5D-742D-DDD7EB03D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7701" y="2100983"/>
            <a:ext cx="4991683" cy="421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84C55E-4970-E697-4ED7-7B5610FAC013}"/>
              </a:ext>
            </a:extLst>
          </p:cNvPr>
          <p:cNvSpPr txBox="1"/>
          <p:nvPr/>
        </p:nvSpPr>
        <p:spPr>
          <a:xfrm>
            <a:off x="896119" y="2577313"/>
            <a:ext cx="1255409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18D3DC9-45AD-777E-9F41-D21C34E24492}"/>
              </a:ext>
            </a:extLst>
          </p:cNvPr>
          <p:cNvSpPr txBox="1"/>
          <p:nvPr/>
        </p:nvSpPr>
        <p:spPr>
          <a:xfrm>
            <a:off x="2057049" y="3130825"/>
            <a:ext cx="2315848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BA3459-CA94-28A7-D81E-47062D4A83CA}"/>
              </a:ext>
            </a:extLst>
          </p:cNvPr>
          <p:cNvSpPr txBox="1"/>
          <p:nvPr/>
        </p:nvSpPr>
        <p:spPr>
          <a:xfrm>
            <a:off x="1577193" y="4188312"/>
            <a:ext cx="715532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177DCC-613B-B3E0-ACA5-BF7E9CFF503F}"/>
              </a:ext>
            </a:extLst>
          </p:cNvPr>
          <p:cNvSpPr txBox="1"/>
          <p:nvPr/>
        </p:nvSpPr>
        <p:spPr>
          <a:xfrm>
            <a:off x="857833" y="4764294"/>
            <a:ext cx="1199216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73A6CAD-1E3F-4B94-D08B-608C2C72CFC4}"/>
              </a:ext>
            </a:extLst>
          </p:cNvPr>
          <p:cNvSpPr txBox="1"/>
          <p:nvPr/>
        </p:nvSpPr>
        <p:spPr>
          <a:xfrm>
            <a:off x="3664323" y="4764294"/>
            <a:ext cx="686745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BB96281-1CCA-5E19-4159-0AB5DC1E4FA8}"/>
              </a:ext>
            </a:extLst>
          </p:cNvPr>
          <p:cNvSpPr txBox="1"/>
          <p:nvPr/>
        </p:nvSpPr>
        <p:spPr>
          <a:xfrm>
            <a:off x="873409" y="5839163"/>
            <a:ext cx="1337159" cy="353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351" dirty="0"/>
          </a:p>
        </p:txBody>
      </p:sp>
      <p:pic>
        <p:nvPicPr>
          <p:cNvPr id="15" name="Picture 2" descr="Une console inspirée de la NES avec 620 jeux intégrés – Masculin.com">
            <a:extLst>
              <a:ext uri="{FF2B5EF4-FFF2-40B4-BE49-F238E27FC236}">
                <a16:creationId xmlns:a16="http://schemas.microsoft.com/office/drawing/2014/main" id="{9694DFE8-E82A-8438-F77F-674B8554A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059" y="2930412"/>
            <a:ext cx="2073182" cy="13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C4A200D-5DD6-94C2-8B23-194B1B40A1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41673" y="665853"/>
            <a:ext cx="1969223" cy="1107688"/>
          </a:xfrm>
          <a:prstGeom prst="rect">
            <a:avLst/>
          </a:prstGeom>
        </p:spPr>
      </p:pic>
      <p:graphicFrame>
        <p:nvGraphicFramePr>
          <p:cNvPr id="17" name="Diagramme 3">
            <a:extLst>
              <a:ext uri="{FF2B5EF4-FFF2-40B4-BE49-F238E27FC236}">
                <a16:creationId xmlns:a16="http://schemas.microsoft.com/office/drawing/2014/main" id="{DA11F1FC-02A7-EDF9-0543-D81AD0542E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217446"/>
              </p:ext>
            </p:extLst>
          </p:nvPr>
        </p:nvGraphicFramePr>
        <p:xfrm>
          <a:off x="-1" y="9098"/>
          <a:ext cx="12192001" cy="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8248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9" grpId="0" animBg="1"/>
      <p:bldP spid="3" grpId="0" animBg="1"/>
      <p:bldP spid="6" grpId="0" animBg="1"/>
      <p:bldP spid="8" grpId="0" animBg="1"/>
      <p:bldP spid="10" grpId="0" animBg="1"/>
      <p:bldP spid="11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3339</TotalTime>
  <Words>4815</Words>
  <Application>Microsoft Office PowerPoint</Application>
  <PresentationFormat>Widescreen</PresentationFormat>
  <Paragraphs>1008</Paragraphs>
  <Slides>66</Slides>
  <Notes>16</Notes>
  <HiddenSlides>3</HiddenSlides>
  <MMClips>31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66</vt:i4>
      </vt:variant>
    </vt:vector>
  </HeadingPairs>
  <TitlesOfParts>
    <vt:vector size="79" baseType="lpstr">
      <vt:lpstr>UD Digi Kyokasho NK-R</vt:lpstr>
      <vt:lpstr>Arial</vt:lpstr>
      <vt:lpstr>Avenir Next LT Pro</vt:lpstr>
      <vt:lpstr>Calibri</vt:lpstr>
      <vt:lpstr>Calibri Light</vt:lpstr>
      <vt:lpstr>Montserrat</vt:lpstr>
      <vt:lpstr>Roboto</vt:lpstr>
      <vt:lpstr>Office Theme</vt:lpstr>
      <vt:lpstr>Office Theme</vt:lpstr>
      <vt:lpstr>Thème Office</vt:lpstr>
      <vt:lpstr>Thème Office</vt:lpstr>
      <vt:lpstr>1_Thème Office</vt:lpstr>
      <vt:lpstr>Thème Office</vt:lpstr>
      <vt:lpstr>Qu’est-ce que c’est ?</vt:lpstr>
      <vt:lpstr>PowerPoint Presentation</vt:lpstr>
      <vt:lpstr>Progress check : Start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À la fin de la leçon…</vt:lpstr>
      <vt:lpstr>II. Compréhension de texte 1</vt:lpstr>
      <vt:lpstr>Compréhension détaillée</vt:lpstr>
      <vt:lpstr>PowerPoint Presentation</vt:lpstr>
      <vt:lpstr>III. Vocabulaire : les objets quotidiens</vt:lpstr>
      <vt:lpstr>PowerPoint Presentation</vt:lpstr>
      <vt:lpstr>PowerPoint Presentation</vt:lpstr>
      <vt:lpstr>LE 9 p.18 </vt:lpstr>
      <vt:lpstr>Online activity  Qu'est-ce que c'est ? https://create.kahoot.it/details/bcf2ca19-03a6-4ad0-a9ad-abb6217a1a26  Fournitures scolaires (genres) https://create.kahoot.it/details/406cb77a-6f16-4de4-a47f-9ae606d818f9 </vt:lpstr>
      <vt:lpstr>PowerPoint Presentation</vt:lpstr>
      <vt:lpstr>Learning review</vt:lpstr>
      <vt:lpstr>À la fin de la leçon…</vt:lpstr>
      <vt:lpstr>PowerPoint Presentation</vt:lpstr>
      <vt:lpstr>IV. Grammaire : Les articles définis</vt:lpstr>
      <vt:lpstr>Les articles indéfinis : le, la, l’, les</vt:lpstr>
      <vt:lpstr>Les articles définis</vt:lpstr>
      <vt:lpstr>LE 3,4 p.19</vt:lpstr>
      <vt:lpstr>Online activity  LES MATERIAUX SCOLAIRES (articles)  https://create.kahoot.it/details/f1bde513-09ab-491d-bfa6-4a116e927529 </vt:lpstr>
      <vt:lpstr>PowerPoint Presentation</vt:lpstr>
      <vt:lpstr>Learning review</vt:lpstr>
      <vt:lpstr>À la fin de la leçon…</vt:lpstr>
      <vt:lpstr>PowerPoint Presentation</vt:lpstr>
      <vt:lpstr>PowerPoint Presentation</vt:lpstr>
      <vt:lpstr>PowerPoint Presentation</vt:lpstr>
      <vt:lpstr>Pratique ton français !</vt:lpstr>
      <vt:lpstr>LE 6,7 p.18</vt:lpstr>
      <vt:lpstr>Online activity  Nombres de 1 à 20 https://create.kahoot.it/details/6359b0c5-ee39-4c48-9794-72c9679e66c5 </vt:lpstr>
      <vt:lpstr>PowerPoint Presentation</vt:lpstr>
      <vt:lpstr>Learning review</vt:lpstr>
      <vt:lpstr>VI. Compréhension de texte 2</vt:lpstr>
      <vt:lpstr>Compréhension détaillée </vt:lpstr>
      <vt:lpstr>À la fin de la leçon…</vt:lpstr>
      <vt:lpstr>PowerPoint Presentation</vt:lpstr>
      <vt:lpstr>PowerPoint Presentation</vt:lpstr>
      <vt:lpstr>PowerPoint Presentation</vt:lpstr>
      <vt:lpstr>PowerPoint Presentation</vt:lpstr>
      <vt:lpstr>LE 5 p.15</vt:lpstr>
      <vt:lpstr>Articles indéfinis            (un, une, des)</vt:lpstr>
      <vt:lpstr>Articles indéfinis            (un, une, des)</vt:lpstr>
      <vt:lpstr>LE 9,10 p.20</vt:lpstr>
      <vt:lpstr>LE 11,12 p.20</vt:lpstr>
      <vt:lpstr>LE 13 p.20</vt:lpstr>
      <vt:lpstr>Online activity</vt:lpstr>
      <vt:lpstr>PowerPoint Presentation</vt:lpstr>
      <vt:lpstr>Learning review</vt:lpstr>
      <vt:lpstr>IX. Phonétique</vt:lpstr>
      <vt:lpstr>Practice your pronunciation !</vt:lpstr>
      <vt:lpstr>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74</cp:revision>
  <cp:lastPrinted>2023-09-12T07:44:19Z</cp:lastPrinted>
  <dcterms:created xsi:type="dcterms:W3CDTF">2023-01-09T10:56:41Z</dcterms:created>
  <dcterms:modified xsi:type="dcterms:W3CDTF">2024-01-05T14:36:37Z</dcterms:modified>
</cp:coreProperties>
</file>