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5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6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notesSlides/notesSlide7.xml" ContentType="application/vnd.openxmlformats-officedocument.presentationml.notesSlide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notesSlides/notesSlide8.xml" ContentType="application/vnd.openxmlformats-officedocument.presentationml.notesSlide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notesSlides/notesSlide9.xml" ContentType="application/vnd.openxmlformats-officedocument.presentationml.notesSlide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notesSlides/notesSlide10.xml" ContentType="application/vnd.openxmlformats-officedocument.presentationml.notesSlide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3717" r:id="rId2"/>
    <p:sldMasterId id="2147483729" r:id="rId3"/>
    <p:sldMasterId id="2147483731" r:id="rId4"/>
    <p:sldMasterId id="2147483723" r:id="rId5"/>
    <p:sldMasterId id="2147483672" r:id="rId6"/>
    <p:sldMasterId id="2147483648" r:id="rId7"/>
    <p:sldMasterId id="2147483660" r:id="rId8"/>
    <p:sldMasterId id="2147483687" r:id="rId9"/>
  </p:sldMasterIdLst>
  <p:notesMasterIdLst>
    <p:notesMasterId r:id="rId87"/>
  </p:notesMasterIdLst>
  <p:sldIdLst>
    <p:sldId id="256" r:id="rId10"/>
    <p:sldId id="299" r:id="rId11"/>
    <p:sldId id="275" r:id="rId12"/>
    <p:sldId id="319" r:id="rId13"/>
    <p:sldId id="303" r:id="rId14"/>
    <p:sldId id="266" r:id="rId15"/>
    <p:sldId id="304" r:id="rId16"/>
    <p:sldId id="267" r:id="rId17"/>
    <p:sldId id="320" r:id="rId18"/>
    <p:sldId id="321" r:id="rId19"/>
    <p:sldId id="258" r:id="rId20"/>
    <p:sldId id="259" r:id="rId21"/>
    <p:sldId id="1791" r:id="rId22"/>
    <p:sldId id="322" r:id="rId23"/>
    <p:sldId id="306" r:id="rId24"/>
    <p:sldId id="260" r:id="rId25"/>
    <p:sldId id="278" r:id="rId26"/>
    <p:sldId id="279" r:id="rId27"/>
    <p:sldId id="283" r:id="rId28"/>
    <p:sldId id="413" r:id="rId29"/>
    <p:sldId id="414" r:id="rId30"/>
    <p:sldId id="416" r:id="rId31"/>
    <p:sldId id="417" r:id="rId32"/>
    <p:sldId id="418" r:id="rId33"/>
    <p:sldId id="1792" r:id="rId34"/>
    <p:sldId id="280" r:id="rId35"/>
    <p:sldId id="281" r:id="rId36"/>
    <p:sldId id="282" r:id="rId37"/>
    <p:sldId id="1793" r:id="rId38"/>
    <p:sldId id="1794" r:id="rId39"/>
    <p:sldId id="1795" r:id="rId40"/>
    <p:sldId id="410" r:id="rId41"/>
    <p:sldId id="419" r:id="rId42"/>
    <p:sldId id="308" r:id="rId43"/>
    <p:sldId id="411" r:id="rId44"/>
    <p:sldId id="313" r:id="rId45"/>
    <p:sldId id="261" r:id="rId46"/>
    <p:sldId id="295" r:id="rId47"/>
    <p:sldId id="420" r:id="rId48"/>
    <p:sldId id="1797" r:id="rId49"/>
    <p:sldId id="1782" r:id="rId50"/>
    <p:sldId id="1783" r:id="rId51"/>
    <p:sldId id="1784" r:id="rId52"/>
    <p:sldId id="1785" r:id="rId53"/>
    <p:sldId id="1786" r:id="rId54"/>
    <p:sldId id="274" r:id="rId55"/>
    <p:sldId id="1787" r:id="rId56"/>
    <p:sldId id="276" r:id="rId57"/>
    <p:sldId id="277" r:id="rId58"/>
    <p:sldId id="1790" r:id="rId59"/>
    <p:sldId id="1796" r:id="rId60"/>
    <p:sldId id="422" r:id="rId61"/>
    <p:sldId id="421" r:id="rId62"/>
    <p:sldId id="412" r:id="rId63"/>
    <p:sldId id="314" r:id="rId64"/>
    <p:sldId id="427" r:id="rId65"/>
    <p:sldId id="424" r:id="rId66"/>
    <p:sldId id="286" r:id="rId67"/>
    <p:sldId id="1788" r:id="rId68"/>
    <p:sldId id="309" r:id="rId69"/>
    <p:sldId id="287" r:id="rId70"/>
    <p:sldId id="1798" r:id="rId71"/>
    <p:sldId id="426" r:id="rId72"/>
    <p:sldId id="425" r:id="rId73"/>
    <p:sldId id="312" r:id="rId74"/>
    <p:sldId id="311" r:id="rId75"/>
    <p:sldId id="318" r:id="rId76"/>
    <p:sldId id="1779" r:id="rId77"/>
    <p:sldId id="297" r:id="rId78"/>
    <p:sldId id="1789" r:id="rId79"/>
    <p:sldId id="264" r:id="rId80"/>
    <p:sldId id="316" r:id="rId81"/>
    <p:sldId id="270" r:id="rId82"/>
    <p:sldId id="271" r:id="rId83"/>
    <p:sldId id="272" r:id="rId84"/>
    <p:sldId id="273" r:id="rId85"/>
    <p:sldId id="317" r:id="rId86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16" autoAdjust="0"/>
    <p:restoredTop sz="94660"/>
  </p:normalViewPr>
  <p:slideViewPr>
    <p:cSldViewPr snapToGrid="0">
      <p:cViewPr>
        <p:scale>
          <a:sx n="75" d="100"/>
          <a:sy n="75" d="100"/>
        </p:scale>
        <p:origin x="375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slide" Target="slides/slide75.xml"/><Relationship Id="rId89" Type="http://schemas.openxmlformats.org/officeDocument/2006/relationships/viewProps" Target="viewProps.xml"/><Relationship Id="rId16" Type="http://schemas.openxmlformats.org/officeDocument/2006/relationships/slide" Target="slides/slide7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5" Type="http://schemas.openxmlformats.org/officeDocument/2006/relationships/slideMaster" Target="slideMasters/slideMaster5.xml"/><Relationship Id="rId90" Type="http://schemas.openxmlformats.org/officeDocument/2006/relationships/theme" Target="theme/theme1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77" Type="http://schemas.openxmlformats.org/officeDocument/2006/relationships/slide" Target="slides/slide6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80" Type="http://schemas.openxmlformats.org/officeDocument/2006/relationships/slide" Target="slides/slide71.xml"/><Relationship Id="rId85" Type="http://schemas.openxmlformats.org/officeDocument/2006/relationships/slide" Target="slides/slide7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83" Type="http://schemas.openxmlformats.org/officeDocument/2006/relationships/slide" Target="slides/slide74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81" Type="http://schemas.openxmlformats.org/officeDocument/2006/relationships/slide" Target="slides/slide72.xml"/><Relationship Id="rId86" Type="http://schemas.openxmlformats.org/officeDocument/2006/relationships/slide" Target="slides/slide7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2.xml"/><Relationship Id="rId82" Type="http://schemas.openxmlformats.org/officeDocument/2006/relationships/slide" Target="slides/slide73.xml"/><Relationship Id="rId19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3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4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5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6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6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67.xml"/><Relationship Id="rId3" Type="http://schemas.openxmlformats.org/officeDocument/2006/relationships/slide" Target="../slides/slide15.xml"/><Relationship Id="rId7" Type="http://schemas.openxmlformats.org/officeDocument/2006/relationships/slide" Target="../slides/slide69.xml"/><Relationship Id="rId2" Type="http://schemas.openxmlformats.org/officeDocument/2006/relationships/slide" Target="../slides/slide11.xml"/><Relationship Id="rId1" Type="http://schemas.openxmlformats.org/officeDocument/2006/relationships/slide" Target="../slides/slide4.xml"/><Relationship Id="rId6" Type="http://schemas.openxmlformats.org/officeDocument/2006/relationships/slide" Target="../slides/slide56.xml"/><Relationship Id="rId5" Type="http://schemas.openxmlformats.org/officeDocument/2006/relationships/slide" Target="../slides/slide36.xml"/><Relationship Id="rId4" Type="http://schemas.openxmlformats.org/officeDocument/2006/relationships/slide" Target="../slides/slide23.xml"/><Relationship Id="rId9" Type="http://schemas.openxmlformats.org/officeDocument/2006/relationships/slide" Target="../slides/slide60.xml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Verbes pronominaux</a:t>
          </a:r>
        </a:p>
        <a:p>
          <a:pPr rtl="0"/>
          <a:r>
            <a:rPr lang="fr-FR" sz="1800" b="0" noProof="0" dirty="0"/>
            <a:t>- Adjectifs possessifs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Personnalités francophones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4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400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Famille</a:t>
          </a:r>
        </a:p>
        <a:p>
          <a:pPr rtl="0"/>
          <a:r>
            <a:rPr lang="fr-FR" sz="1800" b="0" noProof="0" dirty="0"/>
            <a:t>- Animaux de compagnie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 sz="240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 sz="24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1430" custLinFactNeighborX="-83" custLinFactNeighborY="8469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ScaleX="93691" custScaleY="79134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35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509" custLinFactY="300000" custLinFactNeighborX="-923" custLinFactNeighborY="389469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Verbes pronominaux</a:t>
          </a:r>
        </a:p>
        <a:p>
          <a:pPr rtl="0"/>
          <a:r>
            <a:rPr lang="fr-FR" sz="1800" b="0" noProof="0" dirty="0"/>
            <a:t>- Adjectifs possessifs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Personnalités francophones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4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400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Famille</a:t>
          </a:r>
        </a:p>
        <a:p>
          <a:pPr rtl="0"/>
          <a:r>
            <a:rPr lang="fr-FR" sz="1800" b="0" noProof="0" dirty="0"/>
            <a:t>- Animaux de compagnie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 sz="240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 sz="24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1430" custLinFactNeighborX="-83" custLinFactNeighborY="8469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ScaleX="93691" custScaleY="79134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Verbes pronominaux</a:t>
          </a:r>
        </a:p>
        <a:p>
          <a:pPr rtl="0"/>
          <a:r>
            <a:rPr lang="fr-FR" sz="1800" b="0" strike="sngStrike" noProof="0" dirty="0"/>
            <a:t>- Adjectifs possessifs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Personnalités francophones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4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400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Famille</a:t>
          </a:r>
        </a:p>
        <a:p>
          <a:pPr rtl="0"/>
          <a:r>
            <a:rPr lang="fr-FR" sz="1800" b="0" noProof="0" dirty="0"/>
            <a:t>- Animaux de compagnie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 sz="240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 sz="24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1430" custLinFactNeighborX="-83" custLinFactNeighborY="8469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ScaleX="93691" custScaleY="79134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Verbes pronominaux</a:t>
          </a:r>
        </a:p>
        <a:p>
          <a:pPr rtl="0"/>
          <a:r>
            <a:rPr lang="fr-FR" sz="1800" b="0" noProof="0" dirty="0"/>
            <a:t>- Adjectifs possessifs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 Personnalités francophones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4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400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noProof="0" dirty="0"/>
            <a:t>- Famille</a:t>
          </a:r>
        </a:p>
        <a:p>
          <a:pPr rtl="0"/>
          <a:r>
            <a:rPr lang="fr-FR" sz="1800" b="0" noProof="0" dirty="0"/>
            <a:t>- Animaux de compagnie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 sz="240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 sz="24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1430" custLinFactNeighborX="-83" custLinFactNeighborY="8469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ScaleX="93691" custScaleY="79134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Verbes pronominaux</a:t>
          </a:r>
        </a:p>
        <a:p>
          <a:pPr rtl="0"/>
          <a:r>
            <a:rPr lang="fr-FR" sz="1800" b="0" strike="sngStrike" noProof="0" dirty="0"/>
            <a:t>- Adjectifs possessifs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strike="sngStrike" noProof="0" dirty="0"/>
            <a:t>- Personnalités francophones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4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400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1800" b="1" noProof="0" dirty="0"/>
            <a:t>Vocabulaire</a:t>
          </a:r>
        </a:p>
        <a:p>
          <a:pPr rtl="0"/>
          <a:r>
            <a:rPr lang="fr-FR" sz="1800" b="0" strike="sngStrike" noProof="0" dirty="0"/>
            <a:t>- Famille</a:t>
          </a:r>
        </a:p>
        <a:p>
          <a:pPr rtl="0"/>
          <a:r>
            <a:rPr lang="fr-FR" sz="1800" b="0" noProof="0" dirty="0"/>
            <a:t>- Animaux de compagnie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 sz="240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 sz="24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1430" custLinFactNeighborX="-83" custLinFactNeighborY="84695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ScaleX="93691" custScaleY="79134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someone’s</a:t>
          </a:r>
          <a:r>
            <a:rPr lang="fr-FR" dirty="0"/>
            <a:t> </a:t>
          </a:r>
          <a:r>
            <a:rPr lang="fr-FR" dirty="0" err="1"/>
            <a:t>character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 and </a:t>
          </a:r>
          <a:r>
            <a:rPr lang="fr-FR" dirty="0" err="1"/>
            <a:t>teachers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present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</a:t>
          </a:r>
          <a:r>
            <a:rPr lang="fr-FR" dirty="0" err="1"/>
            <a:t>someone’s</a:t>
          </a:r>
          <a:r>
            <a:rPr lang="fr-FR" dirty="0"/>
            <a:t> </a:t>
          </a:r>
          <a:r>
            <a:rPr lang="fr-FR" dirty="0" err="1"/>
            <a:t>character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present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school</a:t>
          </a:r>
          <a:r>
            <a:rPr lang="fr-FR" dirty="0"/>
            <a:t> and </a:t>
          </a:r>
          <a:r>
            <a:rPr lang="fr-FR" dirty="0" err="1"/>
            <a:t>teachers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tell </a:t>
          </a:r>
          <a:r>
            <a:rPr lang="fr-FR" dirty="0" err="1"/>
            <a:t>present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family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400" noProof="0" dirty="0"/>
            <a:t>Personnalités francophones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de texte 1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400" noProof="0" dirty="0"/>
            <a:t>Recherche des phrases clés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III.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400" noProof="0" dirty="0"/>
            <a:t>Les adjectifs possessifs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IV.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VII. Vocabulaire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r>
            <a:rPr lang="fr-FR" sz="1400" noProof="0" dirty="0"/>
            <a:t>L’intonation</a:t>
          </a:r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IX.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400" noProof="0" dirty="0"/>
            <a:t>Faire le portrait d’une personnalité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775A1A75-C6CE-4C3D-A09A-9B9A71B94389}">
      <dgm:prSet phldrT="[Text]" custT="1"/>
      <dgm:spPr/>
      <dgm:t>
        <a:bodyPr rtlCol="0"/>
        <a:lstStyle/>
        <a:p>
          <a:pPr rtl="0"/>
          <a:r>
            <a:rPr lang="fr-FR" sz="1400" noProof="0" dirty="0"/>
            <a:t>La famille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endParaRPr lang="fr-FR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endParaRPr lang="fr-FR"/>
        </a:p>
      </dgm:t>
    </dgm:pt>
    <dgm:pt modelId="{623F91B1-5897-41C9-BCF7-5034B70EE5ED}">
      <dgm:prSet phldrT="[Text]" custT="1"/>
      <dgm:spPr/>
      <dgm:t>
        <a:bodyPr rtlCol="0"/>
        <a:lstStyle/>
        <a:p>
          <a:pPr rtl="0"/>
          <a:r>
            <a:rPr lang="fr-FR" sz="2500" b="1" noProof="0" dirty="0"/>
            <a:t>VI. Compréhension de texte 2</a:t>
          </a:r>
        </a:p>
      </dgm:t>
    </dgm:pt>
    <dgm:pt modelId="{7AFB51FA-A5BE-42F2-9357-2C39B3B42824}" type="parTrans" cxnId="{343748AC-76DE-40C7-977C-D84F99C6E49B}">
      <dgm:prSet/>
      <dgm:spPr/>
      <dgm:t>
        <a:bodyPr/>
        <a:lstStyle/>
        <a:p>
          <a:endParaRPr lang="fr-FR"/>
        </a:p>
      </dgm:t>
    </dgm:pt>
    <dgm:pt modelId="{901996D4-8E8E-4BF1-9777-F3A7013B524F}" type="sibTrans" cxnId="{343748AC-76DE-40C7-977C-D84F99C6E49B}">
      <dgm:prSet/>
      <dgm:spPr/>
      <dgm:t>
        <a:bodyPr/>
        <a:lstStyle/>
        <a:p>
          <a:endParaRPr lang="fr-FR"/>
        </a:p>
      </dgm:t>
    </dgm:pt>
    <dgm:pt modelId="{ED82A22D-4A15-4794-8B2E-9DB44C7BE3B9}">
      <dgm:prSet phldrT="[Text]" custT="1"/>
      <dgm:spPr/>
      <dgm:t>
        <a:bodyPr/>
        <a:lstStyle/>
        <a:p>
          <a:r>
            <a:rPr lang="fr-FR" sz="1400" noProof="0" dirty="0"/>
            <a:t>Recherche des phrases clés</a:t>
          </a:r>
        </a:p>
      </dgm:t>
    </dgm:pt>
    <dgm:pt modelId="{9A5390CC-AF16-40A9-B713-2885785CA655}" type="parTrans" cxnId="{792448C3-75BD-4225-BA8F-568137C04E54}">
      <dgm:prSet/>
      <dgm:spPr/>
      <dgm:t>
        <a:bodyPr/>
        <a:lstStyle/>
        <a:p>
          <a:endParaRPr lang="fr-FR"/>
        </a:p>
      </dgm:t>
    </dgm:pt>
    <dgm:pt modelId="{83464159-3D0F-47F4-94B4-03DDA2224B3D}" type="sibTrans" cxnId="{792448C3-75BD-4225-BA8F-568137C04E54}">
      <dgm:prSet/>
      <dgm:spPr/>
      <dgm:t>
        <a:bodyPr/>
        <a:lstStyle/>
        <a:p>
          <a:endParaRPr lang="fr-FR"/>
        </a:p>
      </dgm:t>
    </dgm:pt>
    <dgm:pt modelId="{86322E41-6D6F-44E8-BF51-058A051E8AEB}">
      <dgm:prSet phldrT="[Text]"/>
      <dgm:spPr/>
      <dgm:t>
        <a:bodyPr rtlCol="0"/>
        <a:lstStyle/>
        <a:p>
          <a:pPr rtl="0"/>
          <a:r>
            <a:rPr lang="fr-FR" b="1" noProof="0" dirty="0"/>
            <a:t>VIII. Phonétique</a:t>
          </a:r>
        </a:p>
      </dgm:t>
    </dgm:pt>
    <dgm:pt modelId="{22ACDEC6-DF34-4EB9-ABCF-A120C7940426}" type="parTrans" cxnId="{DAC933A7-841C-4DC9-A26B-E65653A8172D}">
      <dgm:prSet/>
      <dgm:spPr/>
      <dgm:t>
        <a:bodyPr/>
        <a:lstStyle/>
        <a:p>
          <a:endParaRPr lang="fr-FR"/>
        </a:p>
      </dgm:t>
    </dgm:pt>
    <dgm:pt modelId="{E9D7C191-81BC-4059-93F6-C42055FA4028}" type="sibTrans" cxnId="{DAC933A7-841C-4DC9-A26B-E65653A8172D}">
      <dgm:prSet/>
      <dgm:spPr/>
      <dgm:t>
        <a:bodyPr/>
        <a:lstStyle/>
        <a:p>
          <a:endParaRPr lang="fr-FR"/>
        </a:p>
      </dgm:t>
    </dgm:pt>
    <dgm:pt modelId="{AE711A21-A2D3-4433-92A9-54121CA13289}">
      <dgm:prSet phldrT="[Text]" custT="1"/>
      <dgm:spPr/>
      <dgm:t>
        <a:bodyPr rtlCol="0"/>
        <a:lstStyle/>
        <a:p>
          <a:pPr rtl="0"/>
          <a:r>
            <a:rPr lang="fr-FR" sz="1400" b="0" noProof="0" dirty="0"/>
            <a:t>Animaux de compagnie originaux</a:t>
          </a:r>
        </a:p>
      </dgm:t>
    </dgm:pt>
    <dgm:pt modelId="{016987D2-EB40-4280-86FB-49C7E333A010}" type="parTrans" cxnId="{E40115E7-AAD8-4D05-8EAD-A35FF5085B58}">
      <dgm:prSet/>
      <dgm:spPr/>
      <dgm:t>
        <a:bodyPr/>
        <a:lstStyle/>
        <a:p>
          <a:endParaRPr lang="fr-FR"/>
        </a:p>
      </dgm:t>
    </dgm:pt>
    <dgm:pt modelId="{EA5815D2-5810-4EF8-85DC-BB0DA5E40FE0}" type="sibTrans" cxnId="{E40115E7-AAD8-4D05-8EAD-A35FF5085B58}">
      <dgm:prSet/>
      <dgm:spPr/>
      <dgm:t>
        <a:bodyPr/>
        <a:lstStyle/>
        <a:p>
          <a:endParaRPr lang="fr-FR"/>
        </a:p>
      </dgm:t>
    </dgm:pt>
    <dgm:pt modelId="{078199A9-A65B-4E3D-BCF7-A8B1CBDBF8C5}">
      <dgm:prSet phldrT="[Text]" custT="1"/>
      <dgm:spPr/>
      <dgm:t>
        <a:bodyPr rtlCol="0"/>
        <a:lstStyle/>
        <a:p>
          <a:pPr rtl="0"/>
          <a:r>
            <a:rPr lang="fr-FR" sz="2500" b="1" noProof="0" dirty="0"/>
            <a:t>V. Grammaire</a:t>
          </a:r>
        </a:p>
      </dgm:t>
    </dgm:pt>
    <dgm:pt modelId="{C88B0DE1-8827-4F61-812D-BDA9640EEF2A}" type="parTrans" cxnId="{0C27E9CD-1390-4ECA-82C8-B44571E797CB}">
      <dgm:prSet/>
      <dgm:spPr/>
      <dgm:t>
        <a:bodyPr/>
        <a:lstStyle/>
        <a:p>
          <a:endParaRPr lang="fr-FR"/>
        </a:p>
      </dgm:t>
    </dgm:pt>
    <dgm:pt modelId="{AC018347-8864-4D50-ABE3-B31B31C07579}" type="sibTrans" cxnId="{0C27E9CD-1390-4ECA-82C8-B44571E797CB}">
      <dgm:prSet/>
      <dgm:spPr/>
      <dgm:t>
        <a:bodyPr/>
        <a:lstStyle/>
        <a:p>
          <a:endParaRPr lang="fr-FR"/>
        </a:p>
      </dgm:t>
    </dgm:pt>
    <dgm:pt modelId="{0ED4EF58-33B9-43A1-B2A2-AB4AD25623BD}">
      <dgm:prSet phldrT="[Text]" custT="1"/>
      <dgm:spPr/>
      <dgm:t>
        <a:bodyPr rtlCol="0"/>
        <a:lstStyle/>
        <a:p>
          <a:pPr rtl="0"/>
          <a:r>
            <a:rPr lang="fr-FR" sz="1400" noProof="0" dirty="0"/>
            <a:t>Les verbes pronominaux</a:t>
          </a:r>
        </a:p>
      </dgm:t>
    </dgm:pt>
    <dgm:pt modelId="{123207B1-6FEA-4D8F-982F-C2DDE523B3E3}" type="parTrans" cxnId="{C27CC0C2-5359-4683-9CE8-8D67898FBFE6}">
      <dgm:prSet/>
      <dgm:spPr/>
      <dgm:t>
        <a:bodyPr/>
        <a:lstStyle/>
        <a:p>
          <a:endParaRPr lang="fr-FR"/>
        </a:p>
      </dgm:t>
    </dgm:pt>
    <dgm:pt modelId="{03DF25EE-4DCF-4099-BA86-4DE453E60AEE}" type="sibTrans" cxnId="{C27CC0C2-5359-4683-9CE8-8D67898FBFE6}">
      <dgm:prSet/>
      <dgm:spPr/>
      <dgm:t>
        <a:bodyPr/>
        <a:lstStyle/>
        <a:p>
          <a:endParaRPr lang="fr-FR"/>
        </a:p>
      </dgm:t>
    </dgm:pt>
    <dgm:pt modelId="{60F63340-86B7-4BE5-97BB-3F76EC50BB96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51C56872-1F60-4A9D-BFAD-32B603BECA03}" type="pres">
      <dgm:prSet presAssocID="{082E8A29-955A-4C7C-A174-3E9DCD4DC89B}" presName="linNode" presStyleCnt="0"/>
      <dgm:spPr/>
    </dgm:pt>
    <dgm:pt modelId="{B48FD4BB-163E-4570-BBE5-E4E07F894361}" type="pres">
      <dgm:prSet presAssocID="{082E8A29-955A-4C7C-A174-3E9DCD4DC89B}" presName="parentShp" presStyleLbl="node1" presStyleIdx="0" presStyleCnt="9">
        <dgm:presLayoutVars>
          <dgm:bulletEnabled val="1"/>
        </dgm:presLayoutVars>
      </dgm:prSet>
      <dgm:spPr/>
    </dgm:pt>
    <dgm:pt modelId="{D385E26E-B12C-433F-9CF8-6D4CB4586FC2}" type="pres">
      <dgm:prSet presAssocID="{082E8A29-955A-4C7C-A174-3E9DCD4DC89B}" presName="childShp" presStyleLbl="bgAccFollowNode1" presStyleIdx="0" presStyleCnt="9">
        <dgm:presLayoutVars>
          <dgm:bulletEnabled val="1"/>
        </dgm:presLayoutVars>
      </dgm:prSet>
      <dgm:spPr/>
    </dgm:pt>
    <dgm:pt modelId="{352F99D1-6322-434F-845A-26643E2DF4C2}" type="pres">
      <dgm:prSet presAssocID="{C2176686-D23E-48EB-9D1B-1A1B46236638}" presName="spacing" presStyleCnt="0"/>
      <dgm:spPr/>
    </dgm:pt>
    <dgm:pt modelId="{4D8E83F6-5B63-4D44-933B-FDAFF48764C6}" type="pres">
      <dgm:prSet presAssocID="{B6E26FFC-9977-4BBC-BEC7-3D6B63754E52}" presName="linNode" presStyleCnt="0"/>
      <dgm:spPr/>
    </dgm:pt>
    <dgm:pt modelId="{F91134CD-0CDA-4425-9710-29B5442A88BD}" type="pres">
      <dgm:prSet presAssocID="{B6E26FFC-9977-4BBC-BEC7-3D6B63754E52}" presName="parentShp" presStyleLbl="node1" presStyleIdx="1" presStyleCnt="9">
        <dgm:presLayoutVars>
          <dgm:bulletEnabled val="1"/>
        </dgm:presLayoutVars>
      </dgm:prSet>
      <dgm:spPr/>
    </dgm:pt>
    <dgm:pt modelId="{88023CC4-6787-4A3F-B734-99C04E36A3A2}" type="pres">
      <dgm:prSet presAssocID="{B6E26FFC-9977-4BBC-BEC7-3D6B63754E52}" presName="childShp" presStyleLbl="bgAccFollowNode1" presStyleIdx="1" presStyleCnt="9">
        <dgm:presLayoutVars>
          <dgm:bulletEnabled val="1"/>
        </dgm:presLayoutVars>
      </dgm:prSet>
      <dgm:spPr/>
    </dgm:pt>
    <dgm:pt modelId="{C13D4F9B-CD9C-4B21-B48F-D215C744ED98}" type="pres">
      <dgm:prSet presAssocID="{48634C00-2335-4923-9072-EB7482323D9C}" presName="spacing" presStyleCnt="0"/>
      <dgm:spPr/>
    </dgm:pt>
    <dgm:pt modelId="{D768C87B-F663-42A0-BB7E-322979BDDF23}" type="pres">
      <dgm:prSet presAssocID="{E5E95E82-EF79-43CA-AA86-43B0E1CBCD3F}" presName="linNode" presStyleCnt="0"/>
      <dgm:spPr/>
    </dgm:pt>
    <dgm:pt modelId="{14B03AA8-B200-4D2F-ABFD-22A7464A306E}" type="pres">
      <dgm:prSet presAssocID="{E5E95E82-EF79-43CA-AA86-43B0E1CBCD3F}" presName="parentShp" presStyleLbl="node1" presStyleIdx="2" presStyleCnt="9">
        <dgm:presLayoutVars>
          <dgm:bulletEnabled val="1"/>
        </dgm:presLayoutVars>
      </dgm:prSet>
      <dgm:spPr/>
    </dgm:pt>
    <dgm:pt modelId="{EE2D9401-D008-494C-98F9-3DFA6603D06D}" type="pres">
      <dgm:prSet presAssocID="{E5E95E82-EF79-43CA-AA86-43B0E1CBCD3F}" presName="childShp" presStyleLbl="bgAccFollowNode1" presStyleIdx="2" presStyleCnt="9">
        <dgm:presLayoutVars>
          <dgm:bulletEnabled val="1"/>
        </dgm:presLayoutVars>
      </dgm:prSet>
      <dgm:spPr/>
    </dgm:pt>
    <dgm:pt modelId="{B74D8B3C-787F-431A-B6D4-17E7DFFFB8C5}" type="pres">
      <dgm:prSet presAssocID="{BF76010C-5523-4E13-B3E7-886DCE6AEBD4}" presName="spacing" presStyleCnt="0"/>
      <dgm:spPr/>
    </dgm:pt>
    <dgm:pt modelId="{6BD6FE79-1371-41AB-A599-EE8414E1FF57}" type="pres">
      <dgm:prSet presAssocID="{0556DF01-8241-46B9-A9A7-696B425311D4}" presName="linNode" presStyleCnt="0"/>
      <dgm:spPr/>
    </dgm:pt>
    <dgm:pt modelId="{982207DC-0584-413D-8E63-026900B1DAC3}" type="pres">
      <dgm:prSet presAssocID="{0556DF01-8241-46B9-A9A7-696B425311D4}" presName="parentShp" presStyleLbl="node1" presStyleIdx="3" presStyleCnt="9">
        <dgm:presLayoutVars>
          <dgm:bulletEnabled val="1"/>
        </dgm:presLayoutVars>
      </dgm:prSet>
      <dgm:spPr/>
    </dgm:pt>
    <dgm:pt modelId="{642CFB6A-7680-4BBC-B2BC-37E4873CA8EC}" type="pres">
      <dgm:prSet presAssocID="{0556DF01-8241-46B9-A9A7-696B425311D4}" presName="childShp" presStyleLbl="bgAccFollowNode1" presStyleIdx="3" presStyleCnt="9">
        <dgm:presLayoutVars>
          <dgm:bulletEnabled val="1"/>
        </dgm:presLayoutVars>
      </dgm:prSet>
      <dgm:spPr/>
    </dgm:pt>
    <dgm:pt modelId="{FE4AF52C-8AF1-4528-BFDC-971AE9C7B191}" type="pres">
      <dgm:prSet presAssocID="{C4CA99FB-0935-42A7-A480-9B496516F239}" presName="spacing" presStyleCnt="0"/>
      <dgm:spPr/>
    </dgm:pt>
    <dgm:pt modelId="{A7630A8F-2703-4221-BC5E-54B35E8B6D15}" type="pres">
      <dgm:prSet presAssocID="{078199A9-A65B-4E3D-BCF7-A8B1CBDBF8C5}" presName="linNode" presStyleCnt="0"/>
      <dgm:spPr/>
    </dgm:pt>
    <dgm:pt modelId="{51C4F3CC-D525-4BEA-900F-A546EEB80BB8}" type="pres">
      <dgm:prSet presAssocID="{078199A9-A65B-4E3D-BCF7-A8B1CBDBF8C5}" presName="parentShp" presStyleLbl="node1" presStyleIdx="4" presStyleCnt="9">
        <dgm:presLayoutVars>
          <dgm:bulletEnabled val="1"/>
        </dgm:presLayoutVars>
      </dgm:prSet>
      <dgm:spPr/>
    </dgm:pt>
    <dgm:pt modelId="{04906196-E089-416D-9F35-E7E4694A2371}" type="pres">
      <dgm:prSet presAssocID="{078199A9-A65B-4E3D-BCF7-A8B1CBDBF8C5}" presName="childShp" presStyleLbl="bgAccFollowNode1" presStyleIdx="4" presStyleCnt="9">
        <dgm:presLayoutVars>
          <dgm:bulletEnabled val="1"/>
        </dgm:presLayoutVars>
      </dgm:prSet>
      <dgm:spPr/>
    </dgm:pt>
    <dgm:pt modelId="{E2526254-E2FA-4474-9A49-223F513CD82A}" type="pres">
      <dgm:prSet presAssocID="{AC018347-8864-4D50-ABE3-B31B31C07579}" presName="spacing" presStyleCnt="0"/>
      <dgm:spPr/>
    </dgm:pt>
    <dgm:pt modelId="{18272C27-575A-42D7-A87F-3D3EF1A79BAD}" type="pres">
      <dgm:prSet presAssocID="{623F91B1-5897-41C9-BCF7-5034B70EE5ED}" presName="linNode" presStyleCnt="0"/>
      <dgm:spPr/>
    </dgm:pt>
    <dgm:pt modelId="{9BE533DA-BCB3-4F46-BC7E-C6CFE898D3B3}" type="pres">
      <dgm:prSet presAssocID="{623F91B1-5897-41C9-BCF7-5034B70EE5ED}" presName="parentShp" presStyleLbl="node1" presStyleIdx="5" presStyleCnt="9">
        <dgm:presLayoutVars>
          <dgm:bulletEnabled val="1"/>
        </dgm:presLayoutVars>
      </dgm:prSet>
      <dgm:spPr/>
    </dgm:pt>
    <dgm:pt modelId="{6C561D5A-A235-427B-B377-7F286F8EFFBB}" type="pres">
      <dgm:prSet presAssocID="{623F91B1-5897-41C9-BCF7-5034B70EE5ED}" presName="childShp" presStyleLbl="bgAccFollowNode1" presStyleIdx="5" presStyleCnt="9">
        <dgm:presLayoutVars>
          <dgm:bulletEnabled val="1"/>
        </dgm:presLayoutVars>
      </dgm:prSet>
      <dgm:spPr/>
    </dgm:pt>
    <dgm:pt modelId="{F2D5B812-6FDF-4BBA-A6CF-C3CE514F1E0E}" type="pres">
      <dgm:prSet presAssocID="{901996D4-8E8E-4BF1-9777-F3A7013B524F}" presName="spacing" presStyleCnt="0"/>
      <dgm:spPr/>
    </dgm:pt>
    <dgm:pt modelId="{018A23F5-6E68-4143-8F26-AF135874DA3F}" type="pres">
      <dgm:prSet presAssocID="{A789976D-D9F7-4CAE-A0FA-57AD5327459D}" presName="linNode" presStyleCnt="0"/>
      <dgm:spPr/>
    </dgm:pt>
    <dgm:pt modelId="{6D56E2BC-F8FA-4527-A7F7-0DEC5DDF571F}" type="pres">
      <dgm:prSet presAssocID="{A789976D-D9F7-4CAE-A0FA-57AD5327459D}" presName="parentShp" presStyleLbl="node1" presStyleIdx="6" presStyleCnt="9">
        <dgm:presLayoutVars>
          <dgm:bulletEnabled val="1"/>
        </dgm:presLayoutVars>
      </dgm:prSet>
      <dgm:spPr/>
    </dgm:pt>
    <dgm:pt modelId="{0B5DEBED-8D6F-4ACA-8612-8CDE200CCA69}" type="pres">
      <dgm:prSet presAssocID="{A789976D-D9F7-4CAE-A0FA-57AD5327459D}" presName="childShp" presStyleLbl="bgAccFollowNode1" presStyleIdx="6" presStyleCnt="9">
        <dgm:presLayoutVars>
          <dgm:bulletEnabled val="1"/>
        </dgm:presLayoutVars>
      </dgm:prSet>
      <dgm:spPr/>
    </dgm:pt>
    <dgm:pt modelId="{282DCF57-4ECC-4649-AF72-EA7776988393}" type="pres">
      <dgm:prSet presAssocID="{E7237B23-A10C-4270-820C-A37649007AE6}" presName="spacing" presStyleCnt="0"/>
      <dgm:spPr/>
    </dgm:pt>
    <dgm:pt modelId="{363ABEB0-A95D-43BB-A1AB-6D288680944B}" type="pres">
      <dgm:prSet presAssocID="{86322E41-6D6F-44E8-BF51-058A051E8AEB}" presName="linNode" presStyleCnt="0"/>
      <dgm:spPr/>
    </dgm:pt>
    <dgm:pt modelId="{96266AEC-61D5-4DAD-B4FA-3318B7E6018E}" type="pres">
      <dgm:prSet presAssocID="{86322E41-6D6F-44E8-BF51-058A051E8AEB}" presName="parentShp" presStyleLbl="node1" presStyleIdx="7" presStyleCnt="9">
        <dgm:presLayoutVars>
          <dgm:bulletEnabled val="1"/>
        </dgm:presLayoutVars>
      </dgm:prSet>
      <dgm:spPr/>
    </dgm:pt>
    <dgm:pt modelId="{3C38AA5D-F051-4FCB-9F45-0EABD54CF24F}" type="pres">
      <dgm:prSet presAssocID="{86322E41-6D6F-44E8-BF51-058A051E8AEB}" presName="childShp" presStyleLbl="bgAccFollowNode1" presStyleIdx="7" presStyleCnt="9">
        <dgm:presLayoutVars>
          <dgm:bulletEnabled val="1"/>
        </dgm:presLayoutVars>
      </dgm:prSet>
      <dgm:spPr/>
    </dgm:pt>
    <dgm:pt modelId="{081F95EF-D59B-4F6C-9695-2593CF4FDB32}" type="pres">
      <dgm:prSet presAssocID="{E9D7C191-81BC-4059-93F6-C42055FA4028}" presName="spacing" presStyleCnt="0"/>
      <dgm:spPr/>
    </dgm:pt>
    <dgm:pt modelId="{FA1C86C1-09F9-4477-9BF2-C6C3806CB0DD}" type="pres">
      <dgm:prSet presAssocID="{EF2B91B6-6F0A-4365-9672-0E2C5B6A7701}" presName="linNode" presStyleCnt="0"/>
      <dgm:spPr/>
    </dgm:pt>
    <dgm:pt modelId="{C2750B18-920B-47CF-BC19-857E8B26B075}" type="pres">
      <dgm:prSet presAssocID="{EF2B91B6-6F0A-4365-9672-0E2C5B6A7701}" presName="parentShp" presStyleLbl="node1" presStyleIdx="8" presStyleCnt="9">
        <dgm:presLayoutVars>
          <dgm:bulletEnabled val="1"/>
        </dgm:presLayoutVars>
      </dgm:prSet>
      <dgm:spPr/>
    </dgm:pt>
    <dgm:pt modelId="{97A17F6E-1D0B-41CE-B7BE-367DF96D92E6}" type="pres">
      <dgm:prSet presAssocID="{EF2B91B6-6F0A-4365-9672-0E2C5B6A7701}" presName="childShp" presStyleLbl="bgAccFollowNode1" presStyleIdx="8" presStyleCnt="9">
        <dgm:presLayoutVars>
          <dgm:bulletEnabled val="1"/>
        </dgm:presLayoutVars>
      </dgm:prSet>
      <dgm:spPr/>
    </dgm:pt>
  </dgm:ptLst>
  <dgm:cxnLst>
    <dgm:cxn modelId="{AABBD31C-5481-436F-96A0-AA0954AF7D2D}" type="presOf" srcId="{0ED4EF58-33B9-43A1-B2A2-AB4AD25623BD}" destId="{04906196-E089-416D-9F35-E7E4694A2371}" srcOrd="0" destOrd="0" presId="urn:microsoft.com/office/officeart/2005/8/layout/vList6"/>
    <dgm:cxn modelId="{A7A67D1E-ED6E-4AD8-BEB9-907AC98834E5}" type="presOf" srcId="{623F91B1-5897-41C9-BCF7-5034B70EE5ED}" destId="{9BE533DA-BCB3-4F46-BC7E-C6CFE898D3B3}" srcOrd="0" destOrd="0" presId="urn:microsoft.com/office/officeart/2005/8/layout/vList6"/>
    <dgm:cxn modelId="{C17EBB25-B4CC-45FF-AEB8-CE0E7902F7C4}" type="presOf" srcId="{CBCC21F5-552F-4D39-812E-6FCD4A366F58}" destId="{88023CC4-6787-4A3F-B734-99C04E36A3A2}" srcOrd="0" destOrd="0" presId="urn:microsoft.com/office/officeart/2005/8/layout/vList6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6" destOrd="0" parTransId="{F536AA3A-9B74-498A-A723-D7F44AD102BD}" sibTransId="{E7237B23-A10C-4270-820C-A37649007AE6}"/>
    <dgm:cxn modelId="{4019EF2E-EE04-484F-B5F7-9EA649DBE6A1}" type="presOf" srcId="{010F7425-1081-46EA-BC6D-7D7F7133B2F3}" destId="{3C38AA5D-F051-4FCB-9F45-0EABD54CF24F}" srcOrd="0" destOrd="0" presId="urn:microsoft.com/office/officeart/2005/8/layout/vList6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624AD736-86DF-4EF9-A39A-ED3BA5736788}" type="presOf" srcId="{E5E95E82-EF79-43CA-AA86-43B0E1CBCD3F}" destId="{14B03AA8-B200-4D2F-ABFD-22A7464A306E}" srcOrd="0" destOrd="0" presId="urn:microsoft.com/office/officeart/2005/8/layout/vList6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D1FC9969-4912-47BF-B85D-70F932AEB73E}" type="presOf" srcId="{082E8A29-955A-4C7C-A174-3E9DCD4DC89B}" destId="{B48FD4BB-163E-4570-BBE5-E4E07F894361}" srcOrd="0" destOrd="0" presId="urn:microsoft.com/office/officeart/2005/8/layout/vList6"/>
    <dgm:cxn modelId="{10999B4A-56A1-4395-9CCD-61751B2F78A7}" srcId="{CF9055CF-8DEB-4A02-949A-DE72B6AC5D37}" destId="{0556DF01-8241-46B9-A9A7-696B425311D4}" srcOrd="3" destOrd="0" parTransId="{2A3D6C2A-BF6A-400F-8E2B-0047C7F97ED1}" sibTransId="{C4CA99FB-0935-42A7-A480-9B496516F239}"/>
    <dgm:cxn modelId="{BBE8BC4C-415D-4879-A356-70D3E35BFCFA}" type="presOf" srcId="{078199A9-A65B-4E3D-BCF7-A8B1CBDBF8C5}" destId="{51C4F3CC-D525-4BEA-900F-A546EEB80BB8}" srcOrd="0" destOrd="0" presId="urn:microsoft.com/office/officeart/2005/8/layout/vList6"/>
    <dgm:cxn modelId="{BFB65E72-A51A-4567-B880-E63F29538C91}" type="presOf" srcId="{775A1A75-C6CE-4C3D-A09A-9B9A71B94389}" destId="{EE2D9401-D008-494C-98F9-3DFA6603D06D}" srcOrd="0" destOrd="0" presId="urn:microsoft.com/office/officeart/2005/8/layout/vList6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DAC933A7-841C-4DC9-A26B-E65653A8172D}" srcId="{CF9055CF-8DEB-4A02-949A-DE72B6AC5D37}" destId="{86322E41-6D6F-44E8-BF51-058A051E8AEB}" srcOrd="7" destOrd="0" parTransId="{22ACDEC6-DF34-4EB9-ABCF-A120C7940426}" sibTransId="{E9D7C191-81BC-4059-93F6-C42055FA4028}"/>
    <dgm:cxn modelId="{55CA3DAC-6C7C-42E6-8630-5C4868EC6429}" type="presOf" srcId="{23A0DE4A-FE92-496E-B335-3433CEFB74E9}" destId="{D385E26E-B12C-433F-9CF8-6D4CB4586FC2}" srcOrd="0" destOrd="0" presId="urn:microsoft.com/office/officeart/2005/8/layout/vList6"/>
    <dgm:cxn modelId="{343748AC-76DE-40C7-977C-D84F99C6E49B}" srcId="{CF9055CF-8DEB-4A02-949A-DE72B6AC5D37}" destId="{623F91B1-5897-41C9-BCF7-5034B70EE5ED}" srcOrd="5" destOrd="0" parTransId="{7AFB51FA-A5BE-42F2-9357-2C39B3B42824}" sibTransId="{901996D4-8E8E-4BF1-9777-F3A7013B524F}"/>
    <dgm:cxn modelId="{A76240AD-13F6-40C0-BD9B-102D5EC0AE51}" srcId="{CF9055CF-8DEB-4A02-949A-DE72B6AC5D37}" destId="{E5E95E82-EF79-43CA-AA86-43B0E1CBCD3F}" srcOrd="2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8" destOrd="0" parTransId="{F334A227-11D2-4FB9-BC43-0C9BEAE5E9C1}" sibTransId="{1F4D1F9D-A6BA-495E-A8EE-8A732A551435}"/>
    <dgm:cxn modelId="{F9E512BF-1D4D-43E8-A4B8-593F657AE70C}" srcId="{E5E95E82-EF79-43CA-AA86-43B0E1CBCD3F}" destId="{775A1A75-C6CE-4C3D-A09A-9B9A71B94389}" srcOrd="0" destOrd="0" parTransId="{D4C4551D-5E2A-434E-BB45-FC2AB13C3AC9}" sibTransId="{0B8A0F3F-0529-4755-9646-AA52B5EABC67}"/>
    <dgm:cxn modelId="{95D522BF-F431-4F10-8E3B-ED5830CD4F93}" type="presOf" srcId="{37A7C994-CC74-44DD-8777-ED6736B35821}" destId="{642CFB6A-7680-4BBC-B2BC-37E4873CA8EC}" srcOrd="0" destOrd="0" presId="urn:microsoft.com/office/officeart/2005/8/layout/vList6"/>
    <dgm:cxn modelId="{B79227BF-B78A-44EA-909A-A37D21CBF2C2}" type="presOf" srcId="{C405AABF-5221-4BF2-84F2-80740C29EB11}" destId="{97A17F6E-1D0B-41CE-B7BE-367DF96D92E6}" srcOrd="0" destOrd="0" presId="urn:microsoft.com/office/officeart/2005/8/layout/vList6"/>
    <dgm:cxn modelId="{C27CC0C2-5359-4683-9CE8-8D67898FBFE6}" srcId="{078199A9-A65B-4E3D-BCF7-A8B1CBDBF8C5}" destId="{0ED4EF58-33B9-43A1-B2A2-AB4AD25623BD}" srcOrd="0" destOrd="0" parTransId="{123207B1-6FEA-4D8F-982F-C2DDE523B3E3}" sibTransId="{03DF25EE-4DCF-4099-BA86-4DE453E60AEE}"/>
    <dgm:cxn modelId="{792448C3-75BD-4225-BA8F-568137C04E54}" srcId="{623F91B1-5897-41C9-BCF7-5034B70EE5ED}" destId="{ED82A22D-4A15-4794-8B2E-9DB44C7BE3B9}" srcOrd="0" destOrd="0" parTransId="{9A5390CC-AF16-40A9-B713-2885785CA655}" sibTransId="{83464159-3D0F-47F4-94B4-03DDA2224B3D}"/>
    <dgm:cxn modelId="{C2E7AAC3-0D1F-4EF7-98BA-8741C1B0693F}" type="presOf" srcId="{CF9055CF-8DEB-4A02-949A-DE72B6AC5D37}" destId="{60F63340-86B7-4BE5-97BB-3F76EC50BB96}" srcOrd="0" destOrd="0" presId="urn:microsoft.com/office/officeart/2005/8/layout/vList6"/>
    <dgm:cxn modelId="{B3167FC5-81D4-4AEE-B8F9-D46C505E11B2}" srcId="{86322E41-6D6F-44E8-BF51-058A051E8AEB}" destId="{010F7425-1081-46EA-BC6D-7D7F7133B2F3}" srcOrd="0" destOrd="0" parTransId="{616CF53F-6988-46CE-94B2-8E57DF27FE11}" sibTransId="{C8C04FF4-7DD3-4264-B61E-BCF4E137C8C4}"/>
    <dgm:cxn modelId="{817098C8-F817-45E8-AC39-C7DBEB3742F2}" type="presOf" srcId="{EF2B91B6-6F0A-4365-9672-0E2C5B6A7701}" destId="{C2750B18-920B-47CF-BC19-857E8B26B075}" srcOrd="0" destOrd="0" presId="urn:microsoft.com/office/officeart/2005/8/layout/vList6"/>
    <dgm:cxn modelId="{EDD449CC-C322-4277-9D98-E8BC4DAF5AD3}" type="presOf" srcId="{ED82A22D-4A15-4794-8B2E-9DB44C7BE3B9}" destId="{6C561D5A-A235-427B-B377-7F286F8EFFBB}" srcOrd="0" destOrd="0" presId="urn:microsoft.com/office/officeart/2005/8/layout/vList6"/>
    <dgm:cxn modelId="{0C27E9CD-1390-4ECA-82C8-B44571E797CB}" srcId="{CF9055CF-8DEB-4A02-949A-DE72B6AC5D37}" destId="{078199A9-A65B-4E3D-BCF7-A8B1CBDBF8C5}" srcOrd="4" destOrd="0" parTransId="{C88B0DE1-8827-4F61-812D-BDA9640EEF2A}" sibTransId="{AC018347-8864-4D50-ABE3-B31B31C07579}"/>
    <dgm:cxn modelId="{82A431D3-27F4-4345-BAC7-D16291D08171}" type="presOf" srcId="{86322E41-6D6F-44E8-BF51-058A051E8AEB}" destId="{96266AEC-61D5-4DAD-B4FA-3318B7E6018E}" srcOrd="0" destOrd="0" presId="urn:microsoft.com/office/officeart/2005/8/layout/vList6"/>
    <dgm:cxn modelId="{6D7160DA-9825-495C-B789-EA1DAB1DA418}" type="presOf" srcId="{AE711A21-A2D3-4433-92A9-54121CA13289}" destId="{0B5DEBED-8D6F-4ACA-8612-8CDE200CCA69}" srcOrd="0" destOrd="0" presId="urn:microsoft.com/office/officeart/2005/8/layout/vList6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E40115E7-AAD8-4D05-8EAD-A35FF5085B58}" srcId="{A789976D-D9F7-4CAE-A0FA-57AD5327459D}" destId="{AE711A21-A2D3-4433-92A9-54121CA13289}" srcOrd="0" destOrd="0" parTransId="{016987D2-EB40-4280-86FB-49C7E333A010}" sibTransId="{EA5815D2-5810-4EF8-85DC-BB0DA5E40FE0}"/>
    <dgm:cxn modelId="{09A42EED-BD2E-447D-B992-E8C92F028F6C}" type="presOf" srcId="{B6E26FFC-9977-4BBC-BEC7-3D6B63754E52}" destId="{F91134CD-0CDA-4425-9710-29B5442A88BD}" srcOrd="0" destOrd="0" presId="urn:microsoft.com/office/officeart/2005/8/layout/vList6"/>
    <dgm:cxn modelId="{25F639EF-F6F7-4F0E-8B2F-83348ECCBE9D}" type="presOf" srcId="{A789976D-D9F7-4CAE-A0FA-57AD5327459D}" destId="{6D56E2BC-F8FA-4527-A7F7-0DEC5DDF571F}" srcOrd="0" destOrd="0" presId="urn:microsoft.com/office/officeart/2005/8/layout/vList6"/>
    <dgm:cxn modelId="{DE42ABF4-806A-470C-A627-79431BECC00F}" type="presOf" srcId="{0556DF01-8241-46B9-A9A7-696B425311D4}" destId="{982207DC-0584-413D-8E63-026900B1DAC3}" srcOrd="0" destOrd="0" presId="urn:microsoft.com/office/officeart/2005/8/layout/vList6"/>
    <dgm:cxn modelId="{D43C7184-2888-432B-883C-67E3CDE2A6CE}" type="presParOf" srcId="{60F63340-86B7-4BE5-97BB-3F76EC50BB96}" destId="{51C56872-1F60-4A9D-BFAD-32B603BECA03}" srcOrd="0" destOrd="0" presId="urn:microsoft.com/office/officeart/2005/8/layout/vList6"/>
    <dgm:cxn modelId="{D04D4C87-CF78-46B0-81BE-530D3A45A2DA}" type="presParOf" srcId="{51C56872-1F60-4A9D-BFAD-32B603BECA03}" destId="{B48FD4BB-163E-4570-BBE5-E4E07F894361}" srcOrd="0" destOrd="0" presId="urn:microsoft.com/office/officeart/2005/8/layout/vList6"/>
    <dgm:cxn modelId="{B67AE30B-FD1D-49AA-AA71-EF49803FFC86}" type="presParOf" srcId="{51C56872-1F60-4A9D-BFAD-32B603BECA03}" destId="{D385E26E-B12C-433F-9CF8-6D4CB4586FC2}" srcOrd="1" destOrd="0" presId="urn:microsoft.com/office/officeart/2005/8/layout/vList6"/>
    <dgm:cxn modelId="{E66BC71F-E221-41A7-AE73-A8F8D0E6A61A}" type="presParOf" srcId="{60F63340-86B7-4BE5-97BB-3F76EC50BB96}" destId="{352F99D1-6322-434F-845A-26643E2DF4C2}" srcOrd="1" destOrd="0" presId="urn:microsoft.com/office/officeart/2005/8/layout/vList6"/>
    <dgm:cxn modelId="{27C2D56A-6F2B-46A6-A6E0-D8A6F533F002}" type="presParOf" srcId="{60F63340-86B7-4BE5-97BB-3F76EC50BB96}" destId="{4D8E83F6-5B63-4D44-933B-FDAFF48764C6}" srcOrd="2" destOrd="0" presId="urn:microsoft.com/office/officeart/2005/8/layout/vList6"/>
    <dgm:cxn modelId="{0AE2B16D-D666-402C-8D42-575F8352FAA7}" type="presParOf" srcId="{4D8E83F6-5B63-4D44-933B-FDAFF48764C6}" destId="{F91134CD-0CDA-4425-9710-29B5442A88BD}" srcOrd="0" destOrd="0" presId="urn:microsoft.com/office/officeart/2005/8/layout/vList6"/>
    <dgm:cxn modelId="{6E0C8E3E-6FA0-4558-A335-F6C5123AA92E}" type="presParOf" srcId="{4D8E83F6-5B63-4D44-933B-FDAFF48764C6}" destId="{88023CC4-6787-4A3F-B734-99C04E36A3A2}" srcOrd="1" destOrd="0" presId="urn:microsoft.com/office/officeart/2005/8/layout/vList6"/>
    <dgm:cxn modelId="{AFE6281C-7707-4AF4-96E2-F24B0B2EA214}" type="presParOf" srcId="{60F63340-86B7-4BE5-97BB-3F76EC50BB96}" destId="{C13D4F9B-CD9C-4B21-B48F-D215C744ED98}" srcOrd="3" destOrd="0" presId="urn:microsoft.com/office/officeart/2005/8/layout/vList6"/>
    <dgm:cxn modelId="{D8EA1D3E-28E6-4ABA-A06F-5225FFC7AA10}" type="presParOf" srcId="{60F63340-86B7-4BE5-97BB-3F76EC50BB96}" destId="{D768C87B-F663-42A0-BB7E-322979BDDF23}" srcOrd="4" destOrd="0" presId="urn:microsoft.com/office/officeart/2005/8/layout/vList6"/>
    <dgm:cxn modelId="{1E4DFC1D-2A14-4C94-8AC7-6A2EA5E99FC7}" type="presParOf" srcId="{D768C87B-F663-42A0-BB7E-322979BDDF23}" destId="{14B03AA8-B200-4D2F-ABFD-22A7464A306E}" srcOrd="0" destOrd="0" presId="urn:microsoft.com/office/officeart/2005/8/layout/vList6"/>
    <dgm:cxn modelId="{94F153FB-C3DF-4AC2-92A3-F19FA165CC11}" type="presParOf" srcId="{D768C87B-F663-42A0-BB7E-322979BDDF23}" destId="{EE2D9401-D008-494C-98F9-3DFA6603D06D}" srcOrd="1" destOrd="0" presId="urn:microsoft.com/office/officeart/2005/8/layout/vList6"/>
    <dgm:cxn modelId="{C2B182BC-6C8F-4C28-8D79-0B79812C1CF3}" type="presParOf" srcId="{60F63340-86B7-4BE5-97BB-3F76EC50BB96}" destId="{B74D8B3C-787F-431A-B6D4-17E7DFFFB8C5}" srcOrd="5" destOrd="0" presId="urn:microsoft.com/office/officeart/2005/8/layout/vList6"/>
    <dgm:cxn modelId="{0A9397C1-A02A-4E4B-983B-6BF63817B15F}" type="presParOf" srcId="{60F63340-86B7-4BE5-97BB-3F76EC50BB96}" destId="{6BD6FE79-1371-41AB-A599-EE8414E1FF57}" srcOrd="6" destOrd="0" presId="urn:microsoft.com/office/officeart/2005/8/layout/vList6"/>
    <dgm:cxn modelId="{79EF155E-AE23-497B-B7A3-876DCB75B6D7}" type="presParOf" srcId="{6BD6FE79-1371-41AB-A599-EE8414E1FF57}" destId="{982207DC-0584-413D-8E63-026900B1DAC3}" srcOrd="0" destOrd="0" presId="urn:microsoft.com/office/officeart/2005/8/layout/vList6"/>
    <dgm:cxn modelId="{4E171DB3-C852-44F1-A2CF-2CEB2B610FFC}" type="presParOf" srcId="{6BD6FE79-1371-41AB-A599-EE8414E1FF57}" destId="{642CFB6A-7680-4BBC-B2BC-37E4873CA8EC}" srcOrd="1" destOrd="0" presId="urn:microsoft.com/office/officeart/2005/8/layout/vList6"/>
    <dgm:cxn modelId="{8B8DBD9D-38C1-445C-A2D8-14370F8871DD}" type="presParOf" srcId="{60F63340-86B7-4BE5-97BB-3F76EC50BB96}" destId="{FE4AF52C-8AF1-4528-BFDC-971AE9C7B191}" srcOrd="7" destOrd="0" presId="urn:microsoft.com/office/officeart/2005/8/layout/vList6"/>
    <dgm:cxn modelId="{6D6BB07E-A1CB-4365-86BA-73A34A820317}" type="presParOf" srcId="{60F63340-86B7-4BE5-97BB-3F76EC50BB96}" destId="{A7630A8F-2703-4221-BC5E-54B35E8B6D15}" srcOrd="8" destOrd="0" presId="urn:microsoft.com/office/officeart/2005/8/layout/vList6"/>
    <dgm:cxn modelId="{A8AF697D-6BE6-4E46-9454-CB7716AE5433}" type="presParOf" srcId="{A7630A8F-2703-4221-BC5E-54B35E8B6D15}" destId="{51C4F3CC-D525-4BEA-900F-A546EEB80BB8}" srcOrd="0" destOrd="0" presId="urn:microsoft.com/office/officeart/2005/8/layout/vList6"/>
    <dgm:cxn modelId="{1EBDD26D-4C1A-415F-B192-245BC89EAB4E}" type="presParOf" srcId="{A7630A8F-2703-4221-BC5E-54B35E8B6D15}" destId="{04906196-E089-416D-9F35-E7E4694A2371}" srcOrd="1" destOrd="0" presId="urn:microsoft.com/office/officeart/2005/8/layout/vList6"/>
    <dgm:cxn modelId="{5E74C934-3A17-4A18-B6A9-AE73BE119FB5}" type="presParOf" srcId="{60F63340-86B7-4BE5-97BB-3F76EC50BB96}" destId="{E2526254-E2FA-4474-9A49-223F513CD82A}" srcOrd="9" destOrd="0" presId="urn:microsoft.com/office/officeart/2005/8/layout/vList6"/>
    <dgm:cxn modelId="{AB7AEBAE-AAEC-43E8-B11A-C1681071E3E8}" type="presParOf" srcId="{60F63340-86B7-4BE5-97BB-3F76EC50BB96}" destId="{18272C27-575A-42D7-A87F-3D3EF1A79BAD}" srcOrd="10" destOrd="0" presId="urn:microsoft.com/office/officeart/2005/8/layout/vList6"/>
    <dgm:cxn modelId="{328BB8C6-CEB2-4DFB-BF83-348ED8B6056B}" type="presParOf" srcId="{18272C27-575A-42D7-A87F-3D3EF1A79BAD}" destId="{9BE533DA-BCB3-4F46-BC7E-C6CFE898D3B3}" srcOrd="0" destOrd="0" presId="urn:microsoft.com/office/officeart/2005/8/layout/vList6"/>
    <dgm:cxn modelId="{A7C7C164-BBF0-4BBA-935A-5F8A4440F691}" type="presParOf" srcId="{18272C27-575A-42D7-A87F-3D3EF1A79BAD}" destId="{6C561D5A-A235-427B-B377-7F286F8EFFBB}" srcOrd="1" destOrd="0" presId="urn:microsoft.com/office/officeart/2005/8/layout/vList6"/>
    <dgm:cxn modelId="{15CC6714-1CD8-48E8-B839-B245C2209A15}" type="presParOf" srcId="{60F63340-86B7-4BE5-97BB-3F76EC50BB96}" destId="{F2D5B812-6FDF-4BBA-A6CF-C3CE514F1E0E}" srcOrd="11" destOrd="0" presId="urn:microsoft.com/office/officeart/2005/8/layout/vList6"/>
    <dgm:cxn modelId="{CFAD5B52-5C5E-4E0B-87F3-DFF3EB03B03C}" type="presParOf" srcId="{60F63340-86B7-4BE5-97BB-3F76EC50BB96}" destId="{018A23F5-6E68-4143-8F26-AF135874DA3F}" srcOrd="12" destOrd="0" presId="urn:microsoft.com/office/officeart/2005/8/layout/vList6"/>
    <dgm:cxn modelId="{5D78D0C6-2051-409F-BB92-799C6BD0324A}" type="presParOf" srcId="{018A23F5-6E68-4143-8F26-AF135874DA3F}" destId="{6D56E2BC-F8FA-4527-A7F7-0DEC5DDF571F}" srcOrd="0" destOrd="0" presId="urn:microsoft.com/office/officeart/2005/8/layout/vList6"/>
    <dgm:cxn modelId="{3AA90CE2-280A-4726-A061-A38E8BB6BDBC}" type="presParOf" srcId="{018A23F5-6E68-4143-8F26-AF135874DA3F}" destId="{0B5DEBED-8D6F-4ACA-8612-8CDE200CCA69}" srcOrd="1" destOrd="0" presId="urn:microsoft.com/office/officeart/2005/8/layout/vList6"/>
    <dgm:cxn modelId="{46CC7B81-6EEF-4EC7-BFDA-9208BE863C09}" type="presParOf" srcId="{60F63340-86B7-4BE5-97BB-3F76EC50BB96}" destId="{282DCF57-4ECC-4649-AF72-EA7776988393}" srcOrd="13" destOrd="0" presId="urn:microsoft.com/office/officeart/2005/8/layout/vList6"/>
    <dgm:cxn modelId="{9D4839E3-E444-4B3F-ADB8-941B9F4725A4}" type="presParOf" srcId="{60F63340-86B7-4BE5-97BB-3F76EC50BB96}" destId="{363ABEB0-A95D-43BB-A1AB-6D288680944B}" srcOrd="14" destOrd="0" presId="urn:microsoft.com/office/officeart/2005/8/layout/vList6"/>
    <dgm:cxn modelId="{C0E44A0D-C141-4BF2-B932-3046DAFD10F5}" type="presParOf" srcId="{363ABEB0-A95D-43BB-A1AB-6D288680944B}" destId="{96266AEC-61D5-4DAD-B4FA-3318B7E6018E}" srcOrd="0" destOrd="0" presId="urn:microsoft.com/office/officeart/2005/8/layout/vList6"/>
    <dgm:cxn modelId="{A2AFB42E-1F80-432D-82A6-22B704FDD893}" type="presParOf" srcId="{363ABEB0-A95D-43BB-A1AB-6D288680944B}" destId="{3C38AA5D-F051-4FCB-9F45-0EABD54CF24F}" srcOrd="1" destOrd="0" presId="urn:microsoft.com/office/officeart/2005/8/layout/vList6"/>
    <dgm:cxn modelId="{EE483593-B319-4E82-84EC-8B7B6C904F08}" type="presParOf" srcId="{60F63340-86B7-4BE5-97BB-3F76EC50BB96}" destId="{081F95EF-D59B-4F6C-9695-2593CF4FDB32}" srcOrd="15" destOrd="0" presId="urn:microsoft.com/office/officeart/2005/8/layout/vList6"/>
    <dgm:cxn modelId="{01C8DCED-E3AF-41AA-A4E2-569A2F6D61EC}" type="presParOf" srcId="{60F63340-86B7-4BE5-97BB-3F76EC50BB96}" destId="{FA1C86C1-09F9-4477-9BF2-C6C3806CB0DD}" srcOrd="16" destOrd="0" presId="urn:microsoft.com/office/officeart/2005/8/layout/vList6"/>
    <dgm:cxn modelId="{86B0106F-AD95-44E2-92B6-B815DB0D9BEC}" type="presParOf" srcId="{FA1C86C1-09F9-4477-9BF2-C6C3806CB0DD}" destId="{C2750B18-920B-47CF-BC19-857E8B26B075}" srcOrd="0" destOrd="0" presId="urn:microsoft.com/office/officeart/2005/8/layout/vList6"/>
    <dgm:cxn modelId="{418F1847-E0B6-40E6-A66F-6BF46A39B41E}" type="presParOf" srcId="{FA1C86C1-09F9-4477-9BF2-C6C3806CB0DD}" destId="{97A17F6E-1D0B-41CE-B7BE-367DF96D92E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4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4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4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4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2" action="ppaction://hlinksldjump"/>
            </a:rPr>
            <a:t> texte 1</a:t>
          </a:r>
          <a:endParaRPr lang="fr-FR" sz="14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4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4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4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3" action="ppaction://hlinksldjump"/>
            </a:rPr>
            <a:t>: famille</a:t>
          </a:r>
          <a:endParaRPr lang="fr-FR" sz="14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4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4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4" action="ppaction://hlinksldjump"/>
            </a:rPr>
            <a:t>IV. Gr: adj possessifs</a:t>
          </a:r>
          <a:endParaRPr lang="fr-FR" sz="14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4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4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5" action="ppaction://hlinksldjump"/>
            </a:rPr>
            <a:t>V. Gr: </a:t>
          </a:r>
          <a:r>
            <a:rPr lang="fr-FR" sz="1400" dirty="0" err="1">
              <a:hlinkClick xmlns:r="http://schemas.openxmlformats.org/officeDocument/2006/relationships" r:id="rId5" action="ppaction://hlinksldjump"/>
            </a:rPr>
            <a:t>vbs</a:t>
          </a:r>
          <a:r>
            <a:rPr lang="fr-FR" sz="1400" dirty="0">
              <a:hlinkClick xmlns:r="http://schemas.openxmlformats.org/officeDocument/2006/relationships" r:id="rId5" action="ppaction://hlinksldjump"/>
            </a:rPr>
            <a:t> pronominaux</a:t>
          </a:r>
          <a:endParaRPr lang="fr-FR" sz="14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4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4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6" action="ppaction://hlinksldjump"/>
            </a:rPr>
            <a:t>VI. </a:t>
          </a:r>
          <a:r>
            <a:rPr lang="fr-FR" sz="1400" dirty="0" err="1">
              <a:hlinkClick xmlns:r="http://schemas.openxmlformats.org/officeDocument/2006/relationships" r:id="rId6" action="ppaction://hlinksldjump"/>
            </a:rPr>
            <a:t>Comp</a:t>
          </a:r>
          <a:r>
            <a:rPr lang="fr-FR" sz="1400" dirty="0">
              <a:hlinkClick xmlns:r="http://schemas.openxmlformats.org/officeDocument/2006/relationships" r:id="rId6" action="ppaction://hlinksldjump"/>
            </a:rPr>
            <a:t> texte 2</a:t>
          </a:r>
          <a:endParaRPr lang="fr-FR" sz="14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4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4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7" action="ppaction://hlinksldjump"/>
            </a:rPr>
            <a:t>IX. Production</a:t>
          </a:r>
          <a:endParaRPr lang="fr-FR" sz="14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4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400"/>
        </a:p>
      </dgm:t>
    </dgm:pt>
    <dgm:pt modelId="{CF4E5B1D-C1F6-4FE2-95A6-2E8575B5E38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8" action="ppaction://hlinksldjump"/>
            </a:rPr>
            <a:t>VIII. Phonétique</a:t>
          </a:r>
          <a:endParaRPr lang="fr-FR" sz="1400" dirty="0"/>
        </a:p>
      </dgm:t>
    </dgm:pt>
    <dgm:pt modelId="{C371AE96-AC09-4ABA-BAC3-4ED46E6A509B}" type="parTrans" cxnId="{6E95BB57-110A-493F-8777-1D7BACF561AA}">
      <dgm:prSet/>
      <dgm:spPr/>
      <dgm:t>
        <a:bodyPr/>
        <a:lstStyle/>
        <a:p>
          <a:endParaRPr lang="fr-FR" sz="1400"/>
        </a:p>
      </dgm:t>
    </dgm:pt>
    <dgm:pt modelId="{7088A855-5F8C-44F0-9025-C8A9512045ED}" type="sibTrans" cxnId="{6E95BB57-110A-493F-8777-1D7BACF561AA}">
      <dgm:prSet/>
      <dgm:spPr/>
      <dgm:t>
        <a:bodyPr/>
        <a:lstStyle/>
        <a:p>
          <a:endParaRPr lang="fr-FR" sz="1400"/>
        </a:p>
      </dgm:t>
    </dgm:pt>
    <dgm:pt modelId="{B6FCD0BA-6DFC-4F97-882A-8F9A2A846EC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400" dirty="0">
              <a:hlinkClick xmlns:r="http://schemas.openxmlformats.org/officeDocument/2006/relationships" r:id="rId9" action="ppaction://hlinksldjump"/>
            </a:rPr>
            <a:t>VII. </a:t>
          </a:r>
          <a:r>
            <a:rPr lang="fr-FR" sz="1400" dirty="0" err="1">
              <a:hlinkClick xmlns:r="http://schemas.openxmlformats.org/officeDocument/2006/relationships" r:id="rId9" action="ppaction://hlinksldjump"/>
            </a:rPr>
            <a:t>Voc</a:t>
          </a:r>
          <a:r>
            <a:rPr lang="fr-FR" sz="1400" dirty="0">
              <a:hlinkClick xmlns:r="http://schemas.openxmlformats.org/officeDocument/2006/relationships" r:id="rId9" action="ppaction://hlinksldjump"/>
            </a:rPr>
            <a:t>: animaux</a:t>
          </a:r>
          <a:endParaRPr lang="fr-FR" sz="1400" dirty="0"/>
        </a:p>
      </dgm:t>
    </dgm:pt>
    <dgm:pt modelId="{63F7F193-1455-4F88-B2D4-E2CF96B80698}" type="parTrans" cxnId="{6CBAA9BF-0B84-44D8-BFFF-397753E50D39}">
      <dgm:prSet/>
      <dgm:spPr/>
      <dgm:t>
        <a:bodyPr/>
        <a:lstStyle/>
        <a:p>
          <a:endParaRPr lang="fr-FR" sz="1400"/>
        </a:p>
      </dgm:t>
    </dgm:pt>
    <dgm:pt modelId="{E647693C-E814-47DC-A310-3365263E796D}" type="sibTrans" cxnId="{6CBAA9BF-0B84-44D8-BFFF-397753E50D39}">
      <dgm:prSet/>
      <dgm:spPr/>
      <dgm:t>
        <a:bodyPr/>
        <a:lstStyle/>
        <a:p>
          <a:endParaRPr lang="fr-FR" sz="14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9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9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9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9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9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9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A0970733-F26A-430D-9EBB-C4BFE302F499}" type="pres">
      <dgm:prSet presAssocID="{B6FCD0BA-6DFC-4F97-882A-8F9A2A846EC5}" presName="parTxOnly" presStyleLbl="node1" presStyleIdx="6" presStyleCnt="9">
        <dgm:presLayoutVars>
          <dgm:bulletEnabled val="1"/>
        </dgm:presLayoutVars>
      </dgm:prSet>
      <dgm:spPr/>
    </dgm:pt>
    <dgm:pt modelId="{E5AFEA14-0D63-4F03-8CD9-55262C6A2A47}" type="pres">
      <dgm:prSet presAssocID="{E647693C-E814-47DC-A310-3365263E796D}" presName="parSpace" presStyleCnt="0"/>
      <dgm:spPr/>
    </dgm:pt>
    <dgm:pt modelId="{39594787-BD73-49A1-A4CC-8C1F9E260CF3}" type="pres">
      <dgm:prSet presAssocID="{CF4E5B1D-C1F6-4FE2-95A6-2E8575B5E380}" presName="parTxOnly" presStyleLbl="node1" presStyleIdx="7" presStyleCnt="9">
        <dgm:presLayoutVars>
          <dgm:bulletEnabled val="1"/>
        </dgm:presLayoutVars>
      </dgm:prSet>
      <dgm:spPr/>
    </dgm:pt>
    <dgm:pt modelId="{975ADEF8-1600-443F-A55E-D7D1C900D1D6}" type="pres">
      <dgm:prSet presAssocID="{7088A855-5F8C-44F0-9025-C8A9512045ED}" presName="parSpace" presStyleCnt="0"/>
      <dgm:spPr/>
    </dgm:pt>
    <dgm:pt modelId="{2CB68F4E-D058-4ECE-8D28-436B2D71DCC9}" type="pres">
      <dgm:prSet presAssocID="{B1C5E547-A81E-4965-963A-5969F01DE233}" presName="parTxOnly" presStyleLbl="node1" presStyleIdx="8" presStyleCnt="9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8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1A46D124-0F6E-4058-AED2-A7A31E3BC51E}" type="presOf" srcId="{B6FCD0BA-6DFC-4F97-882A-8F9A2A846EC5}" destId="{A0970733-F26A-430D-9EBB-C4BFE302F499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6E95BB57-110A-493F-8777-1D7BACF561AA}" srcId="{70A282F3-4515-4856-B2C0-86AA77246B51}" destId="{CF4E5B1D-C1F6-4FE2-95A6-2E8575B5E380}" srcOrd="7" destOrd="0" parTransId="{C371AE96-AC09-4ABA-BAC3-4ED46E6A509B}" sibTransId="{7088A855-5F8C-44F0-9025-C8A9512045ED}"/>
    <dgm:cxn modelId="{E3D7A580-0E80-42A0-9521-F33D78C56FD8}" type="presOf" srcId="{CF4E5B1D-C1F6-4FE2-95A6-2E8575B5E380}" destId="{39594787-BD73-49A1-A4CC-8C1F9E260CF3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6CBAA9BF-0B84-44D8-BFFF-397753E50D39}" srcId="{70A282F3-4515-4856-B2C0-86AA77246B51}" destId="{B6FCD0BA-6DFC-4F97-882A-8F9A2A846EC5}" srcOrd="6" destOrd="0" parTransId="{63F7F193-1455-4F88-B2D4-E2CF96B80698}" sibTransId="{E647693C-E814-47DC-A310-3365263E796D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FD08EFB5-B39F-4551-9105-FE3235C20689}" type="presParOf" srcId="{776A1F8C-5C31-4691-9C2B-A7F8DF456F32}" destId="{A0970733-F26A-430D-9EBB-C4BFE302F499}" srcOrd="12" destOrd="0" presId="urn:microsoft.com/office/officeart/2005/8/layout/hChevron3"/>
    <dgm:cxn modelId="{3DD8123B-C22C-4C47-8F9A-DFA7548838A8}" type="presParOf" srcId="{776A1F8C-5C31-4691-9C2B-A7F8DF456F32}" destId="{E5AFEA14-0D63-4F03-8CD9-55262C6A2A47}" srcOrd="13" destOrd="0" presId="urn:microsoft.com/office/officeart/2005/8/layout/hChevron3"/>
    <dgm:cxn modelId="{A74AB126-6C3B-4CB2-AFAB-A5A33AF6EE4F}" type="presParOf" srcId="{776A1F8C-5C31-4691-9C2B-A7F8DF456F32}" destId="{39594787-BD73-49A1-A4CC-8C1F9E260CF3}" srcOrd="14" destOrd="0" presId="urn:microsoft.com/office/officeart/2005/8/layout/hChevron3"/>
    <dgm:cxn modelId="{808E242F-F599-4CD9-8BA6-A756F23B51BC}" type="presParOf" srcId="{776A1F8C-5C31-4691-9C2B-A7F8DF456F32}" destId="{975ADEF8-1600-443F-A55E-D7D1C900D1D6}" srcOrd="15" destOrd="0" presId="urn:microsoft.com/office/officeart/2005/8/layout/hChevron3"/>
    <dgm:cxn modelId="{E192B9E4-C8EF-43DC-BA11-78FD917000E5}" type="presParOf" srcId="{776A1F8C-5C31-4691-9C2B-A7F8DF456F32}" destId="{2CB68F4E-D058-4ECE-8D28-436B2D71DCC9}" srcOrd="1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Famille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Animaux de compagnie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77209" y="250570"/>
          <a:ext cx="825146" cy="69694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Verbes pronominaux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Adjectifs possessifs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Personnalités francophones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39101"/>
          <a:ext cx="10128488" cy="567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098910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39564"/>
        <a:ext cx="3651847" cy="1239564"/>
      </dsp:txXfrm>
    </dsp:sp>
    <dsp:sp modelId="{279DFE09-28EE-48A2-B192-FFEC93ADF17D}">
      <dsp:nvSpPr>
        <dsp:cNvPr id="0" name=""/>
        <dsp:cNvSpPr/>
      </dsp:nvSpPr>
      <dsp:spPr>
        <a:xfrm>
          <a:off x="1421791" y="14209"/>
          <a:ext cx="1031937" cy="103193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098910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39564"/>
        <a:ext cx="3651847" cy="1239564"/>
      </dsp:txXfrm>
    </dsp:sp>
    <dsp:sp modelId="{112E1D68-647B-46C7-AF2C-FF0A84DB584F}">
      <dsp:nvSpPr>
        <dsp:cNvPr id="0" name=""/>
        <dsp:cNvSpPr/>
      </dsp:nvSpPr>
      <dsp:spPr>
        <a:xfrm>
          <a:off x="5183194" y="185934"/>
          <a:ext cx="1031937" cy="103193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098910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39564"/>
        <a:ext cx="3197521" cy="1239564"/>
      </dsp:txXfrm>
    </dsp:sp>
    <dsp:sp modelId="{6D76E5FF-7D2E-406A-B668-9F0EAFB414C8}">
      <dsp:nvSpPr>
        <dsp:cNvPr id="0" name=""/>
        <dsp:cNvSpPr/>
      </dsp:nvSpPr>
      <dsp:spPr>
        <a:xfrm>
          <a:off x="8717434" y="185934"/>
          <a:ext cx="1031937" cy="103193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1895"/>
          <a:ext cx="9927499" cy="701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Famille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Animaux de compagnie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77209" y="250570"/>
          <a:ext cx="825146" cy="69694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Verbes pronominaux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Adjectifs possessifs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Personnalités francophones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39101"/>
          <a:ext cx="10128488" cy="567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Famille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Animaux de compagnie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77209" y="250570"/>
          <a:ext cx="825146" cy="69694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Verbes pronominaux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Adjectifs possessifs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Personnalités francophones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39101"/>
          <a:ext cx="10128488" cy="567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Famille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Animaux de compagnie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77209" y="250570"/>
          <a:ext cx="825146" cy="69694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Verbes pronominaux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Adjectifs possessifs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Personnalités francophones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39101"/>
          <a:ext cx="10128488" cy="567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Famille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Animaux de compagnie</a:t>
          </a:r>
        </a:p>
      </dsp:txBody>
      <dsp:txXfrm>
        <a:off x="2297" y="1057910"/>
        <a:ext cx="3574968" cy="1057910"/>
      </dsp:txXfrm>
    </dsp:sp>
    <dsp:sp modelId="{279DFE09-28EE-48A2-B192-FFEC93ADF17D}">
      <dsp:nvSpPr>
        <dsp:cNvPr id="0" name=""/>
        <dsp:cNvSpPr/>
      </dsp:nvSpPr>
      <dsp:spPr>
        <a:xfrm>
          <a:off x="1377209" y="250570"/>
          <a:ext cx="825146" cy="69694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Verbes pronominaux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Adjectifs possessifs</a:t>
          </a:r>
        </a:p>
      </dsp:txBody>
      <dsp:txXfrm>
        <a:off x="3684515" y="1057910"/>
        <a:ext cx="3574968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Personnalités francophones</a:t>
          </a:r>
        </a:p>
      </dsp:txBody>
      <dsp:txXfrm>
        <a:off x="7366733" y="1057910"/>
        <a:ext cx="3574968" cy="1057910"/>
      </dsp:txXfrm>
    </dsp:sp>
    <dsp:sp modelId="{6D76E5FF-7D2E-406A-B668-9F0EAFB414C8}">
      <dsp:nvSpPr>
        <dsp:cNvPr id="0" name=""/>
        <dsp:cNvSpPr/>
      </dsp:nvSpPr>
      <dsp:spPr>
        <a:xfrm>
          <a:off x="8713862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2639101"/>
          <a:ext cx="10128488" cy="567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someone’s</a:t>
          </a:r>
          <a:r>
            <a:rPr lang="fr-FR" sz="2500" kern="1200" dirty="0"/>
            <a:t> </a:t>
          </a:r>
          <a:r>
            <a:rPr lang="fr-FR" sz="2500" kern="1200" dirty="0" err="1"/>
            <a:t>character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present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 and </a:t>
          </a:r>
          <a:r>
            <a:rPr lang="fr-FR" sz="2500" kern="1200" dirty="0" err="1"/>
            <a:t>teachers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present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family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ALL </a:t>
          </a:r>
          <a:r>
            <a:rPr lang="fr-FR" sz="2500" kern="1200" dirty="0" err="1"/>
            <a:t>students</a:t>
          </a:r>
          <a:r>
            <a:rPr lang="fr-FR" sz="2500" kern="1200" dirty="0"/>
            <a:t> MUST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describe</a:t>
          </a:r>
          <a:r>
            <a:rPr lang="fr-FR" sz="2500" kern="1200" dirty="0"/>
            <a:t> </a:t>
          </a:r>
          <a:r>
            <a:rPr lang="fr-FR" sz="2500" kern="1200" dirty="0" err="1"/>
            <a:t>someone’s</a:t>
          </a:r>
          <a:r>
            <a:rPr lang="fr-FR" sz="2500" kern="1200" dirty="0"/>
            <a:t> </a:t>
          </a:r>
          <a:r>
            <a:rPr lang="fr-FR" sz="2500" kern="1200" dirty="0" err="1"/>
            <a:t>character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MOST </a:t>
          </a:r>
          <a:r>
            <a:rPr lang="fr-FR" sz="2500" kern="1200" dirty="0" err="1"/>
            <a:t>students</a:t>
          </a:r>
          <a:r>
            <a:rPr lang="fr-FR" sz="2500" kern="1200" dirty="0"/>
            <a:t> SHOULD </a:t>
          </a:r>
          <a:r>
            <a:rPr lang="fr-FR" sz="2500" kern="1200" dirty="0" err="1"/>
            <a:t>be</a:t>
          </a:r>
          <a:r>
            <a:rPr lang="fr-FR" sz="2500" kern="1200" dirty="0"/>
            <a:t> able to </a:t>
          </a:r>
          <a:r>
            <a:rPr lang="fr-FR" sz="2500" kern="1200" dirty="0" err="1"/>
            <a:t>present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school</a:t>
          </a:r>
          <a:r>
            <a:rPr lang="fr-FR" sz="2500" kern="1200" dirty="0"/>
            <a:t> and </a:t>
          </a:r>
          <a:r>
            <a:rPr lang="fr-FR" sz="2500" kern="1200" dirty="0" err="1"/>
            <a:t>teachers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 dirty="0"/>
            <a:t>SOME </a:t>
          </a:r>
          <a:r>
            <a:rPr lang="fr-FR" sz="2500" kern="1200" dirty="0" err="1"/>
            <a:t>students</a:t>
          </a:r>
          <a:r>
            <a:rPr lang="fr-FR" sz="2500" kern="1200" dirty="0"/>
            <a:t> COULD </a:t>
          </a:r>
          <a:r>
            <a:rPr lang="fr-FR" sz="2500" kern="1200" dirty="0" err="1"/>
            <a:t>be</a:t>
          </a:r>
          <a:r>
            <a:rPr lang="fr-FR" sz="2500" kern="1200" dirty="0"/>
            <a:t> able to tell </a:t>
          </a:r>
          <a:r>
            <a:rPr lang="fr-FR" sz="2500" kern="1200" dirty="0" err="1"/>
            <a:t>present</a:t>
          </a:r>
          <a:r>
            <a:rPr lang="fr-FR" sz="2500" kern="1200" dirty="0"/>
            <a:t> </a:t>
          </a:r>
          <a:r>
            <a:rPr lang="fr-FR" sz="2500" kern="1200" dirty="0" err="1"/>
            <a:t>their</a:t>
          </a:r>
          <a:r>
            <a:rPr lang="fr-FR" sz="2500" kern="1200" dirty="0"/>
            <a:t> </a:t>
          </a:r>
          <a:r>
            <a:rPr lang="fr-FR" sz="2500" kern="1200" dirty="0" err="1"/>
            <a:t>family</a:t>
          </a:r>
          <a:r>
            <a:rPr lang="fr-FR" sz="2500" kern="1200" dirty="0"/>
            <a:t>.</a:t>
          </a:r>
          <a:endParaRPr lang="en-US" sz="2500" kern="1200" dirty="0"/>
        </a:p>
      </dsp:txBody>
      <dsp:txXfrm>
        <a:off x="1844034" y="3992098"/>
        <a:ext cx="4401230" cy="15965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85E26E-B12C-433F-9CF8-6D4CB4586FC2}">
      <dsp:nvSpPr>
        <dsp:cNvPr id="0" name=""/>
        <dsp:cNvSpPr/>
      </dsp:nvSpPr>
      <dsp:spPr>
        <a:xfrm>
          <a:off x="4206240" y="2390"/>
          <a:ext cx="6309360" cy="4435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Personnalités francophones</a:t>
          </a:r>
        </a:p>
      </dsp:txBody>
      <dsp:txXfrm>
        <a:off x="4206240" y="57831"/>
        <a:ext cx="6143038" cy="332644"/>
      </dsp:txXfrm>
    </dsp:sp>
    <dsp:sp modelId="{B48FD4BB-163E-4570-BBE5-E4E07F894361}">
      <dsp:nvSpPr>
        <dsp:cNvPr id="0" name=""/>
        <dsp:cNvSpPr/>
      </dsp:nvSpPr>
      <dsp:spPr>
        <a:xfrm>
          <a:off x="0" y="2390"/>
          <a:ext cx="4206240" cy="44352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I</a:t>
          </a:r>
          <a:r>
            <a:rPr lang="fr-FR" sz="2200" kern="1200" noProof="0" dirty="0"/>
            <a:t>. </a:t>
          </a:r>
          <a:r>
            <a:rPr lang="fr-FR" sz="2200" b="1" kern="1200" noProof="0" dirty="0"/>
            <a:t>Starter</a:t>
          </a:r>
        </a:p>
      </dsp:txBody>
      <dsp:txXfrm>
        <a:off x="21651" y="24041"/>
        <a:ext cx="4162938" cy="400224"/>
      </dsp:txXfrm>
    </dsp:sp>
    <dsp:sp modelId="{88023CC4-6787-4A3F-B734-99C04E36A3A2}">
      <dsp:nvSpPr>
        <dsp:cNvPr id="0" name=""/>
        <dsp:cNvSpPr/>
      </dsp:nvSpPr>
      <dsp:spPr>
        <a:xfrm>
          <a:off x="4206240" y="490269"/>
          <a:ext cx="6309360" cy="4435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357741"/>
            <a:satOff val="-6406"/>
            <a:lumOff val="-23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357741"/>
              <a:satOff val="-6406"/>
              <a:lumOff val="-23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Recherche des phrases clés</a:t>
          </a:r>
        </a:p>
      </dsp:txBody>
      <dsp:txXfrm>
        <a:off x="4206240" y="545710"/>
        <a:ext cx="6143038" cy="332644"/>
      </dsp:txXfrm>
    </dsp:sp>
    <dsp:sp modelId="{F91134CD-0CDA-4425-9710-29B5442A88BD}">
      <dsp:nvSpPr>
        <dsp:cNvPr id="0" name=""/>
        <dsp:cNvSpPr/>
      </dsp:nvSpPr>
      <dsp:spPr>
        <a:xfrm>
          <a:off x="0" y="490269"/>
          <a:ext cx="4206240" cy="443526"/>
        </a:xfrm>
        <a:prstGeom prst="roundRect">
          <a:avLst/>
        </a:prstGeom>
        <a:gradFill rotWithShape="0">
          <a:gsLst>
            <a:gs pos="0">
              <a:schemeClr val="accent4">
                <a:hueOff val="1225111"/>
                <a:satOff val="-5097"/>
                <a:lumOff val="120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225111"/>
                <a:satOff val="-5097"/>
                <a:lumOff val="120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II. Compréhension de texte 1</a:t>
          </a:r>
        </a:p>
      </dsp:txBody>
      <dsp:txXfrm>
        <a:off x="21651" y="511920"/>
        <a:ext cx="4162938" cy="400224"/>
      </dsp:txXfrm>
    </dsp:sp>
    <dsp:sp modelId="{EE2D9401-D008-494C-98F9-3DFA6603D06D}">
      <dsp:nvSpPr>
        <dsp:cNvPr id="0" name=""/>
        <dsp:cNvSpPr/>
      </dsp:nvSpPr>
      <dsp:spPr>
        <a:xfrm>
          <a:off x="4206240" y="978148"/>
          <a:ext cx="6309360" cy="4435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715481"/>
            <a:satOff val="-12811"/>
            <a:lumOff val="-46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715481"/>
              <a:satOff val="-12811"/>
              <a:lumOff val="-46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La famille</a:t>
          </a:r>
        </a:p>
      </dsp:txBody>
      <dsp:txXfrm>
        <a:off x="4206240" y="1033589"/>
        <a:ext cx="6143038" cy="332644"/>
      </dsp:txXfrm>
    </dsp:sp>
    <dsp:sp modelId="{14B03AA8-B200-4D2F-ABFD-22A7464A306E}">
      <dsp:nvSpPr>
        <dsp:cNvPr id="0" name=""/>
        <dsp:cNvSpPr/>
      </dsp:nvSpPr>
      <dsp:spPr>
        <a:xfrm>
          <a:off x="0" y="978148"/>
          <a:ext cx="4206240" cy="443526"/>
        </a:xfrm>
        <a:prstGeom prst="roundRect">
          <a:avLst/>
        </a:prstGeom>
        <a:gradFill rotWithShape="0">
          <a:gsLst>
            <a:gs pos="0">
              <a:schemeClr val="accent4">
                <a:hueOff val="2450223"/>
                <a:satOff val="-10194"/>
                <a:lumOff val="240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450223"/>
                <a:satOff val="-10194"/>
                <a:lumOff val="240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III. Vocabulaire</a:t>
          </a:r>
        </a:p>
      </dsp:txBody>
      <dsp:txXfrm>
        <a:off x="21651" y="999799"/>
        <a:ext cx="4162938" cy="400224"/>
      </dsp:txXfrm>
    </dsp:sp>
    <dsp:sp modelId="{642CFB6A-7680-4BBC-B2BC-37E4873CA8EC}">
      <dsp:nvSpPr>
        <dsp:cNvPr id="0" name=""/>
        <dsp:cNvSpPr/>
      </dsp:nvSpPr>
      <dsp:spPr>
        <a:xfrm>
          <a:off x="4206240" y="1466026"/>
          <a:ext cx="6309360" cy="4435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073222"/>
            <a:satOff val="-19217"/>
            <a:lumOff val="-69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073222"/>
              <a:satOff val="-19217"/>
              <a:lumOff val="-6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Les adjectifs possessifs</a:t>
          </a:r>
        </a:p>
      </dsp:txBody>
      <dsp:txXfrm>
        <a:off x="4206240" y="1521467"/>
        <a:ext cx="6143038" cy="332644"/>
      </dsp:txXfrm>
    </dsp:sp>
    <dsp:sp modelId="{982207DC-0584-413D-8E63-026900B1DAC3}">
      <dsp:nvSpPr>
        <dsp:cNvPr id="0" name=""/>
        <dsp:cNvSpPr/>
      </dsp:nvSpPr>
      <dsp:spPr>
        <a:xfrm>
          <a:off x="0" y="1466026"/>
          <a:ext cx="4206240" cy="443526"/>
        </a:xfrm>
        <a:prstGeom prst="roundRect">
          <a:avLst/>
        </a:prstGeom>
        <a:gradFill rotWithShape="0">
          <a:gsLst>
            <a:gs pos="0">
              <a:schemeClr val="accent4">
                <a:hueOff val="3675334"/>
                <a:satOff val="-15291"/>
                <a:lumOff val="360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675334"/>
                <a:satOff val="-15291"/>
                <a:lumOff val="360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IV. Grammaire</a:t>
          </a:r>
        </a:p>
      </dsp:txBody>
      <dsp:txXfrm>
        <a:off x="21651" y="1487677"/>
        <a:ext cx="4162938" cy="400224"/>
      </dsp:txXfrm>
    </dsp:sp>
    <dsp:sp modelId="{04906196-E089-416D-9F35-E7E4694A2371}">
      <dsp:nvSpPr>
        <dsp:cNvPr id="0" name=""/>
        <dsp:cNvSpPr/>
      </dsp:nvSpPr>
      <dsp:spPr>
        <a:xfrm>
          <a:off x="4206240" y="1953905"/>
          <a:ext cx="6309360" cy="4435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Les verbes pronominaux</a:t>
          </a:r>
        </a:p>
      </dsp:txBody>
      <dsp:txXfrm>
        <a:off x="4206240" y="2009346"/>
        <a:ext cx="6143038" cy="332644"/>
      </dsp:txXfrm>
    </dsp:sp>
    <dsp:sp modelId="{51C4F3CC-D525-4BEA-900F-A546EEB80BB8}">
      <dsp:nvSpPr>
        <dsp:cNvPr id="0" name=""/>
        <dsp:cNvSpPr/>
      </dsp:nvSpPr>
      <dsp:spPr>
        <a:xfrm>
          <a:off x="0" y="1953905"/>
          <a:ext cx="4206240" cy="443526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V. Grammaire</a:t>
          </a:r>
        </a:p>
      </dsp:txBody>
      <dsp:txXfrm>
        <a:off x="21651" y="1975556"/>
        <a:ext cx="4162938" cy="400224"/>
      </dsp:txXfrm>
    </dsp:sp>
    <dsp:sp modelId="{6C561D5A-A235-427B-B377-7F286F8EFFBB}">
      <dsp:nvSpPr>
        <dsp:cNvPr id="0" name=""/>
        <dsp:cNvSpPr/>
      </dsp:nvSpPr>
      <dsp:spPr>
        <a:xfrm>
          <a:off x="4206240" y="2441784"/>
          <a:ext cx="6309360" cy="4435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788703"/>
            <a:satOff val="-32028"/>
            <a:lumOff val="-1157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788703"/>
              <a:satOff val="-32028"/>
              <a:lumOff val="-1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Recherche des phrases clés</a:t>
          </a:r>
        </a:p>
      </dsp:txBody>
      <dsp:txXfrm>
        <a:off x="4206240" y="2497225"/>
        <a:ext cx="6143038" cy="332644"/>
      </dsp:txXfrm>
    </dsp:sp>
    <dsp:sp modelId="{9BE533DA-BCB3-4F46-BC7E-C6CFE898D3B3}">
      <dsp:nvSpPr>
        <dsp:cNvPr id="0" name=""/>
        <dsp:cNvSpPr/>
      </dsp:nvSpPr>
      <dsp:spPr>
        <a:xfrm>
          <a:off x="0" y="2441784"/>
          <a:ext cx="4206240" cy="443526"/>
        </a:xfrm>
        <a:prstGeom prst="roundRect">
          <a:avLst/>
        </a:prstGeom>
        <a:gradFill rotWithShape="0">
          <a:gsLst>
            <a:gs pos="0">
              <a:schemeClr val="accent4">
                <a:hueOff val="6125556"/>
                <a:satOff val="-25486"/>
                <a:lumOff val="600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125556"/>
                <a:satOff val="-25486"/>
                <a:lumOff val="600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47625" rIns="95250" bIns="47625" numCol="1" spcCol="1270" rtlCol="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b="1" kern="1200" noProof="0" dirty="0"/>
            <a:t>VI. Compréhension de texte 2</a:t>
          </a:r>
        </a:p>
      </dsp:txBody>
      <dsp:txXfrm>
        <a:off x="21651" y="2463435"/>
        <a:ext cx="4162938" cy="400224"/>
      </dsp:txXfrm>
    </dsp:sp>
    <dsp:sp modelId="{0B5DEBED-8D6F-4ACA-8612-8CDE200CCA69}">
      <dsp:nvSpPr>
        <dsp:cNvPr id="0" name=""/>
        <dsp:cNvSpPr/>
      </dsp:nvSpPr>
      <dsp:spPr>
        <a:xfrm>
          <a:off x="4206240" y="2929663"/>
          <a:ext cx="6309360" cy="4435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146444"/>
            <a:satOff val="-38434"/>
            <a:lumOff val="-138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146444"/>
              <a:satOff val="-38434"/>
              <a:lumOff val="-13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b="0" kern="1200" noProof="0" dirty="0"/>
            <a:t>Animaux de compagnie originaux</a:t>
          </a:r>
        </a:p>
      </dsp:txBody>
      <dsp:txXfrm>
        <a:off x="4206240" y="2985104"/>
        <a:ext cx="6143038" cy="332644"/>
      </dsp:txXfrm>
    </dsp:sp>
    <dsp:sp modelId="{6D56E2BC-F8FA-4527-A7F7-0DEC5DDF571F}">
      <dsp:nvSpPr>
        <dsp:cNvPr id="0" name=""/>
        <dsp:cNvSpPr/>
      </dsp:nvSpPr>
      <dsp:spPr>
        <a:xfrm>
          <a:off x="0" y="2929663"/>
          <a:ext cx="4206240" cy="443526"/>
        </a:xfrm>
        <a:prstGeom prst="roundRect">
          <a:avLst/>
        </a:prstGeom>
        <a:gradFill rotWithShape="0">
          <a:gsLst>
            <a:gs pos="0">
              <a:schemeClr val="accent4">
                <a:hueOff val="7350668"/>
                <a:satOff val="-30583"/>
                <a:lumOff val="72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350668"/>
                <a:satOff val="-30583"/>
                <a:lumOff val="72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VII. Vocabulaire</a:t>
          </a:r>
        </a:p>
      </dsp:txBody>
      <dsp:txXfrm>
        <a:off x="21651" y="2951314"/>
        <a:ext cx="4162938" cy="400224"/>
      </dsp:txXfrm>
    </dsp:sp>
    <dsp:sp modelId="{3C38AA5D-F051-4FCB-9F45-0EABD54CF24F}">
      <dsp:nvSpPr>
        <dsp:cNvPr id="0" name=""/>
        <dsp:cNvSpPr/>
      </dsp:nvSpPr>
      <dsp:spPr>
        <a:xfrm>
          <a:off x="4206240" y="3417542"/>
          <a:ext cx="6309360" cy="4435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504185"/>
            <a:satOff val="-44839"/>
            <a:lumOff val="-162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504185"/>
              <a:satOff val="-44839"/>
              <a:lumOff val="-162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L’intonation</a:t>
          </a:r>
        </a:p>
      </dsp:txBody>
      <dsp:txXfrm>
        <a:off x="4206240" y="3472983"/>
        <a:ext cx="6143038" cy="332644"/>
      </dsp:txXfrm>
    </dsp:sp>
    <dsp:sp modelId="{96266AEC-61D5-4DAD-B4FA-3318B7E6018E}">
      <dsp:nvSpPr>
        <dsp:cNvPr id="0" name=""/>
        <dsp:cNvSpPr/>
      </dsp:nvSpPr>
      <dsp:spPr>
        <a:xfrm>
          <a:off x="0" y="3417542"/>
          <a:ext cx="4206240" cy="443526"/>
        </a:xfrm>
        <a:prstGeom prst="roundRect">
          <a:avLst/>
        </a:prstGeom>
        <a:gradFill rotWithShape="0">
          <a:gsLst>
            <a:gs pos="0">
              <a:schemeClr val="accent4">
                <a:hueOff val="8575779"/>
                <a:satOff val="-35680"/>
                <a:lumOff val="840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575779"/>
                <a:satOff val="-35680"/>
                <a:lumOff val="840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VIII. Phonétique</a:t>
          </a:r>
        </a:p>
      </dsp:txBody>
      <dsp:txXfrm>
        <a:off x="21651" y="3439193"/>
        <a:ext cx="4162938" cy="400224"/>
      </dsp:txXfrm>
    </dsp:sp>
    <dsp:sp modelId="{97A17F6E-1D0B-41CE-B7BE-367DF96D92E6}">
      <dsp:nvSpPr>
        <dsp:cNvPr id="0" name=""/>
        <dsp:cNvSpPr/>
      </dsp:nvSpPr>
      <dsp:spPr>
        <a:xfrm>
          <a:off x="4206240" y="3905421"/>
          <a:ext cx="6309360" cy="44352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rtlCol="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noProof="0" dirty="0"/>
            <a:t>Faire le portrait d’une personnalité</a:t>
          </a:r>
        </a:p>
      </dsp:txBody>
      <dsp:txXfrm>
        <a:off x="4206240" y="3960862"/>
        <a:ext cx="6143038" cy="332644"/>
      </dsp:txXfrm>
    </dsp:sp>
    <dsp:sp modelId="{C2750B18-920B-47CF-BC19-857E8B26B075}">
      <dsp:nvSpPr>
        <dsp:cNvPr id="0" name=""/>
        <dsp:cNvSpPr/>
      </dsp:nvSpPr>
      <dsp:spPr>
        <a:xfrm>
          <a:off x="0" y="3905421"/>
          <a:ext cx="4206240" cy="443526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41910" rIns="83820" bIns="41910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IX. Production</a:t>
          </a:r>
        </a:p>
      </dsp:txBody>
      <dsp:txXfrm>
        <a:off x="21651" y="3927072"/>
        <a:ext cx="4162938" cy="4002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655" y="0"/>
          <a:ext cx="1646039" cy="503402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I. Starter</a:t>
          </a:r>
          <a:endParaRPr lang="fr-FR" sz="1400" kern="1200" dirty="0"/>
        </a:p>
      </dsp:txBody>
      <dsp:txXfrm>
        <a:off x="5655" y="0"/>
        <a:ext cx="1520189" cy="503402"/>
      </dsp:txXfrm>
    </dsp:sp>
    <dsp:sp modelId="{1B0034AB-7894-4042-9291-74C6831A5E4E}">
      <dsp:nvSpPr>
        <dsp:cNvPr id="0" name=""/>
        <dsp:cNvSpPr/>
      </dsp:nvSpPr>
      <dsp:spPr>
        <a:xfrm>
          <a:off x="132248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1</a:t>
          </a:r>
          <a:endParaRPr lang="fr-FR" sz="1400" kern="1200" dirty="0"/>
        </a:p>
      </dsp:txBody>
      <dsp:txXfrm>
        <a:off x="1574187" y="0"/>
        <a:ext cx="1142637" cy="503402"/>
      </dsp:txXfrm>
    </dsp:sp>
    <dsp:sp modelId="{2F548C05-5D23-47B9-9153-0D08392EF497}">
      <dsp:nvSpPr>
        <dsp:cNvPr id="0" name=""/>
        <dsp:cNvSpPr/>
      </dsp:nvSpPr>
      <dsp:spPr>
        <a:xfrm>
          <a:off x="2639318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famille</a:t>
          </a:r>
          <a:endParaRPr lang="fr-FR" sz="1400" kern="1200" dirty="0"/>
        </a:p>
      </dsp:txBody>
      <dsp:txXfrm>
        <a:off x="2891019" y="0"/>
        <a:ext cx="1142637" cy="503402"/>
      </dsp:txXfrm>
    </dsp:sp>
    <dsp:sp modelId="{0BF32CFA-15F8-41C4-A152-C55FC3476C2D}">
      <dsp:nvSpPr>
        <dsp:cNvPr id="0" name=""/>
        <dsp:cNvSpPr/>
      </dsp:nvSpPr>
      <dsp:spPr>
        <a:xfrm>
          <a:off x="3956149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IV. Gr: adj possessifs</a:t>
          </a:r>
          <a:endParaRPr lang="fr-FR" sz="1400" kern="1200" dirty="0"/>
        </a:p>
      </dsp:txBody>
      <dsp:txXfrm>
        <a:off x="4207850" y="0"/>
        <a:ext cx="1142637" cy="503402"/>
      </dsp:txXfrm>
    </dsp:sp>
    <dsp:sp modelId="{56B9543B-0CB2-4BC7-931C-14EE9E24960A}">
      <dsp:nvSpPr>
        <dsp:cNvPr id="0" name=""/>
        <dsp:cNvSpPr/>
      </dsp:nvSpPr>
      <dsp:spPr>
        <a:xfrm>
          <a:off x="5272980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V. Gr: </a:t>
          </a:r>
          <a:r>
            <a:rPr lang="fr-FR" sz="1400" kern="1200" dirty="0" err="1">
              <a:hlinkClick xmlns:r="http://schemas.openxmlformats.org/officeDocument/2006/relationships" r:id=""/>
            </a:rPr>
            <a:t>vbs</a:t>
          </a:r>
          <a:r>
            <a:rPr lang="fr-FR" sz="1400" kern="1200" dirty="0">
              <a:hlinkClick xmlns:r="http://schemas.openxmlformats.org/officeDocument/2006/relationships" r:id=""/>
            </a:rPr>
            <a:t> pronominaux</a:t>
          </a:r>
          <a:endParaRPr lang="fr-FR" sz="1400" kern="1200" dirty="0"/>
        </a:p>
      </dsp:txBody>
      <dsp:txXfrm>
        <a:off x="5524681" y="0"/>
        <a:ext cx="1142637" cy="503402"/>
      </dsp:txXfrm>
    </dsp:sp>
    <dsp:sp modelId="{92430BDE-7174-4B03-866C-936903DF07F9}">
      <dsp:nvSpPr>
        <dsp:cNvPr id="0" name=""/>
        <dsp:cNvSpPr/>
      </dsp:nvSpPr>
      <dsp:spPr>
        <a:xfrm>
          <a:off x="6589812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VI. </a:t>
          </a:r>
          <a:r>
            <a:rPr lang="fr-FR" sz="1400" kern="1200" dirty="0" err="1">
              <a:hlinkClick xmlns:r="http://schemas.openxmlformats.org/officeDocument/2006/relationships" r:id=""/>
            </a:rPr>
            <a:t>Comp</a:t>
          </a:r>
          <a:r>
            <a:rPr lang="fr-FR" sz="1400" kern="1200" dirty="0">
              <a:hlinkClick xmlns:r="http://schemas.openxmlformats.org/officeDocument/2006/relationships" r:id=""/>
            </a:rPr>
            <a:t> texte 2</a:t>
          </a:r>
          <a:endParaRPr lang="fr-FR" sz="1400" kern="1200" dirty="0"/>
        </a:p>
      </dsp:txBody>
      <dsp:txXfrm>
        <a:off x="6841513" y="0"/>
        <a:ext cx="1142637" cy="503402"/>
      </dsp:txXfrm>
    </dsp:sp>
    <dsp:sp modelId="{A0970733-F26A-430D-9EBB-C4BFE302F499}">
      <dsp:nvSpPr>
        <dsp:cNvPr id="0" name=""/>
        <dsp:cNvSpPr/>
      </dsp:nvSpPr>
      <dsp:spPr>
        <a:xfrm>
          <a:off x="7906643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VII. </a:t>
          </a:r>
          <a:r>
            <a:rPr lang="fr-FR" sz="1400" kern="1200" dirty="0" err="1">
              <a:hlinkClick xmlns:r="http://schemas.openxmlformats.org/officeDocument/2006/relationships" r:id=""/>
            </a:rPr>
            <a:t>Voc</a:t>
          </a:r>
          <a:r>
            <a:rPr lang="fr-FR" sz="1400" kern="1200" dirty="0">
              <a:hlinkClick xmlns:r="http://schemas.openxmlformats.org/officeDocument/2006/relationships" r:id=""/>
            </a:rPr>
            <a:t>: animaux</a:t>
          </a:r>
          <a:endParaRPr lang="fr-FR" sz="1400" kern="1200" dirty="0"/>
        </a:p>
      </dsp:txBody>
      <dsp:txXfrm>
        <a:off x="8158344" y="0"/>
        <a:ext cx="1142637" cy="503402"/>
      </dsp:txXfrm>
    </dsp:sp>
    <dsp:sp modelId="{39594787-BD73-49A1-A4CC-8C1F9E260CF3}">
      <dsp:nvSpPr>
        <dsp:cNvPr id="0" name=""/>
        <dsp:cNvSpPr/>
      </dsp:nvSpPr>
      <dsp:spPr>
        <a:xfrm>
          <a:off x="9223474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VIII. Phonétique</a:t>
          </a:r>
          <a:endParaRPr lang="fr-FR" sz="1400" kern="1200" dirty="0"/>
        </a:p>
      </dsp:txBody>
      <dsp:txXfrm>
        <a:off x="9475175" y="0"/>
        <a:ext cx="1142637" cy="503402"/>
      </dsp:txXfrm>
    </dsp:sp>
    <dsp:sp modelId="{2CB68F4E-D058-4ECE-8D28-436B2D71DCC9}">
      <dsp:nvSpPr>
        <dsp:cNvPr id="0" name=""/>
        <dsp:cNvSpPr/>
      </dsp:nvSpPr>
      <dsp:spPr>
        <a:xfrm>
          <a:off x="10540306" y="0"/>
          <a:ext cx="1646039" cy="503402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hlinkClick xmlns:r="http://schemas.openxmlformats.org/officeDocument/2006/relationships" r:id=""/>
            </a:rPr>
            <a:t>IX. Production</a:t>
          </a:r>
          <a:endParaRPr lang="fr-FR" sz="1400" kern="1200" dirty="0"/>
        </a:p>
      </dsp:txBody>
      <dsp:txXfrm>
        <a:off x="10792007" y="0"/>
        <a:ext cx="1142637" cy="503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48F55F26-E15C-4126-86A0-047F1D27873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E839EA5-17A8-446E-BF9F-25CA753D3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875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162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840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8656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54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9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05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580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39EA5-17A8-446E-BF9F-25CA753D3B6E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0068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Transcription : célébrité </a:t>
            </a:r>
            <a:r>
              <a:rPr lang="fr-FR"/>
              <a:t>+ animal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39EA5-17A8-446E-BF9F-25CA753D3B6E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8686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08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B640F1-DD8A-BE47-86A6-8FE664CEE1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79E190F-1B53-C7A7-1C8B-1D63B8C0E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CD3A76-5EFB-9872-2AB1-9FE3067E0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00E77A-8B89-008F-3EDC-9802B6961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7A09FFF-7564-9AD4-FD83-09C84826F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498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4AB57E-EEA6-4730-D5FA-6CA4930D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35DA2D-41C1-FD1D-3C60-CD0FABE9B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12758F-D4B7-88DE-41EB-5332A7C7D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19DE2E-5541-BEB1-5C5B-0B404740B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36ACB8-535A-CD66-9177-3B0B867D7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871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DC75468-B729-6F50-5D35-F252E2C658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5CA7D17-985F-0EE9-4802-7B5262E2B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21B3D3-DBD7-A10F-2BB2-4B4B992AF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33B025-D803-4C63-A0CA-70308AA12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50B8CD-C3CD-AA07-69D5-C6750E7A8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3240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5813BB-4492-CE68-6807-6E0CAC1D9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3017FF4-2C6D-0905-FD8A-15074DA22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700541-1294-6B44-BB61-0A73077B0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BCCD4-CEB1-405B-A443-DD9CBCBEA552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82F92-893A-21C1-F184-1527B6621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09AD4D-5197-2649-2E6E-4B44271E2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022454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06/01/2024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6A2E3B-3D78-6688-B936-86C817877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966342-32A7-F96F-F55D-BEEE4024A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EA26A9-F79C-3992-10EF-5BD895F98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4B0E1-4D4C-4EC3-A5B2-5EC5FA1C523E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7F0B80-D50C-BC9A-1009-2578C16A1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88040F-5A92-D9D1-A36A-E175E5B7A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3F47B7-7E96-44B9-B497-2050777858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76265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4B3B0A-83C8-AF5E-4C47-18B81C8B4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E38953-4A4B-E1D0-A0A7-439061A7A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B52096-236B-9227-26E8-1DA9561F4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13A6C1-81ED-4A96-0211-3A3C8C42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FDFC4B-BD08-9279-2A4C-47271AD6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5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8C00DC-3647-7B3B-7EAE-309DE5BD0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40658B-87E9-A3F9-E067-DC580B2120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DA4266-FFCD-EA6F-497E-A6B757205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AF2E04-2B81-A86D-A799-45F898F2A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40A0B6-8155-C0D8-0DA8-CC5250953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36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481A8C-A7FE-BAFD-0A66-C73CEC605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778C1F-C351-B490-4AF3-87C81A462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77EC97-8456-CE98-8FBF-54EE1FEB9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1AD75C-DC86-8C95-59A4-311561268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0F6417-2A55-A942-DC13-EBDF0B352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9990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B76CC0-FB4C-40A7-94F5-72AC13B85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F5B1C1-BF7B-21C1-23FC-A70B7C07EE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F3EDF8-2B1F-D29D-A53C-8D6AF5B1C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0AF5021-443D-AC30-AEBC-90707EC0E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059E5FE-3B0C-2C82-1448-7CEC733A5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6EB51EB-C16B-B7F9-4716-4D2628BFB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007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D0F637-FE5B-4C2B-0119-6DE6D0DF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4223469-FD6C-1B00-CCA0-1DB6B91AA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9D48C38-C944-EF74-661D-61E114057E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D59A0B3-DCC9-2A87-BC9D-90D82052EC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26A194A-70D0-32A4-5602-5C59CAC36A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87702DC-1450-9A8E-C621-8398C7C71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03F8207-9AAF-5B3C-A6A4-4824E8580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E1813F2-A5FF-665A-9DCC-068A3B8D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6686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6F00FB-8418-1CFF-D006-673A8D560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B26CFEC-5FFA-431F-3454-95BF85E22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77E5F5E-A988-172F-F768-0B3447884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2BC57A-0AB1-2AB5-1394-485FF9A3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8909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F42FE23-1DC2-B5C0-1ABC-7143F560E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A312D3D-5A0E-E62A-C92E-CE31BF216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6F03F80-72E6-3F41-EA64-A051B47FD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8562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79685E-859C-AC2B-D47D-8D5F2819F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CC9EF2-9946-737F-FF05-07CDF2781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52E8F0-0F8E-9EDB-A467-F9D9F1002F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888D5C-8C44-C289-C949-608817EDF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D41974-911B-A776-BCDB-51B1FA618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19765D1-5AFE-F3AC-5278-9C7F3D272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3792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D4A6F7-772D-0754-7510-9F8009C28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3CC13D2-FEFB-BFC2-20C8-69219679D5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198CDB-4BE2-51BD-BD2C-9678F2867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2573F0C-8C67-E7BC-5AE0-722D7C7B7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7CEF87-0BB9-35D7-1D90-6DD9574FD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B398990-5334-BBAB-D1A2-877CDA303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51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C5AED7F-7A33-4F0D-86BB-A8EA9315D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D98C39-AC49-F9C7-25E5-ECC10FE10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A3531E-49BB-9D72-3E2B-E3DAAF646D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FF45A-24AB-45AC-BDC0-2CA6153353EB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FD3C1E-105F-44C5-A5D3-3B88E1F39C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591F58D-7B5C-1545-03A9-1052E0CE1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FE663-0DD3-4E5F-96C3-570371DF962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382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34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B05D152-2580-C52F-C55D-6A22396A5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67C7EF-DF0A-5CAB-F47F-04A909558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0CDC0ED-17BD-177D-D717-6E5111DD92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BCCD4-CEB1-405B-A443-DD9CBCBEA552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9E8564-6F3E-5CF8-B492-6225DF37FC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2FB796-1DEE-1AB0-DCB3-B08656398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61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06/01/2024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2F0DD10-B6E0-35A2-2D5F-4FDB99FB1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10D6F22-040E-9FAE-1A46-C685BB050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5C3D45-2FA6-77C0-1F48-4D007D9B94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4B0E1-4D4C-4EC3-A5B2-5EC5FA1C523E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11BF5C-A817-F977-5A6F-D6C79F3FAE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79E303-2ABB-C8CE-5B5A-BF12A728C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F47B7-7E96-44B9-B497-205077785811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586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B8E3CF5-408B-14E3-0107-3B11702F1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D06C22-8D56-9267-1DC9-294E384B1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B7F637-A7E9-138D-017D-96AFDB18BD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19A59B-2A5C-A74A-D687-243985AC5E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A6BF81-C5F9-A8C5-F6EE-7239A7FD5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734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3.xml"/><Relationship Id="rId5" Type="http://schemas.openxmlformats.org/officeDocument/2006/relationships/image" Target="../media/image20.png"/><Relationship Id="rId10" Type="http://schemas.microsoft.com/office/2007/relationships/diagramDrawing" Target="../diagrams/drawing13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4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4.xml"/><Relationship Id="rId5" Type="http://schemas.openxmlformats.org/officeDocument/2006/relationships/image" Target="../media/image20.png"/><Relationship Id="rId10" Type="http://schemas.microsoft.com/office/2007/relationships/diagramDrawing" Target="../diagrams/drawing14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5.xml"/><Relationship Id="rId9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hyperlink" Target="https://play.kahoot.it/v2/?quizId=03d2e9d9-affe-4bb4-99a2-520c835ccc99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7.xml.rels><?xml version="1.0" encoding="UTF-8" standalone="yes"?>
<Relationships xmlns="http://schemas.openxmlformats.org/package/2006/relationships"><Relationship Id="rId13" Type="http://schemas.microsoft.com/office/2007/relationships/media" Target="../media/media8.mp3"/><Relationship Id="rId18" Type="http://schemas.openxmlformats.org/officeDocument/2006/relationships/audio" Target="../media/media10.mp3"/><Relationship Id="rId26" Type="http://schemas.openxmlformats.org/officeDocument/2006/relationships/audio" Target="../media/media14.mp3"/><Relationship Id="rId3" Type="http://schemas.microsoft.com/office/2007/relationships/media" Target="../media/media3.mp3"/><Relationship Id="rId21" Type="http://schemas.microsoft.com/office/2007/relationships/media" Target="../media/media12.mp3"/><Relationship Id="rId34" Type="http://schemas.openxmlformats.org/officeDocument/2006/relationships/diagramColors" Target="../diagrams/colors18.xml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microsoft.com/office/2007/relationships/media" Target="../media/media10.mp3"/><Relationship Id="rId25" Type="http://schemas.microsoft.com/office/2007/relationships/media" Target="../media/media14.mp3"/><Relationship Id="rId33" Type="http://schemas.openxmlformats.org/officeDocument/2006/relationships/diagramQuickStyle" Target="../diagrams/quickStyle18.xml"/><Relationship Id="rId2" Type="http://schemas.openxmlformats.org/officeDocument/2006/relationships/audio" Target="../media/media2.mp3"/><Relationship Id="rId16" Type="http://schemas.openxmlformats.org/officeDocument/2006/relationships/audio" Target="../media/media9.mp3"/><Relationship Id="rId20" Type="http://schemas.openxmlformats.org/officeDocument/2006/relationships/audio" Target="../media/media11.mp3"/><Relationship Id="rId29" Type="http://schemas.openxmlformats.org/officeDocument/2006/relationships/image" Target="../media/image23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24" Type="http://schemas.openxmlformats.org/officeDocument/2006/relationships/audio" Target="../media/media13.mp3"/><Relationship Id="rId32" Type="http://schemas.openxmlformats.org/officeDocument/2006/relationships/diagramLayout" Target="../diagrams/layout18.xml"/><Relationship Id="rId5" Type="http://schemas.microsoft.com/office/2007/relationships/media" Target="../media/media4.mp3"/><Relationship Id="rId15" Type="http://schemas.microsoft.com/office/2007/relationships/media" Target="../media/media9.mp3"/><Relationship Id="rId23" Type="http://schemas.microsoft.com/office/2007/relationships/media" Target="../media/media13.mp3"/><Relationship Id="rId28" Type="http://schemas.openxmlformats.org/officeDocument/2006/relationships/image" Target="../media/image22.png"/><Relationship Id="rId10" Type="http://schemas.openxmlformats.org/officeDocument/2006/relationships/audio" Target="../media/media6.mp3"/><Relationship Id="rId19" Type="http://schemas.microsoft.com/office/2007/relationships/media" Target="../media/media11.mp3"/><Relationship Id="rId31" Type="http://schemas.openxmlformats.org/officeDocument/2006/relationships/diagramData" Target="../diagrams/data18.xml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Relationship Id="rId22" Type="http://schemas.openxmlformats.org/officeDocument/2006/relationships/audio" Target="../media/media12.mp3"/><Relationship Id="rId27" Type="http://schemas.openxmlformats.org/officeDocument/2006/relationships/slideLayout" Target="../slideLayouts/slideLayout2.xml"/><Relationship Id="rId30" Type="http://schemas.openxmlformats.org/officeDocument/2006/relationships/image" Target="../media/image11.gif"/><Relationship Id="rId35" Type="http://schemas.microsoft.com/office/2007/relationships/diagramDrawing" Target="../diagrams/drawing18.xml"/><Relationship Id="rId8" Type="http://schemas.openxmlformats.org/officeDocument/2006/relationships/audio" Target="../media/media5.mp3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slideLayout" Target="../slideLayouts/slideLayout12.xml"/><Relationship Id="rId7" Type="http://schemas.openxmlformats.org/officeDocument/2006/relationships/diagramLayout" Target="../diagrams/layout19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diagramData" Target="../diagrams/data19.xml"/><Relationship Id="rId5" Type="http://schemas.openxmlformats.org/officeDocument/2006/relationships/image" Target="../media/image25.png"/><Relationship Id="rId10" Type="http://schemas.microsoft.com/office/2007/relationships/diagramDrawing" Target="../diagrams/drawing19.xml"/><Relationship Id="rId4" Type="http://schemas.openxmlformats.org/officeDocument/2006/relationships/image" Target="../media/image24.png"/><Relationship Id="rId9" Type="http://schemas.openxmlformats.org/officeDocument/2006/relationships/diagramColors" Target="../diagrams/colors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1.xml"/><Relationship Id="rId3" Type="http://schemas.openxmlformats.org/officeDocument/2006/relationships/slideLayout" Target="../slideLayouts/slideLayout12.xml"/><Relationship Id="rId7" Type="http://schemas.openxmlformats.org/officeDocument/2006/relationships/diagramQuickStyle" Target="../diagrams/quickStyle2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21.xml"/><Relationship Id="rId5" Type="http://schemas.openxmlformats.org/officeDocument/2006/relationships/diagramData" Target="../diagrams/data21.xml"/><Relationship Id="rId4" Type="http://schemas.openxmlformats.org/officeDocument/2006/relationships/image" Target="../media/image20.png"/><Relationship Id="rId9" Type="http://schemas.microsoft.com/office/2007/relationships/diagramDrawing" Target="../diagrams/drawin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3.xml"/><Relationship Id="rId9" Type="http://schemas.openxmlformats.org/officeDocument/2006/relationships/image" Target="../media/image1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7.xml"/><Relationship Id="rId3" Type="http://schemas.openxmlformats.org/officeDocument/2006/relationships/slideLayout" Target="../slideLayouts/slideLayout12.xml"/><Relationship Id="rId7" Type="http://schemas.openxmlformats.org/officeDocument/2006/relationships/diagramQuickStyle" Target="../diagrams/quickStyle27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diagramLayout" Target="../diagrams/layout27.xml"/><Relationship Id="rId5" Type="http://schemas.openxmlformats.org/officeDocument/2006/relationships/diagramData" Target="../diagrams/data27.xml"/><Relationship Id="rId4" Type="http://schemas.openxmlformats.org/officeDocument/2006/relationships/image" Target="../media/image27.png"/><Relationship Id="rId9" Type="http://schemas.microsoft.com/office/2007/relationships/diagramDrawing" Target="../diagrams/drawing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mp3"/><Relationship Id="rId13" Type="http://schemas.openxmlformats.org/officeDocument/2006/relationships/slideLayout" Target="../slideLayouts/slideLayout15.xml"/><Relationship Id="rId18" Type="http://schemas.openxmlformats.org/officeDocument/2006/relationships/diagramData" Target="../diagrams/data28.xml"/><Relationship Id="rId3" Type="http://schemas.microsoft.com/office/2007/relationships/media" Target="../media/media18.mp3"/><Relationship Id="rId21" Type="http://schemas.openxmlformats.org/officeDocument/2006/relationships/diagramColors" Target="../diagrams/colors28.xml"/><Relationship Id="rId7" Type="http://schemas.microsoft.com/office/2007/relationships/media" Target="../media/media20.mp3"/><Relationship Id="rId12" Type="http://schemas.openxmlformats.org/officeDocument/2006/relationships/audio" Target="../media/media22.mp3"/><Relationship Id="rId17" Type="http://schemas.openxmlformats.org/officeDocument/2006/relationships/image" Target="../media/image23.png"/><Relationship Id="rId2" Type="http://schemas.openxmlformats.org/officeDocument/2006/relationships/audio" Target="../media/media17.mp3"/><Relationship Id="rId16" Type="http://schemas.openxmlformats.org/officeDocument/2006/relationships/image" Target="../media/image11.gif"/><Relationship Id="rId20" Type="http://schemas.openxmlformats.org/officeDocument/2006/relationships/diagramQuickStyle" Target="../diagrams/quickStyle28.xml"/><Relationship Id="rId1" Type="http://schemas.microsoft.com/office/2007/relationships/media" Target="../media/media17.mp3"/><Relationship Id="rId6" Type="http://schemas.openxmlformats.org/officeDocument/2006/relationships/audio" Target="../media/media19.mp3"/><Relationship Id="rId11" Type="http://schemas.microsoft.com/office/2007/relationships/media" Target="../media/media22.mp3"/><Relationship Id="rId5" Type="http://schemas.microsoft.com/office/2007/relationships/media" Target="../media/media19.mp3"/><Relationship Id="rId15" Type="http://schemas.openxmlformats.org/officeDocument/2006/relationships/image" Target="../media/image29.gif"/><Relationship Id="rId10" Type="http://schemas.openxmlformats.org/officeDocument/2006/relationships/audio" Target="../media/media21.mp3"/><Relationship Id="rId19" Type="http://schemas.openxmlformats.org/officeDocument/2006/relationships/diagramLayout" Target="../diagrams/layout28.xml"/><Relationship Id="rId4" Type="http://schemas.openxmlformats.org/officeDocument/2006/relationships/audio" Target="../media/media18.mp3"/><Relationship Id="rId9" Type="http://schemas.microsoft.com/office/2007/relationships/media" Target="../media/media21.mp3"/><Relationship Id="rId14" Type="http://schemas.openxmlformats.org/officeDocument/2006/relationships/image" Target="../media/image28.png"/><Relationship Id="rId22" Type="http://schemas.microsoft.com/office/2007/relationships/diagramDrawing" Target="../diagrams/drawing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9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9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diagramData" Target="../diagrams/data29.xml"/><Relationship Id="rId5" Type="http://schemas.openxmlformats.org/officeDocument/2006/relationships/image" Target="../media/image27.png"/><Relationship Id="rId10" Type="http://schemas.microsoft.com/office/2007/relationships/diagramDrawing" Target="../diagrams/drawing29.xml"/><Relationship Id="rId4" Type="http://schemas.openxmlformats.org/officeDocument/2006/relationships/image" Target="../media/image30.png"/><Relationship Id="rId9" Type="http://schemas.openxmlformats.org/officeDocument/2006/relationships/diagramColors" Target="../diagrams/colors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3.xml"/><Relationship Id="rId3" Type="http://schemas.openxmlformats.org/officeDocument/2006/relationships/hyperlink" Target="https://dashboard.blooket.com/set/6359dc88891908825e29404c" TargetMode="External"/><Relationship Id="rId7" Type="http://schemas.openxmlformats.org/officeDocument/2006/relationships/diagramColors" Target="../diagrams/colors33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3.xml"/><Relationship Id="rId5" Type="http://schemas.openxmlformats.org/officeDocument/2006/relationships/diagramLayout" Target="../diagrams/layout33.xml"/><Relationship Id="rId4" Type="http://schemas.openxmlformats.org/officeDocument/2006/relationships/diagramData" Target="../diagrams/data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6.xml"/><Relationship Id="rId9" Type="http://schemas.openxmlformats.org/officeDocument/2006/relationships/image" Target="../media/image1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9.xml"/><Relationship Id="rId3" Type="http://schemas.openxmlformats.org/officeDocument/2006/relationships/image" Target="../media/image11.gif"/><Relationship Id="rId7" Type="http://schemas.openxmlformats.org/officeDocument/2006/relationships/diagramColors" Target="../diagrams/colors39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9.xml"/><Relationship Id="rId5" Type="http://schemas.openxmlformats.org/officeDocument/2006/relationships/diagramLayout" Target="../diagrams/layout39.xml"/><Relationship Id="rId4" Type="http://schemas.openxmlformats.org/officeDocument/2006/relationships/diagramData" Target="../diagrams/data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0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4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png"/><Relationship Id="rId11" Type="http://schemas.microsoft.com/office/2007/relationships/diagramDrawing" Target="../diagrams/drawing40.xml"/><Relationship Id="rId5" Type="http://schemas.openxmlformats.org/officeDocument/2006/relationships/image" Target="../media/image37.png"/><Relationship Id="rId10" Type="http://schemas.openxmlformats.org/officeDocument/2006/relationships/diagramColors" Target="../diagrams/colors40.xml"/><Relationship Id="rId4" Type="http://schemas.openxmlformats.org/officeDocument/2006/relationships/notesSlide" Target="../notesSlides/notesSlide7.xml"/><Relationship Id="rId9" Type="http://schemas.openxmlformats.org/officeDocument/2006/relationships/diagramQuickStyle" Target="../diagrams/quickStyle4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1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O7aFU6c1qw?list=PLF_C3GGI8l2LoQ3ar3_OSlrOrw2cJS3Y2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1.xml"/><Relationship Id="rId7" Type="http://schemas.microsoft.com/office/2007/relationships/diagramDrawing" Target="../diagrams/drawing41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1.xml"/><Relationship Id="rId5" Type="http://schemas.openxmlformats.org/officeDocument/2006/relationships/diagramQuickStyle" Target="../diagrams/quickStyle41.xml"/><Relationship Id="rId4" Type="http://schemas.openxmlformats.org/officeDocument/2006/relationships/diagramLayout" Target="../diagrams/layout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2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2.xml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6" Type="http://schemas.openxmlformats.org/officeDocument/2006/relationships/diagramData" Target="../diagrams/data42.xml"/><Relationship Id="rId5" Type="http://schemas.openxmlformats.org/officeDocument/2006/relationships/image" Target="../media/image40.png"/><Relationship Id="rId10" Type="http://schemas.microsoft.com/office/2007/relationships/diagramDrawing" Target="../diagrams/drawing42.xml"/><Relationship Id="rId4" Type="http://schemas.openxmlformats.org/officeDocument/2006/relationships/image" Target="../media/image39.jpeg"/><Relationship Id="rId9" Type="http://schemas.openxmlformats.org/officeDocument/2006/relationships/diagramColors" Target="../diagrams/colors4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2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1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g"/><Relationship Id="rId1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4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44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diagramData" Target="../diagrams/data44.xml"/><Relationship Id="rId5" Type="http://schemas.openxmlformats.org/officeDocument/2006/relationships/image" Target="../media/image27.png"/><Relationship Id="rId10" Type="http://schemas.microsoft.com/office/2007/relationships/diagramDrawing" Target="../diagrams/drawing44.xml"/><Relationship Id="rId4" Type="http://schemas.openxmlformats.org/officeDocument/2006/relationships/image" Target="../media/image42.png"/><Relationship Id="rId9" Type="http://schemas.openxmlformats.org/officeDocument/2006/relationships/diagramColors" Target="../diagrams/colors44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5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4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45.xml"/><Relationship Id="rId5" Type="http://schemas.openxmlformats.org/officeDocument/2006/relationships/diagramData" Target="../diagrams/data45.xml"/><Relationship Id="rId4" Type="http://schemas.openxmlformats.org/officeDocument/2006/relationships/image" Target="../media/image20.png"/><Relationship Id="rId9" Type="http://schemas.microsoft.com/office/2007/relationships/diagramDrawing" Target="../diagrams/drawing45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6.xml"/><Relationship Id="rId3" Type="http://schemas.openxmlformats.org/officeDocument/2006/relationships/hyperlink" Target="https://play.kahoot.it/v2/?quizId=b3b11b8c-154b-4082-9d5b-837365322e44" TargetMode="External"/><Relationship Id="rId7" Type="http://schemas.openxmlformats.org/officeDocument/2006/relationships/diagramLayout" Target="../diagrams/layout46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6.xml"/><Relationship Id="rId5" Type="http://schemas.openxmlformats.org/officeDocument/2006/relationships/hyperlink" Target="https://create.kahoot.it/details/3524fe9f-a716-45d9-993c-397972063574" TargetMode="External"/><Relationship Id="rId10" Type="http://schemas.microsoft.com/office/2007/relationships/diagramDrawing" Target="../diagrams/drawing46.xml"/><Relationship Id="rId4" Type="http://schemas.openxmlformats.org/officeDocument/2006/relationships/hyperlink" Target="https://create.kahoot.it/details/e2d56a39-ddb0-4221-beba-6c8283791597" TargetMode="External"/><Relationship Id="rId9" Type="http://schemas.openxmlformats.org/officeDocument/2006/relationships/diagramColors" Target="../diagrams/colors4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7.xml"/><Relationship Id="rId7" Type="http://schemas.microsoft.com/office/2007/relationships/diagramDrawing" Target="../diagrams/drawing47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7.xml"/><Relationship Id="rId5" Type="http://schemas.openxmlformats.org/officeDocument/2006/relationships/diagramQuickStyle" Target="../diagrams/quickStyle47.xml"/><Relationship Id="rId4" Type="http://schemas.openxmlformats.org/officeDocument/2006/relationships/diagramLayout" Target="../diagrams/layout4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9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12" Type="http://schemas.microsoft.com/office/2007/relationships/diagramDrawing" Target="../diagrams/drawing49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44.png"/><Relationship Id="rId11" Type="http://schemas.openxmlformats.org/officeDocument/2006/relationships/diagramColors" Target="../diagrams/colors49.xml"/><Relationship Id="rId5" Type="http://schemas.openxmlformats.org/officeDocument/2006/relationships/image" Target="../media/image43.png"/><Relationship Id="rId10" Type="http://schemas.openxmlformats.org/officeDocument/2006/relationships/diagramQuickStyle" Target="../diagrams/quickStyle49.xml"/><Relationship Id="rId4" Type="http://schemas.openxmlformats.org/officeDocument/2006/relationships/notesSlide" Target="../notesSlides/notesSlide8.xml"/><Relationship Id="rId9" Type="http://schemas.openxmlformats.org/officeDocument/2006/relationships/diagramLayout" Target="../diagrams/layout49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0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5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Layout" Target="../diagrams/layout50.xml"/><Relationship Id="rId5" Type="http://schemas.openxmlformats.org/officeDocument/2006/relationships/diagramData" Target="../diagrams/data50.xml"/><Relationship Id="rId4" Type="http://schemas.openxmlformats.org/officeDocument/2006/relationships/image" Target="../media/image20.png"/><Relationship Id="rId9" Type="http://schemas.microsoft.com/office/2007/relationships/diagramDrawing" Target="../diagrams/drawing50.xml"/></Relationships>
</file>

<file path=ppt/slides/_rels/slide5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1.xml"/><Relationship Id="rId3" Type="http://schemas.openxmlformats.org/officeDocument/2006/relationships/image" Target="../media/image11.gif"/><Relationship Id="rId7" Type="http://schemas.openxmlformats.org/officeDocument/2006/relationships/diagramColors" Target="../diagrams/colors51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1.xml"/><Relationship Id="rId5" Type="http://schemas.openxmlformats.org/officeDocument/2006/relationships/diagramLayout" Target="../diagrams/layout51.xml"/><Relationship Id="rId4" Type="http://schemas.openxmlformats.org/officeDocument/2006/relationships/diagramData" Target="../diagrams/data51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53.xml"/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12" Type="http://schemas.openxmlformats.org/officeDocument/2006/relationships/diagramLayout" Target="../diagrams/layout5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2.xml"/><Relationship Id="rId11" Type="http://schemas.openxmlformats.org/officeDocument/2006/relationships/diagramData" Target="../diagrams/data53.xml"/><Relationship Id="rId5" Type="http://schemas.openxmlformats.org/officeDocument/2006/relationships/diagramQuickStyle" Target="../diagrams/quickStyle52.xml"/><Relationship Id="rId15" Type="http://schemas.microsoft.com/office/2007/relationships/diagramDrawing" Target="../diagrams/drawing5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2.xml"/><Relationship Id="rId9" Type="http://schemas.openxmlformats.org/officeDocument/2006/relationships/image" Target="../media/image10.jpg"/><Relationship Id="rId14" Type="http://schemas.openxmlformats.org/officeDocument/2006/relationships/diagramColors" Target="../diagrams/colors5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0.jpg"/><Relationship Id="rId14" Type="http://schemas.openxmlformats.org/officeDocument/2006/relationships/diagramColors" Target="../diagrams/colors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4.xml"/><Relationship Id="rId7" Type="http://schemas.microsoft.com/office/2007/relationships/diagramDrawing" Target="../diagrams/drawing54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54.xml"/><Relationship Id="rId5" Type="http://schemas.openxmlformats.org/officeDocument/2006/relationships/diagramQuickStyle" Target="../diagrams/quickStyle54.xml"/><Relationship Id="rId4" Type="http://schemas.openxmlformats.org/officeDocument/2006/relationships/diagramLayout" Target="../diagrams/layout54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audio" Target="../media/media28.mp3"/><Relationship Id="rId13" Type="http://schemas.openxmlformats.org/officeDocument/2006/relationships/image" Target="../media/image11.gif"/><Relationship Id="rId18" Type="http://schemas.openxmlformats.org/officeDocument/2006/relationships/diagramColors" Target="../diagrams/colors55.xml"/><Relationship Id="rId3" Type="http://schemas.microsoft.com/office/2007/relationships/media" Target="../media/media26.mp3"/><Relationship Id="rId7" Type="http://schemas.microsoft.com/office/2007/relationships/media" Target="../media/media28.mp3"/><Relationship Id="rId12" Type="http://schemas.openxmlformats.org/officeDocument/2006/relationships/hyperlink" Target="http://www.wordwall.net/resource/15265494" TargetMode="External"/><Relationship Id="rId17" Type="http://schemas.openxmlformats.org/officeDocument/2006/relationships/diagramQuickStyle" Target="../diagrams/quickStyle55.xml"/><Relationship Id="rId2" Type="http://schemas.openxmlformats.org/officeDocument/2006/relationships/audio" Target="../media/media25.mp3"/><Relationship Id="rId16" Type="http://schemas.openxmlformats.org/officeDocument/2006/relationships/diagramLayout" Target="../diagrams/layout55.xml"/><Relationship Id="rId1" Type="http://schemas.microsoft.com/office/2007/relationships/media" Target="../media/media25.mp3"/><Relationship Id="rId6" Type="http://schemas.openxmlformats.org/officeDocument/2006/relationships/audio" Target="../media/media27.mp3"/><Relationship Id="rId11" Type="http://schemas.openxmlformats.org/officeDocument/2006/relationships/image" Target="../media/image48.png"/><Relationship Id="rId5" Type="http://schemas.microsoft.com/office/2007/relationships/media" Target="../media/media27.mp3"/><Relationship Id="rId15" Type="http://schemas.openxmlformats.org/officeDocument/2006/relationships/diagramData" Target="../diagrams/data55.xml"/><Relationship Id="rId10" Type="http://schemas.openxmlformats.org/officeDocument/2006/relationships/image" Target="../media/image47.png"/><Relationship Id="rId19" Type="http://schemas.microsoft.com/office/2007/relationships/diagramDrawing" Target="../diagrams/drawing55.xml"/><Relationship Id="rId4" Type="http://schemas.openxmlformats.org/officeDocument/2006/relationships/audio" Target="../media/media26.mp3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7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57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image" Target="../media/image27.png"/><Relationship Id="rId11" Type="http://schemas.microsoft.com/office/2007/relationships/diagramDrawing" Target="../diagrams/drawing57.xml"/><Relationship Id="rId5" Type="http://schemas.openxmlformats.org/officeDocument/2006/relationships/image" Target="../media/image44.png"/><Relationship Id="rId10" Type="http://schemas.openxmlformats.org/officeDocument/2006/relationships/diagramColors" Target="../diagrams/colors57.xml"/><Relationship Id="rId4" Type="http://schemas.openxmlformats.org/officeDocument/2006/relationships/image" Target="../media/image50.png"/><Relationship Id="rId9" Type="http://schemas.openxmlformats.org/officeDocument/2006/relationships/diagramQuickStyle" Target="../diagrams/quickStyle5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8.xml"/><Relationship Id="rId3" Type="http://schemas.openxmlformats.org/officeDocument/2006/relationships/hyperlink" Target="https://dashboard.blooket.com/set/606b4124a6362400218bfa9b" TargetMode="External"/><Relationship Id="rId7" Type="http://schemas.openxmlformats.org/officeDocument/2006/relationships/diagramQuickStyle" Target="../diagrams/quickStyle58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8.xml"/><Relationship Id="rId5" Type="http://schemas.openxmlformats.org/officeDocument/2006/relationships/diagramData" Target="../diagrams/data58.xml"/><Relationship Id="rId4" Type="http://schemas.openxmlformats.org/officeDocument/2006/relationships/hyperlink" Target="https://dashboard.blooket.com/set/649b864c13721604fe1de515" TargetMode="External"/><Relationship Id="rId9" Type="http://schemas.microsoft.com/office/2007/relationships/diagramDrawing" Target="../diagrams/drawing5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9.xml"/><Relationship Id="rId7" Type="http://schemas.microsoft.com/office/2007/relationships/diagramDrawing" Target="../diagrams/drawing59.xm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9.xml"/><Relationship Id="rId5" Type="http://schemas.openxmlformats.org/officeDocument/2006/relationships/diagramQuickStyle" Target="../diagrams/quickStyle59.xml"/><Relationship Id="rId4" Type="http://schemas.openxmlformats.org/officeDocument/2006/relationships/diagramLayout" Target="../diagrams/layout5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0.xml"/><Relationship Id="rId7" Type="http://schemas.microsoft.com/office/2007/relationships/diagramDrawing" Target="../diagrams/drawing60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0.xml"/><Relationship Id="rId5" Type="http://schemas.openxmlformats.org/officeDocument/2006/relationships/diagramQuickStyle" Target="../diagrams/quickStyle60.xml"/><Relationship Id="rId4" Type="http://schemas.openxmlformats.org/officeDocument/2006/relationships/diagramLayout" Target="../diagrams/layout60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1.xml"/><Relationship Id="rId3" Type="http://schemas.openxmlformats.org/officeDocument/2006/relationships/slideLayout" Target="../slideLayouts/slideLayout19.xml"/><Relationship Id="rId7" Type="http://schemas.openxmlformats.org/officeDocument/2006/relationships/diagramLayout" Target="../diagrams/layout61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diagramData" Target="../diagrams/data61.xml"/><Relationship Id="rId5" Type="http://schemas.openxmlformats.org/officeDocument/2006/relationships/image" Target="../media/image23.png"/><Relationship Id="rId10" Type="http://schemas.microsoft.com/office/2007/relationships/diagramDrawing" Target="../diagrams/drawing61.xml"/><Relationship Id="rId4" Type="http://schemas.openxmlformats.org/officeDocument/2006/relationships/image" Target="../media/image51.png"/><Relationship Id="rId9" Type="http://schemas.openxmlformats.org/officeDocument/2006/relationships/diagramColors" Target="../diagrams/colors61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2.xml"/><Relationship Id="rId3" Type="http://schemas.openxmlformats.org/officeDocument/2006/relationships/image" Target="../media/image52.png"/><Relationship Id="rId7" Type="http://schemas.openxmlformats.org/officeDocument/2006/relationships/diagramLayout" Target="../diagrams/layout62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19.xml"/><Relationship Id="rId6" Type="http://schemas.openxmlformats.org/officeDocument/2006/relationships/diagramData" Target="../diagrams/data62.xml"/><Relationship Id="rId5" Type="http://schemas.openxmlformats.org/officeDocument/2006/relationships/image" Target="../media/image54.png"/><Relationship Id="rId10" Type="http://schemas.microsoft.com/office/2007/relationships/diagramDrawing" Target="../diagrams/drawing62.xml"/><Relationship Id="rId4" Type="http://schemas.openxmlformats.org/officeDocument/2006/relationships/image" Target="../media/image53.gif"/><Relationship Id="rId9" Type="http://schemas.openxmlformats.org/officeDocument/2006/relationships/diagramColors" Target="../diagrams/colors62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3.xml"/><Relationship Id="rId3" Type="http://schemas.openxmlformats.org/officeDocument/2006/relationships/image" Target="../media/image55.png"/><Relationship Id="rId7" Type="http://schemas.openxmlformats.org/officeDocument/2006/relationships/diagramLayout" Target="../diagrams/layout6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diagramData" Target="../diagrams/data63.xml"/><Relationship Id="rId5" Type="http://schemas.openxmlformats.org/officeDocument/2006/relationships/image" Target="../media/image57.png"/><Relationship Id="rId10" Type="http://schemas.microsoft.com/office/2007/relationships/diagramDrawing" Target="../diagrams/drawing63.xml"/><Relationship Id="rId4" Type="http://schemas.openxmlformats.org/officeDocument/2006/relationships/image" Target="../media/image56.png"/><Relationship Id="rId9" Type="http://schemas.openxmlformats.org/officeDocument/2006/relationships/diagramColors" Target="../diagrams/colors6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4.xml"/><Relationship Id="rId2" Type="http://schemas.openxmlformats.org/officeDocument/2006/relationships/diagramData" Target="../diagrams/data6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4.xml"/><Relationship Id="rId5" Type="http://schemas.openxmlformats.org/officeDocument/2006/relationships/diagramColors" Target="../diagrams/colors64.xml"/><Relationship Id="rId4" Type="http://schemas.openxmlformats.org/officeDocument/2006/relationships/diagramQuickStyle" Target="../diagrams/quickStyle64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resource/9794346" TargetMode="External"/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openxmlformats.org/officeDocument/2006/relationships/hyperlink" Target="https://wordwall.net/resource/474564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dwall.net/resource/2555369" TargetMode="External"/><Relationship Id="rId5" Type="http://schemas.openxmlformats.org/officeDocument/2006/relationships/image" Target="../media/image59.png"/><Relationship Id="rId4" Type="http://schemas.openxmlformats.org/officeDocument/2006/relationships/hyperlink" Target="https://wordwall.net/resource/26978954" TargetMode="External"/><Relationship Id="rId9" Type="http://schemas.openxmlformats.org/officeDocument/2006/relationships/image" Target="../media/image6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6.sv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037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ED28B2-AC0C-E009-C971-357C6CEA69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9CB5718-C1C6-CB14-718D-0A35665799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0738" y="629444"/>
            <a:ext cx="6181724" cy="266382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Vivons en famille </a:t>
            </a:r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avec les stars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FD0C9C9-7F9E-A8DE-5268-39376AD2CB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6506" y="3307557"/>
            <a:ext cx="5310187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1 – Leçon 2</a:t>
            </a:r>
          </a:p>
        </p:txBody>
      </p:sp>
    </p:spTree>
    <p:extLst>
      <p:ext uri="{BB962C8B-B14F-4D97-AF65-F5344CB8AC3E}">
        <p14:creationId xmlns:p14="http://schemas.microsoft.com/office/powerpoint/2010/main" val="4094395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79839B18-10DF-1BC4-C27B-9929FD6A56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3881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5A0D552-80EA-39F7-9F5E-173062FB8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II. Compréhension de texte 1</a:t>
            </a:r>
          </a:p>
        </p:txBody>
      </p:sp>
      <p:pic>
        <p:nvPicPr>
          <p:cNvPr id="6" name="Espace réservé du contenu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D3F45EF3-4585-AA41-DE8E-AC99FF464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804" y="475686"/>
            <a:ext cx="7410275" cy="624315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5A66545-44EA-17C3-452A-9883796B62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2542533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47584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6FF8BF-6B52-A041-AD57-714DFC7AC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Compréhension détaillée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10C1706-D021-0C1E-2BA3-8E5694B714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2341490"/>
              </p:ext>
            </p:extLst>
          </p:nvPr>
        </p:nvGraphicFramePr>
        <p:xfrm>
          <a:off x="1000874" y="2269482"/>
          <a:ext cx="10320922" cy="4406450"/>
        </p:xfrm>
        <a:graphic>
          <a:graphicData uri="http://schemas.openxmlformats.org/drawingml/2006/table">
            <a:tbl>
              <a:tblPr firstRow="1" firstCol="1" bandRow="1">
                <a:solidFill>
                  <a:srgbClr val="F2F2F2">
                    <a:alpha val="30196"/>
                  </a:srgbClr>
                </a:solidFill>
              </a:tblPr>
              <a:tblGrid>
                <a:gridCol w="3600803">
                  <a:extLst>
                    <a:ext uri="{9D8B030D-6E8A-4147-A177-3AD203B41FA5}">
                      <a16:colId xmlns:a16="http://schemas.microsoft.com/office/drawing/2014/main" val="2684919773"/>
                    </a:ext>
                  </a:extLst>
                </a:gridCol>
                <a:gridCol w="6720119">
                  <a:extLst>
                    <a:ext uri="{9D8B030D-6E8A-4147-A177-3AD203B41FA5}">
                      <a16:colId xmlns:a16="http://schemas.microsoft.com/office/drawing/2014/main" val="3234173445"/>
                    </a:ext>
                  </a:extLst>
                </a:gridCol>
              </a:tblGrid>
              <a:tr h="50048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membres 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 famille</a:t>
                      </a:r>
                      <a:endParaRPr lang="fr-FR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des relations avec sa famille</a:t>
                      </a:r>
                      <a:endParaRPr lang="fr-FR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123168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Mère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aime passer du temps avec ses parents et son frère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803051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Père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ne s’éloigne jamais de sa famille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72066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Frère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 artiste ne se sépare jamais de sa femme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739309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Femme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 famille est très importante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529173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Enfant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est une meute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452302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Sœur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peut compter sur sa famille.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187004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s’appellent souvent.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16092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A1CFD03E-8CB2-4230-8DC7-A1657113A8C0}"/>
              </a:ext>
            </a:extLst>
          </p:cNvPr>
          <p:cNvSpPr/>
          <p:nvPr/>
        </p:nvSpPr>
        <p:spPr>
          <a:xfrm>
            <a:off x="1056068" y="3497519"/>
            <a:ext cx="3403291" cy="308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110D8-D457-FDBF-EAF7-48ADBF8D8168}"/>
              </a:ext>
            </a:extLst>
          </p:cNvPr>
          <p:cNvSpPr/>
          <p:nvPr/>
        </p:nvSpPr>
        <p:spPr>
          <a:xfrm>
            <a:off x="1056068" y="3951608"/>
            <a:ext cx="3403291" cy="308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70D3B9-EAC3-811F-F742-700C6CC73AF2}"/>
              </a:ext>
            </a:extLst>
          </p:cNvPr>
          <p:cNvSpPr/>
          <p:nvPr/>
        </p:nvSpPr>
        <p:spPr>
          <a:xfrm>
            <a:off x="1056068" y="4443509"/>
            <a:ext cx="3403291" cy="308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268322-2C8B-E319-2AF5-799FCEA89C83}"/>
              </a:ext>
            </a:extLst>
          </p:cNvPr>
          <p:cNvSpPr/>
          <p:nvPr/>
        </p:nvSpPr>
        <p:spPr>
          <a:xfrm>
            <a:off x="1056068" y="4897598"/>
            <a:ext cx="3403291" cy="308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726B49-6241-C26E-895F-3B5C4ADE4EE2}"/>
              </a:ext>
            </a:extLst>
          </p:cNvPr>
          <p:cNvSpPr/>
          <p:nvPr/>
        </p:nvSpPr>
        <p:spPr>
          <a:xfrm>
            <a:off x="1056067" y="5351687"/>
            <a:ext cx="3403291" cy="308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A4FEEB-4372-7223-DCC2-8845E1D2069D}"/>
              </a:ext>
            </a:extLst>
          </p:cNvPr>
          <p:cNvSpPr/>
          <p:nvPr/>
        </p:nvSpPr>
        <p:spPr>
          <a:xfrm>
            <a:off x="1056066" y="5837583"/>
            <a:ext cx="3403291" cy="3081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D8B4DA-09E0-A248-AF8C-8482DBC67A29}"/>
              </a:ext>
            </a:extLst>
          </p:cNvPr>
          <p:cNvSpPr/>
          <p:nvPr/>
        </p:nvSpPr>
        <p:spPr>
          <a:xfrm>
            <a:off x="4698636" y="3496614"/>
            <a:ext cx="5591584" cy="309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4B547C8-E9DD-5AD7-2487-B73C24C2BCD8}"/>
              </a:ext>
            </a:extLst>
          </p:cNvPr>
          <p:cNvSpPr/>
          <p:nvPr/>
        </p:nvSpPr>
        <p:spPr>
          <a:xfrm>
            <a:off x="4698636" y="3950703"/>
            <a:ext cx="5591584" cy="309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00EABF-4B32-8AEF-FA67-E24DC70D5AE2}"/>
              </a:ext>
            </a:extLst>
          </p:cNvPr>
          <p:cNvSpPr/>
          <p:nvPr/>
        </p:nvSpPr>
        <p:spPr>
          <a:xfrm>
            <a:off x="4698636" y="4442603"/>
            <a:ext cx="5591584" cy="309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BB9BAD-9430-C3F3-8002-4C8E244D29E0}"/>
              </a:ext>
            </a:extLst>
          </p:cNvPr>
          <p:cNvSpPr/>
          <p:nvPr/>
        </p:nvSpPr>
        <p:spPr>
          <a:xfrm>
            <a:off x="4698636" y="4896692"/>
            <a:ext cx="5591584" cy="309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8EA1C9A-1E59-2597-C895-EE674B9BC20F}"/>
              </a:ext>
            </a:extLst>
          </p:cNvPr>
          <p:cNvSpPr/>
          <p:nvPr/>
        </p:nvSpPr>
        <p:spPr>
          <a:xfrm>
            <a:off x="4698636" y="5353502"/>
            <a:ext cx="5591584" cy="309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4E828F7-A149-2469-001E-C3EAC968877E}"/>
              </a:ext>
            </a:extLst>
          </p:cNvPr>
          <p:cNvSpPr/>
          <p:nvPr/>
        </p:nvSpPr>
        <p:spPr>
          <a:xfrm>
            <a:off x="4698636" y="5836678"/>
            <a:ext cx="5591584" cy="309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20159A7-435E-5D24-E40A-E4FFFD99F799}"/>
              </a:ext>
            </a:extLst>
          </p:cNvPr>
          <p:cNvSpPr/>
          <p:nvPr/>
        </p:nvSpPr>
        <p:spPr>
          <a:xfrm>
            <a:off x="4698636" y="6299334"/>
            <a:ext cx="5591584" cy="3090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741156A6-50F6-804C-6535-CB433DC9A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80" y="5350369"/>
            <a:ext cx="1230911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263CB4D-5A14-74EB-23A4-9161E1F10793}"/>
              </a:ext>
            </a:extLst>
          </p:cNvPr>
          <p:cNvSpPr txBox="1"/>
          <p:nvPr/>
        </p:nvSpPr>
        <p:spPr>
          <a:xfrm>
            <a:off x="3986704" y="2204900"/>
            <a:ext cx="298088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Important </a:t>
            </a:r>
            <a:r>
              <a:rPr lang="fr-FR" dirty="0" err="1"/>
              <a:t>vocabulary</a:t>
            </a:r>
            <a:r>
              <a:rPr lang="fr-FR" dirty="0"/>
              <a:t> </a:t>
            </a:r>
            <a:r>
              <a:rPr lang="fr-FR" dirty="0" err="1"/>
              <a:t>here</a:t>
            </a:r>
            <a:r>
              <a:rPr lang="fr-FR" dirty="0"/>
              <a:t> !</a:t>
            </a:r>
          </a:p>
        </p:txBody>
      </p:sp>
      <p:pic>
        <p:nvPicPr>
          <p:cNvPr id="11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25DF6AD0-AE81-EEDF-041A-F486692DF6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9918" y="475697"/>
            <a:ext cx="2332082" cy="1311796"/>
          </a:xfrm>
          <a:prstGeom prst="rect">
            <a:avLst/>
          </a:prstGeom>
        </p:spPr>
      </p:pic>
      <p:graphicFrame>
        <p:nvGraphicFramePr>
          <p:cNvPr id="12" name="Diagramme 2">
            <a:extLst>
              <a:ext uri="{FF2B5EF4-FFF2-40B4-BE49-F238E27FC236}">
                <a16:creationId xmlns:a16="http://schemas.microsoft.com/office/drawing/2014/main" id="{A0CC8FE1-6E3F-5EA2-3CCB-FF877D94AC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2271146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8602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5" grpId="0" animBg="1"/>
      <p:bldP spid="7" grpId="0" animBg="1"/>
      <p:bldP spid="8" grpId="0" animBg="1"/>
      <p:bldP spid="10" grpId="0" animBg="1"/>
      <p:bldP spid="15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9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6FF8BF-6B52-A041-AD57-714DFC7AC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fr-FR" dirty="0"/>
              <a:t>Compréhension détaillée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510C1706-D021-0C1E-2BA3-8E5694B7143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00874" y="2269482"/>
          <a:ext cx="10320922" cy="4406450"/>
        </p:xfrm>
        <a:graphic>
          <a:graphicData uri="http://schemas.openxmlformats.org/drawingml/2006/table">
            <a:tbl>
              <a:tblPr firstRow="1" firstCol="1" bandRow="1">
                <a:solidFill>
                  <a:srgbClr val="F2F2F2">
                    <a:alpha val="30196"/>
                  </a:srgbClr>
                </a:solidFill>
              </a:tblPr>
              <a:tblGrid>
                <a:gridCol w="3600803">
                  <a:extLst>
                    <a:ext uri="{9D8B030D-6E8A-4147-A177-3AD203B41FA5}">
                      <a16:colId xmlns:a16="http://schemas.microsoft.com/office/drawing/2014/main" val="2684919773"/>
                    </a:ext>
                  </a:extLst>
                </a:gridCol>
                <a:gridCol w="6720119">
                  <a:extLst>
                    <a:ext uri="{9D8B030D-6E8A-4147-A177-3AD203B41FA5}">
                      <a16:colId xmlns:a16="http://schemas.microsoft.com/office/drawing/2014/main" val="3234173445"/>
                    </a:ext>
                  </a:extLst>
                </a:gridCol>
              </a:tblGrid>
              <a:tr h="50048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membres </a:t>
                      </a:r>
                    </a:p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la famille</a:t>
                      </a:r>
                      <a:endParaRPr lang="fr-FR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des relations avec sa famille</a:t>
                      </a:r>
                      <a:endParaRPr lang="fr-FR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123168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Mère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aime passer du temps avec ses parents et son frère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803051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Père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ne s’éloigne jamais de sa famille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872066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Frère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 artiste ne se sépare jamais de sa femme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739309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Femme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 famille est très importante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529173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Enfant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est une meute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452302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Sœur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peut compter sur sa famille.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187004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0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Ils s’appellent souvent.</a:t>
                      </a:r>
                      <a:endParaRPr lang="fr-FR" sz="20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160924"/>
                  </a:ext>
                </a:extLst>
              </a:tr>
            </a:tbl>
          </a:graphicData>
        </a:graphic>
      </p:graphicFrame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741156A6-50F6-804C-6535-CB433DC9A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980" y="5350369"/>
            <a:ext cx="1230911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263CB4D-5A14-74EB-23A4-9161E1F10793}"/>
              </a:ext>
            </a:extLst>
          </p:cNvPr>
          <p:cNvSpPr txBox="1"/>
          <p:nvPr/>
        </p:nvSpPr>
        <p:spPr>
          <a:xfrm>
            <a:off x="3986704" y="2204900"/>
            <a:ext cx="2980889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Important </a:t>
            </a:r>
            <a:r>
              <a:rPr lang="fr-FR" dirty="0" err="1"/>
              <a:t>vocabulary</a:t>
            </a:r>
            <a:r>
              <a:rPr lang="fr-FR" dirty="0"/>
              <a:t> </a:t>
            </a:r>
            <a:r>
              <a:rPr lang="fr-FR" dirty="0" err="1"/>
              <a:t>here</a:t>
            </a:r>
            <a:r>
              <a:rPr lang="fr-FR" dirty="0"/>
              <a:t> !</a:t>
            </a:r>
          </a:p>
        </p:txBody>
      </p:sp>
      <p:pic>
        <p:nvPicPr>
          <p:cNvPr id="11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25DF6AD0-AE81-EEDF-041A-F486692DF6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9918" y="475697"/>
            <a:ext cx="2332082" cy="1311796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F6AFE880-6260-A182-0C72-F3EE67D36D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2271146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53090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14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fr-FR" sz="3200" dirty="0"/>
              <a:t>Présenter une personnalité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557942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063F38-3CC9-235A-9817-2D54C5647BE7}"/>
              </a:ext>
            </a:extLst>
          </p:cNvPr>
          <p:cNvSpPr/>
          <p:nvPr/>
        </p:nvSpPr>
        <p:spPr>
          <a:xfrm>
            <a:off x="838200" y="4680722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7EB87A5-62BC-C99E-8990-8801991265C4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00103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2" name="Rectangle 206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0" y="648251"/>
            <a:ext cx="4368602" cy="16339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4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4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La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famille</a:t>
            </a:r>
            <a:endParaRPr lang="en-US" sz="4200" b="1" dirty="0">
              <a:latin typeface="+mj-lt"/>
              <a:ea typeface="+mj-ea"/>
              <a:cs typeface="+mj-cs"/>
            </a:endParaRPr>
          </a:p>
        </p:txBody>
      </p:sp>
      <p:sp>
        <p:nvSpPr>
          <p:cNvPr id="206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 algn="just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/>
              <a:t>Avec qui est-ce que tu habites ? </a:t>
            </a:r>
          </a:p>
          <a:p>
            <a:pPr indent="-228600" algn="just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800"/>
          </a:p>
          <a:p>
            <a:pPr indent="-228600" algn="just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800"/>
              <a:t>Qu’est-ce qu’une famille recomposée ?</a:t>
            </a:r>
          </a:p>
          <a:p>
            <a:pPr indent="-228600" algn="just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80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7" r="20510" b="-1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15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3D25D4A-7551-063F-E4FF-69C9CC27C9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493329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6951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1E67EF-6B31-A483-1ADB-24A6FAB6D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fr-FR" b="1" dirty="0"/>
              <a:t>III. Vocabulaire (1) :</a:t>
            </a:r>
            <a:r>
              <a:rPr lang="fr-FR" dirty="0"/>
              <a:t> la famille</a:t>
            </a:r>
            <a:endParaRPr lang="fr-FR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60E9317-34CE-9A55-83DD-DBB11BAA68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1540462"/>
              </p:ext>
            </p:extLst>
          </p:nvPr>
        </p:nvGraphicFramePr>
        <p:xfrm>
          <a:off x="1000873" y="2446507"/>
          <a:ext cx="9314702" cy="2053619"/>
        </p:xfrm>
        <a:graphic>
          <a:graphicData uri="http://schemas.openxmlformats.org/drawingml/2006/table">
            <a:tbl>
              <a:tblPr firstRow="1" firstCol="1" bandRow="1"/>
              <a:tblGrid>
                <a:gridCol w="4788077">
                  <a:extLst>
                    <a:ext uri="{9D8B030D-6E8A-4147-A177-3AD203B41FA5}">
                      <a16:colId xmlns:a16="http://schemas.microsoft.com/office/drawing/2014/main" val="2114512937"/>
                    </a:ext>
                  </a:extLst>
                </a:gridCol>
                <a:gridCol w="4526625">
                  <a:extLst>
                    <a:ext uri="{9D8B030D-6E8A-4147-A177-3AD203B41FA5}">
                      <a16:colId xmlns:a16="http://schemas.microsoft.com/office/drawing/2014/main" val="1401748174"/>
                    </a:ext>
                  </a:extLst>
                </a:gridCol>
              </a:tblGrid>
              <a:tr h="527301">
                <a:tc gridSpan="2"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membres de la famille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22768" marR="222768" marT="111384" marB="111384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9666506"/>
                  </a:ext>
                </a:extLst>
              </a:tr>
              <a:tr h="38679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parents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076" marR="167076" marT="232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Les enfants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076" marR="167076" marT="232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146193"/>
                  </a:ext>
                </a:extLst>
              </a:tr>
              <a:tr h="38679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père / la mère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076" marR="167076" marT="232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 frère / la sœur</a:t>
                      </a:r>
                      <a:endParaRPr lang="fr-FR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076" marR="167076" marT="232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7888177"/>
                  </a:ext>
                </a:extLst>
              </a:tr>
              <a:tr h="386790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 femme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076" marR="167076" marT="232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7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 fils / une fille</a:t>
                      </a:r>
                      <a:endParaRPr lang="fr-FR" sz="4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7076" marR="167076" marT="232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29809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8CF4D2D-A4A0-45AF-E123-5DD759FE357E}"/>
              </a:ext>
            </a:extLst>
          </p:cNvPr>
          <p:cNvSpPr txBox="1"/>
          <p:nvPr/>
        </p:nvSpPr>
        <p:spPr>
          <a:xfrm>
            <a:off x="1000872" y="5200152"/>
            <a:ext cx="10190253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u="sng" dirty="0"/>
              <a:t>Let’s add more family members ! 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en-US" sz="18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  <a:hlinkClick r:id="rId2"/>
            </a:endParaRPr>
          </a:p>
          <a:p>
            <a:pPr marL="0" indent="0">
              <a:buNone/>
            </a:pPr>
            <a:r>
              <a:rPr lang="en-US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"/>
              </a:rPr>
              <a:t>https://play.kahoot.it/v2/?quizId=03d2e9d9-affe-4bb4-99a2-520c835ccc99</a:t>
            </a:r>
            <a:endParaRPr lang="en-US" sz="18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3ACA17D-5C26-11A5-B89F-D4E4C83320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392081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961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1" name="Rectangle 512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967DC24-7E06-830E-0D53-E56C5E7C3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91098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normAutofit/>
          </a:bodyPr>
          <a:lstStyle/>
          <a:p>
            <a:r>
              <a:rPr lang="fr-FR" sz="5400" dirty="0"/>
              <a:t>La famille</a:t>
            </a:r>
          </a:p>
        </p:txBody>
      </p:sp>
      <p:sp>
        <p:nvSpPr>
          <p:cNvPr id="513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E74BE0-7191-B96B-5B99-D4E76ABCC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>
            <a:normAutofit fontScale="92500" lnSpcReduction="10000"/>
          </a:bodyPr>
          <a:lstStyle/>
          <a:p>
            <a:pPr algn="just"/>
            <a:r>
              <a:rPr lang="fr-FR" dirty="0"/>
              <a:t>Je suis la </a:t>
            </a:r>
            <a:r>
              <a:rPr lang="fr-FR" b="1" dirty="0">
                <a:solidFill>
                  <a:schemeClr val="accent2"/>
                </a:solidFill>
              </a:rPr>
              <a:t>fille</a:t>
            </a:r>
            <a:r>
              <a:rPr lang="fr-FR" dirty="0"/>
              <a:t> </a:t>
            </a:r>
            <a:r>
              <a:rPr lang="fr-FR" b="1" dirty="0"/>
              <a:t>[</a:t>
            </a:r>
            <a:r>
              <a:rPr lang="fr-FR" b="1" dirty="0" err="1"/>
              <a:t>fij</a:t>
            </a:r>
            <a:r>
              <a:rPr lang="fr-FR" b="1" dirty="0"/>
              <a:t>]</a:t>
            </a:r>
            <a:r>
              <a:rPr lang="fr-FR" dirty="0"/>
              <a:t> de mon père.</a:t>
            </a:r>
          </a:p>
          <a:p>
            <a:pPr algn="just"/>
            <a:r>
              <a:rPr lang="fr-FR" dirty="0"/>
              <a:t>Mon demi-frère est le </a:t>
            </a:r>
            <a:r>
              <a:rPr lang="fr-FR" b="1" dirty="0">
                <a:solidFill>
                  <a:schemeClr val="accent2"/>
                </a:solidFill>
              </a:rPr>
              <a:t>fils</a:t>
            </a:r>
            <a:r>
              <a:rPr lang="fr-FR" b="1" dirty="0"/>
              <a:t> [fis] </a:t>
            </a:r>
            <a:r>
              <a:rPr lang="fr-FR" dirty="0"/>
              <a:t>de mon père.</a:t>
            </a:r>
          </a:p>
          <a:p>
            <a:pPr algn="just"/>
            <a:r>
              <a:rPr lang="fr-FR" dirty="0"/>
              <a:t>Ma mère est la </a:t>
            </a:r>
            <a:r>
              <a:rPr lang="fr-FR" b="1" dirty="0">
                <a:solidFill>
                  <a:schemeClr val="accent2"/>
                </a:solidFill>
              </a:rPr>
              <a:t>femme</a:t>
            </a:r>
            <a:r>
              <a:rPr lang="fr-FR" b="1" dirty="0"/>
              <a:t> [</a:t>
            </a:r>
            <a:r>
              <a:rPr lang="fr-FR" b="1" dirty="0" err="1"/>
              <a:t>fam</a:t>
            </a:r>
            <a:r>
              <a:rPr lang="fr-FR" b="1" dirty="0"/>
              <a:t>] </a:t>
            </a:r>
            <a:r>
              <a:rPr lang="fr-FR" dirty="0"/>
              <a:t>de mon père.</a:t>
            </a:r>
          </a:p>
          <a:p>
            <a:pPr algn="just"/>
            <a:r>
              <a:rPr lang="fr-FR" dirty="0"/>
              <a:t>Mon père est le </a:t>
            </a:r>
            <a:r>
              <a:rPr lang="fr-FR" b="1" dirty="0">
                <a:solidFill>
                  <a:schemeClr val="accent2"/>
                </a:solidFill>
              </a:rPr>
              <a:t>mari</a:t>
            </a:r>
            <a:r>
              <a:rPr lang="fr-FR" b="1" dirty="0"/>
              <a:t> </a:t>
            </a:r>
            <a:r>
              <a:rPr lang="fr-FR" dirty="0"/>
              <a:t>de ma mère.</a:t>
            </a:r>
          </a:p>
        </p:txBody>
      </p:sp>
      <p:pic>
        <p:nvPicPr>
          <p:cNvPr id="5122" name="Picture 2" descr="Aucune description de photo disponible.">
            <a:extLst>
              <a:ext uri="{FF2B5EF4-FFF2-40B4-BE49-F238E27FC236}">
                <a16:creationId xmlns:a16="http://schemas.microsoft.com/office/drawing/2014/main" id="{0EA536F9-B6A7-3EC8-737D-EB43199E1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2031" y="554485"/>
            <a:ext cx="6636544" cy="623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p3-output-ttsfree(dot)com - 2023-01-24T145011.014">
            <a:hlinkClick r:id="" action="ppaction://media"/>
            <a:extLst>
              <a:ext uri="{FF2B5EF4-FFF2-40B4-BE49-F238E27FC236}">
                <a16:creationId xmlns:a16="http://schemas.microsoft.com/office/drawing/2014/main" id="{3984EA2E-16EC-C65C-9679-3C12D22595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6494182" y="6416557"/>
            <a:ext cx="304800" cy="304800"/>
          </a:xfrm>
          <a:prstGeom prst="rect">
            <a:avLst/>
          </a:prstGeom>
        </p:spPr>
      </p:pic>
      <p:pic>
        <p:nvPicPr>
          <p:cNvPr id="5" name="mp3-output-ttsfree(dot)com - 2023-01-24T145036.481">
            <a:hlinkClick r:id="" action="ppaction://media"/>
            <a:extLst>
              <a:ext uri="{FF2B5EF4-FFF2-40B4-BE49-F238E27FC236}">
                <a16:creationId xmlns:a16="http://schemas.microsoft.com/office/drawing/2014/main" id="{D55ACF5B-FE8A-FCD8-E2B5-6172DE5F9E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8934450" y="6416557"/>
            <a:ext cx="304800" cy="304800"/>
          </a:xfrm>
          <a:prstGeom prst="rect">
            <a:avLst/>
          </a:prstGeom>
        </p:spPr>
      </p:pic>
      <p:pic>
        <p:nvPicPr>
          <p:cNvPr id="6" name="mp3-output-ttsfree(dot)com - 2023-01-24T145100.241">
            <a:hlinkClick r:id="" action="ppaction://media"/>
            <a:extLst>
              <a:ext uri="{FF2B5EF4-FFF2-40B4-BE49-F238E27FC236}">
                <a16:creationId xmlns:a16="http://schemas.microsoft.com/office/drawing/2014/main" id="{B0782E71-0E8A-11DD-FD54-5B0615E788C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0096500" y="6416557"/>
            <a:ext cx="304800" cy="304800"/>
          </a:xfrm>
          <a:prstGeom prst="rect">
            <a:avLst/>
          </a:prstGeom>
        </p:spPr>
      </p:pic>
      <p:pic>
        <p:nvPicPr>
          <p:cNvPr id="7" name="mp3-output-ttsfree(dot)com - 2023-01-24T145120.359">
            <a:hlinkClick r:id="" action="ppaction://media"/>
            <a:extLst>
              <a:ext uri="{FF2B5EF4-FFF2-40B4-BE49-F238E27FC236}">
                <a16:creationId xmlns:a16="http://schemas.microsoft.com/office/drawing/2014/main" id="{50B2FF22-6767-1308-5343-A0F817D66D1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1206163" y="6416557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4T145141.340">
            <a:hlinkClick r:id="" action="ppaction://media"/>
            <a:extLst>
              <a:ext uri="{FF2B5EF4-FFF2-40B4-BE49-F238E27FC236}">
                <a16:creationId xmlns:a16="http://schemas.microsoft.com/office/drawing/2014/main" id="{F3A82516-FFB9-457B-455F-8C3AD06655F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5651127" y="4293063"/>
            <a:ext cx="304800" cy="304800"/>
          </a:xfrm>
          <a:prstGeom prst="rect">
            <a:avLst/>
          </a:prstGeom>
        </p:spPr>
      </p:pic>
      <p:pic>
        <p:nvPicPr>
          <p:cNvPr id="9" name="mp3-output-ttsfree(dot)com - 2023-01-24T145156.058">
            <a:hlinkClick r:id="" action="ppaction://media"/>
            <a:extLst>
              <a:ext uri="{FF2B5EF4-FFF2-40B4-BE49-F238E27FC236}">
                <a16:creationId xmlns:a16="http://schemas.microsoft.com/office/drawing/2014/main" id="{D55F75A7-780A-F6F8-2E22-567C5548C750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8103831" y="3418069"/>
            <a:ext cx="304800" cy="304800"/>
          </a:xfrm>
          <a:prstGeom prst="rect">
            <a:avLst/>
          </a:prstGeom>
        </p:spPr>
      </p:pic>
      <p:pic>
        <p:nvPicPr>
          <p:cNvPr id="10" name="mp3-output-ttsfree(dot)com - 2023-01-24T145219.441">
            <a:hlinkClick r:id="" action="ppaction://media"/>
            <a:extLst>
              <a:ext uri="{FF2B5EF4-FFF2-40B4-BE49-F238E27FC236}">
                <a16:creationId xmlns:a16="http://schemas.microsoft.com/office/drawing/2014/main" id="{B66076CA-FCB7-532A-7282-F0E0557F735A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9466356" y="4293063"/>
            <a:ext cx="304800" cy="304800"/>
          </a:xfrm>
          <a:prstGeom prst="rect">
            <a:avLst/>
          </a:prstGeom>
        </p:spPr>
      </p:pic>
      <p:pic>
        <p:nvPicPr>
          <p:cNvPr id="11" name="mp3-output-ttsfree(dot)com - 2023-01-24T145236.772">
            <a:hlinkClick r:id="" action="ppaction://media"/>
            <a:extLst>
              <a:ext uri="{FF2B5EF4-FFF2-40B4-BE49-F238E27FC236}">
                <a16:creationId xmlns:a16="http://schemas.microsoft.com/office/drawing/2014/main" id="{916A2E13-482F-4EEC-C03F-36C2B63EBF99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6646582" y="3435625"/>
            <a:ext cx="304800" cy="304800"/>
          </a:xfrm>
          <a:prstGeom prst="rect">
            <a:avLst/>
          </a:prstGeom>
        </p:spPr>
      </p:pic>
      <p:pic>
        <p:nvPicPr>
          <p:cNvPr id="12" name="mp3-output-ttsfree(dot)com - 2023-01-24T145253.413">
            <a:hlinkClick r:id="" action="ppaction://media"/>
            <a:extLst>
              <a:ext uri="{FF2B5EF4-FFF2-40B4-BE49-F238E27FC236}">
                <a16:creationId xmlns:a16="http://schemas.microsoft.com/office/drawing/2014/main" id="{C0814C5F-0099-2653-5EAA-153E64C6BDD1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0169572" y="3418069"/>
            <a:ext cx="304800" cy="304800"/>
          </a:xfrm>
          <a:prstGeom prst="rect">
            <a:avLst/>
          </a:prstGeom>
        </p:spPr>
      </p:pic>
      <p:pic>
        <p:nvPicPr>
          <p:cNvPr id="13" name="mp3-output-ttsfree(dot)com - 2023-01-24T145317.525">
            <a:hlinkClick r:id="" action="ppaction://media"/>
            <a:extLst>
              <a:ext uri="{FF2B5EF4-FFF2-40B4-BE49-F238E27FC236}">
                <a16:creationId xmlns:a16="http://schemas.microsoft.com/office/drawing/2014/main" id="{680A028B-6D1D-4280-16D9-AAC6990A9F59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1256264" y="3418069"/>
            <a:ext cx="304800" cy="304800"/>
          </a:xfrm>
          <a:prstGeom prst="rect">
            <a:avLst/>
          </a:prstGeom>
        </p:spPr>
      </p:pic>
      <p:pic>
        <p:nvPicPr>
          <p:cNvPr id="14" name="mp3-output-ttsfree(dot)com - 2023-01-24T145357.521">
            <a:hlinkClick r:id="" action="ppaction://media"/>
            <a:extLst>
              <a:ext uri="{FF2B5EF4-FFF2-40B4-BE49-F238E27FC236}">
                <a16:creationId xmlns:a16="http://schemas.microsoft.com/office/drawing/2014/main" id="{08A2FEBD-67A0-D9D7-7F36-80FDC664AD6B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9402762" y="2086344"/>
            <a:ext cx="304800" cy="304800"/>
          </a:xfrm>
          <a:prstGeom prst="rect">
            <a:avLst/>
          </a:prstGeom>
        </p:spPr>
      </p:pic>
      <p:pic>
        <p:nvPicPr>
          <p:cNvPr id="15" name="mp3-output-ttsfree(dot)com - 2023-01-24T145422.354">
            <a:hlinkClick r:id="" action="ppaction://media"/>
            <a:extLst>
              <a:ext uri="{FF2B5EF4-FFF2-40B4-BE49-F238E27FC236}">
                <a16:creationId xmlns:a16="http://schemas.microsoft.com/office/drawing/2014/main" id="{36AAC8FF-98BA-1A52-D800-2DF2220E8C40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0786269" y="2086344"/>
            <a:ext cx="304800" cy="304800"/>
          </a:xfrm>
          <a:prstGeom prst="rect">
            <a:avLst/>
          </a:prstGeom>
        </p:spPr>
      </p:pic>
      <p:pic>
        <p:nvPicPr>
          <p:cNvPr id="16" name="mp3-output-ttsfree(dot)com - 2023-01-24T145440.385">
            <a:hlinkClick r:id="" action="ppaction://media"/>
            <a:extLst>
              <a:ext uri="{FF2B5EF4-FFF2-40B4-BE49-F238E27FC236}">
                <a16:creationId xmlns:a16="http://schemas.microsoft.com/office/drawing/2014/main" id="{B6EC2981-46CF-B67F-7773-3FC9C1EB9BEE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7651750" y="2351269"/>
            <a:ext cx="304800" cy="3048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11EC05BF-3051-095F-63A6-64DE6936AA4D}"/>
              </a:ext>
            </a:extLst>
          </p:cNvPr>
          <p:cNvSpPr txBox="1"/>
          <p:nvPr/>
        </p:nvSpPr>
        <p:spPr>
          <a:xfrm>
            <a:off x="630935" y="1765190"/>
            <a:ext cx="3823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How </a:t>
            </a:r>
            <a:r>
              <a:rPr lang="fr-FR" sz="2400" dirty="0" err="1"/>
              <a:t>many</a:t>
            </a:r>
            <a:r>
              <a:rPr lang="fr-FR" sz="2400" dirty="0"/>
              <a:t> can </a:t>
            </a:r>
            <a:r>
              <a:rPr lang="fr-FR" sz="2400" dirty="0" err="1"/>
              <a:t>you</a:t>
            </a:r>
            <a:r>
              <a:rPr lang="fr-FR" sz="2400" dirty="0"/>
              <a:t> </a:t>
            </a:r>
            <a:r>
              <a:rPr lang="fr-FR" sz="2400" dirty="0" err="1"/>
              <a:t>recall</a:t>
            </a:r>
            <a:r>
              <a:rPr lang="fr-FR" sz="2400" dirty="0"/>
              <a:t> ?</a:t>
            </a:r>
          </a:p>
        </p:txBody>
      </p:sp>
      <p:pic>
        <p:nvPicPr>
          <p:cNvPr id="18" name="Picture 2" descr="Cat Kitty Sticker by 궁디팡팡 캣페스타">
            <a:extLst>
              <a:ext uri="{FF2B5EF4-FFF2-40B4-BE49-F238E27FC236}">
                <a16:creationId xmlns:a16="http://schemas.microsoft.com/office/drawing/2014/main" id="{22609000-7BD4-D814-6DD2-6448021991BE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4617" y="554485"/>
            <a:ext cx="783092" cy="78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Diagramme 2">
            <a:extLst>
              <a:ext uri="{FF2B5EF4-FFF2-40B4-BE49-F238E27FC236}">
                <a16:creationId xmlns:a16="http://schemas.microsoft.com/office/drawing/2014/main" id="{B0B26478-98E7-0335-084E-CDC697C665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392081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1" r:lo="rId32" r:qs="rId33" r:cs="rId34"/>
          </a:graphicData>
        </a:graphic>
      </p:graphicFrame>
    </p:spTree>
    <p:extLst>
      <p:ext uri="{BB962C8B-B14F-4D97-AF65-F5344CB8AC3E}">
        <p14:creationId xmlns:p14="http://schemas.microsoft.com/office/powerpoint/2010/main" val="1378668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lowchart: Document 20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E40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1F3D1C0-9E2B-B29F-35AE-1D8CB831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3 p. 19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0EAA29F-A85B-E6AB-DB9E-5FA349178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2155" y="640079"/>
            <a:ext cx="5328622" cy="5970445"/>
          </a:xfrm>
          <a:prstGeom prst="rect">
            <a:avLst/>
          </a:prstGeom>
        </p:spPr>
      </p:pic>
      <p:pic>
        <p:nvPicPr>
          <p:cNvPr id="3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A319F60C-8F7F-1094-B6AE-7CC0F2B01A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546204"/>
            <a:ext cx="2332081" cy="131179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78BB153D-BAF0-A214-21C9-A7615D7D93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392081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71945857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22BD6D4-77C3-9CF6-1296-11A44C26F1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0183376"/>
              </p:ext>
            </p:extLst>
          </p:nvPr>
        </p:nvGraphicFramePr>
        <p:xfrm>
          <a:off x="592931" y="1763647"/>
          <a:ext cx="11044239" cy="352272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57666">
                  <a:extLst>
                    <a:ext uri="{9D8B030D-6E8A-4147-A177-3AD203B41FA5}">
                      <a16:colId xmlns:a16="http://schemas.microsoft.com/office/drawing/2014/main" val="3324409819"/>
                    </a:ext>
                  </a:extLst>
                </a:gridCol>
                <a:gridCol w="2887730">
                  <a:extLst>
                    <a:ext uri="{9D8B030D-6E8A-4147-A177-3AD203B41FA5}">
                      <a16:colId xmlns:a16="http://schemas.microsoft.com/office/drawing/2014/main" val="970942066"/>
                    </a:ext>
                  </a:extLst>
                </a:gridCol>
                <a:gridCol w="5098843">
                  <a:extLst>
                    <a:ext uri="{9D8B030D-6E8A-4147-A177-3AD203B41FA5}">
                      <a16:colId xmlns:a16="http://schemas.microsoft.com/office/drawing/2014/main" val="2176248681"/>
                    </a:ext>
                  </a:extLst>
                </a:gridCol>
              </a:tblGrid>
              <a:tr h="120709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6000" dirty="0">
                          <a:effectLst/>
                        </a:rPr>
                        <a:t>Présenter quelqu’un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871319"/>
                  </a:ext>
                </a:extLst>
              </a:tr>
              <a:tr h="663883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Voici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Je te présente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Elle, c’est 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1" dirty="0">
                          <a:effectLst/>
                        </a:rPr>
                        <a:t>mon père</a:t>
                      </a:r>
                      <a:endParaRPr lang="fr-FR" sz="3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il s’appelle Pierre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Kevin et Karine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dirty="0">
                          <a:effectLst/>
                        </a:rPr>
                        <a:t>elle s’appelle </a:t>
                      </a:r>
                      <a:r>
                        <a:rPr lang="fr-FR" sz="3300" dirty="0" err="1">
                          <a:effectLst/>
                        </a:rPr>
                        <a:t>Elise</a:t>
                      </a:r>
                      <a:r>
                        <a:rPr lang="fr-FR" sz="3300" dirty="0">
                          <a:effectLst/>
                        </a:rPr>
                        <a:t>.</a:t>
                      </a:r>
                      <a:endParaRPr lang="fr-FR" sz="3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extLst>
                  <a:ext uri="{0D108BD9-81ED-4DB2-BD59-A6C34878D82A}">
                    <a16:rowId xmlns:a16="http://schemas.microsoft.com/office/drawing/2014/main" val="1856298858"/>
                  </a:ext>
                </a:extLst>
              </a:tr>
              <a:tr h="66388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1" dirty="0">
                          <a:effectLst/>
                        </a:rPr>
                        <a:t>mes parents</a:t>
                      </a:r>
                      <a:endParaRPr lang="fr-FR" sz="3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187740"/>
                  </a:ext>
                </a:extLst>
              </a:tr>
              <a:tr h="987872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300" b="1" dirty="0">
                          <a:effectLst/>
                        </a:rPr>
                        <a:t>sa sœur</a:t>
                      </a:r>
                      <a:endParaRPr lang="fr-FR" sz="33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05740" marR="205740" marT="0" marB="0"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991772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8D48C31-50E9-3EE6-EC49-77523C26CA97}"/>
              </a:ext>
            </a:extLst>
          </p:cNvPr>
          <p:cNvSpPr txBox="1"/>
          <p:nvPr/>
        </p:nvSpPr>
        <p:spPr>
          <a:xfrm>
            <a:off x="592931" y="5608749"/>
            <a:ext cx="1104423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 err="1"/>
              <a:t>Let’s</a:t>
            </a:r>
            <a:r>
              <a:rPr lang="fr-FR" sz="2400" dirty="0"/>
              <a:t> do a quick </a:t>
            </a:r>
            <a:r>
              <a:rPr lang="fr-FR" sz="2400" dirty="0" err="1"/>
              <a:t>reminder</a:t>
            </a:r>
            <a:r>
              <a:rPr lang="fr-FR" sz="2400" dirty="0"/>
              <a:t> about possessive adjectives !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EB31236-3B89-A6F4-8225-B51F8E6230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392081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92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5"/>
            <a:ext cx="5471312" cy="4877647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In U1L1,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457200" indent="-457200">
              <a:lnSpc>
                <a:spcPct val="90000"/>
              </a:lnSpc>
              <a:buFontTx/>
              <a:buChar char="-"/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Talk about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one’s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character</a:t>
            </a: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457200" indent="-457200">
              <a:lnSpc>
                <a:spcPct val="90000"/>
              </a:lnSpc>
              <a:buFontTx/>
              <a:buChar char="-"/>
            </a:pP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Talk about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our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school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: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teachers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,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school</a:t>
            </a:r>
            <a:r>
              <a:rPr lang="fr-FR" sz="28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dirty="0" err="1">
                <a:solidFill>
                  <a:schemeClr val="tx1">
                    <a:alpha val="80000"/>
                  </a:schemeClr>
                </a:solidFill>
              </a:rPr>
              <a:t>subjects</a:t>
            </a: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8344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8BBE48-3A9B-C971-4163-577EF3873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8" y="637762"/>
            <a:ext cx="4284397" cy="55767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</a:t>
            </a:r>
            <a:r>
              <a:rPr lang="en-US" sz="6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français</a:t>
            </a:r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F21B2B-A222-3F43-D1ED-B9BDDDFE50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464" y="637762"/>
            <a:ext cx="4305881" cy="58609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Présente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famille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quelques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mots.</a:t>
            </a:r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3E784CA3-3EE8-C3DB-1B17-F72023FB98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80677" y="4710661"/>
            <a:ext cx="2332082" cy="1311796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5F5FEB08-12E6-0F9C-1BE1-C813AE7B5D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392081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1608854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13658" y="570878"/>
            <a:ext cx="5926182" cy="19633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40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40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4000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La </a:t>
            </a:r>
            <a:r>
              <a:rPr lang="en-US" sz="4000" b="1" dirty="0" err="1">
                <a:latin typeface="+mj-lt"/>
                <a:ea typeface="+mj-ea"/>
                <a:cs typeface="+mj-cs"/>
              </a:rPr>
              <a:t>famille</a:t>
            </a:r>
            <a:endParaRPr lang="en-US" sz="4000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1" y="2872899"/>
            <a:ext cx="4586041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en-US" sz="3733" dirty="0"/>
              <a:t>Avec qui </a:t>
            </a:r>
            <a:r>
              <a:rPr lang="en-US" sz="3733" dirty="0" err="1"/>
              <a:t>est-ce</a:t>
            </a:r>
            <a:r>
              <a:rPr lang="en-US" sz="3733" dirty="0"/>
              <a:t> que </a:t>
            </a:r>
            <a:r>
              <a:rPr lang="en-US" sz="3733" dirty="0" err="1"/>
              <a:t>tu</a:t>
            </a:r>
            <a:r>
              <a:rPr lang="en-US" sz="3733" dirty="0"/>
              <a:t> </a:t>
            </a:r>
            <a:r>
              <a:rPr lang="en-US" sz="3733" dirty="0" err="1"/>
              <a:t>habites</a:t>
            </a:r>
            <a:r>
              <a:rPr lang="en-US" sz="3733" dirty="0"/>
              <a:t> ? </a:t>
            </a:r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endParaRPr lang="en-US" sz="3733" dirty="0"/>
          </a:p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en-US" sz="3733" dirty="0" err="1"/>
              <a:t>Qu’est-ce</a:t>
            </a:r>
            <a:r>
              <a:rPr lang="en-US" sz="3733" dirty="0"/>
              <a:t> </a:t>
            </a:r>
            <a:r>
              <a:rPr lang="en-US" sz="3733" dirty="0" err="1"/>
              <a:t>qu’une</a:t>
            </a:r>
            <a:r>
              <a:rPr lang="en-US" sz="3733" dirty="0"/>
              <a:t> </a:t>
            </a:r>
            <a:r>
              <a:rPr lang="en-US" sz="3733" dirty="0" err="1"/>
              <a:t>famille</a:t>
            </a:r>
            <a:r>
              <a:rPr lang="en-US" sz="3733" dirty="0"/>
              <a:t> </a:t>
            </a:r>
            <a:r>
              <a:rPr lang="en-US" sz="3733" dirty="0" err="1"/>
              <a:t>recomposée</a:t>
            </a:r>
            <a:r>
              <a:rPr lang="en-US" sz="3733" dirty="0"/>
              <a:t> ?</a:t>
            </a:r>
          </a:p>
          <a:p>
            <a:pPr indent="-304792" defTabSz="121917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3733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0" r="16520"/>
          <a:stretch/>
        </p:blipFill>
        <p:spPr bwMode="auto">
          <a:xfrm>
            <a:off x="5356090" y="13"/>
            <a:ext cx="6878775" cy="685798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21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1D954A1-3001-B75F-8043-AD09680071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392081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09633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fr-FR" sz="3200" dirty="0"/>
              <a:t>Présenter une personnalité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6833863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7EB87A5-62BC-C99E-8990-8801991265C4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39DA8C-3F51-C0BF-1DEC-2EF3D61A37D8}"/>
              </a:ext>
            </a:extLst>
          </p:cNvPr>
          <p:cNvSpPr/>
          <p:nvPr/>
        </p:nvSpPr>
        <p:spPr>
          <a:xfrm>
            <a:off x="4547593" y="5037151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395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79" y="757646"/>
            <a:ext cx="5647509" cy="11582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adjectifs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possessifs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lnSpc>
                <a:spcPct val="90000"/>
              </a:lnSpc>
              <a:spcAft>
                <a:spcPts val="800"/>
              </a:spcAft>
            </a:pPr>
            <a:endParaRPr lang="en-US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" b="151"/>
          <a:stretch/>
        </p:blipFill>
        <p:spPr bwMode="auto">
          <a:xfrm>
            <a:off x="6461761" y="325369"/>
            <a:ext cx="5730240" cy="653263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23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67B8249-C25E-A9A5-1260-97A3158A2BD6}"/>
              </a:ext>
            </a:extLst>
          </p:cNvPr>
          <p:cNvSpPr txBox="1"/>
          <p:nvPr/>
        </p:nvSpPr>
        <p:spPr>
          <a:xfrm>
            <a:off x="165463" y="2647295"/>
            <a:ext cx="6296297" cy="3149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800" dirty="0"/>
              <a:t>C’est le téléphone de la mère de Lisa. </a:t>
            </a:r>
          </a:p>
          <a:p>
            <a:pPr marL="571500" indent="-5715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800" dirty="0"/>
              <a:t>C’est le téléphone de </a:t>
            </a:r>
            <a:r>
              <a:rPr lang="fr-FR" sz="2800" dirty="0">
                <a:solidFill>
                  <a:srgbClr val="FF0000"/>
                </a:solidFill>
              </a:rPr>
              <a:t>sa</a:t>
            </a:r>
            <a:r>
              <a:rPr lang="fr-FR" sz="2800" dirty="0"/>
              <a:t>    mère.</a:t>
            </a:r>
          </a:p>
          <a:p>
            <a:pPr marL="571500" indent="-5715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800" dirty="0"/>
              <a:t>C’est </a:t>
            </a:r>
            <a:r>
              <a:rPr lang="fr-FR" sz="2800" dirty="0">
                <a:solidFill>
                  <a:srgbClr val="FF0000"/>
                </a:solidFill>
              </a:rPr>
              <a:t>son</a:t>
            </a:r>
            <a:r>
              <a:rPr lang="fr-FR" sz="2800" dirty="0"/>
              <a:t> téléphone.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28ADFB-7A93-FAE2-F721-16BEAAAA2614}"/>
              </a:ext>
            </a:extLst>
          </p:cNvPr>
          <p:cNvSpPr/>
          <p:nvPr/>
        </p:nvSpPr>
        <p:spPr>
          <a:xfrm>
            <a:off x="1589312" y="5356850"/>
            <a:ext cx="561703" cy="3963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2BBE72-BE09-757C-E709-AF89F8E3D6B5}"/>
              </a:ext>
            </a:extLst>
          </p:cNvPr>
          <p:cNvSpPr/>
          <p:nvPr/>
        </p:nvSpPr>
        <p:spPr>
          <a:xfrm>
            <a:off x="3927562" y="4255230"/>
            <a:ext cx="561703" cy="3963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6D6E62F8-4AC6-6DE7-19C1-9F71A50205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5146921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0484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83BA27-BAC5-05E6-0369-D4B0BA0BC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Les adjectifs possessifs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7A9ACB5-72DB-F24F-D03D-51A9125F20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7391954"/>
              </p:ext>
            </p:extLst>
          </p:nvPr>
        </p:nvGraphicFramePr>
        <p:xfrm>
          <a:off x="838200" y="1825625"/>
          <a:ext cx="10515600" cy="3570966"/>
        </p:xfrm>
        <a:graphic>
          <a:graphicData uri="http://schemas.openxmlformats.org/drawingml/2006/table">
            <a:tbl>
              <a:tblPr firstRow="1" firstCol="1" bandRow="1">
                <a:solidFill>
                  <a:srgbClr val="F2F2F2">
                    <a:alpha val="30196"/>
                  </a:srgbClr>
                </a:solidFill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82105366"/>
                    </a:ext>
                  </a:extLst>
                </a:gridCol>
              </a:tblGrid>
              <a:tr h="50048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des relations avec sa famille</a:t>
                      </a:r>
                      <a:endParaRPr lang="fr-FR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769141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aime passer du temps avec ses parents et son frère</a:t>
                      </a:r>
                      <a:endParaRPr lang="fr-FR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269015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ne s’éloigne jamais de sa famille</a:t>
                      </a:r>
                      <a:endParaRPr lang="fr-FR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698920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 artiste ne se sépare jamais de sa femme</a:t>
                      </a:r>
                      <a:endParaRPr lang="fr-FR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559704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 famille est très importante</a:t>
                      </a:r>
                      <a:endParaRPr lang="fr-FR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498909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peut compter sur sa famille</a:t>
                      </a:r>
                      <a:endParaRPr lang="fr-FR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21315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652EBA0-B934-77B2-9732-9F50FC431CB1}"/>
              </a:ext>
            </a:extLst>
          </p:cNvPr>
          <p:cNvSpPr/>
          <p:nvPr/>
        </p:nvSpPr>
        <p:spPr>
          <a:xfrm>
            <a:off x="5129349" y="2603863"/>
            <a:ext cx="487680" cy="2960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8466FC-3994-8CBC-CE0A-3341D9487A29}"/>
              </a:ext>
            </a:extLst>
          </p:cNvPr>
          <p:cNvSpPr/>
          <p:nvPr/>
        </p:nvSpPr>
        <p:spPr>
          <a:xfrm>
            <a:off x="7249886" y="2602684"/>
            <a:ext cx="487680" cy="2960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8580A8-9C5C-E1D2-DDF0-766D6AFFF39A}"/>
              </a:ext>
            </a:extLst>
          </p:cNvPr>
          <p:cNvSpPr/>
          <p:nvPr/>
        </p:nvSpPr>
        <p:spPr>
          <a:xfrm>
            <a:off x="4058192" y="4993141"/>
            <a:ext cx="404949" cy="2960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488C2E-BD61-5B42-EC9F-12656D00A624}"/>
              </a:ext>
            </a:extLst>
          </p:cNvPr>
          <p:cNvSpPr/>
          <p:nvPr/>
        </p:nvSpPr>
        <p:spPr>
          <a:xfrm>
            <a:off x="901335" y="4387896"/>
            <a:ext cx="404949" cy="2960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A5B94E-96A3-21C8-5198-DFB35148220F}"/>
              </a:ext>
            </a:extLst>
          </p:cNvPr>
          <p:cNvSpPr/>
          <p:nvPr/>
        </p:nvSpPr>
        <p:spPr>
          <a:xfrm>
            <a:off x="5804261" y="3804422"/>
            <a:ext cx="404949" cy="2960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4885E4-2C70-612F-A230-C23F6397047F}"/>
              </a:ext>
            </a:extLst>
          </p:cNvPr>
          <p:cNvSpPr/>
          <p:nvPr/>
        </p:nvSpPr>
        <p:spPr>
          <a:xfrm>
            <a:off x="4378230" y="3226502"/>
            <a:ext cx="404949" cy="2960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1B501AF-BEEF-5CB0-BC7B-666E8F7C59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47000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577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83BA27-BAC5-05E6-0369-D4B0BA0BC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IV. Grammaire : </a:t>
            </a:r>
            <a:r>
              <a:rPr lang="fr-FR" dirty="0"/>
              <a:t>Les adjectifs possessifs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7A9ACB5-72DB-F24F-D03D-51A9125F20B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3570966"/>
        </p:xfrm>
        <a:graphic>
          <a:graphicData uri="http://schemas.openxmlformats.org/drawingml/2006/table">
            <a:tbl>
              <a:tblPr firstRow="1" firstCol="1" bandRow="1">
                <a:solidFill>
                  <a:srgbClr val="F2F2F2">
                    <a:alpha val="30196"/>
                  </a:srgbClr>
                </a:solidFill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282105366"/>
                    </a:ext>
                  </a:extLst>
                </a:gridCol>
              </a:tblGrid>
              <a:tr h="500489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Parler des relations avec sa famille</a:t>
                      </a:r>
                      <a:endParaRPr lang="fr-FR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769141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aime passer du temps avec ses parents et son frère</a:t>
                      </a:r>
                      <a:endParaRPr lang="fr-FR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4269015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Il ne s’éloigne jamais de sa famille</a:t>
                      </a:r>
                      <a:endParaRPr lang="fr-FR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698920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 artiste ne se sépare jamais de sa femme</a:t>
                      </a:r>
                      <a:endParaRPr lang="fr-FR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559704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 famille est très importante</a:t>
                      </a:r>
                      <a:endParaRPr lang="fr-FR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498909"/>
                  </a:ext>
                </a:extLst>
              </a:tr>
              <a:tr h="445337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800" b="0" i="0" u="none" strike="noStrike" cap="none" spc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Elle peut compter sur sa famille</a:t>
                      </a:r>
                      <a:endParaRPr lang="fr-FR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0088" marR="90851" marT="69298" marB="6929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213151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75446E0-6010-ACDA-AD9C-26283AA6CB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47000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4455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7F69AB-2350-44E3-9076-00265B93F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1"/>
            <a:ext cx="972709" cy="1935307"/>
            <a:chOff x="10918968" y="713127"/>
            <a:chExt cx="1273032" cy="253283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70652AA-1C81-481C-856B-90371437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A2FF99B6-37BA-4650-B01D-799F02E31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50503A0B-8F86-7D66-55A1-6337B62DD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78787"/>
            <a:ext cx="10905066" cy="1135737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r-FR" sz="3600" dirty="0"/>
              <a:t>Les adjectifs possessifs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C063E7A6-6134-FA4B-F213-B7970E2726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024516"/>
              </p:ext>
            </p:extLst>
          </p:nvPr>
        </p:nvGraphicFramePr>
        <p:xfrm>
          <a:off x="643467" y="2097179"/>
          <a:ext cx="11378203" cy="417940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44126">
                  <a:extLst>
                    <a:ext uri="{9D8B030D-6E8A-4147-A177-3AD203B41FA5}">
                      <a16:colId xmlns:a16="http://schemas.microsoft.com/office/drawing/2014/main" val="1448573390"/>
                    </a:ext>
                  </a:extLst>
                </a:gridCol>
                <a:gridCol w="3311359">
                  <a:extLst>
                    <a:ext uri="{9D8B030D-6E8A-4147-A177-3AD203B41FA5}">
                      <a16:colId xmlns:a16="http://schemas.microsoft.com/office/drawing/2014/main" val="1286465905"/>
                    </a:ext>
                  </a:extLst>
                </a:gridCol>
                <a:gridCol w="3311359">
                  <a:extLst>
                    <a:ext uri="{9D8B030D-6E8A-4147-A177-3AD203B41FA5}">
                      <a16:colId xmlns:a16="http://schemas.microsoft.com/office/drawing/2014/main" val="3477041481"/>
                    </a:ext>
                  </a:extLst>
                </a:gridCol>
                <a:gridCol w="3311359">
                  <a:extLst>
                    <a:ext uri="{9D8B030D-6E8A-4147-A177-3AD203B41FA5}">
                      <a16:colId xmlns:a16="http://schemas.microsoft.com/office/drawing/2014/main" val="613767319"/>
                    </a:ext>
                  </a:extLst>
                </a:gridCol>
              </a:tblGrid>
              <a:tr h="407579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Les adjectifs possessifs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080328"/>
                  </a:ext>
                </a:extLst>
              </a:tr>
              <a:tr h="407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 C’est …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Masculin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Féminin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1" dirty="0">
                          <a:effectLst/>
                        </a:rPr>
                        <a:t>Pluriel</a:t>
                      </a:r>
                      <a:endParaRPr lang="fr-FR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123828"/>
                  </a:ext>
                </a:extLst>
              </a:tr>
              <a:tr h="407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À </a:t>
                      </a:r>
                      <a:r>
                        <a:rPr lang="fr-FR" sz="2400" dirty="0">
                          <a:solidFill>
                            <a:schemeClr val="accent2"/>
                          </a:solidFill>
                          <a:effectLst/>
                        </a:rPr>
                        <a:t>moi</a:t>
                      </a:r>
                      <a:endParaRPr lang="fr-FR" sz="24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Mon</a:t>
                      </a:r>
                      <a:r>
                        <a:rPr lang="fr-FR" sz="2400" dirty="0">
                          <a:effectLst/>
                        </a:rPr>
                        <a:t> père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Ma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mère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Mes</a:t>
                      </a:r>
                      <a:r>
                        <a:rPr lang="fr-FR" sz="2400" dirty="0">
                          <a:effectLst/>
                        </a:rPr>
                        <a:t> parents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extLst>
                  <a:ext uri="{0D108BD9-81ED-4DB2-BD59-A6C34878D82A}">
                    <a16:rowId xmlns:a16="http://schemas.microsoft.com/office/drawing/2014/main" val="841738964"/>
                  </a:ext>
                </a:extLst>
              </a:tr>
              <a:tr h="407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À </a:t>
                      </a:r>
                      <a:r>
                        <a:rPr lang="fr-FR" sz="2400" dirty="0">
                          <a:solidFill>
                            <a:schemeClr val="accent2"/>
                          </a:solidFill>
                          <a:effectLst/>
                        </a:rPr>
                        <a:t>toi</a:t>
                      </a:r>
                      <a:endParaRPr lang="fr-FR" sz="24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Ton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père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Ta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mère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Tes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parents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extLst>
                  <a:ext uri="{0D108BD9-81ED-4DB2-BD59-A6C34878D82A}">
                    <a16:rowId xmlns:a16="http://schemas.microsoft.com/office/drawing/2014/main" val="642382858"/>
                  </a:ext>
                </a:extLst>
              </a:tr>
              <a:tr h="407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À </a:t>
                      </a:r>
                      <a:r>
                        <a:rPr lang="fr-FR" sz="2400" dirty="0">
                          <a:solidFill>
                            <a:schemeClr val="accent2"/>
                          </a:solidFill>
                          <a:effectLst/>
                        </a:rPr>
                        <a:t>lui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À </a:t>
                      </a:r>
                      <a:r>
                        <a:rPr lang="fr-FR" sz="2400" dirty="0">
                          <a:solidFill>
                            <a:schemeClr val="accent2"/>
                          </a:solidFill>
                          <a:effectLst/>
                        </a:rPr>
                        <a:t>elle</a:t>
                      </a:r>
                      <a:endParaRPr lang="fr-FR" sz="24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Son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frère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Sa</a:t>
                      </a:r>
                      <a:r>
                        <a:rPr lang="fr-FR" sz="2400" dirty="0">
                          <a:effectLst/>
                        </a:rPr>
                        <a:t> sœur 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Ses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parents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extLst>
                  <a:ext uri="{0D108BD9-81ED-4DB2-BD59-A6C34878D82A}">
                    <a16:rowId xmlns:a16="http://schemas.microsoft.com/office/drawing/2014/main" val="3176075833"/>
                  </a:ext>
                </a:extLst>
              </a:tr>
              <a:tr h="407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À </a:t>
                      </a:r>
                      <a:r>
                        <a:rPr lang="fr-FR" sz="2400" dirty="0">
                          <a:solidFill>
                            <a:schemeClr val="accent2"/>
                          </a:solidFill>
                          <a:effectLst/>
                        </a:rPr>
                        <a:t>nous</a:t>
                      </a:r>
                      <a:endParaRPr lang="fr-FR" sz="24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Notre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oncle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Notre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tante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Nos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cousins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extLst>
                  <a:ext uri="{0D108BD9-81ED-4DB2-BD59-A6C34878D82A}">
                    <a16:rowId xmlns:a16="http://schemas.microsoft.com/office/drawing/2014/main" val="1950118825"/>
                  </a:ext>
                </a:extLst>
              </a:tr>
              <a:tr h="407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À </a:t>
                      </a:r>
                      <a:r>
                        <a:rPr lang="fr-FR" sz="2400" dirty="0">
                          <a:solidFill>
                            <a:schemeClr val="accent2"/>
                          </a:solidFill>
                          <a:effectLst/>
                        </a:rPr>
                        <a:t>vous</a:t>
                      </a:r>
                      <a:endParaRPr lang="fr-FR" sz="24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Votre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fils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Votre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fille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Vos</a:t>
                      </a:r>
                      <a:r>
                        <a:rPr lang="fr-FR" sz="2400" dirty="0">
                          <a:effectLst/>
                        </a:rPr>
                        <a:t> enfants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extLst>
                  <a:ext uri="{0D108BD9-81ED-4DB2-BD59-A6C34878D82A}">
                    <a16:rowId xmlns:a16="http://schemas.microsoft.com/office/drawing/2014/main" val="3566839014"/>
                  </a:ext>
                </a:extLst>
              </a:tr>
              <a:tr h="407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À </a:t>
                      </a:r>
                      <a:r>
                        <a:rPr lang="fr-FR" sz="2400" dirty="0">
                          <a:solidFill>
                            <a:schemeClr val="accent2"/>
                          </a:solidFill>
                          <a:effectLst/>
                        </a:rPr>
                        <a:t>eux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À </a:t>
                      </a:r>
                      <a:r>
                        <a:rPr lang="fr-FR" sz="2400" dirty="0">
                          <a:solidFill>
                            <a:schemeClr val="accent2"/>
                          </a:solidFill>
                          <a:effectLst/>
                        </a:rPr>
                        <a:t>elles</a:t>
                      </a:r>
                      <a:endParaRPr lang="fr-FR" sz="2400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Leur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oncle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Leur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 </a:t>
                      </a:r>
                      <a:r>
                        <a:rPr lang="fr-FR" sz="2400" dirty="0">
                          <a:effectLst/>
                        </a:rPr>
                        <a:t>famille 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solidFill>
                            <a:srgbClr val="FF0000"/>
                          </a:solidFill>
                          <a:effectLst/>
                        </a:rPr>
                        <a:t>Leurs</a:t>
                      </a:r>
                      <a:r>
                        <a:rPr lang="fr-FR" sz="2400" dirty="0">
                          <a:solidFill>
                            <a:srgbClr val="00B0F0"/>
                          </a:solidFill>
                          <a:effectLst/>
                        </a:rPr>
                        <a:t> </a:t>
                      </a:r>
                      <a:r>
                        <a:rPr lang="fr-FR" sz="2400" dirty="0" err="1">
                          <a:solidFill>
                            <a:srgbClr val="00B0F0"/>
                          </a:solidFill>
                          <a:effectLst/>
                        </a:rPr>
                        <a:t>grand-parents</a:t>
                      </a:r>
                      <a:endParaRPr lang="fr-FR" sz="240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851" marR="55851" marT="0" marB="0"/>
                </a:tc>
                <a:extLst>
                  <a:ext uri="{0D108BD9-81ED-4DB2-BD59-A6C34878D82A}">
                    <a16:rowId xmlns:a16="http://schemas.microsoft.com/office/drawing/2014/main" val="2963648075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3EA7D759-6BEF-4CBD-A325-BCFA77832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177940" y="4601497"/>
            <a:ext cx="1014060" cy="2017580"/>
            <a:chOff x="11177940" y="4601497"/>
            <a:chExt cx="1014060" cy="2017580"/>
          </a:xfrm>
        </p:grpSpPr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17405EC-53E3-473A-8B42-B9475D057B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1067618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03F2370-11B5-4E16-8AE5-B4854408B4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27850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4B95A0CA-996F-3F38-B9C5-4B0EF3F2B804}"/>
              </a:ext>
            </a:extLst>
          </p:cNvPr>
          <p:cNvSpPr/>
          <p:nvPr/>
        </p:nvSpPr>
        <p:spPr>
          <a:xfrm>
            <a:off x="911160" y="2958635"/>
            <a:ext cx="825304" cy="262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812007-CC48-307A-D552-2887E2B315FE}"/>
              </a:ext>
            </a:extLst>
          </p:cNvPr>
          <p:cNvSpPr/>
          <p:nvPr/>
        </p:nvSpPr>
        <p:spPr>
          <a:xfrm>
            <a:off x="911160" y="3374015"/>
            <a:ext cx="825304" cy="262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415B721-CDE7-C4F1-6925-229271E1E5CC}"/>
              </a:ext>
            </a:extLst>
          </p:cNvPr>
          <p:cNvSpPr/>
          <p:nvPr/>
        </p:nvSpPr>
        <p:spPr>
          <a:xfrm>
            <a:off x="911160" y="3789394"/>
            <a:ext cx="825304" cy="7477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6117CFB-E439-0733-52D0-0967467C9F0C}"/>
              </a:ext>
            </a:extLst>
          </p:cNvPr>
          <p:cNvSpPr/>
          <p:nvPr/>
        </p:nvSpPr>
        <p:spPr>
          <a:xfrm>
            <a:off x="911160" y="4661451"/>
            <a:ext cx="825304" cy="262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7264530-05BC-8D1F-5D8D-A70ABCF920D9}"/>
              </a:ext>
            </a:extLst>
          </p:cNvPr>
          <p:cNvSpPr/>
          <p:nvPr/>
        </p:nvSpPr>
        <p:spPr>
          <a:xfrm>
            <a:off x="911160" y="5076831"/>
            <a:ext cx="825304" cy="262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98F538E-E853-F519-68E8-13ACA42C03AC}"/>
              </a:ext>
            </a:extLst>
          </p:cNvPr>
          <p:cNvSpPr/>
          <p:nvPr/>
        </p:nvSpPr>
        <p:spPr>
          <a:xfrm>
            <a:off x="911160" y="5492210"/>
            <a:ext cx="825304" cy="7477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40C7E94-9293-F0A3-5D74-925FB8AF7EE4}"/>
              </a:ext>
            </a:extLst>
          </p:cNvPr>
          <p:cNvSpPr/>
          <p:nvPr/>
        </p:nvSpPr>
        <p:spPr>
          <a:xfrm>
            <a:off x="2143423" y="3374015"/>
            <a:ext cx="3029468" cy="262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718B7D7C-54D3-FC95-07F0-49C518995AB2}"/>
              </a:ext>
            </a:extLst>
          </p:cNvPr>
          <p:cNvSpPr/>
          <p:nvPr/>
        </p:nvSpPr>
        <p:spPr>
          <a:xfrm>
            <a:off x="2143423" y="3789394"/>
            <a:ext cx="3029468" cy="7477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873CA82-E503-6339-0302-F126651C3D22}"/>
              </a:ext>
            </a:extLst>
          </p:cNvPr>
          <p:cNvSpPr/>
          <p:nvPr/>
        </p:nvSpPr>
        <p:spPr>
          <a:xfrm>
            <a:off x="2926079" y="4661450"/>
            <a:ext cx="2246811" cy="2780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D4EEE97-A9BD-5EF9-3353-F2CA91C3DD62}"/>
              </a:ext>
            </a:extLst>
          </p:cNvPr>
          <p:cNvSpPr/>
          <p:nvPr/>
        </p:nvSpPr>
        <p:spPr>
          <a:xfrm>
            <a:off x="2143423" y="5076831"/>
            <a:ext cx="3029468" cy="262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941587A8-0DEF-3E07-01F6-688F7847C8BD}"/>
              </a:ext>
            </a:extLst>
          </p:cNvPr>
          <p:cNvSpPr/>
          <p:nvPr/>
        </p:nvSpPr>
        <p:spPr>
          <a:xfrm>
            <a:off x="2143423" y="5492210"/>
            <a:ext cx="3029468" cy="7477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6C06B79-694E-1F51-D0A1-E6DAEC04AACD}"/>
              </a:ext>
            </a:extLst>
          </p:cNvPr>
          <p:cNvSpPr/>
          <p:nvPr/>
        </p:nvSpPr>
        <p:spPr>
          <a:xfrm>
            <a:off x="5439617" y="2958635"/>
            <a:ext cx="3029468" cy="262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15FA70A7-9C63-3FD7-3DF6-0C4E6EE79EDE}"/>
              </a:ext>
            </a:extLst>
          </p:cNvPr>
          <p:cNvSpPr/>
          <p:nvPr/>
        </p:nvSpPr>
        <p:spPr>
          <a:xfrm>
            <a:off x="5439617" y="3374015"/>
            <a:ext cx="3029468" cy="262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0CF0E4B-E973-923C-D1BC-D1F1D22DEA36}"/>
              </a:ext>
            </a:extLst>
          </p:cNvPr>
          <p:cNvSpPr/>
          <p:nvPr/>
        </p:nvSpPr>
        <p:spPr>
          <a:xfrm>
            <a:off x="5439617" y="4661451"/>
            <a:ext cx="3029468" cy="262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A66F56F1-B0DC-967E-F2FB-25B1E22AEB90}"/>
              </a:ext>
            </a:extLst>
          </p:cNvPr>
          <p:cNvSpPr/>
          <p:nvPr/>
        </p:nvSpPr>
        <p:spPr>
          <a:xfrm>
            <a:off x="5439617" y="5076831"/>
            <a:ext cx="3029468" cy="262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B0612C0B-DBB3-BAA8-772F-209FCC2CBB2F}"/>
              </a:ext>
            </a:extLst>
          </p:cNvPr>
          <p:cNvSpPr/>
          <p:nvPr/>
        </p:nvSpPr>
        <p:spPr>
          <a:xfrm>
            <a:off x="5439617" y="5492210"/>
            <a:ext cx="656383" cy="7477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664AEAD-B5BA-A42C-48CB-02896F264917}"/>
              </a:ext>
            </a:extLst>
          </p:cNvPr>
          <p:cNvSpPr/>
          <p:nvPr/>
        </p:nvSpPr>
        <p:spPr>
          <a:xfrm>
            <a:off x="9213669" y="3389840"/>
            <a:ext cx="2546442" cy="2463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389EADB-E59F-C5E5-4168-468A35B61A20}"/>
              </a:ext>
            </a:extLst>
          </p:cNvPr>
          <p:cNvSpPr/>
          <p:nvPr/>
        </p:nvSpPr>
        <p:spPr>
          <a:xfrm>
            <a:off x="8730643" y="3805219"/>
            <a:ext cx="3029468" cy="7477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29EAE2A-A599-C965-677B-5E7B4FB1BC0A}"/>
              </a:ext>
            </a:extLst>
          </p:cNvPr>
          <p:cNvSpPr/>
          <p:nvPr/>
        </p:nvSpPr>
        <p:spPr>
          <a:xfrm>
            <a:off x="8730643" y="4677276"/>
            <a:ext cx="3029468" cy="2622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90F34BFD-CA6F-83FB-5089-1EF3C433896F}"/>
              </a:ext>
            </a:extLst>
          </p:cNvPr>
          <p:cNvSpPr/>
          <p:nvPr/>
        </p:nvSpPr>
        <p:spPr>
          <a:xfrm>
            <a:off x="8730643" y="5508035"/>
            <a:ext cx="3029468" cy="7477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42C93C37-6AE1-1346-BF85-39CFFDA506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9918" y="480486"/>
            <a:ext cx="2332082" cy="1311796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2AA3C58F-6995-E242-DF42-D67FB8A540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47000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604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 animBg="1"/>
      <p:bldP spid="4" grpId="0" animBg="1"/>
      <p:bldP spid="36" grpId="0" animBg="1"/>
      <p:bldP spid="65" grpId="0" animBg="1"/>
      <p:bldP spid="66" grpId="0" animBg="1"/>
      <p:bldP spid="67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7" grpId="0" animBg="1"/>
      <p:bldP spid="78" grpId="0" animBg="1"/>
      <p:bldP spid="79" grpId="0" animBg="1"/>
      <p:bldP spid="81" grpId="0" animBg="1"/>
      <p:bldP spid="82" grpId="0" animBg="1"/>
      <p:bldP spid="83" grpId="0" animBg="1"/>
      <p:bldP spid="8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26D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4" descr="Aucune description de photo disponible.">
            <a:extLst>
              <a:ext uri="{FF2B5EF4-FFF2-40B4-BE49-F238E27FC236}">
                <a16:creationId xmlns:a16="http://schemas.microsoft.com/office/drawing/2014/main" id="{7140F3B7-714B-E1B4-54E9-CDB563F1EE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817" y="643467"/>
            <a:ext cx="6652020" cy="5571066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60CBE0-F336-7FE2-1966-FEFA8439BC48}"/>
              </a:ext>
            </a:extLst>
          </p:cNvPr>
          <p:cNvSpPr txBox="1"/>
          <p:nvPr/>
        </p:nvSpPr>
        <p:spPr>
          <a:xfrm>
            <a:off x="7675808" y="643467"/>
            <a:ext cx="3865654" cy="258814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steps to know which adjective to use :</a:t>
            </a: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7188" lvl="2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does this belong to ? </a:t>
            </a: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(à moi, à toi, à lui/à elle, etc.)</a:t>
            </a:r>
          </a:p>
          <a:p>
            <a:pPr marL="357188" lvl="2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number (sg/pl) and gender (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masc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/fem) of the </a:t>
            </a:r>
            <a:r>
              <a:rPr lang="en-US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 </a:t>
            </a:r>
            <a:r>
              <a:rPr lang="en-US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fr-FR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1FF502-425E-7DF3-4174-6DC34E95E2CA}"/>
              </a:ext>
            </a:extLst>
          </p:cNvPr>
          <p:cNvSpPr txBox="1"/>
          <p:nvPr/>
        </p:nvSpPr>
        <p:spPr>
          <a:xfrm>
            <a:off x="7675808" y="3663707"/>
            <a:ext cx="3865654" cy="21236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en-US" sz="2200" dirty="0"/>
              <a:t>(*)Devant </a:t>
            </a:r>
            <a:r>
              <a:rPr lang="en-US" sz="2200" dirty="0" err="1"/>
              <a:t>une</a:t>
            </a:r>
            <a:r>
              <a:rPr lang="en-US" sz="2200" dirty="0"/>
              <a:t> </a:t>
            </a:r>
            <a:r>
              <a:rPr lang="en-US" sz="2200" dirty="0" err="1">
                <a:solidFill>
                  <a:srgbClr val="00B050"/>
                </a:solidFill>
              </a:rPr>
              <a:t>voyelle</a:t>
            </a:r>
            <a:r>
              <a:rPr lang="en-US" sz="2200" dirty="0"/>
              <a:t>, </a:t>
            </a:r>
          </a:p>
          <a:p>
            <a:pPr lvl="0"/>
            <a:r>
              <a:rPr lang="en-US" sz="2200" dirty="0"/>
              <a:t>on </a:t>
            </a:r>
            <a:r>
              <a:rPr lang="en-US" sz="2200" dirty="0" err="1"/>
              <a:t>utilise</a:t>
            </a:r>
            <a:r>
              <a:rPr lang="en-US" sz="2200" dirty="0"/>
              <a:t> </a:t>
            </a:r>
            <a:r>
              <a:rPr lang="en-US" sz="2200" i="1" dirty="0" err="1">
                <a:solidFill>
                  <a:srgbClr val="FF0000"/>
                </a:solidFill>
                <a:highlight>
                  <a:srgbClr val="00FF00"/>
                </a:highlight>
              </a:rPr>
              <a:t>mon</a:t>
            </a:r>
            <a:r>
              <a:rPr lang="en-US" sz="2200" i="1" dirty="0">
                <a:solidFill>
                  <a:srgbClr val="FF0000"/>
                </a:solidFill>
              </a:rPr>
              <a:t>, </a:t>
            </a:r>
            <a:r>
              <a:rPr lang="en-US" sz="2200" i="1" dirty="0">
                <a:solidFill>
                  <a:srgbClr val="FF0000"/>
                </a:solidFill>
                <a:highlight>
                  <a:srgbClr val="00FF00"/>
                </a:highlight>
              </a:rPr>
              <a:t>ton</a:t>
            </a:r>
            <a:r>
              <a:rPr lang="en-US" sz="2200" i="1" dirty="0">
                <a:solidFill>
                  <a:srgbClr val="FF0000"/>
                </a:solidFill>
              </a:rPr>
              <a:t>, </a:t>
            </a:r>
            <a:r>
              <a:rPr lang="en-US" sz="2200" i="1" dirty="0">
                <a:solidFill>
                  <a:srgbClr val="FF0000"/>
                </a:solidFill>
                <a:highlight>
                  <a:srgbClr val="00FF00"/>
                </a:highlight>
              </a:rPr>
              <a:t>son</a:t>
            </a:r>
            <a:r>
              <a:rPr lang="en-US" sz="2200" i="1" dirty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en-US" sz="2200" dirty="0"/>
              <a:t>à la place de </a:t>
            </a:r>
            <a:r>
              <a:rPr lang="en-US" sz="2200" i="1" dirty="0">
                <a:highlight>
                  <a:srgbClr val="FFFF00"/>
                </a:highlight>
              </a:rPr>
              <a:t>ma</a:t>
            </a:r>
            <a:r>
              <a:rPr lang="en-US" sz="2200" i="1" dirty="0"/>
              <a:t>, </a:t>
            </a:r>
            <a:r>
              <a:rPr lang="en-US" sz="2200" i="1" dirty="0">
                <a:highlight>
                  <a:srgbClr val="FFFF00"/>
                </a:highlight>
              </a:rPr>
              <a:t>ta</a:t>
            </a:r>
            <a:r>
              <a:rPr lang="en-US" sz="2200" i="1" dirty="0"/>
              <a:t>, </a:t>
            </a:r>
            <a:r>
              <a:rPr lang="en-US" sz="2200" i="1" dirty="0" err="1">
                <a:highlight>
                  <a:srgbClr val="FFFF00"/>
                </a:highlight>
              </a:rPr>
              <a:t>sa</a:t>
            </a:r>
            <a:r>
              <a:rPr lang="en-US" sz="2200" dirty="0"/>
              <a:t>. </a:t>
            </a:r>
          </a:p>
          <a:p>
            <a:pPr lvl="0"/>
            <a:endParaRPr lang="en-US" sz="2200" dirty="0"/>
          </a:p>
          <a:p>
            <a:pPr lvl="0"/>
            <a:endParaRPr lang="en-US" sz="2200" dirty="0"/>
          </a:p>
          <a:p>
            <a:r>
              <a:rPr lang="en-US" sz="2200" strike="sngStrike" dirty="0">
                <a:highlight>
                  <a:srgbClr val="FFFF00"/>
                </a:highlight>
              </a:rPr>
              <a:t>Ma</a:t>
            </a:r>
            <a:r>
              <a:rPr lang="en-US" sz="2200" dirty="0"/>
              <a:t> école --&gt; </a:t>
            </a:r>
            <a:r>
              <a:rPr lang="en-US" sz="2200" dirty="0" err="1">
                <a:solidFill>
                  <a:srgbClr val="FF0000"/>
                </a:solidFill>
                <a:highlight>
                  <a:srgbClr val="00FF00"/>
                </a:highlight>
              </a:rPr>
              <a:t>mon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00B050"/>
                </a:solidFill>
              </a:rPr>
              <a:t>é</a:t>
            </a:r>
            <a:r>
              <a:rPr lang="en-US" sz="2200" dirty="0"/>
              <a:t>cole</a:t>
            </a:r>
          </a:p>
        </p:txBody>
      </p:sp>
      <p:pic>
        <p:nvPicPr>
          <p:cNvPr id="6" name="Picture 5" descr="Sign Warning Sticker by Marcela Sabiá">
            <a:extLst>
              <a:ext uri="{FF2B5EF4-FFF2-40B4-BE49-F238E27FC236}">
                <a16:creationId xmlns:a16="http://schemas.microsoft.com/office/drawing/2014/main" id="{A885A088-81CE-D107-1C3A-14426C69B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371" y="3663707"/>
            <a:ext cx="859812" cy="85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2AD39075-2E2F-0256-13A0-87826FA2F9F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169" y="5079202"/>
            <a:ext cx="1651783" cy="17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58)">
            <a:hlinkClick r:id="" action="ppaction://media"/>
            <a:extLst>
              <a:ext uri="{FF2B5EF4-FFF2-40B4-BE49-F238E27FC236}">
                <a16:creationId xmlns:a16="http://schemas.microsoft.com/office/drawing/2014/main" id="{EE6F2951-34EB-0771-8778-31219380B1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7629" y="2425744"/>
            <a:ext cx="304800" cy="304800"/>
          </a:xfrm>
          <a:prstGeom prst="rect">
            <a:avLst/>
          </a:prstGeom>
        </p:spPr>
      </p:pic>
      <p:pic>
        <p:nvPicPr>
          <p:cNvPr id="10" name="mp3-output-ttsfree(dot)com (59)">
            <a:hlinkClick r:id="" action="ppaction://media"/>
            <a:extLst>
              <a:ext uri="{FF2B5EF4-FFF2-40B4-BE49-F238E27FC236}">
                <a16:creationId xmlns:a16="http://schemas.microsoft.com/office/drawing/2014/main" id="{AA556D98-5F0B-1821-1BB5-8080AE04D9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333481" y="2425744"/>
            <a:ext cx="304800" cy="304800"/>
          </a:xfrm>
          <a:prstGeom prst="rect">
            <a:avLst/>
          </a:prstGeom>
        </p:spPr>
      </p:pic>
      <p:pic>
        <p:nvPicPr>
          <p:cNvPr id="12" name="mp3-output-ttsfree(dot)com (60)">
            <a:hlinkClick r:id="" action="ppaction://media"/>
            <a:extLst>
              <a:ext uri="{FF2B5EF4-FFF2-40B4-BE49-F238E27FC236}">
                <a16:creationId xmlns:a16="http://schemas.microsoft.com/office/drawing/2014/main" id="{AD6E9C56-DC7E-6AE9-78C1-EE729749B63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350659" y="2504669"/>
            <a:ext cx="304800" cy="304800"/>
          </a:xfrm>
          <a:prstGeom prst="rect">
            <a:avLst/>
          </a:prstGeom>
        </p:spPr>
      </p:pic>
      <p:pic>
        <p:nvPicPr>
          <p:cNvPr id="13" name="mp3-output-ttsfree(dot)com (61)">
            <a:hlinkClick r:id="" action="ppaction://media"/>
            <a:extLst>
              <a:ext uri="{FF2B5EF4-FFF2-40B4-BE49-F238E27FC236}">
                <a16:creationId xmlns:a16="http://schemas.microsoft.com/office/drawing/2014/main" id="{F59EF4F6-A6FA-3851-4499-CFD82C28A67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7629" y="4420736"/>
            <a:ext cx="304800" cy="304800"/>
          </a:xfrm>
          <a:prstGeom prst="rect">
            <a:avLst/>
          </a:prstGeom>
        </p:spPr>
      </p:pic>
      <p:pic>
        <p:nvPicPr>
          <p:cNvPr id="14" name="mp3-output-ttsfree(dot)com (62)">
            <a:hlinkClick r:id="" action="ppaction://media"/>
            <a:extLst>
              <a:ext uri="{FF2B5EF4-FFF2-40B4-BE49-F238E27FC236}">
                <a16:creationId xmlns:a16="http://schemas.microsoft.com/office/drawing/2014/main" id="{B1C15B44-884D-91F7-8C77-81C144551D40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333481" y="4420950"/>
            <a:ext cx="304800" cy="304800"/>
          </a:xfrm>
          <a:prstGeom prst="rect">
            <a:avLst/>
          </a:prstGeom>
        </p:spPr>
      </p:pic>
      <p:pic>
        <p:nvPicPr>
          <p:cNvPr id="15" name="mp3-output-ttsfree(dot)com (63)">
            <a:hlinkClick r:id="" action="ppaction://media"/>
            <a:extLst>
              <a:ext uri="{FF2B5EF4-FFF2-40B4-BE49-F238E27FC236}">
                <a16:creationId xmlns:a16="http://schemas.microsoft.com/office/drawing/2014/main" id="{FFA6BA31-3FD7-F091-F90B-5A568D98A06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350659" y="4518271"/>
            <a:ext cx="304800" cy="304800"/>
          </a:xfrm>
          <a:prstGeom prst="rect">
            <a:avLst/>
          </a:prstGeom>
        </p:spPr>
      </p:pic>
      <p:graphicFrame>
        <p:nvGraphicFramePr>
          <p:cNvPr id="16" name="Diagramme 2">
            <a:extLst>
              <a:ext uri="{FF2B5EF4-FFF2-40B4-BE49-F238E27FC236}">
                <a16:creationId xmlns:a16="http://schemas.microsoft.com/office/drawing/2014/main" id="{563A4676-8EA4-9451-F285-5248ADE010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47000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297717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3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88F1A1E-F286-A139-C2F1-7AB4AC24B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 3 p.14</a:t>
            </a:r>
          </a:p>
        </p:txBody>
      </p:sp>
      <p:sp>
        <p:nvSpPr>
          <p:cNvPr id="3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C57D583-C4B2-3E3C-E846-AF47792BA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864" y="2633472"/>
            <a:ext cx="10395223" cy="3586353"/>
          </a:xfrm>
          <a:prstGeom prst="rect">
            <a:avLst/>
          </a:prstGeom>
        </p:spPr>
      </p:pic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5DC01D8E-2D80-1C92-DDE8-E788AF75CC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5320" y="499621"/>
            <a:ext cx="2332082" cy="1311796"/>
          </a:xfrm>
          <a:prstGeom prst="rect">
            <a:avLst/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4EDF5483-294A-3D66-3D37-82C8DD2B3510}"/>
              </a:ext>
            </a:extLst>
          </p:cNvPr>
          <p:cNvSpPr txBox="1"/>
          <p:nvPr/>
        </p:nvSpPr>
        <p:spPr>
          <a:xfrm>
            <a:off x="4598" y="459790"/>
            <a:ext cx="3159625" cy="225882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000" b="1" u="sng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steps :</a:t>
            </a:r>
            <a:endParaRPr lang="fr-FR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57188" lvl="2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Ownership:</a:t>
            </a: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(à moi, à toi, à lui/à elle, etc.)</a:t>
            </a:r>
          </a:p>
          <a:p>
            <a:pPr marL="357188" lvl="2" indent="-2286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Agreement: </a:t>
            </a: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number (sg/pl) ; gender (</a:t>
            </a:r>
            <a:r>
              <a:rPr lang="en-US" sz="20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masc</a:t>
            </a:r>
            <a:r>
              <a:rPr lang="en-US" sz="2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/fem) of the </a:t>
            </a:r>
            <a:r>
              <a:rPr lang="en-US" sz="20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</a:t>
            </a:r>
            <a:r>
              <a:rPr lang="en-US" sz="20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2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BCE99168-C522-5E9E-F64E-76EB449922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47000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3508727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23CD-32BD-6693-12F4-67FAEDE65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1EC96-3C06-28A3-DBC1-C06A99FD9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A9363D-332C-E402-747E-81736A226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393" y="0"/>
            <a:ext cx="9701213" cy="6858000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FB0D7F3-4FE7-0B94-56AF-406187A62B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47000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39778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790455-9E9E-98A4-2008-1FEAE1DC3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8" y="365125"/>
            <a:ext cx="10571921" cy="1325563"/>
          </a:xfrm>
        </p:spPr>
        <p:txBody>
          <a:bodyPr/>
          <a:lstStyle/>
          <a:p>
            <a:pPr algn="ctr"/>
            <a:r>
              <a:rPr lang="fr-FR" dirty="0"/>
              <a:t>Progress check start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D7F277DB-59B6-E0C2-E1C7-2859E5C85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825625"/>
            <a:ext cx="10471276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fr-FR" dirty="0"/>
              <a:t>Combien de personnalités francophones est-ce que tu connais ?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Avec ton voisin, vous avez 1 minute pour en trouver le maximum ! Donne son métier, son âge et sa situation de famille.</a:t>
            </a:r>
          </a:p>
        </p:txBody>
      </p:sp>
    </p:spTree>
    <p:extLst>
      <p:ext uri="{BB962C8B-B14F-4D97-AF65-F5344CB8AC3E}">
        <p14:creationId xmlns:p14="http://schemas.microsoft.com/office/powerpoint/2010/main" val="26322267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02721-6DE6-FD78-4FFC-5AD82C409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C6DE81-857C-2DC7-7363-7744E1E1D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E0E0D9-29F1-7B04-840F-EB404E9E3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393" y="0"/>
            <a:ext cx="9701213" cy="6858000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285965E7-64FC-F507-5565-A51D008778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47000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38713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54EB6-BBCF-AB7E-A76B-B5427B6F5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CFC2D-3B19-0353-7505-6AD5B42063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B9BCB5-6BD6-005B-7493-41BE4D27D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393" y="0"/>
            <a:ext cx="9701213" cy="6858000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CABD4A2D-48F4-052E-AFC2-609C1DEAA7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47000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2219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CA3561-B126-826B-F744-8E4917B4F6F0}"/>
              </a:ext>
            </a:extLst>
          </p:cNvPr>
          <p:cNvSpPr txBox="1"/>
          <p:nvPr/>
        </p:nvSpPr>
        <p:spPr>
          <a:xfrm>
            <a:off x="474437" y="2772109"/>
            <a:ext cx="609810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Adjectifs possessifs </a:t>
            </a:r>
            <a:r>
              <a:rPr lang="fr-FR" dirty="0">
                <a:hlinkClick r:id="rId3"/>
              </a:rPr>
              <a:t>https://dashboard.blooket.com/set/6359dc88891908825e29404c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84B8303-1E8E-1989-6CCC-E2FD6AC79C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47000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79" y="757646"/>
            <a:ext cx="5647509" cy="11582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: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adjectifs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possessifs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lnSpc>
                <a:spcPct val="90000"/>
              </a:lnSpc>
              <a:spcAft>
                <a:spcPts val="800"/>
              </a:spcAft>
            </a:pPr>
            <a:endParaRPr lang="en-US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" b="151"/>
          <a:stretch/>
        </p:blipFill>
        <p:spPr bwMode="auto">
          <a:xfrm>
            <a:off x="6461761" y="325369"/>
            <a:ext cx="5730240" cy="653263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400">
                <a:spcAft>
                  <a:spcPts val="600"/>
                </a:spcAft>
                <a:defRPr/>
              </a:pPr>
              <a:t>33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67B8249-C25E-A9A5-1260-97A3158A2BD6}"/>
              </a:ext>
            </a:extLst>
          </p:cNvPr>
          <p:cNvSpPr txBox="1"/>
          <p:nvPr/>
        </p:nvSpPr>
        <p:spPr>
          <a:xfrm>
            <a:off x="165463" y="2647295"/>
            <a:ext cx="6296297" cy="3149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800" dirty="0"/>
              <a:t>C’est le téléphone de la mère de Lisa. </a:t>
            </a:r>
          </a:p>
          <a:p>
            <a:pPr marL="571500" indent="-5715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800" dirty="0"/>
              <a:t>C’est le téléphone de </a:t>
            </a:r>
            <a:r>
              <a:rPr lang="fr-FR" sz="2800" dirty="0">
                <a:solidFill>
                  <a:srgbClr val="FF0000"/>
                </a:solidFill>
              </a:rPr>
              <a:t>sa</a:t>
            </a:r>
            <a:r>
              <a:rPr lang="fr-FR" sz="2800" dirty="0"/>
              <a:t>    mère.</a:t>
            </a:r>
          </a:p>
          <a:p>
            <a:pPr marL="571500" indent="-57150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fr-FR" sz="2800" dirty="0"/>
              <a:t>C’est </a:t>
            </a:r>
            <a:r>
              <a:rPr lang="fr-FR" sz="2800" dirty="0">
                <a:solidFill>
                  <a:srgbClr val="FF0000"/>
                </a:solidFill>
              </a:rPr>
              <a:t>son</a:t>
            </a:r>
            <a:r>
              <a:rPr lang="fr-FR" sz="2800" dirty="0"/>
              <a:t> téléphone.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28ADFB-7A93-FAE2-F721-16BEAAAA2614}"/>
              </a:ext>
            </a:extLst>
          </p:cNvPr>
          <p:cNvSpPr/>
          <p:nvPr/>
        </p:nvSpPr>
        <p:spPr>
          <a:xfrm>
            <a:off x="1589312" y="5356850"/>
            <a:ext cx="561703" cy="3963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2BBE72-BE09-757C-E709-AF89F8E3D6B5}"/>
              </a:ext>
            </a:extLst>
          </p:cNvPr>
          <p:cNvSpPr/>
          <p:nvPr/>
        </p:nvSpPr>
        <p:spPr>
          <a:xfrm>
            <a:off x="3927562" y="4255230"/>
            <a:ext cx="561703" cy="3963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C335A7CD-A7EC-085A-A77A-5FE38C027D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47000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8039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3C27E1D9-DFFD-1BB3-73DC-FCCA69D9ED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347000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2793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fr-FR" sz="3200" dirty="0"/>
              <a:t>Présenter une personnalité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4677015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063F38-3CC9-235A-9817-2D54C5647BE7}"/>
              </a:ext>
            </a:extLst>
          </p:cNvPr>
          <p:cNvSpPr/>
          <p:nvPr/>
        </p:nvSpPr>
        <p:spPr>
          <a:xfrm>
            <a:off x="4582905" y="4680722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7EB87A5-62BC-C99E-8990-8801991265C4}"/>
              </a:ext>
            </a:extLst>
          </p:cNvPr>
          <p:cNvSpPr txBox="1"/>
          <p:nvPr/>
        </p:nvSpPr>
        <p:spPr>
          <a:xfrm>
            <a:off x="120869" y="6002407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8454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59" y="484395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Continuons</a:t>
            </a:r>
            <a:r>
              <a:rPr lang="en-US" sz="3067" dirty="0">
                <a:latin typeface="+mj-lt"/>
                <a:ea typeface="+mj-ea"/>
                <a:cs typeface="+mj-cs"/>
              </a:rPr>
              <a:t> avec le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verbes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pronominaux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2" y="2872899"/>
            <a:ext cx="3315692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r>
              <a:rPr lang="en-US" sz="3200" dirty="0" err="1"/>
              <a:t>Regarde</a:t>
            </a:r>
            <a:r>
              <a:rPr lang="en-US" sz="3200" dirty="0"/>
              <a:t> la </a:t>
            </a:r>
            <a:r>
              <a:rPr lang="en-US" sz="3200" dirty="0" err="1"/>
              <a:t>ligne</a:t>
            </a:r>
            <a:r>
              <a:rPr lang="en-US" sz="3200" dirty="0"/>
              <a:t> du haut, </a:t>
            </a:r>
            <a:r>
              <a:rPr lang="en-US" sz="3200" dirty="0" err="1"/>
              <a:t>qu’est-ce</a:t>
            </a:r>
            <a:r>
              <a:rPr lang="en-US" sz="3200" dirty="0"/>
              <a:t> que la </a:t>
            </a:r>
            <a:r>
              <a:rPr lang="en-US" sz="3200" dirty="0" err="1"/>
              <a:t>personne</a:t>
            </a:r>
            <a:r>
              <a:rPr lang="en-US" sz="3200" dirty="0"/>
              <a:t> fait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" r="6725"/>
          <a:stretch/>
        </p:blipFill>
        <p:spPr bwMode="auto">
          <a:xfrm>
            <a:off x="3753679" y="386876"/>
            <a:ext cx="843832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36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7699844-8A3E-3EAB-9BBE-F45DA4C9CB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761495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01679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05C985F-FBBC-3AC1-330E-6ECF4DEA9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993675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3600" b="1" dirty="0"/>
              <a:t>V. Grammaire : </a:t>
            </a:r>
            <a:r>
              <a:rPr lang="fr-FR" sz="3600" dirty="0"/>
              <a:t>les verbes pronominaux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60147D5-24BE-66CA-D148-BBE4F14E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915190"/>
              </p:ext>
            </p:extLst>
          </p:nvPr>
        </p:nvGraphicFramePr>
        <p:xfrm>
          <a:off x="1246820" y="1825625"/>
          <a:ext cx="9698360" cy="2346487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9698360">
                  <a:extLst>
                    <a:ext uri="{9D8B030D-6E8A-4147-A177-3AD203B41FA5}">
                      <a16:colId xmlns:a16="http://schemas.microsoft.com/office/drawing/2014/main" val="202907524"/>
                    </a:ext>
                  </a:extLst>
                </a:gridCol>
              </a:tblGrid>
              <a:tr h="7147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Parler des relations avec sa famille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48" marR="180248" marT="0" marB="0"/>
                </a:tc>
                <a:extLst>
                  <a:ext uri="{0D108BD9-81ED-4DB2-BD59-A6C34878D82A}">
                    <a16:rowId xmlns:a16="http://schemas.microsoft.com/office/drawing/2014/main" val="2594387289"/>
                  </a:ext>
                </a:extLst>
              </a:tr>
              <a:tr h="543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Il ne s’ éloigne jamais de sa famille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48" marR="180248" marT="0" marB="0"/>
                </a:tc>
                <a:extLst>
                  <a:ext uri="{0D108BD9-81ED-4DB2-BD59-A6C34878D82A}">
                    <a16:rowId xmlns:a16="http://schemas.microsoft.com/office/drawing/2014/main" val="3914095009"/>
                  </a:ext>
                </a:extLst>
              </a:tr>
              <a:tr h="543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>
                          <a:effectLst/>
                        </a:rPr>
                        <a:t>Cet artiste ne se sépare jamais de sa femme</a:t>
                      </a:r>
                      <a:endParaRPr lang="fr-FR" sz="29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48" marR="180248" marT="0" marB="0"/>
                </a:tc>
                <a:extLst>
                  <a:ext uri="{0D108BD9-81ED-4DB2-BD59-A6C34878D82A}">
                    <a16:rowId xmlns:a16="http://schemas.microsoft.com/office/drawing/2014/main" val="2250229751"/>
                  </a:ext>
                </a:extLst>
              </a:tr>
              <a:tr h="5439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Ils s’appellent souvent.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48" marR="180248" marT="0" marB="0"/>
                </a:tc>
                <a:extLst>
                  <a:ext uri="{0D108BD9-81ED-4DB2-BD59-A6C34878D82A}">
                    <a16:rowId xmlns:a16="http://schemas.microsoft.com/office/drawing/2014/main" val="415995420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CA88080-42D1-192C-9758-8783F0734749}"/>
              </a:ext>
            </a:extLst>
          </p:cNvPr>
          <p:cNvSpPr/>
          <p:nvPr/>
        </p:nvSpPr>
        <p:spPr>
          <a:xfrm>
            <a:off x="2090059" y="2610102"/>
            <a:ext cx="313508" cy="3769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6B9CB5-8B0B-2671-8565-AABB2028A679}"/>
              </a:ext>
            </a:extLst>
          </p:cNvPr>
          <p:cNvSpPr/>
          <p:nvPr/>
        </p:nvSpPr>
        <p:spPr>
          <a:xfrm>
            <a:off x="1759133" y="3682492"/>
            <a:ext cx="313508" cy="3769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84A2F4-EA10-39F1-6880-7760555B6A73}"/>
              </a:ext>
            </a:extLst>
          </p:cNvPr>
          <p:cNvSpPr/>
          <p:nvPr/>
        </p:nvSpPr>
        <p:spPr>
          <a:xfrm>
            <a:off x="3513911" y="3167406"/>
            <a:ext cx="313508" cy="3769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D5CD530-B111-7864-050D-2CFABB3D8305}"/>
              </a:ext>
            </a:extLst>
          </p:cNvPr>
          <p:cNvSpPr txBox="1"/>
          <p:nvPr/>
        </p:nvSpPr>
        <p:spPr>
          <a:xfrm>
            <a:off x="1262136" y="4491450"/>
            <a:ext cx="9683043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Soulignez les verbes dans chaque phrase. </a:t>
            </a:r>
          </a:p>
          <a:p>
            <a:r>
              <a:rPr lang="fr-FR" sz="2400" dirty="0"/>
              <a:t>Comment s’appelle ce type de verbe ?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0E8A76C-8420-4951-AF04-4567BF83310F}"/>
              </a:ext>
            </a:extLst>
          </p:cNvPr>
          <p:cNvSpPr txBox="1"/>
          <p:nvPr/>
        </p:nvSpPr>
        <p:spPr>
          <a:xfrm>
            <a:off x="1262137" y="5604330"/>
            <a:ext cx="968304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Ce sont les verbes </a:t>
            </a:r>
            <a:r>
              <a:rPr lang="fr-FR" sz="2400" dirty="0">
                <a:solidFill>
                  <a:srgbClr val="00B050"/>
                </a:solidFill>
              </a:rPr>
              <a:t>pronom</a:t>
            </a:r>
            <a:r>
              <a:rPr lang="fr-FR" sz="2400" dirty="0"/>
              <a:t>inaux (</a:t>
            </a:r>
            <a:r>
              <a:rPr lang="fr-FR" sz="2400" dirty="0">
                <a:solidFill>
                  <a:srgbClr val="00B050"/>
                </a:solidFill>
              </a:rPr>
              <a:t>s’</a:t>
            </a:r>
            <a:r>
              <a:rPr lang="fr-FR" sz="2400" dirty="0"/>
              <a:t>éloigner, </a:t>
            </a:r>
            <a:r>
              <a:rPr lang="fr-FR" sz="2400" dirty="0">
                <a:solidFill>
                  <a:srgbClr val="00B050"/>
                </a:solidFill>
              </a:rPr>
              <a:t>se</a:t>
            </a:r>
            <a:r>
              <a:rPr lang="fr-FR" sz="2400" dirty="0"/>
              <a:t> séparer, </a:t>
            </a:r>
            <a:r>
              <a:rPr lang="fr-FR" sz="2400" dirty="0">
                <a:solidFill>
                  <a:srgbClr val="00B050"/>
                </a:solidFill>
              </a:rPr>
              <a:t>s’</a:t>
            </a:r>
            <a:r>
              <a:rPr lang="fr-FR" sz="2400" dirty="0"/>
              <a:t>appeler, etc.)</a:t>
            </a:r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4EFE8B31-4E60-DB84-CF77-6CA4BE0D70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1351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359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22DA317-58D8-3C7E-379A-446D098237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681126"/>
              </p:ext>
            </p:extLst>
          </p:nvPr>
        </p:nvGraphicFramePr>
        <p:xfrm>
          <a:off x="1030311" y="959476"/>
          <a:ext cx="5595869" cy="3638282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595869">
                  <a:extLst>
                    <a:ext uri="{9D8B030D-6E8A-4147-A177-3AD203B41FA5}">
                      <a16:colId xmlns:a16="http://schemas.microsoft.com/office/drawing/2014/main" val="3336456482"/>
                    </a:ext>
                  </a:extLst>
                </a:gridCol>
              </a:tblGrid>
              <a:tr h="6017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Parler des relations avec sa famille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4475848"/>
                  </a:ext>
                </a:extLst>
              </a:tr>
              <a:tr h="601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>
                          <a:effectLst/>
                        </a:rPr>
                        <a:t>Il ne </a:t>
                      </a:r>
                      <a:r>
                        <a:rPr lang="fr-FR" sz="2400" b="0">
                          <a:effectLst/>
                          <a:highlight>
                            <a:srgbClr val="00FF00"/>
                          </a:highlight>
                        </a:rPr>
                        <a:t>s’</a:t>
                      </a:r>
                      <a:r>
                        <a:rPr lang="fr-FR" sz="2400" b="0">
                          <a:effectLst/>
                        </a:rPr>
                        <a:t>éloigne jamais de sa famille</a:t>
                      </a:r>
                      <a:endParaRPr lang="fr-FR" sz="2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568274"/>
                  </a:ext>
                </a:extLst>
              </a:tr>
              <a:tr h="601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Cet artiste ne </a:t>
                      </a:r>
                      <a:r>
                        <a:rPr lang="fr-FR" sz="2400" b="0" dirty="0">
                          <a:effectLst/>
                          <a:highlight>
                            <a:srgbClr val="00FF00"/>
                          </a:highlight>
                        </a:rPr>
                        <a:t>se</a:t>
                      </a:r>
                      <a:r>
                        <a:rPr lang="fr-FR" sz="2400" b="0" dirty="0">
                          <a:effectLst/>
                        </a:rPr>
                        <a:t> sépare jamais de sa femme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3924990"/>
                  </a:ext>
                </a:extLst>
              </a:tr>
              <a:tr h="601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b="0" dirty="0">
                          <a:effectLst/>
                        </a:rPr>
                        <a:t>Ils </a:t>
                      </a:r>
                      <a:r>
                        <a:rPr lang="fr-FR" sz="2400" b="0" dirty="0">
                          <a:effectLst/>
                          <a:highlight>
                            <a:srgbClr val="00FF00"/>
                          </a:highlight>
                        </a:rPr>
                        <a:t>s’</a:t>
                      </a:r>
                      <a:r>
                        <a:rPr lang="fr-FR" sz="2400" b="0" dirty="0">
                          <a:effectLst/>
                        </a:rPr>
                        <a:t>appellent souvent.</a:t>
                      </a:r>
                      <a:endParaRPr lang="fr-FR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7859075"/>
                  </a:ext>
                </a:extLst>
              </a:tr>
              <a:tr h="12313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Pour conjuguer un verbe pronominal,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400" dirty="0">
                          <a:effectLst/>
                        </a:rPr>
                        <a:t>on utilise des </a:t>
                      </a:r>
                      <a:r>
                        <a:rPr lang="fr-FR" sz="2400" dirty="0">
                          <a:effectLst/>
                          <a:highlight>
                            <a:srgbClr val="00FF00"/>
                          </a:highlight>
                        </a:rPr>
                        <a:t>pronoms </a:t>
                      </a:r>
                      <a:r>
                        <a:rPr lang="fr-FR" sz="2400" dirty="0" err="1">
                          <a:effectLst/>
                          <a:highlight>
                            <a:srgbClr val="00FF00"/>
                          </a:highlight>
                        </a:rPr>
                        <a:t>réflechis</a:t>
                      </a:r>
                      <a:r>
                        <a:rPr lang="fr-FR" sz="2400" dirty="0">
                          <a:effectLst/>
                        </a:rPr>
                        <a:t>. </a:t>
                      </a:r>
                      <a:endParaRPr lang="fr-F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819601"/>
                  </a:ext>
                </a:extLst>
              </a:tr>
            </a:tbl>
          </a:graphicData>
        </a:graphic>
      </p:graphicFrame>
      <p:pic>
        <p:nvPicPr>
          <p:cNvPr id="3" name="Picture 43" descr="Les verbes pronominaux - NOTREBLOGDEFLE.COM">
            <a:extLst>
              <a:ext uri="{FF2B5EF4-FFF2-40B4-BE49-F238E27FC236}">
                <a16:creationId xmlns:a16="http://schemas.microsoft.com/office/drawing/2014/main" id="{CB62445E-03DE-C983-455D-685C5F08A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446" y="959477"/>
            <a:ext cx="4856141" cy="3638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835575F-929E-94AA-6DBF-C82A0AD94A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3666" y="4984806"/>
            <a:ext cx="1651783" cy="17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03DD70B2-F3D3-0EB5-522D-1566E6A075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1351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863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DA754A-9C9A-DD42-9BC9-5A57E825B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7,8,9,10 p.17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C35D89-5BE1-7D19-5418-15DA29CBA5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6049" y="1258011"/>
            <a:ext cx="7651779" cy="4897138"/>
          </a:xfrm>
          <a:prstGeom prst="rect">
            <a:avLst/>
          </a:prstGeom>
        </p:spPr>
      </p:pic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EAC6D4FD-DE54-FD3D-F87D-9A7E281DE98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8" y="5546204"/>
            <a:ext cx="2332082" cy="131179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5CC92A7B-D1F4-A168-34BB-BA5DCB40DD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1351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9805147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717" y="571247"/>
            <a:ext cx="652548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267" dirty="0"/>
              <a:t>I. Starter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10" name="Média en ligne 3" title="Aya Nakamura | vie | Famille">
            <a:hlinkClick r:id="" action="ppaction://media"/>
            <a:extLst>
              <a:ext uri="{FF2B5EF4-FFF2-40B4-BE49-F238E27FC236}">
                <a16:creationId xmlns:a16="http://schemas.microsoft.com/office/drawing/2014/main" id="{546B4D84-04AC-584E-6626-1C56C4709D5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425517" y="2070004"/>
            <a:ext cx="6370165" cy="35993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7EFEADD-3442-AB06-CCF8-005A0BA56224}"/>
              </a:ext>
            </a:extLst>
          </p:cNvPr>
          <p:cNvSpPr txBox="1"/>
          <p:nvPr/>
        </p:nvSpPr>
        <p:spPr>
          <a:xfrm>
            <a:off x="232209" y="2070004"/>
            <a:ext cx="493021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/>
              <a:t>1. Où est née Aya Nakamura? </a:t>
            </a:r>
          </a:p>
          <a:p>
            <a:pPr algn="just"/>
            <a:r>
              <a:rPr lang="fr-FR" sz="2000" dirty="0">
                <a:solidFill>
                  <a:srgbClr val="00B0F0"/>
                </a:solidFill>
              </a:rPr>
              <a:t>Elle est née au Mali.</a:t>
            </a:r>
          </a:p>
          <a:p>
            <a:pPr algn="just"/>
            <a:r>
              <a:rPr lang="fr-FR" sz="2000" dirty="0"/>
              <a:t>2. Combien de frères et sœurs a-t-elle? </a:t>
            </a:r>
          </a:p>
          <a:p>
            <a:pPr algn="just"/>
            <a:r>
              <a:rPr lang="fr-FR" sz="2000" dirty="0">
                <a:solidFill>
                  <a:srgbClr val="00B0F0"/>
                </a:solidFill>
              </a:rPr>
              <a:t>Elle a trois sœurs et un frère.</a:t>
            </a:r>
          </a:p>
          <a:p>
            <a:pPr algn="just"/>
            <a:r>
              <a:rPr lang="fr-FR" sz="2000" dirty="0"/>
              <a:t>3. Comment s’appelle son 1</a:t>
            </a:r>
            <a:r>
              <a:rPr lang="fr-FR" sz="2000" baseline="30000" dirty="0"/>
              <a:t>er</a:t>
            </a:r>
            <a:r>
              <a:rPr lang="fr-FR" sz="2000" dirty="0"/>
              <a:t> gros tube ? Combien de vues sur </a:t>
            </a:r>
            <a:r>
              <a:rPr lang="fr-FR" sz="2000" dirty="0" err="1"/>
              <a:t>Youtube</a:t>
            </a:r>
            <a:r>
              <a:rPr lang="fr-FR" sz="2000" dirty="0"/>
              <a:t> ? </a:t>
            </a:r>
          </a:p>
          <a:p>
            <a:pPr algn="just"/>
            <a:r>
              <a:rPr lang="fr-FR" sz="2000" dirty="0">
                <a:solidFill>
                  <a:srgbClr val="00B0F0"/>
                </a:solidFill>
              </a:rPr>
              <a:t>« J'ai mal » avec 3 millions de vues.</a:t>
            </a:r>
          </a:p>
          <a:p>
            <a:pPr algn="just"/>
            <a:r>
              <a:rPr lang="fr-FR" sz="2000" dirty="0"/>
              <a:t>4. Avec qui est-elle en couple ? De quelle nationalité est-il ? </a:t>
            </a:r>
          </a:p>
          <a:p>
            <a:pPr algn="just"/>
            <a:r>
              <a:rPr lang="fr-FR" sz="2000" dirty="0">
                <a:solidFill>
                  <a:srgbClr val="00B0F0"/>
                </a:solidFill>
              </a:rPr>
              <a:t>Avec son producteur Vladimir, il est français. (</a:t>
            </a:r>
            <a:r>
              <a:rPr lang="fr-FR" sz="2000" i="1" dirty="0">
                <a:solidFill>
                  <a:srgbClr val="00B0F0"/>
                </a:solidFill>
              </a:rPr>
              <a:t>rupture en mi-2022</a:t>
            </a:r>
            <a:r>
              <a:rPr lang="fr-FR" sz="2000" dirty="0">
                <a:solidFill>
                  <a:srgbClr val="00B0F0"/>
                </a:solidFill>
              </a:rPr>
              <a:t>).</a:t>
            </a:r>
          </a:p>
          <a:p>
            <a:pPr algn="just"/>
            <a:r>
              <a:rPr lang="fr-FR" sz="2000" dirty="0"/>
              <a:t>5. Combien d’enfants a-t-elle ? </a:t>
            </a:r>
          </a:p>
          <a:p>
            <a:pPr algn="just"/>
            <a:r>
              <a:rPr lang="fr-FR" sz="2000" dirty="0">
                <a:solidFill>
                  <a:srgbClr val="00B0F0"/>
                </a:solidFill>
              </a:rPr>
              <a:t>Elle a deux enfants.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99A59B9-902A-5263-11A5-6553E9C3B8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415252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1999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1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3F2FD6-4D64-0E10-146B-E65C9E89F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 1,2 p.56 of grammar book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194E4A-75CB-C44D-693F-1B4CD4D0CD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5899" y="1675227"/>
            <a:ext cx="9060202" cy="439419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6F8525F-FFB4-6C75-F79A-FFCB45C874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1351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09493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D8D3BE-EC2C-486B-6657-95D8DBB1E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40263"/>
            <a:ext cx="5239512" cy="1344975"/>
          </a:xfrm>
        </p:spPr>
        <p:txBody>
          <a:bodyPr>
            <a:normAutofit/>
          </a:bodyPr>
          <a:lstStyle/>
          <a:p>
            <a:pPr algn="ctr"/>
            <a:r>
              <a:rPr lang="fr-FR" sz="4000" b="1" u="sng" dirty="0"/>
              <a:t>Ma routine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C65253-12AF-BFFD-E07E-3524A0B59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10" y="2121763"/>
            <a:ext cx="5235490" cy="3773010"/>
          </a:xfrm>
        </p:spPr>
        <p:txBody>
          <a:bodyPr>
            <a:normAutofit/>
          </a:bodyPr>
          <a:lstStyle/>
          <a:p>
            <a:r>
              <a:rPr lang="fr-FR" sz="2000" dirty="0"/>
              <a:t>Ecris ta routine et indique les heures. (30 mots)</a:t>
            </a:r>
          </a:p>
          <a:p>
            <a:endParaRPr lang="fr-FR" sz="2000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48698EB-310A-437D-5F9A-3AF6CD52DC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7248348" y="467047"/>
            <a:ext cx="3934527" cy="573328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COUNTDOWN TIMER ( v 679 ) 30 sec with sound music effects 4K">
            <a:hlinkClick r:id="" action="ppaction://media"/>
            <a:extLst>
              <a:ext uri="{FF2B5EF4-FFF2-40B4-BE49-F238E27FC236}">
                <a16:creationId xmlns:a16="http://schemas.microsoft.com/office/drawing/2014/main" id="{E82464AD-0269-3B7C-9AEE-1785F4104CC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87355" y="3696847"/>
            <a:ext cx="3048000" cy="1714500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6E20137B-CAE6-1125-1C66-CBA655605C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1351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79972007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E07FB9-CCC5-3A08-56FB-29DD52B7C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Jeu rapide : trouve les mots cachés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B83DA7-319C-BB42-FE30-661EF72BA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2CA64F96-533D-C5C9-3081-802EF813D8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1351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39709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838110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6096000" y="3929270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5169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3969026" y="2663688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52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6096000" y="1358349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17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3995531" y="1272210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56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3909391" y="5353879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59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FDF046-412D-C66B-5CBC-AE6BBC00E6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4" t="3822" r="5383" b="4441"/>
          <a:stretch/>
        </p:blipFill>
        <p:spPr bwMode="auto">
          <a:xfrm>
            <a:off x="3851426" y="158267"/>
            <a:ext cx="4489148" cy="65414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1DDB6C7-3DE9-E2B9-99F8-4E3A32C1B2D8}"/>
              </a:ext>
            </a:extLst>
          </p:cNvPr>
          <p:cNvSpPr/>
          <p:nvPr/>
        </p:nvSpPr>
        <p:spPr>
          <a:xfrm>
            <a:off x="5976730" y="5254487"/>
            <a:ext cx="1099930" cy="11993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41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3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32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922715"/>
              </p:ext>
            </p:extLst>
          </p:nvPr>
        </p:nvGraphicFramePr>
        <p:xfrm>
          <a:off x="632372" y="3257441"/>
          <a:ext cx="10944000" cy="3098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7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1756343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DF99664-1BA5-2128-0507-C3A5370655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3881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01064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4C4DCFB-A83E-1EEF-36EA-2F85B83D4F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3437" y="66561"/>
            <a:ext cx="9397700" cy="664887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0451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5B2F5-44CE-838D-E0DF-DC64173A6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F869B-0A1D-5283-B710-47FEDEB3A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7E09AB-9CE8-38F1-679E-61F064994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30" y="527628"/>
            <a:ext cx="8825003" cy="6234545"/>
          </a:xfrm>
          <a:prstGeom prst="rect">
            <a:avLst/>
          </a:prstGeom>
        </p:spPr>
      </p:pic>
      <p:pic>
        <p:nvPicPr>
          <p:cNvPr id="6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414FC641-7BAA-62E6-D341-7B315EF879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9918" y="5521065"/>
            <a:ext cx="2332082" cy="131179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6A643C8E-1FFF-B17B-9D73-3BA1AA8900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1351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5475591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8344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9A3E47-40A9-3690-CC40-038F7877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8" y="637762"/>
            <a:ext cx="4284397" cy="55767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</a:t>
            </a:r>
            <a:r>
              <a:rPr lang="en-US" sz="6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français</a:t>
            </a:r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A507F1-ECB8-A11D-FCFE-AB20E8766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464" y="637762"/>
            <a:ext cx="4102707" cy="58609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40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Décris</a:t>
            </a: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ta routine </a:t>
            </a:r>
            <a:r>
              <a:rPr lang="en-US" sz="4000" dirty="0" err="1"/>
              <a:t>quotidienne</a:t>
            </a:r>
            <a:r>
              <a:rPr lang="en-US" sz="4000" dirty="0"/>
              <a:t>.</a:t>
            </a:r>
          </a:p>
          <a:p>
            <a:pPr marL="0" indent="0">
              <a:buNone/>
            </a:pPr>
            <a:r>
              <a:rPr lang="en-US" sz="4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(60 mots)</a:t>
            </a:r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657606F6-3BB1-F779-2787-F21E2501A4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4465" y="499621"/>
            <a:ext cx="2332082" cy="1311796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2C74BF99-94DD-90A5-EE4D-2AC3C180D1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1351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12865492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B4530B-D274-8D8C-5CBD-31108C63B071}"/>
              </a:ext>
            </a:extLst>
          </p:cNvPr>
          <p:cNvSpPr txBox="1"/>
          <p:nvPr/>
        </p:nvSpPr>
        <p:spPr>
          <a:xfrm>
            <a:off x="477981" y="2505670"/>
            <a:ext cx="60960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Kahoot</a:t>
            </a: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Activités quotidiennes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https://play.kahoot.it/v2/?quizId=b3b11b8c-154b-4082-9d5b-837365322e44</a:t>
            </a:r>
            <a:endParaRPr lang="fr-FR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Conjugaison verbes pronominaux</a:t>
            </a:r>
          </a:p>
          <a:p>
            <a:r>
              <a:rPr lang="fr-FR" dirty="0">
                <a:hlinkClick r:id="rId4"/>
              </a:rPr>
              <a:t>https://create.kahoot.it/details/e2d56a39-ddb0-4221-beba-6c8283791597</a:t>
            </a:r>
            <a:endParaRPr lang="fr-FR" dirty="0"/>
          </a:p>
          <a:p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https://create.kahoot.it/details/3524fe9f-a716-45d9-993c-397972063574</a:t>
            </a:r>
            <a:endParaRPr lang="fr-FR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4790D4A-FE33-0898-474C-C7C4543AE2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1351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076979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59" y="484395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sur le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verbes</a:t>
            </a:r>
            <a:r>
              <a:rPr lang="en-US" sz="3067" b="1" dirty="0">
                <a:latin typeface="+mj-lt"/>
                <a:ea typeface="+mj-ea"/>
                <a:cs typeface="+mj-cs"/>
              </a:rPr>
              <a:t>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pronominaux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2" y="2872899"/>
            <a:ext cx="3315692" cy="3500706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r>
              <a:rPr lang="en-US" sz="3200" dirty="0" err="1"/>
              <a:t>Regarde</a:t>
            </a:r>
            <a:r>
              <a:rPr lang="en-US" sz="3200" dirty="0"/>
              <a:t> la </a:t>
            </a:r>
            <a:r>
              <a:rPr lang="en-US" sz="3200" dirty="0" err="1"/>
              <a:t>ligne</a:t>
            </a:r>
            <a:r>
              <a:rPr lang="en-US" sz="3200" dirty="0"/>
              <a:t> du haut, </a:t>
            </a:r>
            <a:r>
              <a:rPr lang="en-US" sz="3200" dirty="0" err="1"/>
              <a:t>qu’est-ce</a:t>
            </a:r>
            <a:r>
              <a:rPr lang="en-US" sz="3200" dirty="0"/>
              <a:t> que la </a:t>
            </a:r>
            <a:r>
              <a:rPr lang="en-US" sz="3200" dirty="0" err="1"/>
              <a:t>personne</a:t>
            </a:r>
            <a:r>
              <a:rPr lang="en-US" sz="3200" dirty="0"/>
              <a:t> fait ?</a:t>
            </a:r>
          </a:p>
          <a:p>
            <a:pPr algn="just" defTabSz="1219170">
              <a:lnSpc>
                <a:spcPct val="90000"/>
              </a:lnSpc>
              <a:spcAft>
                <a:spcPts val="800"/>
              </a:spcAft>
            </a:pPr>
            <a:endParaRPr lang="en-US" sz="32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" r="6725"/>
          <a:stretch/>
        </p:blipFill>
        <p:spPr bwMode="auto">
          <a:xfrm>
            <a:off x="3753679" y="386876"/>
            <a:ext cx="843832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54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F47A339-61B7-AABC-CEBD-D464951D94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1351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577371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0708976A-8944-2CFA-121B-B1E5F4B2DF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313515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58271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6646FC9-C66D-4EC7-8310-0DD4ACC49C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BF5EC3-B77B-F8B5-117D-1C27FBB0C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585712"/>
            <a:ext cx="7985759" cy="59345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000" dirty="0"/>
              <a:t>VI. </a:t>
            </a:r>
            <a:r>
              <a:rPr lang="en-US" sz="4000" dirty="0" err="1"/>
              <a:t>Compréhension</a:t>
            </a:r>
            <a:r>
              <a:rPr lang="en-US" sz="4000" dirty="0"/>
              <a:t> de </a:t>
            </a:r>
            <a:r>
              <a:rPr lang="en-US" sz="4000" dirty="0" err="1"/>
              <a:t>texte</a:t>
            </a:r>
            <a:r>
              <a:rPr lang="en-US" sz="4000" dirty="0"/>
              <a:t> 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D6F1704D-2837-B788-B0D1-2260BF933E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286" y="1929447"/>
            <a:ext cx="5200970" cy="4706879"/>
          </a:xfrm>
          <a:prstGeom prst="rect">
            <a:avLst/>
          </a:prstGeom>
        </p:spPr>
      </p:pic>
      <p:pic>
        <p:nvPicPr>
          <p:cNvPr id="5" name="Espace réservé du contenu 5">
            <a:extLst>
              <a:ext uri="{FF2B5EF4-FFF2-40B4-BE49-F238E27FC236}">
                <a16:creationId xmlns:a16="http://schemas.microsoft.com/office/drawing/2014/main" id="{507E2F94-24BC-9D48-EDCB-09B2018D68D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6093"/>
          <a:stretch/>
        </p:blipFill>
        <p:spPr>
          <a:xfrm>
            <a:off x="6210302" y="3369658"/>
            <a:ext cx="5596128" cy="1636163"/>
          </a:xfrm>
          <a:prstGeom prst="rect">
            <a:avLst/>
          </a:prstGeom>
        </p:spPr>
      </p:pic>
      <p:pic>
        <p:nvPicPr>
          <p:cNvPr id="6" name="02_P11_EX03">
            <a:hlinkClick r:id="" action="ppaction://media"/>
            <a:extLst>
              <a:ext uri="{FF2B5EF4-FFF2-40B4-BE49-F238E27FC236}">
                <a16:creationId xmlns:a16="http://schemas.microsoft.com/office/drawing/2014/main" id="{CA878E68-F280-72D0-91F8-4697F3CC03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23345" y="2437891"/>
            <a:ext cx="770810" cy="77081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66B7203-A2CE-FE3C-F0FA-11B4BB6A8B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405441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4020011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792D2C-9658-F2D4-E17A-8D9B3E682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0193"/>
            <a:ext cx="10622280" cy="1325563"/>
          </a:xfrm>
        </p:spPr>
        <p:txBody>
          <a:bodyPr>
            <a:normAutofit/>
          </a:bodyPr>
          <a:lstStyle/>
          <a:p>
            <a:pPr algn="ctr"/>
            <a:r>
              <a:rPr lang="fr-FR" sz="3600" dirty="0"/>
              <a:t>Compréhension détaillée</a:t>
            </a: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05631AF5-EC84-4D24-18A1-F133E162E9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2170923"/>
              </p:ext>
            </p:extLst>
          </p:nvPr>
        </p:nvGraphicFramePr>
        <p:xfrm>
          <a:off x="838199" y="2600693"/>
          <a:ext cx="10622279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22279">
                  <a:extLst>
                    <a:ext uri="{9D8B030D-6E8A-4147-A177-3AD203B41FA5}">
                      <a16:colId xmlns:a16="http://schemas.microsoft.com/office/drawing/2014/main" val="36280270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/>
                        <a:t>Les animaux de compagnie originaux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9797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Un chat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187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dirty="0"/>
                        <a:t>Une tortue </a:t>
                      </a:r>
                      <a:r>
                        <a:rPr lang="fr-FR" sz="3200" dirty="0" err="1"/>
                        <a:t>sulcata</a:t>
                      </a:r>
                      <a:endParaRPr lang="fr-F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1061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Un cochon vietnamien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421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Un singe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79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/>
                        <a:t>Un lapin nain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664422"/>
                  </a:ext>
                </a:extLst>
              </a:tr>
            </a:tbl>
          </a:graphicData>
        </a:graphic>
      </p:graphicFrame>
      <p:pic>
        <p:nvPicPr>
          <p:cNvPr id="3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9B662682-6E0A-08EA-2C0A-58C973AC34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9918" y="484295"/>
            <a:ext cx="2332082" cy="13117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5D8703B-B11E-594C-930A-895EAD7CFE95}"/>
              </a:ext>
            </a:extLst>
          </p:cNvPr>
          <p:cNvSpPr/>
          <p:nvPr/>
        </p:nvSpPr>
        <p:spPr>
          <a:xfrm>
            <a:off x="922350" y="3273287"/>
            <a:ext cx="10538127" cy="5102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0AE713-D2BD-A6D2-57E3-A68818C4533A}"/>
              </a:ext>
            </a:extLst>
          </p:cNvPr>
          <p:cNvSpPr/>
          <p:nvPr/>
        </p:nvSpPr>
        <p:spPr>
          <a:xfrm>
            <a:off x="901148" y="3853069"/>
            <a:ext cx="10559330" cy="5102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A93849-69BE-9C35-6726-BCD78EC360E5}"/>
              </a:ext>
            </a:extLst>
          </p:cNvPr>
          <p:cNvSpPr/>
          <p:nvPr/>
        </p:nvSpPr>
        <p:spPr>
          <a:xfrm>
            <a:off x="901148" y="4441894"/>
            <a:ext cx="10559330" cy="5102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064E39-30F1-76E4-C505-B3CE1C345557}"/>
              </a:ext>
            </a:extLst>
          </p:cNvPr>
          <p:cNvSpPr/>
          <p:nvPr/>
        </p:nvSpPr>
        <p:spPr>
          <a:xfrm>
            <a:off x="901148" y="5015050"/>
            <a:ext cx="10559330" cy="5102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CEFE95-182A-3A9D-50EA-C7063EC0D378}"/>
              </a:ext>
            </a:extLst>
          </p:cNvPr>
          <p:cNvSpPr/>
          <p:nvPr/>
        </p:nvSpPr>
        <p:spPr>
          <a:xfrm>
            <a:off x="901148" y="5599660"/>
            <a:ext cx="10559330" cy="5102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473F4DD1-023A-E256-DB3D-30D3C4E88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1430887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59027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9CC5E8C-F704-082F-242C-C0F5EB8F5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fr-FR" sz="4600"/>
              <a:t>Transcription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F53D9D0-9D0D-318C-C1BD-41EE9CE76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4405408" cy="3410712"/>
          </a:xfrm>
        </p:spPr>
        <p:txBody>
          <a:bodyPr anchor="t">
            <a:normAutofit fontScale="47500" lnSpcReduction="20000"/>
          </a:bodyPr>
          <a:lstStyle/>
          <a:p>
            <a:r>
              <a:rPr lang="en-US" sz="4500" dirty="0" err="1"/>
              <a:t>Tomber</a:t>
            </a:r>
            <a:r>
              <a:rPr lang="en-US" sz="4500" dirty="0"/>
              <a:t> </a:t>
            </a:r>
            <a:r>
              <a:rPr lang="en-US" sz="4500" dirty="0" err="1"/>
              <a:t>amoureux</a:t>
            </a:r>
            <a:r>
              <a:rPr lang="en-US" sz="4500" dirty="0"/>
              <a:t> de </a:t>
            </a:r>
            <a:r>
              <a:rPr lang="en-US" sz="4500" dirty="0" err="1"/>
              <a:t>quelqu’un</a:t>
            </a:r>
            <a:r>
              <a:rPr lang="en-US" sz="4500" dirty="0"/>
              <a:t> (</a:t>
            </a:r>
            <a:r>
              <a:rPr lang="en-US" sz="4500" dirty="0" err="1"/>
              <a:t>qqn</a:t>
            </a:r>
            <a:r>
              <a:rPr lang="en-US" sz="4500" dirty="0"/>
              <a:t>)</a:t>
            </a:r>
          </a:p>
          <a:p>
            <a:r>
              <a:rPr lang="en-US" sz="4500" dirty="0" err="1"/>
              <a:t>Être</a:t>
            </a:r>
            <a:r>
              <a:rPr lang="en-US" sz="4500" dirty="0"/>
              <a:t> le petit protégé de </a:t>
            </a:r>
            <a:r>
              <a:rPr lang="en-US" sz="4500" dirty="0" err="1"/>
              <a:t>qqn</a:t>
            </a:r>
            <a:endParaRPr lang="en-US" sz="4500" dirty="0"/>
          </a:p>
          <a:p>
            <a:r>
              <a:rPr lang="en-US" sz="4500" dirty="0" err="1"/>
              <a:t>L’espérance</a:t>
            </a:r>
            <a:r>
              <a:rPr lang="en-US" sz="4500" dirty="0"/>
              <a:t> de vie de </a:t>
            </a:r>
            <a:r>
              <a:rPr lang="en-US" sz="4500" dirty="0" err="1"/>
              <a:t>qqn</a:t>
            </a:r>
            <a:endParaRPr lang="en-US" sz="4500" dirty="0"/>
          </a:p>
          <a:p>
            <a:r>
              <a:rPr lang="en-US" sz="4500" dirty="0" err="1"/>
              <a:t>Partager</a:t>
            </a:r>
            <a:r>
              <a:rPr lang="en-US" sz="4500" dirty="0"/>
              <a:t> </a:t>
            </a:r>
            <a:r>
              <a:rPr lang="en-US" sz="4500" dirty="0" err="1"/>
              <a:t>sa</a:t>
            </a:r>
            <a:r>
              <a:rPr lang="en-US" sz="4500" dirty="0"/>
              <a:t> vie avec </a:t>
            </a:r>
            <a:r>
              <a:rPr lang="en-US" sz="4500" dirty="0" err="1"/>
              <a:t>qqn</a:t>
            </a:r>
            <a:endParaRPr lang="en-US" sz="4500" dirty="0"/>
          </a:p>
          <a:p>
            <a:r>
              <a:rPr lang="en-US" sz="4500" dirty="0"/>
              <a:t>Se </a:t>
            </a:r>
            <a:r>
              <a:rPr lang="en-US" sz="4500" dirty="0" err="1"/>
              <a:t>consacrer</a:t>
            </a:r>
            <a:r>
              <a:rPr lang="en-US" sz="4500" dirty="0"/>
              <a:t> à </a:t>
            </a:r>
            <a:r>
              <a:rPr lang="en-US" sz="4500" dirty="0" err="1"/>
              <a:t>qqn</a:t>
            </a:r>
            <a:r>
              <a:rPr lang="en-US" sz="4500" dirty="0"/>
              <a:t> </a:t>
            </a:r>
            <a:r>
              <a:rPr lang="en-US" sz="4500" dirty="0" err="1"/>
              <a:t>ou</a:t>
            </a:r>
            <a:r>
              <a:rPr lang="en-US" sz="4500" dirty="0"/>
              <a:t> </a:t>
            </a:r>
            <a:r>
              <a:rPr lang="en-US" sz="4500" dirty="0" err="1"/>
              <a:t>quelque</a:t>
            </a:r>
            <a:r>
              <a:rPr lang="en-US" sz="4500" dirty="0"/>
              <a:t> chose</a:t>
            </a:r>
          </a:p>
          <a:p>
            <a:r>
              <a:rPr lang="en-US" sz="4500" dirty="0"/>
              <a:t>Adopter un animal</a:t>
            </a:r>
          </a:p>
          <a:p>
            <a:r>
              <a:rPr lang="en-US" sz="4500" dirty="0" err="1"/>
              <a:t>Avoir</a:t>
            </a:r>
            <a:r>
              <a:rPr lang="en-US" sz="4500" dirty="0"/>
              <a:t> des papiers </a:t>
            </a:r>
            <a:r>
              <a:rPr lang="en-US" sz="4500" dirty="0" err="1"/>
              <a:t>en</a:t>
            </a:r>
            <a:r>
              <a:rPr lang="en-US" sz="4500" dirty="0"/>
              <a:t> </a:t>
            </a:r>
            <a:r>
              <a:rPr lang="en-US" sz="4500" dirty="0" err="1"/>
              <a:t>règle</a:t>
            </a:r>
            <a:endParaRPr lang="en-US" sz="4500" dirty="0"/>
          </a:p>
          <a:p>
            <a:r>
              <a:rPr lang="en-US" sz="4500" dirty="0"/>
              <a:t>Faire le buzz sur les reseaux </a:t>
            </a:r>
            <a:r>
              <a:rPr lang="en-US" sz="4500" dirty="0" err="1"/>
              <a:t>sociaux</a:t>
            </a:r>
            <a:endParaRPr lang="en-US" sz="4500" dirty="0"/>
          </a:p>
          <a:p>
            <a:endParaRPr lang="en-US" sz="2200" dirty="0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D5023E7-ADAB-E9D4-56D3-5348F3D39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100" y="499620"/>
            <a:ext cx="5557838" cy="6321311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BE211611-7083-9D42-46DF-5F78946789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0217" y="107781"/>
            <a:ext cx="1651783" cy="1778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83C02C36-AF13-4F76-4BEF-05BBD5D3BA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1430887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825936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59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fr-FR" sz="3200" dirty="0"/>
              <a:t>Présenter une personnalité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9436184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D063F38-3CC9-235A-9817-2D54C5647BE7}"/>
              </a:ext>
            </a:extLst>
          </p:cNvPr>
          <p:cNvSpPr/>
          <p:nvPr/>
        </p:nvSpPr>
        <p:spPr>
          <a:xfrm>
            <a:off x="947236" y="5047988"/>
            <a:ext cx="3096814" cy="317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7EB87A5-62BC-C99E-8990-8801991265C4}"/>
              </a:ext>
            </a:extLst>
          </p:cNvPr>
          <p:cNvSpPr txBox="1"/>
          <p:nvPr/>
        </p:nvSpPr>
        <p:spPr>
          <a:xfrm>
            <a:off x="120869" y="6002407"/>
            <a:ext cx="412347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are the LO </a:t>
            </a:r>
            <a:r>
              <a:rPr lang="fr-FR" sz="2000" dirty="0" err="1"/>
              <a:t>that</a:t>
            </a:r>
            <a:r>
              <a:rPr lang="fr-FR" sz="2000" dirty="0"/>
              <a:t> </a:t>
            </a:r>
            <a:r>
              <a:rPr lang="fr-FR" sz="2000" dirty="0" err="1"/>
              <a:t>we</a:t>
            </a:r>
            <a:r>
              <a:rPr lang="fr-FR" sz="2000" dirty="0"/>
              <a:t> are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  <p:graphicFrame>
        <p:nvGraphicFramePr>
          <p:cNvPr id="11" name="Diagramme 2">
            <a:extLst>
              <a:ext uri="{FF2B5EF4-FFF2-40B4-BE49-F238E27FC236}">
                <a16:creationId xmlns:a16="http://schemas.microsoft.com/office/drawing/2014/main" id="{0459624E-EC3A-169F-5E67-8409DE8B0D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1430887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10465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fr-FR" sz="3200" dirty="0"/>
              <a:t>Présenter une personnalité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4091746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A344262-0C59-A0F2-86A9-F926AC84B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3881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40081" y="664433"/>
            <a:ext cx="4976948" cy="213972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6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6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600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Les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animaux</a:t>
            </a:r>
            <a:r>
              <a:rPr lang="en-US" sz="3600" b="1" dirty="0">
                <a:latin typeface="+mj-lt"/>
                <a:ea typeface="+mj-ea"/>
                <a:cs typeface="+mj-cs"/>
              </a:rPr>
              <a:t> de compagnie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originaux</a:t>
            </a:r>
            <a:endParaRPr lang="en-US" sz="3600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2" y="2872899"/>
            <a:ext cx="4174680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en-US" sz="3733" dirty="0" err="1"/>
              <a:t>Combien</a:t>
            </a:r>
            <a:r>
              <a:rPr lang="en-US" sz="3733" dirty="0"/>
              <a:t> </a:t>
            </a:r>
            <a:r>
              <a:rPr lang="en-US" sz="3733" dirty="0" err="1"/>
              <a:t>d’animaux</a:t>
            </a:r>
            <a:r>
              <a:rPr lang="en-US" sz="3733" dirty="0"/>
              <a:t> de compagnie (</a:t>
            </a:r>
            <a:r>
              <a:rPr lang="en-US" sz="3733" dirty="0" err="1"/>
              <a:t>originaux</a:t>
            </a:r>
            <a:r>
              <a:rPr lang="en-US" sz="3733" dirty="0"/>
              <a:t> </a:t>
            </a:r>
            <a:r>
              <a:rPr lang="en-US" sz="3733" dirty="0" err="1"/>
              <a:t>ou</a:t>
            </a:r>
            <a:r>
              <a:rPr lang="en-US" sz="3733" dirty="0"/>
              <a:t> non) </a:t>
            </a:r>
            <a:r>
              <a:rPr lang="en-US" sz="3733" dirty="0" err="1"/>
              <a:t>peux-tu</a:t>
            </a:r>
            <a:r>
              <a:rPr lang="en-US" sz="3733" dirty="0"/>
              <a:t> </a:t>
            </a:r>
            <a:r>
              <a:rPr lang="en-US" sz="3733" dirty="0" err="1"/>
              <a:t>nommer</a:t>
            </a:r>
            <a:r>
              <a:rPr lang="en-US" sz="3733" dirty="0"/>
              <a:t>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4" r="13554"/>
          <a:stretch/>
        </p:blipFill>
        <p:spPr bwMode="auto">
          <a:xfrm>
            <a:off x="5159556" y="14"/>
            <a:ext cx="7075310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60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D5A528-1573-09C9-68E7-B8BEF2DC89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6739433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41919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F72D00-E441-058D-EB24-20EB0FFA2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6811"/>
            <a:ext cx="3725849" cy="1448275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fr-FR" sz="3600" b="1" dirty="0"/>
              <a:t>VII. Vocabulaire :</a:t>
            </a:r>
            <a:r>
              <a:rPr lang="fr-FR" sz="3600" dirty="0"/>
              <a:t> </a:t>
            </a:r>
            <a:br>
              <a:rPr lang="fr-FR" sz="3600" dirty="0"/>
            </a:br>
            <a:r>
              <a:rPr lang="fr-FR" sz="3600" dirty="0"/>
              <a:t>Les animaux de compagnie</a:t>
            </a:r>
          </a:p>
        </p:txBody>
      </p:sp>
      <p:pic>
        <p:nvPicPr>
          <p:cNvPr id="4" name="Content Placeholder 3" descr="FLE en ESO: On présente nos animaux de compagnie ?">
            <a:extLst>
              <a:ext uri="{FF2B5EF4-FFF2-40B4-BE49-F238E27FC236}">
                <a16:creationId xmlns:a16="http://schemas.microsoft.com/office/drawing/2014/main" id="{14306512-D00E-3164-9910-EAA9EAC0B1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184" y="795130"/>
            <a:ext cx="5813178" cy="599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EEA03609-C175-6DD6-1CB0-E22760416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978436"/>
            <a:ext cx="2776189" cy="2776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4C21DCD-4BF9-855E-0D49-C5DEEFFB085C}"/>
              </a:ext>
            </a:extLst>
          </p:cNvPr>
          <p:cNvSpPr txBox="1"/>
          <p:nvPr/>
        </p:nvSpPr>
        <p:spPr>
          <a:xfrm>
            <a:off x="379067" y="3677957"/>
            <a:ext cx="39832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202020"/>
                </a:solidFill>
                <a:effectLst/>
                <a:latin typeface="Rubik"/>
                <a:hlinkClick r:id="rId12"/>
              </a:rPr>
              <a:t>www.wordwall.net/resource/15265494</a:t>
            </a:r>
            <a:endParaRPr lang="fr-FR" dirty="0"/>
          </a:p>
        </p:txBody>
      </p:sp>
      <p:pic>
        <p:nvPicPr>
          <p:cNvPr id="7" name="Picture 2" descr="Cat Kitty Sticker by 궁디팡팡 캣페스타">
            <a:extLst>
              <a:ext uri="{FF2B5EF4-FFF2-40B4-BE49-F238E27FC236}">
                <a16:creationId xmlns:a16="http://schemas.microsoft.com/office/drawing/2014/main" id="{984BE506-A50D-A226-E492-AC49A23FA7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211" y="5502302"/>
            <a:ext cx="1171238" cy="1261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ED0021-C7C1-4446-9AFA-9379DCD26B01}"/>
              </a:ext>
            </a:extLst>
          </p:cNvPr>
          <p:cNvSpPr txBox="1"/>
          <p:nvPr/>
        </p:nvSpPr>
        <p:spPr>
          <a:xfrm>
            <a:off x="379067" y="3334449"/>
            <a:ext cx="3864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Fais l’activité suivante</a:t>
            </a:r>
          </a:p>
        </p:txBody>
      </p:sp>
      <p:pic>
        <p:nvPicPr>
          <p:cNvPr id="9" name="mp3-output-ttsfree(dot)com - 2023-01-24T162249.955">
            <a:hlinkClick r:id="" action="ppaction://media"/>
            <a:extLst>
              <a:ext uri="{FF2B5EF4-FFF2-40B4-BE49-F238E27FC236}">
                <a16:creationId xmlns:a16="http://schemas.microsoft.com/office/drawing/2014/main" id="{BC43D5A0-B8C0-C1BE-ED4D-7CB4311700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717384" y="1783989"/>
            <a:ext cx="304800" cy="304800"/>
          </a:xfrm>
          <a:prstGeom prst="rect">
            <a:avLst/>
          </a:prstGeom>
        </p:spPr>
      </p:pic>
      <p:pic>
        <p:nvPicPr>
          <p:cNvPr id="10" name="mp3-output-ttsfree(dot)com - 2023-01-24T162322.808">
            <a:hlinkClick r:id="" action="ppaction://media"/>
            <a:extLst>
              <a:ext uri="{FF2B5EF4-FFF2-40B4-BE49-F238E27FC236}">
                <a16:creationId xmlns:a16="http://schemas.microsoft.com/office/drawing/2014/main" id="{40BD4061-EDAE-7FDB-E383-3D6BD104D89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717384" y="3246420"/>
            <a:ext cx="304800" cy="304800"/>
          </a:xfrm>
          <a:prstGeom prst="rect">
            <a:avLst/>
          </a:prstGeom>
        </p:spPr>
      </p:pic>
      <p:pic>
        <p:nvPicPr>
          <p:cNvPr id="11" name="mp3-output-ttsfree(dot)com - 2023-01-24T162403.021">
            <a:hlinkClick r:id="" action="ppaction://media"/>
            <a:extLst>
              <a:ext uri="{FF2B5EF4-FFF2-40B4-BE49-F238E27FC236}">
                <a16:creationId xmlns:a16="http://schemas.microsoft.com/office/drawing/2014/main" id="{F17AB1CF-CDAE-C0C4-0403-08E4FB9A855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717384" y="4680006"/>
            <a:ext cx="304800" cy="304800"/>
          </a:xfrm>
          <a:prstGeom prst="rect">
            <a:avLst/>
          </a:prstGeom>
        </p:spPr>
      </p:pic>
      <p:pic>
        <p:nvPicPr>
          <p:cNvPr id="12" name="mp3-output-ttsfree(dot)com - 2023-01-24T162434.250">
            <a:hlinkClick r:id="" action="ppaction://media"/>
            <a:extLst>
              <a:ext uri="{FF2B5EF4-FFF2-40B4-BE49-F238E27FC236}">
                <a16:creationId xmlns:a16="http://schemas.microsoft.com/office/drawing/2014/main" id="{3ED3D6B1-70D4-DBAF-801A-E652D5F1DC7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717384" y="5922505"/>
            <a:ext cx="304800" cy="304800"/>
          </a:xfrm>
          <a:prstGeom prst="rect">
            <a:avLst/>
          </a:prstGeom>
        </p:spPr>
      </p:pic>
      <p:graphicFrame>
        <p:nvGraphicFramePr>
          <p:cNvPr id="13" name="Diagramme 2">
            <a:extLst>
              <a:ext uri="{FF2B5EF4-FFF2-40B4-BE49-F238E27FC236}">
                <a16:creationId xmlns:a16="http://schemas.microsoft.com/office/drawing/2014/main" id="{B5826FDF-E738-3926-413F-5B21990F64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276216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372980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B3854-90A0-E290-B557-17F21D6CF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6456"/>
          </a:xfrm>
        </p:spPr>
        <p:txBody>
          <a:bodyPr/>
          <a:lstStyle/>
          <a:p>
            <a:pPr algn="ctr"/>
            <a:r>
              <a:rPr lang="fr-FR" dirty="0"/>
              <a:t>Mots cachés </a:t>
            </a:r>
          </a:p>
        </p:txBody>
      </p:sp>
      <p:pic>
        <p:nvPicPr>
          <p:cNvPr id="4" name="Content Placeholder 3" descr="A screenshot of a game&#10;&#10;Description automatically generated">
            <a:extLst>
              <a:ext uri="{FF2B5EF4-FFF2-40B4-BE49-F238E27FC236}">
                <a16:creationId xmlns:a16="http://schemas.microsoft.com/office/drawing/2014/main" id="{921D6753-BB82-E5D2-08E2-2514E76482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8523" y="1368735"/>
            <a:ext cx="9314955" cy="526511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00443B1-A4F9-FF61-C803-552B10CCB4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276216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20303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6D1208-9AA5-7C93-3F6A-A8DF69071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Pratique ton français !</a:t>
            </a:r>
          </a:p>
        </p:txBody>
      </p:sp>
      <p:pic>
        <p:nvPicPr>
          <p:cNvPr id="6" name="Picture 2" descr="Demander et donner son point de vue | Orale, Francese">
            <a:extLst>
              <a:ext uri="{FF2B5EF4-FFF2-40B4-BE49-F238E27FC236}">
                <a16:creationId xmlns:a16="http://schemas.microsoft.com/office/drawing/2014/main" id="{515FE05B-786B-4472-9F8C-5F01069805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43"/>
          <a:stretch/>
        </p:blipFill>
        <p:spPr bwMode="auto">
          <a:xfrm>
            <a:off x="3935054" y="2656603"/>
            <a:ext cx="4048125" cy="371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Espace réservé du contenu 5">
            <a:extLst>
              <a:ext uri="{FF2B5EF4-FFF2-40B4-BE49-F238E27FC236}">
                <a16:creationId xmlns:a16="http://schemas.microsoft.com/office/drawing/2014/main" id="{CC6BE4EF-0E1A-1220-40E8-FA278D2B91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3065"/>
          <a:stretch/>
        </p:blipFill>
        <p:spPr>
          <a:xfrm>
            <a:off x="2820186" y="1690688"/>
            <a:ext cx="5284337" cy="895048"/>
          </a:xfrm>
          <a:prstGeom prst="rect">
            <a:avLst/>
          </a:prstGeom>
        </p:spPr>
      </p:pic>
      <p:pic>
        <p:nvPicPr>
          <p:cNvPr id="3" name="5 Minute KIDS TIMER 🦁Dancing Animals on Happy Background Music 🎶">
            <a:hlinkClick r:id="" action="ppaction://media"/>
            <a:extLst>
              <a:ext uri="{FF2B5EF4-FFF2-40B4-BE49-F238E27FC236}">
                <a16:creationId xmlns:a16="http://schemas.microsoft.com/office/drawing/2014/main" id="{AC483992-C861-1AFC-5401-94CDB27E1D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59918" y="499621"/>
            <a:ext cx="2332082" cy="1311796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01FD37C1-1BAF-6B0B-C822-CCECC9A63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276216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4881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4CA919-6403-78B4-4047-E920A73DE188}"/>
              </a:ext>
            </a:extLst>
          </p:cNvPr>
          <p:cNvSpPr txBox="1"/>
          <p:nvPr/>
        </p:nvSpPr>
        <p:spPr>
          <a:xfrm>
            <a:off x="646386" y="2908766"/>
            <a:ext cx="660575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 err="1"/>
              <a:t>Blooket</a:t>
            </a:r>
            <a:r>
              <a:rPr lang="fr-FR" dirty="0"/>
              <a:t> animaux</a:t>
            </a:r>
          </a:p>
          <a:p>
            <a:r>
              <a:rPr lang="fr-FR" dirty="0">
                <a:hlinkClick r:id="rId3"/>
              </a:rPr>
              <a:t>https://dashboard.blooket.com/set/606b4124a6362400218bfa9b</a:t>
            </a:r>
            <a:endParaRPr lang="fr-FR" dirty="0"/>
          </a:p>
          <a:p>
            <a:endParaRPr lang="fr-FR" dirty="0"/>
          </a:p>
          <a:p>
            <a:r>
              <a:rPr lang="fr-FR">
                <a:hlinkClick r:id="rId4"/>
              </a:rPr>
              <a:t>https://dashboard.blooket.com/set/649b864c13721604fe1de515</a:t>
            </a:r>
            <a:endParaRPr lang="fr-FR"/>
          </a:p>
          <a:p>
            <a:endParaRPr lang="fr-FR" dirty="0"/>
          </a:p>
          <a:p>
            <a:endParaRPr lang="fr-FR" dirty="0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96BCD786-0E91-75CE-A4CF-7DF7EFE6CB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276216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944839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618558" y="917552"/>
            <a:ext cx="4368601" cy="154232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7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Les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animaux</a:t>
            </a:r>
            <a:r>
              <a:rPr lang="en-US" sz="3067" b="1" dirty="0">
                <a:latin typeface="+mj-lt"/>
                <a:ea typeface="+mj-ea"/>
                <a:cs typeface="+mj-cs"/>
              </a:rPr>
              <a:t> de compagnie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originaux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640082" y="2872899"/>
            <a:ext cx="4174680" cy="3320668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lnSpc>
                <a:spcPct val="90000"/>
              </a:lnSpc>
              <a:spcAft>
                <a:spcPts val="800"/>
              </a:spcAft>
            </a:pPr>
            <a:r>
              <a:rPr lang="en-US" sz="3733" dirty="0" err="1"/>
              <a:t>Combien</a:t>
            </a:r>
            <a:r>
              <a:rPr lang="en-US" sz="3733" dirty="0"/>
              <a:t> </a:t>
            </a:r>
            <a:r>
              <a:rPr lang="en-US" sz="3733" dirty="0" err="1"/>
              <a:t>d’animaux</a:t>
            </a:r>
            <a:r>
              <a:rPr lang="en-US" sz="3733" dirty="0"/>
              <a:t> de compagnie (</a:t>
            </a:r>
            <a:r>
              <a:rPr lang="en-US" sz="3733" dirty="0" err="1"/>
              <a:t>originaux</a:t>
            </a:r>
            <a:r>
              <a:rPr lang="en-US" sz="3733" dirty="0"/>
              <a:t> </a:t>
            </a:r>
            <a:r>
              <a:rPr lang="en-US" sz="3733" dirty="0" err="1"/>
              <a:t>ou</a:t>
            </a:r>
            <a:r>
              <a:rPr lang="en-US" sz="3733" dirty="0"/>
              <a:t> non) </a:t>
            </a:r>
            <a:r>
              <a:rPr lang="en-US" sz="3733" dirty="0" err="1"/>
              <a:t>peux-tu</a:t>
            </a:r>
            <a:r>
              <a:rPr lang="en-US" sz="3733" dirty="0"/>
              <a:t> </a:t>
            </a:r>
            <a:r>
              <a:rPr lang="en-US" sz="3733" dirty="0" err="1"/>
              <a:t>nommer</a:t>
            </a:r>
            <a:r>
              <a:rPr lang="en-US" sz="3733" dirty="0"/>
              <a:t> 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4" r="13554"/>
          <a:stretch/>
        </p:blipFill>
        <p:spPr bwMode="auto">
          <a:xfrm>
            <a:off x="5159556" y="14"/>
            <a:ext cx="7075310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7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70">
                <a:lnSpc>
                  <a:spcPct val="90000"/>
                </a:lnSpc>
                <a:spcAft>
                  <a:spcPts val="800"/>
                </a:spcAft>
                <a:defRPr/>
              </a:pPr>
              <a:t>65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9D4E706-F83B-0833-66E2-B3F37E92FD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276216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8460770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16AAF2A4-9482-616C-D272-EB8877B66F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7276216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7948984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4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364FE7-8CA8-B433-1005-F6F7B34D1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VIII. </a:t>
            </a:r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r>
              <a:rPr lang="en-US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l’intonation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3330B16-16BF-CA26-AC15-70A4AAD6D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2492" y="1981023"/>
            <a:ext cx="5536001" cy="2837201"/>
          </a:xfrm>
          <a:prstGeom prst="rect">
            <a:avLst/>
          </a:prstGeom>
        </p:spPr>
      </p:pic>
      <p:pic>
        <p:nvPicPr>
          <p:cNvPr id="7" name="09_P18_EX03">
            <a:hlinkClick r:id="" action="ppaction://media"/>
            <a:extLst>
              <a:ext uri="{FF2B5EF4-FFF2-40B4-BE49-F238E27FC236}">
                <a16:creationId xmlns:a16="http://schemas.microsoft.com/office/drawing/2014/main" id="{F386759C-E298-0A29-48C9-C480EEAAB0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08612" y="1895158"/>
            <a:ext cx="713468" cy="713468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83846B0-538F-352E-60A5-48AFD12C9D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749289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8102037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D14AE45F-1949-4B04-6D89-7B8438E544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3108027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r>
              <a:rPr lang="fr-FR" sz="2000" dirty="0"/>
              <a:t>- Pick a </a:t>
            </a:r>
            <a:r>
              <a:rPr lang="fr-FR" sz="2000" dirty="0" err="1"/>
              <a:t>celebrity</a:t>
            </a:r>
            <a:r>
              <a:rPr lang="fr-FR" sz="2000" dirty="0"/>
              <a:t> and </a:t>
            </a:r>
            <a:r>
              <a:rPr lang="fr-FR" sz="2000" dirty="0" err="1"/>
              <a:t>search</a:t>
            </a:r>
            <a:r>
              <a:rPr lang="fr-FR" sz="2000" dirty="0"/>
              <a:t> for extra information (</a:t>
            </a:r>
            <a:r>
              <a:rPr lang="fr-FR" sz="2000" dirty="0" err="1"/>
              <a:t>family</a:t>
            </a:r>
            <a:r>
              <a:rPr lang="fr-FR" sz="2000" dirty="0"/>
              <a:t>, pets,...)</a:t>
            </a:r>
          </a:p>
          <a:p>
            <a:r>
              <a:rPr lang="fr-FR" sz="2000" dirty="0"/>
              <a:t>- </a:t>
            </a:r>
            <a:r>
              <a:rPr lang="fr-FR" sz="2000" dirty="0" err="1"/>
              <a:t>Collect</a:t>
            </a:r>
            <a:r>
              <a:rPr lang="fr-FR" sz="2000" dirty="0"/>
              <a:t>, select and start </a:t>
            </a:r>
            <a:r>
              <a:rPr lang="fr-FR" sz="2000" dirty="0" err="1"/>
              <a:t>your</a:t>
            </a:r>
            <a:r>
              <a:rPr lang="fr-FR" sz="2000" dirty="0"/>
              <a:t> </a:t>
            </a:r>
            <a:r>
              <a:rPr lang="fr-FR" sz="2000" dirty="0" err="1"/>
              <a:t>writing</a:t>
            </a:r>
            <a:endParaRPr lang="fr-FR" sz="2000" dirty="0"/>
          </a:p>
          <a:p>
            <a:r>
              <a:rPr lang="fr-FR" sz="2000" dirty="0"/>
              <a:t>- </a:t>
            </a:r>
            <a:r>
              <a:rPr lang="fr-FR" sz="2000" dirty="0" err="1"/>
              <a:t>Organize</a:t>
            </a:r>
            <a:r>
              <a:rPr lang="fr-FR" sz="2000" dirty="0"/>
              <a:t> </a:t>
            </a:r>
            <a:r>
              <a:rPr lang="fr-FR" sz="2000" dirty="0" err="1"/>
              <a:t>your</a:t>
            </a:r>
            <a:r>
              <a:rPr lang="fr-FR" sz="2000" dirty="0"/>
              <a:t> email : </a:t>
            </a:r>
            <a:r>
              <a:rPr lang="fr-FR" sz="2000" dirty="0" err="1"/>
              <a:t>greetings</a:t>
            </a:r>
            <a:r>
              <a:rPr lang="fr-FR" sz="2000" dirty="0"/>
              <a:t>, format, etc.</a:t>
            </a:r>
          </a:p>
          <a:p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IX. Production (</a:t>
            </a:r>
            <a:r>
              <a:rPr lang="en-US" sz="38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projet</a:t>
            </a:r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)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Projet-</a:t>
            </a:r>
            <a:r>
              <a:rPr lang="fr-FR" sz="1800" dirty="0" err="1"/>
              <a:t>Etape</a:t>
            </a:r>
            <a:r>
              <a:rPr lang="fr-FR" sz="1800" dirty="0"/>
              <a:t> 2: </a:t>
            </a:r>
          </a:p>
          <a:p>
            <a:pPr algn="just"/>
            <a:r>
              <a:rPr lang="fr-FR" sz="1800" dirty="0"/>
              <a:t>Vous écrivez un </a:t>
            </a:r>
            <a:r>
              <a:rPr lang="fr-FR" sz="1800" dirty="0" err="1"/>
              <a:t>mall</a:t>
            </a:r>
            <a:r>
              <a:rPr lang="fr-FR" sz="1800" dirty="0"/>
              <a:t> à votre ami(e) français(e). Vous lui présentez une personnalité de votre pays (acteur/ actrice, chanteur/</a:t>
            </a:r>
            <a:r>
              <a:rPr lang="fr-FR" sz="1800" dirty="0" err="1"/>
              <a:t>euse</a:t>
            </a:r>
            <a:r>
              <a:rPr lang="fr-FR" sz="1800" dirty="0"/>
              <a:t>, écrivain(e), scientifique...) que vous aimez. Vous faites le portrait de la personnalité et expliquez pourquoi vous l'appréciez. Vous parlez aussi de sa famille. </a:t>
            </a:r>
          </a:p>
          <a:p>
            <a:pPr algn="just"/>
            <a:r>
              <a:rPr lang="fr-FR" sz="1800" dirty="0"/>
              <a:t>N'oubliez pas une photo!</a:t>
            </a:r>
            <a:endParaRPr lang="en-US" sz="1800" dirty="0"/>
          </a:p>
          <a:p>
            <a:endParaRPr lang="en-US" sz="2133" u="sng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2000" dirty="0">
                <a:ea typeface="ＭＳ Ｐゴシック"/>
              </a:rPr>
              <a:t>lien avec ma famille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2133" dirty="0">
                <a:ea typeface="ＭＳ Ｐゴシック"/>
              </a:rPr>
              <a:t>famille, animaux</a:t>
            </a:r>
            <a:endParaRPr lang="en-US" altLang="ja-JP" sz="2400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1600" dirty="0">
                <a:ea typeface="ＭＳ Ｐゴシック"/>
              </a:rPr>
              <a:t>présentation personnalité</a:t>
            </a:r>
            <a:endParaRPr lang="en-US" sz="11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faire le portrait </a:t>
            </a:r>
            <a:r>
              <a:rPr lang="fr-FR" sz="3200" dirty="0">
                <a:solidFill>
                  <a:schemeClr val="tx1"/>
                </a:solidFill>
              </a:rPr>
              <a:t>d’une personnalité</a:t>
            </a:r>
            <a:r>
              <a:rPr lang="fr-FR" sz="3200" dirty="0"/>
              <a:t>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7" name="Picture 2" descr="Application&#10;&#10;Description automatically generated with medium confidence">
            <a:extLst>
              <a:ext uri="{FF2B5EF4-FFF2-40B4-BE49-F238E27FC236}">
                <a16:creationId xmlns:a16="http://schemas.microsoft.com/office/drawing/2014/main" id="{E94CCBEA-4EE1-17D2-D217-9A450249C3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094" y="4344133"/>
            <a:ext cx="5111715" cy="1398841"/>
          </a:xfrm>
          <a:prstGeom prst="rect">
            <a:avLst/>
          </a:prstGeom>
        </p:spPr>
      </p:pic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1E6601E-4F7F-842A-E7E0-4E091C0DBC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2207196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491884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1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7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4AC56059-EC42-36FC-CAED-4212F3003E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3881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1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7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53804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74368B-9C4E-7EDC-5D05-02EFB7296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455A5B3-9482-08F9-3CB8-66269F6A7ACB}"/>
              </a:ext>
            </a:extLst>
          </p:cNvPr>
          <p:cNvSpPr txBox="1"/>
          <p:nvPr/>
        </p:nvSpPr>
        <p:spPr>
          <a:xfrm>
            <a:off x="838200" y="1956447"/>
            <a:ext cx="22784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2"/>
              </a:rPr>
              <a:t>https://wordwall.net/resource/4745646</a:t>
            </a:r>
            <a:endParaRPr lang="fr-FR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A899CBD-A30C-FBC2-15B4-E30651C97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02778"/>
            <a:ext cx="2278315" cy="22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37A6F86-93F6-8C99-5B98-60C90E30FB7C}"/>
              </a:ext>
            </a:extLst>
          </p:cNvPr>
          <p:cNvSpPr txBox="1"/>
          <p:nvPr/>
        </p:nvSpPr>
        <p:spPr>
          <a:xfrm>
            <a:off x="3474076" y="1956447"/>
            <a:ext cx="22784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4"/>
              </a:rPr>
              <a:t>https://wordwall.net/resource/26978954</a:t>
            </a:r>
            <a:endParaRPr lang="fr-FR" dirty="0"/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640E2CED-8D05-CFF5-D216-A4B086B8D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076" y="2602778"/>
            <a:ext cx="2278315" cy="22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4CF27D6-E801-C56B-891E-8CC170158DED}"/>
              </a:ext>
            </a:extLst>
          </p:cNvPr>
          <p:cNvSpPr txBox="1"/>
          <p:nvPr/>
        </p:nvSpPr>
        <p:spPr>
          <a:xfrm>
            <a:off x="6109952" y="1956447"/>
            <a:ext cx="22784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6"/>
              </a:rPr>
              <a:t>https://wordwall.net/resource/2555369</a:t>
            </a:r>
            <a:endParaRPr lang="fr-FR" dirty="0"/>
          </a:p>
        </p:txBody>
      </p:sp>
      <p:pic>
        <p:nvPicPr>
          <p:cNvPr id="7174" name="Picture 6">
            <a:extLst>
              <a:ext uri="{FF2B5EF4-FFF2-40B4-BE49-F238E27FC236}">
                <a16:creationId xmlns:a16="http://schemas.microsoft.com/office/drawing/2014/main" id="{7DBF255B-4424-52E3-EDDE-D668AD87E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780" y="2602778"/>
            <a:ext cx="2278315" cy="22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57BC8B1-53AF-7828-27FF-FEEEFC87EE1D}"/>
              </a:ext>
            </a:extLst>
          </p:cNvPr>
          <p:cNvSpPr txBox="1"/>
          <p:nvPr/>
        </p:nvSpPr>
        <p:spPr>
          <a:xfrm>
            <a:off x="8745312" y="1956446"/>
            <a:ext cx="22783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hlinkClick r:id="rId8"/>
              </a:rPr>
              <a:t>https://wordwall.net/resource/9794346</a:t>
            </a:r>
            <a:endParaRPr lang="fr-FR" dirty="0"/>
          </a:p>
        </p:txBody>
      </p:sp>
      <p:pic>
        <p:nvPicPr>
          <p:cNvPr id="7176" name="Picture 8">
            <a:extLst>
              <a:ext uri="{FF2B5EF4-FFF2-40B4-BE49-F238E27FC236}">
                <a16:creationId xmlns:a16="http://schemas.microsoft.com/office/drawing/2014/main" id="{810BA7D0-A770-50AE-FA5E-C02E96560A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312" y="2602777"/>
            <a:ext cx="2278315" cy="227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24840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C039259-C6B1-027E-A22B-56B86CA37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fr-FR" sz="4000" dirty="0"/>
              <a:t>Portfolio CA </a:t>
            </a:r>
            <a:r>
              <a:rPr lang="fr-FR" sz="4000"/>
              <a:t>p.19</a:t>
            </a:r>
            <a:endParaRPr lang="fr-FR" sz="4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D592E3-E609-7D18-0EB2-B4A6E96E0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719" y="2330505"/>
            <a:ext cx="4559425" cy="3979585"/>
          </a:xfrm>
        </p:spPr>
        <p:txBody>
          <a:bodyPr anchor="ctr"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Avec ton voisin, retrouve les leçons et les slides correspondant à chaque objectif.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fr-FR" sz="2000" dirty="0"/>
              <a:t>Complète le tableau selon ta progression.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1713CB-3EE9-C1EF-C06B-DE63ABFD5A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1" b="250"/>
          <a:stretch/>
        </p:blipFill>
        <p:spPr>
          <a:xfrm>
            <a:off x="5773173" y="567812"/>
            <a:ext cx="5861577" cy="606310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6F3D9C5-D04E-ABE7-9741-FA5D3E80151D}"/>
              </a:ext>
            </a:extLst>
          </p:cNvPr>
          <p:cNvSpPr/>
          <p:nvPr/>
        </p:nvSpPr>
        <p:spPr>
          <a:xfrm>
            <a:off x="5815229" y="881270"/>
            <a:ext cx="3005338" cy="10270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3A0E03-929F-8767-9FB9-8A9A22E14CD9}"/>
              </a:ext>
            </a:extLst>
          </p:cNvPr>
          <p:cNvSpPr/>
          <p:nvPr/>
        </p:nvSpPr>
        <p:spPr>
          <a:xfrm flipV="1">
            <a:off x="5815229" y="2118001"/>
            <a:ext cx="3005338" cy="4065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59ABB0-94DE-3482-9222-1825C2528D2D}"/>
              </a:ext>
            </a:extLst>
          </p:cNvPr>
          <p:cNvSpPr/>
          <p:nvPr/>
        </p:nvSpPr>
        <p:spPr>
          <a:xfrm>
            <a:off x="5828141" y="3532398"/>
            <a:ext cx="3005338" cy="6138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8A15F8-0383-A2C5-72ED-DFB38AE33215}"/>
              </a:ext>
            </a:extLst>
          </p:cNvPr>
          <p:cNvSpPr/>
          <p:nvPr/>
        </p:nvSpPr>
        <p:spPr>
          <a:xfrm>
            <a:off x="5815229" y="4537705"/>
            <a:ext cx="3005338" cy="3734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1DC867-8B16-6633-1514-AB7485A3CD18}"/>
              </a:ext>
            </a:extLst>
          </p:cNvPr>
          <p:cNvSpPr/>
          <p:nvPr/>
        </p:nvSpPr>
        <p:spPr>
          <a:xfrm>
            <a:off x="5828141" y="6013018"/>
            <a:ext cx="3005338" cy="5531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78FEBC-A474-DE04-1D3C-CDD0D433B7D7}"/>
              </a:ext>
            </a:extLst>
          </p:cNvPr>
          <p:cNvSpPr/>
          <p:nvPr/>
        </p:nvSpPr>
        <p:spPr>
          <a:xfrm flipV="1">
            <a:off x="5828141" y="2701096"/>
            <a:ext cx="3005338" cy="373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70862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err="1"/>
              <a:t>Naming</a:t>
            </a:r>
            <a:r>
              <a:rPr lang="fr-FR" sz="3200" b="1" dirty="0"/>
              <a:t> </a:t>
            </a:r>
            <a:r>
              <a:rPr lang="fr-FR" sz="3200" b="1" dirty="0" err="1"/>
              <a:t>family</a:t>
            </a:r>
            <a:r>
              <a:rPr lang="fr-FR" sz="3200" b="1" dirty="0"/>
              <a:t> </a:t>
            </a:r>
            <a:r>
              <a:rPr lang="fr-FR" sz="3200" b="1" dirty="0" err="1"/>
              <a:t>members</a:t>
            </a:r>
            <a:r>
              <a:rPr lang="fr-FR" sz="3200" b="1" dirty="0"/>
              <a:t> and pets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Talking</a:t>
            </a:r>
            <a:r>
              <a:rPr lang="fr-FR" sz="3200" b="1" dirty="0">
                <a:ea typeface="UD Digi Kyokasho NK-R" panose="02020400000000000000" pitchFamily="18" charset="-128"/>
              </a:rPr>
              <a:t> about </a:t>
            </a:r>
            <a:r>
              <a:rPr lang="fr-FR" sz="3200" b="1" dirty="0" err="1">
                <a:ea typeface="UD Digi Kyokasho NK-R" panose="02020400000000000000" pitchFamily="18" charset="-128"/>
              </a:rPr>
              <a:t>family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relationships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Describing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my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daily</a:t>
            </a:r>
            <a:r>
              <a:rPr lang="fr-FR" sz="3200" b="1" dirty="0">
                <a:ea typeface="UD Digi Kyokasho NK-R" panose="02020400000000000000" pitchFamily="18" charset="-128"/>
              </a:rPr>
              <a:t> routine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75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4A0C6C3-6E27-7104-399A-241F419D0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Review for End of Unit : CA p.20</a:t>
            </a:r>
            <a:r>
              <a:rPr lang="en-US" sz="3700" dirty="0">
                <a:solidFill>
                  <a:srgbClr val="FFFFFF"/>
                </a:solidFill>
              </a:rPr>
              <a:t>-21</a:t>
            </a:r>
            <a:endParaRPr lang="en-US" sz="3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83118E-68AC-D527-94E3-AA51F37AD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0467" y="1925549"/>
            <a:ext cx="7389326" cy="462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91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3278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679008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3A5746F0-E1F9-4D46-7813-461EA0B49C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3881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790455-9E9E-98A4-2008-1FEAE1DC3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878" y="365125"/>
            <a:ext cx="10571921" cy="1325563"/>
          </a:xfrm>
        </p:spPr>
        <p:txBody>
          <a:bodyPr/>
          <a:lstStyle/>
          <a:p>
            <a:pPr algn="ctr"/>
            <a:r>
              <a:rPr lang="fr-FR" dirty="0"/>
              <a:t>Progress check End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D7F277DB-59B6-E0C2-E1C7-2859E5C85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825625"/>
            <a:ext cx="5840896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fr-FR" dirty="0"/>
              <a:t>Combien de personnalités francophones est-ce que tu connais ?</a:t>
            </a:r>
          </a:p>
          <a:p>
            <a:pPr marL="0" indent="0" algn="just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/>
              <a:t>Avec ton voisin, vous avez 1 minute pour en trouver le maximum ! Donne son métier, son âge et sa situation de famille.</a:t>
            </a:r>
          </a:p>
        </p:txBody>
      </p:sp>
      <p:pic>
        <p:nvPicPr>
          <p:cNvPr id="1026" name="Picture 2" descr="Personnages célèbres - jeu FLE - Eli">
            <a:extLst>
              <a:ext uri="{FF2B5EF4-FFF2-40B4-BE49-F238E27FC236}">
                <a16:creationId xmlns:a16="http://schemas.microsoft.com/office/drawing/2014/main" id="{EA4C2667-183F-A553-39D4-117F01BF61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1" t="15682" b="15682"/>
          <a:stretch/>
        </p:blipFill>
        <p:spPr bwMode="auto">
          <a:xfrm>
            <a:off x="6818243" y="1825625"/>
            <a:ext cx="4639918" cy="391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937BEA8-76D9-2B2B-E334-2EB77000F011}"/>
              </a:ext>
            </a:extLst>
          </p:cNvPr>
          <p:cNvSpPr txBox="1"/>
          <p:nvPr/>
        </p:nvSpPr>
        <p:spPr>
          <a:xfrm>
            <a:off x="232209" y="1033901"/>
            <a:ext cx="1254035" cy="3002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déjà vu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F7F6DF8-8017-B161-B2B4-411DC1E18121}"/>
              </a:ext>
            </a:extLst>
          </p:cNvPr>
          <p:cNvSpPr/>
          <p:nvPr/>
        </p:nvSpPr>
        <p:spPr>
          <a:xfrm>
            <a:off x="119819" y="379025"/>
            <a:ext cx="1476028" cy="1241671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75CEF50-F8BD-D21C-C3CF-E9B91466210E}"/>
              </a:ext>
            </a:extLst>
          </p:cNvPr>
          <p:cNvSpPr/>
          <p:nvPr/>
        </p:nvSpPr>
        <p:spPr>
          <a:xfrm>
            <a:off x="220716" y="493698"/>
            <a:ext cx="1305385" cy="45239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351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EF2A943-388D-237C-6DF7-8E57C6F67821}"/>
              </a:ext>
            </a:extLst>
          </p:cNvPr>
          <p:cNvSpPr txBox="1"/>
          <p:nvPr/>
        </p:nvSpPr>
        <p:spPr>
          <a:xfrm>
            <a:off x="323156" y="538521"/>
            <a:ext cx="1254035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351" dirty="0"/>
              <a:t>nouveau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E44841B-2E61-F9A9-BFDE-FCD08FD11F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38814"/>
              </p:ext>
            </p:extLst>
          </p:nvPr>
        </p:nvGraphicFramePr>
        <p:xfrm>
          <a:off x="-1" y="-3781"/>
          <a:ext cx="12192001" cy="503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544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2518</TotalTime>
  <Words>4502</Words>
  <Application>Microsoft Office PowerPoint</Application>
  <PresentationFormat>Widescreen</PresentationFormat>
  <Paragraphs>956</Paragraphs>
  <Slides>77</Slides>
  <Notes>12</Notes>
  <HiddenSlides>1</HiddenSlides>
  <MMClips>38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77</vt:i4>
      </vt:variant>
    </vt:vector>
  </HeadingPairs>
  <TitlesOfParts>
    <vt:vector size="92" baseType="lpstr">
      <vt:lpstr>UD Digi Kyokasho NK-R</vt:lpstr>
      <vt:lpstr>Arial</vt:lpstr>
      <vt:lpstr>Avenir Next LT Pro</vt:lpstr>
      <vt:lpstr>Calibri</vt:lpstr>
      <vt:lpstr>Calibri Light</vt:lpstr>
      <vt:lpstr>Rubik</vt:lpstr>
      <vt:lpstr>Thème Office</vt:lpstr>
      <vt:lpstr>Thème Office</vt:lpstr>
      <vt:lpstr>Office Theme</vt:lpstr>
      <vt:lpstr>Office Theme</vt:lpstr>
      <vt:lpstr>Thème Office</vt:lpstr>
      <vt:lpstr>Thème Office</vt:lpstr>
      <vt:lpstr>Office Theme</vt:lpstr>
      <vt:lpstr>Thème Office</vt:lpstr>
      <vt:lpstr>Thème Office</vt:lpstr>
      <vt:lpstr>Vivons en famille  avec les stars</vt:lpstr>
      <vt:lpstr>PowerPoint Presentation</vt:lpstr>
      <vt:lpstr>Progress check start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Progress check End</vt:lpstr>
      <vt:lpstr>Learning review</vt:lpstr>
      <vt:lpstr>II. Compréhension de texte 1</vt:lpstr>
      <vt:lpstr>Compréhension détaillée</vt:lpstr>
      <vt:lpstr>Compréhension détaillée</vt:lpstr>
      <vt:lpstr>À la fin de la leçon…</vt:lpstr>
      <vt:lpstr>PowerPoint Presentation</vt:lpstr>
      <vt:lpstr>III. Vocabulaire (1) : la famille</vt:lpstr>
      <vt:lpstr>La famille</vt:lpstr>
      <vt:lpstr>LE 3 p. 19</vt:lpstr>
      <vt:lpstr>PowerPoint Presentation</vt:lpstr>
      <vt:lpstr>Pratique ton français !</vt:lpstr>
      <vt:lpstr>PowerPoint Presentation</vt:lpstr>
      <vt:lpstr>À la fin de la leçon…</vt:lpstr>
      <vt:lpstr>PowerPoint Presentation</vt:lpstr>
      <vt:lpstr>IV. Grammaire : Les adjectifs possessifs</vt:lpstr>
      <vt:lpstr>IV. Grammaire : Les adjectifs possessifs</vt:lpstr>
      <vt:lpstr>Les adjectifs possessifs</vt:lpstr>
      <vt:lpstr>PowerPoint Presentation</vt:lpstr>
      <vt:lpstr>CA 3 p.14</vt:lpstr>
      <vt:lpstr>PowerPoint Presentation</vt:lpstr>
      <vt:lpstr>PowerPoint Presentation</vt:lpstr>
      <vt:lpstr>PowerPoint Presentation</vt:lpstr>
      <vt:lpstr>Online activity</vt:lpstr>
      <vt:lpstr>PowerPoint Presentation</vt:lpstr>
      <vt:lpstr>Learning review</vt:lpstr>
      <vt:lpstr>À la fin de la leçon…</vt:lpstr>
      <vt:lpstr>PowerPoint Presentation</vt:lpstr>
      <vt:lpstr>V. Grammaire : les verbes pronominaux</vt:lpstr>
      <vt:lpstr>PowerPoint Presentation</vt:lpstr>
      <vt:lpstr>LE 7,8,9,10 p.17</vt:lpstr>
      <vt:lpstr>Ex 1,2 p.56 of grammar book</vt:lpstr>
      <vt:lpstr>Ma routine</vt:lpstr>
      <vt:lpstr>Jeu rapide : trouve les mots cachés 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Pratique ton français !</vt:lpstr>
      <vt:lpstr>Online activity</vt:lpstr>
      <vt:lpstr>PowerPoint Presentation</vt:lpstr>
      <vt:lpstr>Learning review</vt:lpstr>
      <vt:lpstr>VI. Compréhension de texte 2</vt:lpstr>
      <vt:lpstr>Compréhension détaillée</vt:lpstr>
      <vt:lpstr>Transcription</vt:lpstr>
      <vt:lpstr>À la fin de la leçon…</vt:lpstr>
      <vt:lpstr>PowerPoint Presentation</vt:lpstr>
      <vt:lpstr>VII. Vocabulaire :  Les animaux de compagnie</vt:lpstr>
      <vt:lpstr>Mots cachés </vt:lpstr>
      <vt:lpstr>Pratique ton français !</vt:lpstr>
      <vt:lpstr>Online activity</vt:lpstr>
      <vt:lpstr>PowerPoint Presentation</vt:lpstr>
      <vt:lpstr>Learning review</vt:lpstr>
      <vt:lpstr>VIII. Phonétique : l’intonation</vt:lpstr>
      <vt:lpstr>Practice your pronunciation !</vt:lpstr>
      <vt:lpstr>IX. Production (projet)</vt:lpstr>
      <vt:lpstr>Learning outcomes</vt:lpstr>
      <vt:lpstr>Activités en ligne</vt:lpstr>
      <vt:lpstr>Portfolio CA p.19</vt:lpstr>
      <vt:lpstr>How well have you performed with the Learning Objectives?</vt:lpstr>
      <vt:lpstr>Learning review</vt:lpstr>
      <vt:lpstr>Plenary and self reflection</vt:lpstr>
      <vt:lpstr>PowerPoint Presentation</vt:lpstr>
      <vt:lpstr>Review for End of Unit : CA p.20-21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Vivons en famille  avec les stars</dc:title>
  <dc:creator>Chan, Makara Valery Ouk</dc:creator>
  <cp:lastModifiedBy>Chan, Makara Valery Ouk</cp:lastModifiedBy>
  <cp:revision>40</cp:revision>
  <cp:lastPrinted>2023-08-23T09:08:12Z</cp:lastPrinted>
  <dcterms:created xsi:type="dcterms:W3CDTF">2023-01-24T06:24:15Z</dcterms:created>
  <dcterms:modified xsi:type="dcterms:W3CDTF">2024-01-06T09:58:23Z</dcterms:modified>
</cp:coreProperties>
</file>