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8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9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notesSlides/notesSlide10.xml" ContentType="application/vnd.openxmlformats-officedocument.presentationml.notesSlide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29" r:id="rId5"/>
    <p:sldMasterId id="2147483648" r:id="rId6"/>
    <p:sldMasterId id="2147483732" r:id="rId7"/>
  </p:sldMasterIdLst>
  <p:notesMasterIdLst>
    <p:notesMasterId r:id="rId61"/>
  </p:notesMasterIdLst>
  <p:handoutMasterIdLst>
    <p:handoutMasterId r:id="rId62"/>
  </p:handoutMasterIdLst>
  <p:sldIdLst>
    <p:sldId id="344" r:id="rId8"/>
    <p:sldId id="256" r:id="rId9"/>
    <p:sldId id="387" r:id="rId10"/>
    <p:sldId id="296" r:id="rId11"/>
    <p:sldId id="323" r:id="rId12"/>
    <p:sldId id="266" r:id="rId13"/>
    <p:sldId id="308" r:id="rId14"/>
    <p:sldId id="291" r:id="rId15"/>
    <p:sldId id="267" r:id="rId16"/>
    <p:sldId id="297" r:id="rId17"/>
    <p:sldId id="298" r:id="rId18"/>
    <p:sldId id="1771" r:id="rId19"/>
    <p:sldId id="392" r:id="rId20"/>
    <p:sldId id="1746" r:id="rId21"/>
    <p:sldId id="388" r:id="rId22"/>
    <p:sldId id="325" r:id="rId23"/>
    <p:sldId id="1752" r:id="rId24"/>
    <p:sldId id="371" r:id="rId25"/>
    <p:sldId id="1747" r:id="rId26"/>
    <p:sldId id="372" r:id="rId27"/>
    <p:sldId id="1749" r:id="rId28"/>
    <p:sldId id="1757" r:id="rId29"/>
    <p:sldId id="1772" r:id="rId30"/>
    <p:sldId id="299" r:id="rId31"/>
    <p:sldId id="391" r:id="rId32"/>
    <p:sldId id="317" r:id="rId33"/>
    <p:sldId id="1773" r:id="rId34"/>
    <p:sldId id="1751" r:id="rId35"/>
    <p:sldId id="318" r:id="rId36"/>
    <p:sldId id="332" r:id="rId37"/>
    <p:sldId id="333" r:id="rId38"/>
    <p:sldId id="1753" r:id="rId39"/>
    <p:sldId id="1760" r:id="rId40"/>
    <p:sldId id="1759" r:id="rId41"/>
    <p:sldId id="1761" r:id="rId42"/>
    <p:sldId id="1750" r:id="rId43"/>
    <p:sldId id="1748" r:id="rId44"/>
    <p:sldId id="1763" r:id="rId45"/>
    <p:sldId id="1754" r:id="rId46"/>
    <p:sldId id="1755" r:id="rId47"/>
    <p:sldId id="1767" r:id="rId48"/>
    <p:sldId id="1765" r:id="rId49"/>
    <p:sldId id="1764" r:id="rId50"/>
    <p:sldId id="1766" r:id="rId51"/>
    <p:sldId id="1770" r:id="rId52"/>
    <p:sldId id="338" r:id="rId53"/>
    <p:sldId id="342" r:id="rId54"/>
    <p:sldId id="1768" r:id="rId55"/>
    <p:sldId id="321" r:id="rId56"/>
    <p:sldId id="340" r:id="rId57"/>
    <p:sldId id="341" r:id="rId58"/>
    <p:sldId id="290" r:id="rId59"/>
    <p:sldId id="269" r:id="rId6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30" autoAdjust="0"/>
    <p:restoredTop sz="93063" autoAdjust="0"/>
  </p:normalViewPr>
  <p:slideViewPr>
    <p:cSldViewPr snapToGrid="0" snapToObjects="1">
      <p:cViewPr varScale="1">
        <p:scale>
          <a:sx n="99" d="100"/>
          <a:sy n="99" d="100"/>
        </p:scale>
        <p:origin x="447" y="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2832" y="6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7" Type="http://schemas.openxmlformats.org/officeDocument/2006/relationships/slide" Target="../slides/slide4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rawing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rawing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</a:t>
          </a:r>
          <a:r>
            <a:rPr lang="fr-FR" sz="2000" noProof="0" dirty="0"/>
            <a:t>. </a:t>
          </a:r>
          <a:r>
            <a:rPr lang="fr-FR" sz="20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noProof="0" dirty="0"/>
            <a:t>La rentrée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800" noProof="0" dirty="0"/>
            <a:t>Poser une question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800" noProof="0" dirty="0"/>
            <a:t>Les activités de loisirs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0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0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0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0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800" noProof="0" dirty="0"/>
            <a:t>L’intonation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0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0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0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0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800" noProof="0" dirty="0"/>
            <a:t>Poser des questions sur les loisirs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0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000"/>
        </a:p>
      </dgm:t>
    </dgm:pt>
    <dgm:pt modelId="{775A1A75-C6CE-4C3D-A09A-9B9A71B94389}">
      <dgm:prSet phldrT="[Text]" custT="1"/>
      <dgm:spPr/>
      <dgm:t>
        <a:bodyPr rtlCol="0"/>
        <a:lstStyle/>
        <a:p>
          <a:pPr rtl="0"/>
          <a:r>
            <a:rPr lang="fr-FR" sz="1800" noProof="0" dirty="0"/>
            <a:t>Exprimer mes goûts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 sz="20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 sz="2000"/>
        </a:p>
      </dgm:t>
    </dgm:pt>
    <dgm:pt modelId="{0B2A8648-A1C4-48AC-B254-D9846B5AF15D}">
      <dgm:prSet phldrT="[Text]" custT="1"/>
      <dgm:spPr/>
      <dgm:t>
        <a:bodyPr rtlCol="0"/>
        <a:lstStyle/>
        <a:p>
          <a:pPr rtl="0"/>
          <a:r>
            <a:rPr lang="fr-FR" sz="1800" noProof="0" dirty="0"/>
            <a:t>Recherche des phrases clés</a:t>
          </a:r>
        </a:p>
      </dgm:t>
    </dgm:pt>
    <dgm:pt modelId="{68F5F943-3A59-48D4-B2A1-F8ABBBE2AD5D}" type="parTrans" cxnId="{132BBF2E-6593-49F8-8C04-D6609CC36897}">
      <dgm:prSet/>
      <dgm:spPr/>
      <dgm:t>
        <a:bodyPr/>
        <a:lstStyle/>
        <a:p>
          <a:endParaRPr lang="fr-FR" sz="2000"/>
        </a:p>
      </dgm:t>
    </dgm:pt>
    <dgm:pt modelId="{3AA52035-137D-490B-AEDE-B3E21AAE238C}" type="sibTrans" cxnId="{132BBF2E-6593-49F8-8C04-D6609CC36897}">
      <dgm:prSet/>
      <dgm:spPr/>
      <dgm:t>
        <a:bodyPr/>
        <a:lstStyle/>
        <a:p>
          <a:endParaRPr lang="fr-FR" sz="2000"/>
        </a:p>
      </dgm:t>
    </dgm:pt>
    <dgm:pt modelId="{37F00558-8DBC-4C85-90CB-80E0992BAFAA}">
      <dgm:prSet custT="1"/>
      <dgm:spPr/>
      <dgm:t>
        <a:bodyPr/>
        <a:lstStyle/>
        <a:p>
          <a:pPr rtl="0"/>
          <a:r>
            <a:rPr lang="fr-FR" sz="2000" b="1" noProof="0" dirty="0"/>
            <a:t>VI</a:t>
          </a:r>
          <a:r>
            <a:rPr lang="fr-FR" sz="2000" b="1" noProof="0"/>
            <a:t>. Phonétique</a:t>
          </a:r>
          <a:endParaRPr lang="fr-FR" sz="2000" b="1" noProof="0" dirty="0"/>
        </a:p>
      </dgm:t>
    </dgm:pt>
    <dgm:pt modelId="{B22A518F-F8CF-4271-A1E5-B35A8B9ADE05}" type="parTrans" cxnId="{BC96E9EF-4BD6-4E68-B760-B314BF1439DF}">
      <dgm:prSet/>
      <dgm:spPr/>
      <dgm:t>
        <a:bodyPr/>
        <a:lstStyle/>
        <a:p>
          <a:endParaRPr lang="fr-FR"/>
        </a:p>
      </dgm:t>
    </dgm:pt>
    <dgm:pt modelId="{D21914F0-928C-481F-9A77-ED448CFE9C13}" type="sibTrans" cxnId="{BC96E9EF-4BD6-4E68-B760-B314BF1439DF}">
      <dgm:prSet/>
      <dgm:spPr/>
      <dgm:t>
        <a:bodyPr/>
        <a:lstStyle/>
        <a:p>
          <a:endParaRPr lang="fr-FR"/>
        </a:p>
      </dgm:t>
    </dgm:pt>
    <dgm:pt modelId="{1A650DFD-9E6F-4F08-9C28-67ED8759F402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098BF5FC-BBC2-45B0-B9B4-7AF3CE36F452}" type="pres">
      <dgm:prSet presAssocID="{082E8A29-955A-4C7C-A174-3E9DCD4DC89B}" presName="linNode" presStyleCnt="0"/>
      <dgm:spPr/>
    </dgm:pt>
    <dgm:pt modelId="{7F38649D-ED51-4B8F-8261-2CA0B2B0E7D1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556DA471-329A-4E5C-A47C-8648A62F280B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7DFA8109-FF5C-4BB6-884D-846BAE24AFA0}" type="pres">
      <dgm:prSet presAssocID="{C2176686-D23E-48EB-9D1B-1A1B46236638}" presName="spacing" presStyleCnt="0"/>
      <dgm:spPr/>
    </dgm:pt>
    <dgm:pt modelId="{F756468D-01AA-4ACA-808A-3D01A09788C8}" type="pres">
      <dgm:prSet presAssocID="{B6E26FFC-9977-4BBC-BEC7-3D6B63754E52}" presName="linNode" presStyleCnt="0"/>
      <dgm:spPr/>
    </dgm:pt>
    <dgm:pt modelId="{D77F26E9-9F2D-43A2-B522-04EABF21757C}" type="pres">
      <dgm:prSet presAssocID="{B6E26FFC-9977-4BBC-BEC7-3D6B63754E52}" presName="parentShp" presStyleLbl="node1" presStyleIdx="1" presStyleCnt="7">
        <dgm:presLayoutVars>
          <dgm:bulletEnabled val="1"/>
        </dgm:presLayoutVars>
      </dgm:prSet>
      <dgm:spPr/>
    </dgm:pt>
    <dgm:pt modelId="{5B72C316-7711-4723-9307-F74A7276F378}" type="pres">
      <dgm:prSet presAssocID="{B6E26FFC-9977-4BBC-BEC7-3D6B63754E52}" presName="childShp" presStyleLbl="bgAccFollowNode1" presStyleIdx="1" presStyleCnt="7">
        <dgm:presLayoutVars>
          <dgm:bulletEnabled val="1"/>
        </dgm:presLayoutVars>
      </dgm:prSet>
      <dgm:spPr/>
    </dgm:pt>
    <dgm:pt modelId="{FAFED13A-1BC1-4A93-8720-4DD0EBB951CE}" type="pres">
      <dgm:prSet presAssocID="{48634C00-2335-4923-9072-EB7482323D9C}" presName="spacing" presStyleCnt="0"/>
      <dgm:spPr/>
    </dgm:pt>
    <dgm:pt modelId="{DA1C40D5-9EF9-46F0-9572-5A23732FCC3F}" type="pres">
      <dgm:prSet presAssocID="{6D0E5D9F-7263-4526-A227-51301233F549}" presName="linNode" presStyleCnt="0"/>
      <dgm:spPr/>
    </dgm:pt>
    <dgm:pt modelId="{339AB881-8F9D-4130-82BA-96794D5C1B8C}" type="pres">
      <dgm:prSet presAssocID="{6D0E5D9F-7263-4526-A227-51301233F549}" presName="parentShp" presStyleLbl="node1" presStyleIdx="2" presStyleCnt="7">
        <dgm:presLayoutVars>
          <dgm:bulletEnabled val="1"/>
        </dgm:presLayoutVars>
      </dgm:prSet>
      <dgm:spPr/>
    </dgm:pt>
    <dgm:pt modelId="{BEAA7D18-4FA8-4B38-86DC-CFED14238C51}" type="pres">
      <dgm:prSet presAssocID="{6D0E5D9F-7263-4526-A227-51301233F549}" presName="childShp" presStyleLbl="bgAccFollowNode1" presStyleIdx="2" presStyleCnt="7">
        <dgm:presLayoutVars>
          <dgm:bulletEnabled val="1"/>
        </dgm:presLayoutVars>
      </dgm:prSet>
      <dgm:spPr/>
    </dgm:pt>
    <dgm:pt modelId="{AF658989-35AE-40A9-B514-C5FBB68C3290}" type="pres">
      <dgm:prSet presAssocID="{DE289E29-1989-4D8E-8AA6-F030105B3F13}" presName="spacing" presStyleCnt="0"/>
      <dgm:spPr/>
    </dgm:pt>
    <dgm:pt modelId="{C6050D6C-A144-4B75-A543-1AEFDF0B8735}" type="pres">
      <dgm:prSet presAssocID="{E5E95E82-EF79-43CA-AA86-43B0E1CBCD3F}" presName="linNode" presStyleCnt="0"/>
      <dgm:spPr/>
    </dgm:pt>
    <dgm:pt modelId="{18D5D2E0-8471-4460-8F44-ACA7B49EF93D}" type="pres">
      <dgm:prSet presAssocID="{E5E95E82-EF79-43CA-AA86-43B0E1CBCD3F}" presName="parentShp" presStyleLbl="node1" presStyleIdx="3" presStyleCnt="7">
        <dgm:presLayoutVars>
          <dgm:bulletEnabled val="1"/>
        </dgm:presLayoutVars>
      </dgm:prSet>
      <dgm:spPr/>
    </dgm:pt>
    <dgm:pt modelId="{957A62CF-65E9-4393-92F4-CC3D5A430C3F}" type="pres">
      <dgm:prSet presAssocID="{E5E95E82-EF79-43CA-AA86-43B0E1CBCD3F}" presName="childShp" presStyleLbl="bgAccFollowNode1" presStyleIdx="3" presStyleCnt="7">
        <dgm:presLayoutVars>
          <dgm:bulletEnabled val="1"/>
        </dgm:presLayoutVars>
      </dgm:prSet>
      <dgm:spPr/>
    </dgm:pt>
    <dgm:pt modelId="{956DF4D5-379A-48EF-9513-E275F49801CB}" type="pres">
      <dgm:prSet presAssocID="{BF76010C-5523-4E13-B3E7-886DCE6AEBD4}" presName="spacing" presStyleCnt="0"/>
      <dgm:spPr/>
    </dgm:pt>
    <dgm:pt modelId="{3DE7F63A-2113-4B34-A3FD-0C6B575896AA}" type="pres">
      <dgm:prSet presAssocID="{0556DF01-8241-46B9-A9A7-696B425311D4}" presName="linNode" presStyleCnt="0"/>
      <dgm:spPr/>
    </dgm:pt>
    <dgm:pt modelId="{0F7DECFC-8431-46F3-A140-EB043C709DF5}" type="pres">
      <dgm:prSet presAssocID="{0556DF01-8241-46B9-A9A7-696B425311D4}" presName="parentShp" presStyleLbl="node1" presStyleIdx="4" presStyleCnt="7">
        <dgm:presLayoutVars>
          <dgm:bulletEnabled val="1"/>
        </dgm:presLayoutVars>
      </dgm:prSet>
      <dgm:spPr/>
    </dgm:pt>
    <dgm:pt modelId="{2207FF74-897B-488D-AE22-88269022BC9F}" type="pres">
      <dgm:prSet presAssocID="{0556DF01-8241-46B9-A9A7-696B425311D4}" presName="childShp" presStyleLbl="bgAccFollowNode1" presStyleIdx="4" presStyleCnt="7">
        <dgm:presLayoutVars>
          <dgm:bulletEnabled val="1"/>
        </dgm:presLayoutVars>
      </dgm:prSet>
      <dgm:spPr/>
    </dgm:pt>
    <dgm:pt modelId="{F225AB4C-A61A-45F6-8C2B-6DF540E8F759}" type="pres">
      <dgm:prSet presAssocID="{C4CA99FB-0935-42A7-A480-9B496516F239}" presName="spacing" presStyleCnt="0"/>
      <dgm:spPr/>
    </dgm:pt>
    <dgm:pt modelId="{87155DA5-7009-4CA8-97A3-ABF8BBF77771}" type="pres">
      <dgm:prSet presAssocID="{37F00558-8DBC-4C85-90CB-80E0992BAFAA}" presName="linNode" presStyleCnt="0"/>
      <dgm:spPr/>
    </dgm:pt>
    <dgm:pt modelId="{3C25A41D-0806-4A4C-A794-D3DCF3DC3490}" type="pres">
      <dgm:prSet presAssocID="{37F00558-8DBC-4C85-90CB-80E0992BAFAA}" presName="parentShp" presStyleLbl="node1" presStyleIdx="5" presStyleCnt="7">
        <dgm:presLayoutVars>
          <dgm:bulletEnabled val="1"/>
        </dgm:presLayoutVars>
      </dgm:prSet>
      <dgm:spPr/>
    </dgm:pt>
    <dgm:pt modelId="{C5D4513F-0712-4ABE-9C27-24B2E481567F}" type="pres">
      <dgm:prSet presAssocID="{37F00558-8DBC-4C85-90CB-80E0992BAFAA}" presName="childShp" presStyleLbl="bgAccFollowNode1" presStyleIdx="5" presStyleCnt="7">
        <dgm:presLayoutVars>
          <dgm:bulletEnabled val="1"/>
        </dgm:presLayoutVars>
      </dgm:prSet>
      <dgm:spPr/>
    </dgm:pt>
    <dgm:pt modelId="{5305DE92-A413-46E2-8005-F54641AEE6E9}" type="pres">
      <dgm:prSet presAssocID="{D21914F0-928C-481F-9A77-ED448CFE9C13}" presName="spacing" presStyleCnt="0"/>
      <dgm:spPr/>
    </dgm:pt>
    <dgm:pt modelId="{99003112-BA48-4FF4-8376-511873493BF4}" type="pres">
      <dgm:prSet presAssocID="{EF2B91B6-6F0A-4365-9672-0E2C5B6A7701}" presName="linNode" presStyleCnt="0"/>
      <dgm:spPr/>
    </dgm:pt>
    <dgm:pt modelId="{1050D24C-7C6E-4337-A199-3B2610D81709}" type="pres">
      <dgm:prSet presAssocID="{EF2B91B6-6F0A-4365-9672-0E2C5B6A7701}" presName="parentShp" presStyleLbl="node1" presStyleIdx="6" presStyleCnt="7">
        <dgm:presLayoutVars>
          <dgm:bulletEnabled val="1"/>
        </dgm:presLayoutVars>
      </dgm:prSet>
      <dgm:spPr/>
    </dgm:pt>
    <dgm:pt modelId="{134FB98B-1E9F-4004-9865-DBA7DE68C4E2}" type="pres">
      <dgm:prSet presAssocID="{EF2B91B6-6F0A-4365-9672-0E2C5B6A770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6371D613-5065-4632-B1CA-0692E7CCE61A}" type="presOf" srcId="{37A7C994-CC74-44DD-8777-ED6736B35821}" destId="{2207FF74-897B-488D-AE22-88269022BC9F}" srcOrd="0" destOrd="0" presId="urn:microsoft.com/office/officeart/2005/8/layout/vList6"/>
    <dgm:cxn modelId="{113D7E17-B4B8-418F-8AF8-B3F284A39CBF}" type="presOf" srcId="{0B2A8648-A1C4-48AC-B254-D9846B5AF15D}" destId="{5B72C316-7711-4723-9307-F74A7276F378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2CAD902E-A04D-4D72-85EC-02885A5297C4}" type="presOf" srcId="{B6E26FFC-9977-4BBC-BEC7-3D6B63754E52}" destId="{D77F26E9-9F2D-43A2-B522-04EABF21757C}" srcOrd="0" destOrd="0" presId="urn:microsoft.com/office/officeart/2005/8/layout/vList6"/>
    <dgm:cxn modelId="{132BBF2E-6593-49F8-8C04-D6609CC36897}" srcId="{B6E26FFC-9977-4BBC-BEC7-3D6B63754E52}" destId="{0B2A8648-A1C4-48AC-B254-D9846B5AF15D}" srcOrd="0" destOrd="0" parTransId="{68F5F943-3A59-48D4-B2A1-F8ABBBE2AD5D}" sibTransId="{3AA52035-137D-490B-AEDE-B3E21AAE238C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7BA43E-0C32-47C3-AA2D-B7AA303BC6A4}" type="presOf" srcId="{E5E95E82-EF79-43CA-AA86-43B0E1CBCD3F}" destId="{18D5D2E0-8471-4460-8F44-ACA7B49EF93D}" srcOrd="0" destOrd="0" presId="urn:microsoft.com/office/officeart/2005/8/layout/vList6"/>
    <dgm:cxn modelId="{0AE7D842-8D35-480B-B087-F8DE36A1E937}" type="presOf" srcId="{775A1A75-C6CE-4C3D-A09A-9B9A71B94389}" destId="{957A62CF-65E9-4393-92F4-CC3D5A430C3F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B8E0854A-DD14-44A0-B716-0FEEB5229CD1}" type="presOf" srcId="{EF2B91B6-6F0A-4365-9672-0E2C5B6A7701}" destId="{1050D24C-7C6E-4337-A199-3B2610D81709}" srcOrd="0" destOrd="0" presId="urn:microsoft.com/office/officeart/2005/8/layout/vList6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F422696E-CBB3-4DDB-8C0B-F94FE1D241BC}" type="presOf" srcId="{010F7425-1081-46EA-BC6D-7D7F7133B2F3}" destId="{C5D4513F-0712-4ABE-9C27-24B2E481567F}" srcOrd="0" destOrd="0" presId="urn:microsoft.com/office/officeart/2005/8/layout/vList6"/>
    <dgm:cxn modelId="{369FA755-A942-40CF-AC3A-0B7AC59ABD94}" type="presOf" srcId="{C405AABF-5221-4BF2-84F2-80740C29EB11}" destId="{134FB98B-1E9F-4004-9865-DBA7DE68C4E2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95E12C8B-729A-4ED5-B509-BDA1B7EDA26F}" type="presOf" srcId="{30FF9F33-11F2-4729-A62E-AD56E0B488E1}" destId="{BEAA7D18-4FA8-4B38-86DC-CFED14238C51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FE5349F-8642-4829-B471-6F5B19CCD375}" type="presOf" srcId="{082E8A29-955A-4C7C-A174-3E9DCD4DC89B}" destId="{7F38649D-ED51-4B8F-8261-2CA0B2B0E7D1}" srcOrd="0" destOrd="0" presId="urn:microsoft.com/office/officeart/2005/8/layout/vList6"/>
    <dgm:cxn modelId="{07F9449F-3F6C-42B2-B59E-9E6B60903F47}" type="presOf" srcId="{6D0E5D9F-7263-4526-A227-51301233F549}" destId="{339AB881-8F9D-4130-82BA-96794D5C1B8C}" srcOrd="0" destOrd="0" presId="urn:microsoft.com/office/officeart/2005/8/layout/vList6"/>
    <dgm:cxn modelId="{C0D10DA3-4B19-405F-995E-D2DF2F91DEA8}" type="presOf" srcId="{23A0DE4A-FE92-496E-B335-3433CEFB74E9}" destId="{556DA471-329A-4E5C-A47C-8648A62F280B}" srcOrd="0" destOrd="0" presId="urn:microsoft.com/office/officeart/2005/8/layout/vList6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641061BA-8FA1-4D86-97BB-1E6C508297BC}" type="presOf" srcId="{0556DF01-8241-46B9-A9A7-696B425311D4}" destId="{0F7DECFC-8431-46F3-A140-EB043C709DF5}" srcOrd="0" destOrd="0" presId="urn:microsoft.com/office/officeart/2005/8/layout/vList6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4558B1C1-4641-4E8A-B982-482C8DD27C8C}" type="presOf" srcId="{CF9055CF-8DEB-4A02-949A-DE72B6AC5D37}" destId="{1A650DFD-9E6F-4F08-9C28-67ED8759F402}" srcOrd="0" destOrd="0" presId="urn:microsoft.com/office/officeart/2005/8/layout/vList6"/>
    <dgm:cxn modelId="{B3167FC5-81D4-4AEE-B8F9-D46C505E11B2}" srcId="{37F00558-8DBC-4C85-90CB-80E0992BAFAA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BC96E9EF-4BD6-4E68-B760-B314BF1439DF}" srcId="{CF9055CF-8DEB-4A02-949A-DE72B6AC5D37}" destId="{37F00558-8DBC-4C85-90CB-80E0992BAFAA}" srcOrd="5" destOrd="0" parTransId="{B22A518F-F8CF-4271-A1E5-B35A8B9ADE05}" sibTransId="{D21914F0-928C-481F-9A77-ED448CFE9C13}"/>
    <dgm:cxn modelId="{3D6EAAF1-494D-4CD5-A9E7-1FDD25C41DD5}" type="presOf" srcId="{37F00558-8DBC-4C85-90CB-80E0992BAFAA}" destId="{3C25A41D-0806-4A4C-A794-D3DCF3DC3490}" srcOrd="0" destOrd="0" presId="urn:microsoft.com/office/officeart/2005/8/layout/vList6"/>
    <dgm:cxn modelId="{9202AA70-0669-4692-A0EA-D1EC9BB849D6}" type="presParOf" srcId="{1A650DFD-9E6F-4F08-9C28-67ED8759F402}" destId="{098BF5FC-BBC2-45B0-B9B4-7AF3CE36F452}" srcOrd="0" destOrd="0" presId="urn:microsoft.com/office/officeart/2005/8/layout/vList6"/>
    <dgm:cxn modelId="{DA78769C-B730-4073-8DCB-B9FCDFF5C2D2}" type="presParOf" srcId="{098BF5FC-BBC2-45B0-B9B4-7AF3CE36F452}" destId="{7F38649D-ED51-4B8F-8261-2CA0B2B0E7D1}" srcOrd="0" destOrd="0" presId="urn:microsoft.com/office/officeart/2005/8/layout/vList6"/>
    <dgm:cxn modelId="{2506C82C-BAB4-4AB9-AA41-8B64C39D969B}" type="presParOf" srcId="{098BF5FC-BBC2-45B0-B9B4-7AF3CE36F452}" destId="{556DA471-329A-4E5C-A47C-8648A62F280B}" srcOrd="1" destOrd="0" presId="urn:microsoft.com/office/officeart/2005/8/layout/vList6"/>
    <dgm:cxn modelId="{10AC4D43-4CC6-4282-8154-8AA4E7C50D46}" type="presParOf" srcId="{1A650DFD-9E6F-4F08-9C28-67ED8759F402}" destId="{7DFA8109-FF5C-4BB6-884D-846BAE24AFA0}" srcOrd="1" destOrd="0" presId="urn:microsoft.com/office/officeart/2005/8/layout/vList6"/>
    <dgm:cxn modelId="{15E77789-4C5B-43C4-96CB-5AA949D9CA63}" type="presParOf" srcId="{1A650DFD-9E6F-4F08-9C28-67ED8759F402}" destId="{F756468D-01AA-4ACA-808A-3D01A09788C8}" srcOrd="2" destOrd="0" presId="urn:microsoft.com/office/officeart/2005/8/layout/vList6"/>
    <dgm:cxn modelId="{1EE7DBCF-4E99-4383-8FF3-05887DF6E129}" type="presParOf" srcId="{F756468D-01AA-4ACA-808A-3D01A09788C8}" destId="{D77F26E9-9F2D-43A2-B522-04EABF21757C}" srcOrd="0" destOrd="0" presId="urn:microsoft.com/office/officeart/2005/8/layout/vList6"/>
    <dgm:cxn modelId="{378DA126-008A-47B2-9785-63D2B5489AD5}" type="presParOf" srcId="{F756468D-01AA-4ACA-808A-3D01A09788C8}" destId="{5B72C316-7711-4723-9307-F74A7276F378}" srcOrd="1" destOrd="0" presId="urn:microsoft.com/office/officeart/2005/8/layout/vList6"/>
    <dgm:cxn modelId="{6E1A34DD-ACEB-479C-98A2-8AFCB1B77C78}" type="presParOf" srcId="{1A650DFD-9E6F-4F08-9C28-67ED8759F402}" destId="{FAFED13A-1BC1-4A93-8720-4DD0EBB951CE}" srcOrd="3" destOrd="0" presId="urn:microsoft.com/office/officeart/2005/8/layout/vList6"/>
    <dgm:cxn modelId="{F0E5288E-4310-4568-BB6E-8E99C78A8F1E}" type="presParOf" srcId="{1A650DFD-9E6F-4F08-9C28-67ED8759F402}" destId="{DA1C40D5-9EF9-46F0-9572-5A23732FCC3F}" srcOrd="4" destOrd="0" presId="urn:microsoft.com/office/officeart/2005/8/layout/vList6"/>
    <dgm:cxn modelId="{57ADBA9D-36DF-45F2-86A1-EE83D47900A7}" type="presParOf" srcId="{DA1C40D5-9EF9-46F0-9572-5A23732FCC3F}" destId="{339AB881-8F9D-4130-82BA-96794D5C1B8C}" srcOrd="0" destOrd="0" presId="urn:microsoft.com/office/officeart/2005/8/layout/vList6"/>
    <dgm:cxn modelId="{56D9D71F-870E-401D-AEEC-A30A23D8DFB0}" type="presParOf" srcId="{DA1C40D5-9EF9-46F0-9572-5A23732FCC3F}" destId="{BEAA7D18-4FA8-4B38-86DC-CFED14238C51}" srcOrd="1" destOrd="0" presId="urn:microsoft.com/office/officeart/2005/8/layout/vList6"/>
    <dgm:cxn modelId="{288A3AF9-765F-4F6D-A2E2-6C48F59F84E5}" type="presParOf" srcId="{1A650DFD-9E6F-4F08-9C28-67ED8759F402}" destId="{AF658989-35AE-40A9-B514-C5FBB68C3290}" srcOrd="5" destOrd="0" presId="urn:microsoft.com/office/officeart/2005/8/layout/vList6"/>
    <dgm:cxn modelId="{7E8EB731-60A9-481A-B607-5478F5965E0C}" type="presParOf" srcId="{1A650DFD-9E6F-4F08-9C28-67ED8759F402}" destId="{C6050D6C-A144-4B75-A543-1AEFDF0B8735}" srcOrd="6" destOrd="0" presId="urn:microsoft.com/office/officeart/2005/8/layout/vList6"/>
    <dgm:cxn modelId="{21B697B6-C1D7-48C4-892C-69055F85D66F}" type="presParOf" srcId="{C6050D6C-A144-4B75-A543-1AEFDF0B8735}" destId="{18D5D2E0-8471-4460-8F44-ACA7B49EF93D}" srcOrd="0" destOrd="0" presId="urn:microsoft.com/office/officeart/2005/8/layout/vList6"/>
    <dgm:cxn modelId="{0EA76562-66B2-44B7-9050-93D482CE6DE2}" type="presParOf" srcId="{C6050D6C-A144-4B75-A543-1AEFDF0B8735}" destId="{957A62CF-65E9-4393-92F4-CC3D5A430C3F}" srcOrd="1" destOrd="0" presId="urn:microsoft.com/office/officeart/2005/8/layout/vList6"/>
    <dgm:cxn modelId="{2CB91FD6-6D86-411C-A6C9-08DC36AB4EA7}" type="presParOf" srcId="{1A650DFD-9E6F-4F08-9C28-67ED8759F402}" destId="{956DF4D5-379A-48EF-9513-E275F49801CB}" srcOrd="7" destOrd="0" presId="urn:microsoft.com/office/officeart/2005/8/layout/vList6"/>
    <dgm:cxn modelId="{F37445AE-7DA1-43A9-B4CE-E53C23548001}" type="presParOf" srcId="{1A650DFD-9E6F-4F08-9C28-67ED8759F402}" destId="{3DE7F63A-2113-4B34-A3FD-0C6B575896AA}" srcOrd="8" destOrd="0" presId="urn:microsoft.com/office/officeart/2005/8/layout/vList6"/>
    <dgm:cxn modelId="{763BAF4E-EEF6-47BD-8D04-86344D1AB57C}" type="presParOf" srcId="{3DE7F63A-2113-4B34-A3FD-0C6B575896AA}" destId="{0F7DECFC-8431-46F3-A140-EB043C709DF5}" srcOrd="0" destOrd="0" presId="urn:microsoft.com/office/officeart/2005/8/layout/vList6"/>
    <dgm:cxn modelId="{7E8B1D31-2814-4F37-8DED-0B2212E8CF75}" type="presParOf" srcId="{3DE7F63A-2113-4B34-A3FD-0C6B575896AA}" destId="{2207FF74-897B-488D-AE22-88269022BC9F}" srcOrd="1" destOrd="0" presId="urn:microsoft.com/office/officeart/2005/8/layout/vList6"/>
    <dgm:cxn modelId="{92A728FE-9A2B-4E26-9C89-253171ADFD89}" type="presParOf" srcId="{1A650DFD-9E6F-4F08-9C28-67ED8759F402}" destId="{F225AB4C-A61A-45F6-8C2B-6DF540E8F759}" srcOrd="9" destOrd="0" presId="urn:microsoft.com/office/officeart/2005/8/layout/vList6"/>
    <dgm:cxn modelId="{F2209BEA-7C59-4A61-8172-02A91823E19B}" type="presParOf" srcId="{1A650DFD-9E6F-4F08-9C28-67ED8759F402}" destId="{87155DA5-7009-4CA8-97A3-ABF8BBF77771}" srcOrd="10" destOrd="0" presId="urn:microsoft.com/office/officeart/2005/8/layout/vList6"/>
    <dgm:cxn modelId="{236E605E-F61D-4BB5-88E0-5B240A483EAA}" type="presParOf" srcId="{87155DA5-7009-4CA8-97A3-ABF8BBF77771}" destId="{3C25A41D-0806-4A4C-A794-D3DCF3DC3490}" srcOrd="0" destOrd="0" presId="urn:microsoft.com/office/officeart/2005/8/layout/vList6"/>
    <dgm:cxn modelId="{5634DAAC-FD65-4848-A4C9-D95CA24F3121}" type="presParOf" srcId="{87155DA5-7009-4CA8-97A3-ABF8BBF77771}" destId="{C5D4513F-0712-4ABE-9C27-24B2E481567F}" srcOrd="1" destOrd="0" presId="urn:microsoft.com/office/officeart/2005/8/layout/vList6"/>
    <dgm:cxn modelId="{C8FED96B-401D-4F1C-AE7E-131BDBC77526}" type="presParOf" srcId="{1A650DFD-9E6F-4F08-9C28-67ED8759F402}" destId="{5305DE92-A413-46E2-8005-F54641AEE6E9}" srcOrd="11" destOrd="0" presId="urn:microsoft.com/office/officeart/2005/8/layout/vList6"/>
    <dgm:cxn modelId="{8295D63B-BDC7-4124-A0A7-18E81E330302}" type="presParOf" srcId="{1A650DFD-9E6F-4F08-9C28-67ED8759F402}" destId="{99003112-BA48-4FF4-8376-511873493BF4}" srcOrd="12" destOrd="0" presId="urn:microsoft.com/office/officeart/2005/8/layout/vList6"/>
    <dgm:cxn modelId="{FD29DCA2-3CEF-4854-80AA-1D3BEB42483C}" type="presParOf" srcId="{99003112-BA48-4FF4-8376-511873493BF4}" destId="{1050D24C-7C6E-4337-A199-3B2610D81709}" srcOrd="0" destOrd="0" presId="urn:microsoft.com/office/officeart/2005/8/layout/vList6"/>
    <dgm:cxn modelId="{A9A627E3-8246-4DAC-B842-6784B018E3DF}" type="presParOf" srcId="{99003112-BA48-4FF4-8376-511873493BF4}" destId="{134FB98B-1E9F-4004-9865-DBA7DE68C4E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Grammaire</a:t>
          </a:r>
          <a:endParaRPr lang="fr-FR" sz="14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Culture</a:t>
          </a:r>
          <a:endParaRPr lang="fr-FR" sz="14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400" strike="sngStrike" noProof="0" dirty="0"/>
            <a:t> Les jeux vidéo sur mobile en France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Vocabulaire</a:t>
          </a:r>
          <a:endParaRPr lang="fr-FR" sz="14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400" noProof="0" dirty="0"/>
            <a:t> Loisirs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400" noProof="0" dirty="0"/>
            <a:t> Verbes réguliers : aimer, détester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60448551-5814-45F0-85B7-B0A759430A1E}">
      <dgm:prSet phldrT="[Text]" custT="1"/>
      <dgm:spPr/>
      <dgm:t>
        <a:bodyPr/>
        <a:lstStyle/>
        <a:p>
          <a:pPr algn="ctr"/>
          <a:r>
            <a:rPr lang="fr-FR" sz="1400" noProof="0" dirty="0"/>
            <a:t>Poser une question</a:t>
          </a:r>
        </a:p>
      </dgm:t>
    </dgm:pt>
    <dgm:pt modelId="{8182115E-AEBB-4A9C-BE92-8D20C343C5BB}" type="parTrans" cxnId="{50C0CB5A-446F-4C0E-85F1-F62DE6D6FEAC}">
      <dgm:prSet/>
      <dgm:spPr/>
    </dgm:pt>
    <dgm:pt modelId="{255819C2-A0AC-462B-9089-ED9347598711}" type="sibTrans" cxnId="{50C0CB5A-446F-4C0E-85F1-F62DE6D6FEAC}">
      <dgm:prSet/>
      <dgm:spPr/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Ang="0" custScaleX="100596" custScaleY="852" custLinFactNeighborX="-315" custLinFactNeighborY="8452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50C0CB5A-446F-4C0E-85F1-F62DE6D6FEAC}" srcId="{6D0E5D9F-7263-4526-A227-51301233F549}" destId="{60448551-5814-45F0-85B7-B0A759430A1E}" srcOrd="1" destOrd="0" parTransId="{8182115E-AEBB-4A9C-BE92-8D20C343C5BB}" sibTransId="{255819C2-A0AC-462B-9089-ED9347598711}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0768C1AE-7834-4172-B2EE-852BF6A2AEFE}" type="presOf" srcId="{60448551-5814-45F0-85B7-B0A759430A1E}" destId="{DB1E9EF9-0CB9-46C8-B218-BE1DCDA76ADC}" srcOrd="0" destOrd="2" presId="urn:microsoft.com/office/officeart/2005/8/layout/hList7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21F97BBA-8E0B-423C-9954-A30228161DB7}" type="presOf" srcId="{60448551-5814-45F0-85B7-B0A759430A1E}" destId="{49DC33B3-1E99-49A5-8AB6-AE522BB3D80F}" srcOrd="1" destOrd="2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Grammaire</a:t>
          </a:r>
          <a:endParaRPr lang="fr-FR" sz="14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Culture</a:t>
          </a:r>
          <a:endParaRPr lang="fr-FR" sz="14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400" strike="sngStrike" noProof="0" dirty="0"/>
            <a:t> Les jeux vidéo sur mobile en France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Vocabulaire</a:t>
          </a:r>
          <a:endParaRPr lang="fr-FR" sz="14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400" strike="sngStrike" noProof="0" dirty="0"/>
            <a:t> Loisirs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400" noProof="0" dirty="0"/>
            <a:t> Verbes réguliers : aimer, détester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732AA370-46C6-4077-9608-D2A11174E074}">
      <dgm:prSet phldrT="[Text]" custT="1"/>
      <dgm:spPr/>
      <dgm:t>
        <a:bodyPr/>
        <a:lstStyle/>
        <a:p>
          <a:pPr algn="ctr"/>
          <a:r>
            <a:rPr lang="fr-FR" sz="1400" noProof="0" dirty="0"/>
            <a:t>Poser une question</a:t>
          </a:r>
        </a:p>
      </dgm:t>
    </dgm:pt>
    <dgm:pt modelId="{B2715F21-1B89-4F00-A194-B609340E396C}" type="parTrans" cxnId="{3805A022-4681-4918-8071-1A68C0ED7F14}">
      <dgm:prSet/>
      <dgm:spPr/>
      <dgm:t>
        <a:bodyPr/>
        <a:lstStyle/>
        <a:p>
          <a:endParaRPr lang="fr-FR"/>
        </a:p>
      </dgm:t>
    </dgm:pt>
    <dgm:pt modelId="{11881AE6-B792-4BA9-B1C4-5D76153B9C6C}" type="sibTrans" cxnId="{3805A022-4681-4918-8071-1A68C0ED7F14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Ang="0" custScaleX="100596" custScaleY="852" custLinFactNeighborX="-315" custLinFactNeighborY="8452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05A022-4681-4918-8071-1A68C0ED7F14}" srcId="{6D0E5D9F-7263-4526-A227-51301233F549}" destId="{732AA370-46C6-4077-9608-D2A11174E074}" srcOrd="1" destOrd="0" parTransId="{B2715F21-1B89-4F00-A194-B609340E396C}" sibTransId="{11881AE6-B792-4BA9-B1C4-5D76153B9C6C}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46B2CD57-9A4E-4EB4-B058-2E622ABE9E46}" type="presOf" srcId="{732AA370-46C6-4077-9608-D2A11174E074}" destId="{49DC33B3-1E99-49A5-8AB6-AE522BB3D80F}" srcOrd="1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3BE6DEF3-406C-4C1F-BD22-CA26F2E2F49C}" type="presOf" srcId="{732AA370-46C6-4077-9608-D2A11174E074}" destId="{DB1E9EF9-0CB9-46C8-B218-BE1DCDA76ADC}" srcOrd="0" destOrd="2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Grammaire</a:t>
          </a:r>
          <a:endParaRPr lang="fr-FR" sz="14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Culture</a:t>
          </a:r>
          <a:endParaRPr lang="fr-FR" sz="14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400" strike="sngStrike" noProof="0" dirty="0"/>
            <a:t> Les jeux vidéo sur mobile en France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Vocabulaire</a:t>
          </a:r>
          <a:endParaRPr lang="fr-FR" sz="14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400" strike="sngStrike" noProof="0" dirty="0"/>
            <a:t> Loisirs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400" strike="sngStrike" noProof="0" dirty="0"/>
            <a:t> Verbes réguliers : aimer, détester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732AA370-46C6-4077-9608-D2A11174E074}">
      <dgm:prSet phldrT="[Text]" custT="1"/>
      <dgm:spPr/>
      <dgm:t>
        <a:bodyPr/>
        <a:lstStyle/>
        <a:p>
          <a:pPr algn="ctr"/>
          <a:r>
            <a:rPr lang="fr-FR" sz="1400" noProof="0" dirty="0"/>
            <a:t>Poser une question</a:t>
          </a:r>
        </a:p>
      </dgm:t>
    </dgm:pt>
    <dgm:pt modelId="{B2715F21-1B89-4F00-A194-B609340E396C}" type="parTrans" cxnId="{3805A022-4681-4918-8071-1A68C0ED7F14}">
      <dgm:prSet/>
      <dgm:spPr/>
      <dgm:t>
        <a:bodyPr/>
        <a:lstStyle/>
        <a:p>
          <a:endParaRPr lang="fr-FR"/>
        </a:p>
      </dgm:t>
    </dgm:pt>
    <dgm:pt modelId="{11881AE6-B792-4BA9-B1C4-5D76153B9C6C}" type="sibTrans" cxnId="{3805A022-4681-4918-8071-1A68C0ED7F14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Ang="0" custScaleX="100596" custScaleY="852" custLinFactNeighborX="-315" custLinFactNeighborY="8452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05A022-4681-4918-8071-1A68C0ED7F14}" srcId="{6D0E5D9F-7263-4526-A227-51301233F549}" destId="{732AA370-46C6-4077-9608-D2A11174E074}" srcOrd="1" destOrd="0" parTransId="{B2715F21-1B89-4F00-A194-B609340E396C}" sibTransId="{11881AE6-B792-4BA9-B1C4-5D76153B9C6C}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46B2CD57-9A4E-4EB4-B058-2E622ABE9E46}" type="presOf" srcId="{732AA370-46C6-4077-9608-D2A11174E074}" destId="{49DC33B3-1E99-49A5-8AB6-AE522BB3D80F}" srcOrd="1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3BE6DEF3-406C-4C1F-BD22-CA26F2E2F49C}" type="presOf" srcId="{732AA370-46C6-4077-9608-D2A11174E074}" destId="{DB1E9EF9-0CB9-46C8-B218-BE1DCDA76ADC}" srcOrd="0" destOrd="2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br>
            <a:rPr lang="fr-FR" sz="2000" b="1" noProof="0" dirty="0">
              <a:solidFill>
                <a:schemeClr val="tx1"/>
              </a:solidFill>
            </a:rPr>
          </a:br>
          <a:endParaRPr lang="fr-FR" sz="20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conjugate</a:t>
          </a:r>
          <a:r>
            <a:rPr lang="fr-FR" dirty="0"/>
            <a:t> </a:t>
          </a:r>
          <a:r>
            <a:rPr lang="fr-FR" dirty="0" err="1"/>
            <a:t>regular</a:t>
          </a:r>
          <a:r>
            <a:rPr lang="fr-FR" dirty="0"/>
            <a:t> </a:t>
          </a:r>
          <a:r>
            <a:rPr lang="fr-FR" dirty="0" err="1"/>
            <a:t>verbs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questions about likes and dislikes.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</a:t>
          </a:r>
          <a:r>
            <a:rPr lang="fr-FR" dirty="0" err="1"/>
            <a:t>negative</a:t>
          </a:r>
          <a:r>
            <a:rPr lang="fr-FR" dirty="0"/>
            <a:t> sentences.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Grammaire</a:t>
          </a:r>
          <a:endParaRPr lang="fr-FR" sz="14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Culture</a:t>
          </a:r>
          <a:endParaRPr lang="fr-FR" sz="14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400" noProof="0" dirty="0"/>
            <a:t> Les jeux vidéo sur mobile en France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Vocabulaire</a:t>
          </a:r>
          <a:endParaRPr lang="fr-FR" sz="14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400" noProof="0" dirty="0"/>
            <a:t> Loisirs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400" noProof="0" dirty="0"/>
            <a:t> Verbes réguliers : aimer, détester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217895F4-F387-4660-88E9-16123E084573}">
      <dgm:prSet phldrT="[Text]" custT="1"/>
      <dgm:spPr/>
      <dgm:t>
        <a:bodyPr/>
        <a:lstStyle/>
        <a:p>
          <a:pPr algn="ctr"/>
          <a:r>
            <a:rPr lang="fr-FR" sz="1400" noProof="0" dirty="0"/>
            <a:t>Poser une question</a:t>
          </a:r>
        </a:p>
      </dgm:t>
    </dgm:pt>
    <dgm:pt modelId="{AFF9C40F-0D2E-4F1A-854F-BD13D33021FA}" type="parTrans" cxnId="{F7C27133-DD98-45A8-91D3-7CAE90D1BF45}">
      <dgm:prSet/>
      <dgm:spPr/>
    </dgm:pt>
    <dgm:pt modelId="{3DBFEA3E-FB09-4B7B-8059-A2E4AB0C87AA}" type="sibTrans" cxnId="{F7C27133-DD98-45A8-91D3-7CAE90D1BF45}">
      <dgm:prSet/>
      <dgm:spPr/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Ang="0" custScaleX="100596" custScaleY="852" custLinFactNeighborX="-315" custLinFactNeighborY="8452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F7C27133-DD98-45A8-91D3-7CAE90D1BF45}" srcId="{6D0E5D9F-7263-4526-A227-51301233F549}" destId="{217895F4-F387-4660-88E9-16123E084573}" srcOrd="1" destOrd="0" parTransId="{AFF9C40F-0D2E-4F1A-854F-BD13D33021FA}" sibTransId="{3DBFEA3E-FB09-4B7B-8059-A2E4AB0C87AA}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921F323C-09C7-47F6-B920-9FABEB5DD81B}" type="presOf" srcId="{217895F4-F387-4660-88E9-16123E084573}" destId="{49DC33B3-1E99-49A5-8AB6-AE522BB3D80F}" srcOrd="1" destOrd="2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D1DBB740-1AD7-4602-BDE8-F476ACA34792}" type="presOf" srcId="{217895F4-F387-4660-88E9-16123E084573}" destId="{DB1E9EF9-0CB9-46C8-B218-BE1DCDA76ADC}" srcOrd="0" destOrd="2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conjugate</a:t>
          </a:r>
          <a:r>
            <a:rPr lang="fr-FR" dirty="0"/>
            <a:t> </a:t>
          </a:r>
          <a:r>
            <a:rPr lang="fr-FR" dirty="0" err="1"/>
            <a:t>regular</a:t>
          </a:r>
          <a:r>
            <a:rPr lang="fr-FR" dirty="0"/>
            <a:t> </a:t>
          </a:r>
          <a:r>
            <a:rPr lang="fr-FR" dirty="0" err="1"/>
            <a:t>verbs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questions about likes and dislikes.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</a:t>
          </a:r>
          <a:r>
            <a:rPr lang="fr-FR" dirty="0" err="1"/>
            <a:t>negative</a:t>
          </a:r>
          <a:r>
            <a:rPr lang="fr-FR" dirty="0"/>
            <a:t> sentences.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loisirs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goûts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question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9367D924-0FA8-4E26-A92F-4BE1476203D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200" dirty="0"/>
        </a:p>
      </dgm:t>
    </dgm:pt>
    <dgm:pt modelId="{9395D2B2-3073-4201-BDAE-D1A5FCA4AF2B}" type="parTrans" cxnId="{2D4BB17C-EB83-4983-80BA-FCB5021DA784}">
      <dgm:prSet/>
      <dgm:spPr/>
      <dgm:t>
        <a:bodyPr/>
        <a:lstStyle/>
        <a:p>
          <a:endParaRPr lang="fr-FR" sz="1200"/>
        </a:p>
      </dgm:t>
    </dgm:pt>
    <dgm:pt modelId="{202F5730-773F-4899-864B-10F3F9214D51}" type="sibTrans" cxnId="{2D4BB17C-EB83-4983-80BA-FCB5021DA784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A92D2251-DFB8-4730-85A5-437F9F7943B9}" type="pres">
      <dgm:prSet presAssocID="{9367D924-0FA8-4E26-A92F-4BE1476203D5}" presName="parTxOnly" presStyleLbl="node1" presStyleIdx="5" presStyleCnt="7">
        <dgm:presLayoutVars>
          <dgm:bulletEnabled val="1"/>
        </dgm:presLayoutVars>
      </dgm:prSet>
      <dgm:spPr/>
    </dgm:pt>
    <dgm:pt modelId="{9DD4A145-78D0-4EC6-A816-73A54310282C}" type="pres">
      <dgm:prSet presAssocID="{202F5730-773F-4899-864B-10F3F9214D51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2D4BB17C-EB83-4983-80BA-FCB5021DA784}" srcId="{70A282F3-4515-4856-B2C0-86AA77246B51}" destId="{9367D924-0FA8-4E26-A92F-4BE1476203D5}" srcOrd="5" destOrd="0" parTransId="{9395D2B2-3073-4201-BDAE-D1A5FCA4AF2B}" sibTransId="{202F5730-773F-4899-864B-10F3F9214D51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57A20CC-B607-46AA-9C3F-656F815B7F7B}" type="presOf" srcId="{9367D924-0FA8-4E26-A92F-4BE1476203D5}" destId="{A92D2251-DFB8-4730-85A5-437F9F7943B9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DF618CC-881C-4452-A8BF-89D8652CDBCC}" type="presParOf" srcId="{776A1F8C-5C31-4691-9C2B-A7F8DF456F32}" destId="{A92D2251-DFB8-4730-85A5-437F9F7943B9}" srcOrd="10" destOrd="0" presId="urn:microsoft.com/office/officeart/2005/8/layout/hChevron3"/>
    <dgm:cxn modelId="{1F67F878-30DD-4893-A0C7-E3F23A050B65}" type="presParOf" srcId="{776A1F8C-5C31-4691-9C2B-A7F8DF456F32}" destId="{9DD4A145-78D0-4EC6-A816-73A54310282C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21900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have your:</a:t>
          </a:r>
        </a:p>
      </dsp:txBody>
      <dsp:txXfrm>
        <a:off x="24588" y="46488"/>
        <a:ext cx="7740947" cy="454509"/>
      </dsp:txXfrm>
    </dsp:sp>
    <dsp:sp modelId="{28C096D3-B5F3-4D00-AFDF-908FC9029D5F}">
      <dsp:nvSpPr>
        <dsp:cNvPr id="0" name=""/>
        <dsp:cNvSpPr/>
      </dsp:nvSpPr>
      <dsp:spPr>
        <a:xfrm>
          <a:off x="0" y="525585"/>
          <a:ext cx="7790123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3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Pens?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Textbook/ workbook?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Devices?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Water?</a:t>
          </a:r>
        </a:p>
      </dsp:txBody>
      <dsp:txXfrm>
        <a:off x="0" y="525585"/>
        <a:ext cx="7790123" cy="1108485"/>
      </dsp:txXfrm>
    </dsp:sp>
    <dsp:sp modelId="{0D493520-50A0-4EE6-BEC2-DCC2534E4367}">
      <dsp:nvSpPr>
        <dsp:cNvPr id="0" name=""/>
        <dsp:cNvSpPr/>
      </dsp:nvSpPr>
      <dsp:spPr>
        <a:xfrm>
          <a:off x="0" y="1634071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Put everything else in your locker now. </a:t>
          </a:r>
        </a:p>
      </dsp:txBody>
      <dsp:txXfrm>
        <a:off x="24588" y="1658659"/>
        <a:ext cx="7740947" cy="454509"/>
      </dsp:txXfrm>
    </dsp:sp>
    <dsp:sp modelId="{1C3F512B-3C0C-4B14-91A1-9AC3F1E9968C}">
      <dsp:nvSpPr>
        <dsp:cNvPr id="0" name=""/>
        <dsp:cNvSpPr/>
      </dsp:nvSpPr>
      <dsp:spPr>
        <a:xfrm>
          <a:off x="0" y="2198236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When you are done, sit down and show me you are ready to learn! </a:t>
          </a:r>
        </a:p>
      </dsp:txBody>
      <dsp:txXfrm>
        <a:off x="24588" y="2222824"/>
        <a:ext cx="7740947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DA471-329A-4E5C-A47C-8648A62F280B}">
      <dsp:nvSpPr>
        <dsp:cNvPr id="0" name=""/>
        <dsp:cNvSpPr/>
      </dsp:nvSpPr>
      <dsp:spPr>
        <a:xfrm>
          <a:off x="3597069" y="2980"/>
          <a:ext cx="5395603" cy="4454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La rentrée en France</a:t>
          </a:r>
        </a:p>
      </dsp:txBody>
      <dsp:txXfrm>
        <a:off x="3597069" y="58666"/>
        <a:ext cx="5228546" cy="334114"/>
      </dsp:txXfrm>
    </dsp:sp>
    <dsp:sp modelId="{7F38649D-ED51-4B8F-8261-2CA0B2B0E7D1}">
      <dsp:nvSpPr>
        <dsp:cNvPr id="0" name=""/>
        <dsp:cNvSpPr/>
      </dsp:nvSpPr>
      <dsp:spPr>
        <a:xfrm>
          <a:off x="0" y="2980"/>
          <a:ext cx="3597069" cy="44548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</a:t>
          </a:r>
          <a:r>
            <a:rPr lang="fr-FR" sz="2000" kern="1200" noProof="0" dirty="0"/>
            <a:t>. </a:t>
          </a:r>
          <a:r>
            <a:rPr lang="fr-FR" sz="2000" b="1" kern="1200" noProof="0" dirty="0"/>
            <a:t>Starter</a:t>
          </a:r>
        </a:p>
      </dsp:txBody>
      <dsp:txXfrm>
        <a:off x="21747" y="24727"/>
        <a:ext cx="3553575" cy="401992"/>
      </dsp:txXfrm>
    </dsp:sp>
    <dsp:sp modelId="{5B72C316-7711-4723-9307-F74A7276F378}">
      <dsp:nvSpPr>
        <dsp:cNvPr id="0" name=""/>
        <dsp:cNvSpPr/>
      </dsp:nvSpPr>
      <dsp:spPr>
        <a:xfrm>
          <a:off x="3597069" y="493016"/>
          <a:ext cx="5395603" cy="4454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810321"/>
            <a:satOff val="-8541"/>
            <a:lumOff val="-30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810321"/>
              <a:satOff val="-8541"/>
              <a:lumOff val="-3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Recherche des phrases clés</a:t>
          </a:r>
        </a:p>
      </dsp:txBody>
      <dsp:txXfrm>
        <a:off x="3597069" y="548702"/>
        <a:ext cx="5228546" cy="334114"/>
      </dsp:txXfrm>
    </dsp:sp>
    <dsp:sp modelId="{D77F26E9-9F2D-43A2-B522-04EABF21757C}">
      <dsp:nvSpPr>
        <dsp:cNvPr id="0" name=""/>
        <dsp:cNvSpPr/>
      </dsp:nvSpPr>
      <dsp:spPr>
        <a:xfrm>
          <a:off x="0" y="493016"/>
          <a:ext cx="3597069" cy="445486"/>
        </a:xfrm>
        <a:prstGeom prst="roundRect">
          <a:avLst/>
        </a:prstGeom>
        <a:gradFill rotWithShape="0">
          <a:gsLst>
            <a:gs pos="0">
              <a:schemeClr val="accent4">
                <a:hueOff val="1633482"/>
                <a:satOff val="-6796"/>
                <a:lumOff val="16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633482"/>
                <a:satOff val="-6796"/>
                <a:lumOff val="16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633482"/>
                <a:satOff val="-6796"/>
                <a:lumOff val="16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II. Compréhension de texte</a:t>
          </a:r>
        </a:p>
      </dsp:txBody>
      <dsp:txXfrm>
        <a:off x="21747" y="514763"/>
        <a:ext cx="3553575" cy="401992"/>
      </dsp:txXfrm>
    </dsp:sp>
    <dsp:sp modelId="{BEAA7D18-4FA8-4B38-86DC-CFED14238C51}">
      <dsp:nvSpPr>
        <dsp:cNvPr id="0" name=""/>
        <dsp:cNvSpPr/>
      </dsp:nvSpPr>
      <dsp:spPr>
        <a:xfrm>
          <a:off x="3597069" y="983051"/>
          <a:ext cx="5395603" cy="4454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activités de loisirs</a:t>
          </a:r>
        </a:p>
      </dsp:txBody>
      <dsp:txXfrm>
        <a:off x="3597069" y="1038737"/>
        <a:ext cx="5228546" cy="334114"/>
      </dsp:txXfrm>
    </dsp:sp>
    <dsp:sp modelId="{339AB881-8F9D-4130-82BA-96794D5C1B8C}">
      <dsp:nvSpPr>
        <dsp:cNvPr id="0" name=""/>
        <dsp:cNvSpPr/>
      </dsp:nvSpPr>
      <dsp:spPr>
        <a:xfrm>
          <a:off x="0" y="983051"/>
          <a:ext cx="3597069" cy="44548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III. Vocabulaire</a:t>
          </a:r>
        </a:p>
      </dsp:txBody>
      <dsp:txXfrm>
        <a:off x="21747" y="1004798"/>
        <a:ext cx="3553575" cy="401992"/>
      </dsp:txXfrm>
    </dsp:sp>
    <dsp:sp modelId="{957A62CF-65E9-4393-92F4-CC3D5A430C3F}">
      <dsp:nvSpPr>
        <dsp:cNvPr id="0" name=""/>
        <dsp:cNvSpPr/>
      </dsp:nvSpPr>
      <dsp:spPr>
        <a:xfrm>
          <a:off x="3597069" y="1473087"/>
          <a:ext cx="5395603" cy="4454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Exprimer mes goûts</a:t>
          </a:r>
        </a:p>
      </dsp:txBody>
      <dsp:txXfrm>
        <a:off x="3597069" y="1528773"/>
        <a:ext cx="5228546" cy="334114"/>
      </dsp:txXfrm>
    </dsp:sp>
    <dsp:sp modelId="{18D5D2E0-8471-4460-8F44-ACA7B49EF93D}">
      <dsp:nvSpPr>
        <dsp:cNvPr id="0" name=""/>
        <dsp:cNvSpPr/>
      </dsp:nvSpPr>
      <dsp:spPr>
        <a:xfrm>
          <a:off x="0" y="1473087"/>
          <a:ext cx="3597069" cy="445486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IV. Grammaire</a:t>
          </a:r>
        </a:p>
      </dsp:txBody>
      <dsp:txXfrm>
        <a:off x="21747" y="1494834"/>
        <a:ext cx="3553575" cy="401992"/>
      </dsp:txXfrm>
    </dsp:sp>
    <dsp:sp modelId="{2207FF74-897B-488D-AE22-88269022BC9F}">
      <dsp:nvSpPr>
        <dsp:cNvPr id="0" name=""/>
        <dsp:cNvSpPr/>
      </dsp:nvSpPr>
      <dsp:spPr>
        <a:xfrm>
          <a:off x="3597069" y="1963122"/>
          <a:ext cx="5395603" cy="4454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Poser une question</a:t>
          </a:r>
        </a:p>
      </dsp:txBody>
      <dsp:txXfrm>
        <a:off x="3597069" y="2018808"/>
        <a:ext cx="5228546" cy="334114"/>
      </dsp:txXfrm>
    </dsp:sp>
    <dsp:sp modelId="{0F7DECFC-8431-46F3-A140-EB043C709DF5}">
      <dsp:nvSpPr>
        <dsp:cNvPr id="0" name=""/>
        <dsp:cNvSpPr/>
      </dsp:nvSpPr>
      <dsp:spPr>
        <a:xfrm>
          <a:off x="0" y="1963122"/>
          <a:ext cx="3597069" cy="44548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V. Grammaire</a:t>
          </a:r>
        </a:p>
      </dsp:txBody>
      <dsp:txXfrm>
        <a:off x="21747" y="1984869"/>
        <a:ext cx="3553575" cy="401992"/>
      </dsp:txXfrm>
    </dsp:sp>
    <dsp:sp modelId="{C5D4513F-0712-4ABE-9C27-24B2E481567F}">
      <dsp:nvSpPr>
        <dsp:cNvPr id="0" name=""/>
        <dsp:cNvSpPr/>
      </dsp:nvSpPr>
      <dsp:spPr>
        <a:xfrm>
          <a:off x="3597069" y="2453157"/>
          <a:ext cx="5395603" cy="4454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051605"/>
            <a:satOff val="-42704"/>
            <a:lumOff val="-154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051605"/>
              <a:satOff val="-42704"/>
              <a:lumOff val="-154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L’intonation</a:t>
          </a:r>
        </a:p>
      </dsp:txBody>
      <dsp:txXfrm>
        <a:off x="3597069" y="2508843"/>
        <a:ext cx="5228546" cy="334114"/>
      </dsp:txXfrm>
    </dsp:sp>
    <dsp:sp modelId="{3C25A41D-0806-4A4C-A794-D3DCF3DC3490}">
      <dsp:nvSpPr>
        <dsp:cNvPr id="0" name=""/>
        <dsp:cNvSpPr/>
      </dsp:nvSpPr>
      <dsp:spPr>
        <a:xfrm>
          <a:off x="0" y="2453157"/>
          <a:ext cx="3597069" cy="445486"/>
        </a:xfrm>
        <a:prstGeom prst="roundRect">
          <a:avLst/>
        </a:prstGeom>
        <a:gradFill rotWithShape="0">
          <a:gsLst>
            <a:gs pos="0">
              <a:schemeClr val="accent4">
                <a:hueOff val="8167408"/>
                <a:satOff val="-33981"/>
                <a:lumOff val="80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167408"/>
                <a:satOff val="-33981"/>
                <a:lumOff val="80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167408"/>
                <a:satOff val="-33981"/>
                <a:lumOff val="80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</a:t>
          </a:r>
          <a:r>
            <a:rPr lang="fr-FR" sz="2000" b="1" kern="1200" noProof="0"/>
            <a:t>. Phonétique</a:t>
          </a:r>
          <a:endParaRPr lang="fr-FR" sz="2000" b="1" kern="1200" noProof="0" dirty="0"/>
        </a:p>
      </dsp:txBody>
      <dsp:txXfrm>
        <a:off x="21747" y="2474904"/>
        <a:ext cx="3553575" cy="401992"/>
      </dsp:txXfrm>
    </dsp:sp>
    <dsp:sp modelId="{134FB98B-1E9F-4004-9865-DBA7DE68C4E2}">
      <dsp:nvSpPr>
        <dsp:cNvPr id="0" name=""/>
        <dsp:cNvSpPr/>
      </dsp:nvSpPr>
      <dsp:spPr>
        <a:xfrm>
          <a:off x="3597069" y="2943193"/>
          <a:ext cx="5395603" cy="4454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Poser des questions sur les loisirs</a:t>
          </a:r>
        </a:p>
      </dsp:txBody>
      <dsp:txXfrm>
        <a:off x="3597069" y="2998879"/>
        <a:ext cx="5228546" cy="334114"/>
      </dsp:txXfrm>
    </dsp:sp>
    <dsp:sp modelId="{1050D24C-7C6E-4337-A199-3B2610D81709}">
      <dsp:nvSpPr>
        <dsp:cNvPr id="0" name=""/>
        <dsp:cNvSpPr/>
      </dsp:nvSpPr>
      <dsp:spPr>
        <a:xfrm>
          <a:off x="0" y="2943193"/>
          <a:ext cx="3597069" cy="44548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VII. Production</a:t>
          </a:r>
        </a:p>
      </dsp:txBody>
      <dsp:txXfrm>
        <a:off x="21747" y="2964940"/>
        <a:ext cx="3553575" cy="40199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  <a:endParaRPr lang="fr-FR" sz="1400" b="1" kern="1200" noProof="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 Verbes réguliers : aimer, détester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Poser une question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strike="sngStrike" kern="1200" noProof="0" dirty="0"/>
            <a:t> Les jeux vidéo sur mobile en France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82030" y="1981045"/>
          <a:ext cx="7596366" cy="25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strike="sngStrike" kern="1200" noProof="0" dirty="0"/>
            <a:t>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  <a:endParaRPr lang="fr-FR" sz="1400" b="1" kern="1200" noProof="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 Verbes réguliers : aimer, détester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Poser une question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strike="sngStrike" kern="1200" noProof="0" dirty="0"/>
            <a:t> Les jeux vidéo sur mobile en France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82030" y="1981045"/>
          <a:ext cx="7596366" cy="25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strike="sngStrike" kern="1200" noProof="0" dirty="0"/>
            <a:t>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  <a:endParaRPr lang="fr-FR" sz="1400" b="1" kern="1200" noProof="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strike="sngStrike" kern="1200" noProof="0" dirty="0"/>
            <a:t> Verbes réguliers : aimer, détester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Poser une question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strike="sngStrike" kern="1200" noProof="0" dirty="0"/>
            <a:t> Les jeux vidéo sur mobile en France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82030" y="1981045"/>
          <a:ext cx="7596366" cy="25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1723" y="860617"/>
        <a:ext cx="2681226" cy="860617"/>
      </dsp:txXfrm>
    </dsp:sp>
    <dsp:sp modelId="{279DFE09-28EE-48A2-B192-FFEC93ADF17D}">
      <dsp:nvSpPr>
        <dsp:cNvPr id="0" name=""/>
        <dsp:cNvSpPr/>
      </dsp:nvSpPr>
      <dsp:spPr>
        <a:xfrm>
          <a:off x="984104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br>
            <a:rPr lang="fr-FR" sz="2000" b="1" kern="1200" noProof="0" dirty="0">
              <a:solidFill>
                <a:schemeClr val="tx1"/>
              </a:solidFill>
            </a:rPr>
          </a:br>
          <a:endParaRPr lang="fr-FR" sz="2000" b="0" kern="1200" noProof="0" dirty="0">
            <a:solidFill>
              <a:schemeClr val="tx1"/>
            </a:solidFill>
          </a:endParaRPr>
        </a:p>
      </dsp:txBody>
      <dsp:txXfrm>
        <a:off x="2763386" y="860617"/>
        <a:ext cx="2681226" cy="860617"/>
      </dsp:txXfrm>
    </dsp:sp>
    <dsp:sp modelId="{112E1D68-647B-46C7-AF2C-FF0A84DB584F}">
      <dsp:nvSpPr>
        <dsp:cNvPr id="0" name=""/>
        <dsp:cNvSpPr/>
      </dsp:nvSpPr>
      <dsp:spPr>
        <a:xfrm>
          <a:off x="3745767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5525050" y="860617"/>
        <a:ext cx="2681226" cy="860617"/>
      </dsp:txXfrm>
    </dsp:sp>
    <dsp:sp modelId="{6D76E5FF-7D2E-406A-B668-9F0EAFB414C8}">
      <dsp:nvSpPr>
        <dsp:cNvPr id="0" name=""/>
        <dsp:cNvSpPr/>
      </dsp:nvSpPr>
      <dsp:spPr>
        <a:xfrm>
          <a:off x="6507431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99549" y="2150375"/>
          <a:ext cx="7596366" cy="11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ALL </a:t>
          </a:r>
          <a:r>
            <a:rPr lang="fr-FR" sz="2200" kern="1200" dirty="0" err="1"/>
            <a:t>students</a:t>
          </a:r>
          <a:r>
            <a:rPr lang="fr-FR" sz="2200" kern="1200" dirty="0"/>
            <a:t> MUST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conjugate</a:t>
          </a:r>
          <a:r>
            <a:rPr lang="fr-FR" sz="2200" kern="1200" dirty="0"/>
            <a:t> </a:t>
          </a:r>
          <a:r>
            <a:rPr lang="fr-FR" sz="2200" kern="1200" dirty="0" err="1"/>
            <a:t>regular</a:t>
          </a:r>
          <a:r>
            <a:rPr lang="fr-FR" sz="2200" kern="1200" dirty="0"/>
            <a:t> </a:t>
          </a:r>
          <a:r>
            <a:rPr lang="fr-FR" sz="2200" kern="1200" dirty="0" err="1"/>
            <a:t>verbs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MOST </a:t>
          </a:r>
          <a:r>
            <a:rPr lang="fr-FR" sz="2200" kern="1200" dirty="0" err="1"/>
            <a:t>students</a:t>
          </a:r>
          <a:r>
            <a:rPr lang="fr-FR" sz="2200" kern="1200" dirty="0"/>
            <a:t> SHOULD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ask</a:t>
          </a:r>
          <a:r>
            <a:rPr lang="fr-FR" sz="2200" kern="1200" dirty="0"/>
            <a:t> questions about likes and dislikes. </a:t>
          </a:r>
          <a:endParaRPr lang="en-US" sz="22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SOME </a:t>
          </a:r>
          <a:r>
            <a:rPr lang="fr-FR" sz="2200" kern="1200" dirty="0" err="1"/>
            <a:t>students</a:t>
          </a:r>
          <a:r>
            <a:rPr lang="fr-FR" sz="2200" kern="1200" dirty="0"/>
            <a:t> COULD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make</a:t>
          </a:r>
          <a:r>
            <a:rPr lang="fr-FR" sz="2200" kern="1200" dirty="0"/>
            <a:t> </a:t>
          </a:r>
          <a:r>
            <a:rPr lang="fr-FR" sz="2200" kern="1200" dirty="0" err="1"/>
            <a:t>negative</a:t>
          </a:r>
          <a:r>
            <a:rPr lang="fr-FR" sz="2200" kern="1200" dirty="0"/>
            <a:t> sentences.</a:t>
          </a:r>
          <a:endParaRPr lang="en-US" sz="2200" kern="1200" dirty="0"/>
        </a:p>
      </dsp:txBody>
      <dsp:txXfrm>
        <a:off x="1383025" y="2994073"/>
        <a:ext cx="3300923" cy="11974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  <a:endParaRPr lang="fr-FR" sz="1400" b="1" kern="1200" noProof="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 Verbes réguliers : aimer, détester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Poser une question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  <a:endParaRPr lang="fr-FR" sz="1400" b="1" kern="1200" noProof="0" dirty="0"/>
        </a:p>
        <a:p>
          <a:pPr marL="114300" lvl="1" indent="-114300" algn="ctr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 Les jeux vidéo sur mobile en France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82030" y="1981045"/>
          <a:ext cx="7596366" cy="25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ALL </a:t>
          </a:r>
          <a:r>
            <a:rPr lang="fr-FR" sz="2200" kern="1200" dirty="0" err="1"/>
            <a:t>students</a:t>
          </a:r>
          <a:r>
            <a:rPr lang="fr-FR" sz="2200" kern="1200" dirty="0"/>
            <a:t> MUST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conjugate</a:t>
          </a:r>
          <a:r>
            <a:rPr lang="fr-FR" sz="2200" kern="1200" dirty="0"/>
            <a:t> </a:t>
          </a:r>
          <a:r>
            <a:rPr lang="fr-FR" sz="2200" kern="1200" dirty="0" err="1"/>
            <a:t>regular</a:t>
          </a:r>
          <a:r>
            <a:rPr lang="fr-FR" sz="2200" kern="1200" dirty="0"/>
            <a:t> </a:t>
          </a:r>
          <a:r>
            <a:rPr lang="fr-FR" sz="2200" kern="1200" dirty="0" err="1"/>
            <a:t>verbs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MOST </a:t>
          </a:r>
          <a:r>
            <a:rPr lang="fr-FR" sz="2200" kern="1200" dirty="0" err="1"/>
            <a:t>students</a:t>
          </a:r>
          <a:r>
            <a:rPr lang="fr-FR" sz="2200" kern="1200" dirty="0"/>
            <a:t> SHOULD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ask</a:t>
          </a:r>
          <a:r>
            <a:rPr lang="fr-FR" sz="2200" kern="1200" dirty="0"/>
            <a:t> questions about likes and dislikes. </a:t>
          </a:r>
          <a:endParaRPr lang="en-US" sz="22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SOME </a:t>
          </a:r>
          <a:r>
            <a:rPr lang="fr-FR" sz="2200" kern="1200" dirty="0" err="1"/>
            <a:t>students</a:t>
          </a:r>
          <a:r>
            <a:rPr lang="fr-FR" sz="2200" kern="1200" dirty="0"/>
            <a:t> COULD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make</a:t>
          </a:r>
          <a:r>
            <a:rPr lang="fr-FR" sz="2200" kern="1200" dirty="0"/>
            <a:t> </a:t>
          </a:r>
          <a:r>
            <a:rPr lang="fr-FR" sz="2200" kern="1200" dirty="0" err="1"/>
            <a:t>negative</a:t>
          </a:r>
          <a:r>
            <a:rPr lang="fr-FR" sz="2200" kern="1200" dirty="0"/>
            <a:t> sentences.</a:t>
          </a:r>
          <a:endParaRPr lang="en-US" sz="2200" kern="1200" dirty="0"/>
        </a:p>
      </dsp:txBody>
      <dsp:txXfrm>
        <a:off x="1383025" y="2994073"/>
        <a:ext cx="3300923" cy="11974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3577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1339" y="0"/>
        <a:ext cx="1517147" cy="235772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200" kern="1200" dirty="0"/>
        </a:p>
      </dsp:txBody>
      <dsp:txXfrm>
        <a:off x="1380097" y="0"/>
        <a:ext cx="1340318" cy="235772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: loisirs</a:t>
          </a:r>
          <a:endParaRPr lang="fr-FR" sz="1200" kern="1200" dirty="0"/>
        </a:p>
      </dsp:txBody>
      <dsp:txXfrm>
        <a:off x="2640969" y="0"/>
        <a:ext cx="1340318" cy="235772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goûts</a:t>
          </a:r>
          <a:endParaRPr lang="fr-FR" sz="1200" kern="1200" dirty="0"/>
        </a:p>
      </dsp:txBody>
      <dsp:txXfrm>
        <a:off x="3901841" y="0"/>
        <a:ext cx="1340318" cy="235772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Gr: question</a:t>
          </a:r>
          <a:endParaRPr lang="fr-FR" sz="1200" kern="1200" dirty="0"/>
        </a:p>
      </dsp:txBody>
      <dsp:txXfrm>
        <a:off x="5162713" y="0"/>
        <a:ext cx="1340318" cy="235772"/>
      </dsp:txXfrm>
    </dsp:sp>
    <dsp:sp modelId="{A92D2251-DFB8-4730-85A5-437F9F7943B9}">
      <dsp:nvSpPr>
        <dsp:cNvPr id="0" name=""/>
        <dsp:cNvSpPr/>
      </dsp:nvSpPr>
      <dsp:spPr>
        <a:xfrm>
          <a:off x="6305699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200" kern="1200" dirty="0"/>
        </a:p>
      </dsp:txBody>
      <dsp:txXfrm>
        <a:off x="6423585" y="0"/>
        <a:ext cx="1340318" cy="235772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3577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200" kern="1200" dirty="0"/>
        </a:p>
      </dsp:txBody>
      <dsp:txXfrm>
        <a:off x="7684457" y="0"/>
        <a:ext cx="1340318" cy="235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DC086-A5EB-4F4D-B088-01EC7532E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B970-F7CD-47DD-852C-75BC92C312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ABA8A-663A-43D3-9F5F-FB28EB29227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1A29C-69A0-4212-AABE-9FF080DE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6D1E2-5227-4794-BA9F-533DEF3490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71FCA-C850-43CE-BC79-139E29D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9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0B324-184E-4C86-AF3E-5418D971E257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3C977-7118-4AB2-BEB7-9EFA344E5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6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92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461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CC5C7-22CB-4DA0-9FAC-C671A1669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6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64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65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82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9078"/>
            <a:ext cx="7772400" cy="110251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262520"/>
            <a:ext cx="6400800" cy="131445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AA71-2393-40C3-8750-9EB298D536E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C952-115E-4A40-8433-94C178CAB8C6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5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A24-C854-4DE5-9B3A-D2C1B243953E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8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90"/>
            <a:ext cx="2133600" cy="273844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7B192C-8532-C2A0-5DA1-BCFB1D6AC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839AC1-51D2-D063-DA4C-25651FC5D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9CAE47-4C84-C4DD-1E99-D10B037B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A3F8B6-919F-647D-D8F8-522A485B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ED5A14-829F-DBD9-05DF-B6A7F1F38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17823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2247C-6E3F-59CF-48CD-B69163BB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F8CF18-D19D-9DE2-2D62-7F6EE9F00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88280E-F7BF-2E19-C282-F2217AB87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F30417-2DD3-FABB-21E4-8112957EE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0E55BD-2795-021A-986C-3511DEFF3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8357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8572EB-D327-269B-E45B-2BF2B0BD6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DC5457-9E60-69C6-0659-AAF892654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CC38C5-DC5E-AD25-5ED6-22284E47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E4335C-8427-8A63-9A10-53EEC497C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C24985-F1F7-DFC3-61DE-EDDC35654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974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29FE7A-A5EE-97B5-9FD3-9299707A9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EF0430-5484-4B6A-796D-AE1B53704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6FEDDF-73D4-1A9C-E58F-BBFFA0383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3B686E-1C5C-D5A0-F055-2AF6EF570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079979-AD75-5511-DFCB-2A15AAC5C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8DFDA7-4666-BA5A-48B6-48B55784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8773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D2843B-7E4A-ED98-88CF-A1A1870A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76CE42-EEC3-457F-77E3-090E9F2B9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7DE510C-AAB3-1296-D62D-A94C480AA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A404DB2-463A-1CC7-73E0-2AC81F0E6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AE59D1F-B9F6-4202-FCCA-77B8DA2656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0D0FC32-2815-1412-27D6-64958DA4C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344F050-9170-AC73-B2DA-1E988DF47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504604-FEF0-AACA-5B81-BBE1B578F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7174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D2C81F-9AE7-E0A4-0F06-93DA4773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088BBE-8461-F586-223E-A0B8CA48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3F56478-841B-31D7-7B47-65B25F38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5B9816-45CA-2869-344D-D8FF709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7103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89"/>
            <a:ext cx="2133600" cy="273844"/>
          </a:xfrm>
        </p:spPr>
        <p:txBody>
          <a:bodyPr/>
          <a:lstStyle/>
          <a:p>
            <a:fld id="{4340C559-FD93-431C-B46A-1EC3CBAD4F93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DFB76-7127-5C65-C03E-DBC769FFE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160CECF-10C2-5B0E-D1A6-15235AEDB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28ADA8-331D-3C55-8579-30C187E8F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52509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C9D911-63BA-9C06-6C20-D4C18AE84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DF55FB-A0E7-CBC4-C56B-D614F353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900753-69F7-BFA1-4373-665BD6DCA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20C1C7-4ABC-DD69-F36E-442D6831D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6921717-193D-A18B-DBFF-A61F4661B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B40BDD-C760-0FA8-3E14-65AEC5C0E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76109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4E6011-5320-A156-C007-3B40ED3C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71DDE61-4730-1FD4-43C7-FEE64B29D2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DB8CD4-AC84-E73A-D9AE-493DAD23E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D277E5-6BEC-B957-75AE-6A7AE892E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335DDC-BCC5-9D71-4D92-CFD78528B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FF0374-775E-4344-AC65-CE53340F0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0339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4EEE79-0759-6C7B-DE2B-734FDD3E0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FB1D6C-B1EE-1912-EBEE-7CABF023D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0BD6D5-3AE2-6159-A696-CB5448DFA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CC5A71-711A-4B39-3843-DE286AF92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E38C71-D794-295B-C973-ECDF36DFD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7553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28D5D2-B6FE-445B-BB61-55D35C72C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184101C-777D-5101-1059-8B5D31BDC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699461-1D29-9E06-C264-B3B975D35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421759-7276-1774-D73F-09898A16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61A47B-06F6-7831-3EB6-432BDAF9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6591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C2EA-EC26-4833-AF81-08C6626A9289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6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3C34-8E08-4D88-A995-46F380E6D226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1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E982-DEE2-4AEE-A448-B94721986003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E63F-C0F0-4109-9582-1346E2896ABA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75E9-514D-48DA-8FD0-017D63501385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1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B9EE-64C3-409B-9F96-3313E683E1D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7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3B9-8034-4176-A25B-599A3C4E328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6D20EA1-E4C7-830C-48FE-3364B20C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A6520E-756A-8DA1-98E2-2325AB9E7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4EC22C-F018-EB29-7928-B5FA62ABF1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BF5EB8-8966-B324-B59D-EA4D70AA2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91A67E-FD31-6C60-E004-D94203F4E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7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slideLayout" Target="../slideLayouts/slideLayout15.xml"/><Relationship Id="rId7" Type="http://schemas.openxmlformats.org/officeDocument/2006/relationships/diagramData" Target="../diagrams/data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11" Type="http://schemas.microsoft.com/office/2007/relationships/diagramDrawing" Target="../diagrams/drawing12.xml"/><Relationship Id="rId5" Type="http://schemas.openxmlformats.org/officeDocument/2006/relationships/image" Target="../media/image28.png"/><Relationship Id="rId10" Type="http://schemas.openxmlformats.org/officeDocument/2006/relationships/diagramColors" Target="../diagrams/colors12.xml"/><Relationship Id="rId4" Type="http://schemas.openxmlformats.org/officeDocument/2006/relationships/image" Target="../media/image27.png"/><Relationship Id="rId9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9.png"/><Relationship Id="rId12" Type="http://schemas.microsoft.com/office/2007/relationships/diagramDrawing" Target="../diagrams/drawing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jpeg"/><Relationship Id="rId11" Type="http://schemas.openxmlformats.org/officeDocument/2006/relationships/diagramColors" Target="../diagrams/colors13.xml"/><Relationship Id="rId5" Type="http://schemas.openxmlformats.org/officeDocument/2006/relationships/image" Target="../media/image30.png"/><Relationship Id="rId10" Type="http://schemas.openxmlformats.org/officeDocument/2006/relationships/diagramQuickStyle" Target="../diagrams/quickStyle13.xml"/><Relationship Id="rId4" Type="http://schemas.openxmlformats.org/officeDocument/2006/relationships/notesSlide" Target="../notesSlides/notesSlide5.xml"/><Relationship Id="rId9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5.xml"/><Relationship Id="rId9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16.xml"/><Relationship Id="rId5" Type="http://schemas.openxmlformats.org/officeDocument/2006/relationships/image" Target="../media/image34.png"/><Relationship Id="rId10" Type="http://schemas.microsoft.com/office/2007/relationships/diagramDrawing" Target="../diagrams/drawing16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diagramQuickStyle" Target="../diagrams/quickStyle18.xml"/><Relationship Id="rId3" Type="http://schemas.microsoft.com/office/2007/relationships/media" Target="../media/media4.mp3"/><Relationship Id="rId7" Type="http://schemas.openxmlformats.org/officeDocument/2006/relationships/slideLayout" Target="../slideLayouts/slideLayout15.xml"/><Relationship Id="rId12" Type="http://schemas.openxmlformats.org/officeDocument/2006/relationships/diagramLayout" Target="../diagrams/layout1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diagramData" Target="../diagrams/data18.xml"/><Relationship Id="rId5" Type="http://schemas.microsoft.com/office/2007/relationships/media" Target="../media/media5.mp3"/><Relationship Id="rId15" Type="http://schemas.microsoft.com/office/2007/relationships/diagramDrawing" Target="../diagrams/drawing18.xml"/><Relationship Id="rId10" Type="http://schemas.openxmlformats.org/officeDocument/2006/relationships/image" Target="../media/image29.png"/><Relationship Id="rId4" Type="http://schemas.openxmlformats.org/officeDocument/2006/relationships/audio" Target="../media/media4.mp3"/><Relationship Id="rId9" Type="http://schemas.openxmlformats.org/officeDocument/2006/relationships/image" Target="../media/image36.gif"/><Relationship Id="rId14" Type="http://schemas.openxmlformats.org/officeDocument/2006/relationships/diagramColors" Target="../diagrams/colors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hyperlink" Target="https://play.kahoot.it/v2/?quizId=765a7ae0-244b-4873-8cfc-c82e79120531" TargetMode="External"/><Relationship Id="rId7" Type="http://schemas.openxmlformats.org/officeDocument/2006/relationships/diagramLayout" Target="../diagrams/layout20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20.xml"/><Relationship Id="rId5" Type="http://schemas.openxmlformats.org/officeDocument/2006/relationships/image" Target="../media/image40.png"/><Relationship Id="rId10" Type="http://schemas.microsoft.com/office/2007/relationships/diagramDrawing" Target="../diagrams/drawing20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21.xml"/><Relationship Id="rId5" Type="http://schemas.openxmlformats.org/officeDocument/2006/relationships/image" Target="../media/image34.png"/><Relationship Id="rId10" Type="http://schemas.microsoft.com/office/2007/relationships/diagramDrawing" Target="../diagrams/drawing21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Data" Target="../diagrams/data22.xml"/><Relationship Id="rId5" Type="http://schemas.openxmlformats.org/officeDocument/2006/relationships/image" Target="../media/image41.png"/><Relationship Id="rId10" Type="http://schemas.microsoft.com/office/2007/relationships/diagramDrawing" Target="../diagrams/drawing22.xml"/><Relationship Id="rId4" Type="http://schemas.openxmlformats.org/officeDocument/2006/relationships/image" Target="../media/image36.gif"/><Relationship Id="rId9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slideLayout" Target="../slideLayouts/slideLayout15.xml"/><Relationship Id="rId7" Type="http://schemas.openxmlformats.org/officeDocument/2006/relationships/diagramData" Target="../diagrams/data2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1.png"/><Relationship Id="rId11" Type="http://schemas.microsoft.com/office/2007/relationships/diagramDrawing" Target="../diagrams/drawing24.xml"/><Relationship Id="rId5" Type="http://schemas.openxmlformats.org/officeDocument/2006/relationships/image" Target="../media/image43.png"/><Relationship Id="rId10" Type="http://schemas.openxmlformats.org/officeDocument/2006/relationships/diagramColors" Target="../diagrams/colors24.xml"/><Relationship Id="rId4" Type="http://schemas.openxmlformats.org/officeDocument/2006/relationships/image" Target="../media/image42.jpeg"/><Relationship Id="rId9" Type="http://schemas.openxmlformats.org/officeDocument/2006/relationships/diagramQuickStyle" Target="../diagrams/quickStyle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45.jpeg"/><Relationship Id="rId7" Type="http://schemas.openxmlformats.org/officeDocument/2006/relationships/diagramColors" Target="../diagrams/colors28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36.gif"/><Relationship Id="rId7" Type="http://schemas.openxmlformats.org/officeDocument/2006/relationships/diagramColors" Target="../diagrams/colors29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5.xml"/><Relationship Id="rId3" Type="http://schemas.openxmlformats.org/officeDocument/2006/relationships/hyperlink" Target="https://create.kahoot.it/details/23667f6d-5466-43f8-9e93-66feb1a901d9" TargetMode="External"/><Relationship Id="rId7" Type="http://schemas.openxmlformats.org/officeDocument/2006/relationships/diagramQuickStyle" Target="../diagrams/quickStyle35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35.xml"/><Relationship Id="rId5" Type="http://schemas.openxmlformats.org/officeDocument/2006/relationships/diagramData" Target="../diagrams/data35.xml"/><Relationship Id="rId4" Type="http://schemas.openxmlformats.org/officeDocument/2006/relationships/hyperlink" Target="https://play.kahoot.it/v2/?quizId=c214cac2-ec16-48ef-adbc-d98d38f42b7b" TargetMode="External"/><Relationship Id="rId9" Type="http://schemas.microsoft.com/office/2007/relationships/diagramDrawing" Target="../diagrams/drawing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3" Type="http://schemas.openxmlformats.org/officeDocument/2006/relationships/slideLayout" Target="../slideLayouts/slideLayout15.xml"/><Relationship Id="rId7" Type="http://schemas.openxmlformats.org/officeDocument/2006/relationships/diagramData" Target="../diagrams/data3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1.png"/><Relationship Id="rId11" Type="http://schemas.microsoft.com/office/2007/relationships/diagramDrawing" Target="../diagrams/drawing36.xml"/><Relationship Id="rId5" Type="http://schemas.openxmlformats.org/officeDocument/2006/relationships/image" Target="../media/image43.png"/><Relationship Id="rId10" Type="http://schemas.openxmlformats.org/officeDocument/2006/relationships/diagramColors" Target="../diagrams/colors36.xml"/><Relationship Id="rId4" Type="http://schemas.openxmlformats.org/officeDocument/2006/relationships/image" Target="../media/image42.jpeg"/><Relationship Id="rId9" Type="http://schemas.openxmlformats.org/officeDocument/2006/relationships/diagramQuickStyle" Target="../diagrams/quickStyle3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7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3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Data" Target="../diagrams/data37.xml"/><Relationship Id="rId5" Type="http://schemas.openxmlformats.org/officeDocument/2006/relationships/image" Target="../media/image41.png"/><Relationship Id="rId10" Type="http://schemas.microsoft.com/office/2007/relationships/diagramDrawing" Target="../diagrams/drawing37.xml"/><Relationship Id="rId4" Type="http://schemas.openxmlformats.org/officeDocument/2006/relationships/image" Target="../media/image36.gif"/><Relationship Id="rId9" Type="http://schemas.openxmlformats.org/officeDocument/2006/relationships/diagramColors" Target="../diagrams/colors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8.xml"/><Relationship Id="rId9" Type="http://schemas.openxmlformats.org/officeDocument/2006/relationships/image" Target="../media/image20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3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39.xml"/><Relationship Id="rId5" Type="http://schemas.openxmlformats.org/officeDocument/2006/relationships/image" Target="../media/image34.png"/><Relationship Id="rId10" Type="http://schemas.microsoft.com/office/2007/relationships/diagramDrawing" Target="../diagrams/drawing39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3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40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40.xml"/><Relationship Id="rId5" Type="http://schemas.openxmlformats.org/officeDocument/2006/relationships/image" Target="../media/image29.png"/><Relationship Id="rId10" Type="http://schemas.microsoft.com/office/2007/relationships/diagramDrawing" Target="../diagrams/drawing40.xml"/><Relationship Id="rId4" Type="http://schemas.openxmlformats.org/officeDocument/2006/relationships/image" Target="../media/image36.gif"/><Relationship Id="rId9" Type="http://schemas.openxmlformats.org/officeDocument/2006/relationships/diagramColors" Target="../diagrams/colors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3.jpeg"/><Relationship Id="rId9" Type="http://schemas.microsoft.com/office/2007/relationships/diagramDrawing" Target="../diagrams/drawing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5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4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5.xml"/><Relationship Id="rId5" Type="http://schemas.openxmlformats.org/officeDocument/2006/relationships/image" Target="../media/image34.png"/><Relationship Id="rId10" Type="http://schemas.microsoft.com/office/2007/relationships/diagramDrawing" Target="../diagrams/drawing45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4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4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Data" Target="../diagrams/data46.xml"/><Relationship Id="rId5" Type="http://schemas.openxmlformats.org/officeDocument/2006/relationships/image" Target="../media/image41.png"/><Relationship Id="rId10" Type="http://schemas.microsoft.com/office/2007/relationships/diagramDrawing" Target="../diagrams/drawing46.xml"/><Relationship Id="rId4" Type="http://schemas.openxmlformats.org/officeDocument/2006/relationships/image" Target="../media/image36.gif"/><Relationship Id="rId9" Type="http://schemas.openxmlformats.org/officeDocument/2006/relationships/diagramColors" Target="../diagrams/colors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image" Target="../media/image55.png"/><Relationship Id="rId7" Type="http://schemas.openxmlformats.org/officeDocument/2006/relationships/diagramLayout" Target="../diagrams/layout4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48.xml"/><Relationship Id="rId5" Type="http://schemas.openxmlformats.org/officeDocument/2006/relationships/image" Target="../media/image57.png"/><Relationship Id="rId10" Type="http://schemas.microsoft.com/office/2007/relationships/diagramDrawing" Target="../diagrams/drawing48.xml"/><Relationship Id="rId4" Type="http://schemas.openxmlformats.org/officeDocument/2006/relationships/image" Target="../media/image56.gif"/><Relationship Id="rId9" Type="http://schemas.openxmlformats.org/officeDocument/2006/relationships/diagramColors" Target="../diagrams/colors4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9.xml"/><Relationship Id="rId3" Type="http://schemas.openxmlformats.org/officeDocument/2006/relationships/image" Target="../media/image58.png"/><Relationship Id="rId7" Type="http://schemas.openxmlformats.org/officeDocument/2006/relationships/diagramLayout" Target="../diagrams/layout4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49.xml"/><Relationship Id="rId5" Type="http://schemas.openxmlformats.org/officeDocument/2006/relationships/image" Target="../media/image60.png"/><Relationship Id="rId10" Type="http://schemas.microsoft.com/office/2007/relationships/diagramDrawing" Target="../diagrams/drawing49.xml"/><Relationship Id="rId4" Type="http://schemas.openxmlformats.org/officeDocument/2006/relationships/image" Target="../media/image59.png"/><Relationship Id="rId9" Type="http://schemas.openxmlformats.org/officeDocument/2006/relationships/diagramColors" Target="../diagrams/colors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5.gif"/><Relationship Id="rId7" Type="http://schemas.openxmlformats.org/officeDocument/2006/relationships/diagramColors" Target="../diagrams/colors3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20.jpg"/><Relationship Id="rId14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20.jpg"/><Relationship Id="rId14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690" y="193673"/>
            <a:ext cx="3865844" cy="18053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4948948" y="1534652"/>
            <a:ext cx="3357502" cy="301752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013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837551" y="2020108"/>
          <a:ext cx="7790123" cy="272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00" y="105821"/>
            <a:ext cx="617979" cy="6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0" y="342900"/>
            <a:ext cx="8182230" cy="10264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000"/>
              <a:t>II. Compréhension de texte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7560" y="1388012"/>
            <a:ext cx="2468880" cy="13716"/>
          </a:xfrm>
          <a:custGeom>
            <a:avLst/>
            <a:gdLst>
              <a:gd name="connsiteX0" fmla="*/ 0 w 2468880"/>
              <a:gd name="connsiteY0" fmla="*/ 0 h 13716"/>
              <a:gd name="connsiteX1" fmla="*/ 592531 w 2468880"/>
              <a:gd name="connsiteY1" fmla="*/ 0 h 13716"/>
              <a:gd name="connsiteX2" fmla="*/ 1160374 w 2468880"/>
              <a:gd name="connsiteY2" fmla="*/ 0 h 13716"/>
              <a:gd name="connsiteX3" fmla="*/ 1728216 w 2468880"/>
              <a:gd name="connsiteY3" fmla="*/ 0 h 13716"/>
              <a:gd name="connsiteX4" fmla="*/ 2468880 w 2468880"/>
              <a:gd name="connsiteY4" fmla="*/ 0 h 13716"/>
              <a:gd name="connsiteX5" fmla="*/ 2468880 w 2468880"/>
              <a:gd name="connsiteY5" fmla="*/ 13716 h 13716"/>
              <a:gd name="connsiteX6" fmla="*/ 1802282 w 2468880"/>
              <a:gd name="connsiteY6" fmla="*/ 13716 h 13716"/>
              <a:gd name="connsiteX7" fmla="*/ 1209751 w 2468880"/>
              <a:gd name="connsiteY7" fmla="*/ 13716 h 13716"/>
              <a:gd name="connsiteX8" fmla="*/ 641909 w 2468880"/>
              <a:gd name="connsiteY8" fmla="*/ 13716 h 13716"/>
              <a:gd name="connsiteX9" fmla="*/ 0 w 2468880"/>
              <a:gd name="connsiteY9" fmla="*/ 13716 h 13716"/>
              <a:gd name="connsiteX10" fmla="*/ 0 w 2468880"/>
              <a:gd name="connsiteY10" fmla="*/ 0 h 13716"/>
              <a:gd name="connsiteX0" fmla="*/ 0 w 2468880"/>
              <a:gd name="connsiteY0" fmla="*/ 0 h 13716"/>
              <a:gd name="connsiteX1" fmla="*/ 567842 w 2468880"/>
              <a:gd name="connsiteY1" fmla="*/ 0 h 13716"/>
              <a:gd name="connsiteX2" fmla="*/ 1234440 w 2468880"/>
              <a:gd name="connsiteY2" fmla="*/ 0 h 13716"/>
              <a:gd name="connsiteX3" fmla="*/ 1777594 w 2468880"/>
              <a:gd name="connsiteY3" fmla="*/ 0 h 13716"/>
              <a:gd name="connsiteX4" fmla="*/ 2468880 w 2468880"/>
              <a:gd name="connsiteY4" fmla="*/ 0 h 13716"/>
              <a:gd name="connsiteX5" fmla="*/ 2468880 w 2468880"/>
              <a:gd name="connsiteY5" fmla="*/ 13716 h 13716"/>
              <a:gd name="connsiteX6" fmla="*/ 1876349 w 2468880"/>
              <a:gd name="connsiteY6" fmla="*/ 13716 h 13716"/>
              <a:gd name="connsiteX7" fmla="*/ 1209751 w 2468880"/>
              <a:gd name="connsiteY7" fmla="*/ 13716 h 13716"/>
              <a:gd name="connsiteX8" fmla="*/ 617220 w 2468880"/>
              <a:gd name="connsiteY8" fmla="*/ 13716 h 13716"/>
              <a:gd name="connsiteX9" fmla="*/ 0 w 2468880"/>
              <a:gd name="connsiteY9" fmla="*/ 13716 h 13716"/>
              <a:gd name="connsiteX10" fmla="*/ 0 w 2468880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68880" h="13716" fill="none" extrusionOk="0">
                <a:moveTo>
                  <a:pt x="0" y="0"/>
                </a:moveTo>
                <a:cubicBezTo>
                  <a:pt x="172691" y="-12357"/>
                  <a:pt x="387089" y="31321"/>
                  <a:pt x="592531" y="0"/>
                </a:cubicBezTo>
                <a:cubicBezTo>
                  <a:pt x="767979" y="-23244"/>
                  <a:pt x="871733" y="8472"/>
                  <a:pt x="1160374" y="0"/>
                </a:cubicBezTo>
                <a:cubicBezTo>
                  <a:pt x="1449601" y="-3911"/>
                  <a:pt x="1607266" y="19376"/>
                  <a:pt x="1728216" y="0"/>
                </a:cubicBezTo>
                <a:cubicBezTo>
                  <a:pt x="1818829" y="-58888"/>
                  <a:pt x="2275430" y="-9413"/>
                  <a:pt x="2468880" y="0"/>
                </a:cubicBezTo>
                <a:cubicBezTo>
                  <a:pt x="2468188" y="5888"/>
                  <a:pt x="2468638" y="7585"/>
                  <a:pt x="2468880" y="13716"/>
                </a:cubicBezTo>
                <a:cubicBezTo>
                  <a:pt x="2232442" y="-7891"/>
                  <a:pt x="2078773" y="18481"/>
                  <a:pt x="1802282" y="13716"/>
                </a:cubicBezTo>
                <a:cubicBezTo>
                  <a:pt x="1540683" y="28046"/>
                  <a:pt x="1384233" y="12786"/>
                  <a:pt x="1209751" y="13716"/>
                </a:cubicBezTo>
                <a:cubicBezTo>
                  <a:pt x="1038679" y="-32929"/>
                  <a:pt x="820616" y="386"/>
                  <a:pt x="641909" y="13716"/>
                </a:cubicBezTo>
                <a:cubicBezTo>
                  <a:pt x="423595" y="7916"/>
                  <a:pt x="155068" y="36884"/>
                  <a:pt x="0" y="13716"/>
                </a:cubicBezTo>
                <a:cubicBezTo>
                  <a:pt x="-272" y="10611"/>
                  <a:pt x="1187" y="4872"/>
                  <a:pt x="0" y="0"/>
                </a:cubicBezTo>
                <a:close/>
              </a:path>
              <a:path w="2468880" h="13716" stroke="0" extrusionOk="0">
                <a:moveTo>
                  <a:pt x="0" y="0"/>
                </a:moveTo>
                <a:cubicBezTo>
                  <a:pt x="201127" y="34474"/>
                  <a:pt x="321325" y="11273"/>
                  <a:pt x="567842" y="0"/>
                </a:cubicBezTo>
                <a:cubicBezTo>
                  <a:pt x="816255" y="-37660"/>
                  <a:pt x="940209" y="-838"/>
                  <a:pt x="1234440" y="0"/>
                </a:cubicBezTo>
                <a:cubicBezTo>
                  <a:pt x="1509789" y="16874"/>
                  <a:pt x="1664509" y="5689"/>
                  <a:pt x="1777594" y="0"/>
                </a:cubicBezTo>
                <a:cubicBezTo>
                  <a:pt x="1845726" y="-6548"/>
                  <a:pt x="2193196" y="19370"/>
                  <a:pt x="2468880" y="0"/>
                </a:cubicBezTo>
                <a:cubicBezTo>
                  <a:pt x="2469348" y="4754"/>
                  <a:pt x="2469666" y="7202"/>
                  <a:pt x="2468880" y="13716"/>
                </a:cubicBezTo>
                <a:cubicBezTo>
                  <a:pt x="2271382" y="39808"/>
                  <a:pt x="1978656" y="27169"/>
                  <a:pt x="1876349" y="13716"/>
                </a:cubicBezTo>
                <a:cubicBezTo>
                  <a:pt x="1751977" y="-10588"/>
                  <a:pt x="1388067" y="-1350"/>
                  <a:pt x="1209751" y="13716"/>
                </a:cubicBezTo>
                <a:cubicBezTo>
                  <a:pt x="1065802" y="26489"/>
                  <a:pt x="753821" y="-5576"/>
                  <a:pt x="617220" y="13716"/>
                </a:cubicBezTo>
                <a:cubicBezTo>
                  <a:pt x="481425" y="23840"/>
                  <a:pt x="248319" y="-4963"/>
                  <a:pt x="0" y="13716"/>
                </a:cubicBezTo>
                <a:cubicBezTo>
                  <a:pt x="255" y="8106"/>
                  <a:pt x="1215" y="5237"/>
                  <a:pt x="0" y="0"/>
                </a:cubicBezTo>
                <a:close/>
              </a:path>
              <a:path w="2468880" h="13716" fill="none" stroke="0" extrusionOk="0">
                <a:moveTo>
                  <a:pt x="0" y="0"/>
                </a:moveTo>
                <a:cubicBezTo>
                  <a:pt x="191987" y="-31891"/>
                  <a:pt x="414837" y="25678"/>
                  <a:pt x="592531" y="0"/>
                </a:cubicBezTo>
                <a:cubicBezTo>
                  <a:pt x="785000" y="-43603"/>
                  <a:pt x="868560" y="12415"/>
                  <a:pt x="1160374" y="0"/>
                </a:cubicBezTo>
                <a:cubicBezTo>
                  <a:pt x="1441409" y="-18672"/>
                  <a:pt x="1600372" y="47113"/>
                  <a:pt x="1728216" y="0"/>
                </a:cubicBezTo>
                <a:cubicBezTo>
                  <a:pt x="1847110" y="23792"/>
                  <a:pt x="2233557" y="23802"/>
                  <a:pt x="2468880" y="0"/>
                </a:cubicBezTo>
                <a:cubicBezTo>
                  <a:pt x="2468111" y="5840"/>
                  <a:pt x="2468272" y="8037"/>
                  <a:pt x="2468880" y="13716"/>
                </a:cubicBezTo>
                <a:cubicBezTo>
                  <a:pt x="2265563" y="-22543"/>
                  <a:pt x="2033349" y="11690"/>
                  <a:pt x="1802282" y="13716"/>
                </a:cubicBezTo>
                <a:cubicBezTo>
                  <a:pt x="1512355" y="27001"/>
                  <a:pt x="1367809" y="24730"/>
                  <a:pt x="1209751" y="13716"/>
                </a:cubicBezTo>
                <a:cubicBezTo>
                  <a:pt x="1060405" y="21557"/>
                  <a:pt x="875661" y="6266"/>
                  <a:pt x="641909" y="13716"/>
                </a:cubicBezTo>
                <a:cubicBezTo>
                  <a:pt x="461670" y="10009"/>
                  <a:pt x="162829" y="13891"/>
                  <a:pt x="0" y="13716"/>
                </a:cubicBezTo>
                <a:cubicBezTo>
                  <a:pt x="48" y="10879"/>
                  <a:pt x="353" y="48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468880"/>
                      <a:gd name="connsiteY0" fmla="*/ 0 h 13716"/>
                      <a:gd name="connsiteX1" fmla="*/ 592531 w 2468880"/>
                      <a:gd name="connsiteY1" fmla="*/ 0 h 13716"/>
                      <a:gd name="connsiteX2" fmla="*/ 1160374 w 2468880"/>
                      <a:gd name="connsiteY2" fmla="*/ 0 h 13716"/>
                      <a:gd name="connsiteX3" fmla="*/ 1728216 w 2468880"/>
                      <a:gd name="connsiteY3" fmla="*/ 0 h 13716"/>
                      <a:gd name="connsiteX4" fmla="*/ 2468880 w 2468880"/>
                      <a:gd name="connsiteY4" fmla="*/ 0 h 13716"/>
                      <a:gd name="connsiteX5" fmla="*/ 2468880 w 2468880"/>
                      <a:gd name="connsiteY5" fmla="*/ 13716 h 13716"/>
                      <a:gd name="connsiteX6" fmla="*/ 1802282 w 2468880"/>
                      <a:gd name="connsiteY6" fmla="*/ 13716 h 13716"/>
                      <a:gd name="connsiteX7" fmla="*/ 1209751 w 2468880"/>
                      <a:gd name="connsiteY7" fmla="*/ 13716 h 13716"/>
                      <a:gd name="connsiteX8" fmla="*/ 641909 w 2468880"/>
                      <a:gd name="connsiteY8" fmla="*/ 13716 h 13716"/>
                      <a:gd name="connsiteX9" fmla="*/ 0 w 2468880"/>
                      <a:gd name="connsiteY9" fmla="*/ 13716 h 13716"/>
                      <a:gd name="connsiteX10" fmla="*/ 0 w 2468880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68880" h="13716" fill="none" extrusionOk="0">
                        <a:moveTo>
                          <a:pt x="0" y="0"/>
                        </a:moveTo>
                        <a:cubicBezTo>
                          <a:pt x="171523" y="-1510"/>
                          <a:pt x="416079" y="20036"/>
                          <a:pt x="592531" y="0"/>
                        </a:cubicBezTo>
                        <a:cubicBezTo>
                          <a:pt x="768983" y="-20036"/>
                          <a:pt x="878305" y="13110"/>
                          <a:pt x="1160374" y="0"/>
                        </a:cubicBezTo>
                        <a:cubicBezTo>
                          <a:pt x="1442443" y="-13110"/>
                          <a:pt x="1612108" y="24695"/>
                          <a:pt x="1728216" y="0"/>
                        </a:cubicBezTo>
                        <a:cubicBezTo>
                          <a:pt x="1844324" y="-24695"/>
                          <a:pt x="2271040" y="20667"/>
                          <a:pt x="2468880" y="0"/>
                        </a:cubicBezTo>
                        <a:cubicBezTo>
                          <a:pt x="2468530" y="5728"/>
                          <a:pt x="2468490" y="7624"/>
                          <a:pt x="2468880" y="13716"/>
                        </a:cubicBezTo>
                        <a:cubicBezTo>
                          <a:pt x="2229297" y="-19231"/>
                          <a:pt x="2066775" y="25681"/>
                          <a:pt x="1802282" y="13716"/>
                        </a:cubicBezTo>
                        <a:cubicBezTo>
                          <a:pt x="1537789" y="1751"/>
                          <a:pt x="1379930" y="17694"/>
                          <a:pt x="1209751" y="13716"/>
                        </a:cubicBezTo>
                        <a:cubicBezTo>
                          <a:pt x="1039572" y="9738"/>
                          <a:pt x="837025" y="8278"/>
                          <a:pt x="641909" y="13716"/>
                        </a:cubicBezTo>
                        <a:cubicBezTo>
                          <a:pt x="446793" y="19154"/>
                          <a:pt x="170561" y="13900"/>
                          <a:pt x="0" y="13716"/>
                        </a:cubicBezTo>
                        <a:cubicBezTo>
                          <a:pt x="-302" y="10335"/>
                          <a:pt x="417" y="4724"/>
                          <a:pt x="0" y="0"/>
                        </a:cubicBezTo>
                        <a:close/>
                      </a:path>
                      <a:path w="2468880" h="13716" stroke="0" extrusionOk="0">
                        <a:moveTo>
                          <a:pt x="0" y="0"/>
                        </a:moveTo>
                        <a:cubicBezTo>
                          <a:pt x="190931" y="24910"/>
                          <a:pt x="333688" y="11559"/>
                          <a:pt x="567842" y="0"/>
                        </a:cubicBezTo>
                        <a:cubicBezTo>
                          <a:pt x="801996" y="-11559"/>
                          <a:pt x="939971" y="-5677"/>
                          <a:pt x="1234440" y="0"/>
                        </a:cubicBezTo>
                        <a:cubicBezTo>
                          <a:pt x="1528909" y="5677"/>
                          <a:pt x="1658539" y="5184"/>
                          <a:pt x="1777594" y="0"/>
                        </a:cubicBezTo>
                        <a:cubicBezTo>
                          <a:pt x="1896649" y="-5184"/>
                          <a:pt x="2186164" y="23915"/>
                          <a:pt x="2468880" y="0"/>
                        </a:cubicBezTo>
                        <a:cubicBezTo>
                          <a:pt x="2469409" y="5071"/>
                          <a:pt x="2469155" y="7437"/>
                          <a:pt x="2468880" y="13716"/>
                        </a:cubicBezTo>
                        <a:cubicBezTo>
                          <a:pt x="2271330" y="32027"/>
                          <a:pt x="2001027" y="26982"/>
                          <a:pt x="1876349" y="13716"/>
                        </a:cubicBezTo>
                        <a:cubicBezTo>
                          <a:pt x="1751671" y="450"/>
                          <a:pt x="1364652" y="10491"/>
                          <a:pt x="1209751" y="13716"/>
                        </a:cubicBezTo>
                        <a:cubicBezTo>
                          <a:pt x="1054850" y="16941"/>
                          <a:pt x="748438" y="15502"/>
                          <a:pt x="617220" y="13716"/>
                        </a:cubicBezTo>
                        <a:cubicBezTo>
                          <a:pt x="486002" y="11930"/>
                          <a:pt x="237432" y="22628"/>
                          <a:pt x="0" y="13716"/>
                        </a:cubicBezTo>
                        <a:cubicBezTo>
                          <a:pt x="198" y="8947"/>
                          <a:pt x="304" y="52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6FA28B1-B95C-407B-D9B5-03C646E69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731" y="1689547"/>
            <a:ext cx="2216293" cy="3166134"/>
          </a:xfrm>
          <a:prstGeom prst="rect">
            <a:avLst/>
          </a:prstGeom>
        </p:spPr>
      </p:pic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638DED95-E69B-7563-EF55-640AF4CA2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690872" y="2611688"/>
            <a:ext cx="4210812" cy="1444886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8390E-CBE8-38F6-1DE4-43FCF5DA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/>
              <a:pPr defTabSz="914400"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1200"/>
          </a:p>
        </p:txBody>
      </p:sp>
      <p:pic>
        <p:nvPicPr>
          <p:cNvPr id="4" name="PISTE037">
            <a:hlinkClick r:id="" action="ppaction://media"/>
            <a:extLst>
              <a:ext uri="{FF2B5EF4-FFF2-40B4-BE49-F238E27FC236}">
                <a16:creationId xmlns:a16="http://schemas.microsoft.com/office/drawing/2014/main" id="{7F4CF570-7E60-5E53-CF17-57902FA85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48123" y="1977561"/>
            <a:ext cx="521742" cy="52174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2F33820-2FE8-F77E-ED74-DF1842FF20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240186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056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4100" kern="1200" dirty="0" err="1">
                <a:latin typeface="+mj-lt"/>
                <a:ea typeface="+mj-ea"/>
                <a:cs typeface="+mj-cs"/>
              </a:rPr>
              <a:t>Compréhension</a:t>
            </a:r>
            <a:r>
              <a:rPr lang="en-US" sz="41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latin typeface="+mj-lt"/>
                <a:ea typeface="+mj-ea"/>
                <a:cs typeface="+mj-cs"/>
              </a:rPr>
              <a:t>détaillée</a:t>
            </a:r>
            <a:endParaRPr lang="en-US" sz="4100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50B1A772-1726-8697-B821-23F983A255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435832"/>
              </p:ext>
            </p:extLst>
          </p:nvPr>
        </p:nvGraphicFramePr>
        <p:xfrm>
          <a:off x="1560321" y="1665104"/>
          <a:ext cx="6650478" cy="339407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8304">
                  <a:extLst>
                    <a:ext uri="{9D8B030D-6E8A-4147-A177-3AD203B41FA5}">
                      <a16:colId xmlns:a16="http://schemas.microsoft.com/office/drawing/2014/main" val="2878681018"/>
                    </a:ext>
                  </a:extLst>
                </a:gridCol>
                <a:gridCol w="2704247">
                  <a:extLst>
                    <a:ext uri="{9D8B030D-6E8A-4147-A177-3AD203B41FA5}">
                      <a16:colId xmlns:a16="http://schemas.microsoft.com/office/drawing/2014/main" val="1789559163"/>
                    </a:ext>
                  </a:extLst>
                </a:gridCol>
                <a:gridCol w="2617927">
                  <a:extLst>
                    <a:ext uri="{9D8B030D-6E8A-4147-A177-3AD203B41FA5}">
                      <a16:colId xmlns:a16="http://schemas.microsoft.com/office/drawing/2014/main" val="3931505517"/>
                    </a:ext>
                  </a:extLst>
                </a:gridCol>
              </a:tblGrid>
              <a:tr h="3087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effectLst/>
                        </a:rPr>
                        <a:t>Xavier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effectLst/>
                        </a:rPr>
                        <a:t>Imane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44402"/>
                  </a:ext>
                </a:extLst>
              </a:tr>
              <a:tr h="18510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Il / elle aime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J’aime aussi les copains et copines.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J’adore Internet parce que je regarde la télé, je joue aux jeux vidéo, j’écoute de la musique.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J’adore l’école, le français, le sport, les copains et les copines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extLst>
                  <a:ext uri="{0D108BD9-81ED-4DB2-BD59-A6C34878D82A}">
                    <a16:rowId xmlns:a16="http://schemas.microsoft.com/office/drawing/2014/main" val="2977503262"/>
                  </a:ext>
                </a:extLst>
              </a:tr>
              <a:tr h="12342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Il / elle n’aime pas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Je déteste le lundi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Je déteste les maths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Elle déteste les jeux vidéo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extLst>
                  <a:ext uri="{0D108BD9-81ED-4DB2-BD59-A6C34878D82A}">
                    <a16:rowId xmlns:a16="http://schemas.microsoft.com/office/drawing/2014/main" val="158669299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E9B248-B922-8C90-969C-78902BF17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122" name="Picture 7" descr="Cœur (symbole) — Wikipédia">
            <a:extLst>
              <a:ext uri="{FF2B5EF4-FFF2-40B4-BE49-F238E27FC236}">
                <a16:creationId xmlns:a16="http://schemas.microsoft.com/office/drawing/2014/main" id="{3100AA2D-3C66-0A5A-E14C-619E0EE05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27" y="2238756"/>
            <a:ext cx="509587" cy="50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4" descr="Pas D&amp;#39;amour - Coeur Barré Clip Art Libres De Droits , Vecteurs Et  Illustration. Image 56619117.">
            <a:extLst>
              <a:ext uri="{FF2B5EF4-FFF2-40B4-BE49-F238E27FC236}">
                <a16:creationId xmlns:a16="http://schemas.microsoft.com/office/drawing/2014/main" id="{E9620CF4-0D1F-AD37-0F2A-E10C546E4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32" y="4118978"/>
            <a:ext cx="48577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3E8A4CD0-D88D-B3D5-1DBD-58A83952E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34" y="1307724"/>
            <a:ext cx="744870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Placer les mots dans le tableau suivant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la télévision, l’école, les jeux vidéo, le sport, le lundi, les copains et les copines, les maths, Internet.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E24E52-BF5C-AC73-E5E9-9875AE243FC9}"/>
              </a:ext>
            </a:extLst>
          </p:cNvPr>
          <p:cNvSpPr/>
          <p:nvPr/>
        </p:nvSpPr>
        <p:spPr>
          <a:xfrm>
            <a:off x="2934269" y="2001672"/>
            <a:ext cx="2069910" cy="1725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A2A5AF-C7BA-16D2-633C-44611B23F167}"/>
              </a:ext>
            </a:extLst>
          </p:cNvPr>
          <p:cNvSpPr/>
          <p:nvPr/>
        </p:nvSpPr>
        <p:spPr>
          <a:xfrm>
            <a:off x="2934268" y="2265831"/>
            <a:ext cx="2638567" cy="55925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7E98DC-7109-74F0-C558-5480F730F416}"/>
              </a:ext>
            </a:extLst>
          </p:cNvPr>
          <p:cNvSpPr/>
          <p:nvPr/>
        </p:nvSpPr>
        <p:spPr>
          <a:xfrm>
            <a:off x="5635922" y="2001672"/>
            <a:ext cx="2539088" cy="5095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1A39C1-9493-0D4F-6473-3B73B18525FB}"/>
              </a:ext>
            </a:extLst>
          </p:cNvPr>
          <p:cNvSpPr/>
          <p:nvPr/>
        </p:nvSpPr>
        <p:spPr>
          <a:xfrm>
            <a:off x="2934268" y="3869745"/>
            <a:ext cx="2574877" cy="201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D80512-47BE-9CFB-89D2-EC3095E96C2B}"/>
              </a:ext>
            </a:extLst>
          </p:cNvPr>
          <p:cNvSpPr/>
          <p:nvPr/>
        </p:nvSpPr>
        <p:spPr>
          <a:xfrm>
            <a:off x="2934269" y="4133341"/>
            <a:ext cx="2574877" cy="201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79798C-7122-723E-7F2F-62342A1D0CF4}"/>
              </a:ext>
            </a:extLst>
          </p:cNvPr>
          <p:cNvSpPr/>
          <p:nvPr/>
        </p:nvSpPr>
        <p:spPr>
          <a:xfrm>
            <a:off x="5635923" y="3842431"/>
            <a:ext cx="2057400" cy="201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STE037">
            <a:hlinkClick r:id="" action="ppaction://media"/>
            <a:extLst>
              <a:ext uri="{FF2B5EF4-FFF2-40B4-BE49-F238E27FC236}">
                <a16:creationId xmlns:a16="http://schemas.microsoft.com/office/drawing/2014/main" id="{A7027F5C-3488-ADD4-7434-6D6679B933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5137" y="1672761"/>
            <a:ext cx="304800" cy="30480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2C9CFDC-5D99-3564-1E81-2F32B66289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201676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6818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D0314D-0C58-7413-44A4-46894075D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131" y="770930"/>
            <a:ext cx="2585552" cy="9941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Transcription</a:t>
            </a:r>
          </a:p>
        </p:txBody>
      </p:sp>
      <p:pic>
        <p:nvPicPr>
          <p:cNvPr id="5" name="Picture 2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46A0B07A-3610-2BCF-EB5C-EFD19EE48F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>
            <a:off x="1296284" y="650847"/>
            <a:ext cx="2779534" cy="432612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8C436FC4-34EB-4D33-29D8-7501A7208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842"/>
          <a:stretch/>
        </p:blipFill>
        <p:spPr bwMode="auto">
          <a:xfrm>
            <a:off x="4914116" y="2773478"/>
            <a:ext cx="2662567" cy="191282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Espace réservé du numéro de diapositive 3">
            <a:extLst>
              <a:ext uri="{FF2B5EF4-FFF2-40B4-BE49-F238E27FC236}">
                <a16:creationId xmlns:a16="http://schemas.microsoft.com/office/drawing/2014/main" id="{30F8F301-F758-F8B3-9C27-BED4F57C1466}"/>
              </a:ext>
            </a:extLst>
          </p:cNvPr>
          <p:cNvSpPr txBox="1">
            <a:spLocks/>
          </p:cNvSpPr>
          <p:nvPr/>
        </p:nvSpPr>
        <p:spPr>
          <a:xfrm>
            <a:off x="6457950" y="4767262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sz="12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568BD73-83B8-2FFC-0EB1-BC157AA78F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201676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853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4995270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93B313C-C35D-49FF-2F42-AEDCD0FB8DD9}"/>
              </a:ext>
            </a:extLst>
          </p:cNvPr>
          <p:cNvSpPr txBox="1"/>
          <p:nvPr/>
        </p:nvSpPr>
        <p:spPr>
          <a:xfrm>
            <a:off x="134913" y="466654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91137-F61E-4B5E-3D72-AE78D3217A33}"/>
              </a:ext>
            </a:extLst>
          </p:cNvPr>
          <p:cNvSpPr/>
          <p:nvPr/>
        </p:nvSpPr>
        <p:spPr>
          <a:xfrm>
            <a:off x="824861" y="3586772"/>
            <a:ext cx="2062299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951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Hey ! Salut Kylian ! Aujourd’hui, c’est jeudi et j’adore le jeudi parce qu’il y a cours de </a:t>
            </a:r>
            <a:r>
              <a:rPr lang="fr-FR" dirty="0">
                <a:solidFill>
                  <a:srgbClr val="FF0000"/>
                </a:solidFill>
              </a:rPr>
              <a:t>français</a:t>
            </a:r>
            <a:r>
              <a:rPr lang="fr-FR" dirty="0"/>
              <a:t> ! </a:t>
            </a:r>
          </a:p>
          <a:p>
            <a:pPr algn="just">
              <a:buFontTx/>
              <a:buChar char="-"/>
            </a:pPr>
            <a:r>
              <a:rPr lang="fr-FR" dirty="0"/>
              <a:t>K: Salut Leo ! Ah non, moi je déteste le français mais j’adore le </a:t>
            </a:r>
            <a:r>
              <a:rPr lang="fr-FR" dirty="0">
                <a:solidFill>
                  <a:srgbClr val="FF0000"/>
                </a:solidFill>
              </a:rPr>
              <a:t>sport</a:t>
            </a:r>
            <a:r>
              <a:rPr lang="fr-FR" dirty="0"/>
              <a:t>. Mon jour préféré est le dimanche parce que je joue aux </a:t>
            </a:r>
            <a:r>
              <a:rPr lang="fr-FR" dirty="0">
                <a:solidFill>
                  <a:srgbClr val="FF0000"/>
                </a:solidFill>
              </a:rPr>
              <a:t>jeux vidéo </a:t>
            </a:r>
            <a:r>
              <a:rPr lang="fr-FR" dirty="0"/>
              <a:t>avec mon copain Ney.</a:t>
            </a:r>
          </a:p>
          <a:p>
            <a:pPr algn="just">
              <a:buFontTx/>
              <a:buChar char="-"/>
            </a:pPr>
            <a:r>
              <a:rPr lang="fr-FR" dirty="0"/>
              <a:t>L: Est-ce que Ney aime les jeux vidéo ?</a:t>
            </a:r>
          </a:p>
          <a:p>
            <a:pPr algn="just">
              <a:buFontTx/>
              <a:buChar char="-"/>
            </a:pPr>
            <a:r>
              <a:rPr lang="fr-FR" dirty="0"/>
              <a:t>L: Oui, il aime </a:t>
            </a:r>
            <a:r>
              <a:rPr lang="fr-FR" dirty="0">
                <a:solidFill>
                  <a:srgbClr val="FF0000"/>
                </a:solidFill>
              </a:rPr>
              <a:t>jouer</a:t>
            </a:r>
            <a:r>
              <a:rPr lang="fr-FR" dirty="0"/>
              <a:t> à FIFA 23 ! Il est très fort à ce jeu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Les </a:t>
            </a:r>
            <a:r>
              <a:rPr lang="en-US" b="1" dirty="0" err="1">
                <a:latin typeface="+mj-lt"/>
                <a:ea typeface="+mj-ea"/>
                <a:cs typeface="+mj-cs"/>
              </a:rPr>
              <a:t>activités</a:t>
            </a:r>
            <a:r>
              <a:rPr lang="en-US" b="1" dirty="0">
                <a:latin typeface="+mj-lt"/>
                <a:ea typeface="+mj-ea"/>
                <a:cs typeface="+mj-cs"/>
              </a:rPr>
              <a:t> de </a:t>
            </a:r>
            <a:r>
              <a:rPr lang="en-US" b="1" dirty="0" err="1">
                <a:latin typeface="+mj-lt"/>
                <a:ea typeface="+mj-ea"/>
                <a:cs typeface="+mj-cs"/>
              </a:rPr>
              <a:t>loisirs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" r="6202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14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1240763" y="2230643"/>
            <a:ext cx="755175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280667"/>
            <a:ext cx="1654348" cy="9305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F0B2E4E-AAB7-563D-0868-31173194E4EF}"/>
              </a:ext>
            </a:extLst>
          </p:cNvPr>
          <p:cNvSpPr/>
          <p:nvPr/>
        </p:nvSpPr>
        <p:spPr>
          <a:xfrm>
            <a:off x="2809231" y="2778650"/>
            <a:ext cx="515797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A2868E-DD87-C7DC-CBB1-8EBFC3C59B49}"/>
              </a:ext>
            </a:extLst>
          </p:cNvPr>
          <p:cNvSpPr/>
          <p:nvPr/>
        </p:nvSpPr>
        <p:spPr>
          <a:xfrm>
            <a:off x="787604" y="3340013"/>
            <a:ext cx="1005145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5B03B1-0338-CDEE-3E86-9CEA024B6516}"/>
              </a:ext>
            </a:extLst>
          </p:cNvPr>
          <p:cNvSpPr/>
          <p:nvPr/>
        </p:nvSpPr>
        <p:spPr>
          <a:xfrm>
            <a:off x="1874950" y="3873278"/>
            <a:ext cx="534338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BC98549-644E-16F4-3BDE-2270D0FF42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6447269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696384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198622-48C2-4018-D2C7-AF5259A2A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07132"/>
          </a:xfrm>
        </p:spPr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activités de loisirs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B5949F-94DE-1016-75DD-2F95A9499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D31185CC-FF14-E6FE-097D-4E15752D1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439273"/>
              </p:ext>
            </p:extLst>
          </p:nvPr>
        </p:nvGraphicFramePr>
        <p:xfrm>
          <a:off x="1056066" y="1165729"/>
          <a:ext cx="640724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7241">
                  <a:extLst>
                    <a:ext uri="{9D8B030D-6E8A-4147-A177-3AD203B41FA5}">
                      <a16:colId xmlns:a16="http://schemas.microsoft.com/office/drawing/2014/main" val="1404659041"/>
                    </a:ext>
                  </a:extLst>
                </a:gridCol>
              </a:tblGrid>
              <a:tr h="19408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activités de loisirs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3206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J’adore l’école, le français, le sport, les copains et les copines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455502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J’adore Internet parce que je regarde la télé, je joue aux jeux vidéo, j’écoute de la musique.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000289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J’aime aussi les copains et copines.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476093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Je déteste le lundi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051939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Je déteste les maths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472485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Elle déteste les jeux vidéo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45087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82C795D-F0C6-41F0-6523-7F48774BAD77}"/>
              </a:ext>
            </a:extLst>
          </p:cNvPr>
          <p:cNvSpPr/>
          <p:nvPr/>
        </p:nvSpPr>
        <p:spPr>
          <a:xfrm>
            <a:off x="1815921" y="1674254"/>
            <a:ext cx="631065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ECAA8D-4850-67F8-7020-F0DF0CCABBB6}"/>
              </a:ext>
            </a:extLst>
          </p:cNvPr>
          <p:cNvSpPr/>
          <p:nvPr/>
        </p:nvSpPr>
        <p:spPr>
          <a:xfrm>
            <a:off x="2523575" y="1684251"/>
            <a:ext cx="1016337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D9B9B5-2A6E-5B04-FF47-32EB7B7A4ED5}"/>
              </a:ext>
            </a:extLst>
          </p:cNvPr>
          <p:cNvSpPr/>
          <p:nvPr/>
        </p:nvSpPr>
        <p:spPr>
          <a:xfrm>
            <a:off x="3583737" y="1687141"/>
            <a:ext cx="763589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9C9FF9-CC8D-ACBF-9DFB-74FA105246EE}"/>
              </a:ext>
            </a:extLst>
          </p:cNvPr>
          <p:cNvSpPr/>
          <p:nvPr/>
        </p:nvSpPr>
        <p:spPr>
          <a:xfrm>
            <a:off x="4411006" y="1684251"/>
            <a:ext cx="2396625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7DD68E-DB5E-4689-B918-7DC8BCF0DC08}"/>
              </a:ext>
            </a:extLst>
          </p:cNvPr>
          <p:cNvSpPr/>
          <p:nvPr/>
        </p:nvSpPr>
        <p:spPr>
          <a:xfrm>
            <a:off x="1815921" y="2033020"/>
            <a:ext cx="830415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F66C97-4980-867F-B2B1-65DF18677C04}"/>
              </a:ext>
            </a:extLst>
          </p:cNvPr>
          <p:cNvSpPr/>
          <p:nvPr/>
        </p:nvSpPr>
        <p:spPr>
          <a:xfrm>
            <a:off x="3614981" y="2045284"/>
            <a:ext cx="1576952" cy="26401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85D14B-FB3E-5421-34CB-1BA7EA4EC9B1}"/>
              </a:ext>
            </a:extLst>
          </p:cNvPr>
          <p:cNvSpPr/>
          <p:nvPr/>
        </p:nvSpPr>
        <p:spPr>
          <a:xfrm>
            <a:off x="5266842" y="2053864"/>
            <a:ext cx="1576952" cy="26401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614CA3-81CB-D2F7-C641-2E0587B7A0CE}"/>
              </a:ext>
            </a:extLst>
          </p:cNvPr>
          <p:cNvSpPr/>
          <p:nvPr/>
        </p:nvSpPr>
        <p:spPr>
          <a:xfrm>
            <a:off x="1133960" y="2338272"/>
            <a:ext cx="546733" cy="26401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F2FE43-E88A-DA97-0231-3FF525D6AB78}"/>
              </a:ext>
            </a:extLst>
          </p:cNvPr>
          <p:cNvSpPr/>
          <p:nvPr/>
        </p:nvSpPr>
        <p:spPr>
          <a:xfrm>
            <a:off x="1739686" y="2347039"/>
            <a:ext cx="2146515" cy="26401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6AD3DF-0B33-6CAA-100C-641649839741}"/>
              </a:ext>
            </a:extLst>
          </p:cNvPr>
          <p:cNvSpPr/>
          <p:nvPr/>
        </p:nvSpPr>
        <p:spPr>
          <a:xfrm>
            <a:off x="2253942" y="2673386"/>
            <a:ext cx="2062336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176C7E-7739-6347-8E06-2D2A523B78B1}"/>
              </a:ext>
            </a:extLst>
          </p:cNvPr>
          <p:cNvSpPr/>
          <p:nvPr/>
        </p:nvSpPr>
        <p:spPr>
          <a:xfrm>
            <a:off x="2122945" y="3055402"/>
            <a:ext cx="722836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E0FFE9-F5C9-10AC-CE41-90A6DE030D30}"/>
              </a:ext>
            </a:extLst>
          </p:cNvPr>
          <p:cNvSpPr/>
          <p:nvPr/>
        </p:nvSpPr>
        <p:spPr>
          <a:xfrm>
            <a:off x="2097596" y="3401540"/>
            <a:ext cx="962095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B2E6BE-85C4-449D-D02C-4D1C63144858}"/>
              </a:ext>
            </a:extLst>
          </p:cNvPr>
          <p:cNvSpPr/>
          <p:nvPr/>
        </p:nvSpPr>
        <p:spPr>
          <a:xfrm>
            <a:off x="2261256" y="3777304"/>
            <a:ext cx="1280550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A612A9B-2528-38D8-D1E3-1E137B75DB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00790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802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>
            <a:extLst>
              <a:ext uri="{FF2B5EF4-FFF2-40B4-BE49-F238E27FC236}">
                <a16:creationId xmlns:a16="http://schemas.microsoft.com/office/drawing/2014/main" id="{2F21332D-B080-2865-7E57-D95A402D6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394" y="367130"/>
            <a:ext cx="2318706" cy="124161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900" dirty="0"/>
              <a:t>À toi !</a:t>
            </a:r>
            <a:br>
              <a:rPr lang="fr-FR" sz="1900" dirty="0"/>
            </a:br>
            <a:br>
              <a:rPr lang="fr-FR" sz="1900" dirty="0"/>
            </a:br>
            <a:r>
              <a:rPr lang="fr-FR" sz="1900" dirty="0"/>
              <a:t>Ecris 2 phrases sur tes goûts.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298E73-9EEF-DBB2-D77F-A04EB6340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394" y="1813806"/>
            <a:ext cx="2207110" cy="265519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J’aime</a:t>
            </a:r>
            <a:r>
              <a:rPr lang="en-US" dirty="0"/>
              <a:t> ….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chatter sur Internet avec les </a:t>
            </a:r>
            <a:r>
              <a:rPr lang="en-US" dirty="0" err="1">
                <a:solidFill>
                  <a:srgbClr val="00B0F0"/>
                </a:solidFill>
              </a:rPr>
              <a:t>copains</a:t>
            </a:r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déteste</a:t>
            </a:r>
            <a:r>
              <a:rPr lang="en-US" dirty="0"/>
              <a:t>…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faire du shopping et </a:t>
            </a:r>
            <a:r>
              <a:rPr lang="en-US" dirty="0" err="1">
                <a:solidFill>
                  <a:srgbClr val="00B0F0"/>
                </a:solidFill>
              </a:rPr>
              <a:t>cuisiner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D97947-930F-551A-144A-3BB2277E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4844532"/>
            <a:ext cx="336042" cy="27384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800">
              <a:solidFill>
                <a:srgbClr val="FFFFFF"/>
              </a:solidFill>
            </a:endParaRPr>
          </a:p>
        </p:txBody>
      </p:sp>
      <p:pic>
        <p:nvPicPr>
          <p:cNvPr id="5" name="Picture 11" descr="B1- LES LOISIRS | Fle, Carte euristique, Loisirs">
            <a:extLst>
              <a:ext uri="{FF2B5EF4-FFF2-40B4-BE49-F238E27FC236}">
                <a16:creationId xmlns:a16="http://schemas.microsoft.com/office/drawing/2014/main" id="{DA4BA020-48E3-E8B3-FAC9-5A8D4547BB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2" b="-1"/>
          <a:stretch/>
        </p:blipFill>
        <p:spPr bwMode="auto">
          <a:xfrm>
            <a:off x="20" y="101065"/>
            <a:ext cx="6086455" cy="4705491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928BA847-A4F4-B5C6-4F5F-F5904271D2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01" y="381728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- 2023-01-27T174650.677">
            <a:hlinkClick r:id="" action="ppaction://media"/>
            <a:extLst>
              <a:ext uri="{FF2B5EF4-FFF2-40B4-BE49-F238E27FC236}">
                <a16:creationId xmlns:a16="http://schemas.microsoft.com/office/drawing/2014/main" id="{CD6FD868-80C8-509B-E7EF-E1F4900B3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82020" y="3422868"/>
            <a:ext cx="722568" cy="722568"/>
          </a:xfrm>
          <a:prstGeom prst="rect">
            <a:avLst/>
          </a:prstGeom>
        </p:spPr>
      </p:pic>
      <p:pic>
        <p:nvPicPr>
          <p:cNvPr id="7" name="mp3-output-ttsfree(dot)com - 2023-01-27T174627.412">
            <a:hlinkClick r:id="" action="ppaction://media"/>
            <a:extLst>
              <a:ext uri="{FF2B5EF4-FFF2-40B4-BE49-F238E27FC236}">
                <a16:creationId xmlns:a16="http://schemas.microsoft.com/office/drawing/2014/main" id="{00866B09-B3E8-D41C-7A17-67060A31A8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82020" y="1990529"/>
            <a:ext cx="722568" cy="722568"/>
          </a:xfrm>
          <a:prstGeom prst="rect">
            <a:avLst/>
          </a:prstGeom>
        </p:spPr>
      </p:pic>
      <p:pic>
        <p:nvPicPr>
          <p:cNvPr id="8" name="mp3-output-ttsfree(dot)com - 2023-01-27T174530.137">
            <a:hlinkClick r:id="" action="ppaction://media"/>
            <a:extLst>
              <a:ext uri="{FF2B5EF4-FFF2-40B4-BE49-F238E27FC236}">
                <a16:creationId xmlns:a16="http://schemas.microsoft.com/office/drawing/2014/main" id="{0E926651-E528-74A4-97F7-4256F6961E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210" y="742465"/>
            <a:ext cx="722568" cy="722568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B4E0C9F2-A67A-5B4D-87C6-36795E1DE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00790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03632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60ED1A6-C2BE-D9F9-443E-5BCD8DD0C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475449"/>
            <a:ext cx="1971675" cy="191044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6 p.34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6D62097-06C0-CA6D-65CD-DEB18A71C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987" y="644734"/>
            <a:ext cx="5085525" cy="385228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7E46AE-F674-061B-9E16-492BC3F6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75638" y="4767262"/>
            <a:ext cx="385761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>
                <a:solidFill>
                  <a:schemeClr val="tx1">
                    <a:alpha val="80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US" sz="1200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59CB135-0E6D-FD2C-2E48-D4FC1D3B1D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00790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2219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1ADCCDAA-B3F8-7FCD-519D-0A719014B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Loisirs </a:t>
            </a: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https://play.kahoot.it/v2/?quizId=765a7ae0-244b-4873-8cfc-c82e79120531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A107A5-809F-0395-9BF2-C298BB52E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355" y="1389153"/>
            <a:ext cx="1129951" cy="11429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EAACFF-5E08-2EC9-DB49-41D9726599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0356" y="3158325"/>
            <a:ext cx="1131938" cy="114298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A0B73A0-E42E-B5BF-C9A7-2E3CBF238E2C}"/>
              </a:ext>
            </a:extLst>
          </p:cNvPr>
          <p:cNvSpPr txBox="1"/>
          <p:nvPr/>
        </p:nvSpPr>
        <p:spPr>
          <a:xfrm>
            <a:off x="6750356" y="1063229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F738DF-9552-BE77-3129-AF0E07020D34}"/>
              </a:ext>
            </a:extLst>
          </p:cNvPr>
          <p:cNvSpPr txBox="1"/>
          <p:nvPr/>
        </p:nvSpPr>
        <p:spPr>
          <a:xfrm>
            <a:off x="6664960" y="2858058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2</a:t>
            </a: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75C540D8-4512-B09F-4453-7EB9CDD6CA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00790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Hey ! Salut Kylian ! Aujourd’hui, c’est jeudi et j’adore le jeudi parce qu’il y a cours de </a:t>
            </a:r>
            <a:r>
              <a:rPr lang="fr-FR" dirty="0">
                <a:solidFill>
                  <a:srgbClr val="FF0000"/>
                </a:solidFill>
              </a:rPr>
              <a:t>français</a:t>
            </a:r>
            <a:r>
              <a:rPr lang="fr-FR" dirty="0"/>
              <a:t> ! </a:t>
            </a:r>
          </a:p>
          <a:p>
            <a:pPr algn="just">
              <a:buFontTx/>
              <a:buChar char="-"/>
            </a:pPr>
            <a:r>
              <a:rPr lang="fr-FR" dirty="0"/>
              <a:t>K: Salut Leo ! Ah non, moi je déteste le français mais j’adore le </a:t>
            </a:r>
            <a:r>
              <a:rPr lang="fr-FR" dirty="0">
                <a:solidFill>
                  <a:srgbClr val="FF0000"/>
                </a:solidFill>
              </a:rPr>
              <a:t>sport</a:t>
            </a:r>
            <a:r>
              <a:rPr lang="fr-FR" dirty="0"/>
              <a:t>. Mon jour préféré est le dimanche parce que je joue aux </a:t>
            </a:r>
            <a:r>
              <a:rPr lang="fr-FR" dirty="0">
                <a:solidFill>
                  <a:srgbClr val="FF0000"/>
                </a:solidFill>
              </a:rPr>
              <a:t>jeux vidéo </a:t>
            </a:r>
            <a:r>
              <a:rPr lang="fr-FR" dirty="0"/>
              <a:t>avec mon copain Ney.</a:t>
            </a:r>
          </a:p>
          <a:p>
            <a:pPr algn="just">
              <a:buFontTx/>
              <a:buChar char="-"/>
            </a:pPr>
            <a:r>
              <a:rPr lang="fr-FR" dirty="0"/>
              <a:t>L: Est-ce que Ney aime les jeux vidéo ?</a:t>
            </a:r>
          </a:p>
          <a:p>
            <a:pPr algn="just">
              <a:buFontTx/>
              <a:buChar char="-"/>
            </a:pPr>
            <a:r>
              <a:rPr lang="fr-FR" dirty="0"/>
              <a:t>L: Oui, il </a:t>
            </a:r>
            <a:r>
              <a:rPr lang="fr-FR" dirty="0">
                <a:solidFill>
                  <a:srgbClr val="FF0000"/>
                </a:solidFill>
              </a:rPr>
              <a:t>aime</a:t>
            </a:r>
            <a:r>
              <a:rPr lang="fr-FR" dirty="0"/>
              <a:t> jouer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à FIFA 23 ! Il est très fort à ce jeu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Les </a:t>
            </a:r>
            <a:r>
              <a:rPr lang="en-US" b="1" dirty="0" err="1">
                <a:latin typeface="+mj-lt"/>
                <a:ea typeface="+mj-ea"/>
                <a:cs typeface="+mj-cs"/>
              </a:rPr>
              <a:t>activités</a:t>
            </a:r>
            <a:r>
              <a:rPr lang="en-US" b="1" dirty="0">
                <a:latin typeface="+mj-lt"/>
                <a:ea typeface="+mj-ea"/>
                <a:cs typeface="+mj-cs"/>
              </a:rPr>
              <a:t> de </a:t>
            </a:r>
            <a:r>
              <a:rPr lang="en-US" b="1" dirty="0" err="1">
                <a:latin typeface="+mj-lt"/>
                <a:ea typeface="+mj-ea"/>
                <a:cs typeface="+mj-cs"/>
              </a:rPr>
              <a:t>loisirs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" r="6202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19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1240763" y="2230643"/>
            <a:ext cx="755175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280667"/>
            <a:ext cx="1654348" cy="9305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F0B2E4E-AAB7-563D-0868-31173194E4EF}"/>
              </a:ext>
            </a:extLst>
          </p:cNvPr>
          <p:cNvSpPr/>
          <p:nvPr/>
        </p:nvSpPr>
        <p:spPr>
          <a:xfrm>
            <a:off x="2809231" y="2778650"/>
            <a:ext cx="515797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A2868E-DD87-C7DC-CBB1-8EBFC3C59B49}"/>
              </a:ext>
            </a:extLst>
          </p:cNvPr>
          <p:cNvSpPr/>
          <p:nvPr/>
        </p:nvSpPr>
        <p:spPr>
          <a:xfrm>
            <a:off x="787604" y="3340013"/>
            <a:ext cx="1005145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5B03B1-0338-CDEE-3E86-9CEA024B6516}"/>
              </a:ext>
            </a:extLst>
          </p:cNvPr>
          <p:cNvSpPr/>
          <p:nvPr/>
        </p:nvSpPr>
        <p:spPr>
          <a:xfrm>
            <a:off x="1361892" y="3873278"/>
            <a:ext cx="441602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0CAB6D1-7BB3-84AE-DADF-D0DF20A3B6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00790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9418894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8485A1A7-3EA4-4511-92AF-860EFD48E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233661" y="3006931"/>
            <a:ext cx="7772400" cy="1102519"/>
          </a:xfrm>
        </p:spPr>
        <p:txBody>
          <a:bodyPr/>
          <a:lstStyle/>
          <a:p>
            <a:pPr algn="r"/>
            <a:r>
              <a:rPr lang="en-US" dirty="0" err="1">
                <a:solidFill>
                  <a:srgbClr val="A40000"/>
                </a:solidFill>
              </a:rPr>
              <a:t>J’adore</a:t>
            </a:r>
            <a:r>
              <a:rPr lang="en-US" dirty="0">
                <a:solidFill>
                  <a:srgbClr val="A40000"/>
                </a:solidFill>
              </a:rPr>
              <a:t> les jeux video !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B76384-BAE6-8D75-EEB6-A3CA3D92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</a:t>
            </a:fld>
            <a:endParaRPr lang="en-US"/>
          </a:p>
        </p:txBody>
      </p:sp>
      <p:pic>
        <p:nvPicPr>
          <p:cNvPr id="1030" name="Picture 6" descr="fifa 18 football GIF by PlayStation">
            <a:extLst>
              <a:ext uri="{FF2B5EF4-FFF2-40B4-BE49-F238E27FC236}">
                <a16:creationId xmlns:a16="http://schemas.microsoft.com/office/drawing/2014/main" id="{F3F9AC7A-1CAF-E02E-B999-03D4A7993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422" y="53420"/>
            <a:ext cx="3341359" cy="18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 descr="GIF by League of Legends">
            <a:extLst>
              <a:ext uri="{FF2B5EF4-FFF2-40B4-BE49-F238E27FC236}">
                <a16:creationId xmlns:a16="http://schemas.microsoft.com/office/drawing/2014/main" id="{9E1E1645-57DE-5A4C-C008-2A980D4AA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89" y="109534"/>
            <a:ext cx="3202413" cy="320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ideo Games 90S GIF">
            <a:extLst>
              <a:ext uri="{FF2B5EF4-FFF2-40B4-BE49-F238E27FC236}">
                <a16:creationId xmlns:a16="http://schemas.microsoft.com/office/drawing/2014/main" id="{F3D6AFED-083F-6746-05F0-59AF0CF89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39" y="2425002"/>
            <a:ext cx="3492500" cy="261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uper Mario Nintendo GIF">
            <a:extLst>
              <a:ext uri="{FF2B5EF4-FFF2-40B4-BE49-F238E27FC236}">
                <a16:creationId xmlns:a16="http://schemas.microsoft.com/office/drawing/2014/main" id="{E11BBEF0-F13C-5D53-ED58-6A8DD9F14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932" y="666750"/>
            <a:ext cx="21050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0FA9D9-B4E6-EDA1-F4AF-533D0C82284D}"/>
              </a:ext>
            </a:extLst>
          </p:cNvPr>
          <p:cNvSpPr txBox="1"/>
          <p:nvPr/>
        </p:nvSpPr>
        <p:spPr>
          <a:xfrm>
            <a:off x="-162096" y="4008258"/>
            <a:ext cx="5570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Unité 2 – Leçon 1</a:t>
            </a:r>
          </a:p>
        </p:txBody>
      </p:sp>
    </p:spTree>
    <p:extLst>
      <p:ext uri="{BB962C8B-B14F-4D97-AF65-F5344CB8AC3E}">
        <p14:creationId xmlns:p14="http://schemas.microsoft.com/office/powerpoint/2010/main" val="323879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9CDC8398-AFDE-F3BD-CDD2-33CB9639B3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00790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956094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93B313C-C35D-49FF-2F42-AEDCD0FB8DD9}"/>
              </a:ext>
            </a:extLst>
          </p:cNvPr>
          <p:cNvSpPr txBox="1"/>
          <p:nvPr/>
        </p:nvSpPr>
        <p:spPr>
          <a:xfrm>
            <a:off x="134913" y="466654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91137-F61E-4B5E-3D72-AE78D3217A33}"/>
              </a:ext>
            </a:extLst>
          </p:cNvPr>
          <p:cNvSpPr/>
          <p:nvPr/>
        </p:nvSpPr>
        <p:spPr>
          <a:xfrm>
            <a:off x="3540850" y="3650741"/>
            <a:ext cx="2062299" cy="3981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8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mes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goûts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22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124" name="Picture 4" descr="Las mejores 13 ideas de GOÛTS ET PRÉFÉRENCES | aprender francés, clases de  francés, enseñanza de francés">
            <a:extLst>
              <a:ext uri="{FF2B5EF4-FFF2-40B4-BE49-F238E27FC236}">
                <a16:creationId xmlns:a16="http://schemas.microsoft.com/office/drawing/2014/main" id="{4FD9DF51-CA33-999B-E91D-76DA7BB4A4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5"/>
          <a:stretch/>
        </p:blipFill>
        <p:spPr bwMode="auto">
          <a:xfrm>
            <a:off x="5231567" y="339046"/>
            <a:ext cx="3912433" cy="480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465544C-2424-9F13-2385-8E73D4BF4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339" y="1996396"/>
            <a:ext cx="1304935" cy="206217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CF0AC0-AFC2-3D3D-6F97-2067C43AC99D}"/>
              </a:ext>
            </a:extLst>
          </p:cNvPr>
          <p:cNvSpPr txBox="1"/>
          <p:nvPr/>
        </p:nvSpPr>
        <p:spPr>
          <a:xfrm>
            <a:off x="199224" y="1438382"/>
            <a:ext cx="3982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Écris 4 phrases pour exprimer tes goûts !</a:t>
            </a:r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DFEE003-FA13-F366-6D38-BE4DB700EE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4393387"/>
            <a:ext cx="1329334" cy="747751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AD36DC6E-B1FE-2C6C-85E7-46280899B1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436795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8653480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198622-48C2-4018-D2C7-AF5259A2A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07132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Exprimer mes goûts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B5949F-94DE-1016-75DD-2F95A9499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D31185CC-FF14-E6FE-097D-4E15752D1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234500"/>
              </p:ext>
            </p:extLst>
          </p:nvPr>
        </p:nvGraphicFramePr>
        <p:xfrm>
          <a:off x="1056066" y="1165729"/>
          <a:ext cx="640724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7241">
                  <a:extLst>
                    <a:ext uri="{9D8B030D-6E8A-4147-A177-3AD203B41FA5}">
                      <a16:colId xmlns:a16="http://schemas.microsoft.com/office/drawing/2014/main" val="1404659041"/>
                    </a:ext>
                  </a:extLst>
                </a:gridCol>
              </a:tblGrid>
              <a:tr h="194087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activités de loisirs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3206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J’adore l’école, le français, le sport, les copains et les copines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455502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J’adore Internet parce que je regarde la télé, je joue aux jeux vidéo, j’écoute de la musique.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000289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J’aime aussi les copains et copines.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476093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Je déteste le lundi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051939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Je déteste les maths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472485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Elle déteste les jeux vidéo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450871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EFB2E6BE-85C4-449D-D02C-4D1C63144858}"/>
              </a:ext>
            </a:extLst>
          </p:cNvPr>
          <p:cNvSpPr/>
          <p:nvPr/>
        </p:nvSpPr>
        <p:spPr>
          <a:xfrm>
            <a:off x="1111899" y="1754723"/>
            <a:ext cx="770073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AA1AFD-F5C8-BD1D-BD59-21B404011EB6}"/>
              </a:ext>
            </a:extLst>
          </p:cNvPr>
          <p:cNvSpPr/>
          <p:nvPr/>
        </p:nvSpPr>
        <p:spPr>
          <a:xfrm>
            <a:off x="1111899" y="2439742"/>
            <a:ext cx="770073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6BC30D-E9C2-269D-F83E-A8851A61F3C2}"/>
              </a:ext>
            </a:extLst>
          </p:cNvPr>
          <p:cNvSpPr/>
          <p:nvPr/>
        </p:nvSpPr>
        <p:spPr>
          <a:xfrm>
            <a:off x="1103181" y="3146886"/>
            <a:ext cx="700066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D1AD8F-ED93-FA24-7540-E062769122D6}"/>
              </a:ext>
            </a:extLst>
          </p:cNvPr>
          <p:cNvSpPr/>
          <p:nvPr/>
        </p:nvSpPr>
        <p:spPr>
          <a:xfrm>
            <a:off x="1086660" y="3571846"/>
            <a:ext cx="1127464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149E23-93E1-954A-FFC2-71851193C86F}"/>
              </a:ext>
            </a:extLst>
          </p:cNvPr>
          <p:cNvSpPr/>
          <p:nvPr/>
        </p:nvSpPr>
        <p:spPr>
          <a:xfrm>
            <a:off x="1105833" y="3942251"/>
            <a:ext cx="1127464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F48A19-6DEB-9F31-5908-896D5984AFBA}"/>
              </a:ext>
            </a:extLst>
          </p:cNvPr>
          <p:cNvSpPr/>
          <p:nvPr/>
        </p:nvSpPr>
        <p:spPr>
          <a:xfrm>
            <a:off x="1117078" y="4342938"/>
            <a:ext cx="1240210" cy="2640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9935B232-D268-6422-A87A-EE018B309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967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 animBg="1"/>
      <p:bldP spid="5" grpId="0" animBg="1"/>
      <p:bldP spid="7" grpId="0" animBg="1"/>
      <p:bldP spid="8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7A8FD3B-FE62-53A2-BE02-3A9252C08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576572"/>
              </p:ext>
            </p:extLst>
          </p:nvPr>
        </p:nvGraphicFramePr>
        <p:xfrm>
          <a:off x="619357" y="1063229"/>
          <a:ext cx="8229600" cy="30852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71316">
                  <a:extLst>
                    <a:ext uri="{9D8B030D-6E8A-4147-A177-3AD203B41FA5}">
                      <a16:colId xmlns:a16="http://schemas.microsoft.com/office/drawing/2014/main" val="3409100170"/>
                    </a:ext>
                  </a:extLst>
                </a:gridCol>
                <a:gridCol w="4558284">
                  <a:extLst>
                    <a:ext uri="{9D8B030D-6E8A-4147-A177-3AD203B41FA5}">
                      <a16:colId xmlns:a16="http://schemas.microsoft.com/office/drawing/2014/main" val="1842285719"/>
                    </a:ext>
                  </a:extLst>
                </a:gridCol>
              </a:tblGrid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Parler de ses activités préférées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92119"/>
                  </a:ext>
                </a:extLst>
              </a:tr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i="1" dirty="0">
                          <a:effectLst/>
                          <a:highlight>
                            <a:srgbClr val="FF00FF"/>
                          </a:highlight>
                        </a:rPr>
                        <a:t>J’adore / j’aime / je déteste</a:t>
                      </a:r>
                      <a:endParaRPr lang="fr-FR" sz="1800" b="1" i="1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40232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 lundi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40473069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 sport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faire du sport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4210580156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 français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apprendre le français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83184364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la télévision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regarder la télévision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44545627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la musique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écouter de la musique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03942193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l’école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aller à l’école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163287453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strike="sngStrike" dirty="0">
                          <a:effectLst/>
                        </a:rPr>
                        <a:t>L’</a:t>
                      </a:r>
                      <a:r>
                        <a:rPr lang="fr-FR" sz="1800" dirty="0">
                          <a:effectLst/>
                        </a:rPr>
                        <a:t>Internet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aller sur internet / aller sur les réseaux sociaux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019402491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les jeux vidéo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jouer aux jeux vidéo / jouer sur l’ordinateur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5377474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mes copains et copines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parler avec mes copains et copines 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5709079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29AAB2F-ED4E-FA3D-6FF4-B37B8FB525B1}"/>
              </a:ext>
            </a:extLst>
          </p:cNvPr>
          <p:cNvSpPr/>
          <p:nvPr/>
        </p:nvSpPr>
        <p:spPr>
          <a:xfrm>
            <a:off x="632628" y="1625213"/>
            <a:ext cx="3626009" cy="252329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1F4F4B-5DAF-CC71-D7FD-682FC86079C8}"/>
              </a:ext>
            </a:extLst>
          </p:cNvPr>
          <p:cNvSpPr/>
          <p:nvPr/>
        </p:nvSpPr>
        <p:spPr>
          <a:xfrm>
            <a:off x="4313797" y="1644977"/>
            <a:ext cx="4548431" cy="2503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528BB6A-395A-F5EE-979B-DE1F69385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319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332174"/>
            <a:ext cx="2133600" cy="273844"/>
          </a:xfrm>
        </p:spPr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374151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7A8FD3B-FE62-53A2-BE02-3A9252C08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833526"/>
              </p:ext>
            </p:extLst>
          </p:nvPr>
        </p:nvGraphicFramePr>
        <p:xfrm>
          <a:off x="619357" y="576770"/>
          <a:ext cx="8229600" cy="40413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71316">
                  <a:extLst>
                    <a:ext uri="{9D8B030D-6E8A-4147-A177-3AD203B41FA5}">
                      <a16:colId xmlns:a16="http://schemas.microsoft.com/office/drawing/2014/main" val="3409100170"/>
                    </a:ext>
                  </a:extLst>
                </a:gridCol>
                <a:gridCol w="4558284">
                  <a:extLst>
                    <a:ext uri="{9D8B030D-6E8A-4147-A177-3AD203B41FA5}">
                      <a16:colId xmlns:a16="http://schemas.microsoft.com/office/drawing/2014/main" val="1842285719"/>
                    </a:ext>
                  </a:extLst>
                </a:gridCol>
              </a:tblGrid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Parler de ses activités préférées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92119"/>
                  </a:ext>
                </a:extLst>
              </a:tr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i="1" dirty="0">
                          <a:effectLst/>
                        </a:rPr>
                        <a:t>J’adore / j’aime / je déteste</a:t>
                      </a:r>
                      <a:endParaRPr lang="fr-FR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40232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     lundi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40473069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     sport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faire             du sport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4210580156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     français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apprendre  le français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83184364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la     télévision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regarder      la télévision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44545627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la     musique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écouter       de la musique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03942193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l’      école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aller             à l’école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163287453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strike="sngStrike" dirty="0">
                          <a:effectLst/>
                        </a:rPr>
                        <a:t>L’</a:t>
                      </a:r>
                      <a:r>
                        <a:rPr lang="fr-FR" sz="1800" strike="noStrike" dirty="0">
                          <a:effectLst/>
                        </a:rPr>
                        <a:t>      </a:t>
                      </a:r>
                      <a:r>
                        <a:rPr lang="fr-FR" sz="1800" dirty="0">
                          <a:effectLst/>
                        </a:rPr>
                        <a:t>Internet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aller             sur internet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019402491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Les   jeux vidéo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jouer           aux jeux vidéo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5377474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mes copains et copines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parler          avec mes copains et copines 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57090793"/>
                  </a:ext>
                </a:extLst>
              </a:tr>
              <a:tr h="213482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1" dirty="0">
                          <a:solidFill>
                            <a:srgbClr val="FF0000"/>
                          </a:solidFill>
                          <a:effectLst/>
                        </a:rPr>
                        <a:t>J’adore / j’aime / je n’aime pas / je déteste</a:t>
                      </a:r>
                      <a:endParaRPr lang="fr-FR" sz="1800" b="1" i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833242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+ le/la/l’/les + nom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u="sng" dirty="0">
                          <a:effectLst/>
                        </a:rPr>
                        <a:t>Exemple</a:t>
                      </a:r>
                      <a:r>
                        <a:rPr lang="fr-FR" sz="1800" dirty="0">
                          <a:effectLst/>
                        </a:rPr>
                        <a:t> : J’adore </a:t>
                      </a:r>
                      <a:r>
                        <a:rPr lang="fr-FR" sz="1800" dirty="0">
                          <a:effectLst/>
                          <a:highlight>
                            <a:srgbClr val="00FFFF"/>
                          </a:highlight>
                        </a:rPr>
                        <a:t>le </a:t>
                      </a:r>
                      <a:r>
                        <a:rPr lang="fr-FR" sz="1800" dirty="0">
                          <a:effectLst/>
                          <a:highlight>
                            <a:srgbClr val="FFFF00"/>
                          </a:highlight>
                        </a:rPr>
                        <a:t>sport</a:t>
                      </a:r>
                    </a:p>
                  </a:txBody>
                  <a:tcPr marL="61483" marR="6148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+ verbe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u="sng" dirty="0">
                          <a:effectLst/>
                        </a:rPr>
                        <a:t>Exemple</a:t>
                      </a:r>
                      <a:r>
                        <a:rPr lang="fr-FR" sz="1800" dirty="0">
                          <a:effectLst/>
                        </a:rPr>
                        <a:t> : J’adore </a:t>
                      </a:r>
                      <a:r>
                        <a:rPr lang="fr-FR" sz="1800" dirty="0">
                          <a:effectLst/>
                          <a:highlight>
                            <a:srgbClr val="00FF00"/>
                          </a:highlight>
                        </a:rPr>
                        <a:t>faire</a:t>
                      </a:r>
                      <a:r>
                        <a:rPr lang="fr-FR" sz="1800" dirty="0">
                          <a:effectLst/>
                        </a:rPr>
                        <a:t> du sport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9902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CF8EDED-14D8-7DF2-D48E-7BC01C0111D6}"/>
              </a:ext>
            </a:extLst>
          </p:cNvPr>
          <p:cNvSpPr/>
          <p:nvPr/>
        </p:nvSpPr>
        <p:spPr>
          <a:xfrm>
            <a:off x="1071037" y="1129716"/>
            <a:ext cx="1893057" cy="225204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67ED9B-7321-8651-A896-120D4E6DB71F}"/>
              </a:ext>
            </a:extLst>
          </p:cNvPr>
          <p:cNvSpPr/>
          <p:nvPr/>
        </p:nvSpPr>
        <p:spPr>
          <a:xfrm>
            <a:off x="636799" y="1129716"/>
            <a:ext cx="395753" cy="22520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BA5522-0D2D-2B18-2158-F09CE5506496}"/>
              </a:ext>
            </a:extLst>
          </p:cNvPr>
          <p:cNvSpPr/>
          <p:nvPr/>
        </p:nvSpPr>
        <p:spPr>
          <a:xfrm>
            <a:off x="4313797" y="1138754"/>
            <a:ext cx="1039039" cy="25232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702B5E-E4AA-AC55-9CA4-FCB8357EADF9}"/>
              </a:ext>
            </a:extLst>
          </p:cNvPr>
          <p:cNvSpPr/>
          <p:nvPr/>
        </p:nvSpPr>
        <p:spPr>
          <a:xfrm>
            <a:off x="2902681" y="3950263"/>
            <a:ext cx="477518" cy="26877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214D21-E426-51FD-6CBA-E6731C12CFC8}"/>
              </a:ext>
            </a:extLst>
          </p:cNvPr>
          <p:cNvSpPr/>
          <p:nvPr/>
        </p:nvSpPr>
        <p:spPr>
          <a:xfrm>
            <a:off x="1690106" y="3950263"/>
            <a:ext cx="1039039" cy="2802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AD74B3-8B19-B7FF-807B-E1579495226D}"/>
              </a:ext>
            </a:extLst>
          </p:cNvPr>
          <p:cNvSpPr/>
          <p:nvPr/>
        </p:nvSpPr>
        <p:spPr>
          <a:xfrm>
            <a:off x="6357603" y="3956707"/>
            <a:ext cx="608086" cy="27384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B6F03C-DE0E-54AF-2E9D-BF642542AAE9}"/>
              </a:ext>
            </a:extLst>
          </p:cNvPr>
          <p:cNvSpPr/>
          <p:nvPr/>
        </p:nvSpPr>
        <p:spPr>
          <a:xfrm>
            <a:off x="621388" y="3917477"/>
            <a:ext cx="8229600" cy="721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71F34D5D-04BB-83FB-0492-82D4A35B4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964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408" y="659534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 dirty="0"/>
              <a:t>Les </a:t>
            </a:r>
            <a:r>
              <a:rPr lang="en-US" sz="4100" dirty="0" err="1"/>
              <a:t>verbes</a:t>
            </a:r>
            <a:r>
              <a:rPr lang="en-US" sz="4100" dirty="0"/>
              <a:t> </a:t>
            </a:r>
            <a:r>
              <a:rPr lang="en-US" sz="4100" dirty="0" err="1"/>
              <a:t>réguliers</a:t>
            </a:r>
            <a:r>
              <a:rPr lang="en-US" sz="4100" dirty="0"/>
              <a:t> (_____ER)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4610791" y="1642827"/>
            <a:ext cx="39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Tu as retenu combien de terminaisons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32886E-3AA3-3FA3-90F7-760F617D5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44" y="1575056"/>
            <a:ext cx="2924196" cy="2938484"/>
          </a:xfrm>
          <a:prstGeom prst="rect">
            <a:avLst/>
          </a:prstGeom>
        </p:spPr>
      </p:pic>
      <p:pic>
        <p:nvPicPr>
          <p:cNvPr id="12292" name="Picture 4" descr="Le présent des verbes du 1er groupe - YouTube">
            <a:extLst>
              <a:ext uri="{FF2B5EF4-FFF2-40B4-BE49-F238E27FC236}">
                <a16:creationId xmlns:a16="http://schemas.microsoft.com/office/drawing/2014/main" id="{4AE40411-3B95-C660-E7BC-74AD4B7FB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014" y="2126999"/>
            <a:ext cx="4395353" cy="247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035A062-6109-6A6F-3D0F-7F4EAD372A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6442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5909DF-6192-5ED0-1E48-E8F97FB50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261648"/>
            <a:ext cx="7533018" cy="658297"/>
          </a:xfrm>
        </p:spPr>
        <p:txBody>
          <a:bodyPr anchor="ctr">
            <a:normAutofit/>
          </a:bodyPr>
          <a:lstStyle/>
          <a:p>
            <a:pPr algn="ctr"/>
            <a:r>
              <a:rPr lang="fr-FR" dirty="0"/>
              <a:t>Les verbes réguliers (_____</a:t>
            </a:r>
            <a:r>
              <a:rPr lang="fr-FR" dirty="0">
                <a:solidFill>
                  <a:srgbClr val="FF0000"/>
                </a:solidFill>
              </a:rPr>
              <a:t>ER</a:t>
            </a:r>
            <a:r>
              <a:rPr lang="fr-FR" dirty="0"/>
              <a:t>)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81A56A8-CB9E-8C44-DEFA-ADC75CA51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409685"/>
              </p:ext>
            </p:extLst>
          </p:nvPr>
        </p:nvGraphicFramePr>
        <p:xfrm>
          <a:off x="820993" y="1283421"/>
          <a:ext cx="4635128" cy="3257423"/>
        </p:xfrm>
        <a:graphic>
          <a:graphicData uri="http://schemas.openxmlformats.org/drawingml/2006/table">
            <a:tbl>
              <a:tblPr firstRow="1" firstCol="1" bandRow="1"/>
              <a:tblGrid>
                <a:gridCol w="1379443">
                  <a:extLst>
                    <a:ext uri="{9D8B030D-6E8A-4147-A177-3AD203B41FA5}">
                      <a16:colId xmlns:a16="http://schemas.microsoft.com/office/drawing/2014/main" val="3228034267"/>
                    </a:ext>
                  </a:extLst>
                </a:gridCol>
                <a:gridCol w="710467">
                  <a:extLst>
                    <a:ext uri="{9D8B030D-6E8A-4147-A177-3AD203B41FA5}">
                      <a16:colId xmlns:a16="http://schemas.microsoft.com/office/drawing/2014/main" val="302940016"/>
                    </a:ext>
                  </a:extLst>
                </a:gridCol>
                <a:gridCol w="704608">
                  <a:extLst>
                    <a:ext uri="{9D8B030D-6E8A-4147-A177-3AD203B41FA5}">
                      <a16:colId xmlns:a16="http://schemas.microsoft.com/office/drawing/2014/main" val="2821035342"/>
                    </a:ext>
                  </a:extLst>
                </a:gridCol>
                <a:gridCol w="1012233">
                  <a:extLst>
                    <a:ext uri="{9D8B030D-6E8A-4147-A177-3AD203B41FA5}">
                      <a16:colId xmlns:a16="http://schemas.microsoft.com/office/drawing/2014/main" val="400697934"/>
                    </a:ext>
                  </a:extLst>
                </a:gridCol>
                <a:gridCol w="828377">
                  <a:extLst>
                    <a:ext uri="{9D8B030D-6E8A-4147-A177-3AD203B41FA5}">
                      <a16:colId xmlns:a16="http://schemas.microsoft.com/office/drawing/2014/main" val="3120737105"/>
                    </a:ext>
                  </a:extLst>
                </a:gridCol>
              </a:tblGrid>
              <a:tr h="58221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Ador</a:t>
                      </a:r>
                      <a:r>
                        <a:rPr lang="fr-FR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3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86592" marB="865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r>
                        <a:rPr lang="fr-FR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3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86592" marB="865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751463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/ </a:t>
                      </a:r>
                      <a:r>
                        <a:rPr lang="fr-FR" sz="21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</a:t>
                      </a:r>
                      <a:r>
                        <a:rPr lang="fr-FR" sz="1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front of a </a:t>
                      </a:r>
                      <a:r>
                        <a:rPr lang="fr-FR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vowal</a:t>
                      </a:r>
                      <a:r>
                        <a:rPr lang="fr-FR" sz="1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470552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236773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21521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629074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862403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367173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1E7FAF-D8ED-91FD-FC9A-67313FAC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4841748"/>
            <a:ext cx="336042" cy="27384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 sz="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9F07BA2-C761-899E-77DA-BCA2EA8CA150}"/>
              </a:ext>
            </a:extLst>
          </p:cNvPr>
          <p:cNvSpPr txBox="1"/>
          <p:nvPr/>
        </p:nvSpPr>
        <p:spPr>
          <a:xfrm>
            <a:off x="820993" y="4572002"/>
            <a:ext cx="4310949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u="sng" dirty="0"/>
              <a:t>Tip</a:t>
            </a:r>
            <a:r>
              <a:rPr lang="fr-FR" dirty="0"/>
              <a:t>: </a:t>
            </a:r>
            <a:r>
              <a:rPr lang="fr-FR" dirty="0" err="1"/>
              <a:t>forms</a:t>
            </a:r>
            <a:r>
              <a:rPr lang="fr-FR" dirty="0"/>
              <a:t> of </a:t>
            </a:r>
            <a:r>
              <a:rPr lang="fr-FR" i="1" dirty="0"/>
              <a:t>Je/tu/il/ils </a:t>
            </a:r>
            <a:r>
              <a:rPr lang="fr-FR" dirty="0" err="1"/>
              <a:t>sound</a:t>
            </a:r>
            <a:r>
              <a:rPr lang="fr-FR" dirty="0"/>
              <a:t> the </a:t>
            </a:r>
            <a:r>
              <a:rPr lang="fr-FR" dirty="0" err="1"/>
              <a:t>same</a:t>
            </a:r>
            <a:endParaRPr lang="fr-FR" dirty="0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08FFDE6C-1054-87A0-2F23-E05E3E53DC4B}"/>
              </a:ext>
            </a:extLst>
          </p:cNvPr>
          <p:cNvSpPr/>
          <p:nvPr/>
        </p:nvSpPr>
        <p:spPr>
          <a:xfrm>
            <a:off x="190072" y="2034283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CDAF67C6-B0D0-7114-0B5A-DE1A9755ED53}"/>
              </a:ext>
            </a:extLst>
          </p:cNvPr>
          <p:cNvSpPr/>
          <p:nvPr/>
        </p:nvSpPr>
        <p:spPr>
          <a:xfrm>
            <a:off x="190072" y="2483144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A8A7A9A4-288B-3A1D-C3A8-878450F1EEB2}"/>
              </a:ext>
            </a:extLst>
          </p:cNvPr>
          <p:cNvSpPr/>
          <p:nvPr/>
        </p:nvSpPr>
        <p:spPr>
          <a:xfrm>
            <a:off x="190072" y="2892578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C810DF03-F713-8632-B7DB-CC4C15067369}"/>
              </a:ext>
            </a:extLst>
          </p:cNvPr>
          <p:cNvSpPr/>
          <p:nvPr/>
        </p:nvSpPr>
        <p:spPr>
          <a:xfrm>
            <a:off x="190072" y="4154587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8F030974-B270-6193-41C1-DD99D2C748BC}"/>
              </a:ext>
            </a:extLst>
          </p:cNvPr>
          <p:cNvSpPr/>
          <p:nvPr/>
        </p:nvSpPr>
        <p:spPr>
          <a:xfrm>
            <a:off x="190072" y="4711543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240C87-3AE0-F3AD-C501-DFDBE250D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671" y="1389586"/>
            <a:ext cx="3110569" cy="2558034"/>
          </a:xfrm>
          <a:prstGeom prst="rect">
            <a:avLst/>
          </a:prstGeom>
        </p:spPr>
      </p:pic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FF32B747-0AB3-2A73-D568-B4EE2AB38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3002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1CF1FBE4-0C95-CBCD-5C93-6475C6B0D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7528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37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47" name="Freeform: Shape 1039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87628" cy="51435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Sauve qui FLE !: Exprimer ses goûts | Enseñanza de francés, Clases de  francés, Uñas francesas">
            <a:extLst>
              <a:ext uri="{FF2B5EF4-FFF2-40B4-BE49-F238E27FC236}">
                <a16:creationId xmlns:a16="http://schemas.microsoft.com/office/drawing/2014/main" id="{A8731488-AE43-BA27-0A10-1DC14FD96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9142" y="482601"/>
            <a:ext cx="4810627" cy="458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F608D1-390A-3C7C-8530-5E5CB59A8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28</a:t>
            </a:fld>
            <a:endParaRPr lang="en-US" sz="120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1D7B292-3BDA-BDD1-484B-F38DF46ADB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9546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F974F2-E023-DBBD-56C0-8DBFDF16F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601969"/>
            <a:ext cx="7886699" cy="699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4100" kern="1200" dirty="0">
                <a:latin typeface="+mj-lt"/>
                <a:ea typeface="+mj-ea"/>
                <a:cs typeface="+mj-cs"/>
              </a:rPr>
              <a:t>LE 4 p. 27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BF6A6CE-402B-9945-0A09-3C93EAD8C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381" y="1604513"/>
            <a:ext cx="7438680" cy="2994068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E10A06-CE72-A006-0722-C29759878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29</a:t>
            </a:fld>
            <a:endParaRPr lang="en-US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CBB9EDA-080E-8A07-DD92-D5B209997F88}"/>
              </a:ext>
            </a:extLst>
          </p:cNvPr>
          <p:cNvCxnSpPr/>
          <p:nvPr/>
        </p:nvCxnSpPr>
        <p:spPr>
          <a:xfrm>
            <a:off x="3009014" y="2610293"/>
            <a:ext cx="866553" cy="16385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21FF09E8-4BCA-8EF2-1610-31BA1F1860C7}"/>
              </a:ext>
            </a:extLst>
          </p:cNvPr>
          <p:cNvCxnSpPr/>
          <p:nvPr/>
        </p:nvCxnSpPr>
        <p:spPr>
          <a:xfrm>
            <a:off x="3009014" y="3046228"/>
            <a:ext cx="792126" cy="7389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1E75014-04C5-5A5E-5C9F-F1569C29736B}"/>
              </a:ext>
            </a:extLst>
          </p:cNvPr>
          <p:cNvCxnSpPr/>
          <p:nvPr/>
        </p:nvCxnSpPr>
        <p:spPr>
          <a:xfrm>
            <a:off x="3136605" y="3444949"/>
            <a:ext cx="66453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76369D6-2257-5912-CC3F-546D9097EDEA}"/>
              </a:ext>
            </a:extLst>
          </p:cNvPr>
          <p:cNvCxnSpPr/>
          <p:nvPr/>
        </p:nvCxnSpPr>
        <p:spPr>
          <a:xfrm flipV="1">
            <a:off x="3136605" y="3046228"/>
            <a:ext cx="738962" cy="8399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F6739AB-6DB3-B0E7-FE40-84BBA7935E94}"/>
              </a:ext>
            </a:extLst>
          </p:cNvPr>
          <p:cNvCxnSpPr/>
          <p:nvPr/>
        </p:nvCxnSpPr>
        <p:spPr>
          <a:xfrm flipV="1">
            <a:off x="3110023" y="2663456"/>
            <a:ext cx="765544" cy="16320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16EE332-F4C3-4243-A597-7FA7C59E0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311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379064" y="415614"/>
            <a:ext cx="4103484" cy="4103484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091" y="770285"/>
            <a:ext cx="4103484" cy="4103485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90000"/>
              </a:lnSpc>
              <a:buNone/>
            </a:pP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In U1, </a:t>
            </a:r>
            <a:r>
              <a:rPr lang="fr-FR" sz="26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6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457189" indent="-457189">
              <a:lnSpc>
                <a:spcPct val="90000"/>
              </a:lnSpc>
              <a:buFontTx/>
              <a:buChar char="-"/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Get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to know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someone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457189" indent="-457189">
              <a:lnSpc>
                <a:spcPct val="90000"/>
              </a:lnSpc>
              <a:buFontTx/>
              <a:buChar char="-"/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group of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friends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457189" indent="-457189">
              <a:lnSpc>
                <a:spcPct val="90000"/>
              </a:lnSpc>
              <a:buFontTx/>
              <a:buChar char="-"/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school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supplies</a:t>
            </a:r>
          </a:p>
          <a:p>
            <a:pPr marL="457189" indent="-457189">
              <a:lnSpc>
                <a:spcPct val="90000"/>
              </a:lnSpc>
              <a:buFontTx/>
              <a:buChar char="-"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457189" indent="-457189">
              <a:lnSpc>
                <a:spcPct val="90000"/>
              </a:lnSpc>
              <a:buFontTx/>
              <a:buChar char="-"/>
            </a:pP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79BD6F-0549-A57C-3C16-B45DADF28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52" y="380045"/>
            <a:ext cx="8028398" cy="796346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LE 6 p.27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86C416-7465-BD4C-CC69-734C835C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30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86D5842-14DC-1AA0-C7E5-23A46F75E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681"/>
          <a:stretch/>
        </p:blipFill>
        <p:spPr>
          <a:xfrm>
            <a:off x="4755856" y="1507083"/>
            <a:ext cx="3306608" cy="28117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BBBF08-B57E-098A-3434-AD3B4AABE8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319"/>
          <a:stretch/>
        </p:blipFill>
        <p:spPr>
          <a:xfrm>
            <a:off x="773191" y="1395543"/>
            <a:ext cx="2341378" cy="281178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E8EFFF1-A4D8-E023-DC6A-6A566B71E0C8}"/>
              </a:ext>
            </a:extLst>
          </p:cNvPr>
          <p:cNvSpPr txBox="1"/>
          <p:nvPr/>
        </p:nvSpPr>
        <p:spPr>
          <a:xfrm>
            <a:off x="2674090" y="2165980"/>
            <a:ext cx="18341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écoute de la musique</a:t>
            </a:r>
          </a:p>
          <a:p>
            <a:endParaRPr lang="fr-FR" dirty="0">
              <a:solidFill>
                <a:srgbClr val="00B0F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jouons aux jeux vidéo</a:t>
            </a:r>
          </a:p>
          <a:p>
            <a:endParaRPr lang="fr-FR" dirty="0">
              <a:solidFill>
                <a:srgbClr val="00B0F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déteste les maths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8D65E0F-D240-1E7A-22BC-CA13BA8DFB0D}"/>
              </a:ext>
            </a:extLst>
          </p:cNvPr>
          <p:cNvSpPr txBox="1"/>
          <p:nvPr/>
        </p:nvSpPr>
        <p:spPr>
          <a:xfrm>
            <a:off x="7377870" y="2250438"/>
            <a:ext cx="14962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parlent</a:t>
            </a:r>
          </a:p>
          <a:p>
            <a:endParaRPr lang="fr-FR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regardez la télévision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8D5DD15-5EBA-F583-E90F-BCD641F40E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034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576A50-EAAE-CF6C-0A0E-5E1451587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321" y="394487"/>
            <a:ext cx="3720176" cy="555874"/>
          </a:xfrm>
        </p:spPr>
        <p:txBody>
          <a:bodyPr anchor="b">
            <a:normAutofit/>
          </a:bodyPr>
          <a:lstStyle/>
          <a:p>
            <a:r>
              <a:rPr lang="fr-FR" sz="3200" dirty="0"/>
              <a:t>LE 1,2 p.34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1A3719-0D1B-AE83-2C98-F9C0822FB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9" y="1125020"/>
            <a:ext cx="3212238" cy="35570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fr-FR" sz="2100" dirty="0">
                <a:solidFill>
                  <a:schemeClr val="tx1"/>
                </a:solidFill>
              </a:rPr>
              <a:t>Exercice 2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j’adore les jeux vidéo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Je parle avec Imane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Ils détestent la télévision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Tu aimes les jeux vidéo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Elles détestent les copains de classe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Je joue avec les copains de classe</a:t>
            </a:r>
          </a:p>
          <a:p>
            <a:pPr marL="0" indent="0">
              <a:buNone/>
            </a:pPr>
            <a:r>
              <a:rPr lang="fr-FR" sz="2100" dirty="0">
                <a:solidFill>
                  <a:srgbClr val="00B0F0"/>
                </a:solidFill>
              </a:rPr>
              <a:t>…</a:t>
            </a:r>
          </a:p>
          <a:p>
            <a:pPr marL="0" indent="0">
              <a:buNone/>
            </a:pPr>
            <a:endParaRPr lang="fr-FR" sz="1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3FAA55-A928-45FF-2480-DEACB844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869180"/>
            <a:ext cx="2057400" cy="2738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31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92FC32-4C33-C5D7-BC9B-7CF6DD39F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83" y="621901"/>
            <a:ext cx="4221013" cy="37250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8FEE2C8-FE86-B3B4-1775-818B6942E1A1}"/>
              </a:ext>
            </a:extLst>
          </p:cNvPr>
          <p:cNvSpPr/>
          <p:nvPr/>
        </p:nvSpPr>
        <p:spPr>
          <a:xfrm>
            <a:off x="1032553" y="1294757"/>
            <a:ext cx="195210" cy="2537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753A98-204F-9880-7CAB-AF7EAFE2FB46}"/>
              </a:ext>
            </a:extLst>
          </p:cNvPr>
          <p:cNvSpPr/>
          <p:nvPr/>
        </p:nvSpPr>
        <p:spPr>
          <a:xfrm>
            <a:off x="1849714" y="1502776"/>
            <a:ext cx="195210" cy="2537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7C7F83-B78B-9C1D-1282-8F38E12727B2}"/>
              </a:ext>
            </a:extLst>
          </p:cNvPr>
          <p:cNvSpPr/>
          <p:nvPr/>
        </p:nvSpPr>
        <p:spPr>
          <a:xfrm>
            <a:off x="1051388" y="1721424"/>
            <a:ext cx="195210" cy="2537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6EA260-D3EA-0ACD-764A-3C57DE297B68}"/>
              </a:ext>
            </a:extLst>
          </p:cNvPr>
          <p:cNvSpPr/>
          <p:nvPr/>
        </p:nvSpPr>
        <p:spPr>
          <a:xfrm>
            <a:off x="1061663" y="1951672"/>
            <a:ext cx="195210" cy="2537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85CBB94-BC37-43F0-D968-94E348FB0C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583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38903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348" y="413970"/>
            <a:ext cx="8249304" cy="40499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Les sports, loisirs et activités &amp; les goûts - FLE Nantes">
            <a:extLst>
              <a:ext uri="{FF2B5EF4-FFF2-40B4-BE49-F238E27FC236}">
                <a16:creationId xmlns:a16="http://schemas.microsoft.com/office/drawing/2014/main" id="{3C2A9B75-993F-5282-1588-A23435EB71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" r="-2" b="-2"/>
          <a:stretch/>
        </p:blipFill>
        <p:spPr bwMode="auto">
          <a:xfrm>
            <a:off x="628650" y="565611"/>
            <a:ext cx="7886700" cy="37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1" name="Straight Connector 2060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47348" y="4747326"/>
            <a:ext cx="8250174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61318A-F6BD-0AD9-4389-C19C5AE9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869180"/>
            <a:ext cx="2057400" cy="273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32</a:t>
            </a:fld>
            <a:endParaRPr lang="en-US" sz="120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ACC17EB-AC79-C457-C386-9518A9E853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4847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0A2F44-83B2-AB54-865D-86BD3D95D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67" y="1816699"/>
            <a:ext cx="4152298" cy="2951461"/>
          </a:xfrm>
        </p:spPr>
        <p:txBody>
          <a:bodyPr>
            <a:normAutofit/>
          </a:bodyPr>
          <a:lstStyle/>
          <a:p>
            <a:r>
              <a:rPr lang="fr-FR" dirty="0">
                <a:hlinkClick r:id="rId3"/>
              </a:rPr>
              <a:t>https://create.kahoot.it/details/23667f6d-5466-43f8-9e93-66feb1a901d9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EF37FCD-3464-EAE1-4EB6-1A6907AA7B13}"/>
              </a:ext>
            </a:extLst>
          </p:cNvPr>
          <p:cNvSpPr txBox="1">
            <a:spLocks/>
          </p:cNvSpPr>
          <p:nvPr/>
        </p:nvSpPr>
        <p:spPr>
          <a:xfrm>
            <a:off x="628650" y="2969973"/>
            <a:ext cx="4045020" cy="1608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Verbes réguliers -ER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https://play.kahoot.it/v2/?quizId=c214cac2-ec16-48ef-adbc-d98d38f42b7b</a:t>
            </a:r>
            <a:endParaRPr lang="fr-FR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96306C3-8ECA-4A7A-3352-104922FADF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387077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mes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goûts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34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124" name="Picture 4" descr="Las mejores 13 ideas de GOÛTS ET PRÉFÉRENCES | aprender francés, clases de  francés, enseñanza de francés">
            <a:extLst>
              <a:ext uri="{FF2B5EF4-FFF2-40B4-BE49-F238E27FC236}">
                <a16:creationId xmlns:a16="http://schemas.microsoft.com/office/drawing/2014/main" id="{4FD9DF51-CA33-999B-E91D-76DA7BB4A4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5"/>
          <a:stretch/>
        </p:blipFill>
        <p:spPr bwMode="auto">
          <a:xfrm>
            <a:off x="5231567" y="339046"/>
            <a:ext cx="3912433" cy="480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465544C-2424-9F13-2385-8E73D4BF4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339" y="1996396"/>
            <a:ext cx="1304935" cy="206217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CF0AC0-AFC2-3D3D-6F97-2067C43AC99D}"/>
              </a:ext>
            </a:extLst>
          </p:cNvPr>
          <p:cNvSpPr txBox="1"/>
          <p:nvPr/>
        </p:nvSpPr>
        <p:spPr>
          <a:xfrm>
            <a:off x="199224" y="1438382"/>
            <a:ext cx="3982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Écris 4 phrases pour exprimer tes goûts !</a:t>
            </a:r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DFEE003-FA13-F366-6D38-BE4DB700EE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4393387"/>
            <a:ext cx="1329334" cy="74775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BBB48A62-9999-9C22-4C23-ACD21434FF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056178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593000D2-8C50-562D-A3E8-8B21667356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09224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7152056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328585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93B313C-C35D-49FF-2F42-AEDCD0FB8DD9}"/>
              </a:ext>
            </a:extLst>
          </p:cNvPr>
          <p:cNvSpPr txBox="1"/>
          <p:nvPr/>
        </p:nvSpPr>
        <p:spPr>
          <a:xfrm>
            <a:off x="134913" y="466654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91137-F61E-4B5E-3D72-AE78D3217A33}"/>
              </a:ext>
            </a:extLst>
          </p:cNvPr>
          <p:cNvSpPr/>
          <p:nvPr/>
        </p:nvSpPr>
        <p:spPr>
          <a:xfrm>
            <a:off x="3540850" y="4054977"/>
            <a:ext cx="2062299" cy="2472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10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 err="1"/>
              <a:t>Kyky</a:t>
            </a:r>
            <a:r>
              <a:rPr lang="fr-FR" dirty="0"/>
              <a:t> : </a:t>
            </a:r>
            <a:r>
              <a:rPr lang="fr-FR" dirty="0">
                <a:solidFill>
                  <a:srgbClr val="FF0000"/>
                </a:solidFill>
              </a:rPr>
              <a:t>Est-ce que tu aimes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le basket </a:t>
            </a:r>
            <a:r>
              <a:rPr lang="fr-FR" dirty="0"/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/>
              <a:t>Léo : </a:t>
            </a:r>
            <a:r>
              <a:rPr lang="fr-FR" dirty="0">
                <a:solidFill>
                  <a:srgbClr val="FF0000"/>
                </a:solidFill>
              </a:rPr>
              <a:t>Non</a:t>
            </a:r>
            <a:r>
              <a:rPr lang="fr-FR" dirty="0"/>
              <a:t>, je n’aime pas le basket. C’est un sport pour les personnes grandes.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 err="1"/>
              <a:t>Kyky</a:t>
            </a:r>
            <a:r>
              <a:rPr lang="fr-FR" dirty="0"/>
              <a:t> : Qu’est-ce que tu aimes comme sport ?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/>
              <a:t>Léo : J’aime le foot et le tennis !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459664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Poser </a:t>
            </a:r>
            <a:r>
              <a:rPr lang="en-US" b="1" dirty="0" err="1">
                <a:latin typeface="+mj-lt"/>
                <a:ea typeface="+mj-ea"/>
                <a:cs typeface="+mj-cs"/>
              </a:rPr>
              <a:t>une</a:t>
            </a:r>
            <a:r>
              <a:rPr lang="en-US" b="1" dirty="0">
                <a:latin typeface="+mj-lt"/>
                <a:ea typeface="+mj-ea"/>
                <a:cs typeface="+mj-cs"/>
              </a:rPr>
              <a:t> question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" r="6202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37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280667"/>
            <a:ext cx="1654348" cy="9305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F0B2E4E-AAB7-563D-0868-31173194E4EF}"/>
              </a:ext>
            </a:extLst>
          </p:cNvPr>
          <p:cNvSpPr/>
          <p:nvPr/>
        </p:nvSpPr>
        <p:spPr>
          <a:xfrm>
            <a:off x="1304067" y="1513258"/>
            <a:ext cx="2735370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6CF7F7-3276-6CA3-1767-08BEA34FC17B}"/>
              </a:ext>
            </a:extLst>
          </p:cNvPr>
          <p:cNvSpPr/>
          <p:nvPr/>
        </p:nvSpPr>
        <p:spPr>
          <a:xfrm>
            <a:off x="1206087" y="1894110"/>
            <a:ext cx="422367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1C57B44-493F-52DD-5301-0CF1912A62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8314390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7411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b="1" dirty="0"/>
              <a:t>V. Grammaire :</a:t>
            </a:r>
            <a:r>
              <a:rPr lang="fr-FR" dirty="0"/>
              <a:t> Poser une question (Y/N question)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227A5393-B61C-B08A-97F4-86961E853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595721"/>
              </p:ext>
            </p:extLst>
          </p:nvPr>
        </p:nvGraphicFramePr>
        <p:xfrm>
          <a:off x="264640" y="2002331"/>
          <a:ext cx="8619944" cy="161446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28646">
                  <a:extLst>
                    <a:ext uri="{9D8B030D-6E8A-4147-A177-3AD203B41FA5}">
                      <a16:colId xmlns:a16="http://schemas.microsoft.com/office/drawing/2014/main" val="1270865330"/>
                    </a:ext>
                  </a:extLst>
                </a:gridCol>
                <a:gridCol w="6991298">
                  <a:extLst>
                    <a:ext uri="{9D8B030D-6E8A-4147-A177-3AD203B41FA5}">
                      <a16:colId xmlns:a16="http://schemas.microsoft.com/office/drawing/2014/main" val="2366483264"/>
                    </a:ext>
                  </a:extLst>
                </a:gridCol>
              </a:tblGrid>
              <a:tr h="466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Xavier,                     est-ce que tu      joues   aux jeux vidéo 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5682327"/>
                  </a:ext>
                </a:extLst>
              </a:tr>
              <a:tr h="466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familier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Et vous madame,                      vous aimez  les jeux vidéo 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2583268"/>
                  </a:ext>
                </a:extLst>
              </a:tr>
              <a:tr h="466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Y/N Question = (Est-ce que) + sujet + verbe + complément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592719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B71DEC-364E-9C76-7BD2-954A9B1C3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8396BC0E-B6E6-23CB-D9CD-94A7C84B1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416176"/>
            <a:ext cx="39982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Observez les deux questions suivantes : 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E5D5A50F-9D7A-0C72-01BF-53A346938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01" y="381728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- 2023-01-27T175037.958">
            <a:hlinkClick r:id="" action="ppaction://media"/>
            <a:extLst>
              <a:ext uri="{FF2B5EF4-FFF2-40B4-BE49-F238E27FC236}">
                <a16:creationId xmlns:a16="http://schemas.microsoft.com/office/drawing/2014/main" id="{6113E021-169D-2AE4-BBCA-84A9F2C10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6697" y="2064013"/>
            <a:ext cx="1015473" cy="10154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6DC570-48D2-86A2-96A2-252C41D4BF50}"/>
              </a:ext>
            </a:extLst>
          </p:cNvPr>
          <p:cNvSpPr/>
          <p:nvPr/>
        </p:nvSpPr>
        <p:spPr>
          <a:xfrm>
            <a:off x="4695054" y="2032390"/>
            <a:ext cx="472848" cy="101844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6B6ECD-9C15-D755-E7E1-C6841DF39018}"/>
              </a:ext>
            </a:extLst>
          </p:cNvPr>
          <p:cNvSpPr/>
          <p:nvPr/>
        </p:nvSpPr>
        <p:spPr>
          <a:xfrm>
            <a:off x="3644369" y="2032390"/>
            <a:ext cx="1015473" cy="4128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64C2F7-9EA9-BD79-3A51-1718A998DA59}"/>
              </a:ext>
            </a:extLst>
          </p:cNvPr>
          <p:cNvSpPr/>
          <p:nvPr/>
        </p:nvSpPr>
        <p:spPr>
          <a:xfrm>
            <a:off x="5199178" y="2038290"/>
            <a:ext cx="585173" cy="101547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FFE588-B78F-EC37-BBE3-394311A03D46}"/>
              </a:ext>
            </a:extLst>
          </p:cNvPr>
          <p:cNvSpPr/>
          <p:nvPr/>
        </p:nvSpPr>
        <p:spPr>
          <a:xfrm>
            <a:off x="5841115" y="2038290"/>
            <a:ext cx="1551141" cy="101547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2F0CDF-C251-03F6-E991-899C8475CAB8}"/>
              </a:ext>
            </a:extLst>
          </p:cNvPr>
          <p:cNvSpPr/>
          <p:nvPr/>
        </p:nvSpPr>
        <p:spPr>
          <a:xfrm>
            <a:off x="4724160" y="3179580"/>
            <a:ext cx="472848" cy="26818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F7E1B2-24C3-F8E6-8254-8EC587A45CEC}"/>
              </a:ext>
            </a:extLst>
          </p:cNvPr>
          <p:cNvSpPr/>
          <p:nvPr/>
        </p:nvSpPr>
        <p:spPr>
          <a:xfrm>
            <a:off x="3406947" y="3179580"/>
            <a:ext cx="1117020" cy="268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49C401-B19B-7E5E-47C1-B16E3AA48C58}"/>
              </a:ext>
            </a:extLst>
          </p:cNvPr>
          <p:cNvSpPr/>
          <p:nvPr/>
        </p:nvSpPr>
        <p:spPr>
          <a:xfrm>
            <a:off x="5387531" y="3184385"/>
            <a:ext cx="585173" cy="26740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CF431A6-BD3D-4AD6-C284-B979648DC4F3}"/>
              </a:ext>
            </a:extLst>
          </p:cNvPr>
          <p:cNvSpPr/>
          <p:nvPr/>
        </p:nvSpPr>
        <p:spPr>
          <a:xfrm>
            <a:off x="6133249" y="3184385"/>
            <a:ext cx="1281935" cy="26740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FF39AD-0D02-8D22-8E2C-B6311BC043D6}"/>
              </a:ext>
            </a:extLst>
          </p:cNvPr>
          <p:cNvSpPr/>
          <p:nvPr/>
        </p:nvSpPr>
        <p:spPr>
          <a:xfrm>
            <a:off x="1883477" y="3154410"/>
            <a:ext cx="7006243" cy="4675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4AF1134-97DC-60EB-AF4A-4480D0C291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82117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8998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631" y="0"/>
            <a:ext cx="2436019" cy="2550319"/>
          </a:xfrm>
          <a:prstGeom prst="flowChartDocument">
            <a:avLst/>
          </a:prstGeom>
          <a:solidFill>
            <a:srgbClr val="6692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6FEFC-11FC-6031-C5FB-E554FD1B9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8371"/>
            <a:ext cx="2130136" cy="17783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9 p.35</a:t>
            </a:r>
          </a:p>
        </p:txBody>
      </p:sp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B857A6FE-4F5E-DCF4-12D7-B4DC50271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949" y="794930"/>
            <a:ext cx="5510653" cy="355437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1ECCD2-F47A-366E-F4C9-F07ABFBC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94857" y="4767262"/>
            <a:ext cx="469082" cy="273844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 smtClean="0"/>
              <a:pPr algn="l" defTabSz="914400">
                <a:lnSpc>
                  <a:spcPct val="90000"/>
                </a:lnSpc>
                <a:spcAft>
                  <a:spcPts val="600"/>
                </a:spcAft>
              </a:pPr>
              <a:t>39</a:t>
            </a:fld>
            <a:endParaRPr lang="en-US" sz="12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DADB70D-610D-2DF8-3D25-229ECFA263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82117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679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545"/>
            <a:ext cx="7886700" cy="8190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900">
                <a:solidFill>
                  <a:schemeClr val="tx1"/>
                </a:solidFill>
              </a:rPr>
              <a:t>I. Starter</a:t>
            </a:r>
            <a:endParaRPr lang="en-US" sz="3900" dirty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70090F-04AA-FBDB-8213-EA2388A5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9058D2-79FC-2844-3EE6-DD5EC1047E57}"/>
              </a:ext>
            </a:extLst>
          </p:cNvPr>
          <p:cNvSpPr txBox="1"/>
          <p:nvPr/>
        </p:nvSpPr>
        <p:spPr>
          <a:xfrm>
            <a:off x="107438" y="2105406"/>
            <a:ext cx="2571750" cy="25580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90E05-B379-799A-354B-31F9BF9E7F51}"/>
              </a:ext>
            </a:extLst>
          </p:cNvPr>
          <p:cNvSpPr txBox="1"/>
          <p:nvPr/>
        </p:nvSpPr>
        <p:spPr>
          <a:xfrm>
            <a:off x="900752" y="1059975"/>
            <a:ext cx="6946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Voici le top 3 français des jeux les plus populaires en 2023. </a:t>
            </a:r>
          </a:p>
          <a:p>
            <a:r>
              <a:rPr lang="fr-FR" b="1" dirty="0"/>
              <a:t>Et toi, donne ton top 3 !</a:t>
            </a:r>
          </a:p>
        </p:txBody>
      </p:sp>
      <p:pic>
        <p:nvPicPr>
          <p:cNvPr id="1028" name="Picture 4" descr="Review: Crushed by 'Candy Crush Saga'">
            <a:extLst>
              <a:ext uri="{FF2B5EF4-FFF2-40B4-BE49-F238E27FC236}">
                <a16:creationId xmlns:a16="http://schemas.microsoft.com/office/drawing/2014/main" id="{A54A135B-D8CA-0976-6C3E-96DDC786F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76" y="1881763"/>
            <a:ext cx="16002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ubway Surfers Download">
            <a:extLst>
              <a:ext uri="{FF2B5EF4-FFF2-40B4-BE49-F238E27FC236}">
                <a16:creationId xmlns:a16="http://schemas.microsoft.com/office/drawing/2014/main" id="{8EAFDB0E-C1FC-FF3C-0967-10DCCD044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89" y="1881763"/>
            <a:ext cx="1600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11 Typique Jeux De Roblox Stock | Jeux de tir, Jeux, Jeu de billard">
            <a:extLst>
              <a:ext uri="{FF2B5EF4-FFF2-40B4-BE49-F238E27FC236}">
                <a16:creationId xmlns:a16="http://schemas.microsoft.com/office/drawing/2014/main" id="{2FF08660-5544-20C0-E9F2-ED93A289B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702" y="1881762"/>
            <a:ext cx="3639473" cy="28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FF780F6-959A-83F4-67CF-B97004355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961726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6172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8814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6FEFC-11FC-6031-C5FB-E554FD1B9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482600"/>
            <a:ext cx="8408193" cy="5586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11 p.35</a:t>
            </a:r>
          </a:p>
        </p:txBody>
      </p:sp>
      <p:pic>
        <p:nvPicPr>
          <p:cNvPr id="5" name="Espace réservé du contenu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CFE21AF0-F974-D87B-DF48-8FE117A1BF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4891" y="1256420"/>
            <a:ext cx="5294216" cy="329564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1ECCD2-F47A-366E-F4C9-F07ABFBC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40</a:t>
            </a:fld>
            <a:endParaRPr lang="en-US" sz="12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7451D71-E99E-7185-7187-6CCCC4BEFF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82117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13589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637CF35-349F-A181-6CBE-2BE9E2E42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244026"/>
            <a:ext cx="3276451" cy="1467631"/>
          </a:xfrm>
        </p:spPr>
        <p:txBody>
          <a:bodyPr anchor="b">
            <a:normAutofit/>
          </a:bodyPr>
          <a:lstStyle/>
          <a:p>
            <a:r>
              <a:rPr lang="fr-FR" sz="4100"/>
              <a:t>Pratique ton français !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1940245"/>
            <a:ext cx="2606040" cy="13716"/>
          </a:xfrm>
          <a:custGeom>
            <a:avLst/>
            <a:gdLst>
              <a:gd name="connsiteX0" fmla="*/ 0 w 2606040"/>
              <a:gd name="connsiteY0" fmla="*/ 0 h 13716"/>
              <a:gd name="connsiteX1" fmla="*/ 625450 w 2606040"/>
              <a:gd name="connsiteY1" fmla="*/ 0 h 13716"/>
              <a:gd name="connsiteX2" fmla="*/ 1224839 w 2606040"/>
              <a:gd name="connsiteY2" fmla="*/ 0 h 13716"/>
              <a:gd name="connsiteX3" fmla="*/ 1824228 w 2606040"/>
              <a:gd name="connsiteY3" fmla="*/ 0 h 13716"/>
              <a:gd name="connsiteX4" fmla="*/ 2606040 w 2606040"/>
              <a:gd name="connsiteY4" fmla="*/ 0 h 13716"/>
              <a:gd name="connsiteX5" fmla="*/ 2606040 w 2606040"/>
              <a:gd name="connsiteY5" fmla="*/ 13716 h 13716"/>
              <a:gd name="connsiteX6" fmla="*/ 1902409 w 2606040"/>
              <a:gd name="connsiteY6" fmla="*/ 13716 h 13716"/>
              <a:gd name="connsiteX7" fmla="*/ 1276960 w 2606040"/>
              <a:gd name="connsiteY7" fmla="*/ 13716 h 13716"/>
              <a:gd name="connsiteX8" fmla="*/ 677570 w 2606040"/>
              <a:gd name="connsiteY8" fmla="*/ 13716 h 13716"/>
              <a:gd name="connsiteX9" fmla="*/ 0 w 2606040"/>
              <a:gd name="connsiteY9" fmla="*/ 13716 h 13716"/>
              <a:gd name="connsiteX10" fmla="*/ 0 w 2606040"/>
              <a:gd name="connsiteY10" fmla="*/ 0 h 13716"/>
              <a:gd name="connsiteX0" fmla="*/ 0 w 2606040"/>
              <a:gd name="connsiteY0" fmla="*/ 0 h 13716"/>
              <a:gd name="connsiteX1" fmla="*/ 599389 w 2606040"/>
              <a:gd name="connsiteY1" fmla="*/ 0 h 13716"/>
              <a:gd name="connsiteX2" fmla="*/ 1303020 w 2606040"/>
              <a:gd name="connsiteY2" fmla="*/ 0 h 13716"/>
              <a:gd name="connsiteX3" fmla="*/ 1876349 w 2606040"/>
              <a:gd name="connsiteY3" fmla="*/ 0 h 13716"/>
              <a:gd name="connsiteX4" fmla="*/ 2606040 w 2606040"/>
              <a:gd name="connsiteY4" fmla="*/ 0 h 13716"/>
              <a:gd name="connsiteX5" fmla="*/ 2606040 w 2606040"/>
              <a:gd name="connsiteY5" fmla="*/ 13716 h 13716"/>
              <a:gd name="connsiteX6" fmla="*/ 1980590 w 2606040"/>
              <a:gd name="connsiteY6" fmla="*/ 13716 h 13716"/>
              <a:gd name="connsiteX7" fmla="*/ 1276960 w 2606040"/>
              <a:gd name="connsiteY7" fmla="*/ 13716 h 13716"/>
              <a:gd name="connsiteX8" fmla="*/ 651510 w 2606040"/>
              <a:gd name="connsiteY8" fmla="*/ 13716 h 13716"/>
              <a:gd name="connsiteX9" fmla="*/ 0 w 2606040"/>
              <a:gd name="connsiteY9" fmla="*/ 13716 h 13716"/>
              <a:gd name="connsiteX10" fmla="*/ 0 w 2606040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3716" fill="none" extrusionOk="0">
                <a:moveTo>
                  <a:pt x="0" y="0"/>
                </a:moveTo>
                <a:cubicBezTo>
                  <a:pt x="211079" y="-22080"/>
                  <a:pt x="479378" y="-26537"/>
                  <a:pt x="625450" y="0"/>
                </a:cubicBezTo>
                <a:cubicBezTo>
                  <a:pt x="925937" y="-4758"/>
                  <a:pt x="973176" y="15739"/>
                  <a:pt x="1224839" y="0"/>
                </a:cubicBezTo>
                <a:cubicBezTo>
                  <a:pt x="1479663" y="-11328"/>
                  <a:pt x="1566636" y="18697"/>
                  <a:pt x="1824228" y="0"/>
                </a:cubicBezTo>
                <a:cubicBezTo>
                  <a:pt x="2086799" y="-72665"/>
                  <a:pt x="2306223" y="-891"/>
                  <a:pt x="2606040" y="0"/>
                </a:cubicBezTo>
                <a:cubicBezTo>
                  <a:pt x="2605838" y="5689"/>
                  <a:pt x="2605775" y="8075"/>
                  <a:pt x="2606040" y="13716"/>
                </a:cubicBezTo>
                <a:cubicBezTo>
                  <a:pt x="2260204" y="24770"/>
                  <a:pt x="2175708" y="1042"/>
                  <a:pt x="1902409" y="13716"/>
                </a:cubicBezTo>
                <a:cubicBezTo>
                  <a:pt x="1638502" y="36492"/>
                  <a:pt x="1460923" y="-20841"/>
                  <a:pt x="1276960" y="13716"/>
                </a:cubicBezTo>
                <a:cubicBezTo>
                  <a:pt x="1057717" y="9789"/>
                  <a:pt x="867956" y="-2252"/>
                  <a:pt x="677570" y="13716"/>
                </a:cubicBezTo>
                <a:cubicBezTo>
                  <a:pt x="457951" y="28801"/>
                  <a:pt x="189752" y="50816"/>
                  <a:pt x="0" y="13716"/>
                </a:cubicBezTo>
                <a:cubicBezTo>
                  <a:pt x="468" y="10483"/>
                  <a:pt x="836" y="5117"/>
                  <a:pt x="0" y="0"/>
                </a:cubicBezTo>
                <a:close/>
              </a:path>
              <a:path w="2606040" h="13716" stroke="0" extrusionOk="0">
                <a:moveTo>
                  <a:pt x="0" y="0"/>
                </a:moveTo>
                <a:cubicBezTo>
                  <a:pt x="172759" y="3236"/>
                  <a:pt x="361166" y="-13413"/>
                  <a:pt x="599389" y="0"/>
                </a:cubicBezTo>
                <a:cubicBezTo>
                  <a:pt x="841226" y="37042"/>
                  <a:pt x="968991" y="14587"/>
                  <a:pt x="1303020" y="0"/>
                </a:cubicBezTo>
                <a:cubicBezTo>
                  <a:pt x="1643101" y="-7120"/>
                  <a:pt x="1717813" y="7213"/>
                  <a:pt x="1876349" y="0"/>
                </a:cubicBezTo>
                <a:cubicBezTo>
                  <a:pt x="2036762" y="-14138"/>
                  <a:pt x="2426397" y="-4451"/>
                  <a:pt x="2606040" y="0"/>
                </a:cubicBezTo>
                <a:cubicBezTo>
                  <a:pt x="2607080" y="4836"/>
                  <a:pt x="2606317" y="7740"/>
                  <a:pt x="2606040" y="13716"/>
                </a:cubicBezTo>
                <a:cubicBezTo>
                  <a:pt x="2347059" y="-1948"/>
                  <a:pt x="2192004" y="4234"/>
                  <a:pt x="1980590" y="13716"/>
                </a:cubicBezTo>
                <a:cubicBezTo>
                  <a:pt x="1783984" y="-14317"/>
                  <a:pt x="1487673" y="41336"/>
                  <a:pt x="1276960" y="13716"/>
                </a:cubicBezTo>
                <a:cubicBezTo>
                  <a:pt x="1087111" y="-41823"/>
                  <a:pt x="879204" y="42195"/>
                  <a:pt x="651510" y="13716"/>
                </a:cubicBezTo>
                <a:cubicBezTo>
                  <a:pt x="430798" y="-32336"/>
                  <a:pt x="132889" y="-38039"/>
                  <a:pt x="0" y="13716"/>
                </a:cubicBezTo>
                <a:cubicBezTo>
                  <a:pt x="1109" y="8984"/>
                  <a:pt x="330" y="5748"/>
                  <a:pt x="0" y="0"/>
                </a:cubicBezTo>
                <a:close/>
              </a:path>
              <a:path w="2606040" h="13716" fill="none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27712" y="6878"/>
                  <a:pt x="971143" y="7084"/>
                  <a:pt x="1224839" y="0"/>
                </a:cubicBezTo>
                <a:cubicBezTo>
                  <a:pt x="1477775" y="-16815"/>
                  <a:pt x="1569904" y="19146"/>
                  <a:pt x="1824228" y="0"/>
                </a:cubicBezTo>
                <a:cubicBezTo>
                  <a:pt x="2055206" y="24867"/>
                  <a:pt x="2317192" y="-62872"/>
                  <a:pt x="2606040" y="0"/>
                </a:cubicBezTo>
                <a:cubicBezTo>
                  <a:pt x="2605859" y="5467"/>
                  <a:pt x="2605677" y="7416"/>
                  <a:pt x="2606040" y="13716"/>
                </a:cubicBezTo>
                <a:cubicBezTo>
                  <a:pt x="2234648" y="22404"/>
                  <a:pt x="2180202" y="-14933"/>
                  <a:pt x="1902409" y="13716"/>
                </a:cubicBezTo>
                <a:cubicBezTo>
                  <a:pt x="1635562" y="42622"/>
                  <a:pt x="1477339" y="222"/>
                  <a:pt x="1276960" y="13716"/>
                </a:cubicBezTo>
                <a:cubicBezTo>
                  <a:pt x="1058094" y="62350"/>
                  <a:pt x="904206" y="-25208"/>
                  <a:pt x="677570" y="13716"/>
                </a:cubicBezTo>
                <a:cubicBezTo>
                  <a:pt x="485746" y="10141"/>
                  <a:pt x="195925" y="28433"/>
                  <a:pt x="0" y="13716"/>
                </a:cubicBezTo>
                <a:cubicBezTo>
                  <a:pt x="406" y="10107"/>
                  <a:pt x="891" y="450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3716"/>
                      <a:gd name="connsiteX1" fmla="*/ 625450 w 2606040"/>
                      <a:gd name="connsiteY1" fmla="*/ 0 h 13716"/>
                      <a:gd name="connsiteX2" fmla="*/ 1224839 w 2606040"/>
                      <a:gd name="connsiteY2" fmla="*/ 0 h 13716"/>
                      <a:gd name="connsiteX3" fmla="*/ 1824228 w 2606040"/>
                      <a:gd name="connsiteY3" fmla="*/ 0 h 13716"/>
                      <a:gd name="connsiteX4" fmla="*/ 2606040 w 2606040"/>
                      <a:gd name="connsiteY4" fmla="*/ 0 h 13716"/>
                      <a:gd name="connsiteX5" fmla="*/ 2606040 w 2606040"/>
                      <a:gd name="connsiteY5" fmla="*/ 13716 h 13716"/>
                      <a:gd name="connsiteX6" fmla="*/ 1902409 w 2606040"/>
                      <a:gd name="connsiteY6" fmla="*/ 13716 h 13716"/>
                      <a:gd name="connsiteX7" fmla="*/ 1276960 w 2606040"/>
                      <a:gd name="connsiteY7" fmla="*/ 13716 h 13716"/>
                      <a:gd name="connsiteX8" fmla="*/ 677570 w 2606040"/>
                      <a:gd name="connsiteY8" fmla="*/ 13716 h 13716"/>
                      <a:gd name="connsiteX9" fmla="*/ 0 w 2606040"/>
                      <a:gd name="connsiteY9" fmla="*/ 13716 h 13716"/>
                      <a:gd name="connsiteX10" fmla="*/ 0 w 2606040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3716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690" y="5728"/>
                          <a:pt x="2605650" y="7624"/>
                          <a:pt x="2606040" y="13716"/>
                        </a:cubicBezTo>
                        <a:cubicBezTo>
                          <a:pt x="2256758" y="26838"/>
                          <a:pt x="2173673" y="-17450"/>
                          <a:pt x="1902409" y="13716"/>
                        </a:cubicBezTo>
                        <a:cubicBezTo>
                          <a:pt x="1631145" y="44882"/>
                          <a:pt x="1461378" y="894"/>
                          <a:pt x="1276960" y="13716"/>
                        </a:cubicBezTo>
                        <a:cubicBezTo>
                          <a:pt x="1092542" y="26538"/>
                          <a:pt x="890442" y="8641"/>
                          <a:pt x="677570" y="13716"/>
                        </a:cubicBezTo>
                        <a:cubicBezTo>
                          <a:pt x="464698" y="18792"/>
                          <a:pt x="187648" y="31265"/>
                          <a:pt x="0" y="13716"/>
                        </a:cubicBezTo>
                        <a:cubicBezTo>
                          <a:pt x="-302" y="10335"/>
                          <a:pt x="417" y="4724"/>
                          <a:pt x="0" y="0"/>
                        </a:cubicBezTo>
                        <a:close/>
                      </a:path>
                      <a:path w="2606040" h="13716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6569" y="5071"/>
                          <a:pt x="2606315" y="7437"/>
                          <a:pt x="2606040" y="13716"/>
                        </a:cubicBezTo>
                        <a:cubicBezTo>
                          <a:pt x="2393024" y="-2332"/>
                          <a:pt x="2191161" y="34687"/>
                          <a:pt x="1980590" y="13716"/>
                        </a:cubicBezTo>
                        <a:cubicBezTo>
                          <a:pt x="1770019" y="-7255"/>
                          <a:pt x="1476440" y="31542"/>
                          <a:pt x="1276960" y="13716"/>
                        </a:cubicBezTo>
                        <a:cubicBezTo>
                          <a:pt x="1077480" y="-4110"/>
                          <a:pt x="880988" y="37553"/>
                          <a:pt x="651510" y="13716"/>
                        </a:cubicBezTo>
                        <a:cubicBezTo>
                          <a:pt x="422032" y="-10121"/>
                          <a:pt x="130744" y="-6519"/>
                          <a:pt x="0" y="13716"/>
                        </a:cubicBezTo>
                        <a:cubicBezTo>
                          <a:pt x="198" y="8947"/>
                          <a:pt x="304" y="52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2D2EEB-9501-6952-80D2-FEC2E6338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2154674"/>
            <a:ext cx="3182691" cy="2490501"/>
          </a:xfrm>
        </p:spPr>
        <p:txBody>
          <a:bodyPr>
            <a:normAutofit/>
          </a:bodyPr>
          <a:lstStyle/>
          <a:p>
            <a:r>
              <a:rPr lang="fr-FR" sz="1700" dirty="0"/>
              <a:t>Pose 3 questions pour mieux connaître ton voisin !</a:t>
            </a:r>
          </a:p>
        </p:txBody>
      </p:sp>
      <p:pic>
        <p:nvPicPr>
          <p:cNvPr id="6" name="Picture 5" descr="Plusieurs points d’interrogation sur fond noir">
            <a:extLst>
              <a:ext uri="{FF2B5EF4-FFF2-40B4-BE49-F238E27FC236}">
                <a16:creationId xmlns:a16="http://schemas.microsoft.com/office/drawing/2014/main" id="{DC3A6701-4E3C-E113-6866-890FD09A9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15" r="1" b="1"/>
          <a:stretch/>
        </p:blipFill>
        <p:spPr>
          <a:xfrm>
            <a:off x="3983776" y="10"/>
            <a:ext cx="5159081" cy="51434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668840-0ADC-E67D-BD29-0B26D74A5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2"/>
            <a:ext cx="685800" cy="2738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41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4976199-18F1-3999-1DF2-39DA5D0E4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82117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8922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7E48877-DA25-AB2C-23EB-E3AD81F50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E634DC5-BEC0-FF50-DB0D-367E85794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82117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51321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 err="1"/>
              <a:t>Kyky</a:t>
            </a:r>
            <a:r>
              <a:rPr lang="fr-FR" dirty="0"/>
              <a:t> : </a:t>
            </a:r>
            <a:r>
              <a:rPr lang="fr-FR" dirty="0">
                <a:solidFill>
                  <a:srgbClr val="FF0000"/>
                </a:solidFill>
              </a:rPr>
              <a:t>Est-ce que tu aimes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le basket </a:t>
            </a:r>
            <a:r>
              <a:rPr lang="fr-FR" dirty="0"/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/>
              <a:t>Léo : </a:t>
            </a:r>
            <a:r>
              <a:rPr lang="fr-FR" dirty="0">
                <a:solidFill>
                  <a:srgbClr val="FF0000"/>
                </a:solidFill>
              </a:rPr>
              <a:t>Non</a:t>
            </a:r>
            <a:r>
              <a:rPr lang="fr-FR" dirty="0"/>
              <a:t>, je n’aime pas le basket. C’est un sport pour les personnes grandes.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 err="1"/>
              <a:t>Kyky</a:t>
            </a:r>
            <a:r>
              <a:rPr lang="fr-FR" dirty="0"/>
              <a:t> : Qu’est-ce que tu aimes comme sport ?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dirty="0"/>
              <a:t>Léo : J’aime le foot et le tennis !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459664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Poser </a:t>
            </a:r>
            <a:r>
              <a:rPr lang="en-US" b="1" dirty="0" err="1">
                <a:latin typeface="+mj-lt"/>
                <a:ea typeface="+mj-ea"/>
                <a:cs typeface="+mj-cs"/>
              </a:rPr>
              <a:t>une</a:t>
            </a:r>
            <a:r>
              <a:rPr lang="en-US" b="1" dirty="0">
                <a:latin typeface="+mj-lt"/>
                <a:ea typeface="+mj-ea"/>
                <a:cs typeface="+mj-cs"/>
              </a:rPr>
              <a:t> question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" r="6202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43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280667"/>
            <a:ext cx="1654348" cy="9305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F0B2E4E-AAB7-563D-0868-31173194E4EF}"/>
              </a:ext>
            </a:extLst>
          </p:cNvPr>
          <p:cNvSpPr/>
          <p:nvPr/>
        </p:nvSpPr>
        <p:spPr>
          <a:xfrm>
            <a:off x="1304067" y="1513258"/>
            <a:ext cx="2735370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6CF7F7-3276-6CA3-1767-08BEA34FC17B}"/>
              </a:ext>
            </a:extLst>
          </p:cNvPr>
          <p:cNvSpPr/>
          <p:nvPr/>
        </p:nvSpPr>
        <p:spPr>
          <a:xfrm>
            <a:off x="1206087" y="1894110"/>
            <a:ext cx="422367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A5815CF-16B3-D142-2972-BEFF15469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82117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0774075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F8EDD62F-2EEB-EE52-72C7-98F1439F8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82117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8460665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9ABC18-E634-2C3B-8B99-574F8F7E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Prononciation	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C82A8A-5C74-B59F-8133-BBA89FC31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Trouver un exo sur l’intonation montante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03BB8A-6E6B-99FB-C94C-DA4216FB8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60CE64C-1EC7-2DA8-83ED-89C76F4DDA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0901335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7126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 </a:t>
            </a:r>
            <a:r>
              <a:rPr lang="fr-FR" sz="3600" dirty="0" err="1"/>
              <a:t>your</a:t>
            </a:r>
            <a:r>
              <a:rPr lang="fr-FR" sz="3600" dirty="0"/>
              <a:t> </a:t>
            </a:r>
            <a:r>
              <a:rPr lang="fr-FR" sz="3600" dirty="0" err="1"/>
              <a:t>pronunciation</a:t>
            </a:r>
            <a:r>
              <a:rPr lang="fr-FR" sz="36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805996B-01D1-75DB-6D6D-99AC68AB2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780" y="3435103"/>
            <a:ext cx="1610093" cy="1615532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1482EFC9-1091-1885-5584-55921DA9AD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333418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429189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4458405" y="854809"/>
            <a:ext cx="4465780" cy="13769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STEPS:</a:t>
            </a:r>
          </a:p>
          <a:p>
            <a:pPr marL="285750" indent="-285750">
              <a:buFontTx/>
              <a:buChar char="-"/>
            </a:pPr>
            <a:r>
              <a:rPr lang="en-US" sz="1700" dirty="0"/>
              <a:t>Prepare 4 questions</a:t>
            </a:r>
          </a:p>
          <a:p>
            <a:pPr marL="285750" indent="-285750">
              <a:buFontTx/>
              <a:buChar char="-"/>
            </a:pPr>
            <a:r>
              <a:rPr lang="en-US" sz="1700" dirty="0"/>
              <a:t>Ask your questions to your partners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4458405" y="3737325"/>
            <a:ext cx="4465780" cy="83472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NEED HELP?</a:t>
            </a:r>
          </a:p>
          <a:p>
            <a:pPr marL="342892" indent="-342892">
              <a:buAutoNum type="arabicPeriod"/>
            </a:pPr>
            <a:r>
              <a:rPr lang="en-US" sz="1600" dirty="0"/>
              <a:t>Check the vocabulary in textbook/lesson</a:t>
            </a:r>
          </a:p>
          <a:p>
            <a:pPr marL="342892" indent="-342892">
              <a:buAutoNum type="arabicPeriod"/>
            </a:pPr>
            <a:r>
              <a:rPr lang="en-US" sz="1600" dirty="0"/>
              <a:t>Ask at least two classmates before </a:t>
            </a:r>
            <a:r>
              <a:rPr lang="en-US" sz="1600" dirty="0" err="1"/>
              <a:t>Mr</a:t>
            </a:r>
            <a:r>
              <a:rPr lang="en-US" sz="1600" dirty="0"/>
              <a:t> </a:t>
            </a:r>
            <a:r>
              <a:rPr lang="en-US" sz="1600" dirty="0" err="1"/>
              <a:t>Mak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7016620" y="347211"/>
            <a:ext cx="1882482" cy="410348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20mn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5" y="347211"/>
            <a:ext cx="6610748" cy="410347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285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321735" y="854809"/>
            <a:ext cx="4029284" cy="371724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7058790" y="2296067"/>
            <a:ext cx="1865394" cy="13769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Prolongement</a:t>
            </a:r>
            <a:r>
              <a:rPr lang="en-US" sz="1600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4458405" y="2296067"/>
            <a:ext cx="2474078" cy="137698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Critères</a:t>
            </a:r>
            <a:r>
              <a:rPr lang="en-US" sz="1600" dirty="0"/>
              <a:t> de </a:t>
            </a:r>
            <a:r>
              <a:rPr lang="en-US" sz="1600" dirty="0" err="1"/>
              <a:t>réussite</a:t>
            </a:r>
            <a:r>
              <a:rPr lang="en-US" sz="16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fr-FR" altLang="ja-JP" sz="1500" dirty="0">
                <a:ea typeface="ＭＳ Ｐゴシック"/>
              </a:rPr>
              <a:t>comment the </a:t>
            </a:r>
            <a:r>
              <a:rPr lang="fr-FR" altLang="ja-JP" sz="1500" dirty="0" err="1">
                <a:ea typeface="ＭＳ Ｐゴシック"/>
              </a:rPr>
              <a:t>results</a:t>
            </a:r>
            <a:endParaRPr lang="en-US" altLang="ja-JP" sz="10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fr-FR" altLang="ja-JP" sz="1600" dirty="0">
                <a:ea typeface="ＭＳ Ｐゴシック"/>
              </a:rPr>
              <a:t>correct </a:t>
            </a:r>
            <a:r>
              <a:rPr lang="fr-FR" altLang="ja-JP" sz="1600" dirty="0" err="1">
                <a:ea typeface="ＭＳ Ｐゴシック"/>
              </a:rPr>
              <a:t>conjugation</a:t>
            </a:r>
            <a:endParaRPr lang="en-US" altLang="ja-JP" sz="18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fr-FR" altLang="ja-JP" sz="1600" dirty="0">
                <a:ea typeface="ＭＳ Ｐゴシック"/>
              </a:rPr>
              <a:t>correct questions</a:t>
            </a:r>
            <a:endParaRPr lang="en-US" sz="9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6189665" y="210489"/>
            <a:ext cx="554599" cy="4655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4691271"/>
            <a:ext cx="9144000" cy="4522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</a:rPr>
              <a:t>Objectif d’apprentissage </a:t>
            </a:r>
            <a:r>
              <a:rPr lang="en-JP" sz="2400" dirty="0">
                <a:solidFill>
                  <a:schemeClr val="tx1"/>
                </a:solidFill>
              </a:rPr>
              <a:t>: </a:t>
            </a:r>
            <a:r>
              <a:rPr lang="fr-FR" sz="2400" dirty="0">
                <a:solidFill>
                  <a:schemeClr val="tx1"/>
                </a:solidFill>
              </a:rPr>
              <a:t>Je peux </a:t>
            </a:r>
            <a:r>
              <a:rPr lang="fr-FR" sz="2400" b="1" dirty="0">
                <a:solidFill>
                  <a:schemeClr val="tx1"/>
                </a:solidFill>
              </a:rPr>
              <a:t>poser des questions.</a:t>
            </a:r>
            <a:endParaRPr lang="en-JP" sz="24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37117"/>
            <a:ext cx="179824" cy="1292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34" y="2739604"/>
            <a:ext cx="179824" cy="129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667" y="2740393"/>
            <a:ext cx="179824" cy="12926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50" y="3128650"/>
            <a:ext cx="179824" cy="12926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731" y="3120747"/>
            <a:ext cx="179824" cy="12926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31" y="3453063"/>
            <a:ext cx="179824" cy="1292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2BDC76-06F9-2BC3-3039-ADE591935F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226" y="1076095"/>
            <a:ext cx="1969115" cy="3204702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11039C85-96A0-F9F5-323B-80E9F955DC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8950882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B74D3F1-E8BB-47F9-3761-E02C6E9DD835}"/>
              </a:ext>
            </a:extLst>
          </p:cNvPr>
          <p:cNvSpPr txBox="1"/>
          <p:nvPr/>
        </p:nvSpPr>
        <p:spPr>
          <a:xfrm>
            <a:off x="2555507" y="1265722"/>
            <a:ext cx="16610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- Est-ce que tu joues aux jeux vidéo?</a:t>
            </a:r>
          </a:p>
          <a:p>
            <a:endParaRPr lang="fr-FR" sz="1600" dirty="0"/>
          </a:p>
          <a:p>
            <a:r>
              <a:rPr lang="fr-FR" sz="1600" dirty="0"/>
              <a:t>- Est-ce que tu écoutes de la musique ?</a:t>
            </a:r>
          </a:p>
          <a:p>
            <a:endParaRPr lang="fr-FR" sz="1600" dirty="0"/>
          </a:p>
          <a:p>
            <a:r>
              <a:rPr lang="fr-FR" sz="1600" dirty="0"/>
              <a:t>- Est-ce que tu aimes cuisiner ?</a:t>
            </a:r>
          </a:p>
        </p:txBody>
      </p:sp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2"/>
            <a:ext cx="2954766" cy="418734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31404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25997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2B2528-F623-84E4-436B-B059ADC3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3202"/>
            <a:ext cx="7801616" cy="10972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600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697A8-9478-A4B7-063F-15C8C1AB5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846" y="473202"/>
            <a:ext cx="5305807" cy="1097280"/>
          </a:xfrm>
        </p:spPr>
        <p:txBody>
          <a:bodyPr anchor="ctr">
            <a:normAutofit/>
          </a:bodyPr>
          <a:lstStyle/>
          <a:p>
            <a:endParaRPr lang="fr-FR" sz="1700">
              <a:solidFill>
                <a:srgbClr val="FFFFFF"/>
              </a:solidFill>
            </a:endParaRPr>
          </a:p>
          <a:p>
            <a:endParaRPr lang="fr-FR" sz="1700">
              <a:solidFill>
                <a:srgbClr val="FFFFFF"/>
              </a:solidFill>
            </a:endParaRP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EBD51CF2-08C9-B4D6-D325-CBDA7DE2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49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2C7365-44F5-E268-1266-A46E7E5A2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33" y="2228850"/>
            <a:ext cx="7624390" cy="245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D27D65-1977-AB3B-3EA6-F9112C6B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3076" name="Picture 4" descr="Internet GIF">
            <a:extLst>
              <a:ext uri="{FF2B5EF4-FFF2-40B4-BE49-F238E27FC236}">
                <a16:creationId xmlns:a16="http://schemas.microsoft.com/office/drawing/2014/main" id="{022B8F65-2C56-DB03-EEED-85E23D444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65" y="677620"/>
            <a:ext cx="1904148" cy="142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F6901C-CB42-6F83-721E-96BFCB032780}"/>
              </a:ext>
            </a:extLst>
          </p:cNvPr>
          <p:cNvSpPr txBox="1"/>
          <p:nvPr/>
        </p:nvSpPr>
        <p:spPr>
          <a:xfrm>
            <a:off x="1241670" y="600211"/>
            <a:ext cx="38549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Est-ce que vous utilisez Internet pour :</a:t>
            </a:r>
          </a:p>
          <a:p>
            <a:pPr marL="285750" indent="-285750">
              <a:buFontTx/>
              <a:buChar char="-"/>
            </a:pPr>
            <a:r>
              <a:rPr lang="fr-FR" dirty="0"/>
              <a:t>Regarder la télé ? </a:t>
            </a:r>
          </a:p>
          <a:p>
            <a:pPr marL="285750" indent="-285750">
              <a:buFontTx/>
              <a:buChar char="-"/>
            </a:pPr>
            <a:r>
              <a:rPr lang="fr-FR" dirty="0"/>
              <a:t>Faire des devoirs?</a:t>
            </a:r>
          </a:p>
          <a:p>
            <a:pPr marL="285750" indent="-285750">
              <a:buFontTx/>
              <a:buChar char="-"/>
            </a:pPr>
            <a:r>
              <a:rPr lang="fr-FR" dirty="0"/>
              <a:t>Écouter de la musique ?</a:t>
            </a:r>
          </a:p>
          <a:p>
            <a:pPr marL="285750" indent="-285750">
              <a:buFontTx/>
              <a:buChar char="-"/>
            </a:pPr>
            <a:r>
              <a:rPr lang="fr-FR" dirty="0"/>
              <a:t>Parler avec des amis ?</a:t>
            </a:r>
          </a:p>
          <a:p>
            <a:pPr marL="285750" indent="-285750">
              <a:buFontTx/>
              <a:buChar char="-"/>
            </a:pPr>
            <a:r>
              <a:rPr lang="fr-FR" dirty="0"/>
              <a:t>Jouer aux jeux vidéo ?</a:t>
            </a:r>
          </a:p>
        </p:txBody>
      </p:sp>
      <p:pic>
        <p:nvPicPr>
          <p:cNvPr id="3078" name="Picture 6" descr="Cat Internet GIF">
            <a:extLst>
              <a:ext uri="{FF2B5EF4-FFF2-40B4-BE49-F238E27FC236}">
                <a16:creationId xmlns:a16="http://schemas.microsoft.com/office/drawing/2014/main" id="{DEC7F149-C249-54BF-9DF9-83ABAC641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800" y="2774106"/>
            <a:ext cx="238125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6D1D0F-72A2-7E87-E93E-23A34956F8EE}"/>
              </a:ext>
            </a:extLst>
          </p:cNvPr>
          <p:cNvSpPr txBox="1"/>
          <p:nvPr/>
        </p:nvSpPr>
        <p:spPr>
          <a:xfrm>
            <a:off x="5549464" y="2671807"/>
            <a:ext cx="3031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Combien de temps par jour ?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heure ? </a:t>
            </a:r>
          </a:p>
          <a:p>
            <a:pPr marL="285750" indent="-285750">
              <a:buFontTx/>
              <a:buChar char="-"/>
            </a:pPr>
            <a:r>
              <a:rPr lang="fr-FR" dirty="0"/>
              <a:t>Trois heures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5B7E63-FD33-B756-080A-72628AAF57F4}"/>
              </a:ext>
            </a:extLst>
          </p:cNvPr>
          <p:cNvSpPr txBox="1"/>
          <p:nvPr/>
        </p:nvSpPr>
        <p:spPr>
          <a:xfrm>
            <a:off x="2006221" y="4228963"/>
            <a:ext cx="3812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B0F0"/>
                </a:solidFill>
              </a:rPr>
              <a:t>Moi, j’utilise Internet une heure pour…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8E39AFF-D052-6585-1B42-AE5D12119B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808533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3906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23" y="1"/>
            <a:ext cx="8452438" cy="658725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/>
              <a:t>How well have you performed with the Learning Objectives?</a:t>
            </a:r>
            <a:endParaRPr lang="en-JP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40" y="1704073"/>
            <a:ext cx="8609960" cy="2358050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err="1"/>
              <a:t>Telling</a:t>
            </a:r>
            <a:r>
              <a:rPr lang="fr-FR" sz="2400" b="1" dirty="0"/>
              <a:t> </a:t>
            </a:r>
            <a:r>
              <a:rPr lang="fr-FR" sz="2400" b="1" dirty="0" err="1"/>
              <a:t>what</a:t>
            </a:r>
            <a:r>
              <a:rPr lang="fr-FR" sz="2400" b="1" dirty="0"/>
              <a:t> I like and dislike</a:t>
            </a:r>
            <a:r>
              <a:rPr lang="en-JP" sz="2400" dirty="0"/>
              <a:t>.</a:t>
            </a:r>
            <a:r>
              <a:rPr lang="en-US" sz="24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24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  <a:p>
            <a:r>
              <a:rPr lang="fr-FR" sz="2400" b="1" dirty="0" err="1">
                <a:ea typeface="UD Digi Kyokasho NK-R" panose="02020400000000000000" pitchFamily="18" charset="-128"/>
              </a:rPr>
              <a:t>Telling</a:t>
            </a:r>
            <a:r>
              <a:rPr lang="fr-FR" sz="2400" b="1" dirty="0">
                <a:ea typeface="UD Digi Kyokasho NK-R" panose="02020400000000000000" pitchFamily="18" charset="-128"/>
              </a:rPr>
              <a:t> </a:t>
            </a:r>
            <a:r>
              <a:rPr lang="fr-FR" sz="2400" b="1" dirty="0" err="1">
                <a:ea typeface="UD Digi Kyokasho NK-R" panose="02020400000000000000" pitchFamily="18" charset="-128"/>
              </a:rPr>
              <a:t>my</a:t>
            </a:r>
            <a:r>
              <a:rPr lang="fr-FR" sz="2400" b="1" dirty="0">
                <a:ea typeface="UD Digi Kyokasho NK-R" panose="02020400000000000000" pitchFamily="18" charset="-128"/>
              </a:rPr>
              <a:t> hobbies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2400" b="1" dirty="0" err="1">
                <a:ea typeface="UD Digi Kyokasho NK-R" panose="02020400000000000000" pitchFamily="18" charset="-128"/>
              </a:rPr>
              <a:t>Conjugating</a:t>
            </a:r>
            <a:r>
              <a:rPr lang="fr-FR" sz="2400" b="1" dirty="0">
                <a:ea typeface="UD Digi Kyokasho NK-R" panose="02020400000000000000" pitchFamily="18" charset="-128"/>
              </a:rPr>
              <a:t> </a:t>
            </a:r>
            <a:r>
              <a:rPr lang="fr-FR" sz="2400" b="1" dirty="0" err="1">
                <a:ea typeface="UD Digi Kyokasho NK-R" panose="02020400000000000000" pitchFamily="18" charset="-128"/>
              </a:rPr>
              <a:t>regular</a:t>
            </a:r>
            <a:r>
              <a:rPr lang="fr-FR" sz="2400" b="1" dirty="0">
                <a:ea typeface="UD Digi Kyokasho NK-R" panose="02020400000000000000" pitchFamily="18" charset="-128"/>
              </a:rPr>
              <a:t> </a:t>
            </a:r>
            <a:r>
              <a:rPr lang="fr-FR" sz="2400" b="1" dirty="0" err="1">
                <a:ea typeface="UD Digi Kyokasho NK-R" panose="02020400000000000000" pitchFamily="18" charset="-128"/>
              </a:rPr>
              <a:t>verbs</a:t>
            </a:r>
            <a:r>
              <a:rPr lang="fr-FR" sz="2400" b="1" dirty="0">
                <a:ea typeface="UD Digi Kyokasho NK-R" panose="02020400000000000000" pitchFamily="18" charset="-128"/>
              </a:rPr>
              <a:t> (-ER)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157523" y="604324"/>
            <a:ext cx="8828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506"/>
            <a:ext cx="8229600" cy="65872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/>
              <a:t>Learning review</a:t>
            </a:r>
            <a:endParaRPr lang="en-JP" sz="36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2652354" y="1039084"/>
            <a:ext cx="1832509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6646606" y="156651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5651861" y="1"/>
            <a:ext cx="3261947" cy="1283233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600" dirty="0"/>
              <a:t>Choose </a:t>
            </a:r>
            <a:r>
              <a:rPr lang="en-US" sz="1600" dirty="0"/>
              <a:t>at least one</a:t>
            </a:r>
            <a:r>
              <a:rPr lang="en-JP" sz="1600" dirty="0"/>
              <a:t> outcome from the options and write </a:t>
            </a:r>
            <a:r>
              <a:rPr lang="en-US" sz="1600" dirty="0"/>
              <a:t>it </a:t>
            </a:r>
            <a:r>
              <a:rPr lang="en-JP" sz="1600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3652248" y="2239174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666750" y="1566516"/>
            <a:ext cx="183942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6646606" y="276660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4650367" y="3453486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656113" y="2824230"/>
            <a:ext cx="1841282" cy="10548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have done well in ... </a:t>
            </a:r>
            <a:r>
              <a:rPr lang="en-GB" sz="1400">
                <a:solidFill>
                  <a:schemeClr val="tx1"/>
                </a:solidFill>
              </a:rPr>
              <a:t>b</a:t>
            </a:r>
            <a:r>
              <a:rPr lang="en-JP" sz="1400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2652354" y="3453483"/>
            <a:ext cx="1841282" cy="10548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</a:t>
            </a:r>
            <a:r>
              <a:rPr lang="en-US" sz="1400">
                <a:solidFill>
                  <a:schemeClr val="tx1"/>
                </a:solidFill>
              </a:rPr>
              <a:t>can improve my work by …</a:t>
            </a:r>
            <a:endParaRPr lang="en-JP" sz="140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4659140" y="1039084"/>
            <a:ext cx="1841283" cy="10548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241464"/>
            <a:ext cx="3456793" cy="1957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3280038"/>
            <a:ext cx="3456793" cy="5745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684" y="1471927"/>
            <a:ext cx="3809528" cy="21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4377" y="581886"/>
            <a:ext cx="2240924" cy="224092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0553" y="485694"/>
            <a:ext cx="3350844" cy="2295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8276" y="275107"/>
            <a:ext cx="4593285" cy="45932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929" y="1031098"/>
            <a:ext cx="3081303" cy="308130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421221" y="1488332"/>
            <a:ext cx="4094129" cy="3144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À la fin de la </a:t>
            </a:r>
            <a:r>
              <a:rPr lang="fr-FR" sz="3600" dirty="0"/>
              <a:t>leçon</a:t>
            </a:r>
            <a:r>
              <a:rPr lang="en-US" sz="36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9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8902411"/>
              </p:ext>
            </p:extLst>
          </p:nvPr>
        </p:nvGraphicFramePr>
        <p:xfrm>
          <a:off x="474279" y="2443080"/>
          <a:ext cx="8208000" cy="2151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8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5" y="1317257"/>
            <a:ext cx="1285875" cy="961835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D835883E-1C40-E063-1BE5-08577CED77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808533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8434394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032755E-B806-090D-BC34-333E3BB40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808533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2"/>
            <a:ext cx="2954766" cy="418734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691952"/>
              </p:ext>
            </p:extLst>
          </p:nvPr>
        </p:nvGraphicFramePr>
        <p:xfrm>
          <a:off x="3831404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1D2B04A5-4B12-DC89-8976-F0F0AB7AA1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808533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3135737"/>
              </p:ext>
            </p:extLst>
          </p:nvPr>
        </p:nvGraphicFramePr>
        <p:xfrm>
          <a:off x="72444" y="1202566"/>
          <a:ext cx="8992673" cy="3391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2568329" y="510069"/>
            <a:ext cx="400090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fr-FR" sz="405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F0826E4C-17A0-EF4F-8D64-36C901A8BC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808533"/>
              </p:ext>
            </p:extLst>
          </p:nvPr>
        </p:nvGraphicFramePr>
        <p:xfrm>
          <a:off x="-1" y="-39828"/>
          <a:ext cx="9144001" cy="23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1BA83C4BA17E14EA918545F00C8976B" ma:contentTypeVersion="13" ma:contentTypeDescription="Tạo tài liệu mới." ma:contentTypeScope="" ma:versionID="787789c9e236f108ac591683adc33013">
  <xsd:schema xmlns:xsd="http://www.w3.org/2001/XMLSchema" xmlns:xs="http://www.w3.org/2001/XMLSchema" xmlns:p="http://schemas.microsoft.com/office/2006/metadata/properties" xmlns:ns2="574df8aa-483d-4966-97ce-78bc7abf30a9" xmlns:ns3="821c8acb-4cf2-4065-9507-a45c22f5eaea" targetNamespace="http://schemas.microsoft.com/office/2006/metadata/properties" ma:root="true" ma:fieldsID="0ad34e8d9e24d16457e64ced61cea7c5" ns2:_="" ns3:_="">
    <xsd:import namespace="574df8aa-483d-4966-97ce-78bc7abf30a9"/>
    <xsd:import namespace="821c8acb-4cf2-4065-9507-a45c22f5e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f8aa-483d-4966-97ce-78bc7abf3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c8acb-4cf2-4065-9507-a45c22f5e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02DDC9-CE0B-4174-9E11-381C7B2C2DA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E7397FC-FF9A-4A22-8A37-14F592EE7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df8aa-483d-4966-97ce-78bc7abf30a9"/>
    <ds:schemaRef ds:uri="821c8acb-4cf2-4065-9507-a45c22f5e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B9A395-33FF-4D4B-BD25-22B0A95488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3765</TotalTime>
  <Words>3176</Words>
  <Application>Microsoft Office PowerPoint</Application>
  <PresentationFormat>On-screen Show (16:9)</PresentationFormat>
  <Paragraphs>713</Paragraphs>
  <Slides>53</Slides>
  <Notes>12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1_Office Theme</vt:lpstr>
      <vt:lpstr>Office Theme</vt:lpstr>
      <vt:lpstr>Office Theme</vt:lpstr>
      <vt:lpstr>Thème Office</vt:lpstr>
      <vt:lpstr>PowerPoint Presentation</vt:lpstr>
      <vt:lpstr>J’adore les jeux video ! </vt:lpstr>
      <vt:lpstr>PowerPoint Presentation</vt:lpstr>
      <vt:lpstr>I. Starter</vt:lpstr>
      <vt:lpstr>PowerPoint Presentation</vt:lpstr>
      <vt:lpstr>À la fin de la leçon…</vt:lpstr>
      <vt:lpstr>À la fin de la leçon…</vt:lpstr>
      <vt:lpstr>Learning outcomes</vt:lpstr>
      <vt:lpstr>PowerPoint Presentation</vt:lpstr>
      <vt:lpstr>II. Compréhension de texte</vt:lpstr>
      <vt:lpstr>Compréhension détaillée</vt:lpstr>
      <vt:lpstr>Transcription</vt:lpstr>
      <vt:lpstr>À la fin de la leçon…</vt:lpstr>
      <vt:lpstr>PowerPoint Presentation</vt:lpstr>
      <vt:lpstr>III. Vocabulaire : Les activités de loisirs</vt:lpstr>
      <vt:lpstr>À toi !  Ecris 2 phrases sur tes goûts.</vt:lpstr>
      <vt:lpstr>LE 6 p.34 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Exprimer mes goûts</vt:lpstr>
      <vt:lpstr>PowerPoint Presentation</vt:lpstr>
      <vt:lpstr>PowerPoint Presentation</vt:lpstr>
      <vt:lpstr>Les verbes réguliers (_____ER)</vt:lpstr>
      <vt:lpstr>Les verbes réguliers (_____ER)</vt:lpstr>
      <vt:lpstr>PowerPoint Presentation</vt:lpstr>
      <vt:lpstr>LE 4 p. 27</vt:lpstr>
      <vt:lpstr>LE 6 p.27</vt:lpstr>
      <vt:lpstr>LE 1,2 p.34</vt:lpstr>
      <vt:lpstr>PowerPoint Presentation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Poser une question (Y/N question)</vt:lpstr>
      <vt:lpstr>LE 9 p.35</vt:lpstr>
      <vt:lpstr>LE 11 p.35</vt:lpstr>
      <vt:lpstr>Pratique ton français !</vt:lpstr>
      <vt:lpstr>Online activity</vt:lpstr>
      <vt:lpstr>PowerPoint Presentation</vt:lpstr>
      <vt:lpstr>Learning review</vt:lpstr>
      <vt:lpstr>VI. Prononciation </vt:lpstr>
      <vt:lpstr>Practice your pronunciation !</vt:lpstr>
      <vt:lpstr>VII. Production</vt:lpstr>
      <vt:lpstr>Learning outcomes</vt:lpstr>
      <vt:lpstr>Activités en ligne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PHOTOBANK 2015-2016</dc:title>
  <dc:creator>IMAC</dc:creator>
  <cp:lastModifiedBy>Chan, Makara Valery Ouk</cp:lastModifiedBy>
  <cp:revision>57</cp:revision>
  <dcterms:created xsi:type="dcterms:W3CDTF">2015-09-10T03:58:25Z</dcterms:created>
  <dcterms:modified xsi:type="dcterms:W3CDTF">2024-01-13T16:15:28Z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0x01010001BA83C4BA17E14EA918545F00C8976B</vt:lpwstr>
  </property>
</Properties>
</file>