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5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6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24" r:id="rId5"/>
  </p:sldMasterIdLst>
  <p:notesMasterIdLst>
    <p:notesMasterId r:id="rId48"/>
  </p:notesMasterIdLst>
  <p:handoutMasterIdLst>
    <p:handoutMasterId r:id="rId49"/>
  </p:handoutMasterIdLst>
  <p:sldIdLst>
    <p:sldId id="1487" r:id="rId6"/>
    <p:sldId id="336" r:id="rId7"/>
    <p:sldId id="387" r:id="rId8"/>
    <p:sldId id="1483" r:id="rId9"/>
    <p:sldId id="337" r:id="rId10"/>
    <p:sldId id="1488" r:id="rId11"/>
    <p:sldId id="266" r:id="rId12"/>
    <p:sldId id="308" r:id="rId13"/>
    <p:sldId id="291" r:id="rId14"/>
    <p:sldId id="1481" r:id="rId15"/>
    <p:sldId id="1765" r:id="rId16"/>
    <p:sldId id="297" r:id="rId17"/>
    <p:sldId id="342" r:id="rId18"/>
    <p:sldId id="341" r:id="rId19"/>
    <p:sldId id="1490" r:id="rId20"/>
    <p:sldId id="1748" r:id="rId21"/>
    <p:sldId id="326" r:id="rId22"/>
    <p:sldId id="344" r:id="rId23"/>
    <p:sldId id="346" r:id="rId24"/>
    <p:sldId id="347" r:id="rId25"/>
    <p:sldId id="371" r:id="rId26"/>
    <p:sldId id="1749" r:id="rId27"/>
    <p:sldId id="372" r:id="rId28"/>
    <p:sldId id="1750" r:id="rId29"/>
    <p:sldId id="1762" r:id="rId30"/>
    <p:sldId id="300" r:id="rId31"/>
    <p:sldId id="349" r:id="rId32"/>
    <p:sldId id="350" r:id="rId33"/>
    <p:sldId id="352" r:id="rId34"/>
    <p:sldId id="351" r:id="rId35"/>
    <p:sldId id="1758" r:id="rId36"/>
    <p:sldId id="1759" r:id="rId37"/>
    <p:sldId id="1760" r:id="rId38"/>
    <p:sldId id="1763" r:id="rId39"/>
    <p:sldId id="1764" r:id="rId40"/>
    <p:sldId id="1489" r:id="rId41"/>
    <p:sldId id="1379" r:id="rId42"/>
    <p:sldId id="321" r:id="rId43"/>
    <p:sldId id="1479" r:id="rId44"/>
    <p:sldId id="1294" r:id="rId45"/>
    <p:sldId id="290" r:id="rId46"/>
    <p:sldId id="269" r:id="rId4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16" autoAdjust="0"/>
    <p:restoredTop sz="93063" autoAdjust="0"/>
  </p:normalViewPr>
  <p:slideViewPr>
    <p:cSldViewPr snapToGrid="0" snapToObjects="1">
      <p:cViewPr varScale="1">
        <p:scale>
          <a:sx n="99" d="100"/>
          <a:sy n="99" d="100"/>
        </p:scale>
        <p:origin x="405" y="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2832" y="6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37.xml"/><Relationship Id="rId5" Type="http://schemas.openxmlformats.org/officeDocument/2006/relationships/slide" Target="../slides/slide35.xml"/><Relationship Id="rId4" Type="http://schemas.openxmlformats.org/officeDocument/2006/relationships/slide" Target="../slides/slide25.xml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</a:t>
          </a:r>
          <a:r>
            <a:rPr lang="fr-FR" sz="2000" noProof="0" dirty="0"/>
            <a:t>. </a:t>
          </a:r>
          <a:r>
            <a:rPr lang="fr-FR" sz="20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8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80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Point culturel : les jeux vidéo en France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8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800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8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800"/>
        </a:p>
      </dgm:t>
    </dgm:pt>
    <dgm:pt modelId="{CBCC21F5-552F-4D39-812E-6FCD4A366F58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Recherche des phrases clés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8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800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III. 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8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800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IV.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8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800"/>
        </a:p>
      </dgm:t>
    </dgm:pt>
    <dgm:pt modelId="{37A7C994-CC74-44DD-8777-ED6736B35821}">
      <dgm:prSet phldrT="[Text]" custT="1"/>
      <dgm:spPr/>
      <dgm:t>
        <a:bodyPr rtlCol="0" anchor="ctr"/>
        <a:lstStyle/>
        <a:p>
          <a:pPr rtl="0"/>
          <a:endParaRPr lang="fr-FR" sz="1600" noProof="0" dirty="0"/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8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800"/>
        </a:p>
      </dgm:t>
    </dgm:pt>
    <dgm:pt modelId="{30FF9F33-11F2-4729-A62E-AD56E0B488E1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Les articles définis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 sz="2800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 sz="2800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V. Phonétique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8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800"/>
        </a:p>
      </dgm:t>
    </dgm:pt>
    <dgm:pt modelId="{BB4D7CBF-85AC-465D-A310-564A188D2236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La négation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 sz="2800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 sz="2800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VI.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8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800"/>
        </a:p>
      </dgm:t>
    </dgm:pt>
    <dgm:pt modelId="{C405AABF-5221-4BF2-84F2-80740C29EB11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Décrire un personnage fictif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8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800"/>
        </a:p>
      </dgm:t>
    </dgm:pt>
    <dgm:pt modelId="{373B3897-B505-4E99-B7DD-A8085CA44576}">
      <dgm:prSet phldrT="[Text]" custT="1"/>
      <dgm:spPr/>
      <dgm:t>
        <a:bodyPr rtlCol="0" anchor="ctr"/>
        <a:lstStyle/>
        <a:p>
          <a:pPr rtl="0"/>
          <a:endParaRPr lang="fr-FR" sz="1600" noProof="0" dirty="0"/>
        </a:p>
      </dgm:t>
    </dgm:pt>
    <dgm:pt modelId="{BF462C33-AD18-4CC0-A3DA-8D96FBEF4037}" type="parTrans" cxnId="{8E921A4D-C9EA-4C0B-85CC-98701A8192E1}">
      <dgm:prSet/>
      <dgm:spPr/>
      <dgm:t>
        <a:bodyPr/>
        <a:lstStyle/>
        <a:p>
          <a:endParaRPr lang="fr-FR"/>
        </a:p>
      </dgm:t>
    </dgm:pt>
    <dgm:pt modelId="{EC33E98A-9D8D-4230-ABAF-E09DD77CE5F9}" type="sibTrans" cxnId="{8E921A4D-C9EA-4C0B-85CC-98701A8192E1}">
      <dgm:prSet/>
      <dgm:spPr/>
      <dgm:t>
        <a:bodyPr/>
        <a:lstStyle/>
        <a:p>
          <a:endParaRPr lang="fr-FR"/>
        </a:p>
      </dgm:t>
    </dgm:pt>
    <dgm:pt modelId="{F5928AB0-38A7-43B9-A070-EC45F4975861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202F5329-E0C9-4C11-A8CB-183939264703}" type="pres">
      <dgm:prSet presAssocID="{082E8A29-955A-4C7C-A174-3E9DCD4DC89B}" presName="linNode" presStyleCnt="0"/>
      <dgm:spPr/>
    </dgm:pt>
    <dgm:pt modelId="{3CE669E6-A7E5-481C-A468-84B5A29200EB}" type="pres">
      <dgm:prSet presAssocID="{082E8A29-955A-4C7C-A174-3E9DCD4DC89B}" presName="parentShp" presStyleLbl="node1" presStyleIdx="0" presStyleCnt="6">
        <dgm:presLayoutVars>
          <dgm:bulletEnabled val="1"/>
        </dgm:presLayoutVars>
      </dgm:prSet>
      <dgm:spPr/>
    </dgm:pt>
    <dgm:pt modelId="{FB61B82A-9609-449C-A26F-91D92598471D}" type="pres">
      <dgm:prSet presAssocID="{082E8A29-955A-4C7C-A174-3E9DCD4DC89B}" presName="childShp" presStyleLbl="bgAccFollowNode1" presStyleIdx="0" presStyleCnt="6">
        <dgm:presLayoutVars>
          <dgm:bulletEnabled val="1"/>
        </dgm:presLayoutVars>
      </dgm:prSet>
      <dgm:spPr/>
    </dgm:pt>
    <dgm:pt modelId="{FF408FB3-F5B5-4704-93B9-08F710279CE4}" type="pres">
      <dgm:prSet presAssocID="{C2176686-D23E-48EB-9D1B-1A1B46236638}" presName="spacing" presStyleCnt="0"/>
      <dgm:spPr/>
    </dgm:pt>
    <dgm:pt modelId="{C8AE956B-7B0D-4DA7-96E2-B02A7603DBF3}" type="pres">
      <dgm:prSet presAssocID="{B6E26FFC-9977-4BBC-BEC7-3D6B63754E52}" presName="linNode" presStyleCnt="0"/>
      <dgm:spPr/>
    </dgm:pt>
    <dgm:pt modelId="{853DA265-9A16-42A0-88FC-01DA271E6F19}" type="pres">
      <dgm:prSet presAssocID="{B6E26FFC-9977-4BBC-BEC7-3D6B63754E52}" presName="parentShp" presStyleLbl="node1" presStyleIdx="1" presStyleCnt="6">
        <dgm:presLayoutVars>
          <dgm:bulletEnabled val="1"/>
        </dgm:presLayoutVars>
      </dgm:prSet>
      <dgm:spPr/>
    </dgm:pt>
    <dgm:pt modelId="{88DA859A-A0FB-4B86-95C6-16D22138ECF6}" type="pres">
      <dgm:prSet presAssocID="{B6E26FFC-9977-4BBC-BEC7-3D6B63754E52}" presName="childShp" presStyleLbl="bgAccFollowNode1" presStyleIdx="1" presStyleCnt="6">
        <dgm:presLayoutVars>
          <dgm:bulletEnabled val="1"/>
        </dgm:presLayoutVars>
      </dgm:prSet>
      <dgm:spPr/>
    </dgm:pt>
    <dgm:pt modelId="{3A432EAE-5DCA-4E05-8B2D-5C07F49D86DC}" type="pres">
      <dgm:prSet presAssocID="{48634C00-2335-4923-9072-EB7482323D9C}" presName="spacing" presStyleCnt="0"/>
      <dgm:spPr/>
    </dgm:pt>
    <dgm:pt modelId="{AF5A4CCA-55AF-4CCF-ABBE-87F5ED43887C}" type="pres">
      <dgm:prSet presAssocID="{6D0E5D9F-7263-4526-A227-51301233F549}" presName="linNode" presStyleCnt="0"/>
      <dgm:spPr/>
    </dgm:pt>
    <dgm:pt modelId="{CDFA0294-4796-428D-B4DA-33725129E3CC}" type="pres">
      <dgm:prSet presAssocID="{6D0E5D9F-7263-4526-A227-51301233F549}" presName="parentShp" presStyleLbl="node1" presStyleIdx="2" presStyleCnt="6">
        <dgm:presLayoutVars>
          <dgm:bulletEnabled val="1"/>
        </dgm:presLayoutVars>
      </dgm:prSet>
      <dgm:spPr/>
    </dgm:pt>
    <dgm:pt modelId="{15DD8492-3F29-4502-B0DC-37D7415C7A6E}" type="pres">
      <dgm:prSet presAssocID="{6D0E5D9F-7263-4526-A227-51301233F549}" presName="childShp" presStyleLbl="bgAccFollowNode1" presStyleIdx="2" presStyleCnt="6">
        <dgm:presLayoutVars>
          <dgm:bulletEnabled val="1"/>
        </dgm:presLayoutVars>
      </dgm:prSet>
      <dgm:spPr/>
    </dgm:pt>
    <dgm:pt modelId="{E7346E35-4B5E-405F-BB6F-AC984CEF9002}" type="pres">
      <dgm:prSet presAssocID="{DE289E29-1989-4D8E-8AA6-F030105B3F13}" presName="spacing" presStyleCnt="0"/>
      <dgm:spPr/>
    </dgm:pt>
    <dgm:pt modelId="{791D71BD-3049-4819-ACEB-2769B37384C7}" type="pres">
      <dgm:prSet presAssocID="{E5E95E82-EF79-43CA-AA86-43B0E1CBCD3F}" presName="linNode" presStyleCnt="0"/>
      <dgm:spPr/>
    </dgm:pt>
    <dgm:pt modelId="{B581C322-A2CB-4A45-8F5D-7F41BAB21F87}" type="pres">
      <dgm:prSet presAssocID="{E5E95E82-EF79-43CA-AA86-43B0E1CBCD3F}" presName="parentShp" presStyleLbl="node1" presStyleIdx="3" presStyleCnt="6">
        <dgm:presLayoutVars>
          <dgm:bulletEnabled val="1"/>
        </dgm:presLayoutVars>
      </dgm:prSet>
      <dgm:spPr/>
    </dgm:pt>
    <dgm:pt modelId="{16D524F0-56AE-4208-ACFD-A95ABBFE0032}" type="pres">
      <dgm:prSet presAssocID="{E5E95E82-EF79-43CA-AA86-43B0E1CBCD3F}" presName="childShp" presStyleLbl="bgAccFollowNode1" presStyleIdx="3" presStyleCnt="6">
        <dgm:presLayoutVars>
          <dgm:bulletEnabled val="1"/>
        </dgm:presLayoutVars>
      </dgm:prSet>
      <dgm:spPr/>
    </dgm:pt>
    <dgm:pt modelId="{B26BE1F4-DAA8-4B26-8312-9449FB5A0D69}" type="pres">
      <dgm:prSet presAssocID="{BF76010C-5523-4E13-B3E7-886DCE6AEBD4}" presName="spacing" presStyleCnt="0"/>
      <dgm:spPr/>
    </dgm:pt>
    <dgm:pt modelId="{AEFDD960-4299-4F97-85F6-951375033F2C}" type="pres">
      <dgm:prSet presAssocID="{0556DF01-8241-46B9-A9A7-696B425311D4}" presName="linNode" presStyleCnt="0"/>
      <dgm:spPr/>
    </dgm:pt>
    <dgm:pt modelId="{A029EC7C-269E-4FE9-84D2-EDE4AFBE6532}" type="pres">
      <dgm:prSet presAssocID="{0556DF01-8241-46B9-A9A7-696B425311D4}" presName="parentShp" presStyleLbl="node1" presStyleIdx="4" presStyleCnt="6">
        <dgm:presLayoutVars>
          <dgm:bulletEnabled val="1"/>
        </dgm:presLayoutVars>
      </dgm:prSet>
      <dgm:spPr/>
    </dgm:pt>
    <dgm:pt modelId="{CBDE2F13-1FF7-4C25-9B68-54CAD8619733}" type="pres">
      <dgm:prSet presAssocID="{0556DF01-8241-46B9-A9A7-696B425311D4}" presName="childShp" presStyleLbl="bgAccFollowNode1" presStyleIdx="4" presStyleCnt="6">
        <dgm:presLayoutVars>
          <dgm:bulletEnabled val="1"/>
        </dgm:presLayoutVars>
      </dgm:prSet>
      <dgm:spPr/>
    </dgm:pt>
    <dgm:pt modelId="{E7D3DB7A-C057-4AFF-8777-1DBF87716237}" type="pres">
      <dgm:prSet presAssocID="{C4CA99FB-0935-42A7-A480-9B496516F239}" presName="spacing" presStyleCnt="0"/>
      <dgm:spPr/>
    </dgm:pt>
    <dgm:pt modelId="{9ED0ECEB-3491-4D02-9D09-5488814247F4}" type="pres">
      <dgm:prSet presAssocID="{EF2B91B6-6F0A-4365-9672-0E2C5B6A7701}" presName="linNode" presStyleCnt="0"/>
      <dgm:spPr/>
    </dgm:pt>
    <dgm:pt modelId="{15BFF33C-A05B-4876-B471-E901CFA9972F}" type="pres">
      <dgm:prSet presAssocID="{EF2B91B6-6F0A-4365-9672-0E2C5B6A7701}" presName="parentShp" presStyleLbl="node1" presStyleIdx="5" presStyleCnt="6">
        <dgm:presLayoutVars>
          <dgm:bulletEnabled val="1"/>
        </dgm:presLayoutVars>
      </dgm:prSet>
      <dgm:spPr/>
    </dgm:pt>
    <dgm:pt modelId="{8EE3622F-294D-436D-8FDF-DD9BB6A1DCF8}" type="pres">
      <dgm:prSet presAssocID="{EF2B91B6-6F0A-4365-9672-0E2C5B6A7701}" presName="childShp" presStyleLbl="bgAccFollowNode1" presStyleIdx="5" presStyleCnt="6">
        <dgm:presLayoutVars>
          <dgm:bulletEnabled val="1"/>
        </dgm:presLayoutVars>
      </dgm:prSet>
      <dgm:spPr/>
    </dgm:pt>
  </dgm:ptLst>
  <dgm:cxnLst>
    <dgm:cxn modelId="{CD93661A-9DD3-4DD3-BE42-BF60AD8B1175}" type="presOf" srcId="{23A0DE4A-FE92-496E-B335-3433CEFB74E9}" destId="{FB61B82A-9609-449C-A26F-91D92598471D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0AE1A32F-F097-4D73-BB0A-BC5668B0D092}" type="presOf" srcId="{B6E26FFC-9977-4BBC-BEC7-3D6B63754E52}" destId="{853DA265-9A16-42A0-88FC-01DA271E6F19}" srcOrd="0" destOrd="0" presId="urn:microsoft.com/office/officeart/2005/8/layout/vList6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31CA7733-E470-46CA-A653-EC854EFC419D}" type="presOf" srcId="{E5E95E82-EF79-43CA-AA86-43B0E1CBCD3F}" destId="{B581C322-A2CB-4A45-8F5D-7F41BAB21F87}" srcOrd="0" destOrd="0" presId="urn:microsoft.com/office/officeart/2005/8/layout/vList6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4F458F46-5C98-479F-AAE4-18CFC8B044CE}" type="presOf" srcId="{0556DF01-8241-46B9-A9A7-696B425311D4}" destId="{A029EC7C-269E-4FE9-84D2-EDE4AFBE6532}" srcOrd="0" destOrd="0" presId="urn:microsoft.com/office/officeart/2005/8/layout/v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862F3E68-42DE-4836-A293-E7BCC6B136F8}" type="presOf" srcId="{6D0E5D9F-7263-4526-A227-51301233F549}" destId="{CDFA0294-4796-428D-B4DA-33725129E3CC}" srcOrd="0" destOrd="0" presId="urn:microsoft.com/office/officeart/2005/8/layout/vList6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8E921A4D-C9EA-4C0B-85CC-98701A8192E1}" srcId="{0556DF01-8241-46B9-A9A7-696B425311D4}" destId="{373B3897-B505-4E99-B7DD-A8085CA44576}" srcOrd="1" destOrd="0" parTransId="{BF462C33-AD18-4CC0-A3DA-8D96FBEF4037}" sibTransId="{EC33E98A-9D8D-4230-ABAF-E09DD77CE5F9}"/>
    <dgm:cxn modelId="{D5BE644D-8F49-4322-9099-2E8515983E47}" type="presOf" srcId="{082E8A29-955A-4C7C-A174-3E9DCD4DC89B}" destId="{3CE669E6-A7E5-481C-A468-84B5A29200EB}" srcOrd="0" destOrd="0" presId="urn:microsoft.com/office/officeart/2005/8/layout/vList6"/>
    <dgm:cxn modelId="{A35C5E75-F274-42D8-91CB-1BB8347747D2}" type="presOf" srcId="{C405AABF-5221-4BF2-84F2-80740C29EB11}" destId="{8EE3622F-294D-436D-8FDF-DD9BB6A1DCF8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C4A7A891-FB53-4015-AD55-CB0962FC57D3}" type="presOf" srcId="{CBCC21F5-552F-4D39-812E-6FCD4A366F58}" destId="{88DA859A-A0FB-4B86-95C6-16D22138ECF6}" srcOrd="0" destOrd="0" presId="urn:microsoft.com/office/officeart/2005/8/layout/vList6"/>
    <dgm:cxn modelId="{9A97F79A-D7A8-4C72-8471-1C3B06A759A9}" type="presOf" srcId="{CF9055CF-8DEB-4A02-949A-DE72B6AC5D37}" destId="{F5928AB0-38A7-43B9-A070-EC45F4975861}" srcOrd="0" destOrd="0" presId="urn:microsoft.com/office/officeart/2005/8/layout/vList6"/>
    <dgm:cxn modelId="{EAFF17A1-B9AD-4E5E-9D8A-102179400DFC}" type="presOf" srcId="{37A7C994-CC74-44DD-8777-ED6736B35821}" destId="{CBDE2F13-1FF7-4C25-9B68-54CAD8619733}" srcOrd="0" destOrd="0" presId="urn:microsoft.com/office/officeart/2005/8/layout/vList6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ACCCA2B2-8D2E-4170-B398-1A9F0CA6164F}" type="presOf" srcId="{EF2B91B6-6F0A-4365-9672-0E2C5B6A7701}" destId="{15BFF33C-A05B-4876-B471-E901CFA9972F}" srcOrd="0" destOrd="0" presId="urn:microsoft.com/office/officeart/2005/8/layout/vList6"/>
    <dgm:cxn modelId="{E3F7BCB8-7BC6-437E-87B7-F6F125C7200A}" srcId="{CF9055CF-8DEB-4A02-949A-DE72B6AC5D37}" destId="{EF2B91B6-6F0A-4365-9672-0E2C5B6A7701}" srcOrd="5" destOrd="0" parTransId="{F334A227-11D2-4FB9-BC43-0C9BEAE5E9C1}" sibTransId="{1F4D1F9D-A6BA-495E-A8EE-8A732A551435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BC177FCE-2BA1-4666-9C60-AD440EA2F186}" type="presOf" srcId="{30FF9F33-11F2-4729-A62E-AD56E0B488E1}" destId="{15DD8492-3F29-4502-B0DC-37D7415C7A6E}" srcOrd="0" destOrd="0" presId="urn:microsoft.com/office/officeart/2005/8/layout/vList6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7172B8DE-E1FE-4354-AB0C-F53F1D3C8384}" type="presOf" srcId="{BB4D7CBF-85AC-465D-A310-564A188D2236}" destId="{16D524F0-56AE-4208-ACFD-A95ABBFE0032}" srcOrd="0" destOrd="0" presId="urn:microsoft.com/office/officeart/2005/8/layout/vList6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820FEBE4-891A-483B-B2DE-B925A6ED17CB}" type="presOf" srcId="{373B3897-B505-4E99-B7DD-A8085CA44576}" destId="{CBDE2F13-1FF7-4C25-9B68-54CAD8619733}" srcOrd="0" destOrd="1" presId="urn:microsoft.com/office/officeart/2005/8/layout/vList6"/>
    <dgm:cxn modelId="{5C47FD98-FBA0-48E4-8CDE-804FA1FE322F}" type="presParOf" srcId="{F5928AB0-38A7-43B9-A070-EC45F4975861}" destId="{202F5329-E0C9-4C11-A8CB-183939264703}" srcOrd="0" destOrd="0" presId="urn:microsoft.com/office/officeart/2005/8/layout/vList6"/>
    <dgm:cxn modelId="{D656362D-45AE-4B02-8625-36C02D9FDD16}" type="presParOf" srcId="{202F5329-E0C9-4C11-A8CB-183939264703}" destId="{3CE669E6-A7E5-481C-A468-84B5A29200EB}" srcOrd="0" destOrd="0" presId="urn:microsoft.com/office/officeart/2005/8/layout/vList6"/>
    <dgm:cxn modelId="{7E443648-2BAB-4954-8A10-30F141FF5850}" type="presParOf" srcId="{202F5329-E0C9-4C11-A8CB-183939264703}" destId="{FB61B82A-9609-449C-A26F-91D92598471D}" srcOrd="1" destOrd="0" presId="urn:microsoft.com/office/officeart/2005/8/layout/vList6"/>
    <dgm:cxn modelId="{5CF2215D-E8BE-4930-8A07-C50EA55576B1}" type="presParOf" srcId="{F5928AB0-38A7-43B9-A070-EC45F4975861}" destId="{FF408FB3-F5B5-4704-93B9-08F710279CE4}" srcOrd="1" destOrd="0" presId="urn:microsoft.com/office/officeart/2005/8/layout/vList6"/>
    <dgm:cxn modelId="{4F8B88F2-45C7-4790-AB52-0E8CF4D5C97D}" type="presParOf" srcId="{F5928AB0-38A7-43B9-A070-EC45F4975861}" destId="{C8AE956B-7B0D-4DA7-96E2-B02A7603DBF3}" srcOrd="2" destOrd="0" presId="urn:microsoft.com/office/officeart/2005/8/layout/vList6"/>
    <dgm:cxn modelId="{C6D2FB1C-0FCE-4778-9154-6E757AD8B573}" type="presParOf" srcId="{C8AE956B-7B0D-4DA7-96E2-B02A7603DBF3}" destId="{853DA265-9A16-42A0-88FC-01DA271E6F19}" srcOrd="0" destOrd="0" presId="urn:microsoft.com/office/officeart/2005/8/layout/vList6"/>
    <dgm:cxn modelId="{E103F46A-1C3A-417C-B92F-7820DC9ABB01}" type="presParOf" srcId="{C8AE956B-7B0D-4DA7-96E2-B02A7603DBF3}" destId="{88DA859A-A0FB-4B86-95C6-16D22138ECF6}" srcOrd="1" destOrd="0" presId="urn:microsoft.com/office/officeart/2005/8/layout/vList6"/>
    <dgm:cxn modelId="{0834BD08-D0D0-4C44-92AF-562DB04424C4}" type="presParOf" srcId="{F5928AB0-38A7-43B9-A070-EC45F4975861}" destId="{3A432EAE-5DCA-4E05-8B2D-5C07F49D86DC}" srcOrd="3" destOrd="0" presId="urn:microsoft.com/office/officeart/2005/8/layout/vList6"/>
    <dgm:cxn modelId="{E5E85396-77C0-4A5B-ADD9-1D4AC50FF9A5}" type="presParOf" srcId="{F5928AB0-38A7-43B9-A070-EC45F4975861}" destId="{AF5A4CCA-55AF-4CCF-ABBE-87F5ED43887C}" srcOrd="4" destOrd="0" presId="urn:microsoft.com/office/officeart/2005/8/layout/vList6"/>
    <dgm:cxn modelId="{55E0CB6D-C2B2-4AEA-8CCB-055796D29099}" type="presParOf" srcId="{AF5A4CCA-55AF-4CCF-ABBE-87F5ED43887C}" destId="{CDFA0294-4796-428D-B4DA-33725129E3CC}" srcOrd="0" destOrd="0" presId="urn:microsoft.com/office/officeart/2005/8/layout/vList6"/>
    <dgm:cxn modelId="{42285FF1-A03D-44DA-953A-E4A4B415CAB0}" type="presParOf" srcId="{AF5A4CCA-55AF-4CCF-ABBE-87F5ED43887C}" destId="{15DD8492-3F29-4502-B0DC-37D7415C7A6E}" srcOrd="1" destOrd="0" presId="urn:microsoft.com/office/officeart/2005/8/layout/vList6"/>
    <dgm:cxn modelId="{9DC450FD-507F-4D7C-A47E-7285C65A4A0F}" type="presParOf" srcId="{F5928AB0-38A7-43B9-A070-EC45F4975861}" destId="{E7346E35-4B5E-405F-BB6F-AC984CEF9002}" srcOrd="5" destOrd="0" presId="urn:microsoft.com/office/officeart/2005/8/layout/vList6"/>
    <dgm:cxn modelId="{9FE3BE8A-4781-4441-A6D7-50E2DE428FC4}" type="presParOf" srcId="{F5928AB0-38A7-43B9-A070-EC45F4975861}" destId="{791D71BD-3049-4819-ACEB-2769B37384C7}" srcOrd="6" destOrd="0" presId="urn:microsoft.com/office/officeart/2005/8/layout/vList6"/>
    <dgm:cxn modelId="{ED2E461E-251E-491E-90A2-744E2CFBE012}" type="presParOf" srcId="{791D71BD-3049-4819-ACEB-2769B37384C7}" destId="{B581C322-A2CB-4A45-8F5D-7F41BAB21F87}" srcOrd="0" destOrd="0" presId="urn:microsoft.com/office/officeart/2005/8/layout/vList6"/>
    <dgm:cxn modelId="{3C1B52E1-F73B-43CA-89E8-C4363CC4F660}" type="presParOf" srcId="{791D71BD-3049-4819-ACEB-2769B37384C7}" destId="{16D524F0-56AE-4208-ACFD-A95ABBFE0032}" srcOrd="1" destOrd="0" presId="urn:microsoft.com/office/officeart/2005/8/layout/vList6"/>
    <dgm:cxn modelId="{6096DC32-28FB-4276-85CB-A59ECD09F975}" type="presParOf" srcId="{F5928AB0-38A7-43B9-A070-EC45F4975861}" destId="{B26BE1F4-DAA8-4B26-8312-9449FB5A0D69}" srcOrd="7" destOrd="0" presId="urn:microsoft.com/office/officeart/2005/8/layout/vList6"/>
    <dgm:cxn modelId="{2096AB95-E4DA-4565-BA8C-2B1A17E9B88F}" type="presParOf" srcId="{F5928AB0-38A7-43B9-A070-EC45F4975861}" destId="{AEFDD960-4299-4F97-85F6-951375033F2C}" srcOrd="8" destOrd="0" presId="urn:microsoft.com/office/officeart/2005/8/layout/vList6"/>
    <dgm:cxn modelId="{96AED102-B460-4499-AF7C-EFD45D12EB40}" type="presParOf" srcId="{AEFDD960-4299-4F97-85F6-951375033F2C}" destId="{A029EC7C-269E-4FE9-84D2-EDE4AFBE6532}" srcOrd="0" destOrd="0" presId="urn:microsoft.com/office/officeart/2005/8/layout/vList6"/>
    <dgm:cxn modelId="{C1E8F04A-35A7-4280-BA3C-9F9F9B53B4FD}" type="presParOf" srcId="{AEFDD960-4299-4F97-85F6-951375033F2C}" destId="{CBDE2F13-1FF7-4C25-9B68-54CAD8619733}" srcOrd="1" destOrd="0" presId="urn:microsoft.com/office/officeart/2005/8/layout/vList6"/>
    <dgm:cxn modelId="{5E9D2AB5-0782-46C7-B1C5-F83FBED6C603}" type="presParOf" srcId="{F5928AB0-38A7-43B9-A070-EC45F4975861}" destId="{E7D3DB7A-C057-4AFF-8777-1DBF87716237}" srcOrd="9" destOrd="0" presId="urn:microsoft.com/office/officeart/2005/8/layout/vList6"/>
    <dgm:cxn modelId="{BB4C0242-B238-4667-928C-19BADB7CF5C8}" type="presParOf" srcId="{F5928AB0-38A7-43B9-A070-EC45F4975861}" destId="{9ED0ECEB-3491-4D02-9D09-5488814247F4}" srcOrd="10" destOrd="0" presId="urn:microsoft.com/office/officeart/2005/8/layout/vList6"/>
    <dgm:cxn modelId="{3062314F-A9C2-48A3-B2AB-78BD43B6265E}" type="presParOf" srcId="{9ED0ECEB-3491-4D02-9D09-5488814247F4}" destId="{15BFF33C-A05B-4876-B471-E901CFA9972F}" srcOrd="0" destOrd="0" presId="urn:microsoft.com/office/officeart/2005/8/layout/vList6"/>
    <dgm:cxn modelId="{BD62334F-33CC-40E5-AF18-74DD29847EE2}" type="presParOf" srcId="{9ED0ECEB-3491-4D02-9D09-5488814247F4}" destId="{8EE3622F-294D-436D-8FDF-DD9BB6A1DCF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algn="ctr" rtl="0"/>
          <a:r>
            <a:rPr lang="fr-FR" sz="20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algn="ctr" rtl="0"/>
          <a:r>
            <a:rPr lang="fr-FR" sz="2000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 anchor="t"/>
        <a:lstStyle/>
        <a:p>
          <a:pPr algn="ctr" rtl="0"/>
          <a:r>
            <a:rPr lang="fr-FR" sz="1600" strike="sngStrike" noProof="0" dirty="0"/>
            <a:t> Les personnages de jeux vidéo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algn="ctr" rtl="0"/>
          <a:r>
            <a:rPr lang="fr-FR" sz="20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 anchor="t"/>
        <a:lstStyle/>
        <a:p>
          <a:pPr algn="ctr"/>
          <a:r>
            <a:rPr lang="fr-FR" sz="1600" noProof="0" dirty="0"/>
            <a:t> Articles définis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BC0EA815-6A98-4F3C-9653-338A48160EA6}">
      <dgm:prSet phldrT="[Text]" custT="1"/>
      <dgm:spPr/>
      <dgm:t>
        <a:bodyPr anchor="t"/>
        <a:lstStyle/>
        <a:p>
          <a:pPr algn="ctr"/>
          <a:r>
            <a:rPr lang="fr-FR" sz="1600" noProof="0" dirty="0"/>
            <a:t> Négation : ne … pas</a:t>
          </a:r>
        </a:p>
      </dgm:t>
    </dgm:pt>
    <dgm:pt modelId="{EB5C7D63-71EA-4E8C-8E6E-A75BA515F4ED}" type="parTrans" cxnId="{84927287-61FA-4F68-9F29-63F9DCEA07F4}">
      <dgm:prSet/>
      <dgm:spPr/>
      <dgm:t>
        <a:bodyPr/>
        <a:lstStyle/>
        <a:p>
          <a:endParaRPr lang="fr-FR"/>
        </a:p>
      </dgm:t>
    </dgm:pt>
    <dgm:pt modelId="{BF35CBC0-F62D-49F9-8245-649EB2730F96}" type="sibTrans" cxnId="{84927287-61FA-4F68-9F29-63F9DCEA07F4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1" custLinFactY="453480" custLinFactNeighborX="-699" custLinFactNeighborY="5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FA0EF03-C8FA-472F-B77F-666AC37F91D2}" type="presOf" srcId="{BC0EA815-6A98-4F3C-9653-338A48160EA6}" destId="{DB1E9EF9-0CB9-46C8-B218-BE1DCDA76ADC}" srcOrd="0" destOrd="2" presId="urn:microsoft.com/office/officeart/2005/8/layout/hList7"/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E5518184-AC18-4EC1-ABBC-AC547F8B4002}" type="presOf" srcId="{BC0EA815-6A98-4F3C-9653-338A48160EA6}" destId="{49DC33B3-1E99-49A5-8AB6-AE522BB3D80F}" srcOrd="1" destOrd="2" presId="urn:microsoft.com/office/officeart/2005/8/layout/hList7"/>
    <dgm:cxn modelId="{84927287-61FA-4F68-9F29-63F9DCEA07F4}" srcId="{6D0E5D9F-7263-4526-A227-51301233F549}" destId="{BC0EA815-6A98-4F3C-9653-338A48160EA6}" srcOrd="1" destOrd="0" parTransId="{EB5C7D63-71EA-4E8C-8E6E-A75BA515F4ED}" sibTransId="{BF35CBC0-F62D-49F9-8245-649EB2730F96}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3282B18-EAA2-428E-9A1B-4B5884CA299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BAF1E6-18C8-43F9-AF43-229B2E41FC92}">
      <dgm:prSet/>
      <dgm:spPr>
        <a:solidFill>
          <a:schemeClr val="accent3"/>
        </a:solidFill>
      </dgm:spPr>
      <dgm:t>
        <a:bodyPr/>
        <a:lstStyle/>
        <a:p>
          <a:r>
            <a:rPr lang="fr-FR" dirty="0"/>
            <a:t>J’aime </a:t>
          </a:r>
          <a:r>
            <a:rPr lang="fr-FR" dirty="0">
              <a:solidFill>
                <a:srgbClr val="00B0F0"/>
              </a:solidFill>
            </a:rPr>
            <a:t>le</a:t>
          </a:r>
          <a:r>
            <a:rPr lang="fr-FR" dirty="0"/>
            <a:t> foot, </a:t>
          </a:r>
          <a:r>
            <a:rPr lang="fr-FR" dirty="0">
              <a:solidFill>
                <a:schemeClr val="accent2"/>
              </a:solidFill>
            </a:rPr>
            <a:t>la</a:t>
          </a:r>
          <a:r>
            <a:rPr lang="fr-FR" dirty="0"/>
            <a:t> danse et </a:t>
          </a:r>
          <a:r>
            <a:rPr lang="fr-FR" dirty="0">
              <a:solidFill>
                <a:srgbClr val="FFC000"/>
              </a:solidFill>
            </a:rPr>
            <a:t>les</a:t>
          </a:r>
          <a:r>
            <a:rPr lang="fr-FR" dirty="0"/>
            <a:t> livres</a:t>
          </a:r>
          <a:endParaRPr lang="en-US" dirty="0"/>
        </a:p>
      </dgm:t>
    </dgm:pt>
    <dgm:pt modelId="{7567E2B3-1541-4091-A003-013DBBEBA8A1}" type="parTrans" cxnId="{7D851EC0-E6C3-4F56-A148-C3CD40AA6302}">
      <dgm:prSet/>
      <dgm:spPr/>
      <dgm:t>
        <a:bodyPr/>
        <a:lstStyle/>
        <a:p>
          <a:endParaRPr lang="en-US"/>
        </a:p>
      </dgm:t>
    </dgm:pt>
    <dgm:pt modelId="{E9CB2C80-7FA6-4A03-B2AD-FB75AAF2BB8E}" type="sibTrans" cxnId="{7D851EC0-E6C3-4F56-A148-C3CD40AA6302}">
      <dgm:prSet/>
      <dgm:spPr/>
      <dgm:t>
        <a:bodyPr/>
        <a:lstStyle/>
        <a:p>
          <a:endParaRPr lang="en-US"/>
        </a:p>
      </dgm:t>
    </dgm:pt>
    <dgm:pt modelId="{293E10E0-E53D-4B0E-B5F4-5A15BACE0E1A}">
      <dgm:prSet/>
      <dgm:spPr>
        <a:solidFill>
          <a:schemeClr val="accent1"/>
        </a:solidFill>
      </dgm:spPr>
      <dgm:t>
        <a:bodyPr/>
        <a:lstStyle/>
        <a:p>
          <a:r>
            <a:rPr lang="fr-FR" dirty="0"/>
            <a:t>Je n’aime pas </a:t>
          </a:r>
          <a:r>
            <a:rPr lang="fr-FR" dirty="0">
              <a:solidFill>
                <a:srgbClr val="00B0F0"/>
              </a:solidFill>
            </a:rPr>
            <a:t>le</a:t>
          </a:r>
          <a:r>
            <a:rPr lang="fr-FR" dirty="0"/>
            <a:t> lundi, </a:t>
          </a:r>
          <a:r>
            <a:rPr lang="fr-FR" dirty="0">
              <a:solidFill>
                <a:schemeClr val="accent2"/>
              </a:solidFill>
            </a:rPr>
            <a:t>la</a:t>
          </a:r>
          <a:r>
            <a:rPr lang="fr-FR" dirty="0"/>
            <a:t> télévision </a:t>
          </a:r>
        </a:p>
        <a:p>
          <a:r>
            <a:rPr lang="fr-FR" dirty="0"/>
            <a:t>et </a:t>
          </a:r>
          <a:r>
            <a:rPr lang="fr-FR" dirty="0">
              <a:solidFill>
                <a:srgbClr val="FFC000"/>
              </a:solidFill>
            </a:rPr>
            <a:t>les</a:t>
          </a:r>
          <a:r>
            <a:rPr lang="fr-FR" dirty="0"/>
            <a:t> bonbons (</a:t>
          </a:r>
          <a:r>
            <a:rPr lang="fr-FR" dirty="0" err="1"/>
            <a:t>sweets</a:t>
          </a:r>
          <a:r>
            <a:rPr lang="fr-FR" dirty="0"/>
            <a:t>)</a:t>
          </a:r>
          <a:endParaRPr lang="en-US" dirty="0"/>
        </a:p>
      </dgm:t>
    </dgm:pt>
    <dgm:pt modelId="{E835D790-263D-4103-B882-70C08DE41C69}" type="parTrans" cxnId="{BB5C9E04-D05F-44FB-B1A0-15AC23B28325}">
      <dgm:prSet/>
      <dgm:spPr/>
      <dgm:t>
        <a:bodyPr/>
        <a:lstStyle/>
        <a:p>
          <a:endParaRPr lang="en-US"/>
        </a:p>
      </dgm:t>
    </dgm:pt>
    <dgm:pt modelId="{40874B07-49A5-4053-9B42-BFE5B7BFAC36}" type="sibTrans" cxnId="{BB5C9E04-D05F-44FB-B1A0-15AC23B28325}">
      <dgm:prSet/>
      <dgm:spPr/>
      <dgm:t>
        <a:bodyPr/>
        <a:lstStyle/>
        <a:p>
          <a:endParaRPr lang="en-US"/>
        </a:p>
      </dgm:t>
    </dgm:pt>
    <dgm:pt modelId="{7793F0D9-0080-4C70-B876-4B64806389B6}" type="pres">
      <dgm:prSet presAssocID="{A3282B18-EAA2-428E-9A1B-4B5884CA299A}" presName="outerComposite" presStyleCnt="0">
        <dgm:presLayoutVars>
          <dgm:chMax val="5"/>
          <dgm:dir/>
          <dgm:resizeHandles val="exact"/>
        </dgm:presLayoutVars>
      </dgm:prSet>
      <dgm:spPr/>
    </dgm:pt>
    <dgm:pt modelId="{6A43AF5C-B1D9-4E08-B0F9-B5A15776AB3B}" type="pres">
      <dgm:prSet presAssocID="{A3282B18-EAA2-428E-9A1B-4B5884CA299A}" presName="dummyMaxCanvas" presStyleCnt="0">
        <dgm:presLayoutVars/>
      </dgm:prSet>
      <dgm:spPr/>
    </dgm:pt>
    <dgm:pt modelId="{5EFB7975-E1D8-4E1E-883A-66B50E4DA1D8}" type="pres">
      <dgm:prSet presAssocID="{A3282B18-EAA2-428E-9A1B-4B5884CA299A}" presName="TwoNodes_1" presStyleLbl="node1" presStyleIdx="0" presStyleCnt="2">
        <dgm:presLayoutVars>
          <dgm:bulletEnabled val="1"/>
        </dgm:presLayoutVars>
      </dgm:prSet>
      <dgm:spPr/>
    </dgm:pt>
    <dgm:pt modelId="{08D3F5F9-2813-4868-900A-4195DB4C791E}" type="pres">
      <dgm:prSet presAssocID="{A3282B18-EAA2-428E-9A1B-4B5884CA299A}" presName="TwoNodes_2" presStyleLbl="node1" presStyleIdx="1" presStyleCnt="2">
        <dgm:presLayoutVars>
          <dgm:bulletEnabled val="1"/>
        </dgm:presLayoutVars>
      </dgm:prSet>
      <dgm:spPr/>
    </dgm:pt>
    <dgm:pt modelId="{162F33C7-81A4-4553-AC01-1C51A26F7CBF}" type="pres">
      <dgm:prSet presAssocID="{A3282B18-EAA2-428E-9A1B-4B5884CA299A}" presName="TwoConn_1-2" presStyleLbl="fgAccFollowNode1" presStyleIdx="0" presStyleCnt="1">
        <dgm:presLayoutVars>
          <dgm:bulletEnabled val="1"/>
        </dgm:presLayoutVars>
      </dgm:prSet>
      <dgm:spPr/>
    </dgm:pt>
    <dgm:pt modelId="{5A5E9ACB-DE6E-4CB0-81AE-EEB3CF2756D5}" type="pres">
      <dgm:prSet presAssocID="{A3282B18-EAA2-428E-9A1B-4B5884CA299A}" presName="TwoNodes_1_text" presStyleLbl="node1" presStyleIdx="1" presStyleCnt="2">
        <dgm:presLayoutVars>
          <dgm:bulletEnabled val="1"/>
        </dgm:presLayoutVars>
      </dgm:prSet>
      <dgm:spPr/>
    </dgm:pt>
    <dgm:pt modelId="{1C7F34A7-66A9-49EA-B387-F0E87EDED1A5}" type="pres">
      <dgm:prSet presAssocID="{A3282B18-EAA2-428E-9A1B-4B5884CA299A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BB5C9E04-D05F-44FB-B1A0-15AC23B28325}" srcId="{A3282B18-EAA2-428E-9A1B-4B5884CA299A}" destId="{293E10E0-E53D-4B0E-B5F4-5A15BACE0E1A}" srcOrd="1" destOrd="0" parTransId="{E835D790-263D-4103-B882-70C08DE41C69}" sibTransId="{40874B07-49A5-4053-9B42-BFE5B7BFAC36}"/>
    <dgm:cxn modelId="{758C6F22-27C0-4FAB-BCC7-53B9CCC7EEE8}" type="presOf" srcId="{293E10E0-E53D-4B0E-B5F4-5A15BACE0E1A}" destId="{1C7F34A7-66A9-49EA-B387-F0E87EDED1A5}" srcOrd="1" destOrd="0" presId="urn:microsoft.com/office/officeart/2005/8/layout/vProcess5"/>
    <dgm:cxn modelId="{8901EC25-509B-4C20-A196-1C80FA82E66E}" type="presOf" srcId="{A3282B18-EAA2-428E-9A1B-4B5884CA299A}" destId="{7793F0D9-0080-4C70-B876-4B64806389B6}" srcOrd="0" destOrd="0" presId="urn:microsoft.com/office/officeart/2005/8/layout/vProcess5"/>
    <dgm:cxn modelId="{9D70E589-1C09-4582-A064-209636A0E889}" type="presOf" srcId="{293E10E0-E53D-4B0E-B5F4-5A15BACE0E1A}" destId="{08D3F5F9-2813-4868-900A-4195DB4C791E}" srcOrd="0" destOrd="0" presId="urn:microsoft.com/office/officeart/2005/8/layout/vProcess5"/>
    <dgm:cxn modelId="{BC2D208F-67D7-45BD-AC00-4D9B346C7435}" type="presOf" srcId="{B8BAF1E6-18C8-43F9-AF43-229B2E41FC92}" destId="{5EFB7975-E1D8-4E1E-883A-66B50E4DA1D8}" srcOrd="0" destOrd="0" presId="urn:microsoft.com/office/officeart/2005/8/layout/vProcess5"/>
    <dgm:cxn modelId="{C7594C9D-1786-4668-9370-2CF6F4483775}" type="presOf" srcId="{B8BAF1E6-18C8-43F9-AF43-229B2E41FC92}" destId="{5A5E9ACB-DE6E-4CB0-81AE-EEB3CF2756D5}" srcOrd="1" destOrd="0" presId="urn:microsoft.com/office/officeart/2005/8/layout/vProcess5"/>
    <dgm:cxn modelId="{7D851EC0-E6C3-4F56-A148-C3CD40AA6302}" srcId="{A3282B18-EAA2-428E-9A1B-4B5884CA299A}" destId="{B8BAF1E6-18C8-43F9-AF43-229B2E41FC92}" srcOrd="0" destOrd="0" parTransId="{7567E2B3-1541-4091-A003-013DBBEBA8A1}" sibTransId="{E9CB2C80-7FA6-4A03-B2AD-FB75AAF2BB8E}"/>
    <dgm:cxn modelId="{A6D664FE-AB65-47D1-B7E5-2F6C252D4A02}" type="presOf" srcId="{E9CB2C80-7FA6-4A03-B2AD-FB75AAF2BB8E}" destId="{162F33C7-81A4-4553-AC01-1C51A26F7CBF}" srcOrd="0" destOrd="0" presId="urn:microsoft.com/office/officeart/2005/8/layout/vProcess5"/>
    <dgm:cxn modelId="{ABC201F7-3ABE-4D14-878B-98CE632E2AD0}" type="presParOf" srcId="{7793F0D9-0080-4C70-B876-4B64806389B6}" destId="{6A43AF5C-B1D9-4E08-B0F9-B5A15776AB3B}" srcOrd="0" destOrd="0" presId="urn:microsoft.com/office/officeart/2005/8/layout/vProcess5"/>
    <dgm:cxn modelId="{8CC56E23-4632-47D5-A29A-07AA186806E8}" type="presParOf" srcId="{7793F0D9-0080-4C70-B876-4B64806389B6}" destId="{5EFB7975-E1D8-4E1E-883A-66B50E4DA1D8}" srcOrd="1" destOrd="0" presId="urn:microsoft.com/office/officeart/2005/8/layout/vProcess5"/>
    <dgm:cxn modelId="{1BA92720-D1C7-44CD-B8D2-28492823FDE2}" type="presParOf" srcId="{7793F0D9-0080-4C70-B876-4B64806389B6}" destId="{08D3F5F9-2813-4868-900A-4195DB4C791E}" srcOrd="2" destOrd="0" presId="urn:microsoft.com/office/officeart/2005/8/layout/vProcess5"/>
    <dgm:cxn modelId="{6C036C7F-DD9C-4BA9-B7C7-AFEA0269B451}" type="presParOf" srcId="{7793F0D9-0080-4C70-B876-4B64806389B6}" destId="{162F33C7-81A4-4553-AC01-1C51A26F7CBF}" srcOrd="3" destOrd="0" presId="urn:microsoft.com/office/officeart/2005/8/layout/vProcess5"/>
    <dgm:cxn modelId="{9EC1A5F6-2F73-4459-9986-294C46E81F44}" type="presParOf" srcId="{7793F0D9-0080-4C70-B876-4B64806389B6}" destId="{5A5E9ACB-DE6E-4CB0-81AE-EEB3CF2756D5}" srcOrd="4" destOrd="0" presId="urn:microsoft.com/office/officeart/2005/8/layout/vProcess5"/>
    <dgm:cxn modelId="{128786AB-3271-4C20-8E85-F5A964CDFBB9}" type="presParOf" srcId="{7793F0D9-0080-4C70-B876-4B64806389B6}" destId="{1C7F34A7-66A9-49EA-B387-F0E87EDED1A5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algn="ctr" rtl="0"/>
          <a:r>
            <a:rPr lang="fr-FR" sz="20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algn="ctr" rtl="0"/>
          <a:r>
            <a:rPr lang="fr-FR" sz="2000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 anchor="t"/>
        <a:lstStyle/>
        <a:p>
          <a:pPr algn="ctr" rtl="0"/>
          <a:r>
            <a:rPr lang="fr-FR" sz="1600" strike="sngStrike" noProof="0" dirty="0"/>
            <a:t> Les personnages de jeux vidéo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algn="ctr" rtl="0"/>
          <a:r>
            <a:rPr lang="fr-FR" sz="20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 anchor="t"/>
        <a:lstStyle/>
        <a:p>
          <a:pPr algn="ctr"/>
          <a:r>
            <a:rPr lang="fr-FR" sz="1600" strike="sngStrike" noProof="0" dirty="0"/>
            <a:t> Articles définis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BC0EA815-6A98-4F3C-9653-338A48160EA6}">
      <dgm:prSet phldrT="[Text]" custT="1"/>
      <dgm:spPr/>
      <dgm:t>
        <a:bodyPr anchor="t"/>
        <a:lstStyle/>
        <a:p>
          <a:pPr algn="ctr"/>
          <a:r>
            <a:rPr lang="fr-FR" sz="1600" noProof="0" dirty="0"/>
            <a:t> Négation : ne … pas</a:t>
          </a:r>
        </a:p>
      </dgm:t>
    </dgm:pt>
    <dgm:pt modelId="{EB5C7D63-71EA-4E8C-8E6E-A75BA515F4ED}" type="parTrans" cxnId="{84927287-61FA-4F68-9F29-63F9DCEA07F4}">
      <dgm:prSet/>
      <dgm:spPr/>
      <dgm:t>
        <a:bodyPr/>
        <a:lstStyle/>
        <a:p>
          <a:endParaRPr lang="fr-FR"/>
        </a:p>
      </dgm:t>
    </dgm:pt>
    <dgm:pt modelId="{BF35CBC0-F62D-49F9-8245-649EB2730F96}" type="sibTrans" cxnId="{84927287-61FA-4F68-9F29-63F9DCEA07F4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1" custLinFactY="453480" custLinFactNeighborX="-699" custLinFactNeighborY="5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FA0EF03-C8FA-472F-B77F-666AC37F91D2}" type="presOf" srcId="{BC0EA815-6A98-4F3C-9653-338A48160EA6}" destId="{DB1E9EF9-0CB9-46C8-B218-BE1DCDA76ADC}" srcOrd="0" destOrd="2" presId="urn:microsoft.com/office/officeart/2005/8/layout/hList7"/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E5518184-AC18-4EC1-ABBC-AC547F8B4002}" type="presOf" srcId="{BC0EA815-6A98-4F3C-9653-338A48160EA6}" destId="{49DC33B3-1E99-49A5-8AB6-AE522BB3D80F}" srcOrd="1" destOrd="2" presId="urn:microsoft.com/office/officeart/2005/8/layout/hList7"/>
    <dgm:cxn modelId="{84927287-61FA-4F68-9F29-63F9DCEA07F4}" srcId="{6D0E5D9F-7263-4526-A227-51301233F549}" destId="{BC0EA815-6A98-4F3C-9653-338A48160EA6}" srcOrd="1" destOrd="0" parTransId="{EB5C7D63-71EA-4E8C-8E6E-A75BA515F4ED}" sibTransId="{BF35CBC0-F62D-49F9-8245-649EB2730F96}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br>
            <a:rPr lang="fr-FR" sz="2000" b="1" noProof="0" dirty="0">
              <a:solidFill>
                <a:schemeClr val="tx1"/>
              </a:solidFill>
            </a:rPr>
          </a:br>
          <a:endParaRPr lang="fr-FR" sz="20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214648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algn="ctr" rtl="0"/>
          <a:r>
            <a:rPr lang="fr-FR" sz="20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algn="ctr" rtl="0"/>
          <a:r>
            <a:rPr lang="fr-FR" sz="2000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 anchor="t"/>
        <a:lstStyle/>
        <a:p>
          <a:pPr algn="ctr" rtl="0"/>
          <a:r>
            <a:rPr lang="fr-FR" sz="1600" noProof="0" dirty="0"/>
            <a:t> Les personnages de jeux vidéo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algn="ctr" rtl="0"/>
          <a:r>
            <a:rPr lang="fr-FR" sz="20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 anchor="t"/>
        <a:lstStyle/>
        <a:p>
          <a:pPr algn="ctr"/>
          <a:r>
            <a:rPr lang="fr-FR" sz="1600" noProof="0" dirty="0"/>
            <a:t> Articles définis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BC0EA815-6A98-4F3C-9653-338A48160EA6}">
      <dgm:prSet phldrT="[Text]" custT="1"/>
      <dgm:spPr/>
      <dgm:t>
        <a:bodyPr anchor="t"/>
        <a:lstStyle/>
        <a:p>
          <a:pPr algn="ctr"/>
          <a:r>
            <a:rPr lang="fr-FR" sz="1600" noProof="0" dirty="0"/>
            <a:t> Négation : ne … pas</a:t>
          </a:r>
        </a:p>
      </dgm:t>
    </dgm:pt>
    <dgm:pt modelId="{EB5C7D63-71EA-4E8C-8E6E-A75BA515F4ED}" type="parTrans" cxnId="{84927287-61FA-4F68-9F29-63F9DCEA07F4}">
      <dgm:prSet/>
      <dgm:spPr/>
    </dgm:pt>
    <dgm:pt modelId="{BF35CBC0-F62D-49F9-8245-649EB2730F96}" type="sibTrans" cxnId="{84927287-61FA-4F68-9F29-63F9DCEA07F4}">
      <dgm:prSet/>
      <dgm:spPr/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1" custLinFactY="453480" custLinFactNeighborX="-699" custLinFactNeighborY="5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FA0EF03-C8FA-472F-B77F-666AC37F91D2}" type="presOf" srcId="{BC0EA815-6A98-4F3C-9653-338A48160EA6}" destId="{DB1E9EF9-0CB9-46C8-B218-BE1DCDA76ADC}" srcOrd="0" destOrd="2" presId="urn:microsoft.com/office/officeart/2005/8/layout/hList7"/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E5518184-AC18-4EC1-ABBC-AC547F8B4002}" type="presOf" srcId="{BC0EA815-6A98-4F3C-9653-338A48160EA6}" destId="{49DC33B3-1E99-49A5-8AB6-AE522BB3D80F}" srcOrd="1" destOrd="2" presId="urn:microsoft.com/office/officeart/2005/8/layout/hList7"/>
    <dgm:cxn modelId="{84927287-61FA-4F68-9F29-63F9DCEA07F4}" srcId="{6D0E5D9F-7263-4526-A227-51301233F549}" destId="{BC0EA815-6A98-4F3C-9653-338A48160EA6}" srcOrd="1" destOrd="0" parTransId="{EB5C7D63-71EA-4E8C-8E6E-A75BA515F4ED}" sibTransId="{BF35CBC0-F62D-49F9-8245-649EB2730F96}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</a:t>
          </a:r>
          <a:r>
            <a:rPr lang="fr-FR" dirty="0" err="1"/>
            <a:t>negative</a:t>
          </a:r>
          <a:r>
            <a:rPr lang="fr-FR" dirty="0"/>
            <a:t> sentences.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use </a:t>
          </a:r>
          <a:r>
            <a:rPr lang="fr-FR" dirty="0" err="1"/>
            <a:t>definite</a:t>
          </a:r>
          <a:r>
            <a:rPr lang="fr-FR" dirty="0"/>
            <a:t> articles.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</a:t>
          </a:r>
          <a:r>
            <a:rPr lang="fr-FR" dirty="0" err="1"/>
            <a:t>their</a:t>
          </a:r>
          <a:r>
            <a:rPr lang="fr-FR" dirty="0"/>
            <a:t> favorite </a:t>
          </a:r>
          <a:r>
            <a:rPr lang="fr-FR" dirty="0" err="1"/>
            <a:t>day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Gr: art. définis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négation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-30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21900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Do you have your:</a:t>
          </a:r>
        </a:p>
      </dsp:txBody>
      <dsp:txXfrm>
        <a:off x="24588" y="46488"/>
        <a:ext cx="7740947" cy="454509"/>
      </dsp:txXfrm>
    </dsp:sp>
    <dsp:sp modelId="{28C096D3-B5F3-4D00-AFDF-908FC9029D5F}">
      <dsp:nvSpPr>
        <dsp:cNvPr id="0" name=""/>
        <dsp:cNvSpPr/>
      </dsp:nvSpPr>
      <dsp:spPr>
        <a:xfrm>
          <a:off x="0" y="525585"/>
          <a:ext cx="7790123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3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Pens?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Textbook/ workbook?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Devices?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Water?</a:t>
          </a:r>
        </a:p>
      </dsp:txBody>
      <dsp:txXfrm>
        <a:off x="0" y="525585"/>
        <a:ext cx="7790123" cy="1108485"/>
      </dsp:txXfrm>
    </dsp:sp>
    <dsp:sp modelId="{0D493520-50A0-4EE6-BEC2-DCC2534E4367}">
      <dsp:nvSpPr>
        <dsp:cNvPr id="0" name=""/>
        <dsp:cNvSpPr/>
      </dsp:nvSpPr>
      <dsp:spPr>
        <a:xfrm>
          <a:off x="0" y="1634071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Put everything else in your locker now. </a:t>
          </a:r>
        </a:p>
      </dsp:txBody>
      <dsp:txXfrm>
        <a:off x="24588" y="1658659"/>
        <a:ext cx="7740947" cy="454509"/>
      </dsp:txXfrm>
    </dsp:sp>
    <dsp:sp modelId="{1C3F512B-3C0C-4B14-91A1-9AC3F1E9968C}">
      <dsp:nvSpPr>
        <dsp:cNvPr id="0" name=""/>
        <dsp:cNvSpPr/>
      </dsp:nvSpPr>
      <dsp:spPr>
        <a:xfrm>
          <a:off x="0" y="2198236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When you are done, sit down and show me you are ready to learn! </a:t>
          </a:r>
        </a:p>
      </dsp:txBody>
      <dsp:txXfrm>
        <a:off x="24588" y="2222824"/>
        <a:ext cx="7740947" cy="4545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61B82A-9609-449C-A26F-91D92598471D}">
      <dsp:nvSpPr>
        <dsp:cNvPr id="0" name=""/>
        <dsp:cNvSpPr/>
      </dsp:nvSpPr>
      <dsp:spPr>
        <a:xfrm>
          <a:off x="3554178" y="440"/>
          <a:ext cx="5331267" cy="5553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Point culturel : les jeux vidéo en France</a:t>
          </a:r>
        </a:p>
      </dsp:txBody>
      <dsp:txXfrm>
        <a:off x="3554178" y="69855"/>
        <a:ext cx="5123022" cy="416489"/>
      </dsp:txXfrm>
    </dsp:sp>
    <dsp:sp modelId="{3CE669E6-A7E5-481C-A468-84B5A29200EB}">
      <dsp:nvSpPr>
        <dsp:cNvPr id="0" name=""/>
        <dsp:cNvSpPr/>
      </dsp:nvSpPr>
      <dsp:spPr>
        <a:xfrm>
          <a:off x="0" y="440"/>
          <a:ext cx="3554178" cy="5553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</a:t>
          </a:r>
          <a:r>
            <a:rPr lang="fr-FR" sz="2000" kern="1200" noProof="0" dirty="0"/>
            <a:t>. </a:t>
          </a:r>
          <a:r>
            <a:rPr lang="fr-FR" sz="2000" b="1" kern="1200" noProof="0" dirty="0"/>
            <a:t>Starter</a:t>
          </a:r>
        </a:p>
      </dsp:txBody>
      <dsp:txXfrm>
        <a:off x="27108" y="27548"/>
        <a:ext cx="3499962" cy="501103"/>
      </dsp:txXfrm>
    </dsp:sp>
    <dsp:sp modelId="{88DA859A-A0FB-4B86-95C6-16D22138ECF6}">
      <dsp:nvSpPr>
        <dsp:cNvPr id="0" name=""/>
        <dsp:cNvSpPr/>
      </dsp:nvSpPr>
      <dsp:spPr>
        <a:xfrm>
          <a:off x="3554178" y="611291"/>
          <a:ext cx="5331267" cy="5553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347952"/>
            <a:satOff val="-4566"/>
            <a:lumOff val="-586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347952"/>
              <a:satOff val="-4566"/>
              <a:lumOff val="-5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3554178" y="680706"/>
        <a:ext cx="5123022" cy="416489"/>
      </dsp:txXfrm>
    </dsp:sp>
    <dsp:sp modelId="{853DA265-9A16-42A0-88FC-01DA271E6F19}">
      <dsp:nvSpPr>
        <dsp:cNvPr id="0" name=""/>
        <dsp:cNvSpPr/>
      </dsp:nvSpPr>
      <dsp:spPr>
        <a:xfrm>
          <a:off x="0" y="611291"/>
          <a:ext cx="3554178" cy="555319"/>
        </a:xfrm>
        <a:prstGeom prst="roundRect">
          <a:avLst/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II. Compréhension de texte</a:t>
          </a:r>
        </a:p>
      </dsp:txBody>
      <dsp:txXfrm>
        <a:off x="27108" y="638399"/>
        <a:ext cx="3499962" cy="501103"/>
      </dsp:txXfrm>
    </dsp:sp>
    <dsp:sp modelId="{15DD8492-3F29-4502-B0DC-37D7415C7A6E}">
      <dsp:nvSpPr>
        <dsp:cNvPr id="0" name=""/>
        <dsp:cNvSpPr/>
      </dsp:nvSpPr>
      <dsp:spPr>
        <a:xfrm>
          <a:off x="3554178" y="1222143"/>
          <a:ext cx="5331267" cy="5553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695905"/>
            <a:satOff val="-9133"/>
            <a:lumOff val="-1171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695905"/>
              <a:satOff val="-9133"/>
              <a:lumOff val="-11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articles définis</a:t>
          </a:r>
        </a:p>
      </dsp:txBody>
      <dsp:txXfrm>
        <a:off x="3554178" y="1291558"/>
        <a:ext cx="5123022" cy="416489"/>
      </dsp:txXfrm>
    </dsp:sp>
    <dsp:sp modelId="{CDFA0294-4796-428D-B4DA-33725129E3CC}">
      <dsp:nvSpPr>
        <dsp:cNvPr id="0" name=""/>
        <dsp:cNvSpPr/>
      </dsp:nvSpPr>
      <dsp:spPr>
        <a:xfrm>
          <a:off x="0" y="1222143"/>
          <a:ext cx="3554178" cy="555319"/>
        </a:xfrm>
        <a:prstGeom prst="roundRect">
          <a:avLst/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III. Grammaire</a:t>
          </a:r>
        </a:p>
      </dsp:txBody>
      <dsp:txXfrm>
        <a:off x="27108" y="1249251"/>
        <a:ext cx="3499962" cy="501103"/>
      </dsp:txXfrm>
    </dsp:sp>
    <dsp:sp modelId="{16D524F0-56AE-4208-ACFD-A95ABBFE0032}">
      <dsp:nvSpPr>
        <dsp:cNvPr id="0" name=""/>
        <dsp:cNvSpPr/>
      </dsp:nvSpPr>
      <dsp:spPr>
        <a:xfrm>
          <a:off x="3554178" y="1832994"/>
          <a:ext cx="5331267" cy="5553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043857"/>
            <a:satOff val="-13699"/>
            <a:lumOff val="-1757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043857"/>
              <a:satOff val="-13699"/>
              <a:lumOff val="-17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La négation</a:t>
          </a:r>
        </a:p>
      </dsp:txBody>
      <dsp:txXfrm>
        <a:off x="3554178" y="1902409"/>
        <a:ext cx="5123022" cy="416489"/>
      </dsp:txXfrm>
    </dsp:sp>
    <dsp:sp modelId="{B581C322-A2CB-4A45-8F5D-7F41BAB21F87}">
      <dsp:nvSpPr>
        <dsp:cNvPr id="0" name=""/>
        <dsp:cNvSpPr/>
      </dsp:nvSpPr>
      <dsp:spPr>
        <a:xfrm>
          <a:off x="0" y="1832994"/>
          <a:ext cx="3554178" cy="555319"/>
        </a:xfrm>
        <a:prstGeom prst="roundRect">
          <a:avLst/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IV. Grammaire</a:t>
          </a:r>
        </a:p>
      </dsp:txBody>
      <dsp:txXfrm>
        <a:off x="27108" y="1860102"/>
        <a:ext cx="3499962" cy="501103"/>
      </dsp:txXfrm>
    </dsp:sp>
    <dsp:sp modelId="{CBDE2F13-1FF7-4C25-9B68-54CAD8619733}">
      <dsp:nvSpPr>
        <dsp:cNvPr id="0" name=""/>
        <dsp:cNvSpPr/>
      </dsp:nvSpPr>
      <dsp:spPr>
        <a:xfrm>
          <a:off x="3554178" y="2443845"/>
          <a:ext cx="5331267" cy="5553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391810"/>
            <a:satOff val="-18266"/>
            <a:lumOff val="-234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5391810"/>
              <a:satOff val="-18266"/>
              <a:lumOff val="-234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noProof="0" dirty="0"/>
        </a:p>
      </dsp:txBody>
      <dsp:txXfrm>
        <a:off x="3554178" y="2513260"/>
        <a:ext cx="5123022" cy="416489"/>
      </dsp:txXfrm>
    </dsp:sp>
    <dsp:sp modelId="{A029EC7C-269E-4FE9-84D2-EDE4AFBE6532}">
      <dsp:nvSpPr>
        <dsp:cNvPr id="0" name=""/>
        <dsp:cNvSpPr/>
      </dsp:nvSpPr>
      <dsp:spPr>
        <a:xfrm>
          <a:off x="0" y="2443845"/>
          <a:ext cx="3554178" cy="555319"/>
        </a:xfrm>
        <a:prstGeom prst="roundRect">
          <a:avLst/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V. Phonétique</a:t>
          </a:r>
        </a:p>
      </dsp:txBody>
      <dsp:txXfrm>
        <a:off x="27108" y="2470953"/>
        <a:ext cx="3499962" cy="501103"/>
      </dsp:txXfrm>
    </dsp:sp>
    <dsp:sp modelId="{8EE3622F-294D-436D-8FDF-DD9BB6A1DCF8}">
      <dsp:nvSpPr>
        <dsp:cNvPr id="0" name=""/>
        <dsp:cNvSpPr/>
      </dsp:nvSpPr>
      <dsp:spPr>
        <a:xfrm>
          <a:off x="3554178" y="3054696"/>
          <a:ext cx="5331267" cy="5553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Décrire un personnage fictif</a:t>
          </a:r>
        </a:p>
      </dsp:txBody>
      <dsp:txXfrm>
        <a:off x="3554178" y="3124111"/>
        <a:ext cx="5123022" cy="416489"/>
      </dsp:txXfrm>
    </dsp:sp>
    <dsp:sp modelId="{15BFF33C-A05B-4876-B471-E901CFA9972F}">
      <dsp:nvSpPr>
        <dsp:cNvPr id="0" name=""/>
        <dsp:cNvSpPr/>
      </dsp:nvSpPr>
      <dsp:spPr>
        <a:xfrm>
          <a:off x="0" y="3054696"/>
          <a:ext cx="3554178" cy="555319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VI. Production</a:t>
          </a:r>
        </a:p>
      </dsp:txBody>
      <dsp:txXfrm>
        <a:off x="27108" y="3081804"/>
        <a:ext cx="3499962" cy="50110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1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 Articles définis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 Négation : ne … pas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1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strike="sngStrike" kern="1200" noProof="0" dirty="0"/>
            <a:t> Les personnages de jeux vidéo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83518"/>
          <a:ext cx="7596366" cy="6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B7975-E1D8-4E1E-883A-66B50E4DA1D8}">
      <dsp:nvSpPr>
        <dsp:cNvPr id="0" name=""/>
        <dsp:cNvSpPr/>
      </dsp:nvSpPr>
      <dsp:spPr>
        <a:xfrm>
          <a:off x="0" y="0"/>
          <a:ext cx="6703695" cy="1332745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J’aime </a:t>
          </a:r>
          <a:r>
            <a:rPr lang="fr-FR" sz="2400" kern="1200" dirty="0">
              <a:solidFill>
                <a:srgbClr val="00B0F0"/>
              </a:solidFill>
            </a:rPr>
            <a:t>le</a:t>
          </a:r>
          <a:r>
            <a:rPr lang="fr-FR" sz="2400" kern="1200" dirty="0"/>
            <a:t> foot, </a:t>
          </a:r>
          <a:r>
            <a:rPr lang="fr-FR" sz="2400" kern="1200" dirty="0">
              <a:solidFill>
                <a:schemeClr val="accent2"/>
              </a:solidFill>
            </a:rPr>
            <a:t>la</a:t>
          </a:r>
          <a:r>
            <a:rPr lang="fr-FR" sz="2400" kern="1200" dirty="0"/>
            <a:t> danse et </a:t>
          </a:r>
          <a:r>
            <a:rPr lang="fr-FR" sz="2400" kern="1200" dirty="0">
              <a:solidFill>
                <a:srgbClr val="FFC000"/>
              </a:solidFill>
            </a:rPr>
            <a:t>les</a:t>
          </a:r>
          <a:r>
            <a:rPr lang="fr-FR" sz="2400" kern="1200" dirty="0"/>
            <a:t> livres</a:t>
          </a:r>
          <a:endParaRPr lang="en-US" sz="2400" kern="1200" dirty="0"/>
        </a:p>
      </dsp:txBody>
      <dsp:txXfrm>
        <a:off x="39035" y="39035"/>
        <a:ext cx="5326197" cy="1254675"/>
      </dsp:txXfrm>
    </dsp:sp>
    <dsp:sp modelId="{08D3F5F9-2813-4868-900A-4195DB4C791E}">
      <dsp:nvSpPr>
        <dsp:cNvPr id="0" name=""/>
        <dsp:cNvSpPr/>
      </dsp:nvSpPr>
      <dsp:spPr>
        <a:xfrm>
          <a:off x="1183004" y="1628911"/>
          <a:ext cx="6703695" cy="1332745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Je n’aime pas </a:t>
          </a:r>
          <a:r>
            <a:rPr lang="fr-FR" sz="2400" kern="1200" dirty="0">
              <a:solidFill>
                <a:srgbClr val="00B0F0"/>
              </a:solidFill>
            </a:rPr>
            <a:t>le</a:t>
          </a:r>
          <a:r>
            <a:rPr lang="fr-FR" sz="2400" kern="1200" dirty="0"/>
            <a:t> lundi, </a:t>
          </a:r>
          <a:r>
            <a:rPr lang="fr-FR" sz="2400" kern="1200" dirty="0">
              <a:solidFill>
                <a:schemeClr val="accent2"/>
              </a:solidFill>
            </a:rPr>
            <a:t>la</a:t>
          </a:r>
          <a:r>
            <a:rPr lang="fr-FR" sz="2400" kern="1200" dirty="0"/>
            <a:t> télévision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et </a:t>
          </a:r>
          <a:r>
            <a:rPr lang="fr-FR" sz="2400" kern="1200" dirty="0">
              <a:solidFill>
                <a:srgbClr val="FFC000"/>
              </a:solidFill>
            </a:rPr>
            <a:t>les</a:t>
          </a:r>
          <a:r>
            <a:rPr lang="fr-FR" sz="2400" kern="1200" dirty="0"/>
            <a:t> bonbons (</a:t>
          </a:r>
          <a:r>
            <a:rPr lang="fr-FR" sz="2400" kern="1200" dirty="0" err="1"/>
            <a:t>sweets</a:t>
          </a:r>
          <a:r>
            <a:rPr lang="fr-FR" sz="2400" kern="1200" dirty="0"/>
            <a:t>)</a:t>
          </a:r>
          <a:endParaRPr lang="en-US" sz="2400" kern="1200" dirty="0"/>
        </a:p>
      </dsp:txBody>
      <dsp:txXfrm>
        <a:off x="1222039" y="1667946"/>
        <a:ext cx="4576335" cy="1254675"/>
      </dsp:txXfrm>
    </dsp:sp>
    <dsp:sp modelId="{162F33C7-81A4-4553-AC01-1C51A26F7CBF}">
      <dsp:nvSpPr>
        <dsp:cNvPr id="0" name=""/>
        <dsp:cNvSpPr/>
      </dsp:nvSpPr>
      <dsp:spPr>
        <a:xfrm>
          <a:off x="5837410" y="1047686"/>
          <a:ext cx="866284" cy="8662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032324" y="1047686"/>
        <a:ext cx="476456" cy="65187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1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strike="sngStrike" kern="1200" noProof="0" dirty="0"/>
            <a:t> Articles définis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 Négation : ne … pas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1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strike="sngStrike" kern="1200" noProof="0" dirty="0"/>
            <a:t> Les personnages de jeux vidéo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83518"/>
          <a:ext cx="7596366" cy="6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2151544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</a:p>
      </dsp:txBody>
      <dsp:txXfrm>
        <a:off x="1723" y="860617"/>
        <a:ext cx="2681226" cy="860617"/>
      </dsp:txXfrm>
    </dsp:sp>
    <dsp:sp modelId="{279DFE09-28EE-48A2-B192-FFEC93ADF17D}">
      <dsp:nvSpPr>
        <dsp:cNvPr id="0" name=""/>
        <dsp:cNvSpPr/>
      </dsp:nvSpPr>
      <dsp:spPr>
        <a:xfrm>
          <a:off x="984104" y="129092"/>
          <a:ext cx="716464" cy="71646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2151544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br>
            <a:rPr lang="fr-FR" sz="2000" b="1" kern="1200" noProof="0" dirty="0">
              <a:solidFill>
                <a:schemeClr val="tx1"/>
              </a:solidFill>
            </a:rPr>
          </a:br>
          <a:endParaRPr lang="fr-FR" sz="2000" b="0" kern="1200" noProof="0" dirty="0">
            <a:solidFill>
              <a:schemeClr val="tx1"/>
            </a:solidFill>
          </a:endParaRPr>
        </a:p>
      </dsp:txBody>
      <dsp:txXfrm>
        <a:off x="2763386" y="860617"/>
        <a:ext cx="2681226" cy="860617"/>
      </dsp:txXfrm>
    </dsp:sp>
    <dsp:sp modelId="{112E1D68-647B-46C7-AF2C-FF0A84DB584F}">
      <dsp:nvSpPr>
        <dsp:cNvPr id="0" name=""/>
        <dsp:cNvSpPr/>
      </dsp:nvSpPr>
      <dsp:spPr>
        <a:xfrm>
          <a:off x="3745767" y="129092"/>
          <a:ext cx="716464" cy="71646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2151544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</dsp:txBody>
      <dsp:txXfrm>
        <a:off x="5525050" y="860617"/>
        <a:ext cx="2681226" cy="860617"/>
      </dsp:txXfrm>
    </dsp:sp>
    <dsp:sp modelId="{6D76E5FF-7D2E-406A-B668-9F0EAFB414C8}">
      <dsp:nvSpPr>
        <dsp:cNvPr id="0" name=""/>
        <dsp:cNvSpPr/>
      </dsp:nvSpPr>
      <dsp:spPr>
        <a:xfrm>
          <a:off x="6507431" y="129092"/>
          <a:ext cx="716464" cy="71646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99549" y="2150375"/>
          <a:ext cx="7596366" cy="116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1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 Articles définis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 Négation : ne … pas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1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 Les personnages de jeux vidéo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83518"/>
          <a:ext cx="7596366" cy="6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ALL </a:t>
          </a:r>
          <a:r>
            <a:rPr lang="fr-FR" sz="2200" kern="1200" dirty="0" err="1"/>
            <a:t>students</a:t>
          </a:r>
          <a:r>
            <a:rPr lang="fr-FR" sz="2200" kern="1200" dirty="0"/>
            <a:t> MUST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make</a:t>
          </a:r>
          <a:r>
            <a:rPr lang="fr-FR" sz="2200" kern="1200" dirty="0"/>
            <a:t> </a:t>
          </a:r>
          <a:r>
            <a:rPr lang="fr-FR" sz="2200" kern="1200" dirty="0" err="1"/>
            <a:t>negative</a:t>
          </a:r>
          <a:r>
            <a:rPr lang="fr-FR" sz="2200" kern="1200" dirty="0"/>
            <a:t> sentences.</a:t>
          </a:r>
          <a:endParaRPr lang="en-US" sz="2200" kern="1200" dirty="0"/>
        </a:p>
      </dsp:txBody>
      <dsp:txXfrm>
        <a:off x="1383025" y="511"/>
        <a:ext cx="3300923" cy="1197424"/>
      </dsp:txXfrm>
    </dsp:sp>
    <dsp:sp modelId="{7FA56A28-0886-431B-BC4E-857206CD9AEE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MOST </a:t>
          </a:r>
          <a:r>
            <a:rPr lang="fr-FR" sz="2200" kern="1200" dirty="0" err="1"/>
            <a:t>students</a:t>
          </a:r>
          <a:r>
            <a:rPr lang="fr-FR" sz="2200" kern="1200" dirty="0"/>
            <a:t> SHOULD </a:t>
          </a:r>
          <a:r>
            <a:rPr lang="fr-FR" sz="2200" kern="1200" dirty="0" err="1"/>
            <a:t>be</a:t>
          </a:r>
          <a:r>
            <a:rPr lang="fr-FR" sz="2200" kern="1200" dirty="0"/>
            <a:t> able to use </a:t>
          </a:r>
          <a:r>
            <a:rPr lang="fr-FR" sz="2200" kern="1200" dirty="0" err="1"/>
            <a:t>definite</a:t>
          </a:r>
          <a:r>
            <a:rPr lang="fr-FR" sz="2200" kern="1200" dirty="0"/>
            <a:t> articles. </a:t>
          </a:r>
          <a:endParaRPr lang="en-US" sz="2200" kern="1200" dirty="0"/>
        </a:p>
      </dsp:txBody>
      <dsp:txXfrm>
        <a:off x="1383025" y="1497292"/>
        <a:ext cx="3300923" cy="1197424"/>
      </dsp:txXfrm>
    </dsp:sp>
    <dsp:sp modelId="{1F610919-549D-4BE3-9D74-B1DACC95D2B9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SOME </a:t>
          </a:r>
          <a:r>
            <a:rPr lang="fr-FR" sz="2200" kern="1200" dirty="0" err="1"/>
            <a:t>students</a:t>
          </a:r>
          <a:r>
            <a:rPr lang="fr-FR" sz="2200" kern="1200" dirty="0"/>
            <a:t> COULD </a:t>
          </a:r>
          <a:r>
            <a:rPr lang="fr-FR" sz="2200" kern="1200" dirty="0" err="1"/>
            <a:t>be</a:t>
          </a:r>
          <a:r>
            <a:rPr lang="fr-FR" sz="2200" kern="1200" dirty="0"/>
            <a:t> able to talk about </a:t>
          </a:r>
          <a:r>
            <a:rPr lang="fr-FR" sz="2200" kern="1200" dirty="0" err="1"/>
            <a:t>their</a:t>
          </a:r>
          <a:r>
            <a:rPr lang="fr-FR" sz="2200" kern="1200" dirty="0"/>
            <a:t> favorite </a:t>
          </a:r>
          <a:r>
            <a:rPr lang="fr-FR" sz="2200" kern="1200" dirty="0" err="1"/>
            <a:t>day</a:t>
          </a:r>
          <a:r>
            <a:rPr lang="fr-FR" sz="2200" kern="1200" dirty="0"/>
            <a:t>.</a:t>
          </a:r>
          <a:endParaRPr lang="en-US" sz="2200" kern="1200" dirty="0"/>
        </a:p>
      </dsp:txBody>
      <dsp:txXfrm>
        <a:off x="1383025" y="2994073"/>
        <a:ext cx="3300923" cy="11974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0" y="0"/>
          <a:ext cx="1828353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200" kern="1200" dirty="0"/>
        </a:p>
      </dsp:txBody>
      <dsp:txXfrm>
        <a:off x="0" y="0"/>
        <a:ext cx="1759892" cy="273844"/>
      </dsp:txXfrm>
    </dsp:sp>
    <dsp:sp modelId="{1B0034AB-7894-4042-9291-74C6831A5E4E}">
      <dsp:nvSpPr>
        <dsp:cNvPr id="0" name=""/>
        <dsp:cNvSpPr/>
      </dsp:nvSpPr>
      <dsp:spPr>
        <a:xfrm>
          <a:off x="1462683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2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2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200" kern="1200" dirty="0"/>
        </a:p>
      </dsp:txBody>
      <dsp:txXfrm>
        <a:off x="1599605" y="0"/>
        <a:ext cx="1554509" cy="273844"/>
      </dsp:txXfrm>
    </dsp:sp>
    <dsp:sp modelId="{2F548C05-5D23-47B9-9153-0D08392EF497}">
      <dsp:nvSpPr>
        <dsp:cNvPr id="0" name=""/>
        <dsp:cNvSpPr/>
      </dsp:nvSpPr>
      <dsp:spPr>
        <a:xfrm>
          <a:off x="2925366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III. Gr: art. définis</a:t>
          </a:r>
          <a:endParaRPr lang="fr-FR" sz="1200" kern="1200" dirty="0"/>
        </a:p>
      </dsp:txBody>
      <dsp:txXfrm>
        <a:off x="3062288" y="0"/>
        <a:ext cx="1554509" cy="273844"/>
      </dsp:txXfrm>
    </dsp:sp>
    <dsp:sp modelId="{0BF32CFA-15F8-41C4-A152-C55FC3476C2D}">
      <dsp:nvSpPr>
        <dsp:cNvPr id="0" name=""/>
        <dsp:cNvSpPr/>
      </dsp:nvSpPr>
      <dsp:spPr>
        <a:xfrm>
          <a:off x="4388049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IV. Gr: négation</a:t>
          </a:r>
          <a:endParaRPr lang="fr-FR" sz="1200" kern="1200" dirty="0"/>
        </a:p>
      </dsp:txBody>
      <dsp:txXfrm>
        <a:off x="4524971" y="0"/>
        <a:ext cx="1554509" cy="273844"/>
      </dsp:txXfrm>
    </dsp:sp>
    <dsp:sp modelId="{56B9543B-0CB2-4BC7-931C-14EE9E24960A}">
      <dsp:nvSpPr>
        <dsp:cNvPr id="0" name=""/>
        <dsp:cNvSpPr/>
      </dsp:nvSpPr>
      <dsp:spPr>
        <a:xfrm>
          <a:off x="5850732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V. Phonétique</a:t>
          </a:r>
          <a:endParaRPr lang="fr-FR" sz="1200" kern="1200" dirty="0"/>
        </a:p>
      </dsp:txBody>
      <dsp:txXfrm>
        <a:off x="5987654" y="0"/>
        <a:ext cx="1554509" cy="273844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 action="ppaction://hlinksldjump"/>
            </a:rPr>
            <a:t>VI. Production</a:t>
          </a:r>
          <a:endParaRPr lang="fr-FR" sz="1200" kern="1200" dirty="0"/>
        </a:p>
      </dsp:txBody>
      <dsp:txXfrm>
        <a:off x="7451453" y="0"/>
        <a:ext cx="1554509" cy="2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4DC086-A5EB-4F4D-B088-01EC7532EB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B970-F7CD-47DD-852C-75BC92C312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ABA8A-663A-43D3-9F5F-FB28EB29227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1A29C-69A0-4212-AABE-9FF080DEEE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6D1E2-5227-4794-BA9F-533DEF3490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71FCA-C850-43CE-BC79-139E29D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792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0B324-184E-4C86-AF3E-5418D971E257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3C977-7118-4AB2-BEB7-9EFA344E5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567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31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39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01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ACC5C7-22CB-4DA0-9FAC-C671A1669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9078"/>
            <a:ext cx="7772400" cy="1102519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262520"/>
            <a:ext cx="6400800" cy="1314450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AA71-2393-40C3-8750-9EB298D536E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0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C952-115E-4A40-8433-94C178CAB8C6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45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2A24-C854-4DE5-9B3A-D2C1B243953E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8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E0420E-820B-9039-F2E3-E8A63F1D1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8C8A32B-02E6-DC4F-DC6D-9E3B89F944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956BE4-D5E0-E039-DC89-D05A0DEE6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06BA2F-6E0F-965A-6ECD-30B5858F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B46689-E651-986F-10FC-8D328B4AC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24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35DEAC-08A4-2A4C-2684-21871D4F4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40A2A4-05B9-4C31-43D9-92BAA5FAB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89603C-61B5-678A-044B-5EBDA04A1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EED7DF-C580-ADE7-C2EC-01D0F71CD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B46AAB-F37D-FB66-2399-92D87BC3A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470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648CA1-76A0-D58E-D1F7-618BA6976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E237D2-BA0C-26BA-331F-36FA21F5C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6A1ABC-5947-DEB9-4C2E-93DCFC6D8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7D48C8-21A0-1697-BE08-F979FD72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4EF486-B359-48C0-38EF-57797746A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537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7DA33-974B-B6B5-CC84-359E3E2B5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CF77AB-5298-1D67-2D27-F750B1831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9D7ACF-8CB3-EA6D-0E20-F13F8DA8C1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53904A-0E8A-6B4C-D3C6-E510686C3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F8635F-FF93-60A6-5638-BE82D1CAF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A4DDBC-7460-FB89-6EA5-E9108BC00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78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C30B5B-EAF0-69B0-4F77-BE3ECE7B8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6DB770-C69E-B059-0053-E2C335764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F38864-1E4E-B5E1-7C4A-02CD200A3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499E7FC-66F2-0095-9949-A3AC56AAD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6A63BDB-BB72-5467-C064-8B3F47981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BB63671-B307-E981-C9A3-8AABE1C18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0C97E30-5EB5-B38B-4C1B-B5510A238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B48ED4-5C53-892D-6D6C-24F4DCD3F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794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DA6A0-E4F5-0F80-0A17-0DAB05F07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45078A3-9CD3-CDCA-C105-09C343EC7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00DACCF-F633-D43C-06B3-BD93A6477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4A5DBA-3631-AF9A-9052-E5BD37C61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55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777A303-58A2-E833-1A97-C83839E64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E8438C3-109F-2339-7C38-A4B2D512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FDCFF1-9596-2E19-F8BC-7ACB10C0C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328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AE8AD9-9858-11D0-D0F9-61E7983B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A793D7-8BE1-9AFE-7160-DD069F77B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B601AF-21B3-90A3-6081-6CF24A85E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BAB89B-7C56-60E3-C59D-86538730A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19E5FEA-208A-0D9B-3527-7075266D0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F82B64C-4311-E8B6-675C-B0A664D0C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89"/>
            <a:ext cx="2133600" cy="273844"/>
          </a:xfrm>
        </p:spPr>
        <p:txBody>
          <a:bodyPr/>
          <a:lstStyle/>
          <a:p>
            <a:fld id="{4340C559-FD93-431C-B46A-1EC3CBAD4F93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14AE02-A0D0-F913-D305-A91F22B65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715A301-2E44-BB1E-FC33-B521EE4D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3E5BBD9-CCC6-0F9B-CAD3-5D289B079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C04E12-C08A-B4CB-C944-63377A037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C3DC61-C1C3-DA55-82E1-8BA9766FF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A8F146-472D-7AE8-DB4C-2FE7BFEB7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15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846F6F-AC50-E25F-BE3E-8CF877B5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E7C561-67C2-7626-59AD-36ACE4357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1D0964-B098-B404-9518-E25D32232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6BE8D5-1854-F2BE-FB1B-895CC1CB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5347CB-572D-8F54-A985-2AF8EE30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619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D29C442-FD8F-3C01-F96D-38ADF87890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E5F56C-870C-A2B5-2F0F-C96AC4142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EEB26B-7CA9-680F-6787-E5E434DE0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8F2404-69B0-CA48-CDAD-7510A1BA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48CB91-9BEF-6433-10EF-2F790B0E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0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1C2EA-EC26-4833-AF81-08C6626A9289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6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3C34-8E08-4D88-A995-46F380E6D226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13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E982-DEE2-4AEE-A448-B94721986003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3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E63F-C0F0-4109-9582-1346E2896ABA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39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975E9-514D-48DA-8FD0-017D63501385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1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B9EE-64C3-409B-9F96-3313E683E1D2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7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CB3B9-8034-4176-A25B-599A3C4E328B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6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D0FF593-34D0-3033-B76C-18D8DE59F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A1F916-811F-05D7-8E53-83C5CB776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5EA9CA-CC77-A5D9-629B-6C94366FAB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B47A85-AADB-48A5-20F3-E344E8AC4A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C7342A-732F-9C8B-9936-BC4C1FCC2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8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slideLayout" Target="../slideLayouts/slideLayout13.xml"/><Relationship Id="rId7" Type="http://schemas.openxmlformats.org/officeDocument/2006/relationships/diagramLayout" Target="../diagrams/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2.xml"/><Relationship Id="rId5" Type="http://schemas.openxmlformats.org/officeDocument/2006/relationships/image" Target="../media/image22.png"/><Relationship Id="rId10" Type="http://schemas.microsoft.com/office/2007/relationships/diagramDrawing" Target="../diagrams/drawing12.xml"/><Relationship Id="rId4" Type="http://schemas.openxmlformats.org/officeDocument/2006/relationships/image" Target="../media/image21.gif"/><Relationship Id="rId9" Type="http://schemas.openxmlformats.org/officeDocument/2006/relationships/diagramColors" Target="../diagrams/colors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slideLayout" Target="../slideLayouts/slideLayout13.xml"/><Relationship Id="rId7" Type="http://schemas.openxmlformats.org/officeDocument/2006/relationships/diagramLayout" Target="../diagrams/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13.xml"/><Relationship Id="rId5" Type="http://schemas.openxmlformats.org/officeDocument/2006/relationships/image" Target="../media/image24.png"/><Relationship Id="rId10" Type="http://schemas.microsoft.com/office/2007/relationships/diagramDrawing" Target="../diagrams/drawing13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slideLayout" Target="../slideLayouts/slideLayout13.xml"/><Relationship Id="rId7" Type="http://schemas.openxmlformats.org/officeDocument/2006/relationships/diagramLayout" Target="../diagrams/layout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7.xml"/><Relationship Id="rId5" Type="http://schemas.openxmlformats.org/officeDocument/2006/relationships/image" Target="../media/image27.png"/><Relationship Id="rId10" Type="http://schemas.microsoft.com/office/2007/relationships/diagramDrawing" Target="../diagrams/drawing17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diagramLayout" Target="../diagrams/layout19.xml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diagramData" Target="../diagrams/data19.xml"/><Relationship Id="rId2" Type="http://schemas.openxmlformats.org/officeDocument/2006/relationships/audio" Target="../media/media4.mp3"/><Relationship Id="rId16" Type="http://schemas.microsoft.com/office/2007/relationships/diagramDrawing" Target="../diagrams/drawing19.xml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24.png"/><Relationship Id="rId5" Type="http://schemas.microsoft.com/office/2007/relationships/media" Target="../media/media6.mp3"/><Relationship Id="rId15" Type="http://schemas.openxmlformats.org/officeDocument/2006/relationships/diagramColors" Target="../diagrams/colors19.xml"/><Relationship Id="rId10" Type="http://schemas.openxmlformats.org/officeDocument/2006/relationships/image" Target="../media/image21.gif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13.xml"/><Relationship Id="rId14" Type="http://schemas.openxmlformats.org/officeDocument/2006/relationships/diagramQuickStyle" Target="../diagrams/quickStyl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13.xml"/><Relationship Id="rId7" Type="http://schemas.openxmlformats.org/officeDocument/2006/relationships/diagramLayout" Target="../diagrams/layout20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diagramData" Target="../diagrams/data20.xml"/><Relationship Id="rId5" Type="http://schemas.openxmlformats.org/officeDocument/2006/relationships/image" Target="../media/image24.png"/><Relationship Id="rId10" Type="http://schemas.microsoft.com/office/2007/relationships/diagramDrawing" Target="../diagrams/drawing20.xml"/><Relationship Id="rId4" Type="http://schemas.openxmlformats.org/officeDocument/2006/relationships/image" Target="../media/image28.png"/><Relationship Id="rId9" Type="http://schemas.openxmlformats.org/officeDocument/2006/relationships/diagramColors" Target="../diagrams/colors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image" Target="../media/image30.png"/><Relationship Id="rId7" Type="http://schemas.openxmlformats.org/officeDocument/2006/relationships/diagramLayout" Target="../diagrams/layout23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diagramData" Target="../diagrams/data23.xml"/><Relationship Id="rId5" Type="http://schemas.openxmlformats.org/officeDocument/2006/relationships/hyperlink" Target="https://play.kahoot.it/v2/?quizId=24d27027-283b-4a49-b09a-b0980e246a05" TargetMode="External"/><Relationship Id="rId10" Type="http://schemas.microsoft.com/office/2007/relationships/diagramDrawing" Target="../diagrams/drawing23.xml"/><Relationship Id="rId4" Type="http://schemas.openxmlformats.org/officeDocument/2006/relationships/image" Target="../media/image31.png"/><Relationship Id="rId9" Type="http://schemas.openxmlformats.org/officeDocument/2006/relationships/diagramColors" Target="../diagrams/colors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13.xml"/><Relationship Id="rId7" Type="http://schemas.openxmlformats.org/officeDocument/2006/relationships/diagramLayout" Target="../diagrams/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4.xml"/><Relationship Id="rId5" Type="http://schemas.openxmlformats.org/officeDocument/2006/relationships/image" Target="../media/image27.png"/><Relationship Id="rId10" Type="http://schemas.microsoft.com/office/2007/relationships/diagramDrawing" Target="../diagrams/drawing24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13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5.xml"/><Relationship Id="rId5" Type="http://schemas.openxmlformats.org/officeDocument/2006/relationships/image" Target="../media/image22.png"/><Relationship Id="rId10" Type="http://schemas.microsoft.com/office/2007/relationships/diagramDrawing" Target="../diagrams/drawing25.xml"/><Relationship Id="rId4" Type="http://schemas.openxmlformats.org/officeDocument/2006/relationships/image" Target="../media/image21.gif"/><Relationship Id="rId9" Type="http://schemas.openxmlformats.org/officeDocument/2006/relationships/diagramColors" Target="../diagrams/colors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6.xml"/><Relationship Id="rId9" Type="http://schemas.openxmlformats.org/officeDocument/2006/relationships/image" Target="../media/image14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7.xml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4.png"/><Relationship Id="rId12" Type="http://schemas.microsoft.com/office/2007/relationships/diagramDrawing" Target="../diagrams/drawing2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3.jpeg"/><Relationship Id="rId11" Type="http://schemas.openxmlformats.org/officeDocument/2006/relationships/diagramColors" Target="../diagrams/colors27.xml"/><Relationship Id="rId5" Type="http://schemas.openxmlformats.org/officeDocument/2006/relationships/image" Target="../media/image27.png"/><Relationship Id="rId10" Type="http://schemas.openxmlformats.org/officeDocument/2006/relationships/diagramQuickStyle" Target="../diagrams/quickStyle27.xml"/><Relationship Id="rId4" Type="http://schemas.openxmlformats.org/officeDocument/2006/relationships/image" Target="../media/image32.png"/><Relationship Id="rId9" Type="http://schemas.openxmlformats.org/officeDocument/2006/relationships/diagramLayout" Target="../diagrams/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9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29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29.xml"/><Relationship Id="rId5" Type="http://schemas.openxmlformats.org/officeDocument/2006/relationships/diagramData" Target="../diagrams/data29.xml"/><Relationship Id="rId4" Type="http://schemas.openxmlformats.org/officeDocument/2006/relationships/image" Target="../media/image21.gif"/><Relationship Id="rId9" Type="http://schemas.microsoft.com/office/2007/relationships/diagramDrawing" Target="../diagrams/drawing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slideLayout" Target="../slideLayouts/slideLayout13.xml"/><Relationship Id="rId7" Type="http://schemas.openxmlformats.org/officeDocument/2006/relationships/diagramLayout" Target="../diagrams/layout3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diagramData" Target="../diagrams/data32.xml"/><Relationship Id="rId5" Type="http://schemas.openxmlformats.org/officeDocument/2006/relationships/image" Target="../media/image24.png"/><Relationship Id="rId10" Type="http://schemas.microsoft.com/office/2007/relationships/diagramDrawing" Target="../diagrams/drawing32.xml"/><Relationship Id="rId4" Type="http://schemas.openxmlformats.org/officeDocument/2006/relationships/image" Target="../media/image39.png"/><Relationship Id="rId9" Type="http://schemas.openxmlformats.org/officeDocument/2006/relationships/diagramColors" Target="../diagrams/colors3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33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33.xml"/><Relationship Id="rId5" Type="http://schemas.openxmlformats.org/officeDocument/2006/relationships/diagramLayout" Target="../diagrams/layout33.xml"/><Relationship Id="rId4" Type="http://schemas.openxmlformats.org/officeDocument/2006/relationships/diagramData" Target="../diagrams/data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4.xml"/><Relationship Id="rId3" Type="http://schemas.openxmlformats.org/officeDocument/2006/relationships/image" Target="../media/image30.png"/><Relationship Id="rId7" Type="http://schemas.openxmlformats.org/officeDocument/2006/relationships/diagramLayout" Target="../diagrams/layout34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diagramData" Target="../diagrams/data34.xml"/><Relationship Id="rId5" Type="http://schemas.openxmlformats.org/officeDocument/2006/relationships/hyperlink" Target="https://play.kahoot.it/v2/?quizId=633032e5-4034-470a-aa84-de9a37993cbe" TargetMode="External"/><Relationship Id="rId10" Type="http://schemas.microsoft.com/office/2007/relationships/diagramDrawing" Target="../diagrams/drawing34.xml"/><Relationship Id="rId4" Type="http://schemas.openxmlformats.org/officeDocument/2006/relationships/image" Target="../media/image31.png"/><Relationship Id="rId9" Type="http://schemas.openxmlformats.org/officeDocument/2006/relationships/diagramColors" Target="../diagrams/colors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5.xml"/><Relationship Id="rId3" Type="http://schemas.openxmlformats.org/officeDocument/2006/relationships/slideLayout" Target="../slideLayouts/slideLayout13.xml"/><Relationship Id="rId7" Type="http://schemas.openxmlformats.org/officeDocument/2006/relationships/diagramLayout" Target="../diagrams/layout3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5.xml"/><Relationship Id="rId5" Type="http://schemas.openxmlformats.org/officeDocument/2006/relationships/image" Target="../media/image22.png"/><Relationship Id="rId10" Type="http://schemas.microsoft.com/office/2007/relationships/diagramDrawing" Target="../diagrams/drawing35.xml"/><Relationship Id="rId4" Type="http://schemas.openxmlformats.org/officeDocument/2006/relationships/image" Target="../media/image21.gif"/><Relationship Id="rId9" Type="http://schemas.openxmlformats.org/officeDocument/2006/relationships/diagramColors" Target="../diagrams/colors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4.png"/><Relationship Id="rId12" Type="http://schemas.microsoft.com/office/2007/relationships/diagramDrawing" Target="../diagrams/drawing3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3.jpeg"/><Relationship Id="rId11" Type="http://schemas.openxmlformats.org/officeDocument/2006/relationships/diagramColors" Target="../diagrams/colors36.xml"/><Relationship Id="rId5" Type="http://schemas.openxmlformats.org/officeDocument/2006/relationships/image" Target="../media/image27.png"/><Relationship Id="rId10" Type="http://schemas.openxmlformats.org/officeDocument/2006/relationships/diagramQuickStyle" Target="../diagrams/quickStyle36.xml"/><Relationship Id="rId4" Type="http://schemas.openxmlformats.org/officeDocument/2006/relationships/image" Target="../media/image32.png"/><Relationship Id="rId9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image" Target="../media/image42.png"/><Relationship Id="rId7" Type="http://schemas.openxmlformats.org/officeDocument/2006/relationships/diagramLayout" Target="../diagrams/layout3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3.xml"/><Relationship Id="rId6" Type="http://schemas.openxmlformats.org/officeDocument/2006/relationships/diagramData" Target="../diagrams/data38.xml"/><Relationship Id="rId5" Type="http://schemas.openxmlformats.org/officeDocument/2006/relationships/image" Target="../media/image44.png"/><Relationship Id="rId10" Type="http://schemas.microsoft.com/office/2007/relationships/diagramDrawing" Target="../diagrams/drawing38.xml"/><Relationship Id="rId4" Type="http://schemas.openxmlformats.org/officeDocument/2006/relationships/image" Target="../media/image43.gif"/><Relationship Id="rId9" Type="http://schemas.openxmlformats.org/officeDocument/2006/relationships/diagramColors" Target="../diagrams/colors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image" Target="../media/image45.png"/><Relationship Id="rId7" Type="http://schemas.openxmlformats.org/officeDocument/2006/relationships/diagramLayout" Target="../diagrams/layout3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Data" Target="../diagrams/data39.xml"/><Relationship Id="rId5" Type="http://schemas.openxmlformats.org/officeDocument/2006/relationships/image" Target="../media/image47.png"/><Relationship Id="rId10" Type="http://schemas.microsoft.com/office/2007/relationships/diagramDrawing" Target="../diagrams/drawing39.xml"/><Relationship Id="rId4" Type="http://schemas.openxmlformats.org/officeDocument/2006/relationships/image" Target="../media/image46.png"/><Relationship Id="rId9" Type="http://schemas.openxmlformats.org/officeDocument/2006/relationships/diagramColors" Target="../diagrams/colors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play/21179/393/279" TargetMode="External"/><Relationship Id="rId2" Type="http://schemas.openxmlformats.org/officeDocument/2006/relationships/hyperlink" Target="https://wordwall.net/play/912/639/5167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aYe--O2lI3w?feature=oembed" TargetMode="Externa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690" y="193673"/>
            <a:ext cx="3865844" cy="180535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4948948" y="1534652"/>
            <a:ext cx="3357502" cy="3017520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013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837551" y="2020108"/>
          <a:ext cx="7790123" cy="272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00" y="105821"/>
            <a:ext cx="617979" cy="6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28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7F515B-FF71-5E26-2148-5A49B751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Etapes de la leçon</a:t>
            </a:r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1395666"/>
              </p:ext>
            </p:extLst>
          </p:nvPr>
        </p:nvGraphicFramePr>
        <p:xfrm>
          <a:off x="132430" y="983768"/>
          <a:ext cx="8885446" cy="3610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358C3E8-FA1B-2635-8150-D89FD5B933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58353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61483DFB-90E0-1BB4-3894-7172FABD98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58353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4443423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325158"/>
            <a:ext cx="8354890" cy="697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100" dirty="0"/>
              <a:t>II. </a:t>
            </a:r>
            <a:r>
              <a:rPr lang="en-US" sz="4100" dirty="0" err="1"/>
              <a:t>Compréhension</a:t>
            </a:r>
            <a:r>
              <a:rPr lang="en-US" sz="4100" dirty="0"/>
              <a:t> de </a:t>
            </a:r>
            <a:r>
              <a:rPr lang="en-US" sz="4100" dirty="0" err="1"/>
              <a:t>texte</a:t>
            </a:r>
            <a:endParaRPr lang="en-US" sz="41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8390E-CBE8-38F6-1DE4-43FCF5DA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2507" y="4891822"/>
            <a:ext cx="2057400" cy="2606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4" name="Picture 30">
            <a:extLst>
              <a:ext uri="{FF2B5EF4-FFF2-40B4-BE49-F238E27FC236}">
                <a16:creationId xmlns:a16="http://schemas.microsoft.com/office/drawing/2014/main" id="{BFA6A593-DFC0-5596-1357-5C3121541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66" y="1947627"/>
            <a:ext cx="3253067" cy="2905924"/>
          </a:xfrm>
          <a:prstGeom prst="rect">
            <a:avLst/>
          </a:prstGeom>
        </p:spPr>
      </p:pic>
      <p:pic>
        <p:nvPicPr>
          <p:cNvPr id="8" name="PISTE040">
            <a:hlinkClick r:id="" action="ppaction://media"/>
            <a:extLst>
              <a:ext uri="{FF2B5EF4-FFF2-40B4-BE49-F238E27FC236}">
                <a16:creationId xmlns:a16="http://schemas.microsoft.com/office/drawing/2014/main" id="{23FB781A-62FA-DA2C-2E7C-DA1EC1652D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11347" y="3624027"/>
            <a:ext cx="304800" cy="3048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24EF5FB-2C77-DC80-1DF6-F049C3E755A5}"/>
              </a:ext>
            </a:extLst>
          </p:cNvPr>
          <p:cNvSpPr txBox="1"/>
          <p:nvPr/>
        </p:nvSpPr>
        <p:spPr>
          <a:xfrm>
            <a:off x="5131942" y="2481209"/>
            <a:ext cx="3190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Écoute et trouve le nom de chaque personnage</a:t>
            </a: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B2EF56A-2F4E-5794-068D-C76032EBB8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810069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1056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1">
            <a:extLst>
              <a:ext uri="{FF2B5EF4-FFF2-40B4-BE49-F238E27FC236}">
                <a16:creationId xmlns:a16="http://schemas.microsoft.com/office/drawing/2014/main" id="{F2966EEC-30DA-6961-0CF6-F4490F844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373" t="-5888" r="-5277" b="-10228"/>
          <a:stretch/>
        </p:blipFill>
        <p:spPr>
          <a:xfrm>
            <a:off x="-123290" y="253746"/>
            <a:ext cx="9554965" cy="44577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357FACA-439B-5792-5DCD-7D6224DE8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6DF7D59-55C9-4248-99BD-30EB4DEB80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720900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5648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CCBDCA-983E-CA04-1BD7-BF704C32D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6481"/>
            <a:ext cx="8229600" cy="686748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Compréhension détaillée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9CD2929-BA8D-BAEA-1D14-9598854A1C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513214"/>
              </p:ext>
            </p:extLst>
          </p:nvPr>
        </p:nvGraphicFramePr>
        <p:xfrm>
          <a:off x="457200" y="1839690"/>
          <a:ext cx="8229600" cy="218160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766792">
                  <a:extLst>
                    <a:ext uri="{9D8B030D-6E8A-4147-A177-3AD203B41FA5}">
                      <a16:colId xmlns:a16="http://schemas.microsoft.com/office/drawing/2014/main" val="752436869"/>
                    </a:ext>
                  </a:extLst>
                </a:gridCol>
                <a:gridCol w="2732227">
                  <a:extLst>
                    <a:ext uri="{9D8B030D-6E8A-4147-A177-3AD203B41FA5}">
                      <a16:colId xmlns:a16="http://schemas.microsoft.com/office/drawing/2014/main" val="2355133177"/>
                    </a:ext>
                  </a:extLst>
                </a:gridCol>
                <a:gridCol w="2730581">
                  <a:extLst>
                    <a:ext uri="{9D8B030D-6E8A-4147-A177-3AD203B41FA5}">
                      <a16:colId xmlns:a16="http://schemas.microsoft.com/office/drawing/2014/main" val="2123631814"/>
                    </a:ext>
                  </a:extLst>
                </a:gridCol>
              </a:tblGrid>
              <a:tr h="3096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Jérémie n’aime pas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Simon n’aime pas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Émilie n’aime pas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5514192"/>
                  </a:ext>
                </a:extLst>
              </a:tr>
              <a:tr h="292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 dimanche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télévision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le chocolat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58396"/>
                  </a:ext>
                </a:extLst>
              </a:tr>
              <a:tr h="3096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 chocolat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livres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39445"/>
                  </a:ext>
                </a:extLst>
              </a:tr>
              <a:tr h="292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l’école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radio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258061"/>
                  </a:ext>
                </a:extLst>
              </a:tr>
              <a:tr h="3096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la télévision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danse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472043"/>
                  </a:ext>
                </a:extLst>
              </a:tr>
              <a:tr h="292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 football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184961"/>
                  </a:ext>
                </a:extLst>
              </a:tr>
              <a:tr h="3096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 téléphone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8939719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9F8AB67-0825-AF2B-2F41-0E6A857DF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5AAE6D-AC60-4641-60A6-C5B991A5DAE3}"/>
              </a:ext>
            </a:extLst>
          </p:cNvPr>
          <p:cNvSpPr/>
          <p:nvPr/>
        </p:nvSpPr>
        <p:spPr>
          <a:xfrm>
            <a:off x="493159" y="2193533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7418C6-32A1-0414-554E-F192B3B5A63C}"/>
              </a:ext>
            </a:extLst>
          </p:cNvPr>
          <p:cNvSpPr/>
          <p:nvPr/>
        </p:nvSpPr>
        <p:spPr>
          <a:xfrm>
            <a:off x="493159" y="2497906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56D2EC-6D65-8AC1-761F-873F9EBF8A70}"/>
              </a:ext>
            </a:extLst>
          </p:cNvPr>
          <p:cNvSpPr/>
          <p:nvPr/>
        </p:nvSpPr>
        <p:spPr>
          <a:xfrm>
            <a:off x="493159" y="2817477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4C52E8-931C-62AC-D576-81CB57BBD20B}"/>
              </a:ext>
            </a:extLst>
          </p:cNvPr>
          <p:cNvSpPr/>
          <p:nvPr/>
        </p:nvSpPr>
        <p:spPr>
          <a:xfrm>
            <a:off x="493159" y="3137048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F48341-1293-4314-701C-17CD45B6BF57}"/>
              </a:ext>
            </a:extLst>
          </p:cNvPr>
          <p:cNvSpPr/>
          <p:nvPr/>
        </p:nvSpPr>
        <p:spPr>
          <a:xfrm>
            <a:off x="493159" y="3456619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96DEA7-5F0F-22F3-ECEA-0B8A6C4FFC0A}"/>
              </a:ext>
            </a:extLst>
          </p:cNvPr>
          <p:cNvSpPr/>
          <p:nvPr/>
        </p:nvSpPr>
        <p:spPr>
          <a:xfrm>
            <a:off x="493159" y="3755006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EB2C57-A103-F844-8321-5C804408D4A7}"/>
              </a:ext>
            </a:extLst>
          </p:cNvPr>
          <p:cNvSpPr/>
          <p:nvPr/>
        </p:nvSpPr>
        <p:spPr>
          <a:xfrm>
            <a:off x="3265469" y="2193533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A0E0F4-325D-7A94-14D7-78566D2FAE3E}"/>
              </a:ext>
            </a:extLst>
          </p:cNvPr>
          <p:cNvSpPr/>
          <p:nvPr/>
        </p:nvSpPr>
        <p:spPr>
          <a:xfrm>
            <a:off x="3265469" y="2497906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FDBA0E-0035-A0B4-A299-7FF7B045E8CB}"/>
              </a:ext>
            </a:extLst>
          </p:cNvPr>
          <p:cNvSpPr/>
          <p:nvPr/>
        </p:nvSpPr>
        <p:spPr>
          <a:xfrm>
            <a:off x="3265469" y="2817476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EFDFBD-F3A3-F9F2-73DD-F2AB20D83DFE}"/>
              </a:ext>
            </a:extLst>
          </p:cNvPr>
          <p:cNvSpPr/>
          <p:nvPr/>
        </p:nvSpPr>
        <p:spPr>
          <a:xfrm>
            <a:off x="3265469" y="3117385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794242-6CEB-DBC2-2E5C-12C8F48E90FB}"/>
              </a:ext>
            </a:extLst>
          </p:cNvPr>
          <p:cNvSpPr/>
          <p:nvPr/>
        </p:nvSpPr>
        <p:spPr>
          <a:xfrm>
            <a:off x="6037779" y="2193533"/>
            <a:ext cx="2635051" cy="2260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8" name="Diagramme 2">
            <a:extLst>
              <a:ext uri="{FF2B5EF4-FFF2-40B4-BE49-F238E27FC236}">
                <a16:creationId xmlns:a16="http://schemas.microsoft.com/office/drawing/2014/main" id="{83F492FC-9BD4-F6C6-7400-C8FF54A7A3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565594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111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</a:rPr>
              <a:t>Décrire un personnage de jeu vidéo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855691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C82748D-A2F3-94D3-4A39-FB496B128FEA}"/>
              </a:ext>
            </a:extLst>
          </p:cNvPr>
          <p:cNvSpPr txBox="1"/>
          <p:nvPr/>
        </p:nvSpPr>
        <p:spPr>
          <a:xfrm>
            <a:off x="134913" y="4666545"/>
            <a:ext cx="481031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9F61B2-D065-2BCA-312D-08C3D1AADB9E}"/>
              </a:ext>
            </a:extLst>
          </p:cNvPr>
          <p:cNvSpPr/>
          <p:nvPr/>
        </p:nvSpPr>
        <p:spPr>
          <a:xfrm>
            <a:off x="3606562" y="3658961"/>
            <a:ext cx="2062299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07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336884" y="1356296"/>
            <a:ext cx="4183745" cy="1676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dirty="0"/>
              <a:t>Sébastien aime </a:t>
            </a:r>
            <a:r>
              <a:rPr lang="fr-FR" dirty="0">
                <a:solidFill>
                  <a:srgbClr val="FF0000"/>
                </a:solidFill>
              </a:rPr>
              <a:t>le</a:t>
            </a:r>
            <a:r>
              <a:rPr lang="fr-FR" dirty="0"/>
              <a:t> français et </a:t>
            </a:r>
            <a:r>
              <a:rPr lang="fr-FR" dirty="0">
                <a:solidFill>
                  <a:srgbClr val="FF0000"/>
                </a:solidFill>
              </a:rPr>
              <a:t>le</a:t>
            </a:r>
            <a:r>
              <a:rPr lang="fr-FR" dirty="0"/>
              <a:t> cinéma.</a:t>
            </a:r>
          </a:p>
          <a:p>
            <a:pPr algn="just">
              <a:lnSpc>
                <a:spcPct val="200000"/>
              </a:lnSpc>
            </a:pPr>
            <a:r>
              <a:rPr lang="fr-FR" dirty="0"/>
              <a:t>Sammy adore </a:t>
            </a:r>
            <a:r>
              <a:rPr lang="fr-FR" dirty="0">
                <a:solidFill>
                  <a:srgbClr val="FF0000"/>
                </a:solidFill>
              </a:rPr>
              <a:t>la</a:t>
            </a:r>
            <a:r>
              <a:rPr lang="fr-FR" dirty="0"/>
              <a:t> danse classique et </a:t>
            </a:r>
            <a:r>
              <a:rPr lang="fr-FR" dirty="0">
                <a:solidFill>
                  <a:srgbClr val="FF0000"/>
                </a:solidFill>
              </a:rPr>
              <a:t>les</a:t>
            </a:r>
            <a:r>
              <a:rPr lang="fr-FR" dirty="0"/>
              <a:t> animaux.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398233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Passons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Les articles </a:t>
            </a:r>
            <a:r>
              <a:rPr lang="en-US" b="1" dirty="0" err="1">
                <a:latin typeface="+mj-lt"/>
                <a:ea typeface="+mj-ea"/>
                <a:cs typeface="+mj-cs"/>
              </a:rPr>
              <a:t>définis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34376" t="1163" r="286" b="-1163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16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1857212" y="1592397"/>
            <a:ext cx="24385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316342"/>
            <a:ext cx="1654348" cy="9305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D2A69C6-E0A7-B2D2-7F30-21A7B9DD23BD}"/>
              </a:ext>
            </a:extLst>
          </p:cNvPr>
          <p:cNvSpPr/>
          <p:nvPr/>
        </p:nvSpPr>
        <p:spPr>
          <a:xfrm>
            <a:off x="3113070" y="1592396"/>
            <a:ext cx="187502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E61DC-D38F-B7C9-119D-2DBF493B1D6F}"/>
              </a:ext>
            </a:extLst>
          </p:cNvPr>
          <p:cNvSpPr/>
          <p:nvPr/>
        </p:nvSpPr>
        <p:spPr>
          <a:xfrm>
            <a:off x="1887685" y="2146099"/>
            <a:ext cx="24385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4170936" y="2150532"/>
            <a:ext cx="24385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B5DB5E09-8011-BD2F-B809-83D8B9965F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691330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4352700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b="1" dirty="0"/>
              <a:t>III. Grammaire : </a:t>
            </a:r>
            <a:r>
              <a:rPr lang="fr-FR" dirty="0"/>
              <a:t>Les articles définis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5049520" y="205232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5085080" y="243078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5252720" y="2809240"/>
            <a:ext cx="141224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51FA1-9DAF-CF84-FD8E-5F3750A4104E}"/>
              </a:ext>
            </a:extLst>
          </p:cNvPr>
          <p:cNvSpPr/>
          <p:nvPr/>
        </p:nvSpPr>
        <p:spPr>
          <a:xfrm>
            <a:off x="4048760" y="2834640"/>
            <a:ext cx="49276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99A98FD-E2A7-1D32-EA74-58CE28BC65C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200150"/>
          <a:ext cx="8229600" cy="218160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766792">
                  <a:extLst>
                    <a:ext uri="{9D8B030D-6E8A-4147-A177-3AD203B41FA5}">
                      <a16:colId xmlns:a16="http://schemas.microsoft.com/office/drawing/2014/main" val="928267787"/>
                    </a:ext>
                  </a:extLst>
                </a:gridCol>
                <a:gridCol w="2732227">
                  <a:extLst>
                    <a:ext uri="{9D8B030D-6E8A-4147-A177-3AD203B41FA5}">
                      <a16:colId xmlns:a16="http://schemas.microsoft.com/office/drawing/2014/main" val="543592513"/>
                    </a:ext>
                  </a:extLst>
                </a:gridCol>
                <a:gridCol w="2730581">
                  <a:extLst>
                    <a:ext uri="{9D8B030D-6E8A-4147-A177-3AD203B41FA5}">
                      <a16:colId xmlns:a16="http://schemas.microsoft.com/office/drawing/2014/main" val="1019726052"/>
                    </a:ext>
                  </a:extLst>
                </a:gridCol>
              </a:tblGrid>
              <a:tr h="3096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Jérémie n’aime pas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Simon n’aime pas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Émilie n’aime pas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1671391"/>
                  </a:ext>
                </a:extLst>
              </a:tr>
              <a:tr h="292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 dimanche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télévision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le chocolat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9160467"/>
                  </a:ext>
                </a:extLst>
              </a:tr>
              <a:tr h="3096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 chocolat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livres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354917"/>
                  </a:ext>
                </a:extLst>
              </a:tr>
              <a:tr h="292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l’école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radio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574652"/>
                  </a:ext>
                </a:extLst>
              </a:tr>
              <a:tr h="3096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la télévision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danse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95766"/>
                  </a:ext>
                </a:extLst>
              </a:tr>
              <a:tr h="292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 football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403362"/>
                  </a:ext>
                </a:extLst>
              </a:tr>
              <a:tr h="3096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 téléphone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00" marR="67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85467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BE2C029D-CF1A-FB14-7124-6F572016B62D}"/>
              </a:ext>
            </a:extLst>
          </p:cNvPr>
          <p:cNvSpPr/>
          <p:nvPr/>
        </p:nvSpPr>
        <p:spPr>
          <a:xfrm>
            <a:off x="512041" y="1538936"/>
            <a:ext cx="209854" cy="2513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2F18EA-0202-59D1-0869-8EBAE55A6A13}"/>
              </a:ext>
            </a:extLst>
          </p:cNvPr>
          <p:cNvSpPr/>
          <p:nvPr/>
        </p:nvSpPr>
        <p:spPr>
          <a:xfrm>
            <a:off x="509131" y="1848190"/>
            <a:ext cx="209854" cy="2513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21AE86-C0A2-1EA5-11BD-90378718CBDE}"/>
              </a:ext>
            </a:extLst>
          </p:cNvPr>
          <p:cNvSpPr/>
          <p:nvPr/>
        </p:nvSpPr>
        <p:spPr>
          <a:xfrm>
            <a:off x="509131" y="2792585"/>
            <a:ext cx="209854" cy="2513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31AE77-BE5C-ADC3-4819-02E78682C8D4}"/>
              </a:ext>
            </a:extLst>
          </p:cNvPr>
          <p:cNvSpPr/>
          <p:nvPr/>
        </p:nvSpPr>
        <p:spPr>
          <a:xfrm>
            <a:off x="519651" y="3104190"/>
            <a:ext cx="209854" cy="2513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FB4F60-3939-FAFD-B70E-7D0F7F1E531A}"/>
              </a:ext>
            </a:extLst>
          </p:cNvPr>
          <p:cNvSpPr/>
          <p:nvPr/>
        </p:nvSpPr>
        <p:spPr>
          <a:xfrm>
            <a:off x="6001650" y="1538936"/>
            <a:ext cx="209854" cy="2513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5C38BA-5F3A-580C-185E-ED2A90ED8426}"/>
              </a:ext>
            </a:extLst>
          </p:cNvPr>
          <p:cNvSpPr/>
          <p:nvPr/>
        </p:nvSpPr>
        <p:spPr>
          <a:xfrm>
            <a:off x="512041" y="2494893"/>
            <a:ext cx="209854" cy="25136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E6646C-06C0-58AD-E19F-85FF516347BD}"/>
              </a:ext>
            </a:extLst>
          </p:cNvPr>
          <p:cNvSpPr/>
          <p:nvPr/>
        </p:nvSpPr>
        <p:spPr>
          <a:xfrm>
            <a:off x="3271284" y="1538936"/>
            <a:ext cx="209854" cy="25136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1649E-EDC2-8C6B-41F2-B01B2BB91039}"/>
              </a:ext>
            </a:extLst>
          </p:cNvPr>
          <p:cNvSpPr/>
          <p:nvPr/>
        </p:nvSpPr>
        <p:spPr>
          <a:xfrm>
            <a:off x="3271284" y="2168960"/>
            <a:ext cx="209854" cy="25136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447B5F-0B8D-A2C3-4C5E-11E28393C33E}"/>
              </a:ext>
            </a:extLst>
          </p:cNvPr>
          <p:cNvSpPr/>
          <p:nvPr/>
        </p:nvSpPr>
        <p:spPr>
          <a:xfrm>
            <a:off x="3271284" y="2490079"/>
            <a:ext cx="209854" cy="25136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68DA438-9A13-1755-6923-17B4078EDD92}"/>
              </a:ext>
            </a:extLst>
          </p:cNvPr>
          <p:cNvSpPr/>
          <p:nvPr/>
        </p:nvSpPr>
        <p:spPr>
          <a:xfrm>
            <a:off x="522234" y="2174816"/>
            <a:ext cx="106416" cy="25136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B27721-20AC-2B81-2069-C439D981D800}"/>
              </a:ext>
            </a:extLst>
          </p:cNvPr>
          <p:cNvSpPr/>
          <p:nvPr/>
        </p:nvSpPr>
        <p:spPr>
          <a:xfrm>
            <a:off x="3266709" y="1870611"/>
            <a:ext cx="333977" cy="25136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4" name="Diagramme 2">
            <a:extLst>
              <a:ext uri="{FF2B5EF4-FFF2-40B4-BE49-F238E27FC236}">
                <a16:creationId xmlns:a16="http://schemas.microsoft.com/office/drawing/2014/main" id="{C5E5F8B8-06BD-DA20-7698-A894DC5C80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631243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686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F7AA07-76DE-E35F-BFF2-8CCA2B40A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03999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18</a:t>
            </a:fld>
            <a:endParaRPr lang="en-US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E4B541-B391-5B26-0823-03F1CDFE7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368153"/>
              </p:ext>
            </p:extLst>
          </p:nvPr>
        </p:nvGraphicFramePr>
        <p:xfrm>
          <a:off x="246295" y="1073649"/>
          <a:ext cx="8681948" cy="274154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225053">
                  <a:extLst>
                    <a:ext uri="{9D8B030D-6E8A-4147-A177-3AD203B41FA5}">
                      <a16:colId xmlns:a16="http://schemas.microsoft.com/office/drawing/2014/main" val="3213207081"/>
                    </a:ext>
                  </a:extLst>
                </a:gridCol>
                <a:gridCol w="2136090">
                  <a:extLst>
                    <a:ext uri="{9D8B030D-6E8A-4147-A177-3AD203B41FA5}">
                      <a16:colId xmlns:a16="http://schemas.microsoft.com/office/drawing/2014/main" val="988081241"/>
                    </a:ext>
                  </a:extLst>
                </a:gridCol>
                <a:gridCol w="1743406">
                  <a:extLst>
                    <a:ext uri="{9D8B030D-6E8A-4147-A177-3AD203B41FA5}">
                      <a16:colId xmlns:a16="http://schemas.microsoft.com/office/drawing/2014/main" val="560599523"/>
                    </a:ext>
                  </a:extLst>
                </a:gridCol>
                <a:gridCol w="2577399">
                  <a:extLst>
                    <a:ext uri="{9D8B030D-6E8A-4147-A177-3AD203B41FA5}">
                      <a16:colId xmlns:a16="http://schemas.microsoft.com/office/drawing/2014/main" val="3040587998"/>
                    </a:ext>
                  </a:extLst>
                </a:gridCol>
              </a:tblGrid>
              <a:tr h="36078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635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Nom </a:t>
                      </a:r>
                      <a:r>
                        <a:rPr lang="fr-FR" sz="2000" b="0" dirty="0">
                          <a:solidFill>
                            <a:schemeClr val="accent5"/>
                          </a:solidFill>
                          <a:effectLst/>
                        </a:rPr>
                        <a:t>masculin</a:t>
                      </a:r>
                      <a:endParaRPr lang="fr-FR" sz="2700" b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Nom </a:t>
                      </a:r>
                      <a:r>
                        <a:rPr lang="fr-FR" sz="2000" b="0" dirty="0">
                          <a:solidFill>
                            <a:schemeClr val="accent2"/>
                          </a:solidFill>
                          <a:effectLst/>
                        </a:rPr>
                        <a:t>féminin</a:t>
                      </a:r>
                      <a:endParaRPr lang="fr-FR" sz="2700" b="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solidFill>
                            <a:srgbClr val="7030A0"/>
                          </a:solidFill>
                          <a:effectLst/>
                        </a:rPr>
                        <a:t>Voyelle*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effectLst/>
                        </a:rPr>
                        <a:t>(a - e/é – i – o – u – y) 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dirty="0">
                          <a:effectLst/>
                        </a:rPr>
                        <a:t>Masculin / féminin / voyelle</a:t>
                      </a: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40770"/>
                  </a:ext>
                </a:extLst>
              </a:tr>
              <a:tr h="2369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chemeClr val="accent5"/>
                          </a:solidFill>
                          <a:effectLst/>
                        </a:rPr>
                        <a:t>Le</a:t>
                      </a:r>
                      <a:r>
                        <a:rPr lang="fr-FR" sz="2700" b="0" dirty="0">
                          <a:effectLst/>
                        </a:rPr>
                        <a:t> chocolat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chemeClr val="accent2"/>
                          </a:solidFill>
                          <a:effectLst/>
                        </a:rPr>
                        <a:t>La</a:t>
                      </a:r>
                      <a:r>
                        <a:rPr lang="fr-FR" sz="2700" dirty="0">
                          <a:effectLst/>
                        </a:rPr>
                        <a:t> télévision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rgbClr val="7030A0"/>
                          </a:solidFill>
                          <a:effectLst/>
                        </a:rPr>
                        <a:t>L’</a:t>
                      </a:r>
                      <a:r>
                        <a:rPr lang="fr-FR" sz="2700" dirty="0">
                          <a:effectLst/>
                        </a:rPr>
                        <a:t>école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rgbClr val="FFC000"/>
                          </a:solidFill>
                          <a:effectLst/>
                        </a:rPr>
                        <a:t>Les</a:t>
                      </a:r>
                      <a:r>
                        <a:rPr lang="fr-FR" sz="2700" dirty="0">
                          <a:effectLst/>
                        </a:rPr>
                        <a:t> livres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516122"/>
                  </a:ext>
                </a:extLst>
              </a:tr>
              <a:tr h="3171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chemeClr val="accent5"/>
                          </a:solidFill>
                          <a:effectLst/>
                        </a:rPr>
                        <a:t>Le</a:t>
                      </a:r>
                      <a:r>
                        <a:rPr lang="fr-FR" sz="2700" b="0" dirty="0">
                          <a:effectLst/>
                        </a:rPr>
                        <a:t> football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chemeClr val="accent2"/>
                          </a:solidFill>
                          <a:effectLst/>
                        </a:rPr>
                        <a:t>La</a:t>
                      </a:r>
                      <a:r>
                        <a:rPr lang="fr-FR" sz="2700" dirty="0">
                          <a:effectLst/>
                        </a:rPr>
                        <a:t> radio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 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 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496361"/>
                  </a:ext>
                </a:extLst>
              </a:tr>
              <a:tr h="3171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chemeClr val="accent5"/>
                          </a:solidFill>
                          <a:effectLst/>
                        </a:rPr>
                        <a:t>Le</a:t>
                      </a:r>
                      <a:r>
                        <a:rPr lang="fr-FR" sz="2700" b="0" dirty="0">
                          <a:effectLst/>
                        </a:rPr>
                        <a:t> téléphone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chemeClr val="accent2"/>
                          </a:solidFill>
                          <a:effectLst/>
                        </a:rPr>
                        <a:t>La</a:t>
                      </a:r>
                      <a:r>
                        <a:rPr lang="fr-FR" sz="2700" dirty="0">
                          <a:effectLst/>
                        </a:rPr>
                        <a:t> danse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 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 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502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chemeClr val="accent5"/>
                          </a:solidFill>
                          <a:effectLst/>
                        </a:rPr>
                        <a:t>Le</a:t>
                      </a:r>
                      <a:r>
                        <a:rPr lang="fr-FR" sz="2700" b="0" dirty="0">
                          <a:effectLst/>
                        </a:rPr>
                        <a:t> dimanche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 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 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 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218" marR="1682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96335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37A45824-98BD-FB0E-D74F-3B1EEA3C3066}"/>
              </a:ext>
            </a:extLst>
          </p:cNvPr>
          <p:cNvSpPr/>
          <p:nvPr/>
        </p:nvSpPr>
        <p:spPr>
          <a:xfrm>
            <a:off x="2522483" y="1113745"/>
            <a:ext cx="1699510" cy="34929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138AD4-38E3-D5F3-932C-D794DFA001F8}"/>
              </a:ext>
            </a:extLst>
          </p:cNvPr>
          <p:cNvSpPr/>
          <p:nvPr/>
        </p:nvSpPr>
        <p:spPr>
          <a:xfrm>
            <a:off x="6702614" y="1122310"/>
            <a:ext cx="1699510" cy="34929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79617D-733A-B287-5E16-1622944F175A}"/>
              </a:ext>
            </a:extLst>
          </p:cNvPr>
          <p:cNvSpPr/>
          <p:nvPr/>
        </p:nvSpPr>
        <p:spPr>
          <a:xfrm>
            <a:off x="568484" y="1524863"/>
            <a:ext cx="1699510" cy="34929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ECE8C0-81B7-6AAE-A3A1-7D3558820853}"/>
              </a:ext>
            </a:extLst>
          </p:cNvPr>
          <p:cNvSpPr/>
          <p:nvPr/>
        </p:nvSpPr>
        <p:spPr>
          <a:xfrm>
            <a:off x="2764095" y="1524863"/>
            <a:ext cx="1699510" cy="34929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EE2C8C-CA6F-7CCA-5558-491721AB6EAE}"/>
              </a:ext>
            </a:extLst>
          </p:cNvPr>
          <p:cNvSpPr/>
          <p:nvPr/>
        </p:nvSpPr>
        <p:spPr>
          <a:xfrm>
            <a:off x="4668852" y="1524863"/>
            <a:ext cx="1699510" cy="34929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9757BE-12ED-888B-E63A-D108B0D78575}"/>
              </a:ext>
            </a:extLst>
          </p:cNvPr>
          <p:cNvSpPr/>
          <p:nvPr/>
        </p:nvSpPr>
        <p:spPr>
          <a:xfrm>
            <a:off x="6542700" y="1532760"/>
            <a:ext cx="2235540" cy="57689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A6BB3286-D452-69DB-6C8E-7DA0C257E2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660" y="367272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mp3-output-ttsfree(dot)com - 2023-01-27T173017.310">
            <a:hlinkClick r:id="" action="ppaction://media"/>
            <a:extLst>
              <a:ext uri="{FF2B5EF4-FFF2-40B4-BE49-F238E27FC236}">
                <a16:creationId xmlns:a16="http://schemas.microsoft.com/office/drawing/2014/main" id="{50AEE88F-3803-96D3-E715-A50ADAC17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67348" y="1821205"/>
            <a:ext cx="304800" cy="3048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mp3-output-ttsfree(dot)com - 2023-01-27T173105.831">
            <a:hlinkClick r:id="" action="ppaction://media"/>
            <a:extLst>
              <a:ext uri="{FF2B5EF4-FFF2-40B4-BE49-F238E27FC236}">
                <a16:creationId xmlns:a16="http://schemas.microsoft.com/office/drawing/2014/main" id="{F0F16204-012B-B26B-D5E4-9B3DF0223F9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98843" y="1874158"/>
            <a:ext cx="304800" cy="3048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6" name="mp3-output-ttsfree(dot)com - 2023-01-27T173140.147">
            <a:hlinkClick r:id="" action="ppaction://media"/>
            <a:extLst>
              <a:ext uri="{FF2B5EF4-FFF2-40B4-BE49-F238E27FC236}">
                <a16:creationId xmlns:a16="http://schemas.microsoft.com/office/drawing/2014/main" id="{42F6E2F9-140D-7CB8-ABEC-01C6ACF89CE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063562" y="1830862"/>
            <a:ext cx="304800" cy="3048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mp3-output-ttsfree(dot)com - 2023-01-27T173200.862">
            <a:hlinkClick r:id="" action="ppaction://media"/>
            <a:extLst>
              <a:ext uri="{FF2B5EF4-FFF2-40B4-BE49-F238E27FC236}">
                <a16:creationId xmlns:a16="http://schemas.microsoft.com/office/drawing/2014/main" id="{14BCE5B1-03AB-BFA6-1851-54231A31C37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08999" y="1811001"/>
            <a:ext cx="304800" cy="3048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2EC33ADF-8CDA-41FF-D088-9A871D5CF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pPr algn="ctr"/>
            <a:r>
              <a:rPr lang="fr-FR" u="sng" dirty="0"/>
              <a:t>Les articles définis</a:t>
            </a:r>
          </a:p>
        </p:txBody>
      </p:sp>
      <p:graphicFrame>
        <p:nvGraphicFramePr>
          <p:cNvPr id="20" name="Diagramme 2">
            <a:extLst>
              <a:ext uri="{FF2B5EF4-FFF2-40B4-BE49-F238E27FC236}">
                <a16:creationId xmlns:a16="http://schemas.microsoft.com/office/drawing/2014/main" id="{3D08C249-315B-6921-9F41-FC4B4621FF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631243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81909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3000"/>
                <a:satMod val="150000"/>
                <a:shade val="98000"/>
                <a:lumMod val="102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A672FF-D9D1-C2FC-FA28-FCAD58B89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480060"/>
            <a:ext cx="2064265" cy="2031956"/>
          </a:xfrm>
          <a:prstGeom prst="rect">
            <a:avLst/>
          </a:prstGeom>
          <a:solidFill>
            <a:srgbClr val="545D44"/>
          </a:solidFill>
          <a:ln>
            <a:solidFill>
              <a:srgbClr val="545D44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3 p. 34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4FF85D7-AE41-C25A-F7E6-AD2667071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82998" y="1233662"/>
            <a:ext cx="5103059" cy="291048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F0F4A8-1E36-ABBD-D2E2-58D5319C3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19</a:t>
            </a:fld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STE052">
            <a:hlinkClick r:id="" action="ppaction://media"/>
            <a:extLst>
              <a:ext uri="{FF2B5EF4-FFF2-40B4-BE49-F238E27FC236}">
                <a16:creationId xmlns:a16="http://schemas.microsoft.com/office/drawing/2014/main" id="{C97EEFF5-18B5-6EFE-294D-4963004A3E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34250" y="1603589"/>
            <a:ext cx="304800" cy="304800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FF3F0081-B05A-FD78-AE9E-4D084EE7F4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631243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3526618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ople in hi-tech suites">
            <a:extLst>
              <a:ext uri="{FF2B5EF4-FFF2-40B4-BE49-F238E27FC236}">
                <a16:creationId xmlns:a16="http://schemas.microsoft.com/office/drawing/2014/main" id="{BBB38BE4-4E7C-2F97-B159-010075E2CB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r="-1" b="15708"/>
          <a:stretch/>
        </p:blipFill>
        <p:spPr>
          <a:xfrm>
            <a:off x="20" y="10"/>
            <a:ext cx="9143980" cy="51434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06BF532-14C3-2197-DCA4-BFDDD983D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2297430"/>
          </a:xfrm>
        </p:spPr>
        <p:txBody>
          <a:bodyPr>
            <a:normAutofit/>
          </a:bodyPr>
          <a:lstStyle/>
          <a:p>
            <a:r>
              <a:rPr lang="fr-FR" sz="5000" dirty="0">
                <a:solidFill>
                  <a:srgbClr val="FFFFFF"/>
                </a:solidFill>
              </a:rPr>
              <a:t>Mon personnage </a:t>
            </a:r>
            <a:br>
              <a:rPr lang="fr-FR" sz="5000" dirty="0">
                <a:solidFill>
                  <a:srgbClr val="FFFFFF"/>
                </a:solidFill>
              </a:rPr>
            </a:br>
            <a:r>
              <a:rPr lang="fr-FR" sz="5000" dirty="0">
                <a:solidFill>
                  <a:srgbClr val="FFFFFF"/>
                </a:solidFill>
              </a:rPr>
              <a:t>de jeu vidéo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FE7F0C-6B1F-E650-358F-EAA2DDEBB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5286" y="3449574"/>
            <a:ext cx="6858000" cy="1152144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2 – </a:t>
            </a:r>
            <a:r>
              <a:rPr lang="fr-FR">
                <a:solidFill>
                  <a:srgbClr val="FFFFFF"/>
                </a:solidFill>
              </a:rPr>
              <a:t>Leçon 2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9483CC-DAD0-F100-162B-0762745D7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005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Espace réservé du contenu 2">
            <a:extLst>
              <a:ext uri="{FF2B5EF4-FFF2-40B4-BE49-F238E27FC236}">
                <a16:creationId xmlns:a16="http://schemas.microsoft.com/office/drawing/2014/main" id="{2C75962B-1308-D593-B49C-3B57481F9C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3400136"/>
              </p:ext>
            </p:extLst>
          </p:nvPr>
        </p:nvGraphicFramePr>
        <p:xfrm>
          <a:off x="628650" y="1671065"/>
          <a:ext cx="7886700" cy="2961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88D922-001E-F71F-6523-35BBB82D7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5750D1-3E59-A4A0-F408-EDD63B9A84C2}"/>
              </a:ext>
            </a:extLst>
          </p:cNvPr>
          <p:cNvSpPr txBox="1"/>
          <p:nvPr/>
        </p:nvSpPr>
        <p:spPr>
          <a:xfrm>
            <a:off x="580489" y="308225"/>
            <a:ext cx="8111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À toi ! Qu’est-ce que tu aimes ?</a:t>
            </a:r>
          </a:p>
        </p:txBody>
      </p:sp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A20CAB1A-8233-56F5-D410-A3849F2D71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631243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66795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3600" dirty="0"/>
              <a:t>Online activity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A107A5-809F-0395-9BF2-C298BB52E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355" y="1389153"/>
            <a:ext cx="1129951" cy="11429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1EAACFF-5E08-2EC9-DB49-41D972659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356" y="3158325"/>
            <a:ext cx="1131938" cy="114298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A0B73A0-E42E-B5BF-C9A7-2E3CBF238E2C}"/>
              </a:ext>
            </a:extLst>
          </p:cNvPr>
          <p:cNvSpPr txBox="1"/>
          <p:nvPr/>
        </p:nvSpPr>
        <p:spPr>
          <a:xfrm>
            <a:off x="6750356" y="1063229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F738DF-9552-BE77-3129-AF0E07020D34}"/>
              </a:ext>
            </a:extLst>
          </p:cNvPr>
          <p:cNvSpPr txBox="1"/>
          <p:nvPr/>
        </p:nvSpPr>
        <p:spPr>
          <a:xfrm>
            <a:off x="6664960" y="2858058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2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00C4AC08-7306-964D-6695-D03398FADCEB}"/>
              </a:ext>
            </a:extLst>
          </p:cNvPr>
          <p:cNvSpPr txBox="1">
            <a:spLocks/>
          </p:cNvSpPr>
          <p:nvPr/>
        </p:nvSpPr>
        <p:spPr>
          <a:xfrm>
            <a:off x="628650" y="1969210"/>
            <a:ext cx="4045020" cy="2663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articles définis :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https://play.kahoot.it/v2/?quizId=24d27027-283b-4a49-b09a-b0980e246a05</a:t>
            </a: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5F9FA75A-907F-FBA1-9AF2-F4CB45069F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631243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63189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336884" y="1356296"/>
            <a:ext cx="4183745" cy="1676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dirty="0"/>
              <a:t>Sébastien aime </a:t>
            </a:r>
            <a:r>
              <a:rPr lang="fr-FR" dirty="0">
                <a:solidFill>
                  <a:srgbClr val="FF0000"/>
                </a:solidFill>
              </a:rPr>
              <a:t>le</a:t>
            </a:r>
            <a:r>
              <a:rPr lang="fr-FR" dirty="0"/>
              <a:t> français et </a:t>
            </a:r>
            <a:r>
              <a:rPr lang="fr-FR" dirty="0">
                <a:solidFill>
                  <a:srgbClr val="FF0000"/>
                </a:solidFill>
              </a:rPr>
              <a:t>le</a:t>
            </a:r>
            <a:r>
              <a:rPr lang="fr-FR" dirty="0"/>
              <a:t> cinéma.</a:t>
            </a:r>
          </a:p>
          <a:p>
            <a:pPr algn="just">
              <a:lnSpc>
                <a:spcPct val="200000"/>
              </a:lnSpc>
            </a:pPr>
            <a:r>
              <a:rPr lang="fr-FR" dirty="0"/>
              <a:t>Sammy adore </a:t>
            </a:r>
            <a:r>
              <a:rPr lang="fr-FR" dirty="0">
                <a:solidFill>
                  <a:srgbClr val="FF0000"/>
                </a:solidFill>
              </a:rPr>
              <a:t>la</a:t>
            </a:r>
            <a:r>
              <a:rPr lang="fr-FR" dirty="0"/>
              <a:t> danse classique et </a:t>
            </a:r>
            <a:r>
              <a:rPr lang="fr-FR" dirty="0">
                <a:solidFill>
                  <a:srgbClr val="FF0000"/>
                </a:solidFill>
              </a:rPr>
              <a:t>les</a:t>
            </a:r>
            <a:r>
              <a:rPr lang="fr-FR" dirty="0"/>
              <a:t> animaux.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398233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Revenons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Les articles </a:t>
            </a:r>
            <a:r>
              <a:rPr lang="en-US" b="1" dirty="0" err="1">
                <a:latin typeface="+mj-lt"/>
                <a:ea typeface="+mj-ea"/>
                <a:cs typeface="+mj-cs"/>
              </a:rPr>
              <a:t>définis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34376" t="1163" r="286" b="-1163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22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1857212" y="1592397"/>
            <a:ext cx="24385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316342"/>
            <a:ext cx="1654348" cy="9305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D2A69C6-E0A7-B2D2-7F30-21A7B9DD23BD}"/>
              </a:ext>
            </a:extLst>
          </p:cNvPr>
          <p:cNvSpPr/>
          <p:nvPr/>
        </p:nvSpPr>
        <p:spPr>
          <a:xfrm>
            <a:off x="3113070" y="1592396"/>
            <a:ext cx="187502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E61DC-D38F-B7C9-119D-2DBF493B1D6F}"/>
              </a:ext>
            </a:extLst>
          </p:cNvPr>
          <p:cNvSpPr/>
          <p:nvPr/>
        </p:nvSpPr>
        <p:spPr>
          <a:xfrm>
            <a:off x="1887685" y="2146099"/>
            <a:ext cx="24385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4170936" y="2150532"/>
            <a:ext cx="24385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A80973CE-0BF2-C75A-0E3C-4A7581C215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631243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806665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C5BF1EB4-2582-319F-05A5-150F445021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631243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</a:rPr>
              <a:t>Décrire un personnage de jeu vidéo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2258175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C82748D-A2F3-94D3-4A39-FB496B128FEA}"/>
              </a:ext>
            </a:extLst>
          </p:cNvPr>
          <p:cNvSpPr txBox="1"/>
          <p:nvPr/>
        </p:nvSpPr>
        <p:spPr>
          <a:xfrm>
            <a:off x="134913" y="4666545"/>
            <a:ext cx="481031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9F61B2-D065-2BCA-312D-08C3D1AADB9E}"/>
              </a:ext>
            </a:extLst>
          </p:cNvPr>
          <p:cNvSpPr/>
          <p:nvPr/>
        </p:nvSpPr>
        <p:spPr>
          <a:xfrm>
            <a:off x="3606562" y="3987729"/>
            <a:ext cx="2062299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9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398233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Passons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La </a:t>
            </a:r>
            <a:r>
              <a:rPr lang="en-US" b="1" dirty="0" err="1">
                <a:latin typeface="+mj-lt"/>
                <a:ea typeface="+mj-ea"/>
                <a:cs typeface="+mj-cs"/>
              </a:rPr>
              <a:t>négation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0055" r="20055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25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316342"/>
            <a:ext cx="1654348" cy="930571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B259BDEE-1736-8043-44CE-76860DC22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41" y="1246913"/>
            <a:ext cx="3733779" cy="3611188"/>
          </a:xfrm>
        </p:spPr>
        <p:txBody>
          <a:bodyPr>
            <a:normAutofit fontScale="92500" lnSpcReduction="10000"/>
          </a:bodyPr>
          <a:lstStyle/>
          <a:p>
            <a:endParaRPr lang="fr-FR" b="1" dirty="0"/>
          </a:p>
          <a:p>
            <a:pPr marL="0" indent="0">
              <a:buNone/>
            </a:pPr>
            <a:r>
              <a:rPr lang="fr-FR" b="1" dirty="0"/>
              <a:t>Complétez le dialogue suivant :</a:t>
            </a: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Hey ! Salut Kylian ! Voici </a:t>
            </a:r>
            <a:r>
              <a:rPr lang="fr-FR" dirty="0" err="1"/>
              <a:t>Erding</a:t>
            </a:r>
            <a:r>
              <a:rPr lang="fr-FR" dirty="0"/>
              <a:t> </a:t>
            </a:r>
            <a:r>
              <a:rPr lang="fr-FR" dirty="0" err="1"/>
              <a:t>Haaland</a:t>
            </a:r>
            <a:r>
              <a:rPr lang="fr-FR" dirty="0"/>
              <a:t>, un nouveau joueur du PSG ! </a:t>
            </a:r>
          </a:p>
          <a:p>
            <a:pPr algn="just">
              <a:buFontTx/>
              <a:buChar char="-"/>
            </a:pPr>
            <a:r>
              <a:rPr lang="fr-FR" dirty="0"/>
              <a:t>K: Salut Leo ! Est-ce qu’il aime le tennis et le basket ? </a:t>
            </a:r>
          </a:p>
          <a:p>
            <a:pPr algn="just">
              <a:buFontTx/>
              <a:buChar char="-"/>
            </a:pPr>
            <a:r>
              <a:rPr lang="fr-FR" dirty="0"/>
              <a:t>L: Non, il </a:t>
            </a:r>
            <a:r>
              <a:rPr lang="fr-FR" dirty="0">
                <a:solidFill>
                  <a:srgbClr val="FF0000"/>
                </a:solidFill>
              </a:rPr>
              <a:t>n’</a:t>
            </a:r>
            <a:r>
              <a:rPr lang="fr-FR" dirty="0"/>
              <a:t>aime </a:t>
            </a:r>
            <a:r>
              <a:rPr lang="fr-FR" dirty="0">
                <a:solidFill>
                  <a:srgbClr val="FF0000"/>
                </a:solidFill>
              </a:rPr>
              <a:t>pas</a:t>
            </a:r>
            <a:r>
              <a:rPr lang="fr-FR" dirty="0"/>
              <a:t> le tennis mais il adore le basket. </a:t>
            </a:r>
          </a:p>
          <a:p>
            <a:pPr algn="just">
              <a:buFontTx/>
              <a:buChar char="-"/>
            </a:pPr>
            <a:r>
              <a:rPr lang="fr-FR" dirty="0"/>
              <a:t>K: Super ! Est-ce qu’il préfère </a:t>
            </a:r>
            <a:r>
              <a:rPr lang="fr-FR" dirty="0" err="1"/>
              <a:t>Lebron</a:t>
            </a:r>
            <a:r>
              <a:rPr lang="fr-FR" dirty="0"/>
              <a:t> James ou </a:t>
            </a:r>
            <a:br>
              <a:rPr lang="fr-FR" dirty="0"/>
            </a:br>
            <a:r>
              <a:rPr lang="fr-FR" dirty="0"/>
              <a:t>Stephen Curry ?</a:t>
            </a:r>
          </a:p>
        </p:txBody>
      </p:sp>
      <p:pic>
        <p:nvPicPr>
          <p:cNvPr id="9" name="Picture 4" descr="Masque de Kylian Mbappé - Aux Feux de la Fête - Paris">
            <a:extLst>
              <a:ext uri="{FF2B5EF4-FFF2-40B4-BE49-F238E27FC236}">
                <a16:creationId xmlns:a16="http://schemas.microsoft.com/office/drawing/2014/main" id="{222B7FEA-4E7F-E4E8-BF71-2F4AFCC01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90" y="2636729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7F5EC654-C2CB-EA0B-CA47-DB4199F20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1" y="185816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Masque de Kylian Mbappé - Aux Feux de la Fête - Paris">
            <a:extLst>
              <a:ext uri="{FF2B5EF4-FFF2-40B4-BE49-F238E27FC236}">
                <a16:creationId xmlns:a16="http://schemas.microsoft.com/office/drawing/2014/main" id="{4CD513DF-07FE-B3C0-D9A5-87255A2B9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89" y="3753808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0C43918-694A-436B-E36F-FC05CF3DB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1" y="3230167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81BF0F-FB01-B663-55F0-DFC39408E470}"/>
              </a:ext>
            </a:extLst>
          </p:cNvPr>
          <p:cNvSpPr/>
          <p:nvPr/>
        </p:nvSpPr>
        <p:spPr>
          <a:xfrm>
            <a:off x="1424539" y="3267777"/>
            <a:ext cx="1275347" cy="2868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42E124D-22C6-3E01-0CB7-6D01BF616B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6608257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74873798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b="1" dirty="0"/>
              <a:t>IV. Grammaire : </a:t>
            </a:r>
            <a:r>
              <a:rPr lang="fr-FR" dirty="0"/>
              <a:t>La phrase négative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B71DEC-364E-9C76-7BD2-954A9B1C3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835719A-DBC4-9C15-EB6F-389C8A21F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410820"/>
              </p:ext>
            </p:extLst>
          </p:nvPr>
        </p:nvGraphicFramePr>
        <p:xfrm>
          <a:off x="620359" y="1775982"/>
          <a:ext cx="8061304" cy="247459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862580">
                  <a:extLst>
                    <a:ext uri="{9D8B030D-6E8A-4147-A177-3AD203B41FA5}">
                      <a16:colId xmlns:a16="http://schemas.microsoft.com/office/drawing/2014/main" val="3397869463"/>
                    </a:ext>
                  </a:extLst>
                </a:gridCol>
                <a:gridCol w="5198724">
                  <a:extLst>
                    <a:ext uri="{9D8B030D-6E8A-4147-A177-3AD203B41FA5}">
                      <a16:colId xmlns:a16="http://schemas.microsoft.com/office/drawing/2014/main" val="37169145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Phrase positive (+)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Phrase négative (-)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3032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Simon parle français.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Simon ne parle pas français.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1848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Il aime la musique.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Il n’ aime pas la musique.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4436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1600" dirty="0">
                          <a:effectLst/>
                        </a:rPr>
                        <a:t>La négation exprime le </a:t>
                      </a:r>
                      <a:r>
                        <a:rPr lang="fr-FR" sz="1600" b="1" dirty="0">
                          <a:effectLst/>
                        </a:rPr>
                        <a:t>contraire</a:t>
                      </a:r>
                      <a:r>
                        <a:rPr lang="fr-FR" sz="1600" dirty="0">
                          <a:effectLst/>
                        </a:rPr>
                        <a:t> d’une action ou d’une situation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effectLst/>
                        </a:rPr>
                        <a:t>Sujet 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effectLst/>
                        </a:rPr>
                        <a:t>+ NE + Verbe + PAS 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ATTN</a:t>
                      </a: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: Devant une voyelle (</a:t>
                      </a:r>
                      <a:r>
                        <a:rPr lang="fr-FR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a,e,i,o,u,y</a:t>
                      </a: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 : </a:t>
                      </a:r>
                      <a:r>
                        <a:rPr lang="fr-F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= n’</a:t>
                      </a:r>
                      <a:endParaRPr lang="fr-FR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825354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ADE0A32-1FB1-56C7-757D-249140095D21}"/>
              </a:ext>
            </a:extLst>
          </p:cNvPr>
          <p:cNvSpPr/>
          <p:nvPr/>
        </p:nvSpPr>
        <p:spPr>
          <a:xfrm>
            <a:off x="4154190" y="2089723"/>
            <a:ext cx="278680" cy="2214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CA76CE-7243-44AA-6DEA-5946D11662AB}"/>
              </a:ext>
            </a:extLst>
          </p:cNvPr>
          <p:cNvSpPr/>
          <p:nvPr/>
        </p:nvSpPr>
        <p:spPr>
          <a:xfrm>
            <a:off x="4986242" y="2098287"/>
            <a:ext cx="337203" cy="2214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B102DB-4B95-517D-4066-F0F12B15BE2E}"/>
              </a:ext>
            </a:extLst>
          </p:cNvPr>
          <p:cNvSpPr/>
          <p:nvPr/>
        </p:nvSpPr>
        <p:spPr>
          <a:xfrm>
            <a:off x="3708630" y="2380822"/>
            <a:ext cx="190342" cy="2214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08947C-7804-AFC2-4011-4F8BF3DF6A53}"/>
              </a:ext>
            </a:extLst>
          </p:cNvPr>
          <p:cNvSpPr/>
          <p:nvPr/>
        </p:nvSpPr>
        <p:spPr>
          <a:xfrm>
            <a:off x="4446850" y="2380822"/>
            <a:ext cx="337203" cy="2214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9B689C-FE9E-5575-558A-934B7584D98E}"/>
              </a:ext>
            </a:extLst>
          </p:cNvPr>
          <p:cNvSpPr/>
          <p:nvPr/>
        </p:nvSpPr>
        <p:spPr>
          <a:xfrm>
            <a:off x="4461709" y="2090402"/>
            <a:ext cx="493699" cy="22140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22AF76-DB48-E8C2-01BC-4DDB7C9529BD}"/>
              </a:ext>
            </a:extLst>
          </p:cNvPr>
          <p:cNvSpPr/>
          <p:nvPr/>
        </p:nvSpPr>
        <p:spPr>
          <a:xfrm>
            <a:off x="3936015" y="2376364"/>
            <a:ext cx="493699" cy="22140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23FF48-1210-453B-9D9C-17AA623E27E3}"/>
              </a:ext>
            </a:extLst>
          </p:cNvPr>
          <p:cNvSpPr/>
          <p:nvPr/>
        </p:nvSpPr>
        <p:spPr>
          <a:xfrm>
            <a:off x="4182864" y="3569490"/>
            <a:ext cx="370923" cy="2214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E6EA42-9222-3329-4219-31A04CBD2281}"/>
              </a:ext>
            </a:extLst>
          </p:cNvPr>
          <p:cNvSpPr/>
          <p:nvPr/>
        </p:nvSpPr>
        <p:spPr>
          <a:xfrm>
            <a:off x="5473252" y="3568524"/>
            <a:ext cx="448817" cy="2214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88C017-04CD-7473-A126-3C874A89EC12}"/>
              </a:ext>
            </a:extLst>
          </p:cNvPr>
          <p:cNvSpPr/>
          <p:nvPr/>
        </p:nvSpPr>
        <p:spPr>
          <a:xfrm>
            <a:off x="4680100" y="3569007"/>
            <a:ext cx="657114" cy="22140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E79EC4-3B3A-ED8E-E1AE-1D22874D653D}"/>
              </a:ext>
            </a:extLst>
          </p:cNvPr>
          <p:cNvSpPr/>
          <p:nvPr/>
        </p:nvSpPr>
        <p:spPr>
          <a:xfrm>
            <a:off x="6758342" y="4021629"/>
            <a:ext cx="190342" cy="2214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72D2D0-9931-19C7-F3E5-1846E53B90F8}"/>
              </a:ext>
            </a:extLst>
          </p:cNvPr>
          <p:cNvSpPr/>
          <p:nvPr/>
        </p:nvSpPr>
        <p:spPr>
          <a:xfrm>
            <a:off x="628650" y="2624870"/>
            <a:ext cx="8061304" cy="16257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7" name="Diagramme 2">
            <a:extLst>
              <a:ext uri="{FF2B5EF4-FFF2-40B4-BE49-F238E27FC236}">
                <a16:creationId xmlns:a16="http://schemas.microsoft.com/office/drawing/2014/main" id="{41DE633A-FFAC-175C-C164-B190CF45D4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05022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532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0" grpId="0" animBg="1"/>
      <p:bldP spid="11" grpId="0" animBg="1"/>
      <p:bldP spid="12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La phrase négative - Profmichelle">
            <a:extLst>
              <a:ext uri="{FF2B5EF4-FFF2-40B4-BE49-F238E27FC236}">
                <a16:creationId xmlns:a16="http://schemas.microsoft.com/office/drawing/2014/main" id="{C616AE2F-740D-E1AF-74C7-75F8238B1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488" y="337688"/>
            <a:ext cx="3909060" cy="29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La négation avec &quot;ne... pas&quot; (explication et exercice) - YouTube">
            <a:extLst>
              <a:ext uri="{FF2B5EF4-FFF2-40B4-BE49-F238E27FC236}">
                <a16:creationId xmlns:a16="http://schemas.microsoft.com/office/drawing/2014/main" id="{D4D6827B-3844-6148-1F14-F7F93E580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9451" y="344461"/>
            <a:ext cx="3909060" cy="292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47A6134-208B-2632-6049-A8B50973D766}"/>
              </a:ext>
            </a:extLst>
          </p:cNvPr>
          <p:cNvSpPr txBox="1"/>
          <p:nvPr/>
        </p:nvSpPr>
        <p:spPr>
          <a:xfrm>
            <a:off x="3284982" y="3758184"/>
            <a:ext cx="5232654" cy="1008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Et </a:t>
            </a:r>
            <a:r>
              <a:rPr lang="en-US" sz="2000" dirty="0" err="1"/>
              <a:t>toi</a:t>
            </a:r>
            <a:r>
              <a:rPr lang="en-US" sz="2000" dirty="0"/>
              <a:t> ? </a:t>
            </a:r>
            <a:r>
              <a:rPr lang="en-US" sz="2000" dirty="0" err="1"/>
              <a:t>Qu’est-ce</a:t>
            </a:r>
            <a:r>
              <a:rPr lang="en-US" sz="2000" dirty="0"/>
              <a:t> que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n’aimes</a:t>
            </a:r>
            <a:r>
              <a:rPr lang="en-US" sz="2000" dirty="0"/>
              <a:t> pas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33356E-DC77-F213-E620-4BE432452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93558" y="4917186"/>
            <a:ext cx="624078" cy="2057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800">
                <a:solidFill>
                  <a:schemeClr val="tx1">
                    <a:alpha val="70000"/>
                  </a:schemeClr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27</a:t>
            </a:fld>
            <a:endParaRPr lang="en-US" sz="800">
              <a:solidFill>
                <a:schemeClr val="tx1">
                  <a:alpha val="70000"/>
                </a:schemeClr>
              </a:solidFill>
            </a:endParaRPr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CF4F4B46-C6A6-C0C2-7267-413EFB2C5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660" y="367272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E5D6A706-91EB-0FAD-E60C-9A9127AA6A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05022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73378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0075" y="1118507"/>
            <a:ext cx="2500312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46C351-9203-03AE-8CE3-BCB0099FC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475449"/>
            <a:ext cx="1971675" cy="1910443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9 p.29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67F0E28-1A36-0DB4-29F0-6B64B85AE7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899"/>
          <a:stretch/>
        </p:blipFill>
        <p:spPr>
          <a:xfrm>
            <a:off x="4157362" y="482599"/>
            <a:ext cx="3936775" cy="417655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FB156D-85F2-267D-214A-6E51CF51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75638" y="4767262"/>
            <a:ext cx="385761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200">
                <a:solidFill>
                  <a:schemeClr val="tx1">
                    <a:alpha val="80000"/>
                  </a:schemeClr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28</a:t>
            </a:fld>
            <a:endParaRPr lang="en-US" sz="1200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24D4F34-1042-A2BC-97F7-016E6A2A59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05022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2799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10167" cy="5143500"/>
          </a:xfrm>
          <a:prstGeom prst="rect">
            <a:avLst/>
          </a:prstGeom>
          <a:solidFill>
            <a:srgbClr val="C3C5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E725AF6-31A5-BF13-D5E3-887E3EBBC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555772"/>
            <a:ext cx="2064265" cy="2031956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5 p.34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FB1C290-E3D2-59BD-3FF1-C38762D1F4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58" r="-4" b="-4"/>
          <a:stretch/>
        </p:blipFill>
        <p:spPr>
          <a:xfrm>
            <a:off x="3081276" y="721359"/>
            <a:ext cx="5286497" cy="369824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224A55-5841-42A7-B81F-B611DD81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2692" y="4767262"/>
            <a:ext cx="420007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200">
                <a:solidFill>
                  <a:srgbClr val="898989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29</a:t>
            </a:fld>
            <a:endParaRPr lang="en-US" sz="1200">
              <a:solidFill>
                <a:srgbClr val="898989"/>
              </a:solidFill>
            </a:endParaRP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16FABA9-3AFE-1192-029C-30C3398EDD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05022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523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379064" y="415614"/>
            <a:ext cx="4103484" cy="4103484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1091" y="770285"/>
            <a:ext cx="4103484" cy="4103485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90000"/>
              </a:lnSpc>
              <a:buNone/>
            </a:pPr>
            <a:r>
              <a:rPr lang="fr-FR" sz="2600" dirty="0">
                <a:solidFill>
                  <a:schemeClr val="tx1">
                    <a:alpha val="80000"/>
                  </a:schemeClr>
                </a:solidFill>
              </a:rPr>
              <a:t>In U2L1, </a:t>
            </a:r>
            <a:r>
              <a:rPr lang="fr-FR" sz="26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6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600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457189" indent="-457189">
              <a:lnSpc>
                <a:spcPct val="90000"/>
              </a:lnSpc>
              <a:buFontTx/>
              <a:buChar char="-"/>
            </a:pP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likes and dislikes</a:t>
            </a:r>
          </a:p>
          <a:p>
            <a:pPr marL="457189" indent="-457189">
              <a:lnSpc>
                <a:spcPct val="90000"/>
              </a:lnSpc>
              <a:buFontTx/>
              <a:buChar char="-"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457189" indent="-457189">
              <a:lnSpc>
                <a:spcPct val="90000"/>
              </a:lnSpc>
              <a:buFontTx/>
              <a:buChar char="-"/>
            </a:pPr>
            <a:endParaRPr lang="fr-FR" sz="21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lnSpc>
                <a:spcPct val="90000"/>
              </a:lnSpc>
              <a:buNone/>
            </a:pP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175DD0-A419-783F-BE09-8B08BA900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80617"/>
            <a:ext cx="2564892" cy="4187361"/>
          </a:xfrm>
        </p:spPr>
        <p:txBody>
          <a:bodyPr anchor="ctr">
            <a:normAutofit/>
          </a:bodyPr>
          <a:lstStyle/>
          <a:p>
            <a:r>
              <a:rPr lang="fr-FR" sz="4100" dirty="0"/>
              <a:t>LE 4 p.34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A4ED92-8FFA-165F-0E0A-34409A3C1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30</a:t>
            </a:fld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DE15CBC-3F71-6774-B70F-52894D737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722" y="473202"/>
            <a:ext cx="4774306" cy="2935224"/>
          </a:xfrm>
          <a:prstGeom prst="rect">
            <a:avLst/>
          </a:prstGeom>
        </p:spPr>
      </p:pic>
      <p:pic>
        <p:nvPicPr>
          <p:cNvPr id="12" name="PISTE053">
            <a:hlinkClick r:id="" action="ppaction://media"/>
            <a:extLst>
              <a:ext uri="{FF2B5EF4-FFF2-40B4-BE49-F238E27FC236}">
                <a16:creationId xmlns:a16="http://schemas.microsoft.com/office/drawing/2014/main" id="{9DF944F7-E58B-F945-C8DF-0AA5291331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1255" y="2965702"/>
            <a:ext cx="304800" cy="304800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C0E0C6D-2B09-CC70-E8AD-64D5811641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05022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659676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5428AC11-BFDF-42EF-80FF-717BBF909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56471" y="1056472"/>
            <a:ext cx="5143500" cy="3030558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2CC56AF6-38E4-490B-8E2B-1A1037B4E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9674" y="1994874"/>
            <a:ext cx="3266696" cy="3030557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2339A6F5-AD6A-4D80-8AD9-6290D13AC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885662" y="1228885"/>
            <a:ext cx="5143179" cy="2686051"/>
          </a:xfrm>
          <a:prstGeom prst="rect">
            <a:avLst/>
          </a:prstGeom>
          <a:gradFill>
            <a:gsLst>
              <a:gs pos="0">
                <a:srgbClr val="000000">
                  <a:alpha val="61000"/>
                </a:srgbClr>
              </a:gs>
              <a:gs pos="95000">
                <a:schemeClr val="accent5"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1A53CE-95F0-35D7-0C89-09AE9B696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31" y="2208882"/>
            <a:ext cx="2159016" cy="2068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3000" dirty="0">
                <a:solidFill>
                  <a:srgbClr val="FFFFFF"/>
                </a:solidFill>
              </a:rPr>
              <a:t>Pratique ton </a:t>
            </a:r>
            <a:r>
              <a:rPr lang="en-US" sz="3000">
                <a:solidFill>
                  <a:srgbClr val="FFFFFF"/>
                </a:solidFill>
              </a:rPr>
              <a:t>français</a:t>
            </a:r>
            <a:r>
              <a:rPr lang="en-US" sz="3000" dirty="0">
                <a:solidFill>
                  <a:srgbClr val="FFFFFF"/>
                </a:solidFill>
              </a:rPr>
              <a:t> !</a:t>
            </a:r>
          </a:p>
        </p:txBody>
      </p:sp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6B488953-7D16-636A-E134-BE683BBE7F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4" b="2765"/>
          <a:stretch/>
        </p:blipFill>
        <p:spPr>
          <a:xfrm>
            <a:off x="3581412" y="1004964"/>
            <a:ext cx="2360560" cy="3133377"/>
          </a:xfrm>
          <a:prstGeom prst="rect">
            <a:avLst/>
          </a:prstGeom>
        </p:spPr>
      </p:pic>
      <p:pic>
        <p:nvPicPr>
          <p:cNvPr id="4098" name="Picture 2" descr="Le blog de FLE de madame Lourido: Parler de ses goûts">
            <a:extLst>
              <a:ext uri="{FF2B5EF4-FFF2-40B4-BE49-F238E27FC236}">
                <a16:creationId xmlns:a16="http://schemas.microsoft.com/office/drawing/2014/main" id="{E7DE722B-A655-EBDD-96E4-C4DCF95F1C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4" r="-1" b="3664"/>
          <a:stretch/>
        </p:blipFill>
        <p:spPr bwMode="auto">
          <a:xfrm>
            <a:off x="6199810" y="1008794"/>
            <a:ext cx="2356480" cy="312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5E3D51-F87B-FCEB-80FD-2FD718B58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4841003"/>
            <a:ext cx="336042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8A0576F8-4F0C-FD4F-B2E1-A427388F89CF}" type="slidenum"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31</a:t>
            </a:fld>
            <a:endParaRPr lang="en-US" sz="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81B89ABB-DE3B-240F-0CEE-951784F8E3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05022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820381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3600" dirty="0"/>
              <a:t>Online activity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A107A5-809F-0395-9BF2-C298BB52E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355" y="1389153"/>
            <a:ext cx="1129951" cy="11429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1EAACFF-5E08-2EC9-DB49-41D972659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356" y="3158325"/>
            <a:ext cx="1131938" cy="114298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A0B73A0-E42E-B5BF-C9A7-2E3CBF238E2C}"/>
              </a:ext>
            </a:extLst>
          </p:cNvPr>
          <p:cNvSpPr txBox="1"/>
          <p:nvPr/>
        </p:nvSpPr>
        <p:spPr>
          <a:xfrm>
            <a:off x="6750356" y="1063229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F738DF-9552-BE77-3129-AF0E07020D34}"/>
              </a:ext>
            </a:extLst>
          </p:cNvPr>
          <p:cNvSpPr txBox="1"/>
          <p:nvPr/>
        </p:nvSpPr>
        <p:spPr>
          <a:xfrm>
            <a:off x="6664960" y="2858058"/>
            <a:ext cx="11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Loisirs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ACD1D5-DFF4-C050-33D7-B5535E5DA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négation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https://play.kahoot.it/v2/?quizId=633032e5-4034-470a-aa84-de9a37993cbe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3F148AB-2A13-DD36-8771-617B96FFD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05022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122487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3AFA092B-196D-3567-C95A-AF53E110D0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05022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4410433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3982336" cy="692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Revenons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La </a:t>
            </a:r>
            <a:r>
              <a:rPr lang="en-US" b="1" dirty="0" err="1">
                <a:latin typeface="+mj-lt"/>
                <a:ea typeface="+mj-ea"/>
                <a:cs typeface="+mj-cs"/>
              </a:rPr>
              <a:t>négation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0055" r="20055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34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316342"/>
            <a:ext cx="1654348" cy="930571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B259BDEE-1736-8043-44CE-76860DC22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41" y="1246913"/>
            <a:ext cx="3733779" cy="3611188"/>
          </a:xfrm>
        </p:spPr>
        <p:txBody>
          <a:bodyPr>
            <a:normAutofit fontScale="92500" lnSpcReduction="10000"/>
          </a:bodyPr>
          <a:lstStyle/>
          <a:p>
            <a:endParaRPr lang="fr-FR" b="1" dirty="0"/>
          </a:p>
          <a:p>
            <a:pPr marL="0" indent="0">
              <a:buNone/>
            </a:pPr>
            <a:r>
              <a:rPr lang="fr-FR" b="1" dirty="0"/>
              <a:t>Complétez le dialogue suivant :</a:t>
            </a: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Hey ! Salut Kylian ! Voici </a:t>
            </a:r>
            <a:r>
              <a:rPr lang="fr-FR" dirty="0" err="1"/>
              <a:t>Erding</a:t>
            </a:r>
            <a:r>
              <a:rPr lang="fr-FR" dirty="0"/>
              <a:t> </a:t>
            </a:r>
            <a:r>
              <a:rPr lang="fr-FR" dirty="0" err="1"/>
              <a:t>Haaland</a:t>
            </a:r>
            <a:r>
              <a:rPr lang="fr-FR" dirty="0"/>
              <a:t>, un nouveau joueur du PSG ! </a:t>
            </a:r>
          </a:p>
          <a:p>
            <a:pPr algn="just">
              <a:buFontTx/>
              <a:buChar char="-"/>
            </a:pPr>
            <a:r>
              <a:rPr lang="fr-FR" dirty="0"/>
              <a:t>K: Salut Leo ! Est-ce qu’il aime le tennis et le basket ? </a:t>
            </a:r>
          </a:p>
          <a:p>
            <a:pPr algn="just">
              <a:buFontTx/>
              <a:buChar char="-"/>
            </a:pPr>
            <a:r>
              <a:rPr lang="fr-FR" dirty="0"/>
              <a:t>L: Non, il </a:t>
            </a:r>
            <a:r>
              <a:rPr lang="fr-FR" dirty="0">
                <a:solidFill>
                  <a:srgbClr val="FF0000"/>
                </a:solidFill>
              </a:rPr>
              <a:t>n’</a:t>
            </a:r>
            <a:r>
              <a:rPr lang="fr-FR" dirty="0"/>
              <a:t>aime </a:t>
            </a:r>
            <a:r>
              <a:rPr lang="fr-FR" dirty="0">
                <a:solidFill>
                  <a:srgbClr val="FF0000"/>
                </a:solidFill>
              </a:rPr>
              <a:t>pas </a:t>
            </a:r>
            <a:r>
              <a:rPr lang="fr-FR" dirty="0"/>
              <a:t>le tennis mais il adore le basket. </a:t>
            </a:r>
          </a:p>
          <a:p>
            <a:pPr algn="just">
              <a:buFontTx/>
              <a:buChar char="-"/>
            </a:pPr>
            <a:r>
              <a:rPr lang="fr-FR" dirty="0"/>
              <a:t>K: Super ! Est-ce qu’il préfère </a:t>
            </a:r>
            <a:r>
              <a:rPr lang="fr-FR" dirty="0" err="1"/>
              <a:t>Lebron</a:t>
            </a:r>
            <a:r>
              <a:rPr lang="fr-FR" dirty="0"/>
              <a:t> James ou </a:t>
            </a:r>
            <a:br>
              <a:rPr lang="fr-FR" dirty="0"/>
            </a:br>
            <a:r>
              <a:rPr lang="fr-FR" dirty="0"/>
              <a:t>Stephen Curry ?</a:t>
            </a:r>
          </a:p>
        </p:txBody>
      </p:sp>
      <p:pic>
        <p:nvPicPr>
          <p:cNvPr id="9" name="Picture 4" descr="Masque de Kylian Mbappé - Aux Feux de la Fête - Paris">
            <a:extLst>
              <a:ext uri="{FF2B5EF4-FFF2-40B4-BE49-F238E27FC236}">
                <a16:creationId xmlns:a16="http://schemas.microsoft.com/office/drawing/2014/main" id="{222B7FEA-4E7F-E4E8-BF71-2F4AFCC01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90" y="2636729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7F5EC654-C2CB-EA0B-CA47-DB4199F20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1" y="185816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Masque de Kylian Mbappé - Aux Feux de la Fête - Paris">
            <a:extLst>
              <a:ext uri="{FF2B5EF4-FFF2-40B4-BE49-F238E27FC236}">
                <a16:creationId xmlns:a16="http://schemas.microsoft.com/office/drawing/2014/main" id="{4CD513DF-07FE-B3C0-D9A5-87255A2B9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89" y="3753808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0C43918-694A-436B-E36F-FC05CF3DB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1" y="3230167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4C0ACAB-1345-4BE0-3A6A-590DB88E17F1}"/>
              </a:ext>
            </a:extLst>
          </p:cNvPr>
          <p:cNvSpPr/>
          <p:nvPr/>
        </p:nvSpPr>
        <p:spPr>
          <a:xfrm>
            <a:off x="1424539" y="3267777"/>
            <a:ext cx="1275347" cy="2868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7BFA073-45D0-A392-B743-F3825675AE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05022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6837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D2E446-C298-835F-FC9F-E539517AA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Phonétique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171560-613B-7DA7-F36C-7B731FA9C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Exo sur l’intonation ou négation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1026D6-1C34-F023-1AC3-9E5858BC1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3A06012B-BED4-02AC-094B-F0784CFC7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783013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46451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Practice </a:t>
            </a:r>
            <a:r>
              <a:rPr lang="fr-FR" sz="3600" dirty="0" err="1"/>
              <a:t>your</a:t>
            </a:r>
            <a:r>
              <a:rPr lang="fr-FR" sz="3600" dirty="0"/>
              <a:t> </a:t>
            </a:r>
            <a:r>
              <a:rPr lang="fr-FR" sz="3600" dirty="0" err="1"/>
              <a:t>pronunciation</a:t>
            </a:r>
            <a:r>
              <a:rPr lang="fr-FR" sz="3600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AutoNum type="arabicParenR"/>
            </a:pP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000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Set the </a:t>
            </a:r>
            <a:r>
              <a:rPr lang="fr-FR" sz="2000" dirty="0" err="1"/>
              <a:t>spoken</a:t>
            </a:r>
            <a:r>
              <a:rPr lang="fr-FR" sz="2000" dirty="0"/>
              <a:t> </a:t>
            </a:r>
            <a:r>
              <a:rPr lang="fr-FR" sz="2000" dirty="0" err="1"/>
              <a:t>language</a:t>
            </a:r>
            <a:r>
              <a:rPr lang="fr-FR" sz="2000" dirty="0"/>
              <a:t> in French</a:t>
            </a:r>
          </a:p>
          <a:p>
            <a:pPr marL="385763" indent="-385763">
              <a:buAutoNum type="arabicParenR"/>
            </a:pPr>
            <a:r>
              <a:rPr lang="fr-FR" sz="2000" dirty="0"/>
              <a:t>Click on the </a:t>
            </a:r>
            <a:r>
              <a:rPr lang="fr-FR" sz="2000" dirty="0" err="1"/>
              <a:t>mic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Practice </a:t>
            </a:r>
            <a:r>
              <a:rPr lang="fr-FR" sz="2000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000" dirty="0">
              <a:solidFill>
                <a:srgbClr val="00B050"/>
              </a:solidFill>
            </a:endParaRPr>
          </a:p>
          <a:p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10D6B1-F30F-5B9C-DD54-02E4B9D893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700" y="3518870"/>
            <a:ext cx="1610093" cy="1615532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E2C34672-9330-E7A7-2E85-6A63EA7E20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318143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855055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4458404" y="854808"/>
            <a:ext cx="4465780" cy="137698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STEPS:</a:t>
            </a:r>
          </a:p>
          <a:p>
            <a:pPr marL="342892" indent="-342892">
              <a:buFont typeface="+mj-lt"/>
              <a:buAutoNum type="arabicPeriod"/>
            </a:pPr>
            <a:r>
              <a:rPr lang="fr-FR" sz="1700" dirty="0"/>
              <a:t>Il / elle s’appelle comment ?</a:t>
            </a:r>
          </a:p>
          <a:p>
            <a:pPr marL="342892" indent="-342892">
              <a:buFont typeface="+mj-lt"/>
              <a:buAutoNum type="arabicPeriod"/>
            </a:pPr>
            <a:r>
              <a:rPr lang="fr-FR" sz="1700" dirty="0"/>
              <a:t>Il est comment (caractère) ?</a:t>
            </a:r>
          </a:p>
          <a:p>
            <a:pPr marL="342892" indent="-342892">
              <a:buFont typeface="+mj-lt"/>
              <a:buAutoNum type="arabicPeriod"/>
            </a:pPr>
            <a:r>
              <a:rPr lang="fr-FR" sz="1700" dirty="0"/>
              <a:t>Qu’est-ce qu’elle adore / aime ?</a:t>
            </a:r>
          </a:p>
          <a:p>
            <a:pPr marL="342892" indent="-342892">
              <a:buFont typeface="+mj-lt"/>
              <a:buAutoNum type="arabicPeriod"/>
            </a:pPr>
            <a:r>
              <a:rPr lang="fr-FR" sz="1700" dirty="0"/>
              <a:t>Qu’est-ce qu’elle n’aime pas / déteste ?</a:t>
            </a:r>
          </a:p>
          <a:p>
            <a:pPr marL="342892" indent="-342892">
              <a:buFont typeface="+mj-lt"/>
              <a:buAutoNum type="arabicPeriod"/>
            </a:pPr>
            <a:endParaRPr lang="en-US" sz="17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4458404" y="3737325"/>
            <a:ext cx="4465780" cy="834724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NEED HELP?</a:t>
            </a:r>
          </a:p>
          <a:p>
            <a:pPr marL="342900" indent="-342900">
              <a:buAutoNum type="arabicPeriod"/>
            </a:pPr>
            <a:r>
              <a:rPr lang="en-US" sz="1600" dirty="0"/>
              <a:t>Check the vocabulary in textbook p.28-29-110</a:t>
            </a:r>
          </a:p>
          <a:p>
            <a:pPr marL="342900" indent="-342900">
              <a:buAutoNum type="arabicPeriod"/>
            </a:pPr>
            <a:r>
              <a:rPr lang="en-US" sz="1600" dirty="0"/>
              <a:t>Ask at least two classmates before </a:t>
            </a:r>
            <a:r>
              <a:rPr lang="en-US" sz="1600" dirty="0" err="1"/>
              <a:t>Mr</a:t>
            </a:r>
            <a:r>
              <a:rPr lang="en-US" sz="1600" dirty="0"/>
              <a:t> </a:t>
            </a:r>
            <a:r>
              <a:rPr lang="en-US" sz="1600" dirty="0" err="1"/>
              <a:t>Mak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7016620" y="128931"/>
            <a:ext cx="1882482" cy="628627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4" y="128932"/>
            <a:ext cx="6610748" cy="628626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5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VI. Production</a:t>
            </a:r>
            <a:endParaRPr lang="en-GB" sz="285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321734" y="854808"/>
            <a:ext cx="4029284" cy="371724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r-FR" sz="1600" dirty="0"/>
              <a:t>Décris et dessine un personnage fictif (jeu vidéo, bande dessinée). Dis son prénom, son caractère, ce qu’il aime et n’aime pas.</a:t>
            </a:r>
          </a:p>
          <a:p>
            <a:endParaRPr lang="fr-FR" sz="1600"/>
          </a:p>
          <a:p>
            <a:r>
              <a:rPr lang="fr-FR" sz="1600" u="sng" dirty="0"/>
              <a:t>Exemple :</a:t>
            </a:r>
          </a:p>
          <a:p>
            <a:r>
              <a:rPr lang="fr-FR" sz="1600" dirty="0"/>
              <a:t> </a:t>
            </a:r>
          </a:p>
          <a:p>
            <a:endParaRPr lang="en-US" sz="1600" dirty="0"/>
          </a:p>
          <a:p>
            <a:r>
              <a:rPr lang="en-US" sz="1600" dirty="0"/>
              <a:t>Example: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7058790" y="2296067"/>
            <a:ext cx="1865394" cy="137698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Prolongement</a:t>
            </a:r>
            <a:r>
              <a:rPr lang="en-US" sz="1600" dirty="0"/>
              <a:t>:</a:t>
            </a:r>
          </a:p>
          <a:p>
            <a:r>
              <a:rPr lang="en-US" altLang="ja-JP" sz="1600" dirty="0" err="1"/>
              <a:t>Décris</a:t>
            </a:r>
            <a:r>
              <a:rPr lang="en-US" altLang="ja-JP" sz="1600" dirty="0"/>
              <a:t> </a:t>
            </a:r>
            <a:r>
              <a:rPr lang="en-US" altLang="ja-JP" sz="1600" dirty="0" err="1"/>
              <a:t>l’antagoniste</a:t>
            </a:r>
            <a:r>
              <a:rPr lang="en-US" altLang="ja-JP" sz="1600" dirty="0"/>
              <a:t> (contraire de </a:t>
            </a:r>
            <a:r>
              <a:rPr lang="en-US" altLang="ja-JP" sz="1600" dirty="0" err="1"/>
              <a:t>héros</a:t>
            </a:r>
            <a:r>
              <a:rPr lang="en-US" altLang="ja-JP" sz="1600" dirty="0"/>
              <a:t>) de ton </a:t>
            </a:r>
            <a:r>
              <a:rPr lang="en-US" altLang="ja-JP" sz="1600" dirty="0" err="1"/>
              <a:t>personnage</a:t>
            </a:r>
            <a:r>
              <a:rPr lang="en-US" altLang="ja-JP" sz="1600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4458404" y="2296066"/>
            <a:ext cx="2474078" cy="137698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Critères</a:t>
            </a:r>
            <a:r>
              <a:rPr lang="en-US" sz="1600" dirty="0"/>
              <a:t> de </a:t>
            </a:r>
            <a:r>
              <a:rPr lang="en-US" sz="1600" dirty="0" err="1"/>
              <a:t>réussite</a:t>
            </a:r>
            <a:r>
              <a:rPr lang="en-US" sz="1600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 </a:t>
            </a:r>
            <a:r>
              <a:rPr lang="fr-FR" altLang="ja-JP" sz="1600" dirty="0">
                <a:ea typeface="ＭＳ Ｐゴシック"/>
              </a:rPr>
              <a:t>Utilise </a:t>
            </a:r>
            <a:r>
              <a:rPr lang="fr-FR" altLang="ja-JP" sz="1600" i="1" dirty="0">
                <a:ea typeface="ＭＳ Ｐゴシック"/>
              </a:rPr>
              <a:t>et &amp; mais</a:t>
            </a:r>
            <a:endParaRPr lang="en-US" altLang="ja-JP" sz="1600" i="1" dirty="0"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en-US" altLang="ja-JP" sz="1600" dirty="0">
                <a:ea typeface="ＭＳ Ｐゴシック"/>
              </a:rPr>
              <a:t> Questions 1-4</a:t>
            </a:r>
            <a:endParaRPr lang="en-US" altLang="ja-JP" sz="1600" dirty="0"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en-US" altLang="ja-JP" sz="1600" dirty="0">
                <a:ea typeface="ＭＳ Ｐゴシック"/>
              </a:rPr>
              <a:t> Questions 1-2</a:t>
            </a:r>
            <a:endParaRPr lang="en-US" sz="16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6189664" y="210489"/>
            <a:ext cx="554599" cy="46551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4691270"/>
            <a:ext cx="9144000" cy="45223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Objectif d’apprentissage </a:t>
            </a:r>
            <a:r>
              <a:rPr lang="en-JP" dirty="0">
                <a:solidFill>
                  <a:schemeClr val="tx1"/>
                </a:solidFill>
              </a:rPr>
              <a:t>: </a:t>
            </a:r>
            <a:r>
              <a:rPr lang="fr-FR" dirty="0">
                <a:solidFill>
                  <a:schemeClr val="tx1"/>
                </a:solidFill>
              </a:rPr>
              <a:t>Je peux </a:t>
            </a:r>
            <a:r>
              <a:rPr lang="fr-FR" b="1" dirty="0">
                <a:solidFill>
                  <a:schemeClr val="tx1"/>
                </a:solidFill>
              </a:rPr>
              <a:t>décrire</a:t>
            </a:r>
            <a:r>
              <a:rPr lang="fr-FR" dirty="0">
                <a:solidFill>
                  <a:schemeClr val="tx1"/>
                </a:solidFill>
              </a:rPr>
              <a:t> un personnage fictif (jeu vidéo, bande dessinée)</a:t>
            </a:r>
            <a:endParaRPr lang="en-JP" dirty="0">
              <a:solidFill>
                <a:schemeClr val="tx1"/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BEA11C6-E644-04A4-707E-E0FB39257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62" y="2619015"/>
            <a:ext cx="3836362" cy="158593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737117"/>
            <a:ext cx="179824" cy="12926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2833" y="2739603"/>
            <a:ext cx="179824" cy="1292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666" y="2740392"/>
            <a:ext cx="179824" cy="12926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450" y="3128649"/>
            <a:ext cx="179824" cy="12926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730" y="3120746"/>
            <a:ext cx="179824" cy="12926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931" y="3453062"/>
            <a:ext cx="179824" cy="129266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3D69419A-9526-FB70-F784-B2B4FDFFE9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4236127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2B2528-F623-84E4-436B-B059ADC39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73202"/>
            <a:ext cx="5736864" cy="10972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600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697A8-9478-A4B7-063F-15C8C1AB5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5846" y="473202"/>
            <a:ext cx="5305807" cy="1097280"/>
          </a:xfrm>
        </p:spPr>
        <p:txBody>
          <a:bodyPr anchor="ctr">
            <a:normAutofit/>
          </a:bodyPr>
          <a:lstStyle/>
          <a:p>
            <a:endParaRPr lang="fr-FR" sz="1700">
              <a:solidFill>
                <a:srgbClr val="FFFFFF"/>
              </a:solidFill>
            </a:endParaRPr>
          </a:p>
          <a:p>
            <a:endParaRPr lang="fr-FR" sz="1700">
              <a:solidFill>
                <a:srgbClr val="FFFFFF"/>
              </a:solidFill>
            </a:endParaRP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EBD51CF2-08C9-B4D6-D325-CBDA7DE26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38</a:t>
            </a:fld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A5A78A-FC64-E057-7A65-57067D91CB29}"/>
              </a:ext>
            </a:extLst>
          </p:cNvPr>
          <p:cNvSpPr txBox="1"/>
          <p:nvPr/>
        </p:nvSpPr>
        <p:spPr>
          <a:xfrm>
            <a:off x="816796" y="2424701"/>
            <a:ext cx="7279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articles définis</a:t>
            </a:r>
          </a:p>
          <a:p>
            <a:r>
              <a:rPr lang="fr-FR" dirty="0">
                <a:hlinkClick r:id="rId2"/>
              </a:rPr>
              <a:t>https://wordwall.net/play/912/639/5167</a:t>
            </a:r>
            <a:endParaRPr lang="fr-FR" dirty="0"/>
          </a:p>
          <a:p>
            <a:endParaRPr lang="fr-FR" dirty="0"/>
          </a:p>
          <a:p>
            <a:r>
              <a:rPr lang="fr-FR" dirty="0"/>
              <a:t> </a:t>
            </a:r>
          </a:p>
          <a:p>
            <a:r>
              <a:rPr lang="fr-FR" dirty="0"/>
              <a:t>Négation "ne...pas"</a:t>
            </a:r>
          </a:p>
          <a:p>
            <a:r>
              <a:rPr lang="fr-FR" dirty="0">
                <a:hlinkClick r:id="rId3"/>
              </a:rPr>
              <a:t>https://wordwall.net/play/21179/393/279</a:t>
            </a:r>
            <a:endParaRPr lang="fr-FR" dirty="0"/>
          </a:p>
          <a:p>
            <a:endParaRPr lang="fr-FR" dirty="0"/>
          </a:p>
        </p:txBody>
      </p:sp>
      <p:pic>
        <p:nvPicPr>
          <p:cNvPr id="8" name="Picture 1" descr="Qr code&#10;&#10;Description automatically generated">
            <a:extLst>
              <a:ext uri="{FF2B5EF4-FFF2-40B4-BE49-F238E27FC236}">
                <a16:creationId xmlns:a16="http://schemas.microsoft.com/office/drawing/2014/main" id="{5A561BBB-724F-8ACF-0012-D414583C6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2679" y="2424701"/>
            <a:ext cx="880745" cy="887730"/>
          </a:xfrm>
          <a:prstGeom prst="rect">
            <a:avLst/>
          </a:prstGeom>
        </p:spPr>
      </p:pic>
      <p:pic>
        <p:nvPicPr>
          <p:cNvPr id="9" name="Picture 2" descr="Qr code&#10;&#10;Description automatically generated">
            <a:extLst>
              <a:ext uri="{FF2B5EF4-FFF2-40B4-BE49-F238E27FC236}">
                <a16:creationId xmlns:a16="http://schemas.microsoft.com/office/drawing/2014/main" id="{BD3D7808-5EC7-C6C4-3E5B-825D9A3E3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2679" y="3578758"/>
            <a:ext cx="857250" cy="8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6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522" y="0"/>
            <a:ext cx="8452438" cy="658725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How well have you performed with the Learning Objective(s)?</a:t>
            </a:r>
            <a:endParaRPr lang="en-JP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9" y="1704073"/>
            <a:ext cx="8909637" cy="2358050"/>
          </a:xfrm>
        </p:spPr>
        <p:txBody>
          <a:bodyPr>
            <a:noAutofit/>
          </a:bodyPr>
          <a:lstStyle/>
          <a:p>
            <a:r>
              <a:rPr lang="fr-FR" sz="2400" dirty="0" err="1">
                <a:solidFill>
                  <a:schemeClr val="tx2"/>
                </a:solidFill>
              </a:rPr>
              <a:t>Describing</a:t>
            </a:r>
            <a:r>
              <a:rPr lang="fr-FR" sz="2400" dirty="0">
                <a:solidFill>
                  <a:schemeClr val="tx2"/>
                </a:solidFill>
              </a:rPr>
              <a:t> a </a:t>
            </a:r>
            <a:r>
              <a:rPr lang="fr-FR" sz="2400" dirty="0" err="1">
                <a:solidFill>
                  <a:schemeClr val="tx2"/>
                </a:solidFill>
              </a:rPr>
              <a:t>video</a:t>
            </a:r>
            <a:r>
              <a:rPr lang="fr-FR" sz="2400" dirty="0">
                <a:solidFill>
                  <a:schemeClr val="tx2"/>
                </a:solidFill>
              </a:rPr>
              <a:t> </a:t>
            </a:r>
            <a:r>
              <a:rPr lang="fr-FR" sz="2400" dirty="0" err="1">
                <a:solidFill>
                  <a:schemeClr val="tx2"/>
                </a:solidFill>
              </a:rPr>
              <a:t>games</a:t>
            </a:r>
            <a:r>
              <a:rPr lang="fr-FR" sz="2400" dirty="0">
                <a:solidFill>
                  <a:schemeClr val="tx2"/>
                </a:solidFill>
              </a:rPr>
              <a:t> </a:t>
            </a:r>
            <a:r>
              <a:rPr lang="fr-FR" sz="2400" dirty="0" err="1">
                <a:solidFill>
                  <a:schemeClr val="tx2"/>
                </a:solidFill>
              </a:rPr>
              <a:t>character</a:t>
            </a:r>
            <a:r>
              <a:rPr lang="fr-FR" sz="2400" dirty="0">
                <a:solidFill>
                  <a:schemeClr val="tx2"/>
                </a:solidFill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sz="1800" i="1" dirty="0">
                <a:solidFill>
                  <a:prstClr val="black"/>
                </a:solidFill>
              </a:rPr>
              <a:t>Beginning? Developing? Mastering ?</a:t>
            </a:r>
          </a:p>
          <a:p>
            <a:pPr marL="0" indent="0">
              <a:buNone/>
            </a:pPr>
            <a:endParaRPr lang="en-JP" sz="2400" i="1" dirty="0"/>
          </a:p>
          <a:p>
            <a:r>
              <a:rPr lang="fr-FR" sz="2400" dirty="0" err="1">
                <a:solidFill>
                  <a:schemeClr val="tx2"/>
                </a:solidFill>
              </a:rPr>
              <a:t>Using</a:t>
            </a:r>
            <a:r>
              <a:rPr lang="fr-FR" sz="2400" dirty="0">
                <a:solidFill>
                  <a:schemeClr val="tx2"/>
                </a:solidFill>
              </a:rPr>
              <a:t> </a:t>
            </a:r>
            <a:r>
              <a:rPr lang="fr-FR" sz="2400" dirty="0" err="1">
                <a:solidFill>
                  <a:schemeClr val="tx2"/>
                </a:solidFill>
              </a:rPr>
              <a:t>negation</a:t>
            </a:r>
            <a:r>
              <a:rPr lang="fr-FR" sz="2400" dirty="0">
                <a:solidFill>
                  <a:schemeClr val="tx2"/>
                </a:solidFill>
              </a:rPr>
              <a:t> « ne…pas ». </a:t>
            </a:r>
            <a:r>
              <a:rPr lang="en-US" sz="1800" i="1" dirty="0">
                <a:solidFill>
                  <a:prstClr val="black"/>
                </a:solidFill>
              </a:rPr>
              <a:t>Beginning? Developing? Mastering ?</a:t>
            </a:r>
          </a:p>
          <a:p>
            <a:endParaRPr lang="en-US" sz="1800" i="1" dirty="0">
              <a:solidFill>
                <a:prstClr val="black"/>
              </a:solidFill>
            </a:endParaRPr>
          </a:p>
          <a:p>
            <a:r>
              <a:rPr lang="fr-FR" sz="2400" dirty="0" err="1">
                <a:solidFill>
                  <a:schemeClr val="tx2"/>
                </a:solidFill>
              </a:rPr>
              <a:t>Using</a:t>
            </a:r>
            <a:r>
              <a:rPr lang="fr-FR" sz="2400" dirty="0">
                <a:solidFill>
                  <a:schemeClr val="tx2"/>
                </a:solidFill>
              </a:rPr>
              <a:t> </a:t>
            </a:r>
            <a:r>
              <a:rPr lang="fr-FR" sz="2400" dirty="0" err="1">
                <a:solidFill>
                  <a:schemeClr val="tx2"/>
                </a:solidFill>
              </a:rPr>
              <a:t>definite</a:t>
            </a:r>
            <a:r>
              <a:rPr lang="fr-FR" sz="2400" dirty="0">
                <a:solidFill>
                  <a:schemeClr val="tx2"/>
                </a:solidFill>
              </a:rPr>
              <a:t> articles « le, la, l’, les ». </a:t>
            </a:r>
            <a:r>
              <a:rPr lang="en-US" sz="1800" i="1" dirty="0">
                <a:solidFill>
                  <a:prstClr val="black"/>
                </a:solidFill>
              </a:rPr>
              <a:t>Beginning? Developing? Mastering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157522" y="604323"/>
            <a:ext cx="8828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whether you are Beginning? Developing? Mastering ? </a:t>
            </a:r>
            <a:endParaRPr kumimoji="0" lang="en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68E6B-25F2-E3A6-73E5-2D8370A22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26" y="308610"/>
            <a:ext cx="8401050" cy="829818"/>
          </a:xfrm>
        </p:spPr>
        <p:txBody>
          <a:bodyPr>
            <a:normAutofit/>
          </a:bodyPr>
          <a:lstStyle/>
          <a:p>
            <a:r>
              <a:rPr lang="fr-FR" sz="2700" dirty="0"/>
              <a:t>I. Starter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D44270-8F65-2E73-39D4-F1A15766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4064" y="1515618"/>
            <a:ext cx="2591322" cy="2969514"/>
          </a:xfrm>
        </p:spPr>
        <p:txBody>
          <a:bodyPr anchor="ctr">
            <a:normAutofit/>
          </a:bodyPr>
          <a:lstStyle/>
          <a:p>
            <a:r>
              <a:rPr lang="fr-FR" dirty="0"/>
              <a:t>Et toi ? </a:t>
            </a:r>
          </a:p>
          <a:p>
            <a:pPr marL="0" indent="0">
              <a:buNone/>
            </a:pPr>
            <a:r>
              <a:rPr lang="fr-FR" dirty="0"/>
              <a:t>Tu joues aux jeux vidéo sur quel support ?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61AD90-1677-62E1-85A9-519E5B19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6520" y="4767262"/>
            <a:ext cx="2057400" cy="27384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218" name="Picture 2" descr="Infographie: Jeux vidéo : le support mobile est le plus populaire | Statista">
            <a:extLst>
              <a:ext uri="{FF2B5EF4-FFF2-40B4-BE49-F238E27FC236}">
                <a16:creationId xmlns:a16="http://schemas.microsoft.com/office/drawing/2014/main" id="{B8503D27-1946-BA92-E876-1A4040E9B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343" y="1289304"/>
            <a:ext cx="4754880" cy="338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7680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506"/>
            <a:ext cx="8229600" cy="658725"/>
          </a:xfrm>
        </p:spPr>
        <p:txBody>
          <a:bodyPr>
            <a:normAutofit/>
          </a:bodyPr>
          <a:lstStyle/>
          <a:p>
            <a:pPr algn="l"/>
            <a:r>
              <a:rPr lang="en-US" sz="3600"/>
              <a:t>Learning review</a:t>
            </a:r>
            <a:endParaRPr lang="en-JP" sz="36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2652353" y="1039084"/>
            <a:ext cx="1832509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JP" sz="1400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6646605" y="1566515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JP" sz="1400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5651860" y="0"/>
            <a:ext cx="3261947" cy="1283233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JP" sz="1600" dirty="0"/>
              <a:t>Choose </a:t>
            </a:r>
            <a:r>
              <a:rPr lang="en-US" sz="1600" dirty="0"/>
              <a:t>at least one</a:t>
            </a:r>
            <a:r>
              <a:rPr lang="en-JP" sz="1600" dirty="0"/>
              <a:t> outcome from the options and write </a:t>
            </a:r>
            <a:r>
              <a:rPr lang="en-US" sz="1600" dirty="0"/>
              <a:t>it </a:t>
            </a:r>
            <a:r>
              <a:rPr lang="en-JP" sz="1600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3652247" y="2239174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JP" sz="1400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666749" y="1566515"/>
            <a:ext cx="183942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JP" sz="1400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6646605" y="2766605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JP" sz="1400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4650367" y="3453485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JP" sz="1400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656113" y="2824229"/>
            <a:ext cx="1841282" cy="10548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JP" sz="1400">
                <a:solidFill>
                  <a:schemeClr val="tx1"/>
                </a:solidFill>
              </a:rPr>
              <a:t>I have done well in ... </a:t>
            </a:r>
            <a:r>
              <a:rPr lang="en-GB" sz="1400">
                <a:solidFill>
                  <a:schemeClr val="tx1"/>
                </a:solidFill>
              </a:rPr>
              <a:t>b</a:t>
            </a:r>
            <a:r>
              <a:rPr lang="en-JP" sz="1400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2652353" y="3453482"/>
            <a:ext cx="1841282" cy="105486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JP" sz="1400">
                <a:solidFill>
                  <a:schemeClr val="tx1"/>
                </a:solidFill>
              </a:rPr>
              <a:t>I </a:t>
            </a:r>
            <a:r>
              <a:rPr lang="en-US" sz="1400">
                <a:solidFill>
                  <a:schemeClr val="tx1"/>
                </a:solidFill>
              </a:rPr>
              <a:t>can improve my work by …</a:t>
            </a:r>
            <a:endParaRPr lang="en-JP" sz="140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4659140" y="1039083"/>
            <a:ext cx="1841283" cy="105486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JP" sz="1400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1241464"/>
            <a:ext cx="3456793" cy="19575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3280038"/>
            <a:ext cx="3456793" cy="5745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1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0684" y="1471927"/>
            <a:ext cx="3809528" cy="21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4377" y="581886"/>
            <a:ext cx="2240924" cy="224092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10553" y="485694"/>
            <a:ext cx="3350844" cy="22954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8276" y="275107"/>
            <a:ext cx="4593285" cy="45932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3929" y="1031098"/>
            <a:ext cx="3081303" cy="308130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421221" y="1488332"/>
            <a:ext cx="4094129" cy="3144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A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F53BB-EC37-44BA-3AC1-AB6BC1F9D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555772"/>
            <a:ext cx="2064265" cy="2031956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pic>
        <p:nvPicPr>
          <p:cNvPr id="1028" name="Picture 4" descr="Most Recognizable Video Game Characters">
            <a:extLst>
              <a:ext uri="{FF2B5EF4-FFF2-40B4-BE49-F238E27FC236}">
                <a16:creationId xmlns:a16="http://schemas.microsoft.com/office/drawing/2014/main" id="{13EAD766-AC36-9A67-48A6-38C1566168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4385" y="575128"/>
            <a:ext cx="5391149" cy="334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4403B5-5563-DCD8-0400-6E8F9350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2692" y="4767262"/>
            <a:ext cx="420007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>
              <a:solidFill>
                <a:srgbClr val="89898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BDCA63-6A82-7171-9265-B3114BD4E010}"/>
              </a:ext>
            </a:extLst>
          </p:cNvPr>
          <p:cNvSpPr/>
          <p:nvPr/>
        </p:nvSpPr>
        <p:spPr>
          <a:xfrm>
            <a:off x="2873106" y="2076219"/>
            <a:ext cx="5786269" cy="15679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1AAE8F-AE8D-CBEE-3118-6481F1188131}"/>
              </a:ext>
            </a:extLst>
          </p:cNvPr>
          <p:cNvSpPr/>
          <p:nvPr/>
        </p:nvSpPr>
        <p:spPr>
          <a:xfrm>
            <a:off x="2873105" y="3653312"/>
            <a:ext cx="5786269" cy="3207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4E78E0-7086-A882-261A-3654F244E465}"/>
              </a:ext>
            </a:extLst>
          </p:cNvPr>
          <p:cNvSpPr txBox="1"/>
          <p:nvPr/>
        </p:nvSpPr>
        <p:spPr>
          <a:xfrm>
            <a:off x="2873105" y="4023232"/>
            <a:ext cx="5786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 est ton jeu vidéo préféré? </a:t>
            </a:r>
          </a:p>
          <a:p>
            <a:r>
              <a:rPr lang="fr-FR" dirty="0"/>
              <a:t>Comment s’appelle le personnage principal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55D536E-2BF8-580B-AB5C-FD55E585DE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178316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843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édia en ligne 4" title="SUPER MARIO BROS Bande Annonce 2 VF (Nouvelle, 2023)">
            <a:hlinkClick r:id="" action="ppaction://media"/>
            <a:extLst>
              <a:ext uri="{FF2B5EF4-FFF2-40B4-BE49-F238E27FC236}">
                <a16:creationId xmlns:a16="http://schemas.microsoft.com/office/drawing/2014/main" id="{D4F117CF-A98B-BF61-271B-47A0A403FB6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1613" y="370573"/>
            <a:ext cx="8740775" cy="465862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2D0A9B-0E51-7AD0-D71E-C6E1005B2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268F6FE-C6F8-8AD9-FEA1-779888E0DD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58353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8106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9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474279" y="2443080"/>
          <a:ext cx="8208000" cy="2151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8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5" y="1317257"/>
            <a:ext cx="1285875" cy="961835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E641A51A-298F-ACC7-2C10-19C5B0DFEB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58353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</a:rPr>
              <a:t>Décrire un personnage de jeu vidéo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9528431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C61725BB-B0D5-CFFA-E454-814C668423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58353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42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6" y="803102"/>
            <a:ext cx="2954766" cy="418734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5400" dirty="0"/>
              <a:t>Learning </a:t>
            </a:r>
            <a:r>
              <a:rPr lang="fr-FR" sz="5400" dirty="0" err="1"/>
              <a:t>outcomes</a:t>
            </a:r>
            <a:endParaRPr lang="fr-FR" sz="54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7840369"/>
              </p:ext>
            </p:extLst>
          </p:nvPr>
        </p:nvGraphicFramePr>
        <p:xfrm>
          <a:off x="3831404" y="803101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FFA366C-E1C0-20E9-21E2-BCC9FF58B2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58353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01BA83C4BA17E14EA918545F00C8976B" ma:contentTypeVersion="13" ma:contentTypeDescription="Tạo tài liệu mới." ma:contentTypeScope="" ma:versionID="787789c9e236f108ac591683adc33013">
  <xsd:schema xmlns:xsd="http://www.w3.org/2001/XMLSchema" xmlns:xs="http://www.w3.org/2001/XMLSchema" xmlns:p="http://schemas.microsoft.com/office/2006/metadata/properties" xmlns:ns2="574df8aa-483d-4966-97ce-78bc7abf30a9" xmlns:ns3="821c8acb-4cf2-4065-9507-a45c22f5eaea" targetNamespace="http://schemas.microsoft.com/office/2006/metadata/properties" ma:root="true" ma:fieldsID="0ad34e8d9e24d16457e64ced61cea7c5" ns2:_="" ns3:_="">
    <xsd:import namespace="574df8aa-483d-4966-97ce-78bc7abf30a9"/>
    <xsd:import namespace="821c8acb-4cf2-4065-9507-a45c22f5ea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df8aa-483d-4966-97ce-78bc7abf3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1c8acb-4cf2-4065-9507-a45c22f5ea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hia sẻ Với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hia sẻ Có Chi tiế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7397FC-FF9A-4A22-8A37-14F592EE7E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4df8aa-483d-4966-97ce-78bc7abf30a9"/>
    <ds:schemaRef ds:uri="821c8acb-4cf2-4065-9507-a45c22f5ea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B9A395-33FF-4D4B-BD25-22B0A95488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02DDC9-CE0B-4174-9E11-381C7B2C2DA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5029</TotalTime>
  <Words>2190</Words>
  <Application>Microsoft Office PowerPoint</Application>
  <PresentationFormat>On-screen Show (16:9)</PresentationFormat>
  <Paragraphs>505</Paragraphs>
  <Slides>42</Slides>
  <Notes>8</Notes>
  <HiddenSlides>1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ＭＳ Ｐゴシック</vt:lpstr>
      <vt:lpstr>UD Digi Kyokasho NK-R</vt:lpstr>
      <vt:lpstr>Arial</vt:lpstr>
      <vt:lpstr>Calibri</vt:lpstr>
      <vt:lpstr>Calibri Light</vt:lpstr>
      <vt:lpstr>Wingdings</vt:lpstr>
      <vt:lpstr>1_Office Theme</vt:lpstr>
      <vt:lpstr>Thème Office</vt:lpstr>
      <vt:lpstr>PowerPoint Presentation</vt:lpstr>
      <vt:lpstr>Mon personnage  de jeu vidéo</vt:lpstr>
      <vt:lpstr>PowerPoint Presentation</vt:lpstr>
      <vt:lpstr>I. Starter</vt:lpstr>
      <vt:lpstr>I. Starter</vt:lpstr>
      <vt:lpstr>PowerPoint Presentation</vt:lpstr>
      <vt:lpstr>À la fin de la leçon…</vt:lpstr>
      <vt:lpstr>À la fin de la leçon…</vt:lpstr>
      <vt:lpstr>Learning outcomes</vt:lpstr>
      <vt:lpstr>Etapes de la leçon</vt:lpstr>
      <vt:lpstr>Learning review</vt:lpstr>
      <vt:lpstr>II. Compréhension de texte</vt:lpstr>
      <vt:lpstr>PowerPoint Presentation</vt:lpstr>
      <vt:lpstr>Compréhension détaillée</vt:lpstr>
      <vt:lpstr>À la fin de la leçon…</vt:lpstr>
      <vt:lpstr>PowerPoint Presentation</vt:lpstr>
      <vt:lpstr>III. Grammaire : Les articles définis</vt:lpstr>
      <vt:lpstr>Les articles définis</vt:lpstr>
      <vt:lpstr>LE 3 p. 34</vt:lpstr>
      <vt:lpstr>PowerPoint Presentation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La phrase négative</vt:lpstr>
      <vt:lpstr>PowerPoint Presentation</vt:lpstr>
      <vt:lpstr>LE 9 p.29</vt:lpstr>
      <vt:lpstr>LE 5 p.34</vt:lpstr>
      <vt:lpstr>LE 4 p.34</vt:lpstr>
      <vt:lpstr>Pratique ton français !</vt:lpstr>
      <vt:lpstr>Online activity</vt:lpstr>
      <vt:lpstr>Learning review</vt:lpstr>
      <vt:lpstr>PowerPoint Presentation</vt:lpstr>
      <vt:lpstr>V. Phonétique</vt:lpstr>
      <vt:lpstr>Practice your pronunciation !</vt:lpstr>
      <vt:lpstr>VI. Production</vt:lpstr>
      <vt:lpstr>Activités en ligne</vt:lpstr>
      <vt:lpstr>How well have you performed with the Learning Objective(s)?</vt:lpstr>
      <vt:lpstr>Learning review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PHOTOBANK 2015-2016</dc:title>
  <dc:creator>IMAC</dc:creator>
  <cp:lastModifiedBy>Chan, Makara Valery Ouk</cp:lastModifiedBy>
  <cp:revision>65</cp:revision>
  <dcterms:created xsi:type="dcterms:W3CDTF">2015-09-10T03:58:25Z</dcterms:created>
  <dcterms:modified xsi:type="dcterms:W3CDTF">2024-01-13T16:16:06Z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0x01010001BA83C4BA17E14EA918545F00C8976B</vt:lpwstr>
  </property>
</Properties>
</file>