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6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7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8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notesSlides/notesSlide9.xml" ContentType="application/vnd.openxmlformats-officedocument.presentationml.notesSlide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ppt/diagrams/data46.xml" ContentType="application/vnd.openxmlformats-officedocument.drawingml.diagramData+xml"/>
  <Override PartName="/ppt/diagrams/layout46.xml" ContentType="application/vnd.openxmlformats-officedocument.drawingml.diagramLayout+xml"/>
  <Override PartName="/ppt/diagrams/quickStyle46.xml" ContentType="application/vnd.openxmlformats-officedocument.drawingml.diagramStyle+xml"/>
  <Override PartName="/ppt/diagrams/colors46.xml" ContentType="application/vnd.openxmlformats-officedocument.drawingml.diagramColors+xml"/>
  <Override PartName="/ppt/diagrams/drawing46.xml" ContentType="application/vnd.ms-office.drawingml.diagramDrawing+xml"/>
  <Override PartName="/ppt/diagrams/data47.xml" ContentType="application/vnd.openxmlformats-officedocument.drawingml.diagramData+xml"/>
  <Override PartName="/ppt/diagrams/layout47.xml" ContentType="application/vnd.openxmlformats-officedocument.drawingml.diagramLayout+xml"/>
  <Override PartName="/ppt/diagrams/quickStyle47.xml" ContentType="application/vnd.openxmlformats-officedocument.drawingml.diagramStyle+xml"/>
  <Override PartName="/ppt/diagrams/colors47.xml" ContentType="application/vnd.openxmlformats-officedocument.drawingml.diagramColors+xml"/>
  <Override PartName="/ppt/diagrams/drawing47.xml" ContentType="application/vnd.ms-office.drawingml.diagramDrawing+xml"/>
  <Override PartName="/ppt/diagrams/data48.xml" ContentType="application/vnd.openxmlformats-officedocument.drawingml.diagramData+xml"/>
  <Override PartName="/ppt/diagrams/layout48.xml" ContentType="application/vnd.openxmlformats-officedocument.drawingml.diagramLayout+xml"/>
  <Override PartName="/ppt/diagrams/quickStyle48.xml" ContentType="application/vnd.openxmlformats-officedocument.drawingml.diagramStyle+xml"/>
  <Override PartName="/ppt/diagrams/colors48.xml" ContentType="application/vnd.openxmlformats-officedocument.drawingml.diagramColors+xml"/>
  <Override PartName="/ppt/diagrams/drawing48.xml" ContentType="application/vnd.ms-office.drawingml.diagramDrawing+xml"/>
  <Override PartName="/ppt/diagrams/data49.xml" ContentType="application/vnd.openxmlformats-officedocument.drawingml.diagramData+xml"/>
  <Override PartName="/ppt/diagrams/layout49.xml" ContentType="application/vnd.openxmlformats-officedocument.drawingml.diagramLayout+xml"/>
  <Override PartName="/ppt/diagrams/quickStyle49.xml" ContentType="application/vnd.openxmlformats-officedocument.drawingml.diagramStyle+xml"/>
  <Override PartName="/ppt/diagrams/colors49.xml" ContentType="application/vnd.openxmlformats-officedocument.drawingml.diagramColors+xml"/>
  <Override PartName="/ppt/diagrams/drawing49.xml" ContentType="application/vnd.ms-office.drawingml.diagramDrawing+xml"/>
  <Override PartName="/ppt/diagrams/data50.xml" ContentType="application/vnd.openxmlformats-officedocument.drawingml.diagramData+xml"/>
  <Override PartName="/ppt/diagrams/layout50.xml" ContentType="application/vnd.openxmlformats-officedocument.drawingml.diagramLayout+xml"/>
  <Override PartName="/ppt/diagrams/quickStyle50.xml" ContentType="application/vnd.openxmlformats-officedocument.drawingml.diagramStyle+xml"/>
  <Override PartName="/ppt/diagrams/colors50.xml" ContentType="application/vnd.openxmlformats-officedocument.drawingml.diagramColors+xml"/>
  <Override PartName="/ppt/diagrams/drawing50.xml" ContentType="application/vnd.ms-office.drawingml.diagramDrawing+xml"/>
  <Override PartName="/ppt/diagrams/data51.xml" ContentType="application/vnd.openxmlformats-officedocument.drawingml.diagramData+xml"/>
  <Override PartName="/ppt/diagrams/layout51.xml" ContentType="application/vnd.openxmlformats-officedocument.drawingml.diagramLayout+xml"/>
  <Override PartName="/ppt/diagrams/quickStyle51.xml" ContentType="application/vnd.openxmlformats-officedocument.drawingml.diagramStyle+xml"/>
  <Override PartName="/ppt/diagrams/colors51.xml" ContentType="application/vnd.openxmlformats-officedocument.drawingml.diagramColors+xml"/>
  <Override PartName="/ppt/diagrams/drawing51.xml" ContentType="application/vnd.ms-office.drawingml.diagramDrawing+xml"/>
  <Override PartName="/ppt/diagrams/data52.xml" ContentType="application/vnd.openxmlformats-officedocument.drawingml.diagramData+xml"/>
  <Override PartName="/ppt/diagrams/layout52.xml" ContentType="application/vnd.openxmlformats-officedocument.drawingml.diagramLayout+xml"/>
  <Override PartName="/ppt/diagrams/quickStyle52.xml" ContentType="application/vnd.openxmlformats-officedocument.drawingml.diagramStyle+xml"/>
  <Override PartName="/ppt/diagrams/colors52.xml" ContentType="application/vnd.openxmlformats-officedocument.drawingml.diagramColors+xml"/>
  <Override PartName="/ppt/diagrams/drawing52.xml" ContentType="application/vnd.ms-office.drawingml.diagramDrawing+xml"/>
  <Override PartName="/ppt/diagrams/data53.xml" ContentType="application/vnd.openxmlformats-officedocument.drawingml.diagramData+xml"/>
  <Override PartName="/ppt/diagrams/layout53.xml" ContentType="application/vnd.openxmlformats-officedocument.drawingml.diagramLayout+xml"/>
  <Override PartName="/ppt/diagrams/quickStyle53.xml" ContentType="application/vnd.openxmlformats-officedocument.drawingml.diagramStyle+xml"/>
  <Override PartName="/ppt/diagrams/colors53.xml" ContentType="application/vnd.openxmlformats-officedocument.drawingml.diagramColors+xml"/>
  <Override PartName="/ppt/diagrams/drawing53.xml" ContentType="application/vnd.ms-office.drawingml.diagramDrawing+xml"/>
  <Override PartName="/ppt/diagrams/data54.xml" ContentType="application/vnd.openxmlformats-officedocument.drawingml.diagramData+xml"/>
  <Override PartName="/ppt/diagrams/layout54.xml" ContentType="application/vnd.openxmlformats-officedocument.drawingml.diagramLayout+xml"/>
  <Override PartName="/ppt/diagrams/quickStyle54.xml" ContentType="application/vnd.openxmlformats-officedocument.drawingml.diagramStyle+xml"/>
  <Override PartName="/ppt/diagrams/colors54.xml" ContentType="application/vnd.openxmlformats-officedocument.drawingml.diagramColors+xml"/>
  <Override PartName="/ppt/diagrams/drawing54.xml" ContentType="application/vnd.ms-office.drawingml.diagramDrawing+xml"/>
  <Override PartName="/ppt/diagrams/data55.xml" ContentType="application/vnd.openxmlformats-officedocument.drawingml.diagramData+xml"/>
  <Override PartName="/ppt/diagrams/layout55.xml" ContentType="application/vnd.openxmlformats-officedocument.drawingml.diagramLayout+xml"/>
  <Override PartName="/ppt/diagrams/quickStyle55.xml" ContentType="application/vnd.openxmlformats-officedocument.drawingml.diagramStyle+xml"/>
  <Override PartName="/ppt/diagrams/colors55.xml" ContentType="application/vnd.openxmlformats-officedocument.drawingml.diagramColors+xml"/>
  <Override PartName="/ppt/diagrams/drawing55.xml" ContentType="application/vnd.ms-office.drawingml.diagramDrawing+xml"/>
  <Override PartName="/ppt/notesSlides/notesSlide10.xml" ContentType="application/vnd.openxmlformats-officedocument.presentationml.notesSlide+xml"/>
  <Override PartName="/ppt/diagrams/data56.xml" ContentType="application/vnd.openxmlformats-officedocument.drawingml.diagramData+xml"/>
  <Override PartName="/ppt/diagrams/layout56.xml" ContentType="application/vnd.openxmlformats-officedocument.drawingml.diagramLayout+xml"/>
  <Override PartName="/ppt/diagrams/quickStyle56.xml" ContentType="application/vnd.openxmlformats-officedocument.drawingml.diagramStyle+xml"/>
  <Override PartName="/ppt/diagrams/colors56.xml" ContentType="application/vnd.openxmlformats-officedocument.drawingml.diagramColors+xml"/>
  <Override PartName="/ppt/diagrams/drawing56.xml" ContentType="application/vnd.ms-office.drawingml.diagramDrawing+xml"/>
  <Override PartName="/ppt/diagrams/data57.xml" ContentType="application/vnd.openxmlformats-officedocument.drawingml.diagramData+xml"/>
  <Override PartName="/ppt/diagrams/layout57.xml" ContentType="application/vnd.openxmlformats-officedocument.drawingml.diagramLayout+xml"/>
  <Override PartName="/ppt/diagrams/quickStyle57.xml" ContentType="application/vnd.openxmlformats-officedocument.drawingml.diagramStyle+xml"/>
  <Override PartName="/ppt/diagrams/colors57.xml" ContentType="application/vnd.openxmlformats-officedocument.drawingml.diagramColors+xml"/>
  <Override PartName="/ppt/diagrams/drawing57.xml" ContentType="application/vnd.ms-office.drawingml.diagramDrawing+xml"/>
  <Override PartName="/ppt/diagrams/data58.xml" ContentType="application/vnd.openxmlformats-officedocument.drawingml.diagramData+xml"/>
  <Override PartName="/ppt/diagrams/layout58.xml" ContentType="application/vnd.openxmlformats-officedocument.drawingml.diagramLayout+xml"/>
  <Override PartName="/ppt/diagrams/quickStyle58.xml" ContentType="application/vnd.openxmlformats-officedocument.drawingml.diagramStyle+xml"/>
  <Override PartName="/ppt/diagrams/colors58.xml" ContentType="application/vnd.openxmlformats-officedocument.drawingml.diagramColors+xml"/>
  <Override PartName="/ppt/diagrams/drawing58.xml" ContentType="application/vnd.ms-office.drawingml.diagramDrawing+xml"/>
  <Override PartName="/ppt/diagrams/data59.xml" ContentType="application/vnd.openxmlformats-officedocument.drawingml.diagramData+xml"/>
  <Override PartName="/ppt/diagrams/layout59.xml" ContentType="application/vnd.openxmlformats-officedocument.drawingml.diagramLayout+xml"/>
  <Override PartName="/ppt/diagrams/quickStyle59.xml" ContentType="application/vnd.openxmlformats-officedocument.drawingml.diagramStyle+xml"/>
  <Override PartName="/ppt/diagrams/colors59.xml" ContentType="application/vnd.openxmlformats-officedocument.drawingml.diagramColors+xml"/>
  <Override PartName="/ppt/diagrams/drawing59.xml" ContentType="application/vnd.ms-office.drawingml.diagramDrawing+xml"/>
  <Override PartName="/ppt/diagrams/data60.xml" ContentType="application/vnd.openxmlformats-officedocument.drawingml.diagramData+xml"/>
  <Override PartName="/ppt/diagrams/layout60.xml" ContentType="application/vnd.openxmlformats-officedocument.drawingml.diagramLayout+xml"/>
  <Override PartName="/ppt/diagrams/quickStyle60.xml" ContentType="application/vnd.openxmlformats-officedocument.drawingml.diagramStyle+xml"/>
  <Override PartName="/ppt/diagrams/colors60.xml" ContentType="application/vnd.openxmlformats-officedocument.drawingml.diagramColors+xml"/>
  <Override PartName="/ppt/diagrams/drawing60.xml" ContentType="application/vnd.ms-office.drawingml.diagramDrawing+xml"/>
  <Override PartName="/ppt/diagrams/data61.xml" ContentType="application/vnd.openxmlformats-officedocument.drawingml.diagramData+xml"/>
  <Override PartName="/ppt/diagrams/layout61.xml" ContentType="application/vnd.openxmlformats-officedocument.drawingml.diagramLayout+xml"/>
  <Override PartName="/ppt/diagrams/quickStyle61.xml" ContentType="application/vnd.openxmlformats-officedocument.drawingml.diagramStyle+xml"/>
  <Override PartName="/ppt/diagrams/colors61.xml" ContentType="application/vnd.openxmlformats-officedocument.drawingml.diagramColors+xml"/>
  <Override PartName="/ppt/diagrams/drawing61.xml" ContentType="application/vnd.ms-office.drawingml.diagramDrawing+xml"/>
  <Override PartName="/ppt/diagrams/data62.xml" ContentType="application/vnd.openxmlformats-officedocument.drawingml.diagramData+xml"/>
  <Override PartName="/ppt/diagrams/layout62.xml" ContentType="application/vnd.openxmlformats-officedocument.drawingml.diagramLayout+xml"/>
  <Override PartName="/ppt/diagrams/quickStyle62.xml" ContentType="application/vnd.openxmlformats-officedocument.drawingml.diagramStyle+xml"/>
  <Override PartName="/ppt/diagrams/colors62.xml" ContentType="application/vnd.openxmlformats-officedocument.drawingml.diagramColors+xml"/>
  <Override PartName="/ppt/diagrams/drawing62.xml" ContentType="application/vnd.ms-office.drawingml.diagramDrawing+xml"/>
  <Override PartName="/ppt/notesSlides/notesSlide11.xml" ContentType="application/vnd.openxmlformats-officedocument.presentationml.notesSlide+xml"/>
  <Override PartName="/ppt/diagrams/data63.xml" ContentType="application/vnd.openxmlformats-officedocument.drawingml.diagramData+xml"/>
  <Override PartName="/ppt/diagrams/layout63.xml" ContentType="application/vnd.openxmlformats-officedocument.drawingml.diagramLayout+xml"/>
  <Override PartName="/ppt/diagrams/quickStyle63.xml" ContentType="application/vnd.openxmlformats-officedocument.drawingml.diagramStyle+xml"/>
  <Override PartName="/ppt/diagrams/colors63.xml" ContentType="application/vnd.openxmlformats-officedocument.drawingml.diagramColors+xml"/>
  <Override PartName="/ppt/diagrams/drawing63.xml" ContentType="application/vnd.ms-office.drawingml.diagramDrawing+xml"/>
  <Override PartName="/ppt/diagrams/data64.xml" ContentType="application/vnd.openxmlformats-officedocument.drawingml.diagramData+xml"/>
  <Override PartName="/ppt/diagrams/layout64.xml" ContentType="application/vnd.openxmlformats-officedocument.drawingml.diagramLayout+xml"/>
  <Override PartName="/ppt/diagrams/quickStyle64.xml" ContentType="application/vnd.openxmlformats-officedocument.drawingml.diagramStyle+xml"/>
  <Override PartName="/ppt/diagrams/colors64.xml" ContentType="application/vnd.openxmlformats-officedocument.drawingml.diagramColors+xml"/>
  <Override PartName="/ppt/diagrams/drawing64.xml" ContentType="application/vnd.ms-office.drawingml.diagramDrawing+xml"/>
  <Override PartName="/ppt/diagrams/data65.xml" ContentType="application/vnd.openxmlformats-officedocument.drawingml.diagramData+xml"/>
  <Override PartName="/ppt/diagrams/layout65.xml" ContentType="application/vnd.openxmlformats-officedocument.drawingml.diagramLayout+xml"/>
  <Override PartName="/ppt/diagrams/quickStyle65.xml" ContentType="application/vnd.openxmlformats-officedocument.drawingml.diagramStyle+xml"/>
  <Override PartName="/ppt/diagrams/colors65.xml" ContentType="application/vnd.openxmlformats-officedocument.drawingml.diagramColors+xml"/>
  <Override PartName="/ppt/diagrams/drawing65.xml" ContentType="application/vnd.ms-office.drawingml.diagramDrawing+xml"/>
  <Override PartName="/ppt/diagrams/data66.xml" ContentType="application/vnd.openxmlformats-officedocument.drawingml.diagramData+xml"/>
  <Override PartName="/ppt/diagrams/layout66.xml" ContentType="application/vnd.openxmlformats-officedocument.drawingml.diagramLayout+xml"/>
  <Override PartName="/ppt/diagrams/quickStyle66.xml" ContentType="application/vnd.openxmlformats-officedocument.drawingml.diagramStyle+xml"/>
  <Override PartName="/ppt/diagrams/colors66.xml" ContentType="application/vnd.openxmlformats-officedocument.drawingml.diagramColors+xml"/>
  <Override PartName="/ppt/diagrams/drawing66.xml" ContentType="application/vnd.ms-office.drawingml.diagramDrawing+xml"/>
  <Override PartName="/ppt/diagrams/data67.xml" ContentType="application/vnd.openxmlformats-officedocument.drawingml.diagramData+xml"/>
  <Override PartName="/ppt/diagrams/layout67.xml" ContentType="application/vnd.openxmlformats-officedocument.drawingml.diagramLayout+xml"/>
  <Override PartName="/ppt/diagrams/quickStyle67.xml" ContentType="application/vnd.openxmlformats-officedocument.drawingml.diagramStyle+xml"/>
  <Override PartName="/ppt/diagrams/colors67.xml" ContentType="application/vnd.openxmlformats-officedocument.drawingml.diagramColors+xml"/>
  <Override PartName="/ppt/diagrams/drawing67.xml" ContentType="application/vnd.ms-office.drawingml.diagramDrawing+xml"/>
  <Override PartName="/ppt/diagrams/data68.xml" ContentType="application/vnd.openxmlformats-officedocument.drawingml.diagramData+xml"/>
  <Override PartName="/ppt/diagrams/layout68.xml" ContentType="application/vnd.openxmlformats-officedocument.drawingml.diagramLayout+xml"/>
  <Override PartName="/ppt/diagrams/quickStyle68.xml" ContentType="application/vnd.openxmlformats-officedocument.drawingml.diagramStyle+xml"/>
  <Override PartName="/ppt/diagrams/colors68.xml" ContentType="application/vnd.openxmlformats-officedocument.drawingml.diagramColors+xml"/>
  <Override PartName="/ppt/diagrams/drawing68.xml" ContentType="application/vnd.ms-office.drawingml.diagramDrawing+xml"/>
  <Override PartName="/ppt/diagrams/data69.xml" ContentType="application/vnd.openxmlformats-officedocument.drawingml.diagramData+xml"/>
  <Override PartName="/ppt/diagrams/layout69.xml" ContentType="application/vnd.openxmlformats-officedocument.drawingml.diagramLayout+xml"/>
  <Override PartName="/ppt/diagrams/quickStyle69.xml" ContentType="application/vnd.openxmlformats-officedocument.drawingml.diagramStyle+xml"/>
  <Override PartName="/ppt/diagrams/colors69.xml" ContentType="application/vnd.openxmlformats-officedocument.drawingml.diagramColors+xml"/>
  <Override PartName="/ppt/diagrams/drawing69.xml" ContentType="application/vnd.ms-office.drawingml.diagramDrawing+xml"/>
  <Override PartName="/ppt/diagrams/data70.xml" ContentType="application/vnd.openxmlformats-officedocument.drawingml.diagramData+xml"/>
  <Override PartName="/ppt/diagrams/layout70.xml" ContentType="application/vnd.openxmlformats-officedocument.drawingml.diagramLayout+xml"/>
  <Override PartName="/ppt/diagrams/quickStyle70.xml" ContentType="application/vnd.openxmlformats-officedocument.drawingml.diagramStyle+xml"/>
  <Override PartName="/ppt/diagrams/colors70.xml" ContentType="application/vnd.openxmlformats-officedocument.drawingml.diagramColors+xml"/>
  <Override PartName="/ppt/diagrams/drawing70.xml" ContentType="application/vnd.ms-office.drawingml.diagramDrawing+xml"/>
  <Override PartName="/ppt/diagrams/data71.xml" ContentType="application/vnd.openxmlformats-officedocument.drawingml.diagramData+xml"/>
  <Override PartName="/ppt/diagrams/layout71.xml" ContentType="application/vnd.openxmlformats-officedocument.drawingml.diagramLayout+xml"/>
  <Override PartName="/ppt/diagrams/quickStyle71.xml" ContentType="application/vnd.openxmlformats-officedocument.drawingml.diagramStyle+xml"/>
  <Override PartName="/ppt/diagrams/colors71.xml" ContentType="application/vnd.openxmlformats-officedocument.drawingml.diagramColors+xml"/>
  <Override PartName="/ppt/diagrams/drawing71.xml" ContentType="application/vnd.ms-office.drawingml.diagramDrawing+xml"/>
  <Override PartName="/ppt/diagrams/data72.xml" ContentType="application/vnd.openxmlformats-officedocument.drawingml.diagramData+xml"/>
  <Override PartName="/ppt/diagrams/layout72.xml" ContentType="application/vnd.openxmlformats-officedocument.drawingml.diagramLayout+xml"/>
  <Override PartName="/ppt/diagrams/quickStyle72.xml" ContentType="application/vnd.openxmlformats-officedocument.drawingml.diagramStyle+xml"/>
  <Override PartName="/ppt/diagrams/colors72.xml" ContentType="application/vnd.openxmlformats-officedocument.drawingml.diagramColors+xml"/>
  <Override PartName="/ppt/diagrams/drawing72.xml" ContentType="application/vnd.ms-office.drawingml.diagramDrawing+xml"/>
  <Override PartName="/ppt/diagrams/data73.xml" ContentType="application/vnd.openxmlformats-officedocument.drawingml.diagramData+xml"/>
  <Override PartName="/ppt/diagrams/layout73.xml" ContentType="application/vnd.openxmlformats-officedocument.drawingml.diagramLayout+xml"/>
  <Override PartName="/ppt/diagrams/quickStyle73.xml" ContentType="application/vnd.openxmlformats-officedocument.drawingml.diagramStyle+xml"/>
  <Override PartName="/ppt/diagrams/colors73.xml" ContentType="application/vnd.openxmlformats-officedocument.drawingml.diagramColors+xml"/>
  <Override PartName="/ppt/diagrams/drawing73.xml" ContentType="application/vnd.ms-office.drawingml.diagramDrawing+xml"/>
  <Override PartName="/ppt/diagrams/data74.xml" ContentType="application/vnd.openxmlformats-officedocument.drawingml.diagramData+xml"/>
  <Override PartName="/ppt/diagrams/layout74.xml" ContentType="application/vnd.openxmlformats-officedocument.drawingml.diagramLayout+xml"/>
  <Override PartName="/ppt/diagrams/quickStyle74.xml" ContentType="application/vnd.openxmlformats-officedocument.drawingml.diagramStyle+xml"/>
  <Override PartName="/ppt/diagrams/colors74.xml" ContentType="application/vnd.openxmlformats-officedocument.drawingml.diagramColors+xml"/>
  <Override PartName="/ppt/diagrams/drawing74.xml" ContentType="application/vnd.ms-office.drawingml.diagramDrawing+xml"/>
  <Override PartName="/ppt/notesSlides/notesSlide12.xml" ContentType="application/vnd.openxmlformats-officedocument.presentationml.notesSlide+xml"/>
  <Override PartName="/ppt/diagrams/data75.xml" ContentType="application/vnd.openxmlformats-officedocument.drawingml.diagramData+xml"/>
  <Override PartName="/ppt/diagrams/layout75.xml" ContentType="application/vnd.openxmlformats-officedocument.drawingml.diagramLayout+xml"/>
  <Override PartName="/ppt/diagrams/quickStyle75.xml" ContentType="application/vnd.openxmlformats-officedocument.drawingml.diagramStyle+xml"/>
  <Override PartName="/ppt/diagrams/colors75.xml" ContentType="application/vnd.openxmlformats-officedocument.drawingml.diagramColors+xml"/>
  <Override PartName="/ppt/diagrams/drawing75.xml" ContentType="application/vnd.ms-office.drawingml.diagramDrawing+xml"/>
  <Override PartName="/ppt/notesSlides/notesSlide13.xml" ContentType="application/vnd.openxmlformats-officedocument.presentationml.notesSlide+xml"/>
  <Override PartName="/ppt/diagrams/data76.xml" ContentType="application/vnd.openxmlformats-officedocument.drawingml.diagramData+xml"/>
  <Override PartName="/ppt/diagrams/layout76.xml" ContentType="application/vnd.openxmlformats-officedocument.drawingml.diagramLayout+xml"/>
  <Override PartName="/ppt/diagrams/quickStyle76.xml" ContentType="application/vnd.openxmlformats-officedocument.drawingml.diagramStyle+xml"/>
  <Override PartName="/ppt/diagrams/colors76.xml" ContentType="application/vnd.openxmlformats-officedocument.drawingml.diagramColors+xml"/>
  <Override PartName="/ppt/diagrams/drawing76.xml" ContentType="application/vnd.ms-office.drawingml.diagramDrawing+xml"/>
  <Override PartName="/ppt/diagrams/data77.xml" ContentType="application/vnd.openxmlformats-officedocument.drawingml.diagramData+xml"/>
  <Override PartName="/ppt/diagrams/layout77.xml" ContentType="application/vnd.openxmlformats-officedocument.drawingml.diagramLayout+xml"/>
  <Override PartName="/ppt/diagrams/quickStyle77.xml" ContentType="application/vnd.openxmlformats-officedocument.drawingml.diagramStyle+xml"/>
  <Override PartName="/ppt/diagrams/colors77.xml" ContentType="application/vnd.openxmlformats-officedocument.drawingml.diagramColors+xml"/>
  <Override PartName="/ppt/diagrams/drawing77.xml" ContentType="application/vnd.ms-office.drawingml.diagramDrawing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  <p:sldMasterId id="2147483729" r:id="rId2"/>
    <p:sldMasterId id="2147483717" r:id="rId3"/>
    <p:sldMasterId id="2147483672" r:id="rId4"/>
    <p:sldMasterId id="2147483732" r:id="rId5"/>
    <p:sldMasterId id="2147483660" r:id="rId6"/>
  </p:sldMasterIdLst>
  <p:notesMasterIdLst>
    <p:notesMasterId r:id="rId87"/>
  </p:notesMasterIdLst>
  <p:sldIdLst>
    <p:sldId id="256" r:id="rId7"/>
    <p:sldId id="272" r:id="rId8"/>
    <p:sldId id="273" r:id="rId9"/>
    <p:sldId id="395" r:id="rId10"/>
    <p:sldId id="276" r:id="rId11"/>
    <p:sldId id="346" r:id="rId12"/>
    <p:sldId id="277" r:id="rId13"/>
    <p:sldId id="260" r:id="rId14"/>
    <p:sldId id="447" r:id="rId15"/>
    <p:sldId id="278" r:id="rId16"/>
    <p:sldId id="353" r:id="rId17"/>
    <p:sldId id="398" r:id="rId18"/>
    <p:sldId id="399" r:id="rId19"/>
    <p:sldId id="397" r:id="rId20"/>
    <p:sldId id="404" r:id="rId21"/>
    <p:sldId id="402" r:id="rId22"/>
    <p:sldId id="403" r:id="rId23"/>
    <p:sldId id="406" r:id="rId24"/>
    <p:sldId id="407" r:id="rId25"/>
    <p:sldId id="410" r:id="rId26"/>
    <p:sldId id="408" r:id="rId27"/>
    <p:sldId id="411" r:id="rId28"/>
    <p:sldId id="412" r:id="rId29"/>
    <p:sldId id="352" r:id="rId30"/>
    <p:sldId id="413" r:id="rId31"/>
    <p:sldId id="418" r:id="rId32"/>
    <p:sldId id="417" r:id="rId33"/>
    <p:sldId id="414" r:id="rId34"/>
    <p:sldId id="448" r:id="rId35"/>
    <p:sldId id="446" r:id="rId36"/>
    <p:sldId id="371" r:id="rId37"/>
    <p:sldId id="415" r:id="rId38"/>
    <p:sldId id="372" r:id="rId39"/>
    <p:sldId id="420" r:id="rId40"/>
    <p:sldId id="421" r:id="rId41"/>
    <p:sldId id="419" r:id="rId42"/>
    <p:sldId id="416" r:id="rId43"/>
    <p:sldId id="279" r:id="rId44"/>
    <p:sldId id="423" r:id="rId45"/>
    <p:sldId id="424" r:id="rId46"/>
    <p:sldId id="425" r:id="rId47"/>
    <p:sldId id="396" r:id="rId48"/>
    <p:sldId id="427" r:id="rId49"/>
    <p:sldId id="434" r:id="rId50"/>
    <p:sldId id="426" r:id="rId51"/>
    <p:sldId id="258" r:id="rId52"/>
    <p:sldId id="449" r:id="rId53"/>
    <p:sldId id="451" r:id="rId54"/>
    <p:sldId id="450" r:id="rId55"/>
    <p:sldId id="436" r:id="rId56"/>
    <p:sldId id="309" r:id="rId57"/>
    <p:sldId id="428" r:id="rId58"/>
    <p:sldId id="373" r:id="rId59"/>
    <p:sldId id="429" r:id="rId60"/>
    <p:sldId id="374" r:id="rId61"/>
    <p:sldId id="280" r:id="rId62"/>
    <p:sldId id="433" r:id="rId63"/>
    <p:sldId id="379" r:id="rId64"/>
    <p:sldId id="430" r:id="rId65"/>
    <p:sldId id="281" r:id="rId66"/>
    <p:sldId id="438" r:id="rId67"/>
    <p:sldId id="282" r:id="rId68"/>
    <p:sldId id="314" r:id="rId69"/>
    <p:sldId id="442" r:id="rId70"/>
    <p:sldId id="444" r:id="rId71"/>
    <p:sldId id="443" r:id="rId72"/>
    <p:sldId id="311" r:id="rId73"/>
    <p:sldId id="439" r:id="rId74"/>
    <p:sldId id="284" r:id="rId75"/>
    <p:sldId id="335" r:id="rId76"/>
    <p:sldId id="310" r:id="rId77"/>
    <p:sldId id="261" r:id="rId78"/>
    <p:sldId id="386" r:id="rId79"/>
    <p:sldId id="271" r:id="rId80"/>
    <p:sldId id="342" r:id="rId81"/>
    <p:sldId id="262" r:id="rId82"/>
    <p:sldId id="263" r:id="rId83"/>
    <p:sldId id="264" r:id="rId84"/>
    <p:sldId id="265" r:id="rId85"/>
    <p:sldId id="343" r:id="rId86"/>
  </p:sldIdLst>
  <p:sldSz cx="12192000" cy="6858000"/>
  <p:notesSz cx="7315200" cy="96012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tyle léger 1 - Accentuation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yle moyen 4 - Accentuation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799B23B-EC83-4686-B30A-512413B5E67A}" styleName="Style léger 3 - Accentuation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Style moyen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377" autoAdjust="0"/>
    <p:restoredTop sz="94660"/>
  </p:normalViewPr>
  <p:slideViewPr>
    <p:cSldViewPr snapToGrid="0">
      <p:cViewPr varScale="1">
        <p:scale>
          <a:sx n="76" d="100"/>
          <a:sy n="76" d="100"/>
        </p:scale>
        <p:origin x="2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openxmlformats.org/officeDocument/2006/relationships/slide" Target="slides/slide78.xml"/><Relationship Id="rId89" Type="http://schemas.openxmlformats.org/officeDocument/2006/relationships/viewProps" Target="viewProps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5" Type="http://schemas.openxmlformats.org/officeDocument/2006/relationships/slideMaster" Target="slideMasters/slideMaster5.xml"/><Relationship Id="rId90" Type="http://schemas.openxmlformats.org/officeDocument/2006/relationships/theme" Target="theme/theme1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slide" Target="slides/slide7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slide" Target="slides/slide77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19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ata7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fc51b809-cc54-46ab-8b9c-b6731978dd90" TargetMode="External"/><Relationship Id="rId2" Type="http://schemas.openxmlformats.org/officeDocument/2006/relationships/hyperlink" Target="https://create.kahoot.it/details/20a991ae-b637-4aec-8a58-ec66ef8d91e5" TargetMode="External"/><Relationship Id="rId1" Type="http://schemas.openxmlformats.org/officeDocument/2006/relationships/hyperlink" Target="https://play.kahoot.it/v2/?quizId=7404de72-cb83-497d-8804-b7691854c4a7" TargetMode="External"/></Relationships>
</file>

<file path=ppt/diagrams/_rels/data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fc51b809-cc54-46ab-8b9c-b6731978dd90" TargetMode="External"/><Relationship Id="rId2" Type="http://schemas.openxmlformats.org/officeDocument/2006/relationships/hyperlink" Target="https://create.kahoot.it/details/20a991ae-b637-4aec-8a58-ec66ef8d91e5" TargetMode="External"/><Relationship Id="rId1" Type="http://schemas.openxmlformats.org/officeDocument/2006/relationships/hyperlink" Target="https://play.kahoot.it/v2/?quizId=7404de72-cb83-497d-8804-b7691854c4a7" TargetMode="External"/></Relationships>
</file>

<file path=ppt/diagrams/_rels/drawing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>
        <a:noFill/>
      </dgm:spPr>
      <dgm:t>
        <a:bodyPr rtlCol="0" anchor="t"/>
        <a:lstStyle/>
        <a:p>
          <a:pPr rtl="0"/>
          <a:r>
            <a:rPr lang="fr-FR" sz="2000" b="1" noProof="0" dirty="0">
              <a:solidFill>
                <a:schemeClr val="tx1"/>
              </a:solidFill>
            </a:rPr>
            <a:t>Grammaire</a:t>
          </a:r>
          <a:endParaRPr lang="fr-FR" sz="1800" b="0" noProof="0" dirty="0">
            <a:solidFill>
              <a:schemeClr val="tx1"/>
            </a:solidFill>
          </a:endParaRPr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>
        <a:noFill/>
      </dgm:spPr>
      <dgm:t>
        <a:bodyPr rtlCol="0"/>
        <a:lstStyle/>
        <a:p>
          <a:pPr algn="ctr" rtl="0"/>
          <a:r>
            <a:rPr lang="fr-FR" sz="2000" b="1" noProof="0" dirty="0">
              <a:solidFill>
                <a:schemeClr val="tx1"/>
              </a:solidFill>
            </a:rPr>
            <a:t>Culture</a:t>
          </a:r>
        </a:p>
        <a:p>
          <a:pPr algn="ctr" rtl="0"/>
          <a:r>
            <a:rPr lang="fr-FR" sz="2000" b="1" noProof="0" dirty="0">
              <a:solidFill>
                <a:schemeClr val="tx1"/>
              </a:solidFill>
            </a:rPr>
            <a:t> </a:t>
          </a:r>
          <a:endParaRPr lang="fr-FR" sz="1200" b="1" noProof="0" dirty="0">
            <a:solidFill>
              <a:schemeClr val="tx1"/>
            </a:solidFill>
          </a:endParaRP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>
        <a:noFill/>
      </dgm:spPr>
      <dgm:t>
        <a:bodyPr rtlCol="0"/>
        <a:lstStyle/>
        <a:p>
          <a:pPr rtl="0"/>
          <a:endParaRPr lang="fr-FR" sz="2000" b="1" noProof="0" dirty="0">
            <a:solidFill>
              <a:schemeClr val="tx1"/>
            </a:solidFill>
          </a:endParaRPr>
        </a:p>
        <a:p>
          <a:pPr rtl="0"/>
          <a:r>
            <a:rPr lang="fr-FR" sz="2000" b="1" noProof="0" dirty="0">
              <a:solidFill>
                <a:schemeClr val="tx1"/>
              </a:solidFill>
            </a:rPr>
            <a:t>Vocabulaire</a:t>
          </a:r>
          <a:endParaRPr lang="fr-FR" sz="1200" b="1" noProof="0" dirty="0">
            <a:solidFill>
              <a:schemeClr val="tx1"/>
            </a:solidFill>
          </a:endParaRPr>
        </a:p>
        <a:p>
          <a:pPr rtl="0"/>
          <a:r>
            <a:rPr lang="fr-FR" sz="1200" b="0" noProof="0" dirty="0"/>
            <a:t> </a:t>
          </a:r>
          <a:endParaRPr lang="fr-FR" sz="1800" b="0" noProof="0" dirty="0"/>
        </a:p>
        <a:p>
          <a:pPr rtl="0"/>
          <a:endParaRPr lang="fr-FR" sz="1800" b="0" noProof="0" dirty="0"/>
        </a:p>
        <a:p>
          <a:pPr rtl="0"/>
          <a:endParaRPr lang="fr-FR" sz="1200" b="0" noProof="0" dirty="0"/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ScaleX="100596" custScaleY="26343" custLinFactNeighborX="-923" custLinFactNeighborY="58113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 custLinFactNeighborY="-16641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 custScaleX="87559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noProof="0" dirty="0"/>
            <a:t>- Les pays</a:t>
          </a:r>
        </a:p>
        <a:p>
          <a:pPr rtl="0"/>
          <a:r>
            <a:rPr lang="fr-FR" sz="1800" b="0" noProof="0" dirty="0"/>
            <a:t>- Les nationalités</a:t>
          </a:r>
        </a:p>
        <a:p>
          <a:pPr rtl="0"/>
          <a:r>
            <a:rPr lang="fr-FR" sz="1800" b="0" noProof="0" dirty="0"/>
            <a:t>- Les couleurs</a:t>
          </a:r>
        </a:p>
        <a:p>
          <a:pPr rtl="0"/>
          <a:r>
            <a:rPr lang="fr-FR" sz="1800" b="0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7D03D5-A1AF-436F-BA2F-E514101A8A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1BAB3AF-4721-4CD4-B4FA-DFB91842DF21}">
      <dgm:prSet/>
      <dgm:spPr/>
      <dgm:t>
        <a:bodyPr/>
        <a:lstStyle/>
        <a:p>
          <a:r>
            <a:rPr lang="fr-FR" dirty="0"/>
            <a:t>ALL </a:t>
          </a:r>
          <a:r>
            <a:rPr lang="fr-FR" dirty="0" err="1"/>
            <a:t>students</a:t>
          </a:r>
          <a:r>
            <a:rPr lang="fr-FR" dirty="0"/>
            <a:t> MUST </a:t>
          </a:r>
          <a:r>
            <a:rPr lang="fr-FR" dirty="0" err="1"/>
            <a:t>be</a:t>
          </a:r>
          <a:r>
            <a:rPr lang="fr-FR" dirty="0"/>
            <a:t> able to </a:t>
          </a:r>
          <a:r>
            <a:rPr lang="fr-FR" dirty="0" err="1"/>
            <a:t>names</a:t>
          </a:r>
          <a:r>
            <a:rPr lang="fr-FR" dirty="0"/>
            <a:t> </a:t>
          </a:r>
          <a:r>
            <a:rPr lang="fr-FR" dirty="0" err="1"/>
            <a:t>several</a:t>
          </a:r>
          <a:r>
            <a:rPr lang="fr-FR" dirty="0"/>
            <a:t> countries.</a:t>
          </a:r>
          <a:endParaRPr lang="en-US" dirty="0"/>
        </a:p>
      </dgm:t>
    </dgm:pt>
    <dgm:pt modelId="{E887CF97-AD4B-4096-A9B4-ADAB8803FE5D}" type="parTrans" cxnId="{F8F73B3C-6489-48A0-9C20-2A170894321B}">
      <dgm:prSet/>
      <dgm:spPr/>
      <dgm:t>
        <a:bodyPr/>
        <a:lstStyle/>
        <a:p>
          <a:endParaRPr lang="en-US"/>
        </a:p>
      </dgm:t>
    </dgm:pt>
    <dgm:pt modelId="{F89433C3-5B95-4C00-AE48-4542487D2554}" type="sibTrans" cxnId="{F8F73B3C-6489-48A0-9C20-2A170894321B}">
      <dgm:prSet/>
      <dgm:spPr/>
      <dgm:t>
        <a:bodyPr/>
        <a:lstStyle/>
        <a:p>
          <a:endParaRPr lang="en-US"/>
        </a:p>
      </dgm:t>
    </dgm:pt>
    <dgm:pt modelId="{6A56CAAB-FE08-44A4-983E-F8290A76BF8B}">
      <dgm:prSet/>
      <dgm:spPr/>
      <dgm:t>
        <a:bodyPr/>
        <a:lstStyle/>
        <a:p>
          <a:r>
            <a:rPr lang="fr-FR" dirty="0"/>
            <a:t>MOST </a:t>
          </a:r>
          <a:r>
            <a:rPr lang="fr-FR" dirty="0" err="1"/>
            <a:t>students</a:t>
          </a:r>
          <a:r>
            <a:rPr lang="fr-FR" dirty="0"/>
            <a:t> SHOULD </a:t>
          </a:r>
          <a:r>
            <a:rPr lang="fr-FR" dirty="0" err="1"/>
            <a:t>be</a:t>
          </a:r>
          <a:r>
            <a:rPr lang="fr-FR" dirty="0"/>
            <a:t> able to </a:t>
          </a:r>
          <a:r>
            <a:rPr lang="fr-FR" dirty="0" err="1"/>
            <a:t>present</a:t>
          </a:r>
          <a:r>
            <a:rPr lang="fr-FR" dirty="0"/>
            <a:t> </a:t>
          </a:r>
          <a:r>
            <a:rPr lang="fr-FR" dirty="0" err="1"/>
            <a:t>their</a:t>
          </a:r>
          <a:r>
            <a:rPr lang="fr-FR" dirty="0"/>
            <a:t> flag and </a:t>
          </a:r>
          <a:r>
            <a:rPr lang="fr-FR" dirty="0" err="1"/>
            <a:t>nationality</a:t>
          </a:r>
          <a:r>
            <a:rPr lang="fr-FR" dirty="0"/>
            <a:t>.</a:t>
          </a:r>
          <a:endParaRPr lang="en-US" dirty="0"/>
        </a:p>
      </dgm:t>
    </dgm:pt>
    <dgm:pt modelId="{1FF6DD98-6CB6-454E-A34B-D283467B0D91}" type="parTrans" cxnId="{04C979AB-39EA-4D6C-94E1-AA9967FAB9F7}">
      <dgm:prSet/>
      <dgm:spPr/>
      <dgm:t>
        <a:bodyPr/>
        <a:lstStyle/>
        <a:p>
          <a:endParaRPr lang="en-US"/>
        </a:p>
      </dgm:t>
    </dgm:pt>
    <dgm:pt modelId="{81D48568-06EF-4A89-AB40-39EE3310323C}" type="sibTrans" cxnId="{04C979AB-39EA-4D6C-94E1-AA9967FAB9F7}">
      <dgm:prSet/>
      <dgm:spPr/>
      <dgm:t>
        <a:bodyPr/>
        <a:lstStyle/>
        <a:p>
          <a:endParaRPr lang="en-US"/>
        </a:p>
      </dgm:t>
    </dgm:pt>
    <dgm:pt modelId="{41BE43E2-4B84-44D1-8331-6E154DB49AD0}">
      <dgm:prSet/>
      <dgm:spPr/>
      <dgm:t>
        <a:bodyPr/>
        <a:lstStyle/>
        <a:p>
          <a:r>
            <a:rPr lang="fr-FR" dirty="0"/>
            <a:t>SOME </a:t>
          </a:r>
          <a:r>
            <a:rPr lang="fr-FR" dirty="0" err="1"/>
            <a:t>students</a:t>
          </a:r>
          <a:r>
            <a:rPr lang="fr-FR" dirty="0"/>
            <a:t> COULD </a:t>
          </a:r>
          <a:r>
            <a:rPr lang="fr-FR" dirty="0" err="1"/>
            <a:t>be</a:t>
          </a:r>
          <a:r>
            <a:rPr lang="fr-FR" dirty="0"/>
            <a:t> able to </a:t>
          </a:r>
          <a:r>
            <a:rPr lang="fr-FR" dirty="0" err="1"/>
            <a:t>to</a:t>
          </a:r>
          <a:r>
            <a:rPr lang="fr-FR" dirty="0"/>
            <a:t> </a:t>
          </a:r>
          <a:r>
            <a:rPr lang="fr-FR" dirty="0" err="1"/>
            <a:t>present</a:t>
          </a:r>
          <a:r>
            <a:rPr lang="fr-FR" dirty="0"/>
            <a:t> </a:t>
          </a:r>
          <a:r>
            <a:rPr lang="fr-FR" dirty="0" err="1"/>
            <a:t>their</a:t>
          </a:r>
          <a:r>
            <a:rPr lang="fr-FR" dirty="0"/>
            <a:t> flag, </a:t>
          </a:r>
          <a:r>
            <a:rPr lang="fr-FR" dirty="0" err="1"/>
            <a:t>nationality</a:t>
          </a:r>
          <a:r>
            <a:rPr lang="fr-FR" dirty="0"/>
            <a:t> and </a:t>
          </a:r>
          <a:r>
            <a:rPr lang="fr-FR" dirty="0" err="1"/>
            <a:t>present</a:t>
          </a:r>
          <a:r>
            <a:rPr lang="fr-FR" dirty="0"/>
            <a:t> </a:t>
          </a:r>
          <a:r>
            <a:rPr lang="fr-FR" dirty="0" err="1"/>
            <a:t>their</a:t>
          </a:r>
          <a:r>
            <a:rPr lang="fr-FR" dirty="0"/>
            <a:t> </a:t>
          </a:r>
          <a:r>
            <a:rPr lang="fr-FR" dirty="0" err="1"/>
            <a:t>family</a:t>
          </a:r>
          <a:r>
            <a:rPr lang="fr-FR" dirty="0"/>
            <a:t>.</a:t>
          </a:r>
          <a:endParaRPr lang="en-US" dirty="0"/>
        </a:p>
      </dgm:t>
    </dgm:pt>
    <dgm:pt modelId="{3948DDBE-B3BD-4C7C-977F-48379CB1B6DA}" type="parTrans" cxnId="{9CE2BD0C-FAC8-4D93-B2C3-EE62848029BC}">
      <dgm:prSet/>
      <dgm:spPr/>
      <dgm:t>
        <a:bodyPr/>
        <a:lstStyle/>
        <a:p>
          <a:endParaRPr lang="en-US"/>
        </a:p>
      </dgm:t>
    </dgm:pt>
    <dgm:pt modelId="{EEBBB73D-EC5F-4728-BE88-C46871474EB0}" type="sibTrans" cxnId="{9CE2BD0C-FAC8-4D93-B2C3-EE62848029BC}">
      <dgm:prSet/>
      <dgm:spPr/>
      <dgm:t>
        <a:bodyPr/>
        <a:lstStyle/>
        <a:p>
          <a:endParaRPr lang="en-US"/>
        </a:p>
      </dgm:t>
    </dgm:pt>
    <dgm:pt modelId="{F48463EB-D9EF-431C-BC55-9AB0265A66C6}" type="pres">
      <dgm:prSet presAssocID="{9E7D03D5-A1AF-436F-BA2F-E514101A8AAE}" presName="root" presStyleCnt="0">
        <dgm:presLayoutVars>
          <dgm:dir/>
          <dgm:resizeHandles val="exact"/>
        </dgm:presLayoutVars>
      </dgm:prSet>
      <dgm:spPr/>
    </dgm:pt>
    <dgm:pt modelId="{6F314531-9425-4312-9BAD-C9A040325A10}" type="pres">
      <dgm:prSet presAssocID="{B1BAB3AF-4721-4CD4-B4FA-DFB91842DF21}" presName="compNode" presStyleCnt="0"/>
      <dgm:spPr/>
    </dgm:pt>
    <dgm:pt modelId="{B8A7AE4D-419C-4E90-A4FC-3D4E91B7256D}" type="pres">
      <dgm:prSet presAssocID="{B1BAB3AF-4721-4CD4-B4FA-DFB91842DF21}" presName="bgRect" presStyleLbl="bgShp" presStyleIdx="0" presStyleCnt="3"/>
      <dgm:spPr/>
    </dgm:pt>
    <dgm:pt modelId="{7F8CF7FA-C71C-44A4-9368-5DD86EF4C6AC}" type="pres">
      <dgm:prSet presAssocID="{B1BAB3AF-4721-4CD4-B4FA-DFB91842DF2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vres"/>
        </a:ext>
      </dgm:extLst>
    </dgm:pt>
    <dgm:pt modelId="{539973AF-1980-479F-B213-F272559D064F}" type="pres">
      <dgm:prSet presAssocID="{B1BAB3AF-4721-4CD4-B4FA-DFB91842DF21}" presName="spaceRect" presStyleCnt="0"/>
      <dgm:spPr/>
    </dgm:pt>
    <dgm:pt modelId="{65497C85-F989-43E4-84AA-E0AAAAA2D578}" type="pres">
      <dgm:prSet presAssocID="{B1BAB3AF-4721-4CD4-B4FA-DFB91842DF21}" presName="parTx" presStyleLbl="revTx" presStyleIdx="0" presStyleCnt="3">
        <dgm:presLayoutVars>
          <dgm:chMax val="0"/>
          <dgm:chPref val="0"/>
        </dgm:presLayoutVars>
      </dgm:prSet>
      <dgm:spPr/>
    </dgm:pt>
    <dgm:pt modelId="{D72F8D34-818F-4130-890C-C3CDF042CE73}" type="pres">
      <dgm:prSet presAssocID="{F89433C3-5B95-4C00-AE48-4542487D2554}" presName="sibTrans" presStyleCnt="0"/>
      <dgm:spPr/>
    </dgm:pt>
    <dgm:pt modelId="{F072EBC4-CDB0-4188-998D-44214D0C9677}" type="pres">
      <dgm:prSet presAssocID="{6A56CAAB-FE08-44A4-983E-F8290A76BF8B}" presName="compNode" presStyleCnt="0"/>
      <dgm:spPr/>
    </dgm:pt>
    <dgm:pt modelId="{7FA56A28-0886-431B-BC4E-857206CD9AEE}" type="pres">
      <dgm:prSet presAssocID="{6A56CAAB-FE08-44A4-983E-F8290A76BF8B}" presName="bgRect" presStyleLbl="bgShp" presStyleIdx="1" presStyleCnt="3"/>
      <dgm:spPr/>
    </dgm:pt>
    <dgm:pt modelId="{E67261FB-2897-4ECF-8A4C-DE07CE61B16F}" type="pres">
      <dgm:prSet presAssocID="{6A56CAAB-FE08-44A4-983E-F8290A76BF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con de neige"/>
        </a:ext>
      </dgm:extLst>
    </dgm:pt>
    <dgm:pt modelId="{4B12513D-BF88-4238-8E1F-7E89DDBBA957}" type="pres">
      <dgm:prSet presAssocID="{6A56CAAB-FE08-44A4-983E-F8290A76BF8B}" presName="spaceRect" presStyleCnt="0"/>
      <dgm:spPr/>
    </dgm:pt>
    <dgm:pt modelId="{28AA6725-5D24-4FAC-8D06-F472470A355B}" type="pres">
      <dgm:prSet presAssocID="{6A56CAAB-FE08-44A4-983E-F8290A76BF8B}" presName="parTx" presStyleLbl="revTx" presStyleIdx="1" presStyleCnt="3">
        <dgm:presLayoutVars>
          <dgm:chMax val="0"/>
          <dgm:chPref val="0"/>
        </dgm:presLayoutVars>
      </dgm:prSet>
      <dgm:spPr/>
    </dgm:pt>
    <dgm:pt modelId="{C446B3D2-4864-4842-ACED-0FFC015CAB99}" type="pres">
      <dgm:prSet presAssocID="{81D48568-06EF-4A89-AB40-39EE3310323C}" presName="sibTrans" presStyleCnt="0"/>
      <dgm:spPr/>
    </dgm:pt>
    <dgm:pt modelId="{999F4AE5-2BB3-497F-9CE9-41B5ACA60E4C}" type="pres">
      <dgm:prSet presAssocID="{41BE43E2-4B84-44D1-8331-6E154DB49AD0}" presName="compNode" presStyleCnt="0"/>
      <dgm:spPr/>
    </dgm:pt>
    <dgm:pt modelId="{1F610919-549D-4BE3-9D74-B1DACC95D2B9}" type="pres">
      <dgm:prSet presAssocID="{41BE43E2-4B84-44D1-8331-6E154DB49AD0}" presName="bgRect" presStyleLbl="bgShp" presStyleIdx="2" presStyleCnt="3"/>
      <dgm:spPr/>
    </dgm:pt>
    <dgm:pt modelId="{27268259-2CAC-4CB9-AA4F-27559E7C35EC}" type="pres">
      <dgm:prSet presAssocID="{41BE43E2-4B84-44D1-8331-6E154DB49A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c à dos"/>
        </a:ext>
      </dgm:extLst>
    </dgm:pt>
    <dgm:pt modelId="{6786FCE7-5D5A-42C7-9DAF-03FC870DBDF5}" type="pres">
      <dgm:prSet presAssocID="{41BE43E2-4B84-44D1-8331-6E154DB49AD0}" presName="spaceRect" presStyleCnt="0"/>
      <dgm:spPr/>
    </dgm:pt>
    <dgm:pt modelId="{5BFF08BF-A4BB-41AD-8653-16328F8CE465}" type="pres">
      <dgm:prSet presAssocID="{41BE43E2-4B84-44D1-8331-6E154DB49A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0419A00-5122-40F5-AB2B-A9CF3A3122EB}" type="presOf" srcId="{41BE43E2-4B84-44D1-8331-6E154DB49AD0}" destId="{5BFF08BF-A4BB-41AD-8653-16328F8CE465}" srcOrd="0" destOrd="0" presId="urn:microsoft.com/office/officeart/2018/2/layout/IconVerticalSolidList"/>
    <dgm:cxn modelId="{9CE2BD0C-FAC8-4D93-B2C3-EE62848029BC}" srcId="{9E7D03D5-A1AF-436F-BA2F-E514101A8AAE}" destId="{41BE43E2-4B84-44D1-8331-6E154DB49AD0}" srcOrd="2" destOrd="0" parTransId="{3948DDBE-B3BD-4C7C-977F-48379CB1B6DA}" sibTransId="{EEBBB73D-EC5F-4728-BE88-C46871474EB0}"/>
    <dgm:cxn modelId="{F8F73B3C-6489-48A0-9C20-2A170894321B}" srcId="{9E7D03D5-A1AF-436F-BA2F-E514101A8AAE}" destId="{B1BAB3AF-4721-4CD4-B4FA-DFB91842DF21}" srcOrd="0" destOrd="0" parTransId="{E887CF97-AD4B-4096-A9B4-ADAB8803FE5D}" sibTransId="{F89433C3-5B95-4C00-AE48-4542487D2554}"/>
    <dgm:cxn modelId="{55C95C7D-2666-475E-9922-1A34FB183FD5}" type="presOf" srcId="{B1BAB3AF-4721-4CD4-B4FA-DFB91842DF21}" destId="{65497C85-F989-43E4-84AA-E0AAAAA2D578}" srcOrd="0" destOrd="0" presId="urn:microsoft.com/office/officeart/2018/2/layout/IconVerticalSolidList"/>
    <dgm:cxn modelId="{8BDDD385-EEFD-42A9-A792-89F5ACE27F49}" type="presOf" srcId="{6A56CAAB-FE08-44A4-983E-F8290A76BF8B}" destId="{28AA6725-5D24-4FAC-8D06-F472470A355B}" srcOrd="0" destOrd="0" presId="urn:microsoft.com/office/officeart/2018/2/layout/IconVerticalSolidList"/>
    <dgm:cxn modelId="{E71E749C-41DA-43E5-BB44-5D984E3454E5}" type="presOf" srcId="{9E7D03D5-A1AF-436F-BA2F-E514101A8AAE}" destId="{F48463EB-D9EF-431C-BC55-9AB0265A66C6}" srcOrd="0" destOrd="0" presId="urn:microsoft.com/office/officeart/2018/2/layout/IconVerticalSolidList"/>
    <dgm:cxn modelId="{04C979AB-39EA-4D6C-94E1-AA9967FAB9F7}" srcId="{9E7D03D5-A1AF-436F-BA2F-E514101A8AAE}" destId="{6A56CAAB-FE08-44A4-983E-F8290A76BF8B}" srcOrd="1" destOrd="0" parTransId="{1FF6DD98-6CB6-454E-A34B-D283467B0D91}" sibTransId="{81D48568-06EF-4A89-AB40-39EE3310323C}"/>
    <dgm:cxn modelId="{DAB14563-DC60-4124-947D-CCFEF76A9E7C}" type="presParOf" srcId="{F48463EB-D9EF-431C-BC55-9AB0265A66C6}" destId="{6F314531-9425-4312-9BAD-C9A040325A10}" srcOrd="0" destOrd="0" presId="urn:microsoft.com/office/officeart/2018/2/layout/IconVerticalSolidList"/>
    <dgm:cxn modelId="{8A2E55DE-1CA5-4F2A-955C-62269A450B34}" type="presParOf" srcId="{6F314531-9425-4312-9BAD-C9A040325A10}" destId="{B8A7AE4D-419C-4E90-A4FC-3D4E91B7256D}" srcOrd="0" destOrd="0" presId="urn:microsoft.com/office/officeart/2018/2/layout/IconVerticalSolidList"/>
    <dgm:cxn modelId="{5B2FA7A2-7C32-4777-8F79-F28F8510315C}" type="presParOf" srcId="{6F314531-9425-4312-9BAD-C9A040325A10}" destId="{7F8CF7FA-C71C-44A4-9368-5DD86EF4C6AC}" srcOrd="1" destOrd="0" presId="urn:microsoft.com/office/officeart/2018/2/layout/IconVerticalSolidList"/>
    <dgm:cxn modelId="{97514060-5C36-4B4D-AF47-E5F6780E588C}" type="presParOf" srcId="{6F314531-9425-4312-9BAD-C9A040325A10}" destId="{539973AF-1980-479F-B213-F272559D064F}" srcOrd="2" destOrd="0" presId="urn:microsoft.com/office/officeart/2018/2/layout/IconVerticalSolidList"/>
    <dgm:cxn modelId="{19AD9CD2-F534-461B-862C-CFECC34BBBEF}" type="presParOf" srcId="{6F314531-9425-4312-9BAD-C9A040325A10}" destId="{65497C85-F989-43E4-84AA-E0AAAAA2D578}" srcOrd="3" destOrd="0" presId="urn:microsoft.com/office/officeart/2018/2/layout/IconVerticalSolidList"/>
    <dgm:cxn modelId="{9662B1A6-9618-43B2-AAB1-8D71E8D671D4}" type="presParOf" srcId="{F48463EB-D9EF-431C-BC55-9AB0265A66C6}" destId="{D72F8D34-818F-4130-890C-C3CDF042CE73}" srcOrd="1" destOrd="0" presId="urn:microsoft.com/office/officeart/2018/2/layout/IconVerticalSolidList"/>
    <dgm:cxn modelId="{281BC9B4-C460-448D-9177-A822C6EB2B66}" type="presParOf" srcId="{F48463EB-D9EF-431C-BC55-9AB0265A66C6}" destId="{F072EBC4-CDB0-4188-998D-44214D0C9677}" srcOrd="2" destOrd="0" presId="urn:microsoft.com/office/officeart/2018/2/layout/IconVerticalSolidList"/>
    <dgm:cxn modelId="{B20D4D68-0DE8-4080-B5B2-337BADFE5E04}" type="presParOf" srcId="{F072EBC4-CDB0-4188-998D-44214D0C9677}" destId="{7FA56A28-0886-431B-BC4E-857206CD9AEE}" srcOrd="0" destOrd="0" presId="urn:microsoft.com/office/officeart/2018/2/layout/IconVerticalSolidList"/>
    <dgm:cxn modelId="{FEDE4762-6403-44A6-8A21-96E2106B9F71}" type="presParOf" srcId="{F072EBC4-CDB0-4188-998D-44214D0C9677}" destId="{E67261FB-2897-4ECF-8A4C-DE07CE61B16F}" srcOrd="1" destOrd="0" presId="urn:microsoft.com/office/officeart/2018/2/layout/IconVerticalSolidList"/>
    <dgm:cxn modelId="{190DACED-E06E-41EB-A0D9-39B42CB75139}" type="presParOf" srcId="{F072EBC4-CDB0-4188-998D-44214D0C9677}" destId="{4B12513D-BF88-4238-8E1F-7E89DDBBA957}" srcOrd="2" destOrd="0" presId="urn:microsoft.com/office/officeart/2018/2/layout/IconVerticalSolidList"/>
    <dgm:cxn modelId="{F37C3887-BFD4-417A-9B04-5F2DC0A2D429}" type="presParOf" srcId="{F072EBC4-CDB0-4188-998D-44214D0C9677}" destId="{28AA6725-5D24-4FAC-8D06-F472470A355B}" srcOrd="3" destOrd="0" presId="urn:microsoft.com/office/officeart/2018/2/layout/IconVerticalSolidList"/>
    <dgm:cxn modelId="{7BF3C635-C83B-4A0C-8929-E3F5725E0CB8}" type="presParOf" srcId="{F48463EB-D9EF-431C-BC55-9AB0265A66C6}" destId="{C446B3D2-4864-4842-ACED-0FFC015CAB99}" srcOrd="3" destOrd="0" presId="urn:microsoft.com/office/officeart/2018/2/layout/IconVerticalSolidList"/>
    <dgm:cxn modelId="{7AF6772A-F5F3-4DE8-B7E7-FF4137050907}" type="presParOf" srcId="{F48463EB-D9EF-431C-BC55-9AB0265A66C6}" destId="{999F4AE5-2BB3-497F-9CE9-41B5ACA60E4C}" srcOrd="4" destOrd="0" presId="urn:microsoft.com/office/officeart/2018/2/layout/IconVerticalSolidList"/>
    <dgm:cxn modelId="{8B15706D-FBD9-43D4-8780-3CCCADF0BDC2}" type="presParOf" srcId="{999F4AE5-2BB3-497F-9CE9-41B5ACA60E4C}" destId="{1F610919-549D-4BE3-9D74-B1DACC95D2B9}" srcOrd="0" destOrd="0" presId="urn:microsoft.com/office/officeart/2018/2/layout/IconVerticalSolidList"/>
    <dgm:cxn modelId="{F9178CEB-9980-478B-8C40-E192EFB664F2}" type="presParOf" srcId="{999F4AE5-2BB3-497F-9CE9-41B5ACA60E4C}" destId="{27268259-2CAC-4CB9-AA4F-27559E7C35EC}" srcOrd="1" destOrd="0" presId="urn:microsoft.com/office/officeart/2018/2/layout/IconVerticalSolidList"/>
    <dgm:cxn modelId="{27734AF4-0C87-4283-A723-EEE2972332AE}" type="presParOf" srcId="{999F4AE5-2BB3-497F-9CE9-41B5ACA60E4C}" destId="{6786FCE7-5D5A-42C7-9DAF-03FC870DBDF5}" srcOrd="2" destOrd="0" presId="urn:microsoft.com/office/officeart/2018/2/layout/IconVerticalSolidList"/>
    <dgm:cxn modelId="{07F042E9-8E92-4606-B9DF-DBB9A67A26F4}" type="presParOf" srcId="{999F4AE5-2BB3-497F-9CE9-41B5ACA60E4C}" destId="{5BFF08BF-A4BB-41AD-8653-16328F8CE4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vList6" loCatId="list" qsTypeId="urn:microsoft.com/office/officeart/2005/8/quickstyle/simple3" qsCatId="simple" csTypeId="urn:microsoft.com/office/officeart/2005/8/colors/colorful4" csCatId="colorful" phldr="1"/>
      <dgm:spPr/>
      <dgm:t>
        <a:bodyPr rtlCol="0"/>
        <a:lstStyle/>
        <a:p>
          <a:pPr rtl="0"/>
          <a:endParaRPr lang="en-US"/>
        </a:p>
      </dgm:t>
    </dgm:pt>
    <dgm:pt modelId="{082E8A29-955A-4C7C-A174-3E9DCD4DC89B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I</a:t>
          </a:r>
          <a:r>
            <a:rPr lang="fr-FR" sz="1600" noProof="0" dirty="0"/>
            <a:t>. </a:t>
          </a:r>
          <a:r>
            <a:rPr lang="fr-FR" sz="1600" b="1" noProof="0" dirty="0"/>
            <a:t>Starter</a:t>
          </a:r>
        </a:p>
      </dgm:t>
    </dgm:pt>
    <dgm:pt modelId="{BA7938E6-8DFA-40B7-B4C4-EACC6D85FC31}" type="parTrans" cxnId="{2986897A-7787-444F-B6C8-41F3823EF3C1}">
      <dgm:prSet/>
      <dgm:spPr/>
      <dgm:t>
        <a:bodyPr rtlCol="0"/>
        <a:lstStyle/>
        <a:p>
          <a:pPr algn="l" rtl="0"/>
          <a:endParaRPr lang="en-US" sz="2400"/>
        </a:p>
      </dgm:t>
    </dgm:pt>
    <dgm:pt modelId="{C2176686-D23E-48EB-9D1B-1A1B46236638}" type="sibTrans" cxnId="{2986897A-7787-444F-B6C8-41F3823EF3C1}">
      <dgm:prSet/>
      <dgm:spPr/>
      <dgm:t>
        <a:bodyPr rtlCol="0"/>
        <a:lstStyle/>
        <a:p>
          <a:pPr algn="l" rtl="0"/>
          <a:endParaRPr lang="en-US" sz="2400"/>
        </a:p>
      </dgm:t>
    </dgm:pt>
    <dgm:pt modelId="{23A0DE4A-FE92-496E-B335-3433CEFB74E9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Les objets préférés des ados</a:t>
          </a:r>
        </a:p>
      </dgm:t>
    </dgm:pt>
    <dgm:pt modelId="{68935D38-FEDC-4CD3-8002-43CB3944BEAF}" type="parTrans" cxnId="{67A03D8F-F327-4A9F-ABBC-1EB67EFD1ECB}">
      <dgm:prSet/>
      <dgm:spPr/>
      <dgm:t>
        <a:bodyPr rtlCol="0"/>
        <a:lstStyle/>
        <a:p>
          <a:pPr algn="l" rtl="0"/>
          <a:endParaRPr lang="en-US" sz="2400"/>
        </a:p>
      </dgm:t>
    </dgm:pt>
    <dgm:pt modelId="{55DF926D-029A-4E18-95C4-77A5A37CAE40}" type="sibTrans" cxnId="{67A03D8F-F327-4A9F-ABBC-1EB67EFD1ECB}">
      <dgm:prSet/>
      <dgm:spPr/>
      <dgm:t>
        <a:bodyPr rtlCol="0"/>
        <a:lstStyle/>
        <a:p>
          <a:pPr algn="l" rtl="0"/>
          <a:endParaRPr lang="en-US" sz="2400"/>
        </a:p>
      </dgm:t>
    </dgm:pt>
    <dgm:pt modelId="{E5E95E82-EF79-43CA-AA86-43B0E1CBCD3F}">
      <dgm:prSet phldrT="[Text]" custT="1"/>
      <dgm:spPr/>
      <dgm:t>
        <a:bodyPr rtlCol="0" anchor="t"/>
        <a:lstStyle/>
        <a:p>
          <a:pPr algn="l" rtl="0"/>
          <a:r>
            <a:rPr lang="fr-FR" sz="1600" b="1" noProof="0" dirty="0"/>
            <a:t>II. Compréhension de texte 1</a:t>
          </a:r>
        </a:p>
      </dgm:t>
    </dgm:pt>
    <dgm:pt modelId="{FD76A3AE-1B6C-45A0-8E84-63160283749F}" type="parTrans" cxnId="{A76240AD-13F6-40C0-BD9B-102D5EC0AE51}">
      <dgm:prSet/>
      <dgm:spPr/>
      <dgm:t>
        <a:bodyPr rtlCol="0"/>
        <a:lstStyle/>
        <a:p>
          <a:pPr algn="l" rtl="0"/>
          <a:endParaRPr lang="en-US" sz="2400"/>
        </a:p>
      </dgm:t>
    </dgm:pt>
    <dgm:pt modelId="{BF76010C-5523-4E13-B3E7-886DCE6AEBD4}" type="sibTrans" cxnId="{A76240AD-13F6-40C0-BD9B-102D5EC0AE51}">
      <dgm:prSet/>
      <dgm:spPr/>
      <dgm:t>
        <a:bodyPr rtlCol="0"/>
        <a:lstStyle/>
        <a:p>
          <a:pPr algn="l" rtl="0"/>
          <a:endParaRPr lang="en-US" sz="2400"/>
        </a:p>
      </dgm:t>
    </dgm:pt>
    <dgm:pt modelId="{0556DF01-8241-46B9-A9A7-696B425311D4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VIII. Grammaire</a:t>
          </a:r>
        </a:p>
      </dgm:t>
    </dgm:pt>
    <dgm:pt modelId="{2A3D6C2A-BF6A-400F-8E2B-0047C7F97ED1}" type="parTrans" cxnId="{10999B4A-56A1-4395-9CCD-61751B2F78A7}">
      <dgm:prSet/>
      <dgm:spPr/>
      <dgm:t>
        <a:bodyPr/>
        <a:lstStyle/>
        <a:p>
          <a:pPr algn="l"/>
          <a:endParaRPr lang="fr-FR" sz="2400"/>
        </a:p>
      </dgm:t>
    </dgm:pt>
    <dgm:pt modelId="{C4CA99FB-0935-42A7-A480-9B496516F239}" type="sibTrans" cxnId="{10999B4A-56A1-4395-9CCD-61751B2F78A7}">
      <dgm:prSet/>
      <dgm:spPr/>
      <dgm:t>
        <a:bodyPr/>
        <a:lstStyle/>
        <a:p>
          <a:pPr algn="l"/>
          <a:endParaRPr lang="fr-FR" sz="2400"/>
        </a:p>
      </dgm:t>
    </dgm:pt>
    <dgm:pt modelId="{775A1A75-C6CE-4C3D-A09A-9B9A71B94389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Les pays</a:t>
          </a:r>
        </a:p>
      </dgm:t>
    </dgm:pt>
    <dgm:pt modelId="{D4C4551D-5E2A-434E-BB45-FC2AB13C3AC9}" type="parTrans" cxnId="{F9E512BF-1D4D-43E8-A4B8-593F657AE70C}">
      <dgm:prSet/>
      <dgm:spPr/>
      <dgm:t>
        <a:bodyPr/>
        <a:lstStyle/>
        <a:p>
          <a:pPr algn="l"/>
          <a:endParaRPr lang="fr-FR" sz="2400"/>
        </a:p>
      </dgm:t>
    </dgm:pt>
    <dgm:pt modelId="{0B8A0F3F-0529-4755-9646-AA52B5EABC67}" type="sibTrans" cxnId="{F9E512BF-1D4D-43E8-A4B8-593F657AE70C}">
      <dgm:prSet/>
      <dgm:spPr/>
      <dgm:t>
        <a:bodyPr/>
        <a:lstStyle/>
        <a:p>
          <a:pPr algn="l"/>
          <a:endParaRPr lang="fr-FR" sz="2400"/>
        </a:p>
      </dgm:t>
    </dgm:pt>
    <dgm:pt modelId="{3BB18F91-9E40-4C91-A899-F7C6F6114460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Les adjectifs possessifs</a:t>
          </a:r>
        </a:p>
      </dgm:t>
    </dgm:pt>
    <dgm:pt modelId="{1A5AF7BB-41DB-46C2-B1D3-9E59C4C97316}" type="parTrans" cxnId="{C7BC878C-0B47-4899-AF79-E0493AA7B198}">
      <dgm:prSet/>
      <dgm:spPr/>
      <dgm:t>
        <a:bodyPr/>
        <a:lstStyle/>
        <a:p>
          <a:pPr algn="l"/>
          <a:endParaRPr lang="fr-FR" sz="2400"/>
        </a:p>
      </dgm:t>
    </dgm:pt>
    <dgm:pt modelId="{E8BADAEC-661B-493F-A4FF-5488AF0945F1}" type="sibTrans" cxnId="{C7BC878C-0B47-4899-AF79-E0493AA7B198}">
      <dgm:prSet/>
      <dgm:spPr/>
      <dgm:t>
        <a:bodyPr/>
        <a:lstStyle/>
        <a:p>
          <a:pPr algn="l"/>
          <a:endParaRPr lang="fr-FR" sz="2400"/>
        </a:p>
      </dgm:t>
    </dgm:pt>
    <dgm:pt modelId="{03834B6F-A6BE-453B-970C-3773864D70F1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X. Production</a:t>
          </a:r>
        </a:p>
      </dgm:t>
    </dgm:pt>
    <dgm:pt modelId="{D26AE52F-24DF-4B4E-A19B-91CDA636C345}" type="sibTrans" cxnId="{DF6F92A3-03B7-4964-9E27-FF36BEA9791E}">
      <dgm:prSet/>
      <dgm:spPr/>
      <dgm:t>
        <a:bodyPr/>
        <a:lstStyle/>
        <a:p>
          <a:pPr algn="l"/>
          <a:endParaRPr lang="fr-FR" sz="2400"/>
        </a:p>
      </dgm:t>
    </dgm:pt>
    <dgm:pt modelId="{5EEE660E-9757-4F43-9695-C35F0B8866E5}" type="parTrans" cxnId="{DF6F92A3-03B7-4964-9E27-FF36BEA9791E}">
      <dgm:prSet/>
      <dgm:spPr/>
      <dgm:t>
        <a:bodyPr/>
        <a:lstStyle/>
        <a:p>
          <a:pPr algn="l"/>
          <a:endParaRPr lang="fr-FR" sz="2400"/>
        </a:p>
      </dgm:t>
    </dgm:pt>
    <dgm:pt modelId="{C5D147B1-5F2A-4BDD-84CF-8F169F2F6B61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III. Vocabulaire</a:t>
          </a:r>
        </a:p>
      </dgm:t>
    </dgm:pt>
    <dgm:pt modelId="{16E3D668-43B8-4923-B0F3-EA3A72FC28ED}" type="parTrans" cxnId="{E43FDED4-DC66-4506-A359-7EB394A8BB2E}">
      <dgm:prSet/>
      <dgm:spPr/>
      <dgm:t>
        <a:bodyPr/>
        <a:lstStyle/>
        <a:p>
          <a:pPr algn="l"/>
          <a:endParaRPr lang="fr-FR" sz="2400"/>
        </a:p>
      </dgm:t>
    </dgm:pt>
    <dgm:pt modelId="{384D112D-A591-430B-8B9D-0690F30F41A7}" type="sibTrans" cxnId="{E43FDED4-DC66-4506-A359-7EB394A8BB2E}">
      <dgm:prSet/>
      <dgm:spPr/>
      <dgm:t>
        <a:bodyPr/>
        <a:lstStyle/>
        <a:p>
          <a:pPr algn="l"/>
          <a:endParaRPr lang="fr-FR" sz="2400"/>
        </a:p>
      </dgm:t>
    </dgm:pt>
    <dgm:pt modelId="{331DBCDB-DB7D-4D68-A8A3-4BB22C675818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Les couleurs</a:t>
          </a:r>
        </a:p>
      </dgm:t>
    </dgm:pt>
    <dgm:pt modelId="{9328A641-2F5F-4D64-9164-9910767C7EE4}" type="parTrans" cxnId="{FB55BB50-999E-4588-9326-9DA2338A7AC8}">
      <dgm:prSet/>
      <dgm:spPr/>
      <dgm:t>
        <a:bodyPr/>
        <a:lstStyle/>
        <a:p>
          <a:pPr algn="l"/>
          <a:endParaRPr lang="fr-FR" sz="2400"/>
        </a:p>
      </dgm:t>
    </dgm:pt>
    <dgm:pt modelId="{FE0AED10-1503-4288-B825-E8416EA31785}" type="sibTrans" cxnId="{FB55BB50-999E-4588-9326-9DA2338A7AC8}">
      <dgm:prSet/>
      <dgm:spPr/>
      <dgm:t>
        <a:bodyPr/>
        <a:lstStyle/>
        <a:p>
          <a:pPr algn="l"/>
          <a:endParaRPr lang="fr-FR" sz="2400"/>
        </a:p>
      </dgm:t>
    </dgm:pt>
    <dgm:pt modelId="{452E03E2-57CE-4F41-9C8F-58C62901A4A3}">
      <dgm:prSet phldrT="[Text]" custT="1"/>
      <dgm:spPr/>
      <dgm:t>
        <a:bodyPr rtlCol="0" anchor="t"/>
        <a:lstStyle/>
        <a:p>
          <a:pPr algn="l" rtl="0"/>
          <a:r>
            <a:rPr lang="fr-FR" sz="1600" b="1" noProof="0" dirty="0"/>
            <a:t>IX. Phonétique</a:t>
          </a:r>
          <a:endParaRPr lang="fr-FR" sz="1600" noProof="0" dirty="0"/>
        </a:p>
      </dgm:t>
    </dgm:pt>
    <dgm:pt modelId="{FE765AED-704A-47B0-A934-585BEB16F260}" type="parTrans" cxnId="{2CA5836C-237B-45FD-97FB-540CBEFA42C4}">
      <dgm:prSet/>
      <dgm:spPr/>
      <dgm:t>
        <a:bodyPr/>
        <a:lstStyle/>
        <a:p>
          <a:pPr algn="l"/>
          <a:endParaRPr lang="fr-FR" sz="2400"/>
        </a:p>
      </dgm:t>
    </dgm:pt>
    <dgm:pt modelId="{5B24D879-3B70-4942-99C6-C7C76B28F55C}" type="sibTrans" cxnId="{2CA5836C-237B-45FD-97FB-540CBEFA42C4}">
      <dgm:prSet/>
      <dgm:spPr/>
      <dgm:t>
        <a:bodyPr/>
        <a:lstStyle/>
        <a:p>
          <a:pPr algn="l"/>
          <a:endParaRPr lang="fr-FR" sz="2400"/>
        </a:p>
      </dgm:t>
    </dgm:pt>
    <dgm:pt modelId="{FEF306D8-E1BF-4EEE-8073-CD15745EE9E5}">
      <dgm:prSet phldrT="[Text]" custT="1"/>
      <dgm:spPr/>
      <dgm:t>
        <a:bodyPr rtlCol="0"/>
        <a:lstStyle/>
        <a:p>
          <a:pPr algn="l" rtl="0"/>
          <a:r>
            <a:rPr lang="fr-FR" sz="1600" b="0" noProof="0" dirty="0"/>
            <a:t>Présenter mon drapeau et mes origines</a:t>
          </a:r>
        </a:p>
      </dgm:t>
    </dgm:pt>
    <dgm:pt modelId="{ABEF529A-7DCD-4DC1-BBB1-D42021F95C1B}" type="parTrans" cxnId="{96CBB03D-6BF8-4CCE-B648-165DE6B41FE8}">
      <dgm:prSet/>
      <dgm:spPr/>
      <dgm:t>
        <a:bodyPr/>
        <a:lstStyle/>
        <a:p>
          <a:pPr algn="l"/>
          <a:endParaRPr lang="fr-FR" sz="2400"/>
        </a:p>
      </dgm:t>
    </dgm:pt>
    <dgm:pt modelId="{E728CC1D-97FF-40C5-9CDA-6C54CE81317A}" type="sibTrans" cxnId="{96CBB03D-6BF8-4CCE-B648-165DE6B41FE8}">
      <dgm:prSet/>
      <dgm:spPr/>
      <dgm:t>
        <a:bodyPr/>
        <a:lstStyle/>
        <a:p>
          <a:pPr algn="l"/>
          <a:endParaRPr lang="fr-FR" sz="2400"/>
        </a:p>
      </dgm:t>
    </dgm:pt>
    <dgm:pt modelId="{75AC613C-B803-4E80-8026-A33ABCEE727A}">
      <dgm:prSet phldrT="[Text]" custT="1"/>
      <dgm:spPr/>
      <dgm:t>
        <a:bodyPr rtlCol="0" anchor="t"/>
        <a:lstStyle/>
        <a:p>
          <a:pPr algn="l" rtl="0"/>
          <a:r>
            <a:rPr lang="fr-FR" sz="1600" b="0" noProof="0" dirty="0"/>
            <a:t>Recherche des phrases clés</a:t>
          </a:r>
        </a:p>
      </dgm:t>
    </dgm:pt>
    <dgm:pt modelId="{31862106-2BAF-4037-A1F0-A54BE240DAB5}" type="parTrans" cxnId="{7D00F13F-C558-4B25-BF85-DC786A901656}">
      <dgm:prSet/>
      <dgm:spPr/>
      <dgm:t>
        <a:bodyPr/>
        <a:lstStyle/>
        <a:p>
          <a:endParaRPr lang="fr-FR"/>
        </a:p>
      </dgm:t>
    </dgm:pt>
    <dgm:pt modelId="{68B22457-7939-4FFB-9D72-B97BB75C7A19}" type="sibTrans" cxnId="{7D00F13F-C558-4B25-BF85-DC786A901656}">
      <dgm:prSet/>
      <dgm:spPr/>
      <dgm:t>
        <a:bodyPr/>
        <a:lstStyle/>
        <a:p>
          <a:endParaRPr lang="fr-FR"/>
        </a:p>
      </dgm:t>
    </dgm:pt>
    <dgm:pt modelId="{5AE5B198-A4E4-4590-9D2C-C359F1312E71}">
      <dgm:prSet phldrT="[Text]" custT="1"/>
      <dgm:spPr/>
      <dgm:t>
        <a:bodyPr rtlCol="0" anchor="t"/>
        <a:lstStyle/>
        <a:p>
          <a:pPr algn="l" rtl="0"/>
          <a:r>
            <a:rPr lang="fr-FR" sz="1600" noProof="0" dirty="0"/>
            <a:t>Consonnes finales muettes</a:t>
          </a:r>
        </a:p>
      </dgm:t>
    </dgm:pt>
    <dgm:pt modelId="{1C9A8E19-7B31-4322-8152-D53CB2657472}" type="parTrans" cxnId="{5337320D-5D44-42DE-95E6-DD6719E6F2C8}">
      <dgm:prSet/>
      <dgm:spPr/>
      <dgm:t>
        <a:bodyPr/>
        <a:lstStyle/>
        <a:p>
          <a:endParaRPr lang="fr-FR"/>
        </a:p>
      </dgm:t>
    </dgm:pt>
    <dgm:pt modelId="{759BC3F3-0325-4DA0-AE66-88068E9DFF83}" type="sibTrans" cxnId="{5337320D-5D44-42DE-95E6-DD6719E6F2C8}">
      <dgm:prSet/>
      <dgm:spPr/>
      <dgm:t>
        <a:bodyPr/>
        <a:lstStyle/>
        <a:p>
          <a:endParaRPr lang="fr-FR"/>
        </a:p>
      </dgm:t>
    </dgm:pt>
    <dgm:pt modelId="{58E3B685-D78E-44DA-A9BE-5737E07FB440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IV. Vocabulaire</a:t>
          </a:r>
        </a:p>
      </dgm:t>
    </dgm:pt>
    <dgm:pt modelId="{887287C7-F229-4B11-861C-3A89BB9450B6}" type="parTrans" cxnId="{4F009A0A-7603-42D6-8D48-11DC92D41398}">
      <dgm:prSet/>
      <dgm:spPr/>
      <dgm:t>
        <a:bodyPr/>
        <a:lstStyle/>
        <a:p>
          <a:endParaRPr lang="fr-FR"/>
        </a:p>
      </dgm:t>
    </dgm:pt>
    <dgm:pt modelId="{BE78596D-8374-46F4-A3E8-1B0B7F0EF5ED}" type="sibTrans" cxnId="{4F009A0A-7603-42D6-8D48-11DC92D41398}">
      <dgm:prSet/>
      <dgm:spPr/>
      <dgm:t>
        <a:bodyPr/>
        <a:lstStyle/>
        <a:p>
          <a:endParaRPr lang="fr-FR"/>
        </a:p>
      </dgm:t>
    </dgm:pt>
    <dgm:pt modelId="{D9A51279-0F3D-4663-8B0A-D5BC77B84BB7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V. Compréhension de texte 2</a:t>
          </a:r>
        </a:p>
      </dgm:t>
    </dgm:pt>
    <dgm:pt modelId="{720F629A-BD4A-4740-A10B-F2F42DD6EE7C}" type="parTrans" cxnId="{A252D214-713D-412A-A4B4-D2C01F999501}">
      <dgm:prSet/>
      <dgm:spPr/>
      <dgm:t>
        <a:bodyPr/>
        <a:lstStyle/>
        <a:p>
          <a:endParaRPr lang="fr-FR"/>
        </a:p>
      </dgm:t>
    </dgm:pt>
    <dgm:pt modelId="{B7285975-B9B4-4C64-802F-AF2DD8217B6A}" type="sibTrans" cxnId="{A252D214-713D-412A-A4B4-D2C01F999501}">
      <dgm:prSet/>
      <dgm:spPr/>
      <dgm:t>
        <a:bodyPr/>
        <a:lstStyle/>
        <a:p>
          <a:endParaRPr lang="fr-FR"/>
        </a:p>
      </dgm:t>
    </dgm:pt>
    <dgm:pt modelId="{73BBBA7B-F152-44F8-B4BC-2E00D32F67E8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Recherche des phrases clés</a:t>
          </a:r>
        </a:p>
      </dgm:t>
    </dgm:pt>
    <dgm:pt modelId="{E32A0C27-AB38-48F3-B60C-B6CAACD51320}" type="parTrans" cxnId="{3686A8F9-3041-430B-83A5-09478E02E92F}">
      <dgm:prSet/>
      <dgm:spPr/>
      <dgm:t>
        <a:bodyPr/>
        <a:lstStyle/>
        <a:p>
          <a:endParaRPr lang="fr-FR"/>
        </a:p>
      </dgm:t>
    </dgm:pt>
    <dgm:pt modelId="{C6C1B497-E978-4CDF-BEA3-63E48BB68BD1}" type="sibTrans" cxnId="{3686A8F9-3041-430B-83A5-09478E02E92F}">
      <dgm:prSet/>
      <dgm:spPr/>
      <dgm:t>
        <a:bodyPr/>
        <a:lstStyle/>
        <a:p>
          <a:endParaRPr lang="fr-FR"/>
        </a:p>
      </dgm:t>
    </dgm:pt>
    <dgm:pt modelId="{ED0258D7-4A20-4625-9C16-D7277AACA85B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VI. Vocabulaire </a:t>
          </a:r>
        </a:p>
      </dgm:t>
    </dgm:pt>
    <dgm:pt modelId="{01D39897-10C4-4D17-9398-3F9D7CC07AC1}" type="parTrans" cxnId="{990F03BE-0D71-43D7-9DAD-93C1B496F582}">
      <dgm:prSet/>
      <dgm:spPr/>
      <dgm:t>
        <a:bodyPr/>
        <a:lstStyle/>
        <a:p>
          <a:endParaRPr lang="fr-FR"/>
        </a:p>
      </dgm:t>
    </dgm:pt>
    <dgm:pt modelId="{E12106C4-2748-497B-B2B6-CFFAA99A5F77}" type="sibTrans" cxnId="{990F03BE-0D71-43D7-9DAD-93C1B496F582}">
      <dgm:prSet/>
      <dgm:spPr/>
      <dgm:t>
        <a:bodyPr/>
        <a:lstStyle/>
        <a:p>
          <a:endParaRPr lang="fr-FR"/>
        </a:p>
      </dgm:t>
    </dgm:pt>
    <dgm:pt modelId="{16EB492E-12BC-47A5-8F37-9F640FBA9E82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Les nationalités</a:t>
          </a:r>
        </a:p>
      </dgm:t>
    </dgm:pt>
    <dgm:pt modelId="{7BE2CEF1-5D5E-4A3E-9AEC-04EA55F054AB}" type="parTrans" cxnId="{D3F100DE-BA96-461E-9713-880C77CA1EBC}">
      <dgm:prSet/>
      <dgm:spPr/>
      <dgm:t>
        <a:bodyPr/>
        <a:lstStyle/>
        <a:p>
          <a:endParaRPr lang="fr-FR"/>
        </a:p>
      </dgm:t>
    </dgm:pt>
    <dgm:pt modelId="{5343E945-902F-4360-ABC6-F6EAF350F5ED}" type="sibTrans" cxnId="{D3F100DE-BA96-461E-9713-880C77CA1EBC}">
      <dgm:prSet/>
      <dgm:spPr/>
      <dgm:t>
        <a:bodyPr/>
        <a:lstStyle/>
        <a:p>
          <a:endParaRPr lang="fr-FR"/>
        </a:p>
      </dgm:t>
    </dgm:pt>
    <dgm:pt modelId="{4C9FB6B1-C497-4B55-BC95-505D01E61D6A}">
      <dgm:prSet phldrT="[Text]" custT="1"/>
      <dgm:spPr/>
      <dgm:t>
        <a:bodyPr rtlCol="0"/>
        <a:lstStyle/>
        <a:p>
          <a:pPr algn="l" rtl="0"/>
          <a:r>
            <a:rPr lang="fr-FR" sz="1600" b="1" noProof="0" dirty="0"/>
            <a:t>VII. Vocabulaire</a:t>
          </a:r>
        </a:p>
      </dgm:t>
    </dgm:pt>
    <dgm:pt modelId="{AC10899C-55CD-472B-8BA9-05417ECF1B9F}" type="parTrans" cxnId="{6D4526C3-7783-4975-B535-738EEF0B8F3F}">
      <dgm:prSet/>
      <dgm:spPr/>
      <dgm:t>
        <a:bodyPr/>
        <a:lstStyle/>
        <a:p>
          <a:endParaRPr lang="fr-FR"/>
        </a:p>
      </dgm:t>
    </dgm:pt>
    <dgm:pt modelId="{FC562F7E-044D-4731-9927-B4B3A9E4E3E7}" type="sibTrans" cxnId="{6D4526C3-7783-4975-B535-738EEF0B8F3F}">
      <dgm:prSet/>
      <dgm:spPr/>
      <dgm:t>
        <a:bodyPr/>
        <a:lstStyle/>
        <a:p>
          <a:endParaRPr lang="fr-FR"/>
        </a:p>
      </dgm:t>
    </dgm:pt>
    <dgm:pt modelId="{6948AE2C-C811-4A75-97EC-8685354F249F}">
      <dgm:prSet phldrT="[Text]" custT="1"/>
      <dgm:spPr/>
      <dgm:t>
        <a:bodyPr rtlCol="0"/>
        <a:lstStyle/>
        <a:p>
          <a:pPr algn="l" rtl="0"/>
          <a:r>
            <a:rPr lang="fr-FR" sz="1600" noProof="0" dirty="0"/>
            <a:t>La famille</a:t>
          </a:r>
        </a:p>
      </dgm:t>
    </dgm:pt>
    <dgm:pt modelId="{5985E961-19CB-4E12-819F-77A149D08372}" type="parTrans" cxnId="{8BCD2B45-8DE5-41E5-875D-DE3F5C8DE44C}">
      <dgm:prSet/>
      <dgm:spPr/>
      <dgm:t>
        <a:bodyPr/>
        <a:lstStyle/>
        <a:p>
          <a:endParaRPr lang="fr-FR"/>
        </a:p>
      </dgm:t>
    </dgm:pt>
    <dgm:pt modelId="{B75D6F1B-56B6-4DA3-85C1-404537AB16F7}" type="sibTrans" cxnId="{8BCD2B45-8DE5-41E5-875D-DE3F5C8DE44C}">
      <dgm:prSet/>
      <dgm:spPr/>
      <dgm:t>
        <a:bodyPr/>
        <a:lstStyle/>
        <a:p>
          <a:endParaRPr lang="fr-FR"/>
        </a:p>
      </dgm:t>
    </dgm:pt>
    <dgm:pt modelId="{5ACC8FAA-3A9A-41B0-9DDA-865905840129}" type="pres">
      <dgm:prSet presAssocID="{CF9055CF-8DEB-4A02-949A-DE72B6AC5D37}" presName="Name0" presStyleCnt="0">
        <dgm:presLayoutVars>
          <dgm:dir/>
          <dgm:animLvl val="lvl"/>
          <dgm:resizeHandles/>
        </dgm:presLayoutVars>
      </dgm:prSet>
      <dgm:spPr/>
    </dgm:pt>
    <dgm:pt modelId="{6248CBAB-EA2B-45C3-ABD4-72D2987FE11B}" type="pres">
      <dgm:prSet presAssocID="{082E8A29-955A-4C7C-A174-3E9DCD4DC89B}" presName="linNode" presStyleCnt="0"/>
      <dgm:spPr/>
    </dgm:pt>
    <dgm:pt modelId="{2139DAE1-194F-4D50-9F03-BFE7EEE6D6C5}" type="pres">
      <dgm:prSet presAssocID="{082E8A29-955A-4C7C-A174-3E9DCD4DC89B}" presName="parentShp" presStyleLbl="node1" presStyleIdx="0" presStyleCnt="10">
        <dgm:presLayoutVars>
          <dgm:bulletEnabled val="1"/>
        </dgm:presLayoutVars>
      </dgm:prSet>
      <dgm:spPr/>
    </dgm:pt>
    <dgm:pt modelId="{5FCBD588-DD08-4357-AC31-522EE0824BA3}" type="pres">
      <dgm:prSet presAssocID="{082E8A29-955A-4C7C-A174-3E9DCD4DC89B}" presName="childShp" presStyleLbl="bgAccFollowNode1" presStyleIdx="0" presStyleCnt="10">
        <dgm:presLayoutVars>
          <dgm:bulletEnabled val="1"/>
        </dgm:presLayoutVars>
      </dgm:prSet>
      <dgm:spPr/>
    </dgm:pt>
    <dgm:pt modelId="{B491E481-2FEE-40CB-AA8E-F75C365335F6}" type="pres">
      <dgm:prSet presAssocID="{C2176686-D23E-48EB-9D1B-1A1B46236638}" presName="spacing" presStyleCnt="0"/>
      <dgm:spPr/>
    </dgm:pt>
    <dgm:pt modelId="{B048D8CC-9E86-4B32-A5A5-80D9EDD89F21}" type="pres">
      <dgm:prSet presAssocID="{E5E95E82-EF79-43CA-AA86-43B0E1CBCD3F}" presName="linNode" presStyleCnt="0"/>
      <dgm:spPr/>
    </dgm:pt>
    <dgm:pt modelId="{769FF7B9-526A-48E9-A158-552348347FA9}" type="pres">
      <dgm:prSet presAssocID="{E5E95E82-EF79-43CA-AA86-43B0E1CBCD3F}" presName="parentShp" presStyleLbl="node1" presStyleIdx="1" presStyleCnt="10">
        <dgm:presLayoutVars>
          <dgm:bulletEnabled val="1"/>
        </dgm:presLayoutVars>
      </dgm:prSet>
      <dgm:spPr/>
    </dgm:pt>
    <dgm:pt modelId="{FC232115-E94D-46B1-97D1-031007A68C7D}" type="pres">
      <dgm:prSet presAssocID="{E5E95E82-EF79-43CA-AA86-43B0E1CBCD3F}" presName="childShp" presStyleLbl="bgAccFollowNode1" presStyleIdx="1" presStyleCnt="10">
        <dgm:presLayoutVars>
          <dgm:bulletEnabled val="1"/>
        </dgm:presLayoutVars>
      </dgm:prSet>
      <dgm:spPr/>
    </dgm:pt>
    <dgm:pt modelId="{35BF14F1-284B-434C-AB3C-852F691993E4}" type="pres">
      <dgm:prSet presAssocID="{BF76010C-5523-4E13-B3E7-886DCE6AEBD4}" presName="spacing" presStyleCnt="0"/>
      <dgm:spPr/>
    </dgm:pt>
    <dgm:pt modelId="{DA606CCD-8D5D-4C04-BD6A-4415AADFA764}" type="pres">
      <dgm:prSet presAssocID="{C5D147B1-5F2A-4BDD-84CF-8F169F2F6B61}" presName="linNode" presStyleCnt="0"/>
      <dgm:spPr/>
    </dgm:pt>
    <dgm:pt modelId="{A48C84AE-E78F-4D72-992D-EC46DC5449EC}" type="pres">
      <dgm:prSet presAssocID="{C5D147B1-5F2A-4BDD-84CF-8F169F2F6B61}" presName="parentShp" presStyleLbl="node1" presStyleIdx="2" presStyleCnt="10">
        <dgm:presLayoutVars>
          <dgm:bulletEnabled val="1"/>
        </dgm:presLayoutVars>
      </dgm:prSet>
      <dgm:spPr/>
    </dgm:pt>
    <dgm:pt modelId="{504663BE-D4A1-41D5-AB00-9F9185954B99}" type="pres">
      <dgm:prSet presAssocID="{C5D147B1-5F2A-4BDD-84CF-8F169F2F6B61}" presName="childShp" presStyleLbl="bgAccFollowNode1" presStyleIdx="2" presStyleCnt="10">
        <dgm:presLayoutVars>
          <dgm:bulletEnabled val="1"/>
        </dgm:presLayoutVars>
      </dgm:prSet>
      <dgm:spPr/>
    </dgm:pt>
    <dgm:pt modelId="{B8F986ED-EC36-4B18-BBFB-26EC044F067D}" type="pres">
      <dgm:prSet presAssocID="{384D112D-A591-430B-8B9D-0690F30F41A7}" presName="spacing" presStyleCnt="0"/>
      <dgm:spPr/>
    </dgm:pt>
    <dgm:pt modelId="{E31BCC38-AD8A-4F58-A08A-0D0E3A6F6352}" type="pres">
      <dgm:prSet presAssocID="{58E3B685-D78E-44DA-A9BE-5737E07FB440}" presName="linNode" presStyleCnt="0"/>
      <dgm:spPr/>
    </dgm:pt>
    <dgm:pt modelId="{2A4EA702-78CD-4544-813F-035947E4074D}" type="pres">
      <dgm:prSet presAssocID="{58E3B685-D78E-44DA-A9BE-5737E07FB440}" presName="parentShp" presStyleLbl="node1" presStyleIdx="3" presStyleCnt="10">
        <dgm:presLayoutVars>
          <dgm:bulletEnabled val="1"/>
        </dgm:presLayoutVars>
      </dgm:prSet>
      <dgm:spPr/>
    </dgm:pt>
    <dgm:pt modelId="{F2DE06D3-2F35-4DA2-B8E8-456DF6786BC0}" type="pres">
      <dgm:prSet presAssocID="{58E3B685-D78E-44DA-A9BE-5737E07FB440}" presName="childShp" presStyleLbl="bgAccFollowNode1" presStyleIdx="3" presStyleCnt="10">
        <dgm:presLayoutVars>
          <dgm:bulletEnabled val="1"/>
        </dgm:presLayoutVars>
      </dgm:prSet>
      <dgm:spPr/>
    </dgm:pt>
    <dgm:pt modelId="{A55C1365-9339-41F9-BDF9-9B393C1AC86D}" type="pres">
      <dgm:prSet presAssocID="{BE78596D-8374-46F4-A3E8-1B0B7F0EF5ED}" presName="spacing" presStyleCnt="0"/>
      <dgm:spPr/>
    </dgm:pt>
    <dgm:pt modelId="{2552BE57-DEF9-4084-9338-90D0377522D3}" type="pres">
      <dgm:prSet presAssocID="{D9A51279-0F3D-4663-8B0A-D5BC77B84BB7}" presName="linNode" presStyleCnt="0"/>
      <dgm:spPr/>
    </dgm:pt>
    <dgm:pt modelId="{A5F69CFA-F8D5-4CEE-8AC7-94C4EEDE8D9F}" type="pres">
      <dgm:prSet presAssocID="{D9A51279-0F3D-4663-8B0A-D5BC77B84BB7}" presName="parentShp" presStyleLbl="node1" presStyleIdx="4" presStyleCnt="10">
        <dgm:presLayoutVars>
          <dgm:bulletEnabled val="1"/>
        </dgm:presLayoutVars>
      </dgm:prSet>
      <dgm:spPr/>
    </dgm:pt>
    <dgm:pt modelId="{C6291843-C46A-4280-9111-FA5AC9ADD2FE}" type="pres">
      <dgm:prSet presAssocID="{D9A51279-0F3D-4663-8B0A-D5BC77B84BB7}" presName="childShp" presStyleLbl="bgAccFollowNode1" presStyleIdx="4" presStyleCnt="10">
        <dgm:presLayoutVars>
          <dgm:bulletEnabled val="1"/>
        </dgm:presLayoutVars>
      </dgm:prSet>
      <dgm:spPr/>
    </dgm:pt>
    <dgm:pt modelId="{D9022806-76AD-44EC-B74C-8C83FA90E627}" type="pres">
      <dgm:prSet presAssocID="{B7285975-B9B4-4C64-802F-AF2DD8217B6A}" presName="spacing" presStyleCnt="0"/>
      <dgm:spPr/>
    </dgm:pt>
    <dgm:pt modelId="{6BE7CA45-C8E0-4F8B-85EE-A89EEE0081D4}" type="pres">
      <dgm:prSet presAssocID="{ED0258D7-4A20-4625-9C16-D7277AACA85B}" presName="linNode" presStyleCnt="0"/>
      <dgm:spPr/>
    </dgm:pt>
    <dgm:pt modelId="{6F7A0067-8171-4DDC-92E7-4B9A16313AC6}" type="pres">
      <dgm:prSet presAssocID="{ED0258D7-4A20-4625-9C16-D7277AACA85B}" presName="parentShp" presStyleLbl="node1" presStyleIdx="5" presStyleCnt="10">
        <dgm:presLayoutVars>
          <dgm:bulletEnabled val="1"/>
        </dgm:presLayoutVars>
      </dgm:prSet>
      <dgm:spPr/>
    </dgm:pt>
    <dgm:pt modelId="{FED72C93-5205-4170-8F17-2809BE3A4FCC}" type="pres">
      <dgm:prSet presAssocID="{ED0258D7-4A20-4625-9C16-D7277AACA85B}" presName="childShp" presStyleLbl="bgAccFollowNode1" presStyleIdx="5" presStyleCnt="10">
        <dgm:presLayoutVars>
          <dgm:bulletEnabled val="1"/>
        </dgm:presLayoutVars>
      </dgm:prSet>
      <dgm:spPr/>
    </dgm:pt>
    <dgm:pt modelId="{C916661E-190F-4A23-8C16-1F5AD0B91E4B}" type="pres">
      <dgm:prSet presAssocID="{E12106C4-2748-497B-B2B6-CFFAA99A5F77}" presName="spacing" presStyleCnt="0"/>
      <dgm:spPr/>
    </dgm:pt>
    <dgm:pt modelId="{13DFC890-1CDB-446B-973F-8CF51CF1E12F}" type="pres">
      <dgm:prSet presAssocID="{4C9FB6B1-C497-4B55-BC95-505D01E61D6A}" presName="linNode" presStyleCnt="0"/>
      <dgm:spPr/>
    </dgm:pt>
    <dgm:pt modelId="{51CCA9B5-FA87-4C1A-BAAB-B4FC53E9D943}" type="pres">
      <dgm:prSet presAssocID="{4C9FB6B1-C497-4B55-BC95-505D01E61D6A}" presName="parentShp" presStyleLbl="node1" presStyleIdx="6" presStyleCnt="10">
        <dgm:presLayoutVars>
          <dgm:bulletEnabled val="1"/>
        </dgm:presLayoutVars>
      </dgm:prSet>
      <dgm:spPr/>
    </dgm:pt>
    <dgm:pt modelId="{139C149D-5BE7-494F-92F8-8488DD5A60B7}" type="pres">
      <dgm:prSet presAssocID="{4C9FB6B1-C497-4B55-BC95-505D01E61D6A}" presName="childShp" presStyleLbl="bgAccFollowNode1" presStyleIdx="6" presStyleCnt="10">
        <dgm:presLayoutVars>
          <dgm:bulletEnabled val="1"/>
        </dgm:presLayoutVars>
      </dgm:prSet>
      <dgm:spPr/>
    </dgm:pt>
    <dgm:pt modelId="{6D3F025B-91EF-4676-B979-EE69DC209AD7}" type="pres">
      <dgm:prSet presAssocID="{FC562F7E-044D-4731-9927-B4B3A9E4E3E7}" presName="spacing" presStyleCnt="0"/>
      <dgm:spPr/>
    </dgm:pt>
    <dgm:pt modelId="{BC1CF564-D253-45A8-AA2F-0B31A818404A}" type="pres">
      <dgm:prSet presAssocID="{0556DF01-8241-46B9-A9A7-696B425311D4}" presName="linNode" presStyleCnt="0"/>
      <dgm:spPr/>
    </dgm:pt>
    <dgm:pt modelId="{2DB0BA18-2270-4E71-A7DE-43D519AA79B1}" type="pres">
      <dgm:prSet presAssocID="{0556DF01-8241-46B9-A9A7-696B425311D4}" presName="parentShp" presStyleLbl="node1" presStyleIdx="7" presStyleCnt="10">
        <dgm:presLayoutVars>
          <dgm:bulletEnabled val="1"/>
        </dgm:presLayoutVars>
      </dgm:prSet>
      <dgm:spPr/>
    </dgm:pt>
    <dgm:pt modelId="{9055E251-01CE-44CC-8EBE-912E876246B3}" type="pres">
      <dgm:prSet presAssocID="{0556DF01-8241-46B9-A9A7-696B425311D4}" presName="childShp" presStyleLbl="bgAccFollowNode1" presStyleIdx="7" presStyleCnt="10">
        <dgm:presLayoutVars>
          <dgm:bulletEnabled val="1"/>
        </dgm:presLayoutVars>
      </dgm:prSet>
      <dgm:spPr/>
    </dgm:pt>
    <dgm:pt modelId="{583F1765-1839-475F-A0F5-E4AD05BC337F}" type="pres">
      <dgm:prSet presAssocID="{C4CA99FB-0935-42A7-A480-9B496516F239}" presName="spacing" presStyleCnt="0"/>
      <dgm:spPr/>
    </dgm:pt>
    <dgm:pt modelId="{3A053E3E-6D72-481D-81BA-673B1D72DC71}" type="pres">
      <dgm:prSet presAssocID="{452E03E2-57CE-4F41-9C8F-58C62901A4A3}" presName="linNode" presStyleCnt="0"/>
      <dgm:spPr/>
    </dgm:pt>
    <dgm:pt modelId="{E50F77A0-E889-4544-AF4C-3DB097DB41B2}" type="pres">
      <dgm:prSet presAssocID="{452E03E2-57CE-4F41-9C8F-58C62901A4A3}" presName="parentShp" presStyleLbl="node1" presStyleIdx="8" presStyleCnt="10">
        <dgm:presLayoutVars>
          <dgm:bulletEnabled val="1"/>
        </dgm:presLayoutVars>
      </dgm:prSet>
      <dgm:spPr/>
    </dgm:pt>
    <dgm:pt modelId="{8EE42C90-5067-42E5-9CA9-09657763CAE4}" type="pres">
      <dgm:prSet presAssocID="{452E03E2-57CE-4F41-9C8F-58C62901A4A3}" presName="childShp" presStyleLbl="bgAccFollowNode1" presStyleIdx="8" presStyleCnt="10">
        <dgm:presLayoutVars>
          <dgm:bulletEnabled val="1"/>
        </dgm:presLayoutVars>
      </dgm:prSet>
      <dgm:spPr/>
    </dgm:pt>
    <dgm:pt modelId="{5EA33411-8D45-4C41-BF6A-1C5CB7F91667}" type="pres">
      <dgm:prSet presAssocID="{5B24D879-3B70-4942-99C6-C7C76B28F55C}" presName="spacing" presStyleCnt="0"/>
      <dgm:spPr/>
    </dgm:pt>
    <dgm:pt modelId="{B5D8C780-2588-464C-9E0F-096DCDC48D42}" type="pres">
      <dgm:prSet presAssocID="{03834B6F-A6BE-453B-970C-3773864D70F1}" presName="linNode" presStyleCnt="0"/>
      <dgm:spPr/>
    </dgm:pt>
    <dgm:pt modelId="{DAED7678-2CFC-423C-BA3A-CF91C0162302}" type="pres">
      <dgm:prSet presAssocID="{03834B6F-A6BE-453B-970C-3773864D70F1}" presName="parentShp" presStyleLbl="node1" presStyleIdx="9" presStyleCnt="10">
        <dgm:presLayoutVars>
          <dgm:bulletEnabled val="1"/>
        </dgm:presLayoutVars>
      </dgm:prSet>
      <dgm:spPr/>
    </dgm:pt>
    <dgm:pt modelId="{DA3F2CB2-660E-4134-BEBD-04D86016252A}" type="pres">
      <dgm:prSet presAssocID="{03834B6F-A6BE-453B-970C-3773864D70F1}" presName="childShp" presStyleLbl="bgAccFollowNode1" presStyleIdx="9" presStyleCnt="10">
        <dgm:presLayoutVars>
          <dgm:bulletEnabled val="1"/>
        </dgm:presLayoutVars>
      </dgm:prSet>
      <dgm:spPr/>
    </dgm:pt>
  </dgm:ptLst>
  <dgm:cxnLst>
    <dgm:cxn modelId="{4F009A0A-7603-42D6-8D48-11DC92D41398}" srcId="{CF9055CF-8DEB-4A02-949A-DE72B6AC5D37}" destId="{58E3B685-D78E-44DA-A9BE-5737E07FB440}" srcOrd="3" destOrd="0" parTransId="{887287C7-F229-4B11-861C-3A89BB9450B6}" sibTransId="{BE78596D-8374-46F4-A3E8-1B0B7F0EF5ED}"/>
    <dgm:cxn modelId="{5337320D-5D44-42DE-95E6-DD6719E6F2C8}" srcId="{452E03E2-57CE-4F41-9C8F-58C62901A4A3}" destId="{5AE5B198-A4E4-4590-9D2C-C359F1312E71}" srcOrd="0" destOrd="0" parTransId="{1C9A8E19-7B31-4322-8152-D53CB2657472}" sibTransId="{759BC3F3-0325-4DA0-AE66-88068E9DFF83}"/>
    <dgm:cxn modelId="{7580AF0E-71D7-4ECA-8361-B4D29D3AF167}" type="presOf" srcId="{73BBBA7B-F152-44F8-B4BC-2E00D32F67E8}" destId="{C6291843-C46A-4280-9111-FA5AC9ADD2FE}" srcOrd="0" destOrd="0" presId="urn:microsoft.com/office/officeart/2005/8/layout/vList6"/>
    <dgm:cxn modelId="{A252D214-713D-412A-A4B4-D2C01F999501}" srcId="{CF9055CF-8DEB-4A02-949A-DE72B6AC5D37}" destId="{D9A51279-0F3D-4663-8B0A-D5BC77B84BB7}" srcOrd="4" destOrd="0" parTransId="{720F629A-BD4A-4740-A10B-F2F42DD6EE7C}" sibTransId="{B7285975-B9B4-4C64-802F-AF2DD8217B6A}"/>
    <dgm:cxn modelId="{FB5CF724-7B8B-4B37-A1E6-12AF4A4540ED}" type="presOf" srcId="{ED0258D7-4A20-4625-9C16-D7277AACA85B}" destId="{6F7A0067-8171-4DDC-92E7-4B9A16313AC6}" srcOrd="0" destOrd="0" presId="urn:microsoft.com/office/officeart/2005/8/layout/vList6"/>
    <dgm:cxn modelId="{B7786D28-777F-41FF-880D-F34F409E8161}" type="presOf" srcId="{C5D147B1-5F2A-4BDD-84CF-8F169F2F6B61}" destId="{A48C84AE-E78F-4D72-992D-EC46DC5449EC}" srcOrd="0" destOrd="0" presId="urn:microsoft.com/office/officeart/2005/8/layout/vList6"/>
    <dgm:cxn modelId="{DAB4C22E-08DE-4854-BE81-90841D089C73}" type="presOf" srcId="{5AE5B198-A4E4-4590-9D2C-C359F1312E71}" destId="{8EE42C90-5067-42E5-9CA9-09657763CAE4}" srcOrd="0" destOrd="0" presId="urn:microsoft.com/office/officeart/2005/8/layout/vList6"/>
    <dgm:cxn modelId="{3E8DAD34-97A4-44F5-A81F-067BB85F9C4A}" type="presOf" srcId="{0556DF01-8241-46B9-A9A7-696B425311D4}" destId="{2DB0BA18-2270-4E71-A7DE-43D519AA79B1}" srcOrd="0" destOrd="0" presId="urn:microsoft.com/office/officeart/2005/8/layout/vList6"/>
    <dgm:cxn modelId="{96CBB03D-6BF8-4CCE-B648-165DE6B41FE8}" srcId="{03834B6F-A6BE-453B-970C-3773864D70F1}" destId="{FEF306D8-E1BF-4EEE-8073-CD15745EE9E5}" srcOrd="0" destOrd="0" parTransId="{ABEF529A-7DCD-4DC1-BBB1-D42021F95C1B}" sibTransId="{E728CC1D-97FF-40C5-9CDA-6C54CE81317A}"/>
    <dgm:cxn modelId="{C964CF3F-698A-48F0-8AAA-43F7FCE4FF9D}" type="presOf" srcId="{331DBCDB-DB7D-4D68-A8A3-4BB22C675818}" destId="{F2DE06D3-2F35-4DA2-B8E8-456DF6786BC0}" srcOrd="0" destOrd="0" presId="urn:microsoft.com/office/officeart/2005/8/layout/vList6"/>
    <dgm:cxn modelId="{7D00F13F-C558-4B25-BF85-DC786A901656}" srcId="{E5E95E82-EF79-43CA-AA86-43B0E1CBCD3F}" destId="{75AC613C-B803-4E80-8026-A33ABCEE727A}" srcOrd="0" destOrd="0" parTransId="{31862106-2BAF-4037-A1F0-A54BE240DAB5}" sibTransId="{68B22457-7939-4FFB-9D72-B97BB75C7A19}"/>
    <dgm:cxn modelId="{0DBC2E61-D156-4B9C-923E-506F8F31DC94}" type="presOf" srcId="{082E8A29-955A-4C7C-A174-3E9DCD4DC89B}" destId="{2139DAE1-194F-4D50-9F03-BFE7EEE6D6C5}" srcOrd="0" destOrd="0" presId="urn:microsoft.com/office/officeart/2005/8/layout/vList6"/>
    <dgm:cxn modelId="{6723B361-6EF9-42BC-98BA-687FF3C916C5}" type="presOf" srcId="{E5E95E82-EF79-43CA-AA86-43B0E1CBCD3F}" destId="{769FF7B9-526A-48E9-A158-552348347FA9}" srcOrd="0" destOrd="0" presId="urn:microsoft.com/office/officeart/2005/8/layout/vList6"/>
    <dgm:cxn modelId="{8BCD2B45-8DE5-41E5-875D-DE3F5C8DE44C}" srcId="{4C9FB6B1-C497-4B55-BC95-505D01E61D6A}" destId="{6948AE2C-C811-4A75-97EC-8685354F249F}" srcOrd="0" destOrd="0" parTransId="{5985E961-19CB-4E12-819F-77A149D08372}" sibTransId="{B75D6F1B-56B6-4DA3-85C1-404537AB16F7}"/>
    <dgm:cxn modelId="{47077046-1633-45E0-939F-96FCE5D7AC3F}" type="presOf" srcId="{23A0DE4A-FE92-496E-B335-3433CEFB74E9}" destId="{5FCBD588-DD08-4357-AC31-522EE0824BA3}" srcOrd="0" destOrd="0" presId="urn:microsoft.com/office/officeart/2005/8/layout/vList6"/>
    <dgm:cxn modelId="{10999B4A-56A1-4395-9CCD-61751B2F78A7}" srcId="{CF9055CF-8DEB-4A02-949A-DE72B6AC5D37}" destId="{0556DF01-8241-46B9-A9A7-696B425311D4}" srcOrd="7" destOrd="0" parTransId="{2A3D6C2A-BF6A-400F-8E2B-0047C7F97ED1}" sibTransId="{C4CA99FB-0935-42A7-A480-9B496516F239}"/>
    <dgm:cxn modelId="{2CA5836C-237B-45FD-97FB-540CBEFA42C4}" srcId="{CF9055CF-8DEB-4A02-949A-DE72B6AC5D37}" destId="{452E03E2-57CE-4F41-9C8F-58C62901A4A3}" srcOrd="8" destOrd="0" parTransId="{FE765AED-704A-47B0-A934-585BEB16F260}" sibTransId="{5B24D879-3B70-4942-99C6-C7C76B28F55C}"/>
    <dgm:cxn modelId="{4DE8586F-77D5-4978-B055-59723725F24E}" type="presOf" srcId="{3BB18F91-9E40-4C91-A899-F7C6F6114460}" destId="{9055E251-01CE-44CC-8EBE-912E876246B3}" srcOrd="0" destOrd="0" presId="urn:microsoft.com/office/officeart/2005/8/layout/vList6"/>
    <dgm:cxn modelId="{FB55BB50-999E-4588-9326-9DA2338A7AC8}" srcId="{58E3B685-D78E-44DA-A9BE-5737E07FB440}" destId="{331DBCDB-DB7D-4D68-A8A3-4BB22C675818}" srcOrd="0" destOrd="0" parTransId="{9328A641-2F5F-4D64-9164-9910767C7EE4}" sibTransId="{FE0AED10-1503-4288-B825-E8416EA31785}"/>
    <dgm:cxn modelId="{2986897A-7787-444F-B6C8-41F3823EF3C1}" srcId="{CF9055CF-8DEB-4A02-949A-DE72B6AC5D37}" destId="{082E8A29-955A-4C7C-A174-3E9DCD4DC89B}" srcOrd="0" destOrd="0" parTransId="{BA7938E6-8DFA-40B7-B4C4-EACC6D85FC31}" sibTransId="{C2176686-D23E-48EB-9D1B-1A1B46236638}"/>
    <dgm:cxn modelId="{0C778483-3C1F-4281-9DEB-343E58C8E2A2}" type="presOf" srcId="{D9A51279-0F3D-4663-8B0A-D5BC77B84BB7}" destId="{A5F69CFA-F8D5-4CEE-8AC7-94C4EEDE8D9F}" srcOrd="0" destOrd="0" presId="urn:microsoft.com/office/officeart/2005/8/layout/vList6"/>
    <dgm:cxn modelId="{A7397B85-22F3-4CCB-8D00-1337A040AE59}" type="presOf" srcId="{16EB492E-12BC-47A5-8F37-9F640FBA9E82}" destId="{FED72C93-5205-4170-8F17-2809BE3A4FCC}" srcOrd="0" destOrd="0" presId="urn:microsoft.com/office/officeart/2005/8/layout/vList6"/>
    <dgm:cxn modelId="{C7BC878C-0B47-4899-AF79-E0493AA7B198}" srcId="{0556DF01-8241-46B9-A9A7-696B425311D4}" destId="{3BB18F91-9E40-4C91-A899-F7C6F6114460}" srcOrd="0" destOrd="0" parTransId="{1A5AF7BB-41DB-46C2-B1D3-9E59C4C97316}" sibTransId="{E8BADAEC-661B-493F-A4FF-5488AF0945F1}"/>
    <dgm:cxn modelId="{67A03D8F-F327-4A9F-ABBC-1EB67EFD1ECB}" srcId="{082E8A29-955A-4C7C-A174-3E9DCD4DC89B}" destId="{23A0DE4A-FE92-496E-B335-3433CEFB74E9}" srcOrd="0" destOrd="0" parTransId="{68935D38-FEDC-4CD3-8002-43CB3944BEAF}" sibTransId="{55DF926D-029A-4E18-95C4-77A5A37CAE40}"/>
    <dgm:cxn modelId="{9CF6F096-1AAA-463C-A652-4C38A98AF8FA}" type="presOf" srcId="{03834B6F-A6BE-453B-970C-3773864D70F1}" destId="{DAED7678-2CFC-423C-BA3A-CF91C0162302}" srcOrd="0" destOrd="0" presId="urn:microsoft.com/office/officeart/2005/8/layout/vList6"/>
    <dgm:cxn modelId="{B4E0959F-8915-44B0-A85E-D4E0DE1E6E23}" type="presOf" srcId="{CF9055CF-8DEB-4A02-949A-DE72B6AC5D37}" destId="{5ACC8FAA-3A9A-41B0-9DDA-865905840129}" srcOrd="0" destOrd="0" presId="urn:microsoft.com/office/officeart/2005/8/layout/vList6"/>
    <dgm:cxn modelId="{DF6F92A3-03B7-4964-9E27-FF36BEA9791E}" srcId="{CF9055CF-8DEB-4A02-949A-DE72B6AC5D37}" destId="{03834B6F-A6BE-453B-970C-3773864D70F1}" srcOrd="9" destOrd="0" parTransId="{5EEE660E-9757-4F43-9695-C35F0B8866E5}" sibTransId="{D26AE52F-24DF-4B4E-A19B-91CDA636C345}"/>
    <dgm:cxn modelId="{A76240AD-13F6-40C0-BD9B-102D5EC0AE51}" srcId="{CF9055CF-8DEB-4A02-949A-DE72B6AC5D37}" destId="{E5E95E82-EF79-43CA-AA86-43B0E1CBCD3F}" srcOrd="1" destOrd="0" parTransId="{FD76A3AE-1B6C-45A0-8E84-63160283749F}" sibTransId="{BF76010C-5523-4E13-B3E7-886DCE6AEBD4}"/>
    <dgm:cxn modelId="{81160DAE-12E8-4CBC-899E-04A44CD4F0BC}" type="presOf" srcId="{4C9FB6B1-C497-4B55-BC95-505D01E61D6A}" destId="{51CCA9B5-FA87-4C1A-BAAB-B4FC53E9D943}" srcOrd="0" destOrd="0" presId="urn:microsoft.com/office/officeart/2005/8/layout/vList6"/>
    <dgm:cxn modelId="{E8C723B5-A208-4CF1-96DB-F7721F6CCFBF}" type="presOf" srcId="{6948AE2C-C811-4A75-97EC-8685354F249F}" destId="{139C149D-5BE7-494F-92F8-8488DD5A60B7}" srcOrd="0" destOrd="0" presId="urn:microsoft.com/office/officeart/2005/8/layout/vList6"/>
    <dgm:cxn modelId="{990F03BE-0D71-43D7-9DAD-93C1B496F582}" srcId="{CF9055CF-8DEB-4A02-949A-DE72B6AC5D37}" destId="{ED0258D7-4A20-4625-9C16-D7277AACA85B}" srcOrd="5" destOrd="0" parTransId="{01D39897-10C4-4D17-9398-3F9D7CC07AC1}" sibTransId="{E12106C4-2748-497B-B2B6-CFFAA99A5F77}"/>
    <dgm:cxn modelId="{F9E512BF-1D4D-43E8-A4B8-593F657AE70C}" srcId="{C5D147B1-5F2A-4BDD-84CF-8F169F2F6B61}" destId="{775A1A75-C6CE-4C3D-A09A-9B9A71B94389}" srcOrd="0" destOrd="0" parTransId="{D4C4551D-5E2A-434E-BB45-FC2AB13C3AC9}" sibTransId="{0B8A0F3F-0529-4755-9646-AA52B5EABC67}"/>
    <dgm:cxn modelId="{6D4526C3-7783-4975-B535-738EEF0B8F3F}" srcId="{CF9055CF-8DEB-4A02-949A-DE72B6AC5D37}" destId="{4C9FB6B1-C497-4B55-BC95-505D01E61D6A}" srcOrd="6" destOrd="0" parTransId="{AC10899C-55CD-472B-8BA9-05417ECF1B9F}" sibTransId="{FC562F7E-044D-4731-9927-B4B3A9E4E3E7}"/>
    <dgm:cxn modelId="{2656B4C6-BDB2-4061-9C53-1B305BD9BA7F}" type="presOf" srcId="{FEF306D8-E1BF-4EEE-8073-CD15745EE9E5}" destId="{DA3F2CB2-660E-4134-BEBD-04D86016252A}" srcOrd="0" destOrd="0" presId="urn:microsoft.com/office/officeart/2005/8/layout/vList6"/>
    <dgm:cxn modelId="{E43FDED4-DC66-4506-A359-7EB394A8BB2E}" srcId="{CF9055CF-8DEB-4A02-949A-DE72B6AC5D37}" destId="{C5D147B1-5F2A-4BDD-84CF-8F169F2F6B61}" srcOrd="2" destOrd="0" parTransId="{16E3D668-43B8-4923-B0F3-EA3A72FC28ED}" sibTransId="{384D112D-A591-430B-8B9D-0690F30F41A7}"/>
    <dgm:cxn modelId="{D3F100DE-BA96-461E-9713-880C77CA1EBC}" srcId="{ED0258D7-4A20-4625-9C16-D7277AACA85B}" destId="{16EB492E-12BC-47A5-8F37-9F640FBA9E82}" srcOrd="0" destOrd="0" parTransId="{7BE2CEF1-5D5E-4A3E-9AEC-04EA55F054AB}" sibTransId="{5343E945-902F-4360-ABC6-F6EAF350F5ED}"/>
    <dgm:cxn modelId="{C18A14DF-7467-4858-AC05-6F12D8B24CA8}" type="presOf" srcId="{452E03E2-57CE-4F41-9C8F-58C62901A4A3}" destId="{E50F77A0-E889-4544-AF4C-3DB097DB41B2}" srcOrd="0" destOrd="0" presId="urn:microsoft.com/office/officeart/2005/8/layout/vList6"/>
    <dgm:cxn modelId="{DDD502E3-B0AB-42AB-A6B3-675370E57DD7}" type="presOf" srcId="{75AC613C-B803-4E80-8026-A33ABCEE727A}" destId="{FC232115-E94D-46B1-97D1-031007A68C7D}" srcOrd="0" destOrd="0" presId="urn:microsoft.com/office/officeart/2005/8/layout/vList6"/>
    <dgm:cxn modelId="{10A9A8F1-E824-43BF-B40D-A74B2B27EA89}" type="presOf" srcId="{58E3B685-D78E-44DA-A9BE-5737E07FB440}" destId="{2A4EA702-78CD-4544-813F-035947E4074D}" srcOrd="0" destOrd="0" presId="urn:microsoft.com/office/officeart/2005/8/layout/vList6"/>
    <dgm:cxn modelId="{00D75AF6-EBB0-4F34-82A7-774D697A9B9A}" type="presOf" srcId="{775A1A75-C6CE-4C3D-A09A-9B9A71B94389}" destId="{504663BE-D4A1-41D5-AB00-9F9185954B99}" srcOrd="0" destOrd="0" presId="urn:microsoft.com/office/officeart/2005/8/layout/vList6"/>
    <dgm:cxn modelId="{3686A8F9-3041-430B-83A5-09478E02E92F}" srcId="{D9A51279-0F3D-4663-8B0A-D5BC77B84BB7}" destId="{73BBBA7B-F152-44F8-B4BC-2E00D32F67E8}" srcOrd="0" destOrd="0" parTransId="{E32A0C27-AB38-48F3-B60C-B6CAACD51320}" sibTransId="{C6C1B497-E978-4CDF-BEA3-63E48BB68BD1}"/>
    <dgm:cxn modelId="{EFA9D6D8-2F9C-4FA1-B928-54C648557C5B}" type="presParOf" srcId="{5ACC8FAA-3A9A-41B0-9DDA-865905840129}" destId="{6248CBAB-EA2B-45C3-ABD4-72D2987FE11B}" srcOrd="0" destOrd="0" presId="urn:microsoft.com/office/officeart/2005/8/layout/vList6"/>
    <dgm:cxn modelId="{C48C258F-EBBD-4E1E-A869-B1F775EB4393}" type="presParOf" srcId="{6248CBAB-EA2B-45C3-ABD4-72D2987FE11B}" destId="{2139DAE1-194F-4D50-9F03-BFE7EEE6D6C5}" srcOrd="0" destOrd="0" presId="urn:microsoft.com/office/officeart/2005/8/layout/vList6"/>
    <dgm:cxn modelId="{D04E7213-BACD-4D90-A174-E6018E7A55A2}" type="presParOf" srcId="{6248CBAB-EA2B-45C3-ABD4-72D2987FE11B}" destId="{5FCBD588-DD08-4357-AC31-522EE0824BA3}" srcOrd="1" destOrd="0" presId="urn:microsoft.com/office/officeart/2005/8/layout/vList6"/>
    <dgm:cxn modelId="{77072E15-8BCE-447E-B9CE-521789324722}" type="presParOf" srcId="{5ACC8FAA-3A9A-41B0-9DDA-865905840129}" destId="{B491E481-2FEE-40CB-AA8E-F75C365335F6}" srcOrd="1" destOrd="0" presId="urn:microsoft.com/office/officeart/2005/8/layout/vList6"/>
    <dgm:cxn modelId="{461A90BF-638F-4F35-A76B-905CA9FF87E8}" type="presParOf" srcId="{5ACC8FAA-3A9A-41B0-9DDA-865905840129}" destId="{B048D8CC-9E86-4B32-A5A5-80D9EDD89F21}" srcOrd="2" destOrd="0" presId="urn:microsoft.com/office/officeart/2005/8/layout/vList6"/>
    <dgm:cxn modelId="{74E4404A-4230-4547-AA46-B51888B77AC9}" type="presParOf" srcId="{B048D8CC-9E86-4B32-A5A5-80D9EDD89F21}" destId="{769FF7B9-526A-48E9-A158-552348347FA9}" srcOrd="0" destOrd="0" presId="urn:microsoft.com/office/officeart/2005/8/layout/vList6"/>
    <dgm:cxn modelId="{BB2B9BFF-3BB8-46E9-97EB-7FE32D982898}" type="presParOf" srcId="{B048D8CC-9E86-4B32-A5A5-80D9EDD89F21}" destId="{FC232115-E94D-46B1-97D1-031007A68C7D}" srcOrd="1" destOrd="0" presId="urn:microsoft.com/office/officeart/2005/8/layout/vList6"/>
    <dgm:cxn modelId="{42E3C839-AA98-474A-BFA8-6466C2FA12D7}" type="presParOf" srcId="{5ACC8FAA-3A9A-41B0-9DDA-865905840129}" destId="{35BF14F1-284B-434C-AB3C-852F691993E4}" srcOrd="3" destOrd="0" presId="urn:microsoft.com/office/officeart/2005/8/layout/vList6"/>
    <dgm:cxn modelId="{40BDD16F-81B0-48E5-AF01-76F9D81ECBB4}" type="presParOf" srcId="{5ACC8FAA-3A9A-41B0-9DDA-865905840129}" destId="{DA606CCD-8D5D-4C04-BD6A-4415AADFA764}" srcOrd="4" destOrd="0" presId="urn:microsoft.com/office/officeart/2005/8/layout/vList6"/>
    <dgm:cxn modelId="{18AE346B-09A3-45A3-AC3F-B5EAE159B6DE}" type="presParOf" srcId="{DA606CCD-8D5D-4C04-BD6A-4415AADFA764}" destId="{A48C84AE-E78F-4D72-992D-EC46DC5449EC}" srcOrd="0" destOrd="0" presId="urn:microsoft.com/office/officeart/2005/8/layout/vList6"/>
    <dgm:cxn modelId="{59A448D7-CDA6-4B94-99C7-FB9CAFF637CC}" type="presParOf" srcId="{DA606CCD-8D5D-4C04-BD6A-4415AADFA764}" destId="{504663BE-D4A1-41D5-AB00-9F9185954B99}" srcOrd="1" destOrd="0" presId="urn:microsoft.com/office/officeart/2005/8/layout/vList6"/>
    <dgm:cxn modelId="{4A3911D8-73D0-4311-B4B7-1F632DC62E13}" type="presParOf" srcId="{5ACC8FAA-3A9A-41B0-9DDA-865905840129}" destId="{B8F986ED-EC36-4B18-BBFB-26EC044F067D}" srcOrd="5" destOrd="0" presId="urn:microsoft.com/office/officeart/2005/8/layout/vList6"/>
    <dgm:cxn modelId="{FE4F57FA-DB9E-43D4-A368-8EA021961D0D}" type="presParOf" srcId="{5ACC8FAA-3A9A-41B0-9DDA-865905840129}" destId="{E31BCC38-AD8A-4F58-A08A-0D0E3A6F6352}" srcOrd="6" destOrd="0" presId="urn:microsoft.com/office/officeart/2005/8/layout/vList6"/>
    <dgm:cxn modelId="{64563B03-9E0B-4FDB-8E45-36FFEDFE3CF7}" type="presParOf" srcId="{E31BCC38-AD8A-4F58-A08A-0D0E3A6F6352}" destId="{2A4EA702-78CD-4544-813F-035947E4074D}" srcOrd="0" destOrd="0" presId="urn:microsoft.com/office/officeart/2005/8/layout/vList6"/>
    <dgm:cxn modelId="{E3F01AD4-B12F-440A-B7EB-EAC52DF8256B}" type="presParOf" srcId="{E31BCC38-AD8A-4F58-A08A-0D0E3A6F6352}" destId="{F2DE06D3-2F35-4DA2-B8E8-456DF6786BC0}" srcOrd="1" destOrd="0" presId="urn:microsoft.com/office/officeart/2005/8/layout/vList6"/>
    <dgm:cxn modelId="{16D10411-B114-4AFE-AA95-8B0FD3540205}" type="presParOf" srcId="{5ACC8FAA-3A9A-41B0-9DDA-865905840129}" destId="{A55C1365-9339-41F9-BDF9-9B393C1AC86D}" srcOrd="7" destOrd="0" presId="urn:microsoft.com/office/officeart/2005/8/layout/vList6"/>
    <dgm:cxn modelId="{E9935250-2603-44CA-BEF9-826D887F2DD2}" type="presParOf" srcId="{5ACC8FAA-3A9A-41B0-9DDA-865905840129}" destId="{2552BE57-DEF9-4084-9338-90D0377522D3}" srcOrd="8" destOrd="0" presId="urn:microsoft.com/office/officeart/2005/8/layout/vList6"/>
    <dgm:cxn modelId="{FC9DBD15-B141-4507-8F00-DB92665FC767}" type="presParOf" srcId="{2552BE57-DEF9-4084-9338-90D0377522D3}" destId="{A5F69CFA-F8D5-4CEE-8AC7-94C4EEDE8D9F}" srcOrd="0" destOrd="0" presId="urn:microsoft.com/office/officeart/2005/8/layout/vList6"/>
    <dgm:cxn modelId="{CE29DCF9-0D12-46BD-BA6F-4E05F3F0AE7C}" type="presParOf" srcId="{2552BE57-DEF9-4084-9338-90D0377522D3}" destId="{C6291843-C46A-4280-9111-FA5AC9ADD2FE}" srcOrd="1" destOrd="0" presId="urn:microsoft.com/office/officeart/2005/8/layout/vList6"/>
    <dgm:cxn modelId="{30D7C26D-2F98-46D3-8479-A89598D07F68}" type="presParOf" srcId="{5ACC8FAA-3A9A-41B0-9DDA-865905840129}" destId="{D9022806-76AD-44EC-B74C-8C83FA90E627}" srcOrd="9" destOrd="0" presId="urn:microsoft.com/office/officeart/2005/8/layout/vList6"/>
    <dgm:cxn modelId="{7A89718A-CB2C-4771-8538-9B702F9E9079}" type="presParOf" srcId="{5ACC8FAA-3A9A-41B0-9DDA-865905840129}" destId="{6BE7CA45-C8E0-4F8B-85EE-A89EEE0081D4}" srcOrd="10" destOrd="0" presId="urn:microsoft.com/office/officeart/2005/8/layout/vList6"/>
    <dgm:cxn modelId="{2155AD74-8FDC-4B94-A624-26F3DD5A2E56}" type="presParOf" srcId="{6BE7CA45-C8E0-4F8B-85EE-A89EEE0081D4}" destId="{6F7A0067-8171-4DDC-92E7-4B9A16313AC6}" srcOrd="0" destOrd="0" presId="urn:microsoft.com/office/officeart/2005/8/layout/vList6"/>
    <dgm:cxn modelId="{F6F0BB85-B3DD-401B-A562-330000ACE1FC}" type="presParOf" srcId="{6BE7CA45-C8E0-4F8B-85EE-A89EEE0081D4}" destId="{FED72C93-5205-4170-8F17-2809BE3A4FCC}" srcOrd="1" destOrd="0" presId="urn:microsoft.com/office/officeart/2005/8/layout/vList6"/>
    <dgm:cxn modelId="{EDAC5217-CCF0-42BF-926F-8BE50832EAB7}" type="presParOf" srcId="{5ACC8FAA-3A9A-41B0-9DDA-865905840129}" destId="{C916661E-190F-4A23-8C16-1F5AD0B91E4B}" srcOrd="11" destOrd="0" presId="urn:microsoft.com/office/officeart/2005/8/layout/vList6"/>
    <dgm:cxn modelId="{566F11B5-5030-4EAF-A51F-BE0DFA96230A}" type="presParOf" srcId="{5ACC8FAA-3A9A-41B0-9DDA-865905840129}" destId="{13DFC890-1CDB-446B-973F-8CF51CF1E12F}" srcOrd="12" destOrd="0" presId="urn:microsoft.com/office/officeart/2005/8/layout/vList6"/>
    <dgm:cxn modelId="{56AAA90B-9E52-4D2D-80AD-25A52F89255F}" type="presParOf" srcId="{13DFC890-1CDB-446B-973F-8CF51CF1E12F}" destId="{51CCA9B5-FA87-4C1A-BAAB-B4FC53E9D943}" srcOrd="0" destOrd="0" presId="urn:microsoft.com/office/officeart/2005/8/layout/vList6"/>
    <dgm:cxn modelId="{035E3C30-6E64-455C-9F13-C0E54BDA2804}" type="presParOf" srcId="{13DFC890-1CDB-446B-973F-8CF51CF1E12F}" destId="{139C149D-5BE7-494F-92F8-8488DD5A60B7}" srcOrd="1" destOrd="0" presId="urn:microsoft.com/office/officeart/2005/8/layout/vList6"/>
    <dgm:cxn modelId="{34E34EBC-4ACF-4DE0-8266-5F748EFB47B2}" type="presParOf" srcId="{5ACC8FAA-3A9A-41B0-9DDA-865905840129}" destId="{6D3F025B-91EF-4676-B979-EE69DC209AD7}" srcOrd="13" destOrd="0" presId="urn:microsoft.com/office/officeart/2005/8/layout/vList6"/>
    <dgm:cxn modelId="{19BC6841-48CF-491D-85C4-08E04778F4EA}" type="presParOf" srcId="{5ACC8FAA-3A9A-41B0-9DDA-865905840129}" destId="{BC1CF564-D253-45A8-AA2F-0B31A818404A}" srcOrd="14" destOrd="0" presId="urn:microsoft.com/office/officeart/2005/8/layout/vList6"/>
    <dgm:cxn modelId="{E372C049-06A0-4964-B924-64A57975FCB8}" type="presParOf" srcId="{BC1CF564-D253-45A8-AA2F-0B31A818404A}" destId="{2DB0BA18-2270-4E71-A7DE-43D519AA79B1}" srcOrd="0" destOrd="0" presId="urn:microsoft.com/office/officeart/2005/8/layout/vList6"/>
    <dgm:cxn modelId="{83F3C529-0A4B-42B7-8ED7-9EA77B8271EF}" type="presParOf" srcId="{BC1CF564-D253-45A8-AA2F-0B31A818404A}" destId="{9055E251-01CE-44CC-8EBE-912E876246B3}" srcOrd="1" destOrd="0" presId="urn:microsoft.com/office/officeart/2005/8/layout/vList6"/>
    <dgm:cxn modelId="{FEE45972-877E-45A1-B3F8-95782C93C1B6}" type="presParOf" srcId="{5ACC8FAA-3A9A-41B0-9DDA-865905840129}" destId="{583F1765-1839-475F-A0F5-E4AD05BC337F}" srcOrd="15" destOrd="0" presId="urn:microsoft.com/office/officeart/2005/8/layout/vList6"/>
    <dgm:cxn modelId="{2940B2F6-C278-4802-9926-9D4872EA1405}" type="presParOf" srcId="{5ACC8FAA-3A9A-41B0-9DDA-865905840129}" destId="{3A053E3E-6D72-481D-81BA-673B1D72DC71}" srcOrd="16" destOrd="0" presId="urn:microsoft.com/office/officeart/2005/8/layout/vList6"/>
    <dgm:cxn modelId="{DC56B2B3-9C6C-4419-82EA-ABEA1240328A}" type="presParOf" srcId="{3A053E3E-6D72-481D-81BA-673B1D72DC71}" destId="{E50F77A0-E889-4544-AF4C-3DB097DB41B2}" srcOrd="0" destOrd="0" presId="urn:microsoft.com/office/officeart/2005/8/layout/vList6"/>
    <dgm:cxn modelId="{D7001DDD-D486-4B5F-9157-73D4609A9572}" type="presParOf" srcId="{3A053E3E-6D72-481D-81BA-673B1D72DC71}" destId="{8EE42C90-5067-42E5-9CA9-09657763CAE4}" srcOrd="1" destOrd="0" presId="urn:microsoft.com/office/officeart/2005/8/layout/vList6"/>
    <dgm:cxn modelId="{32C83AFF-1C35-4F51-9058-EA57EDB57CF1}" type="presParOf" srcId="{5ACC8FAA-3A9A-41B0-9DDA-865905840129}" destId="{5EA33411-8D45-4C41-BF6A-1C5CB7F91667}" srcOrd="17" destOrd="0" presId="urn:microsoft.com/office/officeart/2005/8/layout/vList6"/>
    <dgm:cxn modelId="{A3C3D1DA-BBA3-4A73-9F9B-04E2F6B420C5}" type="presParOf" srcId="{5ACC8FAA-3A9A-41B0-9DDA-865905840129}" destId="{B5D8C780-2588-464C-9E0F-096DCDC48D42}" srcOrd="18" destOrd="0" presId="urn:microsoft.com/office/officeart/2005/8/layout/vList6"/>
    <dgm:cxn modelId="{DF0920C7-15C4-4F40-8CE5-B02234D312C1}" type="presParOf" srcId="{B5D8C780-2588-464C-9E0F-096DCDC48D42}" destId="{DAED7678-2CFC-423C-BA3A-CF91C0162302}" srcOrd="0" destOrd="0" presId="urn:microsoft.com/office/officeart/2005/8/layout/vList6"/>
    <dgm:cxn modelId="{3DF8EEC6-6B4B-4A38-9D08-782E3D67CDA9}" type="presParOf" srcId="{B5D8C780-2588-464C-9E0F-096DCDC48D42}" destId="{DA3F2CB2-660E-4134-BEBD-04D86016252A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strike="sngStrike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noProof="0" dirty="0"/>
            <a:t>- Les pays</a:t>
          </a:r>
        </a:p>
        <a:p>
          <a:pPr rtl="0"/>
          <a:r>
            <a:rPr lang="fr-FR" sz="1800" b="0" noProof="0" dirty="0"/>
            <a:t>- Les nationalités</a:t>
          </a:r>
        </a:p>
        <a:p>
          <a:pPr rtl="0"/>
          <a:r>
            <a:rPr lang="fr-FR" sz="1800" b="0" noProof="0" dirty="0"/>
            <a:t>- Les couleurs</a:t>
          </a:r>
        </a:p>
        <a:p>
          <a:pPr rtl="0"/>
          <a:r>
            <a:rPr lang="fr-FR" sz="1800" b="0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strike="sngStrike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strike="sngStrike" noProof="0" dirty="0"/>
            <a:t>- Les pays</a:t>
          </a:r>
        </a:p>
        <a:p>
          <a:pPr rtl="0"/>
          <a:r>
            <a:rPr lang="fr-FR" sz="1800" b="0" noProof="0" dirty="0"/>
            <a:t>- Les nationalités</a:t>
          </a:r>
        </a:p>
        <a:p>
          <a:pPr rtl="0"/>
          <a:r>
            <a:rPr lang="fr-FR" sz="1800" b="0" noProof="0" dirty="0"/>
            <a:t>- Les couleurs</a:t>
          </a:r>
        </a:p>
        <a:p>
          <a:pPr rtl="0"/>
          <a:r>
            <a:rPr lang="fr-FR" sz="1800" b="0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strike="sngStrike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strike="sngStrike" noProof="0" dirty="0"/>
            <a:t>- Les pays</a:t>
          </a:r>
        </a:p>
        <a:p>
          <a:pPr rtl="0"/>
          <a:r>
            <a:rPr lang="fr-FR" sz="1800" b="0" noProof="0" dirty="0"/>
            <a:t>- Les nationalités</a:t>
          </a:r>
        </a:p>
        <a:p>
          <a:pPr rtl="0"/>
          <a:r>
            <a:rPr lang="fr-FR" sz="1800" b="0" strike="sngStrike" noProof="0" dirty="0"/>
            <a:t>- Les couleurs</a:t>
          </a:r>
        </a:p>
        <a:p>
          <a:pPr rtl="0"/>
          <a:r>
            <a:rPr lang="fr-FR" sz="1800" b="0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6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8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0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6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strike="sngStrike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strike="sngStrike" noProof="0" dirty="0"/>
            <a:t>- Les pays</a:t>
          </a:r>
        </a:p>
        <a:p>
          <a:pPr rtl="0"/>
          <a:r>
            <a:rPr lang="fr-FR" sz="1800" b="0" strike="sngStrike" noProof="0" dirty="0"/>
            <a:t>- Les nationalités</a:t>
          </a:r>
        </a:p>
        <a:p>
          <a:pPr rtl="0"/>
          <a:r>
            <a:rPr lang="fr-FR" sz="1800" b="0" strike="sngStrike" noProof="0" dirty="0"/>
            <a:t>- Les couleurs</a:t>
          </a:r>
        </a:p>
        <a:p>
          <a:pPr rtl="0"/>
          <a:r>
            <a:rPr lang="fr-FR" sz="1800" b="0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25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8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0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3.xml><?xml version="1.0" encoding="utf-8"?>
<dgm:dataModel xmlns:dgm="http://schemas.openxmlformats.org/drawingml/2006/diagram" xmlns:a="http://schemas.openxmlformats.org/drawingml/2006/main">
  <dgm:ptLst>
    <dgm:pt modelId="{CF9055CF-8DEB-4A02-949A-DE72B6AC5D37}" type="doc">
      <dgm:prSet loTypeId="urn:microsoft.com/office/officeart/2005/8/layout/hList7" loCatId="list" qsTypeId="urn:microsoft.com/office/officeart/2005/8/quickstyle/3d3" qsCatId="3D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6D0E5D9F-7263-4526-A227-51301233F549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Grammaire</a:t>
          </a:r>
        </a:p>
        <a:p>
          <a:pPr rtl="0"/>
          <a:r>
            <a:rPr lang="fr-FR" sz="1800" b="0" noProof="0" dirty="0"/>
            <a:t>- Adjectifs possessifs (1/2)</a:t>
          </a:r>
          <a:endParaRPr lang="fr-FR" sz="1800" b="1" noProof="0" dirty="0"/>
        </a:p>
      </dgm:t>
    </dgm:pt>
    <dgm:pt modelId="{23416D07-25F8-426C-BC65-639E6BCF4D6D}" type="par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DE289E29-1989-4D8E-8AA6-F030105B3F13}" type="sibTrans" cxnId="{C8C462C6-33A3-4E8B-91FE-36DBE92F1C4A}">
      <dgm:prSet/>
      <dgm:spPr/>
      <dgm:t>
        <a:bodyPr rtlCol="0"/>
        <a:lstStyle/>
        <a:p>
          <a:pPr rtl="0"/>
          <a:endParaRPr lang="en-US"/>
        </a:p>
      </dgm:t>
    </dgm:pt>
    <dgm:pt modelId="{716DBFC6-5D6F-4FC4-AB0B-4D2A46DAE80E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Culture</a:t>
          </a:r>
        </a:p>
        <a:p>
          <a:pPr rtl="0"/>
          <a:r>
            <a:rPr lang="fr-FR" sz="1800" b="0" strike="sngStrike" noProof="0" dirty="0"/>
            <a:t>- Les noms de famille en France</a:t>
          </a:r>
        </a:p>
      </dgm:t>
    </dgm:pt>
    <dgm:pt modelId="{06FD4F2E-96C4-4C8C-9EE1-C7DA79F35950}" type="parTrans" cxnId="{91B7240F-DBC6-4A24-AA0E-962D15CED421}">
      <dgm:prSet/>
      <dgm:spPr/>
      <dgm:t>
        <a:bodyPr/>
        <a:lstStyle/>
        <a:p>
          <a:endParaRPr lang="fr-FR"/>
        </a:p>
      </dgm:t>
    </dgm:pt>
    <dgm:pt modelId="{C9D3AD42-8578-4DC8-9E32-87642AA7F4BA}" type="sibTrans" cxnId="{91B7240F-DBC6-4A24-AA0E-962D15CED421}">
      <dgm:prSet/>
      <dgm:spPr/>
      <dgm:t>
        <a:bodyPr/>
        <a:lstStyle/>
        <a:p>
          <a:endParaRPr lang="fr-FR"/>
        </a:p>
      </dgm:t>
    </dgm:pt>
    <dgm:pt modelId="{B664F99F-53AA-47D9-8E4A-86CBE4805C81}">
      <dgm:prSet phldrT="[Text]" custT="1"/>
      <dgm:spPr/>
      <dgm:t>
        <a:bodyPr rtlCol="0" anchor="t"/>
        <a:lstStyle/>
        <a:p>
          <a:pPr rtl="0"/>
          <a:r>
            <a:rPr lang="fr-FR" sz="1800" b="1" noProof="0" dirty="0"/>
            <a:t>Vocabulaire</a:t>
          </a:r>
        </a:p>
        <a:p>
          <a:pPr rtl="0"/>
          <a:r>
            <a:rPr lang="fr-FR" sz="1800" b="0" strike="sngStrike" noProof="0" dirty="0"/>
            <a:t>- Les pays</a:t>
          </a:r>
        </a:p>
        <a:p>
          <a:pPr rtl="0"/>
          <a:r>
            <a:rPr lang="fr-FR" sz="1800" b="0" strike="sngStrike" noProof="0" dirty="0"/>
            <a:t>- Les nationalités</a:t>
          </a:r>
        </a:p>
        <a:p>
          <a:pPr rtl="0"/>
          <a:r>
            <a:rPr lang="fr-FR" sz="1800" b="0" strike="sngStrike" noProof="0" dirty="0"/>
            <a:t>- Les couleurs</a:t>
          </a:r>
        </a:p>
        <a:p>
          <a:pPr rtl="0"/>
          <a:r>
            <a:rPr lang="fr-FR" sz="1800" b="0" strike="sngStrike" noProof="0" dirty="0"/>
            <a:t>- La famille (1/2)</a:t>
          </a:r>
        </a:p>
      </dgm:t>
    </dgm:pt>
    <dgm:pt modelId="{72E343FC-93CE-4BCC-A013-3F0625C409B4}" type="parTrans" cxnId="{D032A8F9-B3F6-41AE-9A86-0FD0A3885069}">
      <dgm:prSet/>
      <dgm:spPr/>
      <dgm:t>
        <a:bodyPr/>
        <a:lstStyle/>
        <a:p>
          <a:endParaRPr lang="fr-FR"/>
        </a:p>
      </dgm:t>
    </dgm:pt>
    <dgm:pt modelId="{F68BA60D-5816-494C-90A0-90AD886A7A01}" type="sibTrans" cxnId="{D032A8F9-B3F6-41AE-9A86-0FD0A3885069}">
      <dgm:prSet/>
      <dgm:spPr/>
      <dgm:t>
        <a:bodyPr/>
        <a:lstStyle/>
        <a:p>
          <a:endParaRPr lang="fr-FR"/>
        </a:p>
      </dgm:t>
    </dgm:pt>
    <dgm:pt modelId="{F93B8BD0-64EE-45F2-9302-B7D61CE00635}" type="pres">
      <dgm:prSet presAssocID="{CF9055CF-8DEB-4A02-949A-DE72B6AC5D37}" presName="Name0" presStyleCnt="0">
        <dgm:presLayoutVars>
          <dgm:dir/>
          <dgm:resizeHandles val="exact"/>
        </dgm:presLayoutVars>
      </dgm:prSet>
      <dgm:spPr/>
    </dgm:pt>
    <dgm:pt modelId="{D3EE7165-49A2-4209-A007-09C882F50B45}" type="pres">
      <dgm:prSet presAssocID="{CF9055CF-8DEB-4A02-949A-DE72B6AC5D37}" presName="fgShape" presStyleLbl="fgShp" presStyleIdx="0" presStyleCnt="1" custFlipVert="1" custScaleX="100596" custScaleY="530" custLinFactNeighborX="-83" custLinFactNeighborY="84658"/>
      <dgm:spPr/>
    </dgm:pt>
    <dgm:pt modelId="{B37A3B9D-AF7C-4B9A-A656-1DA10EA46A9C}" type="pres">
      <dgm:prSet presAssocID="{CF9055CF-8DEB-4A02-949A-DE72B6AC5D37}" presName="linComp" presStyleCnt="0"/>
      <dgm:spPr/>
    </dgm:pt>
    <dgm:pt modelId="{126DE8B4-F2DC-4E7B-B02E-DAE8B417F81B}" type="pres">
      <dgm:prSet presAssocID="{B664F99F-53AA-47D9-8E4A-86CBE4805C81}" presName="compNode" presStyleCnt="0"/>
      <dgm:spPr/>
    </dgm:pt>
    <dgm:pt modelId="{52859561-4C40-474F-B39B-EAFCBBA049A0}" type="pres">
      <dgm:prSet presAssocID="{B664F99F-53AA-47D9-8E4A-86CBE4805C81}" presName="bkgdShape" presStyleLbl="node1" presStyleIdx="0" presStyleCnt="3"/>
      <dgm:spPr/>
    </dgm:pt>
    <dgm:pt modelId="{B76FA7E4-59BE-411D-B27B-C4189E79F869}" type="pres">
      <dgm:prSet presAssocID="{B664F99F-53AA-47D9-8E4A-86CBE4805C81}" presName="nodeTx" presStyleLbl="node1" presStyleIdx="0" presStyleCnt="3">
        <dgm:presLayoutVars>
          <dgm:bulletEnabled val="1"/>
        </dgm:presLayoutVars>
      </dgm:prSet>
      <dgm:spPr/>
    </dgm:pt>
    <dgm:pt modelId="{474A2939-9CF2-4F95-991C-9DB54DA54C18}" type="pres">
      <dgm:prSet presAssocID="{B664F99F-53AA-47D9-8E4A-86CBE4805C81}" presName="invisiNode" presStyleLbl="node1" presStyleIdx="0" presStyleCnt="3"/>
      <dgm:spPr/>
    </dgm:pt>
    <dgm:pt modelId="{279DFE09-28EE-48A2-B192-FFEC93ADF17D}" type="pres">
      <dgm:prSet presAssocID="{B664F99F-53AA-47D9-8E4A-86CBE4805C81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20D0C550-AEA5-4EC4-A438-DF0167760347}" type="pres">
      <dgm:prSet presAssocID="{F68BA60D-5816-494C-90A0-90AD886A7A01}" presName="sibTrans" presStyleLbl="sibTrans2D1" presStyleIdx="0" presStyleCnt="0"/>
      <dgm:spPr/>
    </dgm:pt>
    <dgm:pt modelId="{8B404916-6027-47BE-BDE1-9F74EAF7C193}" type="pres">
      <dgm:prSet presAssocID="{6D0E5D9F-7263-4526-A227-51301233F549}" presName="compNode" presStyleCnt="0"/>
      <dgm:spPr/>
    </dgm:pt>
    <dgm:pt modelId="{DB1E9EF9-0CB9-46C8-B218-BE1DCDA76ADC}" type="pres">
      <dgm:prSet presAssocID="{6D0E5D9F-7263-4526-A227-51301233F549}" presName="bkgdShape" presStyleLbl="node1" presStyleIdx="1" presStyleCnt="3" custLinFactNeighborY="-196"/>
      <dgm:spPr/>
    </dgm:pt>
    <dgm:pt modelId="{49DC33B3-1E99-49A5-8AB6-AE522BB3D80F}" type="pres">
      <dgm:prSet presAssocID="{6D0E5D9F-7263-4526-A227-51301233F549}" presName="nodeTx" presStyleLbl="node1" presStyleIdx="1" presStyleCnt="3">
        <dgm:presLayoutVars>
          <dgm:bulletEnabled val="1"/>
        </dgm:presLayoutVars>
      </dgm:prSet>
      <dgm:spPr/>
    </dgm:pt>
    <dgm:pt modelId="{01C772CB-2A18-4E2E-A33C-999C5E7B417E}" type="pres">
      <dgm:prSet presAssocID="{6D0E5D9F-7263-4526-A227-51301233F549}" presName="invisiNode" presStyleLbl="node1" presStyleIdx="1" presStyleCnt="3"/>
      <dgm:spPr/>
    </dgm:pt>
    <dgm:pt modelId="{112E1D68-647B-46C7-AF2C-FF0A84DB584F}" type="pres">
      <dgm:prSet presAssocID="{6D0E5D9F-7263-4526-A227-51301233F549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</dgm:spPr>
    </dgm:pt>
    <dgm:pt modelId="{1A3424F7-9B52-4420-9065-92474B71804C}" type="pres">
      <dgm:prSet presAssocID="{DE289E29-1989-4D8E-8AA6-F030105B3F13}" presName="sibTrans" presStyleLbl="sibTrans2D1" presStyleIdx="0" presStyleCnt="0"/>
      <dgm:spPr/>
    </dgm:pt>
    <dgm:pt modelId="{796BBF0E-2433-4E42-B2AF-DEC93C0517DE}" type="pres">
      <dgm:prSet presAssocID="{716DBFC6-5D6F-4FC4-AB0B-4D2A46DAE80E}" presName="compNode" presStyleCnt="0"/>
      <dgm:spPr/>
    </dgm:pt>
    <dgm:pt modelId="{B763F694-AEA6-4A82-AF9F-266D99C859B4}" type="pres">
      <dgm:prSet presAssocID="{716DBFC6-5D6F-4FC4-AB0B-4D2A46DAE80E}" presName="bkgdShape" presStyleLbl="node1" presStyleIdx="2" presStyleCnt="3"/>
      <dgm:spPr/>
    </dgm:pt>
    <dgm:pt modelId="{61272491-44A4-4B8F-AE66-9D0A3C224618}" type="pres">
      <dgm:prSet presAssocID="{716DBFC6-5D6F-4FC4-AB0B-4D2A46DAE80E}" presName="nodeTx" presStyleLbl="node1" presStyleIdx="2" presStyleCnt="3">
        <dgm:presLayoutVars>
          <dgm:bulletEnabled val="1"/>
        </dgm:presLayoutVars>
      </dgm:prSet>
      <dgm:spPr/>
    </dgm:pt>
    <dgm:pt modelId="{78CD55C1-7AE2-48E0-826C-4FEA54C241DC}" type="pres">
      <dgm:prSet presAssocID="{716DBFC6-5D6F-4FC4-AB0B-4D2A46DAE80E}" presName="invisiNode" presStyleLbl="node1" presStyleIdx="2" presStyleCnt="3"/>
      <dgm:spPr/>
    </dgm:pt>
    <dgm:pt modelId="{6D76E5FF-7D2E-406A-B668-9F0EAFB414C8}" type="pres">
      <dgm:prSet presAssocID="{716DBFC6-5D6F-4FC4-AB0B-4D2A46DAE80E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B2723C05-C5D8-4835-AB74-1C0F77494E28}" type="presOf" srcId="{B664F99F-53AA-47D9-8E4A-86CBE4805C81}" destId="{B76FA7E4-59BE-411D-B27B-C4189E79F869}" srcOrd="1" destOrd="0" presId="urn:microsoft.com/office/officeart/2005/8/layout/hList7"/>
    <dgm:cxn modelId="{5A38F80C-5631-4A0F-A88E-ED83E8801F11}" type="presOf" srcId="{716DBFC6-5D6F-4FC4-AB0B-4D2A46DAE80E}" destId="{B763F694-AEA6-4A82-AF9F-266D99C859B4}" srcOrd="0" destOrd="0" presId="urn:microsoft.com/office/officeart/2005/8/layout/hList7"/>
    <dgm:cxn modelId="{91B7240F-DBC6-4A24-AA0E-962D15CED421}" srcId="{CF9055CF-8DEB-4A02-949A-DE72B6AC5D37}" destId="{716DBFC6-5D6F-4FC4-AB0B-4D2A46DAE80E}" srcOrd="2" destOrd="0" parTransId="{06FD4F2E-96C4-4C8C-9EE1-C7DA79F35950}" sibTransId="{C9D3AD42-8578-4DC8-9E32-87642AA7F4BA}"/>
    <dgm:cxn modelId="{99DCD91F-48F0-4E97-A133-AF0F4606954A}" type="presOf" srcId="{6D0E5D9F-7263-4526-A227-51301233F549}" destId="{DB1E9EF9-0CB9-46C8-B218-BE1DCDA76ADC}" srcOrd="0" destOrd="0" presId="urn:microsoft.com/office/officeart/2005/8/layout/hList7"/>
    <dgm:cxn modelId="{382B6D4B-5B70-420B-B172-477F8DA772D1}" type="presOf" srcId="{B664F99F-53AA-47D9-8E4A-86CBE4805C81}" destId="{52859561-4C40-474F-B39B-EAFCBBA049A0}" srcOrd="0" destOrd="0" presId="urn:microsoft.com/office/officeart/2005/8/layout/hList7"/>
    <dgm:cxn modelId="{22C1026F-3BFD-461A-B2FE-4E6C343FBEB6}" type="presOf" srcId="{F68BA60D-5816-494C-90A0-90AD886A7A01}" destId="{20D0C550-AEA5-4EC4-A438-DF0167760347}" srcOrd="0" destOrd="0" presId="urn:microsoft.com/office/officeart/2005/8/layout/hList7"/>
    <dgm:cxn modelId="{C8C462C6-33A3-4E8B-91FE-36DBE92F1C4A}" srcId="{CF9055CF-8DEB-4A02-949A-DE72B6AC5D37}" destId="{6D0E5D9F-7263-4526-A227-51301233F549}" srcOrd="1" destOrd="0" parTransId="{23416D07-25F8-426C-BC65-639E6BCF4D6D}" sibTransId="{DE289E29-1989-4D8E-8AA6-F030105B3F13}"/>
    <dgm:cxn modelId="{623124CF-8B0A-48EE-B866-67DE964130D6}" type="presOf" srcId="{CF9055CF-8DEB-4A02-949A-DE72B6AC5D37}" destId="{F93B8BD0-64EE-45F2-9302-B7D61CE00635}" srcOrd="0" destOrd="0" presId="urn:microsoft.com/office/officeart/2005/8/layout/hList7"/>
    <dgm:cxn modelId="{17D8D3D9-CC64-4D01-A641-FCB8003203E7}" type="presOf" srcId="{DE289E29-1989-4D8E-8AA6-F030105B3F13}" destId="{1A3424F7-9B52-4420-9065-92474B71804C}" srcOrd="0" destOrd="0" presId="urn:microsoft.com/office/officeart/2005/8/layout/hList7"/>
    <dgm:cxn modelId="{78A918EE-B063-4F62-A1F8-DEBC73C1C4EB}" type="presOf" srcId="{6D0E5D9F-7263-4526-A227-51301233F549}" destId="{49DC33B3-1E99-49A5-8AB6-AE522BB3D80F}" srcOrd="1" destOrd="0" presId="urn:microsoft.com/office/officeart/2005/8/layout/hList7"/>
    <dgm:cxn modelId="{D032A8F9-B3F6-41AE-9A86-0FD0A3885069}" srcId="{CF9055CF-8DEB-4A02-949A-DE72B6AC5D37}" destId="{B664F99F-53AA-47D9-8E4A-86CBE4805C81}" srcOrd="0" destOrd="0" parTransId="{72E343FC-93CE-4BCC-A013-3F0625C409B4}" sibTransId="{F68BA60D-5816-494C-90A0-90AD886A7A01}"/>
    <dgm:cxn modelId="{B04308FD-E106-416D-804D-4D7CFCCFD060}" type="presOf" srcId="{716DBFC6-5D6F-4FC4-AB0B-4D2A46DAE80E}" destId="{61272491-44A4-4B8F-AE66-9D0A3C224618}" srcOrd="1" destOrd="0" presId="urn:microsoft.com/office/officeart/2005/8/layout/hList7"/>
    <dgm:cxn modelId="{7499FD69-9598-4784-B60C-3C838065B8C0}" type="presParOf" srcId="{F93B8BD0-64EE-45F2-9302-B7D61CE00635}" destId="{D3EE7165-49A2-4209-A007-09C882F50B45}" srcOrd="0" destOrd="0" presId="urn:microsoft.com/office/officeart/2005/8/layout/hList7"/>
    <dgm:cxn modelId="{F326CF36-CDF2-44E5-9916-A18F7CD48618}" type="presParOf" srcId="{F93B8BD0-64EE-45F2-9302-B7D61CE00635}" destId="{B37A3B9D-AF7C-4B9A-A656-1DA10EA46A9C}" srcOrd="1" destOrd="0" presId="urn:microsoft.com/office/officeart/2005/8/layout/hList7"/>
    <dgm:cxn modelId="{A46ED573-C725-4FB6-9DE2-9E85F688879A}" type="presParOf" srcId="{B37A3B9D-AF7C-4B9A-A656-1DA10EA46A9C}" destId="{126DE8B4-F2DC-4E7B-B02E-DAE8B417F81B}" srcOrd="0" destOrd="0" presId="urn:microsoft.com/office/officeart/2005/8/layout/hList7"/>
    <dgm:cxn modelId="{FE463143-ED6F-426B-8CF5-EC5AD08B2CC3}" type="presParOf" srcId="{126DE8B4-F2DC-4E7B-B02E-DAE8B417F81B}" destId="{52859561-4C40-474F-B39B-EAFCBBA049A0}" srcOrd="0" destOrd="0" presId="urn:microsoft.com/office/officeart/2005/8/layout/hList7"/>
    <dgm:cxn modelId="{5EF713E5-EEC5-4465-ABC6-38830169DFC5}" type="presParOf" srcId="{126DE8B4-F2DC-4E7B-B02E-DAE8B417F81B}" destId="{B76FA7E4-59BE-411D-B27B-C4189E79F869}" srcOrd="1" destOrd="0" presId="urn:microsoft.com/office/officeart/2005/8/layout/hList7"/>
    <dgm:cxn modelId="{8B3E462F-AAC1-44CA-A23A-DBD973B5BDC8}" type="presParOf" srcId="{126DE8B4-F2DC-4E7B-B02E-DAE8B417F81B}" destId="{474A2939-9CF2-4F95-991C-9DB54DA54C18}" srcOrd="2" destOrd="0" presId="urn:microsoft.com/office/officeart/2005/8/layout/hList7"/>
    <dgm:cxn modelId="{55E1FF7D-7A5A-4002-9CE7-215A86A43848}" type="presParOf" srcId="{126DE8B4-F2DC-4E7B-B02E-DAE8B417F81B}" destId="{279DFE09-28EE-48A2-B192-FFEC93ADF17D}" srcOrd="3" destOrd="0" presId="urn:microsoft.com/office/officeart/2005/8/layout/hList7"/>
    <dgm:cxn modelId="{D1B91948-3EB5-4A98-BD86-F8777AFD26A1}" type="presParOf" srcId="{B37A3B9D-AF7C-4B9A-A656-1DA10EA46A9C}" destId="{20D0C550-AEA5-4EC4-A438-DF0167760347}" srcOrd="1" destOrd="0" presId="urn:microsoft.com/office/officeart/2005/8/layout/hList7"/>
    <dgm:cxn modelId="{85D611AA-BF64-4567-AEFD-1A452A1CF91B}" type="presParOf" srcId="{B37A3B9D-AF7C-4B9A-A656-1DA10EA46A9C}" destId="{8B404916-6027-47BE-BDE1-9F74EAF7C193}" srcOrd="2" destOrd="0" presId="urn:microsoft.com/office/officeart/2005/8/layout/hList7"/>
    <dgm:cxn modelId="{EA65AF5B-BE4C-4EA4-AB3B-494529F74987}" type="presParOf" srcId="{8B404916-6027-47BE-BDE1-9F74EAF7C193}" destId="{DB1E9EF9-0CB9-46C8-B218-BE1DCDA76ADC}" srcOrd="0" destOrd="0" presId="urn:microsoft.com/office/officeart/2005/8/layout/hList7"/>
    <dgm:cxn modelId="{0E7578E7-5307-4CE4-A801-B569FEEAC64A}" type="presParOf" srcId="{8B404916-6027-47BE-BDE1-9F74EAF7C193}" destId="{49DC33B3-1E99-49A5-8AB6-AE522BB3D80F}" srcOrd="1" destOrd="0" presId="urn:microsoft.com/office/officeart/2005/8/layout/hList7"/>
    <dgm:cxn modelId="{8EF61CA8-8895-47FD-807F-B2D075E08D18}" type="presParOf" srcId="{8B404916-6027-47BE-BDE1-9F74EAF7C193}" destId="{01C772CB-2A18-4E2E-A33C-999C5E7B417E}" srcOrd="2" destOrd="0" presId="urn:microsoft.com/office/officeart/2005/8/layout/hList7"/>
    <dgm:cxn modelId="{08FEA6FB-7436-4437-B93D-63B749A0D807}" type="presParOf" srcId="{8B404916-6027-47BE-BDE1-9F74EAF7C193}" destId="{112E1D68-647B-46C7-AF2C-FF0A84DB584F}" srcOrd="3" destOrd="0" presId="urn:microsoft.com/office/officeart/2005/8/layout/hList7"/>
    <dgm:cxn modelId="{1AADD07B-99C4-4807-B2D2-687EFFB4A481}" type="presParOf" srcId="{B37A3B9D-AF7C-4B9A-A656-1DA10EA46A9C}" destId="{1A3424F7-9B52-4420-9065-92474B71804C}" srcOrd="3" destOrd="0" presId="urn:microsoft.com/office/officeart/2005/8/layout/hList7"/>
    <dgm:cxn modelId="{E072F03A-C4DB-492F-986C-A74A9093F5E6}" type="presParOf" srcId="{B37A3B9D-AF7C-4B9A-A656-1DA10EA46A9C}" destId="{796BBF0E-2433-4E42-B2AF-DEC93C0517DE}" srcOrd="4" destOrd="0" presId="urn:microsoft.com/office/officeart/2005/8/layout/hList7"/>
    <dgm:cxn modelId="{F993B5E4-0EFB-4000-9394-F21DEFA6498C}" type="presParOf" srcId="{796BBF0E-2433-4E42-B2AF-DEC93C0517DE}" destId="{B763F694-AEA6-4A82-AF9F-266D99C859B4}" srcOrd="0" destOrd="0" presId="urn:microsoft.com/office/officeart/2005/8/layout/hList7"/>
    <dgm:cxn modelId="{E7C3B3E6-6FBE-4BC2-8C25-5311B20D27D2}" type="presParOf" srcId="{796BBF0E-2433-4E42-B2AF-DEC93C0517DE}" destId="{61272491-44A4-4B8F-AE66-9D0A3C224618}" srcOrd="1" destOrd="0" presId="urn:microsoft.com/office/officeart/2005/8/layout/hList7"/>
    <dgm:cxn modelId="{D567D226-0A60-43E0-A3BD-86391E6BDC35}" type="presParOf" srcId="{796BBF0E-2433-4E42-B2AF-DEC93C0517DE}" destId="{78CD55C1-7AE2-48E0-826C-4FEA54C241DC}" srcOrd="2" destOrd="0" presId="urn:microsoft.com/office/officeart/2005/8/layout/hList7"/>
    <dgm:cxn modelId="{187A524A-0375-4CE5-B2DB-E3B4DD3D38F9}" type="presParOf" srcId="{796BBF0E-2433-4E42-B2AF-DEC93C0517DE}" destId="{6D76E5FF-7D2E-406A-B668-9F0EAFB414C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6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8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9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0.xml><?xml version="1.0" encoding="utf-8"?>
<dgm:dataModel xmlns:dgm="http://schemas.openxmlformats.org/drawingml/2006/diagram" xmlns:a="http://schemas.openxmlformats.org/drawingml/2006/main">
  <dgm:ptLst>
    <dgm:pt modelId="{098B4313-25F6-4974-881B-5DCA3B9EC939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6FCBB8D3-17FF-428B-89DD-7F15C2CDF838}">
      <dgm:prSet/>
      <dgm:spPr/>
      <dgm:t>
        <a:bodyPr/>
        <a:lstStyle/>
        <a:p>
          <a:r>
            <a:rPr lang="fr-FR" dirty="0"/>
            <a:t>Adjectifs possessifs </a:t>
          </a:r>
          <a:endParaRPr lang="en-US" dirty="0"/>
        </a:p>
      </dgm:t>
    </dgm:pt>
    <dgm:pt modelId="{1C8D2FD6-7653-48B7-86BD-03EDD2736B6D}" type="parTrans" cxnId="{1A9D3DF2-174E-477D-A268-9C7151B344A9}">
      <dgm:prSet/>
      <dgm:spPr/>
      <dgm:t>
        <a:bodyPr/>
        <a:lstStyle/>
        <a:p>
          <a:endParaRPr lang="en-US"/>
        </a:p>
      </dgm:t>
    </dgm:pt>
    <dgm:pt modelId="{B421A596-135E-4B09-85EB-F540AE59828E}" type="sibTrans" cxnId="{1A9D3DF2-174E-477D-A268-9C7151B344A9}">
      <dgm:prSet/>
      <dgm:spPr/>
      <dgm:t>
        <a:bodyPr/>
        <a:lstStyle/>
        <a:p>
          <a:endParaRPr lang="en-US"/>
        </a:p>
      </dgm:t>
    </dgm:pt>
    <dgm:pt modelId="{B5895262-9216-4400-80E4-58CF386E57CD}">
      <dgm:prSet/>
      <dgm:spPr/>
      <dgm:t>
        <a:bodyPr/>
        <a:lstStyle/>
        <a:p>
          <a:r>
            <a:rPr lang="fr-FR" u="sng" dirty="0">
              <a:hlinkClick xmlns:r="http://schemas.openxmlformats.org/officeDocument/2006/relationships" r:id="rId1"/>
            </a:rPr>
            <a:t>https://play.kahoot.it/v2/?quizId=7404de72-cb83-497d-8804-b7691854c4a7</a:t>
          </a:r>
          <a:endParaRPr lang="fr-FR" u="sng" dirty="0"/>
        </a:p>
        <a:p>
          <a:endParaRPr lang="fr-FR" u="sng" dirty="0"/>
        </a:p>
        <a:p>
          <a:r>
            <a:rPr lang="fr-FR" u="sng" dirty="0">
              <a:hlinkClick xmlns:r="http://schemas.openxmlformats.org/officeDocument/2006/relationships" r:id="rId2"/>
            </a:rPr>
            <a:t>https://create.kahoot.it/details/20a991ae-b637-4aec-8a58-ec66ef8d91e5</a:t>
          </a:r>
          <a:endParaRPr lang="fr-FR" u="sng" dirty="0"/>
        </a:p>
        <a:p>
          <a:endParaRPr lang="fr-FR" u="sng" dirty="0"/>
        </a:p>
        <a:p>
          <a:r>
            <a:rPr lang="fr-FR" u="sng" dirty="0">
              <a:hlinkClick xmlns:r="http://schemas.openxmlformats.org/officeDocument/2006/relationships" r:id="rId3"/>
            </a:rPr>
            <a:t>https://create.kahoot.it/details/fc51b809-cc54-46ab-8b9c-b6731978dd90</a:t>
          </a:r>
          <a:endParaRPr lang="fr-FR" u="sng" dirty="0"/>
        </a:p>
        <a:p>
          <a:endParaRPr lang="fr-FR" u="sng" dirty="0"/>
        </a:p>
      </dgm:t>
    </dgm:pt>
    <dgm:pt modelId="{8CFA4B0D-2C89-4C5F-8C02-B0046BCD8512}" type="parTrans" cxnId="{5B1B11D0-6273-4EB7-AA49-69120D4CF731}">
      <dgm:prSet/>
      <dgm:spPr/>
      <dgm:t>
        <a:bodyPr/>
        <a:lstStyle/>
        <a:p>
          <a:endParaRPr lang="en-US"/>
        </a:p>
      </dgm:t>
    </dgm:pt>
    <dgm:pt modelId="{2078186B-6055-48E1-B923-40C5A8AE68D9}" type="sibTrans" cxnId="{5B1B11D0-6273-4EB7-AA49-69120D4CF731}">
      <dgm:prSet/>
      <dgm:spPr/>
      <dgm:t>
        <a:bodyPr/>
        <a:lstStyle/>
        <a:p>
          <a:endParaRPr lang="en-US"/>
        </a:p>
      </dgm:t>
    </dgm:pt>
    <dgm:pt modelId="{0CEAA1A9-B6BA-4863-80C1-6A32D930C1A4}" type="pres">
      <dgm:prSet presAssocID="{098B4313-25F6-4974-881B-5DCA3B9EC939}" presName="linear" presStyleCnt="0">
        <dgm:presLayoutVars>
          <dgm:animLvl val="lvl"/>
          <dgm:resizeHandles val="exact"/>
        </dgm:presLayoutVars>
      </dgm:prSet>
      <dgm:spPr/>
    </dgm:pt>
    <dgm:pt modelId="{9C78F92D-7229-4DFB-9C41-A27A1D451AD2}" type="pres">
      <dgm:prSet presAssocID="{6FCBB8D3-17FF-428B-89DD-7F15C2CDF83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0EA1B54-B20C-4E2C-B163-FC6EC34656A1}" type="pres">
      <dgm:prSet presAssocID="{B421A596-135E-4B09-85EB-F540AE59828E}" presName="spacer" presStyleCnt="0"/>
      <dgm:spPr/>
    </dgm:pt>
    <dgm:pt modelId="{697D52B7-3656-43F8-8A68-A4EC26C8CDC4}" type="pres">
      <dgm:prSet presAssocID="{B5895262-9216-4400-80E4-58CF386E57C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80CF92E-863E-4C34-BC55-D6128432CF50}" type="presOf" srcId="{098B4313-25F6-4974-881B-5DCA3B9EC939}" destId="{0CEAA1A9-B6BA-4863-80C1-6A32D930C1A4}" srcOrd="0" destOrd="0" presId="urn:microsoft.com/office/officeart/2005/8/layout/vList2"/>
    <dgm:cxn modelId="{495CEA6B-6D7F-4C7F-9107-C43C47C58005}" type="presOf" srcId="{6FCBB8D3-17FF-428B-89DD-7F15C2CDF838}" destId="{9C78F92D-7229-4DFB-9C41-A27A1D451AD2}" srcOrd="0" destOrd="0" presId="urn:microsoft.com/office/officeart/2005/8/layout/vList2"/>
    <dgm:cxn modelId="{5B1B11D0-6273-4EB7-AA49-69120D4CF731}" srcId="{098B4313-25F6-4974-881B-5DCA3B9EC939}" destId="{B5895262-9216-4400-80E4-58CF386E57CD}" srcOrd="1" destOrd="0" parTransId="{8CFA4B0D-2C89-4C5F-8C02-B0046BCD8512}" sibTransId="{2078186B-6055-48E1-B923-40C5A8AE68D9}"/>
    <dgm:cxn modelId="{1A9D3DF2-174E-477D-A268-9C7151B344A9}" srcId="{098B4313-25F6-4974-881B-5DCA3B9EC939}" destId="{6FCBB8D3-17FF-428B-89DD-7F15C2CDF838}" srcOrd="0" destOrd="0" parTransId="{1C8D2FD6-7653-48B7-86BD-03EDD2736B6D}" sibTransId="{B421A596-135E-4B09-85EB-F540AE59828E}"/>
    <dgm:cxn modelId="{11961FF4-AACB-4A67-9E6A-B7164C1179E5}" type="presOf" srcId="{B5895262-9216-4400-80E4-58CF386E57CD}" destId="{697D52B7-3656-43F8-8A68-A4EC26C8CDC4}" srcOrd="0" destOrd="0" presId="urn:microsoft.com/office/officeart/2005/8/layout/vList2"/>
    <dgm:cxn modelId="{F94331A6-4617-4E12-AAB3-6BBDA2F96FBB}" type="presParOf" srcId="{0CEAA1A9-B6BA-4863-80C1-6A32D930C1A4}" destId="{9C78F92D-7229-4DFB-9C41-A27A1D451AD2}" srcOrd="0" destOrd="0" presId="urn:microsoft.com/office/officeart/2005/8/layout/vList2"/>
    <dgm:cxn modelId="{A4CA0BD2-B778-419E-9552-4D7F40D2CC41}" type="presParOf" srcId="{0CEAA1A9-B6BA-4863-80C1-6A32D930C1A4}" destId="{A0EA1B54-B20C-4E2C-B163-FC6EC34656A1}" srcOrd="1" destOrd="0" presId="urn:microsoft.com/office/officeart/2005/8/layout/vList2"/>
    <dgm:cxn modelId="{B190ECA1-CFEA-4C5B-9123-67BC7D4A8DA8}" type="presParOf" srcId="{0CEAA1A9-B6BA-4863-80C1-6A32D930C1A4}" destId="{697D52B7-3656-43F8-8A68-A4EC26C8CDC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1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2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3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4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>
        <a:solidFill>
          <a:schemeClr val="accent4"/>
        </a:solidFill>
      </dgm:spPr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/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5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>
        <a:solidFill>
          <a:srgbClr val="FFC000"/>
        </a:solidFill>
      </dgm:spPr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6.xml><?xml version="1.0" encoding="utf-8"?>
<dgm:dataModel xmlns:dgm="http://schemas.openxmlformats.org/drawingml/2006/diagram" xmlns:a="http://schemas.openxmlformats.org/drawingml/2006/main">
  <dgm:ptLst>
    <dgm:pt modelId="{9E7D03D5-A1AF-436F-BA2F-E514101A8A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1BAB3AF-4721-4CD4-B4FA-DFB91842DF21}">
      <dgm:prSet/>
      <dgm:spPr/>
      <dgm:t>
        <a:bodyPr/>
        <a:lstStyle/>
        <a:p>
          <a:r>
            <a:rPr lang="fr-FR" dirty="0"/>
            <a:t>ALL </a:t>
          </a:r>
          <a:r>
            <a:rPr lang="fr-FR" dirty="0" err="1"/>
            <a:t>students</a:t>
          </a:r>
          <a:r>
            <a:rPr lang="fr-FR" dirty="0"/>
            <a:t> MUST </a:t>
          </a:r>
          <a:r>
            <a:rPr lang="fr-FR" dirty="0" err="1"/>
            <a:t>be</a:t>
          </a:r>
          <a:r>
            <a:rPr lang="fr-FR" dirty="0"/>
            <a:t> able to count </a:t>
          </a:r>
          <a:r>
            <a:rPr lang="fr-FR" dirty="0" err="1"/>
            <a:t>until</a:t>
          </a:r>
          <a:r>
            <a:rPr lang="fr-FR" dirty="0"/>
            <a:t> 10.</a:t>
          </a:r>
          <a:endParaRPr lang="en-US" dirty="0"/>
        </a:p>
      </dgm:t>
    </dgm:pt>
    <dgm:pt modelId="{E887CF97-AD4B-4096-A9B4-ADAB8803FE5D}" type="parTrans" cxnId="{F8F73B3C-6489-48A0-9C20-2A170894321B}">
      <dgm:prSet/>
      <dgm:spPr/>
      <dgm:t>
        <a:bodyPr/>
        <a:lstStyle/>
        <a:p>
          <a:endParaRPr lang="en-US"/>
        </a:p>
      </dgm:t>
    </dgm:pt>
    <dgm:pt modelId="{F89433C3-5B95-4C00-AE48-4542487D2554}" type="sibTrans" cxnId="{F8F73B3C-6489-48A0-9C20-2A170894321B}">
      <dgm:prSet/>
      <dgm:spPr/>
      <dgm:t>
        <a:bodyPr/>
        <a:lstStyle/>
        <a:p>
          <a:endParaRPr lang="en-US"/>
        </a:p>
      </dgm:t>
    </dgm:pt>
    <dgm:pt modelId="{6A56CAAB-FE08-44A4-983E-F8290A76BF8B}">
      <dgm:prSet/>
      <dgm:spPr/>
      <dgm:t>
        <a:bodyPr/>
        <a:lstStyle/>
        <a:p>
          <a:r>
            <a:rPr lang="fr-FR" dirty="0"/>
            <a:t>MOST </a:t>
          </a:r>
          <a:r>
            <a:rPr lang="fr-FR" dirty="0" err="1"/>
            <a:t>students</a:t>
          </a:r>
          <a:r>
            <a:rPr lang="fr-FR" dirty="0"/>
            <a:t> SHOULD </a:t>
          </a:r>
          <a:r>
            <a:rPr lang="fr-FR" dirty="0" err="1"/>
            <a:t>be</a:t>
          </a:r>
          <a:r>
            <a:rPr lang="fr-FR" dirty="0"/>
            <a:t> able to do </a:t>
          </a:r>
          <a:r>
            <a:rPr lang="fr-FR" dirty="0" err="1"/>
            <a:t>name</a:t>
          </a:r>
          <a:r>
            <a:rPr lang="fr-FR" dirty="0"/>
            <a:t> and count </a:t>
          </a:r>
          <a:r>
            <a:rPr lang="fr-FR" dirty="0" err="1"/>
            <a:t>objects</a:t>
          </a:r>
          <a:r>
            <a:rPr lang="fr-FR" dirty="0"/>
            <a:t>.</a:t>
          </a:r>
          <a:endParaRPr lang="en-US" dirty="0"/>
        </a:p>
      </dgm:t>
    </dgm:pt>
    <dgm:pt modelId="{1FF6DD98-6CB6-454E-A34B-D283467B0D91}" type="parTrans" cxnId="{04C979AB-39EA-4D6C-94E1-AA9967FAB9F7}">
      <dgm:prSet/>
      <dgm:spPr/>
      <dgm:t>
        <a:bodyPr/>
        <a:lstStyle/>
        <a:p>
          <a:endParaRPr lang="en-US"/>
        </a:p>
      </dgm:t>
    </dgm:pt>
    <dgm:pt modelId="{81D48568-06EF-4A89-AB40-39EE3310323C}" type="sibTrans" cxnId="{04C979AB-39EA-4D6C-94E1-AA9967FAB9F7}">
      <dgm:prSet/>
      <dgm:spPr/>
      <dgm:t>
        <a:bodyPr/>
        <a:lstStyle/>
        <a:p>
          <a:endParaRPr lang="en-US"/>
        </a:p>
      </dgm:t>
    </dgm:pt>
    <dgm:pt modelId="{41BE43E2-4B84-44D1-8331-6E154DB49AD0}">
      <dgm:prSet/>
      <dgm:spPr/>
      <dgm:t>
        <a:bodyPr/>
        <a:lstStyle/>
        <a:p>
          <a:r>
            <a:rPr lang="fr-FR" dirty="0"/>
            <a:t>SOME </a:t>
          </a:r>
          <a:r>
            <a:rPr lang="fr-FR" dirty="0" err="1"/>
            <a:t>students</a:t>
          </a:r>
          <a:r>
            <a:rPr lang="fr-FR" dirty="0"/>
            <a:t> COULD </a:t>
          </a:r>
          <a:r>
            <a:rPr lang="fr-FR" dirty="0" err="1"/>
            <a:t>be</a:t>
          </a:r>
          <a:r>
            <a:rPr lang="fr-FR" dirty="0"/>
            <a:t> able to do as </a:t>
          </a:r>
          <a:r>
            <a:rPr lang="fr-FR" dirty="0" err="1"/>
            <a:t>above</a:t>
          </a:r>
          <a:r>
            <a:rPr lang="fr-FR" dirty="0"/>
            <a:t> and tell </a:t>
          </a:r>
          <a:r>
            <a:rPr lang="fr-FR" dirty="0" err="1"/>
            <a:t>where</a:t>
          </a:r>
          <a:r>
            <a:rPr lang="fr-FR" dirty="0"/>
            <a:t> </a:t>
          </a:r>
          <a:r>
            <a:rPr lang="fr-FR" dirty="0" err="1"/>
            <a:t>they</a:t>
          </a:r>
          <a:r>
            <a:rPr lang="fr-FR" dirty="0"/>
            <a:t> come </a:t>
          </a:r>
          <a:r>
            <a:rPr lang="fr-FR" dirty="0" err="1"/>
            <a:t>from</a:t>
          </a:r>
          <a:r>
            <a:rPr lang="fr-FR" dirty="0"/>
            <a:t>.</a:t>
          </a:r>
          <a:endParaRPr lang="en-US" dirty="0"/>
        </a:p>
      </dgm:t>
    </dgm:pt>
    <dgm:pt modelId="{3948DDBE-B3BD-4C7C-977F-48379CB1B6DA}" type="parTrans" cxnId="{9CE2BD0C-FAC8-4D93-B2C3-EE62848029BC}">
      <dgm:prSet/>
      <dgm:spPr/>
      <dgm:t>
        <a:bodyPr/>
        <a:lstStyle/>
        <a:p>
          <a:endParaRPr lang="en-US"/>
        </a:p>
      </dgm:t>
    </dgm:pt>
    <dgm:pt modelId="{EEBBB73D-EC5F-4728-BE88-C46871474EB0}" type="sibTrans" cxnId="{9CE2BD0C-FAC8-4D93-B2C3-EE62848029BC}">
      <dgm:prSet/>
      <dgm:spPr/>
      <dgm:t>
        <a:bodyPr/>
        <a:lstStyle/>
        <a:p>
          <a:endParaRPr lang="en-US"/>
        </a:p>
      </dgm:t>
    </dgm:pt>
    <dgm:pt modelId="{F48463EB-D9EF-431C-BC55-9AB0265A66C6}" type="pres">
      <dgm:prSet presAssocID="{9E7D03D5-A1AF-436F-BA2F-E514101A8AAE}" presName="root" presStyleCnt="0">
        <dgm:presLayoutVars>
          <dgm:dir/>
          <dgm:resizeHandles val="exact"/>
        </dgm:presLayoutVars>
      </dgm:prSet>
      <dgm:spPr/>
    </dgm:pt>
    <dgm:pt modelId="{6F314531-9425-4312-9BAD-C9A040325A10}" type="pres">
      <dgm:prSet presAssocID="{B1BAB3AF-4721-4CD4-B4FA-DFB91842DF21}" presName="compNode" presStyleCnt="0"/>
      <dgm:spPr/>
    </dgm:pt>
    <dgm:pt modelId="{B8A7AE4D-419C-4E90-A4FC-3D4E91B7256D}" type="pres">
      <dgm:prSet presAssocID="{B1BAB3AF-4721-4CD4-B4FA-DFB91842DF21}" presName="bgRect" presStyleLbl="bgShp" presStyleIdx="0" presStyleCnt="3"/>
      <dgm:spPr/>
    </dgm:pt>
    <dgm:pt modelId="{7F8CF7FA-C71C-44A4-9368-5DD86EF4C6AC}" type="pres">
      <dgm:prSet presAssocID="{B1BAB3AF-4721-4CD4-B4FA-DFB91842DF2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vres"/>
        </a:ext>
      </dgm:extLst>
    </dgm:pt>
    <dgm:pt modelId="{539973AF-1980-479F-B213-F272559D064F}" type="pres">
      <dgm:prSet presAssocID="{B1BAB3AF-4721-4CD4-B4FA-DFB91842DF21}" presName="spaceRect" presStyleCnt="0"/>
      <dgm:spPr/>
    </dgm:pt>
    <dgm:pt modelId="{65497C85-F989-43E4-84AA-E0AAAAA2D578}" type="pres">
      <dgm:prSet presAssocID="{B1BAB3AF-4721-4CD4-B4FA-DFB91842DF21}" presName="parTx" presStyleLbl="revTx" presStyleIdx="0" presStyleCnt="3">
        <dgm:presLayoutVars>
          <dgm:chMax val="0"/>
          <dgm:chPref val="0"/>
        </dgm:presLayoutVars>
      </dgm:prSet>
      <dgm:spPr/>
    </dgm:pt>
    <dgm:pt modelId="{D72F8D34-818F-4130-890C-C3CDF042CE73}" type="pres">
      <dgm:prSet presAssocID="{F89433C3-5B95-4C00-AE48-4542487D2554}" presName="sibTrans" presStyleCnt="0"/>
      <dgm:spPr/>
    </dgm:pt>
    <dgm:pt modelId="{F072EBC4-CDB0-4188-998D-44214D0C9677}" type="pres">
      <dgm:prSet presAssocID="{6A56CAAB-FE08-44A4-983E-F8290A76BF8B}" presName="compNode" presStyleCnt="0"/>
      <dgm:spPr/>
    </dgm:pt>
    <dgm:pt modelId="{7FA56A28-0886-431B-BC4E-857206CD9AEE}" type="pres">
      <dgm:prSet presAssocID="{6A56CAAB-FE08-44A4-983E-F8290A76BF8B}" presName="bgRect" presStyleLbl="bgShp" presStyleIdx="1" presStyleCnt="3"/>
      <dgm:spPr/>
    </dgm:pt>
    <dgm:pt modelId="{E67261FB-2897-4ECF-8A4C-DE07CE61B16F}" type="pres">
      <dgm:prSet presAssocID="{6A56CAAB-FE08-44A4-983E-F8290A76BF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con de neige"/>
        </a:ext>
      </dgm:extLst>
    </dgm:pt>
    <dgm:pt modelId="{4B12513D-BF88-4238-8E1F-7E89DDBBA957}" type="pres">
      <dgm:prSet presAssocID="{6A56CAAB-FE08-44A4-983E-F8290A76BF8B}" presName="spaceRect" presStyleCnt="0"/>
      <dgm:spPr/>
    </dgm:pt>
    <dgm:pt modelId="{28AA6725-5D24-4FAC-8D06-F472470A355B}" type="pres">
      <dgm:prSet presAssocID="{6A56CAAB-FE08-44A4-983E-F8290A76BF8B}" presName="parTx" presStyleLbl="revTx" presStyleIdx="1" presStyleCnt="3">
        <dgm:presLayoutVars>
          <dgm:chMax val="0"/>
          <dgm:chPref val="0"/>
        </dgm:presLayoutVars>
      </dgm:prSet>
      <dgm:spPr/>
    </dgm:pt>
    <dgm:pt modelId="{C446B3D2-4864-4842-ACED-0FFC015CAB99}" type="pres">
      <dgm:prSet presAssocID="{81D48568-06EF-4A89-AB40-39EE3310323C}" presName="sibTrans" presStyleCnt="0"/>
      <dgm:spPr/>
    </dgm:pt>
    <dgm:pt modelId="{999F4AE5-2BB3-497F-9CE9-41B5ACA60E4C}" type="pres">
      <dgm:prSet presAssocID="{41BE43E2-4B84-44D1-8331-6E154DB49AD0}" presName="compNode" presStyleCnt="0"/>
      <dgm:spPr/>
    </dgm:pt>
    <dgm:pt modelId="{1F610919-549D-4BE3-9D74-B1DACC95D2B9}" type="pres">
      <dgm:prSet presAssocID="{41BE43E2-4B84-44D1-8331-6E154DB49AD0}" presName="bgRect" presStyleLbl="bgShp" presStyleIdx="2" presStyleCnt="3"/>
      <dgm:spPr/>
    </dgm:pt>
    <dgm:pt modelId="{27268259-2CAC-4CB9-AA4F-27559E7C35EC}" type="pres">
      <dgm:prSet presAssocID="{41BE43E2-4B84-44D1-8331-6E154DB49A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c à dos"/>
        </a:ext>
      </dgm:extLst>
    </dgm:pt>
    <dgm:pt modelId="{6786FCE7-5D5A-42C7-9DAF-03FC870DBDF5}" type="pres">
      <dgm:prSet presAssocID="{41BE43E2-4B84-44D1-8331-6E154DB49AD0}" presName="spaceRect" presStyleCnt="0"/>
      <dgm:spPr/>
    </dgm:pt>
    <dgm:pt modelId="{5BFF08BF-A4BB-41AD-8653-16328F8CE465}" type="pres">
      <dgm:prSet presAssocID="{41BE43E2-4B84-44D1-8331-6E154DB49A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0419A00-5122-40F5-AB2B-A9CF3A3122EB}" type="presOf" srcId="{41BE43E2-4B84-44D1-8331-6E154DB49AD0}" destId="{5BFF08BF-A4BB-41AD-8653-16328F8CE465}" srcOrd="0" destOrd="0" presId="urn:microsoft.com/office/officeart/2018/2/layout/IconVerticalSolidList"/>
    <dgm:cxn modelId="{9CE2BD0C-FAC8-4D93-B2C3-EE62848029BC}" srcId="{9E7D03D5-A1AF-436F-BA2F-E514101A8AAE}" destId="{41BE43E2-4B84-44D1-8331-6E154DB49AD0}" srcOrd="2" destOrd="0" parTransId="{3948DDBE-B3BD-4C7C-977F-48379CB1B6DA}" sibTransId="{EEBBB73D-EC5F-4728-BE88-C46871474EB0}"/>
    <dgm:cxn modelId="{F8F73B3C-6489-48A0-9C20-2A170894321B}" srcId="{9E7D03D5-A1AF-436F-BA2F-E514101A8AAE}" destId="{B1BAB3AF-4721-4CD4-B4FA-DFB91842DF21}" srcOrd="0" destOrd="0" parTransId="{E887CF97-AD4B-4096-A9B4-ADAB8803FE5D}" sibTransId="{F89433C3-5B95-4C00-AE48-4542487D2554}"/>
    <dgm:cxn modelId="{55C95C7D-2666-475E-9922-1A34FB183FD5}" type="presOf" srcId="{B1BAB3AF-4721-4CD4-B4FA-DFB91842DF21}" destId="{65497C85-F989-43E4-84AA-E0AAAAA2D578}" srcOrd="0" destOrd="0" presId="urn:microsoft.com/office/officeart/2018/2/layout/IconVerticalSolidList"/>
    <dgm:cxn modelId="{8BDDD385-EEFD-42A9-A792-89F5ACE27F49}" type="presOf" srcId="{6A56CAAB-FE08-44A4-983E-F8290A76BF8B}" destId="{28AA6725-5D24-4FAC-8D06-F472470A355B}" srcOrd="0" destOrd="0" presId="urn:microsoft.com/office/officeart/2018/2/layout/IconVerticalSolidList"/>
    <dgm:cxn modelId="{E71E749C-41DA-43E5-BB44-5D984E3454E5}" type="presOf" srcId="{9E7D03D5-A1AF-436F-BA2F-E514101A8AAE}" destId="{F48463EB-D9EF-431C-BC55-9AB0265A66C6}" srcOrd="0" destOrd="0" presId="urn:microsoft.com/office/officeart/2018/2/layout/IconVerticalSolidList"/>
    <dgm:cxn modelId="{04C979AB-39EA-4D6C-94E1-AA9967FAB9F7}" srcId="{9E7D03D5-A1AF-436F-BA2F-E514101A8AAE}" destId="{6A56CAAB-FE08-44A4-983E-F8290A76BF8B}" srcOrd="1" destOrd="0" parTransId="{1FF6DD98-6CB6-454E-A34B-D283467B0D91}" sibTransId="{81D48568-06EF-4A89-AB40-39EE3310323C}"/>
    <dgm:cxn modelId="{DAB14563-DC60-4124-947D-CCFEF76A9E7C}" type="presParOf" srcId="{F48463EB-D9EF-431C-BC55-9AB0265A66C6}" destId="{6F314531-9425-4312-9BAD-C9A040325A10}" srcOrd="0" destOrd="0" presId="urn:microsoft.com/office/officeart/2018/2/layout/IconVerticalSolidList"/>
    <dgm:cxn modelId="{8A2E55DE-1CA5-4F2A-955C-62269A450B34}" type="presParOf" srcId="{6F314531-9425-4312-9BAD-C9A040325A10}" destId="{B8A7AE4D-419C-4E90-A4FC-3D4E91B7256D}" srcOrd="0" destOrd="0" presId="urn:microsoft.com/office/officeart/2018/2/layout/IconVerticalSolidList"/>
    <dgm:cxn modelId="{5B2FA7A2-7C32-4777-8F79-F28F8510315C}" type="presParOf" srcId="{6F314531-9425-4312-9BAD-C9A040325A10}" destId="{7F8CF7FA-C71C-44A4-9368-5DD86EF4C6AC}" srcOrd="1" destOrd="0" presId="urn:microsoft.com/office/officeart/2018/2/layout/IconVerticalSolidList"/>
    <dgm:cxn modelId="{97514060-5C36-4B4D-AF47-E5F6780E588C}" type="presParOf" srcId="{6F314531-9425-4312-9BAD-C9A040325A10}" destId="{539973AF-1980-479F-B213-F272559D064F}" srcOrd="2" destOrd="0" presId="urn:microsoft.com/office/officeart/2018/2/layout/IconVerticalSolidList"/>
    <dgm:cxn modelId="{19AD9CD2-F534-461B-862C-CFECC34BBBEF}" type="presParOf" srcId="{6F314531-9425-4312-9BAD-C9A040325A10}" destId="{65497C85-F989-43E4-84AA-E0AAAAA2D578}" srcOrd="3" destOrd="0" presId="urn:microsoft.com/office/officeart/2018/2/layout/IconVerticalSolidList"/>
    <dgm:cxn modelId="{9662B1A6-9618-43B2-AAB1-8D71E8D671D4}" type="presParOf" srcId="{F48463EB-D9EF-431C-BC55-9AB0265A66C6}" destId="{D72F8D34-818F-4130-890C-C3CDF042CE73}" srcOrd="1" destOrd="0" presId="urn:microsoft.com/office/officeart/2018/2/layout/IconVerticalSolidList"/>
    <dgm:cxn modelId="{281BC9B4-C460-448D-9177-A822C6EB2B66}" type="presParOf" srcId="{F48463EB-D9EF-431C-BC55-9AB0265A66C6}" destId="{F072EBC4-CDB0-4188-998D-44214D0C9677}" srcOrd="2" destOrd="0" presId="urn:microsoft.com/office/officeart/2018/2/layout/IconVerticalSolidList"/>
    <dgm:cxn modelId="{B20D4D68-0DE8-4080-B5B2-337BADFE5E04}" type="presParOf" srcId="{F072EBC4-CDB0-4188-998D-44214D0C9677}" destId="{7FA56A28-0886-431B-BC4E-857206CD9AEE}" srcOrd="0" destOrd="0" presId="urn:microsoft.com/office/officeart/2018/2/layout/IconVerticalSolidList"/>
    <dgm:cxn modelId="{FEDE4762-6403-44A6-8A21-96E2106B9F71}" type="presParOf" srcId="{F072EBC4-CDB0-4188-998D-44214D0C9677}" destId="{E67261FB-2897-4ECF-8A4C-DE07CE61B16F}" srcOrd="1" destOrd="0" presId="urn:microsoft.com/office/officeart/2018/2/layout/IconVerticalSolidList"/>
    <dgm:cxn modelId="{190DACED-E06E-41EB-A0D9-39B42CB75139}" type="presParOf" srcId="{F072EBC4-CDB0-4188-998D-44214D0C9677}" destId="{4B12513D-BF88-4238-8E1F-7E89DDBBA957}" srcOrd="2" destOrd="0" presId="urn:microsoft.com/office/officeart/2018/2/layout/IconVerticalSolidList"/>
    <dgm:cxn modelId="{F37C3887-BFD4-417A-9B04-5F2DC0A2D429}" type="presParOf" srcId="{F072EBC4-CDB0-4188-998D-44214D0C9677}" destId="{28AA6725-5D24-4FAC-8D06-F472470A355B}" srcOrd="3" destOrd="0" presId="urn:microsoft.com/office/officeart/2018/2/layout/IconVerticalSolidList"/>
    <dgm:cxn modelId="{7BF3C635-C83B-4A0C-8929-E3F5725E0CB8}" type="presParOf" srcId="{F48463EB-D9EF-431C-BC55-9AB0265A66C6}" destId="{C446B3D2-4864-4842-ACED-0FFC015CAB99}" srcOrd="3" destOrd="0" presId="urn:microsoft.com/office/officeart/2018/2/layout/IconVerticalSolidList"/>
    <dgm:cxn modelId="{7AF6772A-F5F3-4DE8-B7E7-FF4137050907}" type="presParOf" srcId="{F48463EB-D9EF-431C-BC55-9AB0265A66C6}" destId="{999F4AE5-2BB3-497F-9CE9-41B5ACA60E4C}" srcOrd="4" destOrd="0" presId="urn:microsoft.com/office/officeart/2018/2/layout/IconVerticalSolidList"/>
    <dgm:cxn modelId="{8B15706D-FBD9-43D4-8780-3CCCADF0BDC2}" type="presParOf" srcId="{999F4AE5-2BB3-497F-9CE9-41B5ACA60E4C}" destId="{1F610919-549D-4BE3-9D74-B1DACC95D2B9}" srcOrd="0" destOrd="0" presId="urn:microsoft.com/office/officeart/2018/2/layout/IconVerticalSolidList"/>
    <dgm:cxn modelId="{F9178CEB-9980-478B-8C40-E192EFB664F2}" type="presParOf" srcId="{999F4AE5-2BB3-497F-9CE9-41B5ACA60E4C}" destId="{27268259-2CAC-4CB9-AA4F-27559E7C35EC}" srcOrd="1" destOrd="0" presId="urn:microsoft.com/office/officeart/2018/2/layout/IconVerticalSolidList"/>
    <dgm:cxn modelId="{27734AF4-0C87-4283-A723-EEE2972332AE}" type="presParOf" srcId="{999F4AE5-2BB3-497F-9CE9-41B5ACA60E4C}" destId="{6786FCE7-5D5A-42C7-9DAF-03FC870DBDF5}" srcOrd="2" destOrd="0" presId="urn:microsoft.com/office/officeart/2018/2/layout/IconVerticalSolidList"/>
    <dgm:cxn modelId="{07F042E9-8E92-4606-B9DF-DBB9A67A26F4}" type="presParOf" srcId="{999F4AE5-2BB3-497F-9CE9-41B5ACA60E4C}" destId="{5BFF08BF-A4BB-41AD-8653-16328F8CE4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7.xml><?xml version="1.0" encoding="utf-8"?>
<dgm:dataModel xmlns:dgm="http://schemas.openxmlformats.org/drawingml/2006/diagram" xmlns:a="http://schemas.openxmlformats.org/drawingml/2006/main">
  <dgm:ptLst>
    <dgm:pt modelId="{70A282F3-4515-4856-B2C0-86AA77246B5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71854ADA-8CB0-41DE-A023-09C1AF968FE5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I. Starter</a:t>
          </a:r>
        </a:p>
      </dgm:t>
    </dgm:pt>
    <dgm:pt modelId="{C735A598-7BAA-4198-B3DB-B75AF76A8085}" type="parTrans" cxnId="{C66094AE-62B6-4AC2-AD90-6DDD41DB0420}">
      <dgm:prSet/>
      <dgm:spPr/>
      <dgm:t>
        <a:bodyPr/>
        <a:lstStyle/>
        <a:p>
          <a:endParaRPr lang="fr-FR" sz="1200"/>
        </a:p>
      </dgm:t>
    </dgm:pt>
    <dgm:pt modelId="{D71A99E9-9574-442D-A8CA-B21062B246A6}" type="sibTrans" cxnId="{C66094AE-62B6-4AC2-AD90-6DDD41DB0420}">
      <dgm:prSet/>
      <dgm:spPr/>
      <dgm:t>
        <a:bodyPr/>
        <a:lstStyle/>
        <a:p>
          <a:endParaRPr lang="fr-FR" sz="1200"/>
        </a:p>
      </dgm:t>
    </dgm:pt>
    <dgm:pt modelId="{D13C97F5-5D77-48C3-A989-4FD141C7EB9F}">
      <dgm:prSet phldrT="[Texte]" custT="1"/>
      <dgm:spPr>
        <a:solidFill>
          <a:schemeClr val="accent1"/>
        </a:solidFill>
      </dgm:spPr>
      <dgm:t>
        <a:bodyPr/>
        <a:lstStyle/>
        <a:p>
          <a:r>
            <a:rPr lang="fr-FR" sz="1200" dirty="0"/>
            <a:t>II. </a:t>
          </a:r>
          <a:r>
            <a:rPr lang="fr-FR" sz="1200" dirty="0" err="1"/>
            <a:t>Comp</a:t>
          </a:r>
          <a:r>
            <a:rPr lang="fr-FR" sz="1200" dirty="0"/>
            <a:t>. texte 1</a:t>
          </a:r>
        </a:p>
      </dgm:t>
    </dgm:pt>
    <dgm:pt modelId="{CA8225A2-A432-4922-9C9A-B4A674526F37}" type="parTrans" cxnId="{DBD98239-9C01-4DA4-86BD-9CFCD52D1BB4}">
      <dgm:prSet/>
      <dgm:spPr/>
      <dgm:t>
        <a:bodyPr/>
        <a:lstStyle/>
        <a:p>
          <a:endParaRPr lang="fr-FR" sz="1200"/>
        </a:p>
      </dgm:t>
    </dgm:pt>
    <dgm:pt modelId="{06D0DAC1-1662-4268-9AF8-BDBE3DB1B70D}" type="sibTrans" cxnId="{DBD98239-9C01-4DA4-86BD-9CFCD52D1BB4}">
      <dgm:prSet/>
      <dgm:spPr/>
      <dgm:t>
        <a:bodyPr/>
        <a:lstStyle/>
        <a:p>
          <a:endParaRPr lang="fr-FR" sz="1200"/>
        </a:p>
      </dgm:t>
    </dgm:pt>
    <dgm:pt modelId="{85EC93E8-032B-44C3-96BD-D8FC2CDF2A04}">
      <dgm:prSet phldrT="[Texte]" custT="1"/>
      <dgm:spPr/>
      <dgm:t>
        <a:bodyPr/>
        <a:lstStyle/>
        <a:p>
          <a:r>
            <a:rPr lang="fr-FR" sz="1200" dirty="0"/>
            <a:t>III. </a:t>
          </a:r>
          <a:r>
            <a:rPr lang="fr-FR" sz="1200" dirty="0" err="1"/>
            <a:t>Voc</a:t>
          </a:r>
          <a:r>
            <a:rPr lang="fr-FR" sz="1200" dirty="0"/>
            <a:t> : pays</a:t>
          </a:r>
        </a:p>
      </dgm:t>
    </dgm:pt>
    <dgm:pt modelId="{B0ED8357-9422-40D9-916C-E231BBDB607E}" type="parTrans" cxnId="{0A00E1CB-F810-44A5-A8D7-65B7092DF0AD}">
      <dgm:prSet/>
      <dgm:spPr/>
      <dgm:t>
        <a:bodyPr/>
        <a:lstStyle/>
        <a:p>
          <a:endParaRPr lang="fr-FR" sz="1200"/>
        </a:p>
      </dgm:t>
    </dgm:pt>
    <dgm:pt modelId="{9936B63E-A76D-4026-BBC4-6A1BEE9FE167}" type="sibTrans" cxnId="{0A00E1CB-F810-44A5-A8D7-65B7092DF0AD}">
      <dgm:prSet/>
      <dgm:spPr/>
      <dgm:t>
        <a:bodyPr/>
        <a:lstStyle/>
        <a:p>
          <a:endParaRPr lang="fr-FR" sz="1200"/>
        </a:p>
      </dgm:t>
    </dgm:pt>
    <dgm:pt modelId="{63BF9446-41F9-44D2-88CF-A079D597BA95}">
      <dgm:prSet phldrT="[Texte]" custT="1"/>
      <dgm:spPr/>
      <dgm:t>
        <a:bodyPr/>
        <a:lstStyle/>
        <a:p>
          <a:r>
            <a:rPr lang="fr-FR" sz="1200" dirty="0"/>
            <a:t>V. </a:t>
          </a:r>
          <a:r>
            <a:rPr lang="fr-FR" sz="1200" dirty="0" err="1"/>
            <a:t>Comp</a:t>
          </a:r>
          <a:r>
            <a:rPr lang="fr-FR" sz="1200" dirty="0"/>
            <a:t>. texte 2</a:t>
          </a:r>
        </a:p>
      </dgm:t>
    </dgm:pt>
    <dgm:pt modelId="{9AEBF485-80B7-4E72-B632-6D0248883F53}" type="parTrans" cxnId="{B2C73BEB-7BFC-4B9A-BF95-0C73B50EBA98}">
      <dgm:prSet/>
      <dgm:spPr/>
      <dgm:t>
        <a:bodyPr/>
        <a:lstStyle/>
        <a:p>
          <a:endParaRPr lang="fr-FR" sz="1200"/>
        </a:p>
      </dgm:t>
    </dgm:pt>
    <dgm:pt modelId="{F11C5AE7-F1F8-4B7B-AAC2-50535A342F1D}" type="sibTrans" cxnId="{B2C73BEB-7BFC-4B9A-BF95-0C73B50EBA98}">
      <dgm:prSet/>
      <dgm:spPr/>
      <dgm:t>
        <a:bodyPr/>
        <a:lstStyle/>
        <a:p>
          <a:endParaRPr lang="fr-FR" sz="1200"/>
        </a:p>
      </dgm:t>
    </dgm:pt>
    <dgm:pt modelId="{B1C5E547-A81E-4965-963A-5969F01DE233}">
      <dgm:prSet phldrT="[Texte]" custT="1"/>
      <dgm:spPr/>
      <dgm:t>
        <a:bodyPr/>
        <a:lstStyle/>
        <a:p>
          <a:r>
            <a:rPr lang="fr-FR" sz="1200" dirty="0"/>
            <a:t>VI. </a:t>
          </a:r>
          <a:r>
            <a:rPr lang="fr-FR" sz="1200" dirty="0" err="1"/>
            <a:t>Voc</a:t>
          </a:r>
          <a:r>
            <a:rPr lang="fr-FR" sz="1200" dirty="0"/>
            <a:t> : nationalités</a:t>
          </a:r>
        </a:p>
      </dgm:t>
    </dgm:pt>
    <dgm:pt modelId="{AE6CC7CD-9FCB-4360-8E79-DF93DAF60737}" type="parTrans" cxnId="{72738101-32A0-482A-BC85-92CF6BCE71EB}">
      <dgm:prSet/>
      <dgm:spPr/>
      <dgm:t>
        <a:bodyPr/>
        <a:lstStyle/>
        <a:p>
          <a:endParaRPr lang="fr-FR" sz="1200"/>
        </a:p>
      </dgm:t>
    </dgm:pt>
    <dgm:pt modelId="{580937A6-3062-43E0-84A4-203220A55668}" type="sibTrans" cxnId="{72738101-32A0-482A-BC85-92CF6BCE71EB}">
      <dgm:prSet/>
      <dgm:spPr/>
      <dgm:t>
        <a:bodyPr/>
        <a:lstStyle/>
        <a:p>
          <a:endParaRPr lang="fr-FR" sz="1200"/>
        </a:p>
      </dgm:t>
    </dgm:pt>
    <dgm:pt modelId="{BB627706-A1D5-46D9-9286-D00FDFAFD603}">
      <dgm:prSet phldrT="[Texte]" custT="1"/>
      <dgm:spPr/>
      <dgm:t>
        <a:bodyPr/>
        <a:lstStyle/>
        <a:p>
          <a:r>
            <a:rPr lang="fr-FR" sz="1200" dirty="0"/>
            <a:t>IV. </a:t>
          </a:r>
          <a:r>
            <a:rPr lang="fr-FR" sz="1200" dirty="0" err="1"/>
            <a:t>Voc</a:t>
          </a:r>
          <a:r>
            <a:rPr lang="fr-FR" sz="1200" dirty="0"/>
            <a:t> : couleurs</a:t>
          </a:r>
        </a:p>
      </dgm:t>
    </dgm:pt>
    <dgm:pt modelId="{D26F2306-4319-466F-9A41-143A9A4F1D39}" type="parTrans" cxnId="{5A1AC0AC-4648-4D5B-AEFD-CD3A612FB646}">
      <dgm:prSet/>
      <dgm:spPr/>
      <dgm:t>
        <a:bodyPr/>
        <a:lstStyle/>
        <a:p>
          <a:endParaRPr lang="fr-FR" sz="1200"/>
        </a:p>
      </dgm:t>
    </dgm:pt>
    <dgm:pt modelId="{92C7BC6E-9296-4B8C-8C08-5F4BEFF0D5D2}" type="sibTrans" cxnId="{5A1AC0AC-4648-4D5B-AEFD-CD3A612FB646}">
      <dgm:prSet/>
      <dgm:spPr/>
      <dgm:t>
        <a:bodyPr/>
        <a:lstStyle/>
        <a:p>
          <a:endParaRPr lang="fr-FR" sz="1200"/>
        </a:p>
      </dgm:t>
    </dgm:pt>
    <dgm:pt modelId="{14A96AF4-28E9-4CB2-9720-CDB8BFA1BCF4}">
      <dgm:prSet phldrT="[Texte]" custT="1"/>
      <dgm:spPr/>
      <dgm:t>
        <a:bodyPr/>
        <a:lstStyle/>
        <a:p>
          <a:r>
            <a:rPr lang="fr-FR" sz="1200" dirty="0"/>
            <a:t>VII. </a:t>
          </a:r>
          <a:r>
            <a:rPr lang="fr-FR" sz="1200" dirty="0" err="1"/>
            <a:t>Voc</a:t>
          </a:r>
          <a:r>
            <a:rPr lang="fr-FR" sz="1200" dirty="0"/>
            <a:t> : famille</a:t>
          </a:r>
        </a:p>
      </dgm:t>
    </dgm:pt>
    <dgm:pt modelId="{3D3F19F2-3FA2-4118-8F24-4E1B3A5D20CD}" type="parTrans" cxnId="{6DF18937-327C-4B09-B964-856064882CB6}">
      <dgm:prSet/>
      <dgm:spPr/>
      <dgm:t>
        <a:bodyPr/>
        <a:lstStyle/>
        <a:p>
          <a:endParaRPr lang="fr-FR" sz="1200"/>
        </a:p>
      </dgm:t>
    </dgm:pt>
    <dgm:pt modelId="{58FFE8EC-9B63-4C79-A73B-086978F8B8BE}" type="sibTrans" cxnId="{6DF18937-327C-4B09-B964-856064882CB6}">
      <dgm:prSet/>
      <dgm:spPr/>
      <dgm:t>
        <a:bodyPr/>
        <a:lstStyle/>
        <a:p>
          <a:endParaRPr lang="fr-FR" sz="1200"/>
        </a:p>
      </dgm:t>
    </dgm:pt>
    <dgm:pt modelId="{7B9A0556-03D0-4BE8-BD89-E0A2A75B7A8A}">
      <dgm:prSet phldrT="[Texte]" custT="1"/>
      <dgm:spPr/>
      <dgm:t>
        <a:bodyPr/>
        <a:lstStyle/>
        <a:p>
          <a:r>
            <a:rPr lang="fr-FR" sz="1200" dirty="0"/>
            <a:t>VIII. Gr : adj possessifs</a:t>
          </a:r>
        </a:p>
      </dgm:t>
    </dgm:pt>
    <dgm:pt modelId="{6A06871C-46B7-421D-B4D9-0767EB431C17}" type="parTrans" cxnId="{76BD89D9-15D4-4BD9-A7FA-5951856D66BF}">
      <dgm:prSet/>
      <dgm:spPr/>
      <dgm:t>
        <a:bodyPr/>
        <a:lstStyle/>
        <a:p>
          <a:endParaRPr lang="fr-FR" sz="1200"/>
        </a:p>
      </dgm:t>
    </dgm:pt>
    <dgm:pt modelId="{136D25FD-5AA0-431B-B716-74A3B29550A9}" type="sibTrans" cxnId="{76BD89D9-15D4-4BD9-A7FA-5951856D66BF}">
      <dgm:prSet/>
      <dgm:spPr/>
      <dgm:t>
        <a:bodyPr/>
        <a:lstStyle/>
        <a:p>
          <a:endParaRPr lang="fr-FR" sz="1200"/>
        </a:p>
      </dgm:t>
    </dgm:pt>
    <dgm:pt modelId="{E08E9C74-60E6-4BF9-B394-42C95DD21BEF}">
      <dgm:prSet phldrT="[Texte]" custT="1"/>
      <dgm:spPr/>
      <dgm:t>
        <a:bodyPr/>
        <a:lstStyle/>
        <a:p>
          <a:r>
            <a:rPr lang="fr-FR" sz="1200" dirty="0"/>
            <a:t>IX : phonétique</a:t>
          </a:r>
        </a:p>
      </dgm:t>
    </dgm:pt>
    <dgm:pt modelId="{F1AA92BD-1EB2-4423-B861-A7596B356ADE}" type="parTrans" cxnId="{D580074F-39A1-4B1F-B41C-6BFC28A4F82C}">
      <dgm:prSet/>
      <dgm:spPr/>
      <dgm:t>
        <a:bodyPr/>
        <a:lstStyle/>
        <a:p>
          <a:endParaRPr lang="fr-FR" sz="1200"/>
        </a:p>
      </dgm:t>
    </dgm:pt>
    <dgm:pt modelId="{A6BCC117-2CB6-4AA8-A91D-24DFB84431DD}" type="sibTrans" cxnId="{D580074F-39A1-4B1F-B41C-6BFC28A4F82C}">
      <dgm:prSet/>
      <dgm:spPr/>
      <dgm:t>
        <a:bodyPr/>
        <a:lstStyle/>
        <a:p>
          <a:endParaRPr lang="fr-FR" sz="1200"/>
        </a:p>
      </dgm:t>
    </dgm:pt>
    <dgm:pt modelId="{B9CE34C0-251F-4EFF-95D0-71D70A677C0A}">
      <dgm:prSet phldrT="[Texte]" custT="1"/>
      <dgm:spPr>
        <a:solidFill>
          <a:srgbClr val="FFC000"/>
        </a:solidFill>
      </dgm:spPr>
      <dgm:t>
        <a:bodyPr/>
        <a:lstStyle/>
        <a:p>
          <a:r>
            <a:rPr lang="fr-FR" sz="1200" dirty="0"/>
            <a:t>X. Production</a:t>
          </a:r>
        </a:p>
      </dgm:t>
    </dgm:pt>
    <dgm:pt modelId="{76144CFC-75A3-4A0F-B2E8-739A7D919699}" type="parTrans" cxnId="{C42E99A4-D87A-46AE-98EC-81313A89CB23}">
      <dgm:prSet/>
      <dgm:spPr/>
      <dgm:t>
        <a:bodyPr/>
        <a:lstStyle/>
        <a:p>
          <a:endParaRPr lang="fr-FR" sz="1200"/>
        </a:p>
      </dgm:t>
    </dgm:pt>
    <dgm:pt modelId="{822372E8-680C-49B4-8BAD-3A7A99A54D10}" type="sibTrans" cxnId="{C42E99A4-D87A-46AE-98EC-81313A89CB23}">
      <dgm:prSet/>
      <dgm:spPr/>
      <dgm:t>
        <a:bodyPr/>
        <a:lstStyle/>
        <a:p>
          <a:endParaRPr lang="fr-FR" sz="1200"/>
        </a:p>
      </dgm:t>
    </dgm:pt>
    <dgm:pt modelId="{776A1F8C-5C31-4691-9C2B-A7F8DF456F32}" type="pres">
      <dgm:prSet presAssocID="{70A282F3-4515-4856-B2C0-86AA77246B51}" presName="Name0" presStyleCnt="0">
        <dgm:presLayoutVars>
          <dgm:dir/>
          <dgm:resizeHandles val="exact"/>
        </dgm:presLayoutVars>
      </dgm:prSet>
      <dgm:spPr/>
    </dgm:pt>
    <dgm:pt modelId="{10216DF6-6500-4360-8168-79C8E29168F6}" type="pres">
      <dgm:prSet presAssocID="{71854ADA-8CB0-41DE-A023-09C1AF968FE5}" presName="parTxOnly" presStyleLbl="node1" presStyleIdx="0" presStyleCnt="10">
        <dgm:presLayoutVars>
          <dgm:bulletEnabled val="1"/>
        </dgm:presLayoutVars>
      </dgm:prSet>
      <dgm:spPr/>
    </dgm:pt>
    <dgm:pt modelId="{4F894FE4-D206-41C8-AF7E-2F059EF7A497}" type="pres">
      <dgm:prSet presAssocID="{D71A99E9-9574-442D-A8CA-B21062B246A6}" presName="parSpace" presStyleCnt="0"/>
      <dgm:spPr/>
    </dgm:pt>
    <dgm:pt modelId="{1B0034AB-7894-4042-9291-74C6831A5E4E}" type="pres">
      <dgm:prSet presAssocID="{D13C97F5-5D77-48C3-A989-4FD141C7EB9F}" presName="parTxOnly" presStyleLbl="node1" presStyleIdx="1" presStyleCnt="10">
        <dgm:presLayoutVars>
          <dgm:bulletEnabled val="1"/>
        </dgm:presLayoutVars>
      </dgm:prSet>
      <dgm:spPr/>
    </dgm:pt>
    <dgm:pt modelId="{1CF4EE75-08C5-4386-8321-3FC9FBD4ED8E}" type="pres">
      <dgm:prSet presAssocID="{06D0DAC1-1662-4268-9AF8-BDBE3DB1B70D}" presName="parSpace" presStyleCnt="0"/>
      <dgm:spPr/>
    </dgm:pt>
    <dgm:pt modelId="{0BF32CFA-15F8-41C4-A152-C55FC3476C2D}" type="pres">
      <dgm:prSet presAssocID="{85EC93E8-032B-44C3-96BD-D8FC2CDF2A04}" presName="parTxOnly" presStyleLbl="node1" presStyleIdx="2" presStyleCnt="10">
        <dgm:presLayoutVars>
          <dgm:bulletEnabled val="1"/>
        </dgm:presLayoutVars>
      </dgm:prSet>
      <dgm:spPr/>
    </dgm:pt>
    <dgm:pt modelId="{87533265-7F58-4D0B-B4BE-D4B7FD5198CE}" type="pres">
      <dgm:prSet presAssocID="{9936B63E-A76D-4026-BBC4-6A1BEE9FE167}" presName="parSpace" presStyleCnt="0"/>
      <dgm:spPr/>
    </dgm:pt>
    <dgm:pt modelId="{A0B647AE-39F0-4163-BB6C-CF4E569A17CD}" type="pres">
      <dgm:prSet presAssocID="{BB627706-A1D5-46D9-9286-D00FDFAFD603}" presName="parTxOnly" presStyleLbl="node1" presStyleIdx="3" presStyleCnt="10">
        <dgm:presLayoutVars>
          <dgm:bulletEnabled val="1"/>
        </dgm:presLayoutVars>
      </dgm:prSet>
      <dgm:spPr/>
    </dgm:pt>
    <dgm:pt modelId="{4F7C8DE2-FD32-4B39-BCCE-DD06D4A87579}" type="pres">
      <dgm:prSet presAssocID="{92C7BC6E-9296-4B8C-8C08-5F4BEFF0D5D2}" presName="parSpace" presStyleCnt="0"/>
      <dgm:spPr/>
    </dgm:pt>
    <dgm:pt modelId="{56B9543B-0CB2-4BC7-931C-14EE9E24960A}" type="pres">
      <dgm:prSet presAssocID="{63BF9446-41F9-44D2-88CF-A079D597BA95}" presName="parTxOnly" presStyleLbl="node1" presStyleIdx="4" presStyleCnt="10">
        <dgm:presLayoutVars>
          <dgm:bulletEnabled val="1"/>
        </dgm:presLayoutVars>
      </dgm:prSet>
      <dgm:spPr/>
    </dgm:pt>
    <dgm:pt modelId="{25A1145E-2788-45FB-97B7-F8C4089C4654}" type="pres">
      <dgm:prSet presAssocID="{F11C5AE7-F1F8-4B7B-AAC2-50535A342F1D}" presName="parSpace" presStyleCnt="0"/>
      <dgm:spPr/>
    </dgm:pt>
    <dgm:pt modelId="{2CB68F4E-D058-4ECE-8D28-436B2D71DCC9}" type="pres">
      <dgm:prSet presAssocID="{B1C5E547-A81E-4965-963A-5969F01DE233}" presName="parTxOnly" presStyleLbl="node1" presStyleIdx="5" presStyleCnt="10">
        <dgm:presLayoutVars>
          <dgm:bulletEnabled val="1"/>
        </dgm:presLayoutVars>
      </dgm:prSet>
      <dgm:spPr/>
    </dgm:pt>
    <dgm:pt modelId="{0BA91DA3-3810-49B3-B871-6E9811E81DDE}" type="pres">
      <dgm:prSet presAssocID="{580937A6-3062-43E0-84A4-203220A55668}" presName="parSpace" presStyleCnt="0"/>
      <dgm:spPr/>
    </dgm:pt>
    <dgm:pt modelId="{25D66625-DC68-4CCA-9316-61233369A345}" type="pres">
      <dgm:prSet presAssocID="{14A96AF4-28E9-4CB2-9720-CDB8BFA1BCF4}" presName="parTxOnly" presStyleLbl="node1" presStyleIdx="6" presStyleCnt="10">
        <dgm:presLayoutVars>
          <dgm:bulletEnabled val="1"/>
        </dgm:presLayoutVars>
      </dgm:prSet>
      <dgm:spPr/>
    </dgm:pt>
    <dgm:pt modelId="{A11DF2B2-CCC0-400D-8DC6-96EA1522F9D8}" type="pres">
      <dgm:prSet presAssocID="{58FFE8EC-9B63-4C79-A73B-086978F8B8BE}" presName="parSpace" presStyleCnt="0"/>
      <dgm:spPr/>
    </dgm:pt>
    <dgm:pt modelId="{FE90EB19-6CE1-4914-9B9F-1F19B5F0D956}" type="pres">
      <dgm:prSet presAssocID="{7B9A0556-03D0-4BE8-BD89-E0A2A75B7A8A}" presName="parTxOnly" presStyleLbl="node1" presStyleIdx="7" presStyleCnt="10">
        <dgm:presLayoutVars>
          <dgm:bulletEnabled val="1"/>
        </dgm:presLayoutVars>
      </dgm:prSet>
      <dgm:spPr/>
    </dgm:pt>
    <dgm:pt modelId="{64DA60CD-2C5C-4D8D-B9C7-77A43DE5F083}" type="pres">
      <dgm:prSet presAssocID="{136D25FD-5AA0-431B-B716-74A3B29550A9}" presName="parSpace" presStyleCnt="0"/>
      <dgm:spPr/>
    </dgm:pt>
    <dgm:pt modelId="{B0D4CE57-56FE-4880-A2FF-C4FE6CCED46A}" type="pres">
      <dgm:prSet presAssocID="{E08E9C74-60E6-4BF9-B394-42C95DD21BEF}" presName="parTxOnly" presStyleLbl="node1" presStyleIdx="8" presStyleCnt="10">
        <dgm:presLayoutVars>
          <dgm:bulletEnabled val="1"/>
        </dgm:presLayoutVars>
      </dgm:prSet>
      <dgm:spPr/>
    </dgm:pt>
    <dgm:pt modelId="{2FF8F7F9-B10E-4BC6-96EF-B2DE8310E88F}" type="pres">
      <dgm:prSet presAssocID="{A6BCC117-2CB6-4AA8-A91D-24DFB84431DD}" presName="parSpace" presStyleCnt="0"/>
      <dgm:spPr/>
    </dgm:pt>
    <dgm:pt modelId="{40A0EA11-711A-49FF-8A6D-8DEFA25715A4}" type="pres">
      <dgm:prSet presAssocID="{B9CE34C0-251F-4EFF-95D0-71D70A677C0A}" presName="parTxOnly" presStyleLbl="node1" presStyleIdx="9" presStyleCnt="10">
        <dgm:presLayoutVars>
          <dgm:bulletEnabled val="1"/>
        </dgm:presLayoutVars>
      </dgm:prSet>
      <dgm:spPr/>
    </dgm:pt>
  </dgm:ptLst>
  <dgm:cxnLst>
    <dgm:cxn modelId="{72738101-32A0-482A-BC85-92CF6BCE71EB}" srcId="{70A282F3-4515-4856-B2C0-86AA77246B51}" destId="{B1C5E547-A81E-4965-963A-5969F01DE233}" srcOrd="5" destOrd="0" parTransId="{AE6CC7CD-9FCB-4360-8E79-DF93DAF60737}" sibTransId="{580937A6-3062-43E0-84A4-203220A55668}"/>
    <dgm:cxn modelId="{43E41203-5A6D-47D2-8A9F-BA99CBEFD390}" type="presOf" srcId="{BB627706-A1D5-46D9-9286-D00FDFAFD603}" destId="{A0B647AE-39F0-4163-BB6C-CF4E569A17CD}" srcOrd="0" destOrd="0" presId="urn:microsoft.com/office/officeart/2005/8/layout/hChevron3"/>
    <dgm:cxn modelId="{8256F109-2CE8-4062-ACC0-DBE387B5E892}" type="presOf" srcId="{70A282F3-4515-4856-B2C0-86AA77246B51}" destId="{776A1F8C-5C31-4691-9C2B-A7F8DF456F32}" srcOrd="0" destOrd="0" presId="urn:microsoft.com/office/officeart/2005/8/layout/hChevron3"/>
    <dgm:cxn modelId="{0BCB8A23-5BFE-47A0-9330-DE738A203700}" type="presOf" srcId="{14A96AF4-28E9-4CB2-9720-CDB8BFA1BCF4}" destId="{25D66625-DC68-4CCA-9316-61233369A345}" srcOrd="0" destOrd="0" presId="urn:microsoft.com/office/officeart/2005/8/layout/hChevron3"/>
    <dgm:cxn modelId="{E8BBB22B-7300-4868-A083-1104E6BD099B}" type="presOf" srcId="{71854ADA-8CB0-41DE-A023-09C1AF968FE5}" destId="{10216DF6-6500-4360-8168-79C8E29168F6}" srcOrd="0" destOrd="0" presId="urn:microsoft.com/office/officeart/2005/8/layout/hChevron3"/>
    <dgm:cxn modelId="{6DF18937-327C-4B09-B964-856064882CB6}" srcId="{70A282F3-4515-4856-B2C0-86AA77246B51}" destId="{14A96AF4-28E9-4CB2-9720-CDB8BFA1BCF4}" srcOrd="6" destOrd="0" parTransId="{3D3F19F2-3FA2-4118-8F24-4E1B3A5D20CD}" sibTransId="{58FFE8EC-9B63-4C79-A73B-086978F8B8BE}"/>
    <dgm:cxn modelId="{DBD98239-9C01-4DA4-86BD-9CFCD52D1BB4}" srcId="{70A282F3-4515-4856-B2C0-86AA77246B51}" destId="{D13C97F5-5D77-48C3-A989-4FD141C7EB9F}" srcOrd="1" destOrd="0" parTransId="{CA8225A2-A432-4922-9C9A-B4A674526F37}" sibTransId="{06D0DAC1-1662-4268-9AF8-BDBE3DB1B70D}"/>
    <dgm:cxn modelId="{9F186D5D-7E25-4386-BACF-D9582BB3DC91}" type="presOf" srcId="{63BF9446-41F9-44D2-88CF-A079D597BA95}" destId="{56B9543B-0CB2-4BC7-931C-14EE9E24960A}" srcOrd="0" destOrd="0" presId="urn:microsoft.com/office/officeart/2005/8/layout/hChevron3"/>
    <dgm:cxn modelId="{D580074F-39A1-4B1F-B41C-6BFC28A4F82C}" srcId="{70A282F3-4515-4856-B2C0-86AA77246B51}" destId="{E08E9C74-60E6-4BF9-B394-42C95DD21BEF}" srcOrd="8" destOrd="0" parTransId="{F1AA92BD-1EB2-4423-B861-A7596B356ADE}" sibTransId="{A6BCC117-2CB6-4AA8-A91D-24DFB84431DD}"/>
    <dgm:cxn modelId="{F0602757-8259-42B7-B117-686AFA5F02FF}" type="presOf" srcId="{D13C97F5-5D77-48C3-A989-4FD141C7EB9F}" destId="{1B0034AB-7894-4042-9291-74C6831A5E4E}" srcOrd="0" destOrd="0" presId="urn:microsoft.com/office/officeart/2005/8/layout/hChevron3"/>
    <dgm:cxn modelId="{9D022E8D-E2BE-4353-ACA2-4C44011CB086}" type="presOf" srcId="{B1C5E547-A81E-4965-963A-5969F01DE233}" destId="{2CB68F4E-D058-4ECE-8D28-436B2D71DCC9}" srcOrd="0" destOrd="0" presId="urn:microsoft.com/office/officeart/2005/8/layout/hChevron3"/>
    <dgm:cxn modelId="{B529378F-83AC-4557-94C9-72731E090173}" type="presOf" srcId="{E08E9C74-60E6-4BF9-B394-42C95DD21BEF}" destId="{B0D4CE57-56FE-4880-A2FF-C4FE6CCED46A}" srcOrd="0" destOrd="0" presId="urn:microsoft.com/office/officeart/2005/8/layout/hChevron3"/>
    <dgm:cxn modelId="{4E9C3790-6DAD-48A9-900A-AC464DD06271}" type="presOf" srcId="{7B9A0556-03D0-4BE8-BD89-E0A2A75B7A8A}" destId="{FE90EB19-6CE1-4914-9B9F-1F19B5F0D956}" srcOrd="0" destOrd="0" presId="urn:microsoft.com/office/officeart/2005/8/layout/hChevron3"/>
    <dgm:cxn modelId="{C42E99A4-D87A-46AE-98EC-81313A89CB23}" srcId="{70A282F3-4515-4856-B2C0-86AA77246B51}" destId="{B9CE34C0-251F-4EFF-95D0-71D70A677C0A}" srcOrd="9" destOrd="0" parTransId="{76144CFC-75A3-4A0F-B2E8-739A7D919699}" sibTransId="{822372E8-680C-49B4-8BAD-3A7A99A54D10}"/>
    <dgm:cxn modelId="{5A1AC0AC-4648-4D5B-AEFD-CD3A612FB646}" srcId="{70A282F3-4515-4856-B2C0-86AA77246B51}" destId="{BB627706-A1D5-46D9-9286-D00FDFAFD603}" srcOrd="3" destOrd="0" parTransId="{D26F2306-4319-466F-9A41-143A9A4F1D39}" sibTransId="{92C7BC6E-9296-4B8C-8C08-5F4BEFF0D5D2}"/>
    <dgm:cxn modelId="{C66094AE-62B6-4AC2-AD90-6DDD41DB0420}" srcId="{70A282F3-4515-4856-B2C0-86AA77246B51}" destId="{71854ADA-8CB0-41DE-A023-09C1AF968FE5}" srcOrd="0" destOrd="0" parTransId="{C735A598-7BAA-4198-B3DB-B75AF76A8085}" sibTransId="{D71A99E9-9574-442D-A8CA-B21062B246A6}"/>
    <dgm:cxn modelId="{1BF74EB8-0E56-4A9C-BBFC-5CAEAEA1ACAD}" type="presOf" srcId="{B9CE34C0-251F-4EFF-95D0-71D70A677C0A}" destId="{40A0EA11-711A-49FF-8A6D-8DEFA25715A4}" srcOrd="0" destOrd="0" presId="urn:microsoft.com/office/officeart/2005/8/layout/hChevron3"/>
    <dgm:cxn modelId="{824A5BCA-2CED-4D47-A260-D57B9E2F240A}" type="presOf" srcId="{85EC93E8-032B-44C3-96BD-D8FC2CDF2A04}" destId="{0BF32CFA-15F8-41C4-A152-C55FC3476C2D}" srcOrd="0" destOrd="0" presId="urn:microsoft.com/office/officeart/2005/8/layout/hChevron3"/>
    <dgm:cxn modelId="{0A00E1CB-F810-44A5-A8D7-65B7092DF0AD}" srcId="{70A282F3-4515-4856-B2C0-86AA77246B51}" destId="{85EC93E8-032B-44C3-96BD-D8FC2CDF2A04}" srcOrd="2" destOrd="0" parTransId="{B0ED8357-9422-40D9-916C-E231BBDB607E}" sibTransId="{9936B63E-A76D-4026-BBC4-6A1BEE9FE167}"/>
    <dgm:cxn modelId="{76BD89D9-15D4-4BD9-A7FA-5951856D66BF}" srcId="{70A282F3-4515-4856-B2C0-86AA77246B51}" destId="{7B9A0556-03D0-4BE8-BD89-E0A2A75B7A8A}" srcOrd="7" destOrd="0" parTransId="{6A06871C-46B7-421D-B4D9-0767EB431C17}" sibTransId="{136D25FD-5AA0-431B-B716-74A3B29550A9}"/>
    <dgm:cxn modelId="{B2C73BEB-7BFC-4B9A-BF95-0C73B50EBA98}" srcId="{70A282F3-4515-4856-B2C0-86AA77246B51}" destId="{63BF9446-41F9-44D2-88CF-A079D597BA95}" srcOrd="4" destOrd="0" parTransId="{9AEBF485-80B7-4E72-B632-6D0248883F53}" sibTransId="{F11C5AE7-F1F8-4B7B-AAC2-50535A342F1D}"/>
    <dgm:cxn modelId="{0CFB69B4-5998-416F-AF65-51DFB10501B0}" type="presParOf" srcId="{776A1F8C-5C31-4691-9C2B-A7F8DF456F32}" destId="{10216DF6-6500-4360-8168-79C8E29168F6}" srcOrd="0" destOrd="0" presId="urn:microsoft.com/office/officeart/2005/8/layout/hChevron3"/>
    <dgm:cxn modelId="{C522AFDB-7422-4BBA-8331-95EFAA651E0A}" type="presParOf" srcId="{776A1F8C-5C31-4691-9C2B-A7F8DF456F32}" destId="{4F894FE4-D206-41C8-AF7E-2F059EF7A497}" srcOrd="1" destOrd="0" presId="urn:microsoft.com/office/officeart/2005/8/layout/hChevron3"/>
    <dgm:cxn modelId="{C9E453EF-6DD4-45E1-996C-2AB48BECF77C}" type="presParOf" srcId="{776A1F8C-5C31-4691-9C2B-A7F8DF456F32}" destId="{1B0034AB-7894-4042-9291-74C6831A5E4E}" srcOrd="2" destOrd="0" presId="urn:microsoft.com/office/officeart/2005/8/layout/hChevron3"/>
    <dgm:cxn modelId="{8A4AC951-75E6-424F-AFCF-0D4F5F25E8EF}" type="presParOf" srcId="{776A1F8C-5C31-4691-9C2B-A7F8DF456F32}" destId="{1CF4EE75-08C5-4386-8321-3FC9FBD4ED8E}" srcOrd="3" destOrd="0" presId="urn:microsoft.com/office/officeart/2005/8/layout/hChevron3"/>
    <dgm:cxn modelId="{374A34CC-D03A-459F-A6F8-049A44D40786}" type="presParOf" srcId="{776A1F8C-5C31-4691-9C2B-A7F8DF456F32}" destId="{0BF32CFA-15F8-41C4-A152-C55FC3476C2D}" srcOrd="4" destOrd="0" presId="urn:microsoft.com/office/officeart/2005/8/layout/hChevron3"/>
    <dgm:cxn modelId="{DE530FCB-4F69-48A6-A714-DF58EE3360F5}" type="presParOf" srcId="{776A1F8C-5C31-4691-9C2B-A7F8DF456F32}" destId="{87533265-7F58-4D0B-B4BE-D4B7FD5198CE}" srcOrd="5" destOrd="0" presId="urn:microsoft.com/office/officeart/2005/8/layout/hChevron3"/>
    <dgm:cxn modelId="{5684AFB1-F7FF-4A1E-8BDC-42467B00F7F8}" type="presParOf" srcId="{776A1F8C-5C31-4691-9C2B-A7F8DF456F32}" destId="{A0B647AE-39F0-4163-BB6C-CF4E569A17CD}" srcOrd="6" destOrd="0" presId="urn:microsoft.com/office/officeart/2005/8/layout/hChevron3"/>
    <dgm:cxn modelId="{912430F2-F60C-456F-A20E-212EEECD2624}" type="presParOf" srcId="{776A1F8C-5C31-4691-9C2B-A7F8DF456F32}" destId="{4F7C8DE2-FD32-4B39-BCCE-DD06D4A87579}" srcOrd="7" destOrd="0" presId="urn:microsoft.com/office/officeart/2005/8/layout/hChevron3"/>
    <dgm:cxn modelId="{ECEAD0E8-F7B3-4FDD-BA6F-F36F8E223F46}" type="presParOf" srcId="{776A1F8C-5C31-4691-9C2B-A7F8DF456F32}" destId="{56B9543B-0CB2-4BC7-931C-14EE9E24960A}" srcOrd="8" destOrd="0" presId="urn:microsoft.com/office/officeart/2005/8/layout/hChevron3"/>
    <dgm:cxn modelId="{F965215A-EEC2-46C7-BB80-FA51C9E1AB29}" type="presParOf" srcId="{776A1F8C-5C31-4691-9C2B-A7F8DF456F32}" destId="{25A1145E-2788-45FB-97B7-F8C4089C4654}" srcOrd="9" destOrd="0" presId="urn:microsoft.com/office/officeart/2005/8/layout/hChevron3"/>
    <dgm:cxn modelId="{E192B9E4-C8EF-43DC-BA11-78FD917000E5}" type="presParOf" srcId="{776A1F8C-5C31-4691-9C2B-A7F8DF456F32}" destId="{2CB68F4E-D058-4ECE-8D28-436B2D71DCC9}" srcOrd="10" destOrd="0" presId="urn:microsoft.com/office/officeart/2005/8/layout/hChevron3"/>
    <dgm:cxn modelId="{F335E249-178F-4C89-B963-B0343D78CEF5}" type="presParOf" srcId="{776A1F8C-5C31-4691-9C2B-A7F8DF456F32}" destId="{0BA91DA3-3810-49B3-B871-6E9811E81DDE}" srcOrd="11" destOrd="0" presId="urn:microsoft.com/office/officeart/2005/8/layout/hChevron3"/>
    <dgm:cxn modelId="{1DF8C649-B07B-4669-86DF-DFB1DE98C9CC}" type="presParOf" srcId="{776A1F8C-5C31-4691-9C2B-A7F8DF456F32}" destId="{25D66625-DC68-4CCA-9316-61233369A345}" srcOrd="12" destOrd="0" presId="urn:microsoft.com/office/officeart/2005/8/layout/hChevron3"/>
    <dgm:cxn modelId="{B69303A2-DDAB-4270-97B9-3D48B3DD825B}" type="presParOf" srcId="{776A1F8C-5C31-4691-9C2B-A7F8DF456F32}" destId="{A11DF2B2-CCC0-400D-8DC6-96EA1522F9D8}" srcOrd="13" destOrd="0" presId="urn:microsoft.com/office/officeart/2005/8/layout/hChevron3"/>
    <dgm:cxn modelId="{B523F469-5B6A-4CD5-9FC2-B482CB919C9A}" type="presParOf" srcId="{776A1F8C-5C31-4691-9C2B-A7F8DF456F32}" destId="{FE90EB19-6CE1-4914-9B9F-1F19B5F0D956}" srcOrd="14" destOrd="0" presId="urn:microsoft.com/office/officeart/2005/8/layout/hChevron3"/>
    <dgm:cxn modelId="{CD3A95F6-E758-4C7C-94A7-DD47C968B346}" type="presParOf" srcId="{776A1F8C-5C31-4691-9C2B-A7F8DF456F32}" destId="{64DA60CD-2C5C-4D8D-B9C7-77A43DE5F083}" srcOrd="15" destOrd="0" presId="urn:microsoft.com/office/officeart/2005/8/layout/hChevron3"/>
    <dgm:cxn modelId="{7B5A1294-3025-40EC-AEDC-E05FD075CD76}" type="presParOf" srcId="{776A1F8C-5C31-4691-9C2B-A7F8DF456F32}" destId="{B0D4CE57-56FE-4880-A2FF-C4FE6CCED46A}" srcOrd="16" destOrd="0" presId="urn:microsoft.com/office/officeart/2005/8/layout/hChevron3"/>
    <dgm:cxn modelId="{69D5A2FE-3CA1-4A1B-806F-75B5C70FCEC7}" type="presParOf" srcId="{776A1F8C-5C31-4691-9C2B-A7F8DF456F32}" destId="{2FF8F7F9-B10E-4BC6-96EF-B2DE8310E88F}" srcOrd="17" destOrd="0" presId="urn:microsoft.com/office/officeart/2005/8/layout/hChevron3"/>
    <dgm:cxn modelId="{0F83165D-2BBF-4464-BC4D-EE8AC9367ED8}" type="presParOf" srcId="{776A1F8C-5C31-4691-9C2B-A7F8DF456F32}" destId="{40A0EA11-711A-49FF-8A6D-8DEFA25715A4}" srcOrd="1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111836" y="0"/>
          <a:ext cx="3651847" cy="2644775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2000" b="1" kern="1200" noProof="0" dirty="0">
            <a:solidFill>
              <a:schemeClr val="tx1"/>
            </a:solidFill>
          </a:endParaRPr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000" b="1" kern="1200" noProof="0" dirty="0">
              <a:solidFill>
                <a:schemeClr val="tx1"/>
              </a:solidFill>
            </a:rPr>
            <a:t>Vocabulaire</a:t>
          </a:r>
          <a:endParaRPr lang="fr-FR" sz="1200" b="1" kern="1200" noProof="0" dirty="0">
            <a:solidFill>
              <a:schemeClr val="tx1"/>
            </a:solidFill>
          </a:endParaRPr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b="0" kern="1200" noProof="0" dirty="0"/>
            <a:t> </a:t>
          </a:r>
          <a:endParaRPr lang="fr-FR" sz="1800" b="0" kern="1200" noProof="0" dirty="0"/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800" b="0" kern="1200" noProof="0" dirty="0"/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200" b="0" kern="1200" noProof="0" dirty="0"/>
        </a:p>
      </dsp:txBody>
      <dsp:txXfrm>
        <a:off x="111836" y="1057910"/>
        <a:ext cx="3651847" cy="1057910"/>
      </dsp:txXfrm>
    </dsp:sp>
    <dsp:sp modelId="{279DFE09-28EE-48A2-B192-FFEC93ADF17D}">
      <dsp:nvSpPr>
        <dsp:cNvPr id="0" name=""/>
        <dsp:cNvSpPr/>
      </dsp:nvSpPr>
      <dsp:spPr>
        <a:xfrm>
          <a:off x="1497404" y="12127"/>
          <a:ext cx="880710" cy="88071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873239" y="0"/>
          <a:ext cx="3651847" cy="2644775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t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000" b="1" kern="1200" noProof="0" dirty="0">
              <a:solidFill>
                <a:schemeClr val="tx1"/>
              </a:solidFill>
            </a:rPr>
            <a:t>Grammaire</a:t>
          </a:r>
          <a:endParaRPr lang="fr-FR" sz="1800" b="0" kern="1200" noProof="0" dirty="0">
            <a:solidFill>
              <a:schemeClr val="tx1"/>
            </a:solidFill>
          </a:endParaRPr>
        </a:p>
      </dsp:txBody>
      <dsp:txXfrm>
        <a:off x="3873239" y="1057910"/>
        <a:ext cx="3651847" cy="1057910"/>
      </dsp:txXfrm>
    </dsp:sp>
    <dsp:sp modelId="{112E1D68-647B-46C7-AF2C-FF0A84DB584F}">
      <dsp:nvSpPr>
        <dsp:cNvPr id="0" name=""/>
        <dsp:cNvSpPr/>
      </dsp:nvSpPr>
      <dsp:spPr>
        <a:xfrm>
          <a:off x="5258808" y="158686"/>
          <a:ext cx="880710" cy="880710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634642" y="0"/>
          <a:ext cx="3197521" cy="2644775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000" b="1" kern="1200" noProof="0" dirty="0">
              <a:solidFill>
                <a:schemeClr val="tx1"/>
              </a:solidFill>
            </a:rPr>
            <a:t>Culture</a:t>
          </a:r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000" b="1" kern="1200" noProof="0" dirty="0">
              <a:solidFill>
                <a:schemeClr val="tx1"/>
              </a:solidFill>
            </a:rPr>
            <a:t> </a:t>
          </a:r>
          <a:endParaRPr lang="fr-FR" sz="1200" b="1" kern="1200" noProof="0" dirty="0">
            <a:solidFill>
              <a:schemeClr val="tx1"/>
            </a:solidFill>
          </a:endParaRPr>
        </a:p>
      </dsp:txBody>
      <dsp:txXfrm>
        <a:off x="7634642" y="1057910"/>
        <a:ext cx="3197521" cy="1057910"/>
      </dsp:txXfrm>
    </dsp:sp>
    <dsp:sp modelId="{6D76E5FF-7D2E-406A-B668-9F0EAFB414C8}">
      <dsp:nvSpPr>
        <dsp:cNvPr id="0" name=""/>
        <dsp:cNvSpPr/>
      </dsp:nvSpPr>
      <dsp:spPr>
        <a:xfrm>
          <a:off x="8793048" y="158686"/>
          <a:ext cx="880710" cy="880710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>
          <a:off x="417162" y="2492468"/>
          <a:ext cx="9927499" cy="104506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7AE4D-419C-4E90-A4FC-3D4E91B7256D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CF7FA-C71C-44A4-9368-5DD86EF4C6AC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97C85-F989-43E4-84AA-E0AAAAA2D578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ALL </a:t>
          </a:r>
          <a:r>
            <a:rPr lang="fr-FR" sz="2300" kern="1200" dirty="0" err="1"/>
            <a:t>students</a:t>
          </a:r>
          <a:r>
            <a:rPr lang="fr-FR" sz="2300" kern="1200" dirty="0"/>
            <a:t> MUST </a:t>
          </a:r>
          <a:r>
            <a:rPr lang="fr-FR" sz="2300" kern="1200" dirty="0" err="1"/>
            <a:t>be</a:t>
          </a:r>
          <a:r>
            <a:rPr lang="fr-FR" sz="2300" kern="1200" dirty="0"/>
            <a:t> able to </a:t>
          </a:r>
          <a:r>
            <a:rPr lang="fr-FR" sz="2300" kern="1200" dirty="0" err="1"/>
            <a:t>names</a:t>
          </a:r>
          <a:r>
            <a:rPr lang="fr-FR" sz="2300" kern="1200" dirty="0"/>
            <a:t> </a:t>
          </a:r>
          <a:r>
            <a:rPr lang="fr-FR" sz="2300" kern="1200" dirty="0" err="1"/>
            <a:t>several</a:t>
          </a:r>
          <a:r>
            <a:rPr lang="fr-FR" sz="2300" kern="1200" dirty="0"/>
            <a:t> countries.</a:t>
          </a:r>
          <a:endParaRPr lang="en-US" sz="2300" kern="1200" dirty="0"/>
        </a:p>
      </dsp:txBody>
      <dsp:txXfrm>
        <a:off x="1844034" y="682"/>
        <a:ext cx="4401230" cy="1596566"/>
      </dsp:txXfrm>
    </dsp:sp>
    <dsp:sp modelId="{7FA56A28-0886-431B-BC4E-857206CD9AEE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261FB-2897-4ECF-8A4C-DE07CE61B16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A6725-5D24-4FAC-8D06-F472470A355B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MOST </a:t>
          </a:r>
          <a:r>
            <a:rPr lang="fr-FR" sz="2300" kern="1200" dirty="0" err="1"/>
            <a:t>students</a:t>
          </a:r>
          <a:r>
            <a:rPr lang="fr-FR" sz="2300" kern="1200" dirty="0"/>
            <a:t> SHOULD </a:t>
          </a:r>
          <a:r>
            <a:rPr lang="fr-FR" sz="2300" kern="1200" dirty="0" err="1"/>
            <a:t>be</a:t>
          </a:r>
          <a:r>
            <a:rPr lang="fr-FR" sz="2300" kern="1200" dirty="0"/>
            <a:t> able to </a:t>
          </a:r>
          <a:r>
            <a:rPr lang="fr-FR" sz="2300" kern="1200" dirty="0" err="1"/>
            <a:t>present</a:t>
          </a:r>
          <a:r>
            <a:rPr lang="fr-FR" sz="2300" kern="1200" dirty="0"/>
            <a:t> </a:t>
          </a:r>
          <a:r>
            <a:rPr lang="fr-FR" sz="2300" kern="1200" dirty="0" err="1"/>
            <a:t>their</a:t>
          </a:r>
          <a:r>
            <a:rPr lang="fr-FR" sz="2300" kern="1200" dirty="0"/>
            <a:t> flag and </a:t>
          </a:r>
          <a:r>
            <a:rPr lang="fr-FR" sz="2300" kern="1200" dirty="0" err="1"/>
            <a:t>nationality</a:t>
          </a:r>
          <a:r>
            <a:rPr lang="fr-FR" sz="2300" kern="1200" dirty="0"/>
            <a:t>.</a:t>
          </a:r>
          <a:endParaRPr lang="en-US" sz="2300" kern="1200" dirty="0"/>
        </a:p>
      </dsp:txBody>
      <dsp:txXfrm>
        <a:off x="1844034" y="1996390"/>
        <a:ext cx="4401230" cy="1596566"/>
      </dsp:txXfrm>
    </dsp:sp>
    <dsp:sp modelId="{1F610919-549D-4BE3-9D74-B1DACC95D2B9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68259-2CAC-4CB9-AA4F-27559E7C35EC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F08BF-A4BB-41AD-8653-16328F8CE465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SOME </a:t>
          </a:r>
          <a:r>
            <a:rPr lang="fr-FR" sz="2300" kern="1200" dirty="0" err="1"/>
            <a:t>students</a:t>
          </a:r>
          <a:r>
            <a:rPr lang="fr-FR" sz="2300" kern="1200" dirty="0"/>
            <a:t> COULD </a:t>
          </a:r>
          <a:r>
            <a:rPr lang="fr-FR" sz="2300" kern="1200" dirty="0" err="1"/>
            <a:t>be</a:t>
          </a:r>
          <a:r>
            <a:rPr lang="fr-FR" sz="2300" kern="1200" dirty="0"/>
            <a:t> able to </a:t>
          </a:r>
          <a:r>
            <a:rPr lang="fr-FR" sz="2300" kern="1200" dirty="0" err="1"/>
            <a:t>to</a:t>
          </a:r>
          <a:r>
            <a:rPr lang="fr-FR" sz="2300" kern="1200" dirty="0"/>
            <a:t> </a:t>
          </a:r>
          <a:r>
            <a:rPr lang="fr-FR" sz="2300" kern="1200" dirty="0" err="1"/>
            <a:t>present</a:t>
          </a:r>
          <a:r>
            <a:rPr lang="fr-FR" sz="2300" kern="1200" dirty="0"/>
            <a:t> </a:t>
          </a:r>
          <a:r>
            <a:rPr lang="fr-FR" sz="2300" kern="1200" dirty="0" err="1"/>
            <a:t>their</a:t>
          </a:r>
          <a:r>
            <a:rPr lang="fr-FR" sz="2300" kern="1200" dirty="0"/>
            <a:t> flag, </a:t>
          </a:r>
          <a:r>
            <a:rPr lang="fr-FR" sz="2300" kern="1200" dirty="0" err="1"/>
            <a:t>nationality</a:t>
          </a:r>
          <a:r>
            <a:rPr lang="fr-FR" sz="2300" kern="1200" dirty="0"/>
            <a:t> and </a:t>
          </a:r>
          <a:r>
            <a:rPr lang="fr-FR" sz="2300" kern="1200" dirty="0" err="1"/>
            <a:t>present</a:t>
          </a:r>
          <a:r>
            <a:rPr lang="fr-FR" sz="2300" kern="1200" dirty="0"/>
            <a:t> </a:t>
          </a:r>
          <a:r>
            <a:rPr lang="fr-FR" sz="2300" kern="1200" dirty="0" err="1"/>
            <a:t>their</a:t>
          </a:r>
          <a:r>
            <a:rPr lang="fr-FR" sz="2300" kern="1200" dirty="0"/>
            <a:t> </a:t>
          </a:r>
          <a:r>
            <a:rPr lang="fr-FR" sz="2300" kern="1200" dirty="0" err="1"/>
            <a:t>family</a:t>
          </a:r>
          <a:r>
            <a:rPr lang="fr-FR" sz="2300" kern="1200" dirty="0"/>
            <a:t>.</a:t>
          </a:r>
          <a:endParaRPr lang="en-US" sz="2300" kern="1200" dirty="0"/>
        </a:p>
      </dsp:txBody>
      <dsp:txXfrm>
        <a:off x="1844034" y="3992098"/>
        <a:ext cx="4401230" cy="15965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BD588-DD08-4357-AC31-522EE0824BA3}">
      <dsp:nvSpPr>
        <dsp:cNvPr id="0" name=""/>
        <dsp:cNvSpPr/>
      </dsp:nvSpPr>
      <dsp:spPr>
        <a:xfrm>
          <a:off x="4206240" y="1999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Les objets préférés des ados</a:t>
          </a:r>
        </a:p>
      </dsp:txBody>
      <dsp:txXfrm>
        <a:off x="4206240" y="63545"/>
        <a:ext cx="6124723" cy="369274"/>
      </dsp:txXfrm>
    </dsp:sp>
    <dsp:sp modelId="{2139DAE1-194F-4D50-9F03-BFE7EEE6D6C5}">
      <dsp:nvSpPr>
        <dsp:cNvPr id="0" name=""/>
        <dsp:cNvSpPr/>
      </dsp:nvSpPr>
      <dsp:spPr>
        <a:xfrm>
          <a:off x="0" y="1999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I</a:t>
          </a:r>
          <a:r>
            <a:rPr lang="fr-FR" sz="1600" kern="1200" noProof="0" dirty="0"/>
            <a:t>. </a:t>
          </a:r>
          <a:r>
            <a:rPr lang="fr-FR" sz="1600" b="1" kern="1200" noProof="0" dirty="0"/>
            <a:t>Starter</a:t>
          </a:r>
        </a:p>
      </dsp:txBody>
      <dsp:txXfrm>
        <a:off x="24035" y="26034"/>
        <a:ext cx="4158170" cy="444296"/>
      </dsp:txXfrm>
    </dsp:sp>
    <dsp:sp modelId="{FC232115-E94D-46B1-97D1-031007A68C7D}">
      <dsp:nvSpPr>
        <dsp:cNvPr id="0" name=""/>
        <dsp:cNvSpPr/>
      </dsp:nvSpPr>
      <dsp:spPr>
        <a:xfrm>
          <a:off x="4206240" y="543602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1206881"/>
            <a:satOff val="-5694"/>
            <a:lumOff val="-206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206881"/>
              <a:satOff val="-5694"/>
              <a:lumOff val="-2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b="0" kern="1200" noProof="0" dirty="0"/>
            <a:t>Recherche des phrases clés</a:t>
          </a:r>
        </a:p>
      </dsp:txBody>
      <dsp:txXfrm>
        <a:off x="4206240" y="605148"/>
        <a:ext cx="6124723" cy="369274"/>
      </dsp:txXfrm>
    </dsp:sp>
    <dsp:sp modelId="{769FF7B9-526A-48E9-A158-552348347FA9}">
      <dsp:nvSpPr>
        <dsp:cNvPr id="0" name=""/>
        <dsp:cNvSpPr/>
      </dsp:nvSpPr>
      <dsp:spPr>
        <a:xfrm>
          <a:off x="0" y="543602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1088988"/>
                <a:satOff val="-4531"/>
                <a:lumOff val="106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1088988"/>
                <a:satOff val="-4531"/>
                <a:lumOff val="106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1088988"/>
                <a:satOff val="-4531"/>
                <a:lumOff val="106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II. Compréhension de texte 1</a:t>
          </a:r>
        </a:p>
      </dsp:txBody>
      <dsp:txXfrm>
        <a:off x="24035" y="567637"/>
        <a:ext cx="4158170" cy="444296"/>
      </dsp:txXfrm>
    </dsp:sp>
    <dsp:sp modelId="{504663BE-D4A1-41D5-AB00-9F9185954B99}">
      <dsp:nvSpPr>
        <dsp:cNvPr id="0" name=""/>
        <dsp:cNvSpPr/>
      </dsp:nvSpPr>
      <dsp:spPr>
        <a:xfrm>
          <a:off x="4206240" y="1085205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2413761"/>
            <a:satOff val="-11388"/>
            <a:lumOff val="-411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2413761"/>
              <a:satOff val="-11388"/>
              <a:lumOff val="-41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Les pays</a:t>
          </a:r>
        </a:p>
      </dsp:txBody>
      <dsp:txXfrm>
        <a:off x="4206240" y="1146751"/>
        <a:ext cx="6124723" cy="369274"/>
      </dsp:txXfrm>
    </dsp:sp>
    <dsp:sp modelId="{A48C84AE-E78F-4D72-992D-EC46DC5449EC}">
      <dsp:nvSpPr>
        <dsp:cNvPr id="0" name=""/>
        <dsp:cNvSpPr/>
      </dsp:nvSpPr>
      <dsp:spPr>
        <a:xfrm>
          <a:off x="0" y="1085205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2177976"/>
                <a:satOff val="-9062"/>
                <a:lumOff val="21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2177976"/>
                <a:satOff val="-9062"/>
                <a:lumOff val="21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2177976"/>
                <a:satOff val="-9062"/>
                <a:lumOff val="21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III. Vocabulaire</a:t>
          </a:r>
        </a:p>
      </dsp:txBody>
      <dsp:txXfrm>
        <a:off x="24035" y="1109240"/>
        <a:ext cx="4158170" cy="444296"/>
      </dsp:txXfrm>
    </dsp:sp>
    <dsp:sp modelId="{F2DE06D3-2F35-4DA2-B8E8-456DF6786BC0}">
      <dsp:nvSpPr>
        <dsp:cNvPr id="0" name=""/>
        <dsp:cNvSpPr/>
      </dsp:nvSpPr>
      <dsp:spPr>
        <a:xfrm>
          <a:off x="4206240" y="1626808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3620642"/>
            <a:satOff val="-17082"/>
            <a:lumOff val="-617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3620642"/>
              <a:satOff val="-17082"/>
              <a:lumOff val="-6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Les couleurs</a:t>
          </a:r>
        </a:p>
      </dsp:txBody>
      <dsp:txXfrm>
        <a:off x="4206240" y="1688354"/>
        <a:ext cx="6124723" cy="369274"/>
      </dsp:txXfrm>
    </dsp:sp>
    <dsp:sp modelId="{2A4EA702-78CD-4544-813F-035947E4074D}">
      <dsp:nvSpPr>
        <dsp:cNvPr id="0" name=""/>
        <dsp:cNvSpPr/>
      </dsp:nvSpPr>
      <dsp:spPr>
        <a:xfrm>
          <a:off x="0" y="1626808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3266964"/>
                <a:satOff val="-13592"/>
                <a:lumOff val="320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3266964"/>
                <a:satOff val="-13592"/>
                <a:lumOff val="320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3266964"/>
                <a:satOff val="-13592"/>
                <a:lumOff val="320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IV. Vocabulaire</a:t>
          </a:r>
        </a:p>
      </dsp:txBody>
      <dsp:txXfrm>
        <a:off x="24035" y="1650843"/>
        <a:ext cx="4158170" cy="444296"/>
      </dsp:txXfrm>
    </dsp:sp>
    <dsp:sp modelId="{C6291843-C46A-4280-9111-FA5AC9ADD2FE}">
      <dsp:nvSpPr>
        <dsp:cNvPr id="0" name=""/>
        <dsp:cNvSpPr/>
      </dsp:nvSpPr>
      <dsp:spPr>
        <a:xfrm>
          <a:off x="4206240" y="2168411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4827523"/>
            <a:satOff val="-22776"/>
            <a:lumOff val="-823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4827523"/>
              <a:satOff val="-22776"/>
              <a:lumOff val="-8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Recherche des phrases clés</a:t>
          </a:r>
        </a:p>
      </dsp:txBody>
      <dsp:txXfrm>
        <a:off x="4206240" y="2229957"/>
        <a:ext cx="6124723" cy="369274"/>
      </dsp:txXfrm>
    </dsp:sp>
    <dsp:sp modelId="{A5F69CFA-F8D5-4CEE-8AC7-94C4EEDE8D9F}">
      <dsp:nvSpPr>
        <dsp:cNvPr id="0" name=""/>
        <dsp:cNvSpPr/>
      </dsp:nvSpPr>
      <dsp:spPr>
        <a:xfrm>
          <a:off x="0" y="2168411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4355951"/>
                <a:satOff val="-18123"/>
                <a:lumOff val="427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355951"/>
                <a:satOff val="-18123"/>
                <a:lumOff val="427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355951"/>
                <a:satOff val="-18123"/>
                <a:lumOff val="427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V. Compréhension de texte 2</a:t>
          </a:r>
        </a:p>
      </dsp:txBody>
      <dsp:txXfrm>
        <a:off x="24035" y="2192446"/>
        <a:ext cx="4158170" cy="444296"/>
      </dsp:txXfrm>
    </dsp:sp>
    <dsp:sp modelId="{FED72C93-5205-4170-8F17-2809BE3A4FCC}">
      <dsp:nvSpPr>
        <dsp:cNvPr id="0" name=""/>
        <dsp:cNvSpPr/>
      </dsp:nvSpPr>
      <dsp:spPr>
        <a:xfrm>
          <a:off x="4206240" y="2710014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6034403"/>
            <a:satOff val="-28469"/>
            <a:lumOff val="-1028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6034403"/>
              <a:satOff val="-28469"/>
              <a:lumOff val="-10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Les nationalités</a:t>
          </a:r>
        </a:p>
      </dsp:txBody>
      <dsp:txXfrm>
        <a:off x="4206240" y="2771560"/>
        <a:ext cx="6124723" cy="369274"/>
      </dsp:txXfrm>
    </dsp:sp>
    <dsp:sp modelId="{6F7A0067-8171-4DDC-92E7-4B9A16313AC6}">
      <dsp:nvSpPr>
        <dsp:cNvPr id="0" name=""/>
        <dsp:cNvSpPr/>
      </dsp:nvSpPr>
      <dsp:spPr>
        <a:xfrm>
          <a:off x="0" y="2710014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5444940"/>
                <a:satOff val="-22654"/>
                <a:lumOff val="53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5444940"/>
                <a:satOff val="-22654"/>
                <a:lumOff val="53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5444940"/>
                <a:satOff val="-22654"/>
                <a:lumOff val="53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VI. Vocabulaire </a:t>
          </a:r>
        </a:p>
      </dsp:txBody>
      <dsp:txXfrm>
        <a:off x="24035" y="2734049"/>
        <a:ext cx="4158170" cy="444296"/>
      </dsp:txXfrm>
    </dsp:sp>
    <dsp:sp modelId="{139C149D-5BE7-494F-92F8-8488DD5A60B7}">
      <dsp:nvSpPr>
        <dsp:cNvPr id="0" name=""/>
        <dsp:cNvSpPr/>
      </dsp:nvSpPr>
      <dsp:spPr>
        <a:xfrm>
          <a:off x="4206240" y="3251617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7241284"/>
            <a:satOff val="-34163"/>
            <a:lumOff val="-1234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7241284"/>
              <a:satOff val="-34163"/>
              <a:lumOff val="-12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La famille</a:t>
          </a:r>
        </a:p>
      </dsp:txBody>
      <dsp:txXfrm>
        <a:off x="4206240" y="3313163"/>
        <a:ext cx="6124723" cy="369274"/>
      </dsp:txXfrm>
    </dsp:sp>
    <dsp:sp modelId="{51CCA9B5-FA87-4C1A-BAAB-B4FC53E9D943}">
      <dsp:nvSpPr>
        <dsp:cNvPr id="0" name=""/>
        <dsp:cNvSpPr/>
      </dsp:nvSpPr>
      <dsp:spPr>
        <a:xfrm>
          <a:off x="0" y="3251617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6533927"/>
                <a:satOff val="-27185"/>
                <a:lumOff val="64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6533927"/>
                <a:satOff val="-27185"/>
                <a:lumOff val="64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6533927"/>
                <a:satOff val="-27185"/>
                <a:lumOff val="64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VII. Vocabulaire</a:t>
          </a:r>
        </a:p>
      </dsp:txBody>
      <dsp:txXfrm>
        <a:off x="24035" y="3275652"/>
        <a:ext cx="4158170" cy="444296"/>
      </dsp:txXfrm>
    </dsp:sp>
    <dsp:sp modelId="{9055E251-01CE-44CC-8EBE-912E876246B3}">
      <dsp:nvSpPr>
        <dsp:cNvPr id="0" name=""/>
        <dsp:cNvSpPr/>
      </dsp:nvSpPr>
      <dsp:spPr>
        <a:xfrm>
          <a:off x="4206240" y="3793220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8448164"/>
            <a:satOff val="-39857"/>
            <a:lumOff val="-144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8448164"/>
              <a:satOff val="-39857"/>
              <a:lumOff val="-144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Les adjectifs possessifs</a:t>
          </a:r>
        </a:p>
      </dsp:txBody>
      <dsp:txXfrm>
        <a:off x="4206240" y="3854766"/>
        <a:ext cx="6124723" cy="369274"/>
      </dsp:txXfrm>
    </dsp:sp>
    <dsp:sp modelId="{2DB0BA18-2270-4E71-A7DE-43D519AA79B1}">
      <dsp:nvSpPr>
        <dsp:cNvPr id="0" name=""/>
        <dsp:cNvSpPr/>
      </dsp:nvSpPr>
      <dsp:spPr>
        <a:xfrm>
          <a:off x="0" y="3793220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7622915"/>
                <a:satOff val="-31715"/>
                <a:lumOff val="747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7622915"/>
                <a:satOff val="-31715"/>
                <a:lumOff val="747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7622915"/>
                <a:satOff val="-31715"/>
                <a:lumOff val="747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VIII. Grammaire</a:t>
          </a:r>
        </a:p>
      </dsp:txBody>
      <dsp:txXfrm>
        <a:off x="24035" y="3817255"/>
        <a:ext cx="4158170" cy="444296"/>
      </dsp:txXfrm>
    </dsp:sp>
    <dsp:sp modelId="{8EE42C90-5067-42E5-9CA9-09657763CAE4}">
      <dsp:nvSpPr>
        <dsp:cNvPr id="0" name=""/>
        <dsp:cNvSpPr/>
      </dsp:nvSpPr>
      <dsp:spPr>
        <a:xfrm>
          <a:off x="4206240" y="4334823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9655045"/>
            <a:satOff val="-45551"/>
            <a:lumOff val="-1645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9655045"/>
              <a:satOff val="-45551"/>
              <a:lumOff val="-164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kern="1200" noProof="0" dirty="0"/>
            <a:t>Consonnes finales muettes</a:t>
          </a:r>
        </a:p>
      </dsp:txBody>
      <dsp:txXfrm>
        <a:off x="4206240" y="4396369"/>
        <a:ext cx="6124723" cy="369274"/>
      </dsp:txXfrm>
    </dsp:sp>
    <dsp:sp modelId="{E50F77A0-E889-4544-AF4C-3DB097DB41B2}">
      <dsp:nvSpPr>
        <dsp:cNvPr id="0" name=""/>
        <dsp:cNvSpPr/>
      </dsp:nvSpPr>
      <dsp:spPr>
        <a:xfrm>
          <a:off x="0" y="4334823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8711903"/>
                <a:satOff val="-36246"/>
                <a:lumOff val="854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8711903"/>
                <a:satOff val="-36246"/>
                <a:lumOff val="854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8711903"/>
                <a:satOff val="-36246"/>
                <a:lumOff val="854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IX. Phonétique</a:t>
          </a:r>
          <a:endParaRPr lang="fr-FR" sz="1600" kern="1200" noProof="0" dirty="0"/>
        </a:p>
      </dsp:txBody>
      <dsp:txXfrm>
        <a:off x="24035" y="4358858"/>
        <a:ext cx="4158170" cy="444296"/>
      </dsp:txXfrm>
    </dsp:sp>
    <dsp:sp modelId="{DA3F2CB2-660E-4134-BEBD-04D86016252A}">
      <dsp:nvSpPr>
        <dsp:cNvPr id="0" name=""/>
        <dsp:cNvSpPr/>
      </dsp:nvSpPr>
      <dsp:spPr>
        <a:xfrm>
          <a:off x="4206240" y="4876426"/>
          <a:ext cx="6309360" cy="492366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rtlCol="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600" b="0" kern="1200" noProof="0" dirty="0"/>
            <a:t>Présenter mon drapeau et mes origines</a:t>
          </a:r>
        </a:p>
      </dsp:txBody>
      <dsp:txXfrm>
        <a:off x="4206240" y="4937972"/>
        <a:ext cx="6124723" cy="369274"/>
      </dsp:txXfrm>
    </dsp:sp>
    <dsp:sp modelId="{DAED7678-2CFC-423C-BA3A-CF91C0162302}">
      <dsp:nvSpPr>
        <dsp:cNvPr id="0" name=""/>
        <dsp:cNvSpPr/>
      </dsp:nvSpPr>
      <dsp:spPr>
        <a:xfrm>
          <a:off x="0" y="4876426"/>
          <a:ext cx="4206240" cy="492366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rtlCol="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b="1" kern="1200" noProof="0" dirty="0"/>
            <a:t>X. Production</a:t>
          </a:r>
        </a:p>
      </dsp:txBody>
      <dsp:txXfrm>
        <a:off x="24035" y="4900461"/>
        <a:ext cx="4158170" cy="44429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421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602" cy="403278"/>
      </dsp:txXfrm>
    </dsp:sp>
    <dsp:sp modelId="{1B0034AB-7894-4042-9291-74C6831A5E4E}">
      <dsp:nvSpPr>
        <dsp:cNvPr id="0" name=""/>
        <dsp:cNvSpPr/>
      </dsp:nvSpPr>
      <dsp:spPr>
        <a:xfrm>
          <a:off x="1189285" y="0"/>
          <a:ext cx="1486421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0924" y="0"/>
        <a:ext cx="1083143" cy="403278"/>
      </dsp:txXfrm>
    </dsp:sp>
    <dsp:sp modelId="{0BF32CFA-15F8-41C4-A152-C55FC3476C2D}">
      <dsp:nvSpPr>
        <dsp:cNvPr id="0" name=""/>
        <dsp:cNvSpPr/>
      </dsp:nvSpPr>
      <dsp:spPr>
        <a:xfrm>
          <a:off x="2378423" y="0"/>
          <a:ext cx="1486421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062" y="0"/>
        <a:ext cx="1083143" cy="403278"/>
      </dsp:txXfrm>
    </dsp:sp>
    <dsp:sp modelId="{A0B647AE-39F0-4163-BB6C-CF4E569A17CD}">
      <dsp:nvSpPr>
        <dsp:cNvPr id="0" name=""/>
        <dsp:cNvSpPr/>
      </dsp:nvSpPr>
      <dsp:spPr>
        <a:xfrm>
          <a:off x="3567560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69199" y="0"/>
        <a:ext cx="1083143" cy="403278"/>
      </dsp:txXfrm>
    </dsp:sp>
    <dsp:sp modelId="{56B9543B-0CB2-4BC7-931C-14EE9E24960A}">
      <dsp:nvSpPr>
        <dsp:cNvPr id="0" name=""/>
        <dsp:cNvSpPr/>
      </dsp:nvSpPr>
      <dsp:spPr>
        <a:xfrm>
          <a:off x="4756697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8336" y="0"/>
        <a:ext cx="1083143" cy="403278"/>
      </dsp:txXfrm>
    </dsp:sp>
    <dsp:sp modelId="{2CB68F4E-D058-4ECE-8D28-436B2D71DCC9}">
      <dsp:nvSpPr>
        <dsp:cNvPr id="0" name=""/>
        <dsp:cNvSpPr/>
      </dsp:nvSpPr>
      <dsp:spPr>
        <a:xfrm>
          <a:off x="5945834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7473" y="0"/>
        <a:ext cx="1083143" cy="403278"/>
      </dsp:txXfrm>
    </dsp:sp>
    <dsp:sp modelId="{25D66625-DC68-4CCA-9316-61233369A345}">
      <dsp:nvSpPr>
        <dsp:cNvPr id="0" name=""/>
        <dsp:cNvSpPr/>
      </dsp:nvSpPr>
      <dsp:spPr>
        <a:xfrm>
          <a:off x="7134971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6610" y="0"/>
        <a:ext cx="1083143" cy="403278"/>
      </dsp:txXfrm>
    </dsp:sp>
    <dsp:sp modelId="{FE90EB19-6CE1-4914-9B9F-1F19B5F0D956}">
      <dsp:nvSpPr>
        <dsp:cNvPr id="0" name=""/>
        <dsp:cNvSpPr/>
      </dsp:nvSpPr>
      <dsp:spPr>
        <a:xfrm>
          <a:off x="8324108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5747" y="0"/>
        <a:ext cx="1083143" cy="403278"/>
      </dsp:txXfrm>
    </dsp:sp>
    <dsp:sp modelId="{B0D4CE57-56FE-4880-A2FF-C4FE6CCED46A}">
      <dsp:nvSpPr>
        <dsp:cNvPr id="0" name=""/>
        <dsp:cNvSpPr/>
      </dsp:nvSpPr>
      <dsp:spPr>
        <a:xfrm>
          <a:off x="9513245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4884" y="0"/>
        <a:ext cx="1083143" cy="403278"/>
      </dsp:txXfrm>
    </dsp:sp>
    <dsp:sp modelId="{40A0EA11-711A-49FF-8A6D-8DEFA25715A4}">
      <dsp:nvSpPr>
        <dsp:cNvPr id="0" name=""/>
        <dsp:cNvSpPr/>
      </dsp:nvSpPr>
      <dsp:spPr>
        <a:xfrm>
          <a:off x="10702382" y="0"/>
          <a:ext cx="1486421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4021" y="0"/>
        <a:ext cx="1083143" cy="40327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4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5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59561-4C40-474F-B39B-EAFCBBA049A0}">
      <dsp:nvSpPr>
        <dsp:cNvPr id="0" name=""/>
        <dsp:cNvSpPr/>
      </dsp:nvSpPr>
      <dsp:spPr>
        <a:xfrm>
          <a:off x="2297" y="0"/>
          <a:ext cx="3574968" cy="3054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Vocabulaire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pays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nationalités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couleurs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La famille (1/2)</a:t>
          </a:r>
        </a:p>
      </dsp:txBody>
      <dsp:txXfrm>
        <a:off x="2297" y="1221784"/>
        <a:ext cx="3574968" cy="1221784"/>
      </dsp:txXfrm>
    </dsp:sp>
    <dsp:sp modelId="{279DFE09-28EE-48A2-B192-FFEC93ADF17D}">
      <dsp:nvSpPr>
        <dsp:cNvPr id="0" name=""/>
        <dsp:cNvSpPr/>
      </dsp:nvSpPr>
      <dsp:spPr>
        <a:xfrm>
          <a:off x="1281214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1E9EF9-0CB9-46C8-B218-BE1DCDA76ADC}">
      <dsp:nvSpPr>
        <dsp:cNvPr id="0" name=""/>
        <dsp:cNvSpPr/>
      </dsp:nvSpPr>
      <dsp:spPr>
        <a:xfrm>
          <a:off x="3684515" y="0"/>
          <a:ext cx="3574968" cy="3054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Grammaire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kern="1200" noProof="0" dirty="0"/>
            <a:t>- Adjectifs possessifs (1/2)</a:t>
          </a:r>
          <a:endParaRPr lang="fr-FR" sz="1800" b="1" kern="1200" noProof="0" dirty="0"/>
        </a:p>
      </dsp:txBody>
      <dsp:txXfrm>
        <a:off x="3684515" y="1221784"/>
        <a:ext cx="3574968" cy="1221784"/>
      </dsp:txXfrm>
    </dsp:sp>
    <dsp:sp modelId="{112E1D68-647B-46C7-AF2C-FF0A84DB584F}">
      <dsp:nvSpPr>
        <dsp:cNvPr id="0" name=""/>
        <dsp:cNvSpPr/>
      </dsp:nvSpPr>
      <dsp:spPr>
        <a:xfrm>
          <a:off x="4963432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763F694-AEA6-4A82-AF9F-266D99C859B4}">
      <dsp:nvSpPr>
        <dsp:cNvPr id="0" name=""/>
        <dsp:cNvSpPr/>
      </dsp:nvSpPr>
      <dsp:spPr>
        <a:xfrm>
          <a:off x="7366733" y="0"/>
          <a:ext cx="3574968" cy="3054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1" kern="1200" noProof="0" dirty="0"/>
            <a:t>Culture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b="0" strike="sngStrike" kern="1200" noProof="0" dirty="0"/>
            <a:t>- Les noms de famille en France</a:t>
          </a:r>
        </a:p>
      </dsp:txBody>
      <dsp:txXfrm>
        <a:off x="7366733" y="1221784"/>
        <a:ext cx="3574968" cy="1221784"/>
      </dsp:txXfrm>
    </dsp:sp>
    <dsp:sp modelId="{6D76E5FF-7D2E-406A-B668-9F0EAFB414C8}">
      <dsp:nvSpPr>
        <dsp:cNvPr id="0" name=""/>
        <dsp:cNvSpPr/>
      </dsp:nvSpPr>
      <dsp:spPr>
        <a:xfrm>
          <a:off x="8645650" y="183267"/>
          <a:ext cx="1017135" cy="101713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E7165-49A2-4209-A007-09C882F50B45}">
      <dsp:nvSpPr>
        <dsp:cNvPr id="0" name=""/>
        <dsp:cNvSpPr/>
      </dsp:nvSpPr>
      <dsp:spPr>
        <a:xfrm flipV="1">
          <a:off x="399399" y="3052031"/>
          <a:ext cx="10128488" cy="2428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6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8F92D-7229-4DFB-9C41-A27A1D451AD2}">
      <dsp:nvSpPr>
        <dsp:cNvPr id="0" name=""/>
        <dsp:cNvSpPr/>
      </dsp:nvSpPr>
      <dsp:spPr>
        <a:xfrm>
          <a:off x="0" y="751981"/>
          <a:ext cx="6263640" cy="19787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 dirty="0"/>
            <a:t>Adjectifs possessifs </a:t>
          </a:r>
          <a:endParaRPr lang="en-US" sz="1500" kern="1200" dirty="0"/>
        </a:p>
      </dsp:txBody>
      <dsp:txXfrm>
        <a:off x="96595" y="848576"/>
        <a:ext cx="6070450" cy="1785572"/>
      </dsp:txXfrm>
    </dsp:sp>
    <dsp:sp modelId="{697D52B7-3656-43F8-8A68-A4EC26C8CDC4}">
      <dsp:nvSpPr>
        <dsp:cNvPr id="0" name=""/>
        <dsp:cNvSpPr/>
      </dsp:nvSpPr>
      <dsp:spPr>
        <a:xfrm>
          <a:off x="0" y="2773944"/>
          <a:ext cx="6263640" cy="19787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u="sng" kern="1200" dirty="0">
              <a:hlinkClick xmlns:r="http://schemas.openxmlformats.org/officeDocument/2006/relationships" r:id="rId1"/>
            </a:rPr>
            <a:t>https://play.kahoot.it/v2/?quizId=7404de72-cb83-497d-8804-b7691854c4a7</a:t>
          </a:r>
          <a:endParaRPr lang="fr-FR" sz="1500" u="sng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500" u="sng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u="sng" kern="1200" dirty="0">
              <a:hlinkClick xmlns:r="http://schemas.openxmlformats.org/officeDocument/2006/relationships" r:id="rId2"/>
            </a:rPr>
            <a:t>https://create.kahoot.it/details/20a991ae-b637-4aec-8a58-ec66ef8d91e5</a:t>
          </a:r>
          <a:endParaRPr lang="fr-FR" sz="1500" u="sng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500" u="sng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u="sng" kern="1200" dirty="0">
              <a:hlinkClick xmlns:r="http://schemas.openxmlformats.org/officeDocument/2006/relationships" r:id="rId3"/>
            </a:rPr>
            <a:t>https://create.kahoot.it/details/fc51b809-cc54-46ab-8b9c-b6731978dd90</a:t>
          </a:r>
          <a:endParaRPr lang="fr-FR" sz="1500" u="sng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500" u="sng" kern="1200" dirty="0"/>
        </a:p>
      </dsp:txBody>
      <dsp:txXfrm>
        <a:off x="96595" y="2870539"/>
        <a:ext cx="6070450" cy="1785572"/>
      </dsp:txXfrm>
    </dsp:sp>
  </dsp:spTree>
</dsp:drawing>
</file>

<file path=ppt/diagrams/drawing7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drawing7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7AE4D-419C-4E90-A4FC-3D4E91B7256D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CF7FA-C71C-44A4-9368-5DD86EF4C6AC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97C85-F989-43E4-84AA-E0AAAAA2D578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ALL </a:t>
          </a:r>
          <a:r>
            <a:rPr lang="fr-FR" sz="2500" kern="1200" dirty="0" err="1"/>
            <a:t>students</a:t>
          </a:r>
          <a:r>
            <a:rPr lang="fr-FR" sz="2500" kern="1200" dirty="0"/>
            <a:t> MUST </a:t>
          </a:r>
          <a:r>
            <a:rPr lang="fr-FR" sz="2500" kern="1200" dirty="0" err="1"/>
            <a:t>be</a:t>
          </a:r>
          <a:r>
            <a:rPr lang="fr-FR" sz="2500" kern="1200" dirty="0"/>
            <a:t> able to count </a:t>
          </a:r>
          <a:r>
            <a:rPr lang="fr-FR" sz="2500" kern="1200" dirty="0" err="1"/>
            <a:t>until</a:t>
          </a:r>
          <a:r>
            <a:rPr lang="fr-FR" sz="2500" kern="1200" dirty="0"/>
            <a:t> 10.</a:t>
          </a:r>
          <a:endParaRPr lang="en-US" sz="2500" kern="1200" dirty="0"/>
        </a:p>
      </dsp:txBody>
      <dsp:txXfrm>
        <a:off x="1844034" y="682"/>
        <a:ext cx="4401230" cy="1596566"/>
      </dsp:txXfrm>
    </dsp:sp>
    <dsp:sp modelId="{7FA56A28-0886-431B-BC4E-857206CD9AEE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261FB-2897-4ECF-8A4C-DE07CE61B16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A6725-5D24-4FAC-8D06-F472470A355B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MOST </a:t>
          </a:r>
          <a:r>
            <a:rPr lang="fr-FR" sz="2500" kern="1200" dirty="0" err="1"/>
            <a:t>students</a:t>
          </a:r>
          <a:r>
            <a:rPr lang="fr-FR" sz="2500" kern="1200" dirty="0"/>
            <a:t> SHOULD </a:t>
          </a:r>
          <a:r>
            <a:rPr lang="fr-FR" sz="2500" kern="1200" dirty="0" err="1"/>
            <a:t>be</a:t>
          </a:r>
          <a:r>
            <a:rPr lang="fr-FR" sz="2500" kern="1200" dirty="0"/>
            <a:t> able to do </a:t>
          </a:r>
          <a:r>
            <a:rPr lang="fr-FR" sz="2500" kern="1200" dirty="0" err="1"/>
            <a:t>name</a:t>
          </a:r>
          <a:r>
            <a:rPr lang="fr-FR" sz="2500" kern="1200" dirty="0"/>
            <a:t> and count </a:t>
          </a:r>
          <a:r>
            <a:rPr lang="fr-FR" sz="2500" kern="1200" dirty="0" err="1"/>
            <a:t>objects</a:t>
          </a:r>
          <a:r>
            <a:rPr lang="fr-FR" sz="2500" kern="1200" dirty="0"/>
            <a:t>.</a:t>
          </a:r>
          <a:endParaRPr lang="en-US" sz="2500" kern="1200" dirty="0"/>
        </a:p>
      </dsp:txBody>
      <dsp:txXfrm>
        <a:off x="1844034" y="1996390"/>
        <a:ext cx="4401230" cy="1596566"/>
      </dsp:txXfrm>
    </dsp:sp>
    <dsp:sp modelId="{1F610919-549D-4BE3-9D74-B1DACC95D2B9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68259-2CAC-4CB9-AA4F-27559E7C35EC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F08BF-A4BB-41AD-8653-16328F8CE465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SOME </a:t>
          </a:r>
          <a:r>
            <a:rPr lang="fr-FR" sz="2500" kern="1200" dirty="0" err="1"/>
            <a:t>students</a:t>
          </a:r>
          <a:r>
            <a:rPr lang="fr-FR" sz="2500" kern="1200" dirty="0"/>
            <a:t> COULD </a:t>
          </a:r>
          <a:r>
            <a:rPr lang="fr-FR" sz="2500" kern="1200" dirty="0" err="1"/>
            <a:t>be</a:t>
          </a:r>
          <a:r>
            <a:rPr lang="fr-FR" sz="2500" kern="1200" dirty="0"/>
            <a:t> able to do as </a:t>
          </a:r>
          <a:r>
            <a:rPr lang="fr-FR" sz="2500" kern="1200" dirty="0" err="1"/>
            <a:t>above</a:t>
          </a:r>
          <a:r>
            <a:rPr lang="fr-FR" sz="2500" kern="1200" dirty="0"/>
            <a:t> and tell </a:t>
          </a:r>
          <a:r>
            <a:rPr lang="fr-FR" sz="2500" kern="1200" dirty="0" err="1"/>
            <a:t>where</a:t>
          </a:r>
          <a:r>
            <a:rPr lang="fr-FR" sz="2500" kern="1200" dirty="0"/>
            <a:t> </a:t>
          </a:r>
          <a:r>
            <a:rPr lang="fr-FR" sz="2500" kern="1200" dirty="0" err="1"/>
            <a:t>they</a:t>
          </a:r>
          <a:r>
            <a:rPr lang="fr-FR" sz="2500" kern="1200" dirty="0"/>
            <a:t> come </a:t>
          </a:r>
          <a:r>
            <a:rPr lang="fr-FR" sz="2500" kern="1200" dirty="0" err="1"/>
            <a:t>from</a:t>
          </a:r>
          <a:r>
            <a:rPr lang="fr-FR" sz="2500" kern="1200" dirty="0"/>
            <a:t>.</a:t>
          </a:r>
          <a:endParaRPr lang="en-US" sz="2500" kern="1200" dirty="0"/>
        </a:p>
      </dsp:txBody>
      <dsp:txXfrm>
        <a:off x="1844034" y="3992098"/>
        <a:ext cx="4401230" cy="1596566"/>
      </dsp:txXfrm>
    </dsp:sp>
  </dsp:spTree>
</dsp:drawing>
</file>

<file path=ppt/diagrams/drawing7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16DF6-6500-4360-8168-79C8E29168F6}">
      <dsp:nvSpPr>
        <dsp:cNvPr id="0" name=""/>
        <dsp:cNvSpPr/>
      </dsp:nvSpPr>
      <dsp:spPr>
        <a:xfrm>
          <a:off x="148" y="0"/>
          <a:ext cx="1486793" cy="403278"/>
        </a:xfrm>
        <a:prstGeom prst="homePlate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I. Starter</a:t>
          </a:r>
        </a:p>
      </dsp:txBody>
      <dsp:txXfrm>
        <a:off x="148" y="0"/>
        <a:ext cx="1385974" cy="403278"/>
      </dsp:txXfrm>
    </dsp:sp>
    <dsp:sp modelId="{1B0034AB-7894-4042-9291-74C6831A5E4E}">
      <dsp:nvSpPr>
        <dsp:cNvPr id="0" name=""/>
        <dsp:cNvSpPr/>
      </dsp:nvSpPr>
      <dsp:spPr>
        <a:xfrm>
          <a:off x="1189583" y="0"/>
          <a:ext cx="1486793" cy="403278"/>
        </a:xfrm>
        <a:prstGeom prst="chevron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II. </a:t>
          </a:r>
          <a:r>
            <a:rPr lang="fr-FR" sz="1200" kern="1200" dirty="0" err="1"/>
            <a:t>Comp</a:t>
          </a:r>
          <a:r>
            <a:rPr lang="fr-FR" sz="1200" kern="1200" dirty="0"/>
            <a:t>. texte 1</a:t>
          </a:r>
        </a:p>
      </dsp:txBody>
      <dsp:txXfrm>
        <a:off x="1391222" y="0"/>
        <a:ext cx="1083515" cy="403278"/>
      </dsp:txXfrm>
    </dsp:sp>
    <dsp:sp modelId="{0BF32CFA-15F8-41C4-A152-C55FC3476C2D}">
      <dsp:nvSpPr>
        <dsp:cNvPr id="0" name=""/>
        <dsp:cNvSpPr/>
      </dsp:nvSpPr>
      <dsp:spPr>
        <a:xfrm>
          <a:off x="2379017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III. </a:t>
          </a:r>
          <a:r>
            <a:rPr lang="fr-FR" sz="1200" kern="1200" dirty="0" err="1"/>
            <a:t>Voc</a:t>
          </a:r>
          <a:r>
            <a:rPr lang="fr-FR" sz="1200" kern="1200" dirty="0"/>
            <a:t> : pays</a:t>
          </a:r>
        </a:p>
      </dsp:txBody>
      <dsp:txXfrm>
        <a:off x="2580656" y="0"/>
        <a:ext cx="1083515" cy="403278"/>
      </dsp:txXfrm>
    </dsp:sp>
    <dsp:sp modelId="{A0B647AE-39F0-4163-BB6C-CF4E569A17CD}">
      <dsp:nvSpPr>
        <dsp:cNvPr id="0" name=""/>
        <dsp:cNvSpPr/>
      </dsp:nvSpPr>
      <dsp:spPr>
        <a:xfrm>
          <a:off x="3568452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IV. </a:t>
          </a:r>
          <a:r>
            <a:rPr lang="fr-FR" sz="1200" kern="1200" dirty="0" err="1"/>
            <a:t>Voc</a:t>
          </a:r>
          <a:r>
            <a:rPr lang="fr-FR" sz="1200" kern="1200" dirty="0"/>
            <a:t> : couleurs</a:t>
          </a:r>
        </a:p>
      </dsp:txBody>
      <dsp:txXfrm>
        <a:off x="3770091" y="0"/>
        <a:ext cx="1083515" cy="403278"/>
      </dsp:txXfrm>
    </dsp:sp>
    <dsp:sp modelId="{56B9543B-0CB2-4BC7-931C-14EE9E24960A}">
      <dsp:nvSpPr>
        <dsp:cNvPr id="0" name=""/>
        <dsp:cNvSpPr/>
      </dsp:nvSpPr>
      <dsp:spPr>
        <a:xfrm>
          <a:off x="4757886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V. </a:t>
          </a:r>
          <a:r>
            <a:rPr lang="fr-FR" sz="1200" kern="1200" dirty="0" err="1"/>
            <a:t>Comp</a:t>
          </a:r>
          <a:r>
            <a:rPr lang="fr-FR" sz="1200" kern="1200" dirty="0"/>
            <a:t>. texte 2</a:t>
          </a:r>
        </a:p>
      </dsp:txBody>
      <dsp:txXfrm>
        <a:off x="4959525" y="0"/>
        <a:ext cx="1083515" cy="403278"/>
      </dsp:txXfrm>
    </dsp:sp>
    <dsp:sp modelId="{2CB68F4E-D058-4ECE-8D28-436B2D71DCC9}">
      <dsp:nvSpPr>
        <dsp:cNvPr id="0" name=""/>
        <dsp:cNvSpPr/>
      </dsp:nvSpPr>
      <dsp:spPr>
        <a:xfrm>
          <a:off x="5947321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VI. </a:t>
          </a:r>
          <a:r>
            <a:rPr lang="fr-FR" sz="1200" kern="1200" dirty="0" err="1"/>
            <a:t>Voc</a:t>
          </a:r>
          <a:r>
            <a:rPr lang="fr-FR" sz="1200" kern="1200" dirty="0"/>
            <a:t> : nationalités</a:t>
          </a:r>
        </a:p>
      </dsp:txBody>
      <dsp:txXfrm>
        <a:off x="6148960" y="0"/>
        <a:ext cx="1083515" cy="403278"/>
      </dsp:txXfrm>
    </dsp:sp>
    <dsp:sp modelId="{25D66625-DC68-4CCA-9316-61233369A345}">
      <dsp:nvSpPr>
        <dsp:cNvPr id="0" name=""/>
        <dsp:cNvSpPr/>
      </dsp:nvSpPr>
      <dsp:spPr>
        <a:xfrm>
          <a:off x="7136755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VII. </a:t>
          </a:r>
          <a:r>
            <a:rPr lang="fr-FR" sz="1200" kern="1200" dirty="0" err="1"/>
            <a:t>Voc</a:t>
          </a:r>
          <a:r>
            <a:rPr lang="fr-FR" sz="1200" kern="1200" dirty="0"/>
            <a:t> : famille</a:t>
          </a:r>
        </a:p>
      </dsp:txBody>
      <dsp:txXfrm>
        <a:off x="7338394" y="0"/>
        <a:ext cx="1083515" cy="403278"/>
      </dsp:txXfrm>
    </dsp:sp>
    <dsp:sp modelId="{FE90EB19-6CE1-4914-9B9F-1F19B5F0D956}">
      <dsp:nvSpPr>
        <dsp:cNvPr id="0" name=""/>
        <dsp:cNvSpPr/>
      </dsp:nvSpPr>
      <dsp:spPr>
        <a:xfrm>
          <a:off x="8326190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VIII. Gr : adj possessifs</a:t>
          </a:r>
        </a:p>
      </dsp:txBody>
      <dsp:txXfrm>
        <a:off x="8527829" y="0"/>
        <a:ext cx="1083515" cy="403278"/>
      </dsp:txXfrm>
    </dsp:sp>
    <dsp:sp modelId="{B0D4CE57-56FE-4880-A2FF-C4FE6CCED46A}">
      <dsp:nvSpPr>
        <dsp:cNvPr id="0" name=""/>
        <dsp:cNvSpPr/>
      </dsp:nvSpPr>
      <dsp:spPr>
        <a:xfrm>
          <a:off x="9515624" y="0"/>
          <a:ext cx="1486793" cy="4032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IX : phonétique</a:t>
          </a:r>
        </a:p>
      </dsp:txBody>
      <dsp:txXfrm>
        <a:off x="9717263" y="0"/>
        <a:ext cx="1083515" cy="403278"/>
      </dsp:txXfrm>
    </dsp:sp>
    <dsp:sp modelId="{40A0EA11-711A-49FF-8A6D-8DEFA25715A4}">
      <dsp:nvSpPr>
        <dsp:cNvPr id="0" name=""/>
        <dsp:cNvSpPr/>
      </dsp:nvSpPr>
      <dsp:spPr>
        <a:xfrm>
          <a:off x="10705059" y="0"/>
          <a:ext cx="1486793" cy="403278"/>
        </a:xfrm>
        <a:prstGeom prst="chevron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X. Production</a:t>
          </a:r>
        </a:p>
      </dsp:txBody>
      <dsp:txXfrm>
        <a:off x="10906698" y="0"/>
        <a:ext cx="1083515" cy="403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>
              <a:defRPr sz="13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4143587" y="0"/>
            <a:ext cx="3169920" cy="481727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>
              <a:defRPr sz="1300"/>
            </a:lvl1pPr>
          </a:lstStyle>
          <a:p>
            <a:fld id="{8862F5D9-EF37-4B1B-BEED-C5F8369DCD84}" type="datetimeFigureOut">
              <a:rPr lang="fr-FR" smtClean="0"/>
              <a:t>23/11/2023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777875" y="1200150"/>
            <a:ext cx="5759450" cy="3240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731520" y="4620577"/>
            <a:ext cx="5852160" cy="3780473"/>
          </a:xfrm>
          <a:prstGeom prst="rect">
            <a:avLst/>
          </a:prstGeom>
        </p:spPr>
        <p:txBody>
          <a:bodyPr vert="horz" lIns="96661" tIns="48331" rIns="96661" bIns="48331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>
              <a:defRPr sz="13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4143587" y="9119474"/>
            <a:ext cx="3169920" cy="481726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r">
              <a:defRPr sz="1300"/>
            </a:lvl1pPr>
          </a:lstStyle>
          <a:p>
            <a:fld id="{7A19B4D8-ED8A-4D01-BDA3-FECB08B1687C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09583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Lien entre le leçon précédente et la nouvelle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D5970D-E2A6-4809-82AF-2E7A9FF3C381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88812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Guidage</a:t>
            </a:r>
            <a:r>
              <a:rPr lang="en-US" dirty="0"/>
              <a:t> pour les </a:t>
            </a:r>
            <a:r>
              <a:rPr lang="en-US" dirty="0" err="1"/>
              <a:t>objectifs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GG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4723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35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ALL = isoler un objectif (</a:t>
            </a:r>
            <a:r>
              <a:rPr lang="fr-FR" dirty="0" err="1"/>
              <a:t>gramm</a:t>
            </a:r>
            <a:r>
              <a:rPr lang="fr-FR" dirty="0"/>
              <a:t>/lexical); MOST = </a:t>
            </a:r>
            <a:r>
              <a:rPr lang="fr-FR" dirty="0" err="1"/>
              <a:t>obj</a:t>
            </a:r>
            <a:r>
              <a:rPr lang="fr-FR" dirty="0"/>
              <a:t> de la leçon; SOME = objectif de la prochaine leçon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9B4D8-ED8A-4D01-BDA3-FECB08B1687C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02955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Lien entre le leçon précédente et la nouvelle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D5970D-E2A6-4809-82AF-2E7A9FF3C381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62151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168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1) Faire des </a:t>
            </a:r>
            <a:r>
              <a:rPr lang="fr-FR" dirty="0" err="1"/>
              <a:t>mindmaps</a:t>
            </a:r>
            <a:r>
              <a:rPr lang="fr-FR" dirty="0"/>
              <a:t> par genre </a:t>
            </a:r>
          </a:p>
          <a:p>
            <a:r>
              <a:rPr lang="fr-FR" dirty="0"/>
              <a:t>2) Le pays de la pizza / des hamburgers </a:t>
            </a:r>
          </a:p>
          <a:p>
            <a:r>
              <a:rPr lang="fr-FR"/>
              <a:t>3) Donner </a:t>
            </a:r>
            <a:r>
              <a:rPr lang="fr-FR" dirty="0"/>
              <a:t>un pays et laisser les As faire la phrase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9B4D8-ED8A-4D01-BDA3-FECB08B1687C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169925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112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505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4504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3372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 able students do 4 to 8 + extension task</a:t>
            </a:r>
          </a:p>
          <a:p>
            <a:r>
              <a:rPr lang="en-US" dirty="0"/>
              <a:t>Peer assessment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5074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ALL = isoler un objectif (</a:t>
            </a:r>
            <a:r>
              <a:rPr lang="fr-FR" dirty="0" err="1"/>
              <a:t>gramm</a:t>
            </a:r>
            <a:r>
              <a:rPr lang="fr-FR" dirty="0"/>
              <a:t>/lexical); MOST = </a:t>
            </a:r>
            <a:r>
              <a:rPr lang="fr-FR" dirty="0" err="1"/>
              <a:t>obj</a:t>
            </a:r>
            <a:r>
              <a:rPr lang="fr-FR" dirty="0"/>
              <a:t> de la leçon; SOME = objectif de la prochaine leçon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9B4D8-ED8A-4D01-BDA3-FECB08B1687C}" type="slidenum">
              <a:rPr lang="fr-FR" smtClean="0"/>
              <a:t>73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386120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D3C977-7118-4AB2-BEB7-9EFA344E5AC7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51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000">
                <a:solidFill>
                  <a:srgbClr val="A400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667"/>
            </a:lvl1pPr>
            <a:lvl2pPr>
              <a:defRPr sz="2667"/>
            </a:lvl2pPr>
            <a:lvl3pPr>
              <a:defRPr sz="2667"/>
            </a:lvl3pPr>
            <a:lvl4pPr>
              <a:defRPr sz="2667"/>
            </a:lvl4pPr>
            <a:lvl5pPr>
              <a:defRPr sz="2667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F0EED-E36F-475A-9AC7-C6039C4CC8B5}" type="datetime1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95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09600" y="1"/>
            <a:ext cx="10972800" cy="878300"/>
          </a:xfrm>
        </p:spPr>
        <p:txBody>
          <a:bodyPr>
            <a:normAutofit/>
          </a:bodyPr>
          <a:lstStyle>
            <a:lvl1pPr>
              <a:defRPr sz="4000">
                <a:solidFill>
                  <a:srgbClr val="A4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1721"/>
            <a:ext cx="10972800" cy="4774443"/>
          </a:xfrm>
        </p:spPr>
        <p:txBody>
          <a:bodyPr>
            <a:normAutofit/>
          </a:bodyPr>
          <a:lstStyle>
            <a:lvl1pPr>
              <a:defRPr sz="2667"/>
            </a:lvl1pPr>
            <a:lvl2pPr>
              <a:defRPr sz="2400"/>
            </a:lvl2pPr>
            <a:lvl3pPr>
              <a:defRPr sz="2133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4096" y="6599586"/>
            <a:ext cx="2844800" cy="365125"/>
          </a:xfrm>
        </p:spPr>
        <p:txBody>
          <a:bodyPr/>
          <a:lstStyle/>
          <a:p>
            <a:fld id="{7255539D-7F82-D84C-95AB-595A89410EEF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753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FB02339-CF89-C713-9830-4EE4E61CC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319B18D-E841-596B-A981-102A7EB15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D5E5658-C68B-8706-F8AA-144E82635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11/23/2023</a:t>
            </a:fld>
            <a:endParaRPr lang="en-US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A77C913-C9AB-EF3A-465C-BFDD4816C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7DABFE2-9F1E-CD50-3D29-547DBA30F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33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E42E6-71BB-4374-9B71-B56D3D526A98}" type="datetimeFigureOut">
              <a:rPr lang="fr-FR" smtClean="0"/>
              <a:t>23/11/2023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2E12D-FFB0-4C4E-B6AD-DF52B2A02C1F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81672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993DD4-D408-5E9A-864D-03625913D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5777988-6FA8-E82B-16E1-9751D82F8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B6AAC51-DB8D-4B6C-DC39-4263A9D3C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11/23/2023</a:t>
            </a:fld>
            <a:endParaRPr lang="en-US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465F6B2-2110-9892-CDA6-4F7AAB37A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EEF764F-0318-7727-0D3C-6C68C21A7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4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0582526-95FA-C475-9510-E29E5D129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E14434C-F436-6495-9A42-1C00DA565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BD6B2BB-D874-4591-3767-339CDCF58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EB4C-1685-46B7-AD90-FFEC84B9393B}" type="datetime1">
              <a:rPr lang="en-US" smtClean="0"/>
              <a:t>11/23/2023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A07A9E6-59A4-1022-25CF-0F0515335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3A56038F-A05E-8005-05C4-E9C43BC24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32650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D845100-C700-08D9-D297-5A2BA1258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F8DEBAE-F215-BEA1-7A9D-3DEC72239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795B282-424B-DCF4-8FFF-5F0B4D69C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6C73-AC5A-46AE-A274-D44073FE036D}" type="datetimeFigureOut">
              <a:rPr lang="fr-FR" smtClean="0"/>
              <a:t>23/11/2023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42F2A0F-3FDC-E3A6-8D20-F2B6E6ACB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02BCD0E-92B0-57CD-7C10-DCC8C745F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026A6-C4E6-4978-8285-57FB14F43785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07201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3EB4C-1685-46B7-AD90-FFEC84B9393B}" type="datetime1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61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5539D-7F82-D84C-95AB-595A89410EEF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61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9886F82A-171A-702E-8BB8-61B807823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3C4A1C8-3945-5272-9198-7E830EB3C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684F330-CFEF-B93D-702E-32C6156802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11/23/2023</a:t>
            </a:fld>
            <a:endParaRPr lang="en-US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940EAF9-6142-CA4C-7986-E44D623393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3566156-DC7C-2B57-5C9D-5767C66B1F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98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5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B4386EBC-A94F-4F09-CD49-ABC9712C8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92EB6EB-B4BB-8FFA-AAFF-B13344D80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042A12C-C675-236B-A24D-7DF2CF2ADE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11/23/2023</a:t>
            </a:fld>
            <a:endParaRPr lang="en-US" dirty="0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3C9E2C4-D0C4-C881-B8E7-0428C3F19F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C7C1326-DC02-EE75-6341-33F94FC48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557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6DF5D258-E419-8664-F21D-83FC36D0E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100F489-D6CC-588A-44BE-ECA969075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8C4E0CE-8897-BD8F-88D4-003694528C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3EB4C-1685-46B7-AD90-FFEC84B9393B}" type="datetime1">
              <a:rPr lang="en-US" smtClean="0"/>
              <a:t>11/23/2023</a:t>
            </a:fld>
            <a:endParaRPr lang="en-US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C78A7CB-A3E1-898E-B34E-2BE6BD22B5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1D95830-A2F7-2B35-A68D-2CAB77E12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576F8-4F0C-FD4F-B2E1-A427388F89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99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4E59F760-38E6-6AF1-0D9B-D2042D427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9A321BC7-DC32-F294-3E5E-1F21E393D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1C3B640-5DF7-5C4D-339E-C74778375E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E6C73-AC5A-46AE-A274-D44073FE036D}" type="datetimeFigureOut">
              <a:rPr lang="fr-FR" smtClean="0"/>
              <a:t>23/11/2023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E5B831F-EC61-DB60-C906-D2D188875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A5C67A4-8854-9721-E33C-D4198D77A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026A6-C4E6-4978-8285-57FB14F43785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80050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3.xml"/><Relationship Id="rId7" Type="http://schemas.openxmlformats.org/officeDocument/2006/relationships/diagramLayout" Target="../diagrams/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Data" Target="../diagrams/data2.xml"/><Relationship Id="rId11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diagramLayout" Target="../diagrams/layout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openxmlformats.org/officeDocument/2006/relationships/diagramData" Target="../diagrams/data5.xml"/><Relationship Id="rId2" Type="http://schemas.openxmlformats.org/officeDocument/2006/relationships/notesSlide" Target="../notesSlides/notesSlide2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14.gif"/><Relationship Id="rId5" Type="http://schemas.openxmlformats.org/officeDocument/2006/relationships/diagramQuickStyle" Target="../diagrams/quickStyle4.xml"/><Relationship Id="rId15" Type="http://schemas.openxmlformats.org/officeDocument/2006/relationships/diagramColors" Target="../diagrams/colors5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4.xml"/><Relationship Id="rId9" Type="http://schemas.openxmlformats.org/officeDocument/2006/relationships/image" Target="../media/image13.jpg"/><Relationship Id="rId1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diagramQuickStyle" Target="../diagrams/quickStyle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diagramLayout" Target="../diagrams/layout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11" Type="http://schemas.openxmlformats.org/officeDocument/2006/relationships/diagramData" Target="../diagrams/data7.xml"/><Relationship Id="rId5" Type="http://schemas.openxmlformats.org/officeDocument/2006/relationships/diagramQuickStyle" Target="../diagrams/quickStyle6.xml"/><Relationship Id="rId15" Type="http://schemas.microsoft.com/office/2007/relationships/diagramDrawing" Target="../diagrams/drawing7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6.xml"/><Relationship Id="rId9" Type="http://schemas.openxmlformats.org/officeDocument/2006/relationships/image" Target="../media/image13.jpg"/><Relationship Id="rId14" Type="http://schemas.openxmlformats.org/officeDocument/2006/relationships/diagramColors" Target="../diagrams/colors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2.xml"/><Relationship Id="rId3" Type="http://schemas.openxmlformats.org/officeDocument/2006/relationships/slideLayout" Target="../slideLayouts/slideLayout3.xml"/><Relationship Id="rId7" Type="http://schemas.openxmlformats.org/officeDocument/2006/relationships/diagramLayout" Target="../diagrams/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Data" Target="../diagrams/data12.xml"/><Relationship Id="rId11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microsoft.com/office/2007/relationships/diagramDrawing" Target="../diagrams/drawing12.xml"/><Relationship Id="rId4" Type="http://schemas.openxmlformats.org/officeDocument/2006/relationships/notesSlide" Target="../notesSlides/notesSlide5.xml"/><Relationship Id="rId9" Type="http://schemas.openxmlformats.org/officeDocument/2006/relationships/diagramColors" Target="../diagrams/colors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1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4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1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diagramData" Target="../diagrams/data14.xml"/><Relationship Id="rId5" Type="http://schemas.openxmlformats.org/officeDocument/2006/relationships/image" Target="../media/image22.png"/><Relationship Id="rId10" Type="http://schemas.microsoft.com/office/2007/relationships/diagramDrawing" Target="../diagrams/drawing14.xml"/><Relationship Id="rId4" Type="http://schemas.openxmlformats.org/officeDocument/2006/relationships/image" Target="../media/image21.png"/><Relationship Id="rId9" Type="http://schemas.openxmlformats.org/officeDocument/2006/relationships/diagramColors" Target="../diagrams/colors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5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15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diagramData" Target="../diagrams/data15.xml"/><Relationship Id="rId5" Type="http://schemas.openxmlformats.org/officeDocument/2006/relationships/image" Target="../media/image22.png"/><Relationship Id="rId10" Type="http://schemas.microsoft.com/office/2007/relationships/diagramDrawing" Target="../diagrams/drawing15.xml"/><Relationship Id="rId4" Type="http://schemas.openxmlformats.org/officeDocument/2006/relationships/image" Target="../media/image23.png"/><Relationship Id="rId9" Type="http://schemas.openxmlformats.org/officeDocument/2006/relationships/diagramColors" Target="../diagrams/colors15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18.xml"/><Relationship Id="rId9" Type="http://schemas.openxmlformats.org/officeDocument/2006/relationships/image" Target="../media/image13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9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9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19.xml"/><Relationship Id="rId11" Type="http://schemas.openxmlformats.org/officeDocument/2006/relationships/image" Target="../media/image28.png"/><Relationship Id="rId5" Type="http://schemas.openxmlformats.org/officeDocument/2006/relationships/diagramData" Target="../diagrams/data19.xml"/><Relationship Id="rId10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microsoft.com/office/2007/relationships/diagramDrawing" Target="../diagrams/drawing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21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diagramData" Target="../diagrams/data21.xml"/><Relationship Id="rId11" Type="http://schemas.openxmlformats.org/officeDocument/2006/relationships/image" Target="../media/image30.png"/><Relationship Id="rId5" Type="http://schemas.openxmlformats.org/officeDocument/2006/relationships/image" Target="../media/image22.png"/><Relationship Id="rId10" Type="http://schemas.microsoft.com/office/2007/relationships/diagramDrawing" Target="../diagrams/drawing21.xml"/><Relationship Id="rId4" Type="http://schemas.openxmlformats.org/officeDocument/2006/relationships/image" Target="../media/image29.png"/><Relationship Id="rId9" Type="http://schemas.openxmlformats.org/officeDocument/2006/relationships/diagramColors" Target="../diagrams/colors2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2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2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Data" Target="../diagrams/data22.xml"/><Relationship Id="rId11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microsoft.com/office/2007/relationships/diagramDrawing" Target="../diagrams/drawing22.xml"/><Relationship Id="rId4" Type="http://schemas.openxmlformats.org/officeDocument/2006/relationships/image" Target="../media/image31.png"/><Relationship Id="rId9" Type="http://schemas.openxmlformats.org/officeDocument/2006/relationships/diagramColors" Target="../diagrams/colors2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3.xml"/><Relationship Id="rId3" Type="http://schemas.openxmlformats.org/officeDocument/2006/relationships/hyperlink" Target="https://create.kahoot.it/details/91b2d41d-748f-43d4-b2e2-7aa949420868" TargetMode="External"/><Relationship Id="rId7" Type="http://schemas.openxmlformats.org/officeDocument/2006/relationships/diagramQuickStyle" Target="../diagrams/quickStyle23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3.xml"/><Relationship Id="rId5" Type="http://schemas.openxmlformats.org/officeDocument/2006/relationships/diagramData" Target="../diagrams/data23.xml"/><Relationship Id="rId4" Type="http://schemas.openxmlformats.org/officeDocument/2006/relationships/hyperlink" Target="https://create.kahoot.it/details/ef36d90a-a9da-4881-b4fa-fbe8e8c482e3" TargetMode="External"/><Relationship Id="rId9" Type="http://schemas.microsoft.com/office/2007/relationships/diagramDrawing" Target="../diagrams/drawing2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4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24.xml"/><Relationship Id="rId5" Type="http://schemas.openxmlformats.org/officeDocument/2006/relationships/diagramData" Target="../diagrams/data24.xml"/><Relationship Id="rId10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microsoft.com/office/2007/relationships/diagramDrawing" Target="../diagrams/drawing2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5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25.xml"/><Relationship Id="rId5" Type="http://schemas.openxmlformats.org/officeDocument/2006/relationships/diagramData" Target="../diagrams/data25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2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26.xml"/><Relationship Id="rId9" Type="http://schemas.openxmlformats.org/officeDocument/2006/relationships/image" Target="../media/image13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7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27.xml"/><Relationship Id="rId5" Type="http://schemas.openxmlformats.org/officeDocument/2006/relationships/diagramData" Target="../diagrams/data27.xml"/><Relationship Id="rId10" Type="http://schemas.openxmlformats.org/officeDocument/2006/relationships/image" Target="../media/image27.png"/><Relationship Id="rId4" Type="http://schemas.openxmlformats.org/officeDocument/2006/relationships/image" Target="../media/image35.png"/><Relationship Id="rId9" Type="http://schemas.microsoft.com/office/2007/relationships/diagramDrawing" Target="../diagrams/drawing2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Relationship Id="rId9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gif"/><Relationship Id="rId13" Type="http://schemas.openxmlformats.org/officeDocument/2006/relationships/diagramColors" Target="../diagrams/colors29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2.png"/><Relationship Id="rId12" Type="http://schemas.openxmlformats.org/officeDocument/2006/relationships/diagramQuickStyle" Target="../diagrams/quickStyle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1.png"/><Relationship Id="rId11" Type="http://schemas.openxmlformats.org/officeDocument/2006/relationships/diagramLayout" Target="../diagrams/layout29.xml"/><Relationship Id="rId5" Type="http://schemas.openxmlformats.org/officeDocument/2006/relationships/image" Target="../media/image40.png"/><Relationship Id="rId15" Type="http://schemas.openxmlformats.org/officeDocument/2006/relationships/image" Target="../media/image6.png"/><Relationship Id="rId10" Type="http://schemas.openxmlformats.org/officeDocument/2006/relationships/diagramData" Target="../diagrams/data29.xml"/><Relationship Id="rId4" Type="http://schemas.openxmlformats.org/officeDocument/2006/relationships/image" Target="../media/image39.png"/><Relationship Id="rId9" Type="http://schemas.openxmlformats.org/officeDocument/2006/relationships/image" Target="../media/image44.gif"/><Relationship Id="rId14" Type="http://schemas.microsoft.com/office/2007/relationships/diagramDrawing" Target="../diagrams/drawing2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0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0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30.xml"/><Relationship Id="rId5" Type="http://schemas.openxmlformats.org/officeDocument/2006/relationships/diagramData" Target="../diagrams/data30.xml"/><Relationship Id="rId10" Type="http://schemas.openxmlformats.org/officeDocument/2006/relationships/image" Target="../media/image33.png"/><Relationship Id="rId4" Type="http://schemas.openxmlformats.org/officeDocument/2006/relationships/image" Target="../media/image45.png"/><Relationship Id="rId9" Type="http://schemas.microsoft.com/office/2007/relationships/diagramDrawing" Target="../diagrams/drawing3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1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3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Data" Target="../diagrams/data31.xml"/><Relationship Id="rId11" Type="http://schemas.openxmlformats.org/officeDocument/2006/relationships/image" Target="../media/image24.png"/><Relationship Id="rId5" Type="http://schemas.openxmlformats.org/officeDocument/2006/relationships/image" Target="../media/image47.png"/><Relationship Id="rId10" Type="http://schemas.microsoft.com/office/2007/relationships/diagramDrawing" Target="../diagrams/drawing31.xml"/><Relationship Id="rId4" Type="http://schemas.openxmlformats.org/officeDocument/2006/relationships/image" Target="../media/image46.png"/><Relationship Id="rId9" Type="http://schemas.openxmlformats.org/officeDocument/2006/relationships/diagramColors" Target="../diagrams/colors3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32.xml"/><Relationship Id="rId5" Type="http://schemas.openxmlformats.org/officeDocument/2006/relationships/diagramData" Target="../diagrams/data32.xml"/><Relationship Id="rId10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microsoft.com/office/2007/relationships/diagramDrawing" Target="../diagrams/drawing3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3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3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Layout" Target="../diagrams/layout33.xml"/><Relationship Id="rId5" Type="http://schemas.openxmlformats.org/officeDocument/2006/relationships/diagramData" Target="../diagrams/data33.xml"/><Relationship Id="rId10" Type="http://schemas.openxmlformats.org/officeDocument/2006/relationships/image" Target="../media/image22.png"/><Relationship Id="rId4" Type="http://schemas.openxmlformats.org/officeDocument/2006/relationships/image" Target="../media/image29.png"/><Relationship Id="rId9" Type="http://schemas.microsoft.com/office/2007/relationships/diagramDrawing" Target="../diagrams/drawing33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4.xml"/><Relationship Id="rId3" Type="http://schemas.openxmlformats.org/officeDocument/2006/relationships/hyperlink" Target="https://create.kahoot.it/details/6e5e0a48-853a-4508-8313-e5f3752ec693" TargetMode="External"/><Relationship Id="rId7" Type="http://schemas.openxmlformats.org/officeDocument/2006/relationships/diagramLayout" Target="../diagrams/layout34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34.xml"/><Relationship Id="rId5" Type="http://schemas.openxmlformats.org/officeDocument/2006/relationships/hyperlink" Target="https://create.kahoot.it/details/5c1bd7dc-8e29-4269-ab24-0a80280a09e9" TargetMode="External"/><Relationship Id="rId10" Type="http://schemas.microsoft.com/office/2007/relationships/diagramDrawing" Target="../diagrams/drawing34.xml"/><Relationship Id="rId4" Type="http://schemas.openxmlformats.org/officeDocument/2006/relationships/hyperlink" Target="https://create.kahoot.it/details/b1330769-8d39-4032-947c-9139227387a2" TargetMode="External"/><Relationship Id="rId9" Type="http://schemas.openxmlformats.org/officeDocument/2006/relationships/diagramColors" Target="../diagrams/colors3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5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35.xml"/><Relationship Id="rId5" Type="http://schemas.openxmlformats.org/officeDocument/2006/relationships/diagramData" Target="../diagrams/data35.xml"/><Relationship Id="rId10" Type="http://schemas.openxmlformats.org/officeDocument/2006/relationships/image" Target="../media/image27.png"/><Relationship Id="rId4" Type="http://schemas.openxmlformats.org/officeDocument/2006/relationships/image" Target="../media/image35.png"/><Relationship Id="rId9" Type="http://schemas.microsoft.com/office/2007/relationships/diagramDrawing" Target="../diagrams/drawing35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6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36.xml"/><Relationship Id="rId5" Type="http://schemas.openxmlformats.org/officeDocument/2006/relationships/diagramData" Target="../diagrams/data36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3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7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2.png"/><Relationship Id="rId12" Type="http://schemas.microsoft.com/office/2007/relationships/diagramDrawing" Target="../diagrams/drawing3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50.png"/><Relationship Id="rId11" Type="http://schemas.openxmlformats.org/officeDocument/2006/relationships/diagramColors" Target="../diagrams/colors37.xml"/><Relationship Id="rId5" Type="http://schemas.openxmlformats.org/officeDocument/2006/relationships/image" Target="../media/image49.png"/><Relationship Id="rId10" Type="http://schemas.openxmlformats.org/officeDocument/2006/relationships/diagramQuickStyle" Target="../diagrams/quickStyle37.xml"/><Relationship Id="rId4" Type="http://schemas.openxmlformats.org/officeDocument/2006/relationships/image" Target="../media/image48.png"/><Relationship Id="rId9" Type="http://schemas.openxmlformats.org/officeDocument/2006/relationships/diagramLayout" Target="../diagrams/layout37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8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3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38.xml"/><Relationship Id="rId5" Type="http://schemas.openxmlformats.org/officeDocument/2006/relationships/diagramLayout" Target="../diagrams/layout38.xml"/><Relationship Id="rId4" Type="http://schemas.openxmlformats.org/officeDocument/2006/relationships/diagramData" Target="../diagrams/data38.xml"/><Relationship Id="rId9" Type="http://schemas.openxmlformats.org/officeDocument/2006/relationships/image" Target="../media/image2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9.xml"/><Relationship Id="rId7" Type="http://schemas.microsoft.com/office/2007/relationships/diagramDrawing" Target="../diagrams/drawing39.xm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9.xml"/><Relationship Id="rId5" Type="http://schemas.openxmlformats.org/officeDocument/2006/relationships/diagramQuickStyle" Target="../diagrams/quickStyle39.xml"/><Relationship Id="rId4" Type="http://schemas.openxmlformats.org/officeDocument/2006/relationships/diagramLayout" Target="../diagrams/layout3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40.xml"/><Relationship Id="rId7" Type="http://schemas.microsoft.com/office/2007/relationships/diagramDrawing" Target="../diagrams/drawing4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0.xml"/><Relationship Id="rId5" Type="http://schemas.openxmlformats.org/officeDocument/2006/relationships/diagramQuickStyle" Target="../diagrams/quickStyle40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40.xml"/><Relationship Id="rId9" Type="http://schemas.openxmlformats.org/officeDocument/2006/relationships/image" Target="../media/image13.jp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4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41.xml"/><Relationship Id="rId5" Type="http://schemas.openxmlformats.org/officeDocument/2006/relationships/diagramData" Target="../diagrams/data41.xml"/><Relationship Id="rId10" Type="http://schemas.openxmlformats.org/officeDocument/2006/relationships/image" Target="../media/image27.png"/><Relationship Id="rId4" Type="http://schemas.openxmlformats.org/officeDocument/2006/relationships/image" Target="../media/image52.png"/><Relationship Id="rId9" Type="http://schemas.microsoft.com/office/2007/relationships/diagramDrawing" Target="../diagrams/drawing4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2.xml"/><Relationship Id="rId2" Type="http://schemas.openxmlformats.org/officeDocument/2006/relationships/diagramData" Target="../diagrams/data4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2.xml"/><Relationship Id="rId5" Type="http://schemas.openxmlformats.org/officeDocument/2006/relationships/diagramColors" Target="../diagrams/colors42.xml"/><Relationship Id="rId4" Type="http://schemas.openxmlformats.org/officeDocument/2006/relationships/diagramQuickStyle" Target="../diagrams/quickStyle4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3.xml"/><Relationship Id="rId7" Type="http://schemas.microsoft.com/office/2007/relationships/diagramDrawing" Target="../diagrams/drawing43.xm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3.xml"/><Relationship Id="rId5" Type="http://schemas.openxmlformats.org/officeDocument/2006/relationships/diagramQuickStyle" Target="../diagrams/quickStyle43.xml"/><Relationship Id="rId4" Type="http://schemas.openxmlformats.org/officeDocument/2006/relationships/diagramLayout" Target="../diagrams/layout43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4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44.xml"/><Relationship Id="rId12" Type="http://schemas.openxmlformats.org/officeDocument/2006/relationships/image" Target="../media/image57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diagramData" Target="../diagrams/data44.xml"/><Relationship Id="rId11" Type="http://schemas.openxmlformats.org/officeDocument/2006/relationships/image" Target="../media/image56.gif"/><Relationship Id="rId5" Type="http://schemas.openxmlformats.org/officeDocument/2006/relationships/image" Target="../media/image55.png"/><Relationship Id="rId10" Type="http://schemas.microsoft.com/office/2007/relationships/diagramDrawing" Target="../diagrams/drawing44.xml"/><Relationship Id="rId4" Type="http://schemas.openxmlformats.org/officeDocument/2006/relationships/image" Target="../media/image54.png"/><Relationship Id="rId9" Type="http://schemas.openxmlformats.org/officeDocument/2006/relationships/diagramColors" Target="../diagrams/colors44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5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45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Layout" Target="../diagrams/layout45.xml"/><Relationship Id="rId5" Type="http://schemas.openxmlformats.org/officeDocument/2006/relationships/diagramData" Target="../diagrams/data45.xml"/><Relationship Id="rId10" Type="http://schemas.openxmlformats.org/officeDocument/2006/relationships/image" Target="../media/image22.png"/><Relationship Id="rId4" Type="http://schemas.openxmlformats.org/officeDocument/2006/relationships/image" Target="../media/image29.png"/><Relationship Id="rId9" Type="http://schemas.microsoft.com/office/2007/relationships/diagramDrawing" Target="../diagrams/drawing45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6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46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diagramData" Target="../diagrams/data46.xml"/><Relationship Id="rId5" Type="http://schemas.openxmlformats.org/officeDocument/2006/relationships/image" Target="../media/image22.png"/><Relationship Id="rId10" Type="http://schemas.microsoft.com/office/2007/relationships/diagramDrawing" Target="../diagrams/drawing46.xml"/><Relationship Id="rId4" Type="http://schemas.openxmlformats.org/officeDocument/2006/relationships/image" Target="../media/image58.png"/><Relationship Id="rId9" Type="http://schemas.openxmlformats.org/officeDocument/2006/relationships/diagramColors" Target="../diagrams/colors46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7.xml"/><Relationship Id="rId3" Type="http://schemas.openxmlformats.org/officeDocument/2006/relationships/slideLayout" Target="../slideLayouts/slideLayout6.xml"/><Relationship Id="rId7" Type="http://schemas.openxmlformats.org/officeDocument/2006/relationships/diagramData" Target="../diagrams/data47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6" Type="http://schemas.openxmlformats.org/officeDocument/2006/relationships/image" Target="../media/image22.png"/><Relationship Id="rId11" Type="http://schemas.microsoft.com/office/2007/relationships/diagramDrawing" Target="../diagrams/drawing47.xml"/><Relationship Id="rId5" Type="http://schemas.openxmlformats.org/officeDocument/2006/relationships/image" Target="../media/image60.png"/><Relationship Id="rId10" Type="http://schemas.openxmlformats.org/officeDocument/2006/relationships/diagramColors" Target="../diagrams/colors47.xml"/><Relationship Id="rId4" Type="http://schemas.openxmlformats.org/officeDocument/2006/relationships/image" Target="../media/image59.png"/><Relationship Id="rId9" Type="http://schemas.openxmlformats.org/officeDocument/2006/relationships/diagramQuickStyle" Target="../diagrams/quickStyle47.xml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8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4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QuickStyle" Target="../diagrams/quickStyle48.xml"/><Relationship Id="rId5" Type="http://schemas.openxmlformats.org/officeDocument/2006/relationships/diagramLayout" Target="../diagrams/layout48.xml"/><Relationship Id="rId4" Type="http://schemas.openxmlformats.org/officeDocument/2006/relationships/diagramData" Target="../diagrams/data48.xml"/><Relationship Id="rId9" Type="http://schemas.openxmlformats.org/officeDocument/2006/relationships/image" Target="../media/image6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9.xml"/><Relationship Id="rId3" Type="http://schemas.openxmlformats.org/officeDocument/2006/relationships/slideLayout" Target="../slideLayouts/slideLayout6.xml"/><Relationship Id="rId7" Type="http://schemas.openxmlformats.org/officeDocument/2006/relationships/diagramData" Target="../diagrams/data49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hyperlink" Target="https://play.kahoot.it/v2/?quizId=a4ff264e-70be-4782-bfa0-910a620b5fb8" TargetMode="External"/><Relationship Id="rId11" Type="http://schemas.microsoft.com/office/2007/relationships/diagramDrawing" Target="../diagrams/drawing49.xml"/><Relationship Id="rId5" Type="http://schemas.openxmlformats.org/officeDocument/2006/relationships/image" Target="../media/image22.png"/><Relationship Id="rId10" Type="http://schemas.openxmlformats.org/officeDocument/2006/relationships/diagramColors" Target="../diagrams/colors49.xml"/><Relationship Id="rId4" Type="http://schemas.openxmlformats.org/officeDocument/2006/relationships/image" Target="../media/image14.gif"/><Relationship Id="rId9" Type="http://schemas.openxmlformats.org/officeDocument/2006/relationships/diagramQuickStyle" Target="../diagrams/quickStyle49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0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50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diagramData" Target="../diagrams/data50.xml"/><Relationship Id="rId5" Type="http://schemas.openxmlformats.org/officeDocument/2006/relationships/image" Target="../media/image22.png"/><Relationship Id="rId10" Type="http://schemas.microsoft.com/office/2007/relationships/diagramDrawing" Target="../diagrams/drawing50.xml"/><Relationship Id="rId4" Type="http://schemas.openxmlformats.org/officeDocument/2006/relationships/image" Target="../media/image61.png"/><Relationship Id="rId9" Type="http://schemas.openxmlformats.org/officeDocument/2006/relationships/diagramColors" Target="../diagrams/colors5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5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QuickStyle" Target="../diagrams/quickStyle51.xml"/><Relationship Id="rId5" Type="http://schemas.openxmlformats.org/officeDocument/2006/relationships/diagramLayout" Target="../diagrams/layout51.xml"/><Relationship Id="rId4" Type="http://schemas.openxmlformats.org/officeDocument/2006/relationships/diagramData" Target="../diagrams/data51.xml"/><Relationship Id="rId9" Type="http://schemas.openxmlformats.org/officeDocument/2006/relationships/image" Target="../media/image6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5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52.xml"/><Relationship Id="rId5" Type="http://schemas.openxmlformats.org/officeDocument/2006/relationships/diagramData" Target="../diagrams/data52.xml"/><Relationship Id="rId10" Type="http://schemas.openxmlformats.org/officeDocument/2006/relationships/image" Target="../media/image33.png"/><Relationship Id="rId4" Type="http://schemas.openxmlformats.org/officeDocument/2006/relationships/image" Target="../media/image62.png"/><Relationship Id="rId9" Type="http://schemas.microsoft.com/office/2007/relationships/diagramDrawing" Target="../diagrams/drawing52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e.kahoot.it/details/832869b9-486f-494a-9c0d-9afd933f1f28" TargetMode="External"/><Relationship Id="rId3" Type="http://schemas.openxmlformats.org/officeDocument/2006/relationships/diagramData" Target="../diagrams/data53.xml"/><Relationship Id="rId7" Type="http://schemas.microsoft.com/office/2007/relationships/diagramDrawing" Target="../diagrams/drawing53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3.xml"/><Relationship Id="rId5" Type="http://schemas.openxmlformats.org/officeDocument/2006/relationships/diagramQuickStyle" Target="../diagrams/quickStyle53.xml"/><Relationship Id="rId4" Type="http://schemas.openxmlformats.org/officeDocument/2006/relationships/diagramLayout" Target="../diagrams/layout53.xml"/><Relationship Id="rId9" Type="http://schemas.openxmlformats.org/officeDocument/2006/relationships/hyperlink" Target="https://dashboard.blooket.com/set/619f1c5756f7c3bbdfa93595" TargetMode="Externa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4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5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54.xml"/><Relationship Id="rId5" Type="http://schemas.openxmlformats.org/officeDocument/2006/relationships/diagramData" Target="../diagrams/data54.xml"/><Relationship Id="rId10" Type="http://schemas.openxmlformats.org/officeDocument/2006/relationships/image" Target="../media/image27.png"/><Relationship Id="rId4" Type="http://schemas.openxmlformats.org/officeDocument/2006/relationships/image" Target="../media/image52.png"/><Relationship Id="rId9" Type="http://schemas.microsoft.com/office/2007/relationships/diagramDrawing" Target="../diagrams/drawing54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55.xml"/><Relationship Id="rId5" Type="http://schemas.openxmlformats.org/officeDocument/2006/relationships/diagramData" Target="../diagrams/data55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55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56.xml"/><Relationship Id="rId7" Type="http://schemas.microsoft.com/office/2007/relationships/diagramDrawing" Target="../diagrams/drawing5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6.xml"/><Relationship Id="rId5" Type="http://schemas.openxmlformats.org/officeDocument/2006/relationships/diagramQuickStyle" Target="../diagrams/quickStyle56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56.xml"/><Relationship Id="rId9" Type="http://schemas.openxmlformats.org/officeDocument/2006/relationships/image" Target="../media/image13.jp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7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57.xml"/><Relationship Id="rId5" Type="http://schemas.openxmlformats.org/officeDocument/2006/relationships/diagramData" Target="../diagrams/data57.xml"/><Relationship Id="rId10" Type="http://schemas.openxmlformats.org/officeDocument/2006/relationships/image" Target="../media/image27.png"/><Relationship Id="rId4" Type="http://schemas.openxmlformats.org/officeDocument/2006/relationships/image" Target="../media/image63.png"/><Relationship Id="rId9" Type="http://schemas.microsoft.com/office/2007/relationships/diagramDrawing" Target="../diagrams/drawing57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8.xml"/><Relationship Id="rId3" Type="http://schemas.openxmlformats.org/officeDocument/2006/relationships/slideLayout" Target="../slideLayouts/slideLayout3.xml"/><Relationship Id="rId7" Type="http://schemas.openxmlformats.org/officeDocument/2006/relationships/diagramLayout" Target="../diagrams/layout58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diagramData" Target="../diagrams/data58.xml"/><Relationship Id="rId5" Type="http://schemas.openxmlformats.org/officeDocument/2006/relationships/image" Target="../media/image22.png"/><Relationship Id="rId10" Type="http://schemas.microsoft.com/office/2007/relationships/diagramDrawing" Target="../diagrams/drawing58.xml"/><Relationship Id="rId4" Type="http://schemas.openxmlformats.org/officeDocument/2006/relationships/image" Target="../media/image64.png"/><Relationship Id="rId9" Type="http://schemas.openxmlformats.org/officeDocument/2006/relationships/diagramColors" Target="../diagrams/colors58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9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59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59.xml"/><Relationship Id="rId5" Type="http://schemas.openxmlformats.org/officeDocument/2006/relationships/diagramData" Target="../diagrams/data59.xml"/><Relationship Id="rId10" Type="http://schemas.openxmlformats.org/officeDocument/2006/relationships/image" Target="../media/image33.png"/><Relationship Id="rId4" Type="http://schemas.openxmlformats.org/officeDocument/2006/relationships/image" Target="../media/image65.png"/><Relationship Id="rId9" Type="http://schemas.microsoft.com/office/2007/relationships/diagramDrawing" Target="../diagrams/drawing59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diagramData" Target="../diagrams/data60.xml"/><Relationship Id="rId7" Type="http://schemas.microsoft.com/office/2007/relationships/diagramDrawing" Target="../diagrams/drawing60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0.xml"/><Relationship Id="rId5" Type="http://schemas.openxmlformats.org/officeDocument/2006/relationships/diagramQuickStyle" Target="../diagrams/quickStyle60.xml"/><Relationship Id="rId4" Type="http://schemas.openxmlformats.org/officeDocument/2006/relationships/diagramLayout" Target="../diagrams/layout60.xml"/><Relationship Id="rId9" Type="http://schemas.openxmlformats.org/officeDocument/2006/relationships/image" Target="../media/image67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6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61.xml"/><Relationship Id="rId5" Type="http://schemas.openxmlformats.org/officeDocument/2006/relationships/diagramData" Target="../diagrams/data61.xml"/><Relationship Id="rId10" Type="http://schemas.openxmlformats.org/officeDocument/2006/relationships/image" Target="../media/image27.png"/><Relationship Id="rId4" Type="http://schemas.openxmlformats.org/officeDocument/2006/relationships/image" Target="../media/image63.png"/><Relationship Id="rId9" Type="http://schemas.microsoft.com/office/2007/relationships/diagramDrawing" Target="../diagrams/drawing61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6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62.xml"/><Relationship Id="rId5" Type="http://schemas.openxmlformats.org/officeDocument/2006/relationships/diagramData" Target="../diagrams/data62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6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63.xml"/><Relationship Id="rId7" Type="http://schemas.microsoft.com/office/2007/relationships/diagramDrawing" Target="../diagrams/drawing6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3.xml"/><Relationship Id="rId5" Type="http://schemas.openxmlformats.org/officeDocument/2006/relationships/diagramQuickStyle" Target="../diagrams/quickStyle63.xml"/><Relationship Id="rId10" Type="http://schemas.openxmlformats.org/officeDocument/2006/relationships/hyperlink" Target="https://www.flickr.com/photos/38299630@N05/21683240124" TargetMode="External"/><Relationship Id="rId4" Type="http://schemas.openxmlformats.org/officeDocument/2006/relationships/diagramLayout" Target="../diagrams/layout63.xml"/><Relationship Id="rId9" Type="http://schemas.openxmlformats.org/officeDocument/2006/relationships/image" Target="../media/image13.jp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4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6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64.xml"/><Relationship Id="rId5" Type="http://schemas.openxmlformats.org/officeDocument/2006/relationships/diagramData" Target="../diagrams/data64.xml"/><Relationship Id="rId10" Type="http://schemas.openxmlformats.org/officeDocument/2006/relationships/image" Target="../media/image27.png"/><Relationship Id="rId4" Type="http://schemas.openxmlformats.org/officeDocument/2006/relationships/image" Target="../media/image68.png"/><Relationship Id="rId9" Type="http://schemas.microsoft.com/office/2007/relationships/diagramDrawing" Target="../diagrams/drawing64.xml"/></Relationships>
</file>

<file path=ppt/slides/_rels/slide6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5.xml"/><Relationship Id="rId3" Type="http://schemas.openxmlformats.org/officeDocument/2006/relationships/image" Target="../media/image69.gif"/><Relationship Id="rId7" Type="http://schemas.openxmlformats.org/officeDocument/2006/relationships/diagramColors" Target="../diagrams/colors65.xml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5.xml"/><Relationship Id="rId5" Type="http://schemas.openxmlformats.org/officeDocument/2006/relationships/diagramLayout" Target="../diagrams/layout65.xml"/><Relationship Id="rId4" Type="http://schemas.openxmlformats.org/officeDocument/2006/relationships/diagramData" Target="../diagrams/data6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6.xml"/><Relationship Id="rId7" Type="http://schemas.microsoft.com/office/2007/relationships/diagramDrawing" Target="../diagrams/drawing66.xm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6.xml"/><Relationship Id="rId5" Type="http://schemas.openxmlformats.org/officeDocument/2006/relationships/diagramQuickStyle" Target="../diagrams/quickStyle66.xml"/><Relationship Id="rId4" Type="http://schemas.openxmlformats.org/officeDocument/2006/relationships/diagramLayout" Target="../diagrams/layout66.xml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67.xml"/><Relationship Id="rId5" Type="http://schemas.openxmlformats.org/officeDocument/2006/relationships/diagramLayout" Target="../diagrams/layout67.xml"/><Relationship Id="rId10" Type="http://schemas.openxmlformats.org/officeDocument/2006/relationships/image" Target="../media/image71.png"/><Relationship Id="rId4" Type="http://schemas.openxmlformats.org/officeDocument/2006/relationships/diagramData" Target="../diagrams/data67.xml"/><Relationship Id="rId9" Type="http://schemas.openxmlformats.org/officeDocument/2006/relationships/image" Target="../media/image24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8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68.xml"/><Relationship Id="rId12" Type="http://schemas.openxmlformats.org/officeDocument/2006/relationships/image" Target="../media/image74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Data" Target="../diagrams/data68.xml"/><Relationship Id="rId11" Type="http://schemas.openxmlformats.org/officeDocument/2006/relationships/image" Target="../media/image33.png"/><Relationship Id="rId5" Type="http://schemas.openxmlformats.org/officeDocument/2006/relationships/image" Target="../media/image73.png"/><Relationship Id="rId10" Type="http://schemas.microsoft.com/office/2007/relationships/diagramDrawing" Target="../diagrams/drawing68.xml"/><Relationship Id="rId4" Type="http://schemas.openxmlformats.org/officeDocument/2006/relationships/image" Target="../media/image72.png"/><Relationship Id="rId9" Type="http://schemas.openxmlformats.org/officeDocument/2006/relationships/diagramColors" Target="../diagrams/colors68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0.xml"/><Relationship Id="rId3" Type="http://schemas.openxmlformats.org/officeDocument/2006/relationships/diagramData" Target="../diagrams/data69.xml"/><Relationship Id="rId7" Type="http://schemas.microsoft.com/office/2007/relationships/diagramDrawing" Target="../diagrams/drawing69.xml"/><Relationship Id="rId12" Type="http://schemas.microsoft.com/office/2007/relationships/diagramDrawing" Target="../diagrams/drawing70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9.xml"/><Relationship Id="rId11" Type="http://schemas.openxmlformats.org/officeDocument/2006/relationships/diagramColors" Target="../diagrams/colors70.xml"/><Relationship Id="rId5" Type="http://schemas.openxmlformats.org/officeDocument/2006/relationships/diagramQuickStyle" Target="../diagrams/quickStyle69.xml"/><Relationship Id="rId10" Type="http://schemas.openxmlformats.org/officeDocument/2006/relationships/diagramQuickStyle" Target="../diagrams/quickStyle70.xml"/><Relationship Id="rId4" Type="http://schemas.openxmlformats.org/officeDocument/2006/relationships/diagramLayout" Target="../diagrams/layout69.xml"/><Relationship Id="rId9" Type="http://schemas.openxmlformats.org/officeDocument/2006/relationships/diagramLayout" Target="../diagrams/layout70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7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71.xml"/><Relationship Id="rId5" Type="http://schemas.openxmlformats.org/officeDocument/2006/relationships/diagramData" Target="../diagrams/data71.xml"/><Relationship Id="rId10" Type="http://schemas.openxmlformats.org/officeDocument/2006/relationships/image" Target="../media/image27.png"/><Relationship Id="rId4" Type="http://schemas.openxmlformats.org/officeDocument/2006/relationships/image" Target="../media/image68.png"/><Relationship Id="rId9" Type="http://schemas.microsoft.com/office/2007/relationships/diagramDrawing" Target="../diagrams/drawing71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7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72.xml"/><Relationship Id="rId5" Type="http://schemas.openxmlformats.org/officeDocument/2006/relationships/diagramData" Target="../diagrams/data72.xml"/><Relationship Id="rId10" Type="http://schemas.openxmlformats.org/officeDocument/2006/relationships/image" Target="../media/image6.png"/><Relationship Id="rId4" Type="http://schemas.openxmlformats.org/officeDocument/2006/relationships/image" Target="../media/image14.gif"/><Relationship Id="rId9" Type="http://schemas.microsoft.com/office/2007/relationships/diagramDrawing" Target="../diagrams/drawing72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diagramDrawing" Target="../diagrams/drawing73.xml"/><Relationship Id="rId3" Type="http://schemas.microsoft.com/office/2007/relationships/media" Target="../media/media17.mp3"/><Relationship Id="rId7" Type="http://schemas.openxmlformats.org/officeDocument/2006/relationships/image" Target="../media/image76.png"/><Relationship Id="rId12" Type="http://schemas.openxmlformats.org/officeDocument/2006/relationships/diagramColors" Target="../diagrams/colors73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6" Type="http://schemas.openxmlformats.org/officeDocument/2006/relationships/image" Target="../media/image75.gif"/><Relationship Id="rId11" Type="http://schemas.openxmlformats.org/officeDocument/2006/relationships/diagramQuickStyle" Target="../diagrams/quickStyle73.xml"/><Relationship Id="rId5" Type="http://schemas.openxmlformats.org/officeDocument/2006/relationships/slideLayout" Target="../slideLayouts/slideLayout7.xml"/><Relationship Id="rId10" Type="http://schemas.openxmlformats.org/officeDocument/2006/relationships/diagramLayout" Target="../diagrams/layout73.xml"/><Relationship Id="rId4" Type="http://schemas.openxmlformats.org/officeDocument/2006/relationships/audio" Target="../media/media17.mp3"/><Relationship Id="rId9" Type="http://schemas.openxmlformats.org/officeDocument/2006/relationships/diagramData" Target="../diagrams/data73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4.xml"/><Relationship Id="rId3" Type="http://schemas.openxmlformats.org/officeDocument/2006/relationships/image" Target="../media/image77.png"/><Relationship Id="rId7" Type="http://schemas.openxmlformats.org/officeDocument/2006/relationships/diagramLayout" Target="../diagrams/layout74.xml"/><Relationship Id="rId2" Type="http://schemas.openxmlformats.org/officeDocument/2006/relationships/hyperlink" Target="https://ttsfree.com/speech-to-text" TargetMode="External"/><Relationship Id="rId1" Type="http://schemas.openxmlformats.org/officeDocument/2006/relationships/slideLayout" Target="../slideLayouts/slideLayout3.xml"/><Relationship Id="rId6" Type="http://schemas.openxmlformats.org/officeDocument/2006/relationships/diagramData" Target="../diagrams/data74.xml"/><Relationship Id="rId5" Type="http://schemas.openxmlformats.org/officeDocument/2006/relationships/image" Target="../media/image79.png"/><Relationship Id="rId10" Type="http://schemas.microsoft.com/office/2007/relationships/diagramDrawing" Target="../diagrams/drawing74.xml"/><Relationship Id="rId4" Type="http://schemas.openxmlformats.org/officeDocument/2006/relationships/image" Target="../media/image78.gif"/><Relationship Id="rId9" Type="http://schemas.openxmlformats.org/officeDocument/2006/relationships/diagramColors" Target="../diagrams/colors74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5.xml"/><Relationship Id="rId3" Type="http://schemas.openxmlformats.org/officeDocument/2006/relationships/image" Target="../media/image80.png"/><Relationship Id="rId7" Type="http://schemas.openxmlformats.org/officeDocument/2006/relationships/diagramLayout" Target="../diagrams/layout7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75.xml"/><Relationship Id="rId5" Type="http://schemas.openxmlformats.org/officeDocument/2006/relationships/image" Target="../media/image82.png"/><Relationship Id="rId10" Type="http://schemas.microsoft.com/office/2007/relationships/diagramDrawing" Target="../diagrams/drawing75.xml"/><Relationship Id="rId4" Type="http://schemas.openxmlformats.org/officeDocument/2006/relationships/image" Target="../media/image81.png"/><Relationship Id="rId9" Type="http://schemas.openxmlformats.org/officeDocument/2006/relationships/diagramColors" Target="../diagrams/colors75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7.xml"/><Relationship Id="rId3" Type="http://schemas.openxmlformats.org/officeDocument/2006/relationships/diagramData" Target="../diagrams/data76.xml"/><Relationship Id="rId7" Type="http://schemas.microsoft.com/office/2007/relationships/diagramDrawing" Target="../diagrams/drawing76.xml"/><Relationship Id="rId12" Type="http://schemas.microsoft.com/office/2007/relationships/diagramDrawing" Target="../diagrams/drawing7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76.xml"/><Relationship Id="rId11" Type="http://schemas.openxmlformats.org/officeDocument/2006/relationships/diagramColors" Target="../diagrams/colors77.xml"/><Relationship Id="rId5" Type="http://schemas.openxmlformats.org/officeDocument/2006/relationships/diagramQuickStyle" Target="../diagrams/quickStyle76.xml"/><Relationship Id="rId10" Type="http://schemas.openxmlformats.org/officeDocument/2006/relationships/diagramQuickStyle" Target="../diagrams/quickStyle77.xml"/><Relationship Id="rId4" Type="http://schemas.openxmlformats.org/officeDocument/2006/relationships/diagramLayout" Target="../diagrams/layout76.xml"/><Relationship Id="rId9" Type="http://schemas.openxmlformats.org/officeDocument/2006/relationships/diagramLayout" Target="../diagrams/layout7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gif"/><Relationship Id="rId2" Type="http://schemas.openxmlformats.org/officeDocument/2006/relationships/hyperlink" Target="file:///D:\Mes%20documents\PHUONG%20NAM%20CORP\COURS%20VIET\FLE%20Enfants\1.VAS\2022%202023\Plenaries-on-a-Plate-V1.pptx" TargetMode="External"/><Relationship Id="rId1" Type="http://schemas.openxmlformats.org/officeDocument/2006/relationships/slideLayout" Target="../slideLayouts/slideLayout3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gi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6.sv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AB6638D-E377-144A-A590-36A33978D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9" b="782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B46476E-E47D-19BB-0C34-C2496D8BC3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fr-FR" dirty="0">
                <a:solidFill>
                  <a:srgbClr val="FFFFFF"/>
                </a:solidFill>
              </a:rPr>
              <a:t>Les drapeaux de la classe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5F38D99F-2F99-5AA2-AA56-1FCD87FD9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fr-FR" dirty="0">
                <a:solidFill>
                  <a:srgbClr val="FFFFFF"/>
                </a:solidFill>
              </a:rPr>
              <a:t>Unité 2 – Leçon 3</a:t>
            </a:r>
          </a:p>
        </p:txBody>
      </p:sp>
    </p:spTree>
    <p:extLst>
      <p:ext uri="{BB962C8B-B14F-4D97-AF65-F5344CB8AC3E}">
        <p14:creationId xmlns:p14="http://schemas.microsoft.com/office/powerpoint/2010/main" val="16600269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eviously meaning and definition">
            <a:extLst>
              <a:ext uri="{FF2B5EF4-FFF2-40B4-BE49-F238E27FC236}">
                <a16:creationId xmlns:a16="http://schemas.microsoft.com/office/drawing/2014/main" id="{98FF2910-E1BD-6C56-50D1-C41BE9CC91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"/>
          <a:stretch/>
        </p:blipFill>
        <p:spPr bwMode="auto">
          <a:xfrm>
            <a:off x="505419" y="554152"/>
            <a:ext cx="5471312" cy="5471312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8A973F6-DDE0-6244-8F3A-A1BDB43DB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121" y="1027046"/>
            <a:ext cx="5471312" cy="5471313"/>
          </a:xfrm>
        </p:spPr>
        <p:txBody>
          <a:bodyPr anchor="t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fr-FR" sz="3467" dirty="0">
                <a:solidFill>
                  <a:schemeClr val="tx1">
                    <a:alpha val="80000"/>
                  </a:schemeClr>
                </a:solidFill>
              </a:rPr>
              <a:t>In U1L1 and U1L2, </a:t>
            </a:r>
            <a:r>
              <a:rPr lang="fr-FR" sz="3467" dirty="0" err="1">
                <a:solidFill>
                  <a:schemeClr val="tx1">
                    <a:alpha val="80000"/>
                  </a:schemeClr>
                </a:solidFill>
              </a:rPr>
              <a:t>we</a:t>
            </a:r>
            <a:r>
              <a:rPr lang="fr-FR" sz="3467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fr-FR" sz="3467" dirty="0" err="1">
                <a:solidFill>
                  <a:schemeClr val="tx1">
                    <a:alpha val="80000"/>
                  </a:schemeClr>
                </a:solidFill>
              </a:rPr>
              <a:t>learnt</a:t>
            </a:r>
            <a:r>
              <a:rPr lang="fr-FR" sz="3467" dirty="0">
                <a:solidFill>
                  <a:schemeClr val="tx1">
                    <a:alpha val="80000"/>
                  </a:schemeClr>
                </a:solidFill>
              </a:rPr>
              <a:t> how to:</a:t>
            </a:r>
          </a:p>
          <a:p>
            <a:pPr marL="609585" indent="-609585">
              <a:lnSpc>
                <a:spcPct val="90000"/>
              </a:lnSpc>
              <a:buFontTx/>
              <a:buChar char="-"/>
            </a:pPr>
            <a:r>
              <a:rPr lang="fr-FR" sz="3200" dirty="0" err="1">
                <a:solidFill>
                  <a:schemeClr val="tx1">
                    <a:alpha val="80000"/>
                  </a:schemeClr>
                </a:solidFill>
              </a:rPr>
              <a:t>Get</a:t>
            </a:r>
            <a:r>
              <a:rPr lang="fr-FR" sz="3200" dirty="0">
                <a:solidFill>
                  <a:schemeClr val="tx1">
                    <a:alpha val="80000"/>
                  </a:schemeClr>
                </a:solidFill>
              </a:rPr>
              <a:t> to know </a:t>
            </a:r>
            <a:r>
              <a:rPr lang="fr-FR" sz="3200" dirty="0" err="1">
                <a:solidFill>
                  <a:schemeClr val="tx1">
                    <a:alpha val="80000"/>
                  </a:schemeClr>
                </a:solidFill>
              </a:rPr>
              <a:t>someone</a:t>
            </a:r>
            <a:endParaRPr lang="fr-FR" sz="3200" dirty="0">
              <a:solidFill>
                <a:schemeClr val="tx1">
                  <a:alpha val="80000"/>
                </a:schemeClr>
              </a:solidFill>
            </a:endParaRPr>
          </a:p>
          <a:p>
            <a:pPr marL="609585" indent="-609585">
              <a:lnSpc>
                <a:spcPct val="90000"/>
              </a:lnSpc>
              <a:buFontTx/>
              <a:buChar char="-"/>
            </a:pPr>
            <a:r>
              <a:rPr lang="fr-FR" sz="3200" dirty="0" err="1">
                <a:solidFill>
                  <a:schemeClr val="tx1">
                    <a:alpha val="80000"/>
                  </a:schemeClr>
                </a:solidFill>
              </a:rPr>
              <a:t>Present</a:t>
            </a:r>
            <a:r>
              <a:rPr lang="fr-FR" sz="3200" dirty="0">
                <a:solidFill>
                  <a:schemeClr val="tx1">
                    <a:alpha val="80000"/>
                  </a:schemeClr>
                </a:solidFill>
              </a:rPr>
              <a:t> about </a:t>
            </a:r>
            <a:r>
              <a:rPr lang="fr-FR" sz="3200" dirty="0" err="1">
                <a:solidFill>
                  <a:schemeClr val="tx1">
                    <a:alpha val="80000"/>
                  </a:schemeClr>
                </a:solidFill>
              </a:rPr>
              <a:t>our</a:t>
            </a:r>
            <a:r>
              <a:rPr lang="fr-FR" sz="3200" dirty="0">
                <a:solidFill>
                  <a:schemeClr val="tx1">
                    <a:alpha val="80000"/>
                  </a:schemeClr>
                </a:solidFill>
              </a:rPr>
              <a:t> favorite </a:t>
            </a:r>
            <a:r>
              <a:rPr lang="fr-FR" sz="3200" dirty="0" err="1">
                <a:solidFill>
                  <a:schemeClr val="tx1">
                    <a:alpha val="80000"/>
                  </a:schemeClr>
                </a:solidFill>
              </a:rPr>
              <a:t>objects</a:t>
            </a:r>
            <a:endParaRPr lang="fr-FR" sz="3200" dirty="0">
              <a:solidFill>
                <a:schemeClr val="tx1">
                  <a:alpha val="80000"/>
                </a:schemeClr>
              </a:solidFill>
            </a:endParaRPr>
          </a:p>
          <a:p>
            <a:pPr marL="609585" indent="-609585">
              <a:lnSpc>
                <a:spcPct val="90000"/>
              </a:lnSpc>
              <a:buFontTx/>
              <a:buChar char="-"/>
            </a:pPr>
            <a:endParaRPr lang="fr-FR" sz="3200" dirty="0">
              <a:solidFill>
                <a:schemeClr val="tx1">
                  <a:alpha val="80000"/>
                </a:schemeClr>
              </a:solidFill>
            </a:endParaRPr>
          </a:p>
          <a:p>
            <a:pPr marL="609585" indent="-609585">
              <a:lnSpc>
                <a:spcPct val="90000"/>
              </a:lnSpc>
              <a:buFontTx/>
              <a:buChar char="-"/>
            </a:pPr>
            <a:endParaRPr lang="fr-FR" sz="28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fr-FR" sz="2800" b="1" dirty="0" err="1">
                <a:solidFill>
                  <a:schemeClr val="tx1">
                    <a:alpha val="80000"/>
                  </a:schemeClr>
                </a:solidFill>
              </a:rPr>
              <a:t>Let’s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fr-FR" sz="2800" b="1" dirty="0" err="1">
                <a:solidFill>
                  <a:schemeClr val="tx1">
                    <a:alpha val="80000"/>
                  </a:schemeClr>
                </a:solidFill>
              </a:rPr>
              <a:t>see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how </a:t>
            </a:r>
            <a:r>
              <a:rPr lang="fr-FR" sz="2800" b="1" dirty="0" err="1">
                <a:solidFill>
                  <a:schemeClr val="tx1">
                    <a:alpha val="80000"/>
                  </a:schemeClr>
                </a:solidFill>
              </a:rPr>
              <a:t>we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can use </a:t>
            </a:r>
            <a:r>
              <a:rPr lang="fr-FR" sz="2800" b="1" dirty="0" err="1">
                <a:solidFill>
                  <a:schemeClr val="tx1">
                    <a:alpha val="80000"/>
                  </a:schemeClr>
                </a:solidFill>
              </a:rPr>
              <a:t>these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fr-FR" sz="2800" b="1" dirty="0" err="1">
                <a:solidFill>
                  <a:schemeClr val="tx1">
                    <a:alpha val="80000"/>
                  </a:schemeClr>
                </a:solidFill>
              </a:rPr>
              <a:t>skills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fr-FR" sz="2800" b="1" dirty="0">
                <a:solidFill>
                  <a:srgbClr val="00B0F0">
                    <a:alpha val="80000"/>
                  </a:srgbClr>
                </a:solidFill>
              </a:rPr>
              <a:t>to </a:t>
            </a:r>
            <a:r>
              <a:rPr lang="fr-FR" sz="2800" b="1" dirty="0" err="1">
                <a:solidFill>
                  <a:srgbClr val="00B0F0">
                    <a:alpha val="80000"/>
                  </a:srgbClr>
                </a:solidFill>
              </a:rPr>
              <a:t>build</a:t>
            </a:r>
            <a:r>
              <a:rPr lang="fr-FR" sz="2800" b="1" dirty="0">
                <a:solidFill>
                  <a:srgbClr val="00B0F0">
                    <a:alpha val="80000"/>
                  </a:srgbClr>
                </a:solidFill>
              </a:rPr>
              <a:t> new </a:t>
            </a:r>
            <a:r>
              <a:rPr lang="fr-FR" sz="2800" b="1" dirty="0" err="1">
                <a:solidFill>
                  <a:srgbClr val="00B0F0">
                    <a:alpha val="80000"/>
                  </a:srgbClr>
                </a:solidFill>
              </a:rPr>
              <a:t>ones</a:t>
            </a:r>
            <a:r>
              <a:rPr lang="fr-FR" sz="2800" b="1" dirty="0">
                <a:solidFill>
                  <a:schemeClr val="tx1">
                    <a:alpha val="80000"/>
                  </a:schemeClr>
                </a:solidFill>
              </a:rPr>
              <a:t> !</a:t>
            </a: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3F8DF303-3FF6-1AE7-00A3-2A627B5AA7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201895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988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1D24525-E379-50EC-5770-8DC0F3312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0763" y="615607"/>
            <a:ext cx="6525484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fr-FR" sz="4267" dirty="0"/>
              <a:t>Progress check : Start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4439CDB-CE41-F97C-0497-92F6A73D1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3</a:t>
            </a:fld>
            <a:endParaRPr lang="en-US"/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A96CEC47-E7C2-E691-1249-F73DEB42B239}"/>
              </a:ext>
            </a:extLst>
          </p:cNvPr>
          <p:cNvSpPr txBox="1"/>
          <p:nvPr/>
        </p:nvSpPr>
        <p:spPr>
          <a:xfrm>
            <a:off x="232209" y="1200880"/>
            <a:ext cx="1254035" cy="3002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351" dirty="0"/>
              <a:t>déjà vu</a:t>
            </a:r>
          </a:p>
        </p:txBody>
      </p:sp>
      <p:sp>
        <p:nvSpPr>
          <p:cNvPr id="14" name="Rectangle : coins arrondis 13">
            <a:extLst>
              <a:ext uri="{FF2B5EF4-FFF2-40B4-BE49-F238E27FC236}">
                <a16:creationId xmlns:a16="http://schemas.microsoft.com/office/drawing/2014/main" id="{3F067C67-9C0E-CE94-5820-A35F884B6A6C}"/>
              </a:ext>
            </a:extLst>
          </p:cNvPr>
          <p:cNvSpPr/>
          <p:nvPr/>
        </p:nvSpPr>
        <p:spPr>
          <a:xfrm>
            <a:off x="119819" y="546004"/>
            <a:ext cx="1476028" cy="1241671"/>
          </a:xfrm>
          <a:prstGeom prst="round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1351"/>
          </a:p>
        </p:txBody>
      </p:sp>
      <p:sp>
        <p:nvSpPr>
          <p:cNvPr id="22" name="Ellipse 21">
            <a:extLst>
              <a:ext uri="{FF2B5EF4-FFF2-40B4-BE49-F238E27FC236}">
                <a16:creationId xmlns:a16="http://schemas.microsoft.com/office/drawing/2014/main" id="{555C205C-8DFB-4EAE-1BD5-FA47DB5B80BD}"/>
              </a:ext>
            </a:extLst>
          </p:cNvPr>
          <p:cNvSpPr/>
          <p:nvPr/>
        </p:nvSpPr>
        <p:spPr>
          <a:xfrm>
            <a:off x="220717" y="660677"/>
            <a:ext cx="1305385" cy="45239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1351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085D13F7-6F85-2A31-4C24-82473B758A60}"/>
              </a:ext>
            </a:extLst>
          </p:cNvPr>
          <p:cNvSpPr txBox="1"/>
          <p:nvPr/>
        </p:nvSpPr>
        <p:spPr>
          <a:xfrm>
            <a:off x="323157" y="705500"/>
            <a:ext cx="1254035" cy="300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351" dirty="0"/>
              <a:t>nouveau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7901FA0C-5B76-A8F0-6AD2-FAD82596AEB4}"/>
              </a:ext>
            </a:extLst>
          </p:cNvPr>
          <p:cNvSpPr txBox="1"/>
          <p:nvPr/>
        </p:nvSpPr>
        <p:spPr>
          <a:xfrm>
            <a:off x="479834" y="1821110"/>
            <a:ext cx="3893063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Salut, tu t’appelles </a:t>
            </a:r>
            <a:r>
              <a:rPr lang="fr-FR" sz="2400" dirty="0">
                <a:solidFill>
                  <a:srgbClr val="FF0000"/>
                </a:solidFill>
              </a:rPr>
              <a:t>comment</a:t>
            </a:r>
            <a:r>
              <a:rPr lang="fr-FR" sz="2400" dirty="0"/>
              <a:t> ?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Salut! Je </a:t>
            </a:r>
            <a:r>
              <a:rPr lang="fr-FR" sz="2400" dirty="0">
                <a:solidFill>
                  <a:srgbClr val="FF0000"/>
                </a:solidFill>
              </a:rPr>
              <a:t>m’</a:t>
            </a:r>
            <a:r>
              <a:rPr lang="fr-FR" sz="2400" dirty="0"/>
              <a:t>appelle Nicolas Guibert.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Nicolas c’est ton </a:t>
            </a:r>
            <a:r>
              <a:rPr lang="fr-FR" sz="2400" dirty="0">
                <a:solidFill>
                  <a:srgbClr val="FF0000"/>
                </a:solidFill>
              </a:rPr>
              <a:t>prénom</a:t>
            </a:r>
            <a:r>
              <a:rPr lang="fr-FR" sz="2400" dirty="0"/>
              <a:t> ou ton nom </a:t>
            </a:r>
            <a:r>
              <a:rPr lang="fr-FR" sz="2400" dirty="0">
                <a:solidFill>
                  <a:srgbClr val="FF0000"/>
                </a:solidFill>
              </a:rPr>
              <a:t>de famille </a:t>
            </a:r>
            <a:r>
              <a:rPr lang="fr-FR" sz="2400" dirty="0"/>
              <a:t>?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C’est mon prénom. Et toi ? Comment tu t’appelles ?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9CB71D0F-9D3B-AE62-D79E-744F9F9D43BC}"/>
              </a:ext>
            </a:extLst>
          </p:cNvPr>
          <p:cNvSpPr txBox="1"/>
          <p:nvPr/>
        </p:nvSpPr>
        <p:spPr>
          <a:xfrm>
            <a:off x="857833" y="2556725"/>
            <a:ext cx="1257838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6A06D36-DBA0-CF5D-742D-DDD7EB03D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41171" y="2376899"/>
            <a:ext cx="6190710" cy="412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Diagramme 15">
            <a:extLst>
              <a:ext uri="{FF2B5EF4-FFF2-40B4-BE49-F238E27FC236}">
                <a16:creationId xmlns:a16="http://schemas.microsoft.com/office/drawing/2014/main" id="{6C205772-707E-4943-8150-47387131EC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943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5" name="ZoneTexte 14">
            <a:extLst>
              <a:ext uri="{FF2B5EF4-FFF2-40B4-BE49-F238E27FC236}">
                <a16:creationId xmlns:a16="http://schemas.microsoft.com/office/drawing/2014/main" id="{65CE0E0A-BEB2-A3BE-F53C-F1B3F90986CF}"/>
              </a:ext>
            </a:extLst>
          </p:cNvPr>
          <p:cNvSpPr txBox="1"/>
          <p:nvPr/>
        </p:nvSpPr>
        <p:spPr>
          <a:xfrm>
            <a:off x="2062092" y="3084149"/>
            <a:ext cx="334473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0C7BFE68-66E1-A1EF-7570-8BE3801BB198}"/>
              </a:ext>
            </a:extLst>
          </p:cNvPr>
          <p:cNvSpPr txBox="1"/>
          <p:nvPr/>
        </p:nvSpPr>
        <p:spPr>
          <a:xfrm>
            <a:off x="3209574" y="4197266"/>
            <a:ext cx="1163323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3047968B-BB3C-B26D-DEE5-933AD9456573}"/>
              </a:ext>
            </a:extLst>
          </p:cNvPr>
          <p:cNvSpPr txBox="1"/>
          <p:nvPr/>
        </p:nvSpPr>
        <p:spPr>
          <a:xfrm>
            <a:off x="2426365" y="4756066"/>
            <a:ext cx="1249164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pic>
        <p:nvPicPr>
          <p:cNvPr id="3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A5B423EE-8EF0-F002-52C6-BF3F42712A7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396494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DF7E2B1-49C1-4B1F-F562-4616B4D0A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I. Starter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B2576B8E-656A-AC8C-DC8B-1ACCCB9376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695" r="52105" b="5338"/>
          <a:stretch/>
        </p:blipFill>
        <p:spPr>
          <a:xfrm>
            <a:off x="1323834" y="1362277"/>
            <a:ext cx="4383206" cy="5386542"/>
          </a:xfr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0CACEEC-5F90-F7C5-4CB7-43CB2213A27C}"/>
              </a:ext>
            </a:extLst>
          </p:cNvPr>
          <p:cNvSpPr txBox="1"/>
          <p:nvPr/>
        </p:nvSpPr>
        <p:spPr>
          <a:xfrm>
            <a:off x="6223380" y="1524261"/>
            <a:ext cx="561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Quelles sont les différences avec la carte d’identité vietnamienne? 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C7C0777-4D38-28C6-7E6C-46A41DCCE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2" r="3382"/>
          <a:stretch/>
        </p:blipFill>
        <p:spPr bwMode="auto">
          <a:xfrm>
            <a:off x="7194553" y="2481398"/>
            <a:ext cx="4424240" cy="280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BCCD9D51-46CC-BBAE-DD2F-8EC70C9934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881199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4307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3703"/>
            <a:ext cx="10515600" cy="132556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/>
              <a:t>Learning objectives : À la fin de la </a:t>
            </a:r>
            <a:r>
              <a:rPr lang="fr-FR" sz="3600" dirty="0"/>
              <a:t>leçon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4203"/>
            <a:ext cx="10515600" cy="4351339"/>
          </a:xfrm>
        </p:spPr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938601"/>
            <a:ext cx="10972800" cy="1458060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2800" dirty="0">
              <a:solidFill>
                <a:schemeClr val="tx2"/>
              </a:solidFill>
            </a:endParaRP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436273"/>
              </p:ext>
            </p:extLst>
          </p:nvPr>
        </p:nvGraphicFramePr>
        <p:xfrm>
          <a:off x="632372" y="3506019"/>
          <a:ext cx="10944000" cy="264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983655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7" y="2004922"/>
            <a:ext cx="1714500" cy="1282447"/>
          </a:xfrm>
          <a:prstGeom prst="rect">
            <a:avLst/>
          </a:prstGeom>
        </p:spPr>
      </p:pic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A0027D3F-EAF6-F140-335C-CCF39E02F6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Diagramme 10">
            <a:extLst>
              <a:ext uri="{FF2B5EF4-FFF2-40B4-BE49-F238E27FC236}">
                <a16:creationId xmlns:a16="http://schemas.microsoft.com/office/drawing/2014/main" id="{87DD21DE-B8B7-9E36-727E-329DB09A2B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517730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89580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6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5376337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B000785B-5CEE-4E22-F86E-55BA39A447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343558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426906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925A5B6-4FB4-57DF-7712-18ACF796B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5" y="1070802"/>
            <a:ext cx="3939688" cy="5583127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fr-FR" sz="7200" dirty="0"/>
              <a:t>Learning </a:t>
            </a:r>
            <a:r>
              <a:rPr lang="fr-FR" sz="7200" dirty="0" err="1"/>
              <a:t>outcomes</a:t>
            </a:r>
            <a:endParaRPr lang="fr-FR" sz="7200" dirty="0"/>
          </a:p>
        </p:txBody>
      </p:sp>
      <p:graphicFrame>
        <p:nvGraphicFramePr>
          <p:cNvPr id="6" name="Espace réservé du contenu 2">
            <a:extLst>
              <a:ext uri="{FF2B5EF4-FFF2-40B4-BE49-F238E27FC236}">
                <a16:creationId xmlns:a16="http://schemas.microsoft.com/office/drawing/2014/main" id="{0D0088C1-809D-2D40-9D37-A749F300C6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084064"/>
              </p:ext>
            </p:extLst>
          </p:nvPr>
        </p:nvGraphicFramePr>
        <p:xfrm>
          <a:off x="5108538" y="1070801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D0E6E827-1363-C613-E629-C7DEFD3021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295858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793622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51D55DF9-AC7F-B6D4-EDA7-685F0C684F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552332"/>
              </p:ext>
            </p:extLst>
          </p:nvPr>
        </p:nvGraphicFramePr>
        <p:xfrm>
          <a:off x="838200" y="1350681"/>
          <a:ext cx="10515600" cy="53707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75A51F3-9CB0-3979-6185-5BEF042D7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8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BCEBFB-85BA-E945-B473-737DCB677874}"/>
              </a:ext>
            </a:extLst>
          </p:cNvPr>
          <p:cNvSpPr/>
          <p:nvPr/>
        </p:nvSpPr>
        <p:spPr>
          <a:xfrm>
            <a:off x="3428954" y="419863"/>
            <a:ext cx="53340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Etapes de la leçon</a:t>
            </a: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21E07931-997D-F39D-16EC-47D02BD159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9248550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5434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1D24525-E379-50EC-5770-8DC0F3312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406" y="595339"/>
            <a:ext cx="6525484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fr-FR" sz="4267" dirty="0"/>
              <a:t>Progress check </a:t>
            </a:r>
            <a:r>
              <a:rPr lang="fr-FR" sz="4267"/>
              <a:t>: End</a:t>
            </a:r>
            <a:endParaRPr lang="fr-FR" sz="4267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4439CDB-CE41-F97C-0497-92F6A73D1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9</a:t>
            </a:fld>
            <a:endParaRPr lang="en-US"/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A96CEC47-E7C2-E691-1249-F73DEB42B239}"/>
              </a:ext>
            </a:extLst>
          </p:cNvPr>
          <p:cNvSpPr txBox="1"/>
          <p:nvPr/>
        </p:nvSpPr>
        <p:spPr>
          <a:xfrm>
            <a:off x="232209" y="1200880"/>
            <a:ext cx="1254035" cy="3002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351" dirty="0"/>
              <a:t>déjà vu</a:t>
            </a:r>
          </a:p>
        </p:txBody>
      </p:sp>
      <p:sp>
        <p:nvSpPr>
          <p:cNvPr id="14" name="Rectangle : coins arrondis 13">
            <a:extLst>
              <a:ext uri="{FF2B5EF4-FFF2-40B4-BE49-F238E27FC236}">
                <a16:creationId xmlns:a16="http://schemas.microsoft.com/office/drawing/2014/main" id="{3F067C67-9C0E-CE94-5820-A35F884B6A6C}"/>
              </a:ext>
            </a:extLst>
          </p:cNvPr>
          <p:cNvSpPr/>
          <p:nvPr/>
        </p:nvSpPr>
        <p:spPr>
          <a:xfrm>
            <a:off x="119819" y="546004"/>
            <a:ext cx="1476028" cy="1241671"/>
          </a:xfrm>
          <a:prstGeom prst="round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1351"/>
          </a:p>
        </p:txBody>
      </p:sp>
      <p:sp>
        <p:nvSpPr>
          <p:cNvPr id="22" name="Ellipse 21">
            <a:extLst>
              <a:ext uri="{FF2B5EF4-FFF2-40B4-BE49-F238E27FC236}">
                <a16:creationId xmlns:a16="http://schemas.microsoft.com/office/drawing/2014/main" id="{555C205C-8DFB-4EAE-1BD5-FA47DB5B80BD}"/>
              </a:ext>
            </a:extLst>
          </p:cNvPr>
          <p:cNvSpPr/>
          <p:nvPr/>
        </p:nvSpPr>
        <p:spPr>
          <a:xfrm>
            <a:off x="220717" y="660677"/>
            <a:ext cx="1305385" cy="45239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 sz="1351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085D13F7-6F85-2A31-4C24-82473B758A60}"/>
              </a:ext>
            </a:extLst>
          </p:cNvPr>
          <p:cNvSpPr txBox="1"/>
          <p:nvPr/>
        </p:nvSpPr>
        <p:spPr>
          <a:xfrm>
            <a:off x="323157" y="705500"/>
            <a:ext cx="1254035" cy="300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1351" dirty="0"/>
              <a:t>nouveau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7901FA0C-5B76-A8F0-6AD2-FAD82596AEB4}"/>
              </a:ext>
            </a:extLst>
          </p:cNvPr>
          <p:cNvSpPr txBox="1"/>
          <p:nvPr/>
        </p:nvSpPr>
        <p:spPr>
          <a:xfrm>
            <a:off x="479834" y="1821110"/>
            <a:ext cx="3893063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Salut, tu t’appelles </a:t>
            </a:r>
            <a:r>
              <a:rPr lang="fr-FR" sz="2400" dirty="0">
                <a:solidFill>
                  <a:srgbClr val="FF0000"/>
                </a:solidFill>
              </a:rPr>
              <a:t>comment</a:t>
            </a:r>
            <a:r>
              <a:rPr lang="fr-FR" sz="2400" dirty="0"/>
              <a:t> ?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Salut! Je </a:t>
            </a:r>
            <a:r>
              <a:rPr lang="fr-FR" sz="2400" dirty="0">
                <a:solidFill>
                  <a:srgbClr val="FF0000"/>
                </a:solidFill>
              </a:rPr>
              <a:t>m’</a:t>
            </a:r>
            <a:r>
              <a:rPr lang="fr-FR" sz="2400" dirty="0"/>
              <a:t>appelle Nicolas Guibert.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Nicolas c’est ton </a:t>
            </a:r>
            <a:r>
              <a:rPr lang="fr-FR" sz="2400" dirty="0">
                <a:solidFill>
                  <a:srgbClr val="FF0000"/>
                </a:solidFill>
              </a:rPr>
              <a:t>prénom</a:t>
            </a:r>
            <a:r>
              <a:rPr lang="fr-FR" sz="2400" dirty="0"/>
              <a:t> ou ton nom </a:t>
            </a:r>
            <a:r>
              <a:rPr lang="fr-FR" sz="2400" dirty="0">
                <a:solidFill>
                  <a:srgbClr val="FF0000"/>
                </a:solidFill>
              </a:rPr>
              <a:t>de famille </a:t>
            </a:r>
            <a:r>
              <a:rPr lang="fr-FR" sz="2400" dirty="0"/>
              <a:t>?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fr-FR" sz="2400" dirty="0"/>
              <a:t>C’est mon prénom. Et toi ? Comment tu t’appelles ?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9CB71D0F-9D3B-AE62-D79E-744F9F9D43BC}"/>
              </a:ext>
            </a:extLst>
          </p:cNvPr>
          <p:cNvSpPr txBox="1"/>
          <p:nvPr/>
        </p:nvSpPr>
        <p:spPr>
          <a:xfrm>
            <a:off x="857833" y="2556725"/>
            <a:ext cx="1257838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6A06D36-DBA0-CF5D-742D-DDD7EB03D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41171" y="2376899"/>
            <a:ext cx="6190710" cy="412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Diagramme 15">
            <a:extLst>
              <a:ext uri="{FF2B5EF4-FFF2-40B4-BE49-F238E27FC236}">
                <a16:creationId xmlns:a16="http://schemas.microsoft.com/office/drawing/2014/main" id="{6C205772-707E-4943-8150-47387131EC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149398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5" name="ZoneTexte 14">
            <a:extLst>
              <a:ext uri="{FF2B5EF4-FFF2-40B4-BE49-F238E27FC236}">
                <a16:creationId xmlns:a16="http://schemas.microsoft.com/office/drawing/2014/main" id="{65CE0E0A-BEB2-A3BE-F53C-F1B3F90986CF}"/>
              </a:ext>
            </a:extLst>
          </p:cNvPr>
          <p:cNvSpPr txBox="1"/>
          <p:nvPr/>
        </p:nvSpPr>
        <p:spPr>
          <a:xfrm>
            <a:off x="2062092" y="3084149"/>
            <a:ext cx="334473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0C7BFE68-66E1-A1EF-7570-8BE3801BB198}"/>
              </a:ext>
            </a:extLst>
          </p:cNvPr>
          <p:cNvSpPr txBox="1"/>
          <p:nvPr/>
        </p:nvSpPr>
        <p:spPr>
          <a:xfrm>
            <a:off x="3209574" y="4197266"/>
            <a:ext cx="1163323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3047968B-BB3C-B26D-DEE5-933AD9456573}"/>
              </a:ext>
            </a:extLst>
          </p:cNvPr>
          <p:cNvSpPr txBox="1"/>
          <p:nvPr/>
        </p:nvSpPr>
        <p:spPr>
          <a:xfrm>
            <a:off x="2426365" y="4756066"/>
            <a:ext cx="1249164" cy="35309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fr-FR" sz="1351" dirty="0"/>
          </a:p>
        </p:txBody>
      </p:sp>
      <p:pic>
        <p:nvPicPr>
          <p:cNvPr id="3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9139F58A-B082-F422-DF06-3079F47410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21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9" grpId="0" animBg="1"/>
      <p:bldP spid="15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10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27480FA0-EDC0-917E-105C-220F755FBE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558433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74E51720-23CD-7D7C-C56F-217A3F94B3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91229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lowchart: Document 33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4E51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re 6">
            <a:extLst>
              <a:ext uri="{FF2B5EF4-FFF2-40B4-BE49-F238E27FC236}">
                <a16:creationId xmlns:a16="http://schemas.microsoft.com/office/drawing/2014/main" id="{8C04C3F6-106E-3EA4-0696-1C07F95B7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II.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Compréhension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texte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(doc 1)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ACE093D-7D2D-E0D4-0D79-2515CC42D11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21"/>
          <a:stretch/>
        </p:blipFill>
        <p:spPr>
          <a:xfrm>
            <a:off x="4164277" y="446074"/>
            <a:ext cx="7679380" cy="6223418"/>
          </a:xfrm>
          <a:prstGeom prst="rect">
            <a:avLst/>
          </a:prstGeom>
        </p:spPr>
      </p:pic>
      <p:pic>
        <p:nvPicPr>
          <p:cNvPr id="8" name="EXPLORE_1_LE_PISTE029">
            <a:hlinkClick r:id="" action="ppaction://media"/>
            <a:extLst>
              <a:ext uri="{FF2B5EF4-FFF2-40B4-BE49-F238E27FC236}">
                <a16:creationId xmlns:a16="http://schemas.microsoft.com/office/drawing/2014/main" id="{AB689C4D-3FAF-6028-F905-F6D2A80424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86814" y="844557"/>
            <a:ext cx="980064" cy="980064"/>
          </a:xfrm>
          <a:prstGeom prst="rect">
            <a:avLst/>
          </a:prstGeom>
        </p:spPr>
      </p:pic>
      <p:graphicFrame>
        <p:nvGraphicFramePr>
          <p:cNvPr id="10" name="Diagramme 9">
            <a:extLst>
              <a:ext uri="{FF2B5EF4-FFF2-40B4-BE49-F238E27FC236}">
                <a16:creationId xmlns:a16="http://schemas.microsoft.com/office/drawing/2014/main" id="{A5DFCB51-A7AB-D97E-B430-8B4DEB934E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7551964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73137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8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406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C27067C-FFBC-063F-E2D0-5802B172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II.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Compréhension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texte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(doc 1)</a:t>
            </a:r>
          </a:p>
        </p:txBody>
      </p:sp>
      <p:pic>
        <p:nvPicPr>
          <p:cNvPr id="6" name="Espace réservé du contenu 5">
            <a:extLst>
              <a:ext uri="{FF2B5EF4-FFF2-40B4-BE49-F238E27FC236}">
                <a16:creationId xmlns:a16="http://schemas.microsoft.com/office/drawing/2014/main" id="{80B304F2-4497-5782-43EE-0DACD2243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b="20281"/>
          <a:stretch/>
        </p:blipFill>
        <p:spPr>
          <a:xfrm>
            <a:off x="4204382" y="1619305"/>
            <a:ext cx="7347537" cy="3836615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99D8608-0FEC-19DA-43A2-4A13CFED7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476" y="6356350"/>
            <a:ext cx="625443" cy="36512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fld id="{8A0576F8-4F0C-FD4F-B2E1-A427388F89CF}" type="slidenum">
              <a:rPr lang="en-US" smtClean="0"/>
              <a:pPr algn="l"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3" name="EXPLORE_1_LE_PISTE029">
            <a:hlinkClick r:id="" action="ppaction://media"/>
            <a:extLst>
              <a:ext uri="{FF2B5EF4-FFF2-40B4-BE49-F238E27FC236}">
                <a16:creationId xmlns:a16="http://schemas.microsoft.com/office/drawing/2014/main" id="{219AC006-C1DA-887B-70F0-C9FCCF0858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5311" y="3335627"/>
            <a:ext cx="980064" cy="980064"/>
          </a:xfrm>
          <a:prstGeom prst="rect">
            <a:avLst/>
          </a:prstGeom>
        </p:spPr>
      </p:pic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E1900DAA-29F4-6D24-8888-788ACDE303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289595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10011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E006FCFF-4A12-D90C-2B92-07AACB613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fr-FR" sz="4000" dirty="0"/>
              <a:t>Compréhension détaillée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AF828F9-1AAD-A507-072F-CA975A4F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5" name="Tableau 5">
            <a:extLst>
              <a:ext uri="{FF2B5EF4-FFF2-40B4-BE49-F238E27FC236}">
                <a16:creationId xmlns:a16="http://schemas.microsoft.com/office/drawing/2014/main" id="{81CBE5C7-A847-30D6-2582-D3A3D15976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264963"/>
              </p:ext>
            </p:extLst>
          </p:nvPr>
        </p:nvGraphicFramePr>
        <p:xfrm>
          <a:off x="1949015" y="2269730"/>
          <a:ext cx="8501233" cy="3993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35661">
                  <a:extLst>
                    <a:ext uri="{9D8B030D-6E8A-4147-A177-3AD203B41FA5}">
                      <a16:colId xmlns:a16="http://schemas.microsoft.com/office/drawing/2014/main" val="2221062304"/>
                    </a:ext>
                  </a:extLst>
                </a:gridCol>
                <a:gridCol w="4065572">
                  <a:extLst>
                    <a:ext uri="{9D8B030D-6E8A-4147-A177-3AD203B41FA5}">
                      <a16:colId xmlns:a16="http://schemas.microsoft.com/office/drawing/2014/main" val="1351161399"/>
                    </a:ext>
                  </a:extLst>
                </a:gridCol>
              </a:tblGrid>
              <a:tr h="665652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Les pays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Les couleurs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245249638"/>
                  </a:ext>
                </a:extLst>
              </a:tr>
              <a:tr h="665652">
                <a:tc>
                  <a:txBody>
                    <a:bodyPr/>
                    <a:lstStyle/>
                    <a:p>
                      <a:pPr algn="ctr"/>
                      <a:r>
                        <a:rPr lang="fr-FR" sz="3200"/>
                        <a:t>Le Japon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/>
                        <a:t>Blanc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879678168"/>
                  </a:ext>
                </a:extLst>
              </a:tr>
              <a:tr h="665652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Les États-Unis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Rouge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932542887"/>
                  </a:ext>
                </a:extLst>
              </a:tr>
              <a:tr h="665652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La Belgique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Bleu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474398143"/>
                  </a:ext>
                </a:extLst>
              </a:tr>
              <a:tr h="665652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L’Allemagne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Noir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775836099"/>
                  </a:ext>
                </a:extLst>
              </a:tr>
              <a:tr h="665652">
                <a:tc>
                  <a:txBody>
                    <a:bodyPr/>
                    <a:lstStyle/>
                    <a:p>
                      <a:pPr algn="ctr"/>
                      <a:endParaRPr lang="fr-FR" sz="3200" dirty="0"/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Jaune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4041939839"/>
                  </a:ext>
                </a:extLst>
              </a:tr>
            </a:tbl>
          </a:graphicData>
        </a:graphic>
      </p:graphicFrame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263B414A-3928-CD3C-94BD-339797E094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304535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B2C72583-A8E7-9F15-F75E-F1B4EB461D3F}"/>
              </a:ext>
            </a:extLst>
          </p:cNvPr>
          <p:cNvSpPr/>
          <p:nvPr/>
        </p:nvSpPr>
        <p:spPr>
          <a:xfrm>
            <a:off x="1949015" y="2976554"/>
            <a:ext cx="4441181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314F81-5DED-36D2-7E05-0D77B3C0689B}"/>
              </a:ext>
            </a:extLst>
          </p:cNvPr>
          <p:cNvSpPr/>
          <p:nvPr/>
        </p:nvSpPr>
        <p:spPr>
          <a:xfrm>
            <a:off x="1949015" y="3627857"/>
            <a:ext cx="4441181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8F03EA-0425-66CE-1ECB-A92E209236B1}"/>
              </a:ext>
            </a:extLst>
          </p:cNvPr>
          <p:cNvSpPr/>
          <p:nvPr/>
        </p:nvSpPr>
        <p:spPr>
          <a:xfrm>
            <a:off x="1949015" y="4313518"/>
            <a:ext cx="4441181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35827D-34DD-F4B1-8558-EF4CA8129780}"/>
              </a:ext>
            </a:extLst>
          </p:cNvPr>
          <p:cNvSpPr/>
          <p:nvPr/>
        </p:nvSpPr>
        <p:spPr>
          <a:xfrm>
            <a:off x="1949015" y="4964821"/>
            <a:ext cx="4441181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53591EF-5BD7-EDDC-7C3E-20C6E7A3EACA}"/>
              </a:ext>
            </a:extLst>
          </p:cNvPr>
          <p:cNvSpPr/>
          <p:nvPr/>
        </p:nvSpPr>
        <p:spPr>
          <a:xfrm>
            <a:off x="6401105" y="2976554"/>
            <a:ext cx="4049143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6E6DFE-B320-7392-A01C-95D8BFF6E2B2}"/>
              </a:ext>
            </a:extLst>
          </p:cNvPr>
          <p:cNvSpPr/>
          <p:nvPr/>
        </p:nvSpPr>
        <p:spPr>
          <a:xfrm>
            <a:off x="6401105" y="3627857"/>
            <a:ext cx="4049143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B7A74DD-50DC-2617-880B-F40442453A74}"/>
              </a:ext>
            </a:extLst>
          </p:cNvPr>
          <p:cNvSpPr/>
          <p:nvPr/>
        </p:nvSpPr>
        <p:spPr>
          <a:xfrm>
            <a:off x="6401105" y="4313518"/>
            <a:ext cx="4049143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4763048-39F8-604F-DCDC-016DFF968913}"/>
              </a:ext>
            </a:extLst>
          </p:cNvPr>
          <p:cNvSpPr/>
          <p:nvPr/>
        </p:nvSpPr>
        <p:spPr>
          <a:xfrm>
            <a:off x="6401105" y="4964821"/>
            <a:ext cx="4049143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32C1C05-5132-878A-81A4-C5D4AF6D5791}"/>
              </a:ext>
            </a:extLst>
          </p:cNvPr>
          <p:cNvSpPr/>
          <p:nvPr/>
        </p:nvSpPr>
        <p:spPr>
          <a:xfrm>
            <a:off x="6401105" y="5641939"/>
            <a:ext cx="4049143" cy="590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" name="10 mn timer with music">
            <a:hlinkClick r:id="" action="ppaction://media"/>
            <a:extLst>
              <a:ext uri="{FF2B5EF4-FFF2-40B4-BE49-F238E27FC236}">
                <a16:creationId xmlns:a16="http://schemas.microsoft.com/office/drawing/2014/main" id="{AD8CBD49-FDC2-359F-C90C-EC827E3C9A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20450" y="436759"/>
            <a:ext cx="2459990" cy="138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99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3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A1179CCD-BA50-29DB-922A-05A9B5AEB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Transcription</a:t>
            </a:r>
          </a:p>
        </p:txBody>
      </p:sp>
      <p:pic>
        <p:nvPicPr>
          <p:cNvPr id="6" name="Espace réservé du contenu 5">
            <a:extLst>
              <a:ext uri="{FF2B5EF4-FFF2-40B4-BE49-F238E27FC236}">
                <a16:creationId xmlns:a16="http://schemas.microsoft.com/office/drawing/2014/main" id="{67566524-0F59-F7A9-6729-A4BBC3702A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9948" y="2354239"/>
            <a:ext cx="8872103" cy="3948085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1D1F401-BEA7-74D5-21FD-6420E8DBB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z="1000"/>
              <a:pPr>
                <a:spcAft>
                  <a:spcPts val="600"/>
                </a:spcAft>
              </a:pPr>
              <a:t>14</a:t>
            </a:fld>
            <a:endParaRPr lang="en-US" sz="1000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35E60CA7-48E0-DA59-4BA6-25AC3CCF12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8064570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3465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15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5115805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28D5F2-9777-69AF-64F0-EC595C57C505}"/>
              </a:ext>
            </a:extLst>
          </p:cNvPr>
          <p:cNvSpPr/>
          <p:nvPr/>
        </p:nvSpPr>
        <p:spPr>
          <a:xfrm>
            <a:off x="1459349" y="4940708"/>
            <a:ext cx="1930400" cy="28268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54AE8-510E-6586-9C09-B163D8DD5C4C}"/>
              </a:ext>
            </a:extLst>
          </p:cNvPr>
          <p:cNvSpPr txBox="1"/>
          <p:nvPr/>
        </p:nvSpPr>
        <p:spPr>
          <a:xfrm>
            <a:off x="699989" y="6393663"/>
            <a:ext cx="531288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000" dirty="0" err="1"/>
              <a:t>What</a:t>
            </a:r>
            <a:r>
              <a:rPr lang="fr-FR" sz="2000" dirty="0"/>
              <a:t> are the LO </a:t>
            </a:r>
            <a:r>
              <a:rPr lang="fr-FR" sz="2000" dirty="0" err="1"/>
              <a:t>that</a:t>
            </a:r>
            <a:r>
              <a:rPr lang="fr-FR" sz="2000" dirty="0"/>
              <a:t> </a:t>
            </a:r>
            <a:r>
              <a:rPr lang="fr-FR" sz="2000" dirty="0" err="1"/>
              <a:t>we</a:t>
            </a:r>
            <a:r>
              <a:rPr lang="fr-FR" sz="2000" dirty="0"/>
              <a:t> are </a:t>
            </a:r>
            <a:r>
              <a:rPr lang="fr-FR" sz="2000" dirty="0" err="1"/>
              <a:t>going</a:t>
            </a:r>
            <a:r>
              <a:rPr lang="fr-FR" sz="2000" dirty="0"/>
              <a:t> to </a:t>
            </a:r>
            <a:r>
              <a:rPr lang="fr-FR" sz="2000" dirty="0" err="1"/>
              <a:t>study</a:t>
            </a:r>
            <a:r>
              <a:rPr lang="fr-FR" sz="2000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209191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640080" y="355695"/>
            <a:ext cx="4368602" cy="192651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200" dirty="0" err="1">
                <a:latin typeface="+mj-lt"/>
                <a:ea typeface="+mj-ea"/>
                <a:cs typeface="+mj-cs"/>
              </a:rPr>
              <a:t>Passons</a:t>
            </a:r>
            <a:r>
              <a:rPr lang="en-US" sz="4200" dirty="0">
                <a:latin typeface="+mj-lt"/>
                <a:ea typeface="+mj-ea"/>
                <a:cs typeface="+mj-cs"/>
              </a:rPr>
              <a:t> au point de </a:t>
            </a:r>
            <a:r>
              <a:rPr lang="en-US" sz="4200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4200" dirty="0">
                <a:latin typeface="+mj-lt"/>
                <a:ea typeface="+mj-ea"/>
                <a:cs typeface="+mj-cs"/>
              </a:rPr>
              <a:t>  :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200" b="1" dirty="0">
                <a:latin typeface="+mj-lt"/>
                <a:ea typeface="+mj-ea"/>
                <a:cs typeface="+mj-cs"/>
              </a:rPr>
              <a:t>Les pays </a:t>
            </a: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081" y="2872899"/>
            <a:ext cx="3941156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3200" dirty="0" err="1"/>
              <a:t>Combien</a:t>
            </a:r>
            <a:r>
              <a:rPr lang="en-US" sz="3200" dirty="0"/>
              <a:t> de pays </a:t>
            </a:r>
            <a:r>
              <a:rPr lang="en-US" sz="3200" dirty="0" err="1"/>
              <a:t>est-ce</a:t>
            </a:r>
            <a:r>
              <a:rPr lang="en-US" sz="3200" dirty="0"/>
              <a:t> que </a:t>
            </a:r>
            <a:r>
              <a:rPr lang="en-US" sz="3200" dirty="0" err="1"/>
              <a:t>tu</a:t>
            </a:r>
            <a:r>
              <a:rPr lang="en-US" sz="3200" dirty="0"/>
              <a:t> </a:t>
            </a:r>
            <a:r>
              <a:rPr lang="en-US" sz="3200" dirty="0" err="1"/>
              <a:t>connais</a:t>
            </a:r>
            <a:r>
              <a:rPr lang="en-US" sz="3200" dirty="0"/>
              <a:t> 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2" r="12725"/>
          <a:stretch/>
        </p:blipFill>
        <p:spPr bwMode="auto">
          <a:xfrm>
            <a:off x="4754881" y="10"/>
            <a:ext cx="7434072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400">
              <a:spcAft>
                <a:spcPts val="600"/>
              </a:spcAft>
              <a:defRPr/>
            </a:pPr>
            <a:fld id="{8A0576F8-4F0C-FD4F-B2E1-A427388F89C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 algn="r" defTabSz="914400">
                <a:spcAft>
                  <a:spcPts val="600"/>
                </a:spcAft>
                <a:defRPr/>
              </a:pPr>
              <a:t>16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0C80CBBC-718D-7E93-6931-9FD48E8B0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0351028"/>
              </p:ext>
            </p:extLst>
          </p:nvPr>
        </p:nvGraphicFramePr>
        <p:xfrm>
          <a:off x="-1" y="9098"/>
          <a:ext cx="12188953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251087CB-030C-0EBC-BCAF-E0F646F657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238" y="5697542"/>
            <a:ext cx="2079193" cy="11695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EA485F-7AB5-E7C9-B34B-2DF43E6790A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74933" y="5221753"/>
            <a:ext cx="1559908" cy="156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19098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Espace réservé du contenu 4">
            <a:extLst>
              <a:ext uri="{FF2B5EF4-FFF2-40B4-BE49-F238E27FC236}">
                <a16:creationId xmlns:a16="http://schemas.microsoft.com/office/drawing/2014/main" id="{2E288DD4-A9A1-47DC-203D-0364613ECB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201600"/>
              </p:ext>
            </p:extLst>
          </p:nvPr>
        </p:nvGraphicFramePr>
        <p:xfrm>
          <a:off x="838200" y="590512"/>
          <a:ext cx="9700492" cy="6112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0246">
                  <a:extLst>
                    <a:ext uri="{9D8B030D-6E8A-4147-A177-3AD203B41FA5}">
                      <a16:colId xmlns:a16="http://schemas.microsoft.com/office/drawing/2014/main" val="4009409096"/>
                    </a:ext>
                  </a:extLst>
                </a:gridCol>
                <a:gridCol w="4850246">
                  <a:extLst>
                    <a:ext uri="{9D8B030D-6E8A-4147-A177-3AD203B41FA5}">
                      <a16:colId xmlns:a16="http://schemas.microsoft.com/office/drawing/2014/main" val="1393969802"/>
                    </a:ext>
                  </a:extLst>
                </a:gridCol>
              </a:tblGrid>
              <a:tr h="709591">
                <a:tc gridSpan="2">
                  <a:txBody>
                    <a:bodyPr/>
                    <a:lstStyle/>
                    <a:p>
                      <a:pPr algn="l"/>
                      <a:r>
                        <a:rPr lang="fr-FR" sz="4000" dirty="0"/>
                        <a:t>III. Vocabulaire : </a:t>
                      </a:r>
                      <a:r>
                        <a:rPr lang="fr-FR" sz="4000" b="0" dirty="0"/>
                        <a:t>Les pays</a:t>
                      </a:r>
                    </a:p>
                  </a:txBody>
                  <a:tcPr marL="123269" marR="123269" marT="61634" marB="61634"/>
                </a:tc>
                <a:tc hMerge="1">
                  <a:txBody>
                    <a:bodyPr/>
                    <a:lstStyle/>
                    <a:p>
                      <a:pPr algn="ctr"/>
                      <a:endParaRPr lang="fr-FR" sz="2000" dirty="0"/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965567084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Le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Japon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093106448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Le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Vietnam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487251722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Le 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Maroc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388405914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La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France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037729998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La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Belgique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4209439198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La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Chine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930718989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La 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Turquie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030624858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L’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Allemagne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654189041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L’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Italie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317088818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Les 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États-Unis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3806720700"/>
                  </a:ext>
                </a:extLst>
              </a:tr>
              <a:tr h="473496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Les </a:t>
                      </a:r>
                    </a:p>
                  </a:txBody>
                  <a:tcPr marL="123269" marR="123269" marT="61634" marB="616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Philippines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918300462"/>
                  </a:ext>
                </a:extLst>
              </a:tr>
            </a:tbl>
          </a:graphicData>
        </a:graphic>
      </p:graphicFrame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0AE2F16-9171-A720-B379-13997251B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17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740978-2BB6-5BD7-28DE-B18D6C113DFB}"/>
              </a:ext>
            </a:extLst>
          </p:cNvPr>
          <p:cNvSpPr/>
          <p:nvPr/>
        </p:nvSpPr>
        <p:spPr>
          <a:xfrm>
            <a:off x="2835564" y="1373740"/>
            <a:ext cx="858981" cy="1366981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E47D35-3870-3624-90FC-7FA70DBC0ECB}"/>
              </a:ext>
            </a:extLst>
          </p:cNvPr>
          <p:cNvSpPr/>
          <p:nvPr/>
        </p:nvSpPr>
        <p:spPr>
          <a:xfrm>
            <a:off x="2835564" y="2862887"/>
            <a:ext cx="858981" cy="184709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B9CB58-F10B-072F-58C9-5C9A76086DA8}"/>
              </a:ext>
            </a:extLst>
          </p:cNvPr>
          <p:cNvSpPr/>
          <p:nvPr/>
        </p:nvSpPr>
        <p:spPr>
          <a:xfrm>
            <a:off x="8364105" y="2899834"/>
            <a:ext cx="303647" cy="3651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2F8744-8BB0-EC24-DCC8-BEC6084BFD36}"/>
              </a:ext>
            </a:extLst>
          </p:cNvPr>
          <p:cNvSpPr/>
          <p:nvPr/>
        </p:nvSpPr>
        <p:spPr>
          <a:xfrm>
            <a:off x="8488221" y="3371678"/>
            <a:ext cx="303647" cy="3651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489772-3E72-C372-CC84-F1BD3ACE2435}"/>
              </a:ext>
            </a:extLst>
          </p:cNvPr>
          <p:cNvSpPr/>
          <p:nvPr/>
        </p:nvSpPr>
        <p:spPr>
          <a:xfrm>
            <a:off x="8306953" y="3843522"/>
            <a:ext cx="303647" cy="3651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AC0B73-5A97-E77E-ABEB-322F8946B10D}"/>
              </a:ext>
            </a:extLst>
          </p:cNvPr>
          <p:cNvSpPr/>
          <p:nvPr/>
        </p:nvSpPr>
        <p:spPr>
          <a:xfrm>
            <a:off x="8436846" y="4344855"/>
            <a:ext cx="303647" cy="3651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27F0F45-0352-A229-58B8-0D8CD5D21941}"/>
              </a:ext>
            </a:extLst>
          </p:cNvPr>
          <p:cNvSpPr/>
          <p:nvPr/>
        </p:nvSpPr>
        <p:spPr>
          <a:xfrm>
            <a:off x="2835564" y="4782789"/>
            <a:ext cx="858981" cy="87662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412F73-DF8C-1617-3A41-349439D8B5F7}"/>
              </a:ext>
            </a:extLst>
          </p:cNvPr>
          <p:cNvSpPr/>
          <p:nvPr/>
        </p:nvSpPr>
        <p:spPr>
          <a:xfrm>
            <a:off x="7352741" y="4819733"/>
            <a:ext cx="272473" cy="34091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4D974AD-1B1A-6CDB-BB8F-F919424DADD1}"/>
              </a:ext>
            </a:extLst>
          </p:cNvPr>
          <p:cNvSpPr/>
          <p:nvPr/>
        </p:nvSpPr>
        <p:spPr>
          <a:xfrm>
            <a:off x="7610764" y="5318499"/>
            <a:ext cx="272473" cy="34091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A22057-7564-A17C-87A7-38960063B5B7}"/>
              </a:ext>
            </a:extLst>
          </p:cNvPr>
          <p:cNvSpPr/>
          <p:nvPr/>
        </p:nvSpPr>
        <p:spPr>
          <a:xfrm>
            <a:off x="2835563" y="5790075"/>
            <a:ext cx="858981" cy="87662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3F8778-B073-CACC-A9DF-079180C5B1D6}"/>
              </a:ext>
            </a:extLst>
          </p:cNvPr>
          <p:cNvSpPr/>
          <p:nvPr/>
        </p:nvSpPr>
        <p:spPr>
          <a:xfrm>
            <a:off x="8611392" y="5802774"/>
            <a:ext cx="272473" cy="34091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59AE1D-5908-F092-9F0F-1470AC0DA4E5}"/>
              </a:ext>
            </a:extLst>
          </p:cNvPr>
          <p:cNvSpPr/>
          <p:nvPr/>
        </p:nvSpPr>
        <p:spPr>
          <a:xfrm>
            <a:off x="8655631" y="6311633"/>
            <a:ext cx="272473" cy="34091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A44424E2-1501-4B5D-CAA1-7BAC21EA89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7234382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9832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E71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A6F8BE5-66C9-F0CD-DF73-7F7EB8AAA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 1 p.92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99A18D60-442D-1BF3-AC41-2420FA90C7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99" t="15932" r="52259" b="40351"/>
          <a:stretch/>
        </p:blipFill>
        <p:spPr>
          <a:xfrm>
            <a:off x="4038600" y="583234"/>
            <a:ext cx="7188199" cy="4879494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701AFC-F782-89E9-76FB-1851142E0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898989"/>
              </a:solidFill>
            </a:endParaRPr>
          </a:p>
        </p:txBody>
      </p:sp>
      <p:pic>
        <p:nvPicPr>
          <p:cNvPr id="9" name="EXPLORE_1_LE_PISTE123">
            <a:hlinkClick r:id="" action="ppaction://media"/>
            <a:extLst>
              <a:ext uri="{FF2B5EF4-FFF2-40B4-BE49-F238E27FC236}">
                <a16:creationId xmlns:a16="http://schemas.microsoft.com/office/drawing/2014/main" id="{F31137BD-3CB3-889E-B3F0-B6DBDCFD9DED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37557" y="1116234"/>
            <a:ext cx="558076" cy="558076"/>
          </a:xfr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35F548BE-B2A7-3137-00AF-1FB5331A96E6}"/>
              </a:ext>
            </a:extLst>
          </p:cNvPr>
          <p:cNvSpPr txBox="1"/>
          <p:nvPr/>
        </p:nvSpPr>
        <p:spPr>
          <a:xfrm>
            <a:off x="4038600" y="5747657"/>
            <a:ext cx="694992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dirty="0"/>
              <a:t>Quel pays ne suit pas les règles de genre ?</a:t>
            </a:r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5EC8025E-C6AB-90F1-6DF0-823E474597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6989346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7484018B-CD72-35D2-4CE4-C0D2A9CCEE7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1604" y="4984992"/>
            <a:ext cx="1843906" cy="180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960574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540693F-5B1E-416F-CF7E-0CD29178D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/>
              <a:t>LE 1 p.28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Espace réservé du contenu 5" descr="Une image contenant texte, Police, capture d’écran&#10;&#10;Description générée automatiquement">
            <a:extLst>
              <a:ext uri="{FF2B5EF4-FFF2-40B4-BE49-F238E27FC236}">
                <a16:creationId xmlns:a16="http://schemas.microsoft.com/office/drawing/2014/main" id="{012D2206-AB8A-823F-65BB-A680C715EC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4095" y="2642616"/>
            <a:ext cx="4846305" cy="3605784"/>
          </a:xfrm>
          <a:prstGeom prst="rect">
            <a:avLst/>
          </a:prstGeom>
        </p:spPr>
      </p:pic>
      <p:pic>
        <p:nvPicPr>
          <p:cNvPr id="8" name="Image 7" descr="Une image contenant texte, Police, nombre, logiciel&#10;&#10;Description générée automatiquement">
            <a:extLst>
              <a:ext uri="{FF2B5EF4-FFF2-40B4-BE49-F238E27FC236}">
                <a16:creationId xmlns:a16="http://schemas.microsoft.com/office/drawing/2014/main" id="{88869BF6-AB95-9633-3347-2270FDAD5C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496" y="3434913"/>
            <a:ext cx="5614416" cy="2021189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FF20F16-A283-ED2E-8999-6E1FAC00E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B75C80FA-3F54-5F6B-4B22-96B0D51E0C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5998585"/>
              </p:ext>
            </p:extLst>
          </p:nvPr>
        </p:nvGraphicFramePr>
        <p:xfrm>
          <a:off x="-1" y="-4757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5 Minute KIDS TIMER 🦁Dancing Animals on Happy Background Music 🎶">
            <a:hlinkClick r:id="" action="ppaction://media"/>
            <a:extLst>
              <a:ext uri="{FF2B5EF4-FFF2-40B4-BE49-F238E27FC236}">
                <a16:creationId xmlns:a16="http://schemas.microsoft.com/office/drawing/2014/main" id="{F4AC2BA2-81E9-A339-A443-5F2A2040B5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39402" y="398521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48471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04D2C-5EF2-F261-9055-3A8878D8C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" r="2611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DB9C89A7-4C4C-215B-FBDB-538FB23E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 fontAlgn="base"/>
            <a:r>
              <a:rPr lang="en-US" sz="4800" dirty="0"/>
              <a:t>Online activity</a:t>
            </a:r>
            <a:br>
              <a:rPr lang="en-US" sz="4800" dirty="0"/>
            </a:br>
            <a:br>
              <a:rPr lang="en-US" sz="4800" dirty="0"/>
            </a:br>
            <a:r>
              <a:rPr lang="fr-FR" sz="1800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les pays</a:t>
            </a:r>
            <a:br>
              <a:rPr lang="en-US" sz="1800" dirty="0"/>
            </a:br>
            <a:r>
              <a:rPr lang="en-US" sz="1800" dirty="0">
                <a:hlinkClick r:id="rId3"/>
              </a:rPr>
              <a:t>https://create.kahoot.it/details/91b2d41d-748f-43d4-b2e2-7aa949420868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>
                <a:hlinkClick r:id="rId4"/>
              </a:rPr>
              <a:t>https://create.kahoot.it/details/ef36d90a-a9da-4881-b4fa-fbe8e8c482e3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7DC12FE2-D2FC-AB4A-DA5E-55E7ED53F9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453688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69305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640079" y="325369"/>
            <a:ext cx="4740573" cy="195684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200" dirty="0" err="1">
                <a:latin typeface="+mj-lt"/>
                <a:ea typeface="+mj-ea"/>
                <a:cs typeface="+mj-cs"/>
              </a:rPr>
              <a:t>Revenons</a:t>
            </a:r>
            <a:r>
              <a:rPr lang="en-US" sz="4200" dirty="0">
                <a:latin typeface="+mj-lt"/>
                <a:ea typeface="+mj-ea"/>
                <a:cs typeface="+mj-cs"/>
              </a:rPr>
              <a:t> au point de </a:t>
            </a:r>
            <a:r>
              <a:rPr lang="en-US" sz="4200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4200" dirty="0">
                <a:latin typeface="+mj-lt"/>
                <a:ea typeface="+mj-ea"/>
                <a:cs typeface="+mj-cs"/>
              </a:rPr>
              <a:t>  :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200" b="1" dirty="0">
                <a:latin typeface="+mj-lt"/>
                <a:ea typeface="+mj-ea"/>
                <a:cs typeface="+mj-cs"/>
              </a:rPr>
              <a:t>Les pays 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081" y="2872899"/>
            <a:ext cx="3941156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3200" dirty="0" err="1"/>
              <a:t>Combien</a:t>
            </a:r>
            <a:r>
              <a:rPr lang="en-US" sz="3200" dirty="0"/>
              <a:t> de pays </a:t>
            </a:r>
            <a:r>
              <a:rPr lang="en-US" sz="3200" dirty="0" err="1"/>
              <a:t>est-ce</a:t>
            </a:r>
            <a:r>
              <a:rPr lang="en-US" sz="3200" dirty="0"/>
              <a:t> que </a:t>
            </a:r>
            <a:r>
              <a:rPr lang="en-US" sz="3200" dirty="0" err="1"/>
              <a:t>tu</a:t>
            </a:r>
            <a:r>
              <a:rPr lang="en-US" sz="3200" dirty="0"/>
              <a:t> </a:t>
            </a:r>
            <a:r>
              <a:rPr lang="en-US" sz="3200" dirty="0" err="1"/>
              <a:t>connais</a:t>
            </a:r>
            <a:r>
              <a:rPr lang="en-US" sz="3200" dirty="0"/>
              <a:t> 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2" r="12725"/>
          <a:stretch/>
        </p:blipFill>
        <p:spPr bwMode="auto">
          <a:xfrm>
            <a:off x="4754881" y="10"/>
            <a:ext cx="7437120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400">
              <a:spcAft>
                <a:spcPts val="600"/>
              </a:spcAft>
              <a:defRPr/>
            </a:pPr>
            <a:fld id="{8A0576F8-4F0C-FD4F-B2E1-A427388F89C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 algn="r" defTabSz="914400">
                <a:spcAft>
                  <a:spcPts val="600"/>
                </a:spcAft>
                <a:defRPr/>
              </a:pPr>
              <a:t>21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13299571-EE41-49C6-EB9C-837C13D49F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747622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F2CCC671-165B-3107-922C-04C77798B1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238" y="5697542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36214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22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280A78F3-6D5E-1E74-E946-06F762EF94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1634186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7A34AF65-5759-3ADA-A35B-1866290BFD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75509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23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68850578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28D5F2-9777-69AF-64F0-EC595C57C505}"/>
              </a:ext>
            </a:extLst>
          </p:cNvPr>
          <p:cNvSpPr/>
          <p:nvPr/>
        </p:nvSpPr>
        <p:spPr>
          <a:xfrm>
            <a:off x="1426031" y="5631174"/>
            <a:ext cx="1930400" cy="28268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54AE8-510E-6586-9C09-B163D8DD5C4C}"/>
              </a:ext>
            </a:extLst>
          </p:cNvPr>
          <p:cNvSpPr txBox="1"/>
          <p:nvPr/>
        </p:nvSpPr>
        <p:spPr>
          <a:xfrm>
            <a:off x="699989" y="6393663"/>
            <a:ext cx="531288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000" dirty="0" err="1"/>
              <a:t>What</a:t>
            </a:r>
            <a:r>
              <a:rPr lang="fr-FR" sz="2000" dirty="0"/>
              <a:t> are the LO </a:t>
            </a:r>
            <a:r>
              <a:rPr lang="fr-FR" sz="2000" dirty="0" err="1"/>
              <a:t>that</a:t>
            </a:r>
            <a:r>
              <a:rPr lang="fr-FR" sz="2000" dirty="0"/>
              <a:t> </a:t>
            </a:r>
            <a:r>
              <a:rPr lang="fr-FR" sz="2000" dirty="0" err="1"/>
              <a:t>we</a:t>
            </a:r>
            <a:r>
              <a:rPr lang="fr-FR" sz="2000" dirty="0"/>
              <a:t> are </a:t>
            </a:r>
            <a:r>
              <a:rPr lang="fr-FR" sz="2000" dirty="0" err="1"/>
              <a:t>going</a:t>
            </a:r>
            <a:r>
              <a:rPr lang="fr-FR" sz="2000" dirty="0"/>
              <a:t> to </a:t>
            </a:r>
            <a:r>
              <a:rPr lang="fr-FR" sz="2000" dirty="0" err="1"/>
              <a:t>study</a:t>
            </a:r>
            <a:r>
              <a:rPr lang="fr-FR" sz="2000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380005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0" name="!!Rectangle">
            <a:extLst>
              <a:ext uri="{FF2B5EF4-FFF2-40B4-BE49-F238E27FC236}">
                <a16:creationId xmlns:a16="http://schemas.microsoft.com/office/drawing/2014/main" id="{D5997EA8-5EFC-40CD-A85F-C3C3BC5F9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5" b="3125"/>
          <a:stretch/>
        </p:blipFill>
        <p:spPr bwMode="auto">
          <a:xfrm>
            <a:off x="-73871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2" name="Rectangle 2071">
            <a:extLst>
              <a:ext uri="{FF2B5EF4-FFF2-40B4-BE49-F238E27FC236}">
                <a16:creationId xmlns:a16="http://schemas.microsoft.com/office/drawing/2014/main" id="{1CF6A1EC-BD15-42D9-A339-A3970CF7C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1051560" y="4498848"/>
            <a:ext cx="3611880" cy="153619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200" dirty="0" err="1">
                <a:latin typeface="+mj-lt"/>
                <a:ea typeface="+mj-ea"/>
                <a:cs typeface="+mj-cs"/>
              </a:rPr>
              <a:t>Passons</a:t>
            </a:r>
            <a:r>
              <a:rPr lang="en-US" sz="3200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200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200" dirty="0">
                <a:latin typeface="+mj-lt"/>
                <a:ea typeface="+mj-ea"/>
                <a:cs typeface="+mj-cs"/>
              </a:rPr>
              <a:t>  :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200" b="1" dirty="0">
                <a:latin typeface="+mj-lt"/>
                <a:ea typeface="+mj-ea"/>
                <a:cs typeface="+mj-cs"/>
              </a:rPr>
              <a:t>Les couleurs</a:t>
            </a:r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A720C27D-5C39-492B-BD68-C220C0F83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6" name="Rectangle 2075">
            <a:extLst>
              <a:ext uri="{FF2B5EF4-FFF2-40B4-BE49-F238E27FC236}">
                <a16:creationId xmlns:a16="http://schemas.microsoft.com/office/drawing/2014/main" id="{A4F3394A-A959-460A-ACF9-5FA682C76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5295826" y="4498848"/>
            <a:ext cx="6061022" cy="15361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/>
              <a:t>C’est</a:t>
            </a:r>
            <a:r>
              <a:rPr lang="en-US" sz="2400" dirty="0"/>
              <a:t> le </a:t>
            </a:r>
            <a:r>
              <a:rPr lang="en-US" sz="2400" dirty="0" err="1"/>
              <a:t>drapeau</a:t>
            </a:r>
            <a:r>
              <a:rPr lang="en-US" sz="2400" dirty="0"/>
              <a:t> de </a:t>
            </a:r>
            <a:r>
              <a:rPr lang="en-US" sz="2400" dirty="0" err="1"/>
              <a:t>quel</a:t>
            </a:r>
            <a:r>
              <a:rPr lang="en-US" sz="2400" dirty="0"/>
              <a:t> pays 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Il </a:t>
            </a:r>
            <a:r>
              <a:rPr lang="en-US" sz="2400" dirty="0" err="1"/>
              <a:t>est</a:t>
            </a:r>
            <a:r>
              <a:rPr lang="en-US" sz="2400" dirty="0"/>
              <a:t> de </a:t>
            </a:r>
            <a:r>
              <a:rPr lang="en-US" sz="2400" dirty="0" err="1"/>
              <a:t>quelles</a:t>
            </a:r>
            <a:r>
              <a:rPr lang="en-US" sz="2400" dirty="0"/>
              <a:t> couleurs ?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6248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400">
              <a:spcAft>
                <a:spcPts val="600"/>
              </a:spcAft>
              <a:defRPr/>
            </a:pPr>
            <a:fld id="{8A0576F8-4F0C-FD4F-B2E1-A427388F89CF}" type="slidenum">
              <a:rPr lang="en-US" sz="1200">
                <a:solidFill>
                  <a:schemeClr val="bg1"/>
                </a:solidFill>
                <a:latin typeface="Calibri" panose="020F0502020204030204"/>
              </a:rPr>
              <a:pPr algn="r" defTabSz="914400">
                <a:spcAft>
                  <a:spcPts val="600"/>
                </a:spcAft>
                <a:defRPr/>
              </a:pPr>
              <a:t>24</a:t>
            </a:fld>
            <a:endParaRPr lang="en-US" sz="1200">
              <a:solidFill>
                <a:schemeClr val="bg1"/>
              </a:solidFill>
              <a:latin typeface="Calibri" panose="020F0502020204030204"/>
            </a:endParaRP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19EE79D0-042C-FCCF-6BDB-0CAE213730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606421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461438DD-5653-8FA0-4857-25E01B504A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24210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D6AE0D64-0BA1-6143-4E8E-09FBD78B8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588"/>
            <a:ext cx="10515600" cy="1106100"/>
          </a:xfrm>
        </p:spPr>
        <p:txBody>
          <a:bodyPr>
            <a:normAutofit/>
          </a:bodyPr>
          <a:lstStyle/>
          <a:p>
            <a:r>
              <a:rPr lang="fr-FR" sz="4800" b="1" dirty="0"/>
              <a:t>IV. Vocabulaire </a:t>
            </a:r>
            <a:r>
              <a:rPr lang="fr-FR" sz="4800" dirty="0"/>
              <a:t>: les couleurs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DC6C702-4621-2420-746C-D310A7B4F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3767" y="5891239"/>
            <a:ext cx="2146655" cy="285724"/>
          </a:xfrm>
        </p:spPr>
        <p:txBody>
          <a:bodyPr/>
          <a:lstStyle/>
          <a:p>
            <a:pPr defTabSz="713232">
              <a:spcAft>
                <a:spcPts val="600"/>
              </a:spcAft>
            </a:pPr>
            <a:fld id="{8A0576F8-4F0C-FD4F-B2E1-A427388F89CF}" type="slidenum">
              <a:rPr lang="en-US" sz="936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defTabSz="713232">
                <a:spcAft>
                  <a:spcPts val="600"/>
                </a:spcAft>
              </a:pPr>
              <a:t>25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5431319-9219-F8E5-E620-B2D7E9C5B1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39"/>
          <a:stretch/>
        </p:blipFill>
        <p:spPr bwMode="auto">
          <a:xfrm>
            <a:off x="6168452" y="2055813"/>
            <a:ext cx="5093908" cy="462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au 5">
            <a:extLst>
              <a:ext uri="{FF2B5EF4-FFF2-40B4-BE49-F238E27FC236}">
                <a16:creationId xmlns:a16="http://schemas.microsoft.com/office/drawing/2014/main" id="{6F78E8C5-5C2A-7CBD-2B56-F1EFA8A208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3146532"/>
              </p:ext>
            </p:extLst>
          </p:nvPr>
        </p:nvGraphicFramePr>
        <p:xfrm>
          <a:off x="868542" y="2058015"/>
          <a:ext cx="2579882" cy="4473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9882">
                  <a:extLst>
                    <a:ext uri="{9D8B030D-6E8A-4147-A177-3AD203B41FA5}">
                      <a16:colId xmlns:a16="http://schemas.microsoft.com/office/drawing/2014/main" val="1675416544"/>
                    </a:ext>
                  </a:extLst>
                </a:gridCol>
              </a:tblGrid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Les couleurs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372724976"/>
                  </a:ext>
                </a:extLst>
              </a:tr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/>
                        <a:t>Blanc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565993388"/>
                  </a:ext>
                </a:extLst>
              </a:tr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Rouge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034115635"/>
                  </a:ext>
                </a:extLst>
              </a:tr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Bleu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1287621486"/>
                  </a:ext>
                </a:extLst>
              </a:tr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Noir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467155505"/>
                  </a:ext>
                </a:extLst>
              </a:tr>
              <a:tr h="745586">
                <a:tc>
                  <a:txBody>
                    <a:bodyPr/>
                    <a:lstStyle/>
                    <a:p>
                      <a:pPr algn="ctr"/>
                      <a:r>
                        <a:rPr lang="fr-FR" sz="3200" dirty="0"/>
                        <a:t>Jaune</a:t>
                      </a:r>
                    </a:p>
                  </a:txBody>
                  <a:tcPr marL="123269" marR="123269" marT="61634" marB="61634"/>
                </a:tc>
                <a:extLst>
                  <a:ext uri="{0D108BD9-81ED-4DB2-BD59-A6C34878D82A}">
                    <a16:rowId xmlns:a16="http://schemas.microsoft.com/office/drawing/2014/main" val="2494936944"/>
                  </a:ext>
                </a:extLst>
              </a:tr>
            </a:tbl>
          </a:graphicData>
        </a:graphic>
      </p:graphicFrame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6E9AC6D5-D162-279E-7CAB-F179E6ABD4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286698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9421E35-FDDF-4742-E95D-EECEA43F40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09793" y="2055813"/>
            <a:ext cx="2132740" cy="21717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82723B-47F5-143A-AE49-1CCDD844B0B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09793" y="4456907"/>
            <a:ext cx="2146623" cy="217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3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6EADC2FB-D0D7-E745-9047-3822434D0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5" name="Tableau 5">
            <a:extLst>
              <a:ext uri="{FF2B5EF4-FFF2-40B4-BE49-F238E27FC236}">
                <a16:creationId xmlns:a16="http://schemas.microsoft.com/office/drawing/2014/main" id="{96CFBFFB-C7D1-3C5C-8050-DF8D7578FA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815233"/>
              </p:ext>
            </p:extLst>
          </p:nvPr>
        </p:nvGraphicFramePr>
        <p:xfrm>
          <a:off x="499462" y="1857896"/>
          <a:ext cx="11418474" cy="4747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8864">
                  <a:extLst>
                    <a:ext uri="{9D8B030D-6E8A-4147-A177-3AD203B41FA5}">
                      <a16:colId xmlns:a16="http://schemas.microsoft.com/office/drawing/2014/main" val="878239110"/>
                    </a:ext>
                  </a:extLst>
                </a:gridCol>
                <a:gridCol w="2723980">
                  <a:extLst>
                    <a:ext uri="{9D8B030D-6E8A-4147-A177-3AD203B41FA5}">
                      <a16:colId xmlns:a16="http://schemas.microsoft.com/office/drawing/2014/main" val="3025948517"/>
                    </a:ext>
                  </a:extLst>
                </a:gridCol>
                <a:gridCol w="1682803">
                  <a:extLst>
                    <a:ext uri="{9D8B030D-6E8A-4147-A177-3AD203B41FA5}">
                      <a16:colId xmlns:a16="http://schemas.microsoft.com/office/drawing/2014/main" val="1084584736"/>
                    </a:ext>
                  </a:extLst>
                </a:gridCol>
                <a:gridCol w="2126204">
                  <a:extLst>
                    <a:ext uri="{9D8B030D-6E8A-4147-A177-3AD203B41FA5}">
                      <a16:colId xmlns:a16="http://schemas.microsoft.com/office/drawing/2014/main" val="1207801414"/>
                    </a:ext>
                  </a:extLst>
                </a:gridCol>
                <a:gridCol w="3106623">
                  <a:extLst>
                    <a:ext uri="{9D8B030D-6E8A-4147-A177-3AD203B41FA5}">
                      <a16:colId xmlns:a16="http://schemas.microsoft.com/office/drawing/2014/main" val="1772685506"/>
                    </a:ext>
                  </a:extLst>
                </a:gridCol>
              </a:tblGrid>
              <a:tr h="949524">
                <a:tc gridSpan="5">
                  <a:txBody>
                    <a:bodyPr/>
                    <a:lstStyle/>
                    <a:p>
                      <a:pPr algn="ctr"/>
                      <a:r>
                        <a:rPr lang="fr-FR" sz="4000" dirty="0"/>
                        <a:t>Préposition DE + pays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8657087"/>
                  </a:ext>
                </a:extLst>
              </a:tr>
              <a:tr h="949524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C’est le drapeau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de la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Thaïlande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Pays féminin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362395"/>
                  </a:ext>
                </a:extLst>
              </a:tr>
              <a:tr h="949524">
                <a:tc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800" dirty="0"/>
                        <a:t>C’est le drapeau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de l’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Argentine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Pays avec une voyelle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01395"/>
                  </a:ext>
                </a:extLst>
              </a:tr>
              <a:tr h="949524">
                <a:tc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800" dirty="0"/>
                        <a:t>C’est le drapeau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>
                          <a:solidFill>
                            <a:srgbClr val="FF0000"/>
                          </a:solidFill>
                        </a:rPr>
                        <a:t>Du</a:t>
                      </a:r>
                    </a:p>
                    <a:p>
                      <a:r>
                        <a:rPr lang="fr-FR" sz="2800" dirty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fr-FR" sz="2800" dirty="0" err="1">
                          <a:solidFill>
                            <a:schemeClr val="tx1"/>
                          </a:solidFill>
                        </a:rPr>
                        <a:t>de+le</a:t>
                      </a:r>
                      <a:r>
                        <a:rPr lang="fr-FR" sz="28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Portugal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Pays masculin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5110126"/>
                  </a:ext>
                </a:extLst>
              </a:tr>
              <a:tr h="949524">
                <a:tc>
                  <a:txBody>
                    <a:bodyPr/>
                    <a:lstStyle/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800" dirty="0"/>
                        <a:t>C’est le drapeau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>
                          <a:solidFill>
                            <a:srgbClr val="FF0000"/>
                          </a:solidFill>
                        </a:rPr>
                        <a:t>Des</a:t>
                      </a:r>
                    </a:p>
                    <a:p>
                      <a:r>
                        <a:rPr lang="fr-FR" sz="2800" dirty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fr-FR" sz="2800" dirty="0" err="1">
                          <a:solidFill>
                            <a:schemeClr val="tx1"/>
                          </a:solidFill>
                        </a:rPr>
                        <a:t>de+les</a:t>
                      </a:r>
                      <a:r>
                        <a:rPr lang="fr-FR" sz="28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Pays-Bas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800" dirty="0"/>
                        <a:t>Pays pluriel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785342"/>
                  </a:ext>
                </a:extLst>
              </a:tr>
            </a:tbl>
          </a:graphicData>
        </a:graphic>
      </p:graphicFrame>
      <p:pic>
        <p:nvPicPr>
          <p:cNvPr id="5122" name="Picture 2" descr="upload.wikimedia.org/wikipedia/commons/a/a9/Flag_o...">
            <a:extLst>
              <a:ext uri="{FF2B5EF4-FFF2-40B4-BE49-F238E27FC236}">
                <a16:creationId xmlns:a16="http://schemas.microsoft.com/office/drawing/2014/main" id="{0B742934-83CF-E9B9-F72E-E00151B23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81" y="2891768"/>
            <a:ext cx="1190413" cy="79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upload.wikimedia.org/wikipedia/commons/5/5c/Flag_o...">
            <a:extLst>
              <a:ext uri="{FF2B5EF4-FFF2-40B4-BE49-F238E27FC236}">
                <a16:creationId xmlns:a16="http://schemas.microsoft.com/office/drawing/2014/main" id="{BFBC7F80-3DB9-DD42-E817-4FE5ED136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29" y="4774621"/>
            <a:ext cx="1190413" cy="79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upload.wikimedia.org/wikipedia/commons/1/1a/Flag_o...">
            <a:extLst>
              <a:ext uri="{FF2B5EF4-FFF2-40B4-BE49-F238E27FC236}">
                <a16:creationId xmlns:a16="http://schemas.microsoft.com/office/drawing/2014/main" id="{524B4285-A5D2-68CB-C1A8-3556C4FBD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29" y="3866321"/>
            <a:ext cx="1193465" cy="73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rapeau des Pays-Bas — Wikipédia">
            <a:extLst>
              <a:ext uri="{FF2B5EF4-FFF2-40B4-BE49-F238E27FC236}">
                <a16:creationId xmlns:a16="http://schemas.microsoft.com/office/drawing/2014/main" id="{9969A31E-4B73-F0BE-3EE4-1A3EE299C9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28" y="5729356"/>
            <a:ext cx="1190413" cy="79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Dog Attention Sticker by Miss NoProblem">
            <a:extLst>
              <a:ext uri="{FF2B5EF4-FFF2-40B4-BE49-F238E27FC236}">
                <a16:creationId xmlns:a16="http://schemas.microsoft.com/office/drawing/2014/main" id="{C91E3BB6-3AEE-5E5A-B53F-1E6101BBCD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544158"/>
            <a:ext cx="2743200" cy="196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04637A7-0DC1-D12E-56B7-98BC8FBB45CE}"/>
              </a:ext>
            </a:extLst>
          </p:cNvPr>
          <p:cNvSpPr/>
          <p:nvPr/>
        </p:nvSpPr>
        <p:spPr>
          <a:xfrm>
            <a:off x="5025358" y="2827724"/>
            <a:ext cx="1636699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A14506-69CF-88DA-DB92-BFB85C425BAC}"/>
              </a:ext>
            </a:extLst>
          </p:cNvPr>
          <p:cNvSpPr/>
          <p:nvPr/>
        </p:nvSpPr>
        <p:spPr>
          <a:xfrm>
            <a:off x="5025357" y="3777228"/>
            <a:ext cx="1636699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DA7C44-AB48-AFCE-373A-744FDCA85511}"/>
              </a:ext>
            </a:extLst>
          </p:cNvPr>
          <p:cNvSpPr/>
          <p:nvPr/>
        </p:nvSpPr>
        <p:spPr>
          <a:xfrm>
            <a:off x="5025356" y="4774621"/>
            <a:ext cx="1636699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BDD00D-B02C-B04B-8C2E-0CA165593C47}"/>
              </a:ext>
            </a:extLst>
          </p:cNvPr>
          <p:cNvSpPr/>
          <p:nvPr/>
        </p:nvSpPr>
        <p:spPr>
          <a:xfrm>
            <a:off x="5025356" y="5716237"/>
            <a:ext cx="1636699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9F9A7D-987C-651F-667A-CC5EDEA64EBF}"/>
              </a:ext>
            </a:extLst>
          </p:cNvPr>
          <p:cNvSpPr/>
          <p:nvPr/>
        </p:nvSpPr>
        <p:spPr>
          <a:xfrm>
            <a:off x="8859369" y="2834235"/>
            <a:ext cx="2990960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D6CC3ED-7E12-F21A-8A38-F525F3EE11A7}"/>
              </a:ext>
            </a:extLst>
          </p:cNvPr>
          <p:cNvSpPr/>
          <p:nvPr/>
        </p:nvSpPr>
        <p:spPr>
          <a:xfrm>
            <a:off x="8859368" y="3776365"/>
            <a:ext cx="2997096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2E05FF-BE04-7600-72C5-5CD94B81C536}"/>
              </a:ext>
            </a:extLst>
          </p:cNvPr>
          <p:cNvSpPr/>
          <p:nvPr/>
        </p:nvSpPr>
        <p:spPr>
          <a:xfrm>
            <a:off x="8859367" y="4773758"/>
            <a:ext cx="2997096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994BED-5D73-B8D9-A7C5-EA1EE352CDA4}"/>
              </a:ext>
            </a:extLst>
          </p:cNvPr>
          <p:cNvSpPr/>
          <p:nvPr/>
        </p:nvSpPr>
        <p:spPr>
          <a:xfrm>
            <a:off x="8859367" y="5715374"/>
            <a:ext cx="2997096" cy="863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5134" name="Picture 14" descr="Spongebob Squarepants Laughing GIF">
            <a:extLst>
              <a:ext uri="{FF2B5EF4-FFF2-40B4-BE49-F238E27FC236}">
                <a16:creationId xmlns:a16="http://schemas.microsoft.com/office/drawing/2014/main" id="{1D7547E0-0298-95AB-0635-910FD3CE48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82" y="480384"/>
            <a:ext cx="2456678" cy="130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BC65FEBD-6787-0672-33FD-94E570D7A4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2489502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A3982E68-B19F-FDB8-BA5F-5DEA2948FF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99462" y="458202"/>
            <a:ext cx="2393605" cy="1346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86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ED54808-59E3-3E90-A9CB-A2D7B5B7A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/>
              <a:t>LE 1,2 p.31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 5" descr="Une image contenant texte, capture d’écran, Page web, Site web&#10;&#10;Description générée automatiquement">
            <a:extLst>
              <a:ext uri="{FF2B5EF4-FFF2-40B4-BE49-F238E27FC236}">
                <a16:creationId xmlns:a16="http://schemas.microsoft.com/office/drawing/2014/main" id="{06FF55E6-55D7-5F2F-3309-FE8CC65AE6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0000"/>
          <a:stretch/>
        </p:blipFill>
        <p:spPr>
          <a:xfrm>
            <a:off x="1295400" y="1978517"/>
            <a:ext cx="3768436" cy="4800556"/>
          </a:xfrm>
          <a:prstGeom prst="rect">
            <a:avLst/>
          </a:prstGeom>
        </p:spPr>
      </p:pic>
      <p:pic>
        <p:nvPicPr>
          <p:cNvPr id="7" name="Image 6" descr="Une image contenant texte, capture d’écran, Page web, Site web&#10;&#10;Description générée automatiquement">
            <a:extLst>
              <a:ext uri="{FF2B5EF4-FFF2-40B4-BE49-F238E27FC236}">
                <a16:creationId xmlns:a16="http://schemas.microsoft.com/office/drawing/2014/main" id="{33DA8575-A9D2-6928-ECEB-10D51DA736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1420"/>
          <a:stretch/>
        </p:blipFill>
        <p:spPr>
          <a:xfrm>
            <a:off x="6608618" y="1949463"/>
            <a:ext cx="3909724" cy="4839095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F89C703-390A-EBC9-E057-CCDBB2AC5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630BFD0A-1ACB-034F-F134-276B321594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41847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5 Minute KIDS TIMER 🦁Dancing Animals on Happy Background Music 🎶">
            <a:hlinkClick r:id="" action="ppaction://media"/>
            <a:extLst>
              <a:ext uri="{FF2B5EF4-FFF2-40B4-BE49-F238E27FC236}">
                <a16:creationId xmlns:a16="http://schemas.microsoft.com/office/drawing/2014/main" id="{152D3263-2E4F-3555-5105-3DA2A87CDC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388033" y="403872"/>
            <a:ext cx="2799369" cy="1574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1410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DC13002-7B8E-35FD-0936-7157E57F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365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À </a:t>
            </a:r>
            <a:r>
              <a:rPr lang="en-US" sz="2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toi</a:t>
            </a: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! </a:t>
            </a:r>
            <a:r>
              <a:rPr lang="en-US" sz="2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Décris</a:t>
            </a: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un des </a:t>
            </a:r>
            <a:r>
              <a:rPr lang="en-US" sz="2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drapeaux</a:t>
            </a: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de la Coupe du Monde 2022.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C38A47C-F2A4-F1DF-9C03-8BFAD04AC8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7" r="8683"/>
          <a:stretch/>
        </p:blipFill>
        <p:spPr bwMode="auto">
          <a:xfrm>
            <a:off x="498764" y="1514764"/>
            <a:ext cx="7751618" cy="526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07DD6F1-352B-66EF-84D8-BDBCA6692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58AC0947-8D1A-9144-1442-91506295C574}"/>
              </a:ext>
            </a:extLst>
          </p:cNvPr>
          <p:cNvSpPr txBox="1"/>
          <p:nvPr/>
        </p:nvSpPr>
        <p:spPr>
          <a:xfrm>
            <a:off x="9007985" y="1660237"/>
            <a:ext cx="2495862" cy="310854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800" dirty="0"/>
              <a:t>Vocabulaire :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 rond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Une étoile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Une croix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 aigle 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 soleil</a:t>
            </a:r>
          </a:p>
          <a:p>
            <a:pPr marL="285750" indent="-285750">
              <a:buFontTx/>
              <a:buChar char="-"/>
            </a:pPr>
            <a:r>
              <a:rPr lang="fr-FR" sz="2800" dirty="0"/>
              <a:t>Une lune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EA974814-45D7-A6B9-1D0A-DA3F2D8D5B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0600" y="4876866"/>
            <a:ext cx="3276600" cy="1850149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D913771E-B038-5B50-3699-3F4A1BA9F9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45929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10 mn timer with music">
            <a:hlinkClick r:id="" action="ppaction://media"/>
            <a:extLst>
              <a:ext uri="{FF2B5EF4-FFF2-40B4-BE49-F238E27FC236}">
                <a16:creationId xmlns:a16="http://schemas.microsoft.com/office/drawing/2014/main" id="{30EFA81C-8B1A-F1C5-B7F6-6FC939BA75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006106" y="396959"/>
            <a:ext cx="2185894" cy="1229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709993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B82E6DDC-AC8C-BEAF-A21D-072BD21C0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Pratique ton français !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Espace réservé du contenu 5">
            <a:extLst>
              <a:ext uri="{FF2B5EF4-FFF2-40B4-BE49-F238E27FC236}">
                <a16:creationId xmlns:a16="http://schemas.microsoft.com/office/drawing/2014/main" id="{2277EAD4-CDA4-53D3-2F20-2DC3F7A0E0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0670" b="-1"/>
          <a:stretch/>
        </p:blipFill>
        <p:spPr>
          <a:xfrm>
            <a:off x="1034402" y="3335895"/>
            <a:ext cx="10118598" cy="1281196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4AF763F-00B0-EF41-FDF9-1D822A38D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graphicFrame>
        <p:nvGraphicFramePr>
          <p:cNvPr id="6" name="Diagramme 5">
            <a:extLst>
              <a:ext uri="{FF2B5EF4-FFF2-40B4-BE49-F238E27FC236}">
                <a16:creationId xmlns:a16="http://schemas.microsoft.com/office/drawing/2014/main" id="{41F5EC36-00CE-7A35-D927-4F912D5C9C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015414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10 mn timer with music">
            <a:hlinkClick r:id="" action="ppaction://media"/>
            <a:extLst>
              <a:ext uri="{FF2B5EF4-FFF2-40B4-BE49-F238E27FC236}">
                <a16:creationId xmlns:a16="http://schemas.microsoft.com/office/drawing/2014/main" id="{DB319920-0E9B-0B0A-9BA6-A6C1C1C4C7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0" y="5134402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66748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E71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A6F8BE5-66C9-F0CD-DF73-7F7EB8AAA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 3 p.93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99A18D60-442D-1BF3-AC41-2420FA90C7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642" t="16353" r="3659" b="21514"/>
          <a:stretch/>
        </p:blipFill>
        <p:spPr>
          <a:xfrm>
            <a:off x="4032514" y="592155"/>
            <a:ext cx="6413813" cy="6129320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701AFC-F782-89E9-76FB-1851142E0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898989"/>
              </a:solidFill>
            </a:endParaRPr>
          </a:p>
        </p:txBody>
      </p:sp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FCE350D4-0204-C70F-CD05-6E50578F48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129920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EXPLORE_1_LE_PISTE125">
            <a:hlinkClick r:id="" action="ppaction://media"/>
            <a:extLst>
              <a:ext uri="{FF2B5EF4-FFF2-40B4-BE49-F238E27FC236}">
                <a16:creationId xmlns:a16="http://schemas.microsoft.com/office/drawing/2014/main" id="{6AB955C9-CC6D-95D9-37A7-D6F3EAF552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50458" y="1442893"/>
            <a:ext cx="552162" cy="55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239132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04D2C-5EF2-F261-9055-3A8878D8C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" r="2611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DB9C89A7-4C4C-215B-FBDB-538FB23E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Online activity</a:t>
            </a:r>
            <a:br>
              <a:rPr lang="en-US" sz="4800" dirty="0"/>
            </a:br>
            <a:br>
              <a:rPr lang="en-US" sz="4800" dirty="0"/>
            </a:br>
            <a:r>
              <a:rPr lang="fr-FR" sz="1800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Drapeau des pays</a:t>
            </a:r>
            <a:br>
              <a:rPr lang="fr-FR" sz="1100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</a:br>
            <a:r>
              <a:rPr lang="en-US" sz="1800" dirty="0">
                <a:hlinkClick r:id="rId3"/>
              </a:rPr>
              <a:t>https://create.kahoot.it/details/6e5e0a48-853a-4508-8313-e5f3752ec693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>
                <a:hlinkClick r:id="rId4"/>
              </a:rPr>
              <a:t>https://create.kahoot.it/details/b1330769-8d39-4032-947c-9139227387a2</a:t>
            </a:r>
            <a:br>
              <a:rPr lang="en-US" sz="1800" dirty="0"/>
            </a:br>
            <a:br>
              <a:rPr lang="en-US" sz="1800" dirty="0"/>
            </a:br>
            <a:r>
              <a:rPr lang="en-US" sz="2200" b="1" dirty="0" err="1"/>
              <a:t>Drapeaux</a:t>
            </a:r>
            <a:r>
              <a:rPr lang="en-US" sz="2200" b="1" dirty="0"/>
              <a:t> : </a:t>
            </a:r>
            <a:r>
              <a:rPr lang="en-US" sz="2200" b="1" dirty="0" err="1"/>
              <a:t>préposition</a:t>
            </a:r>
            <a:r>
              <a:rPr lang="en-US" sz="2200" b="1" dirty="0"/>
              <a:t> DE</a:t>
            </a:r>
            <a:br>
              <a:rPr lang="en-US" sz="1800" dirty="0"/>
            </a:br>
            <a:r>
              <a:rPr lang="en-US" sz="1800" dirty="0">
                <a:hlinkClick r:id="rId5"/>
              </a:rPr>
              <a:t>https://create.kahoot.it/details/5c1bd7dc-8e29-4269-ab24-0a80280a09e9</a:t>
            </a:r>
            <a:br>
              <a:rPr lang="en-US" sz="1800" dirty="0"/>
            </a:br>
            <a:endParaRPr lang="en-US" sz="1800" dirty="0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D1249171-8669-612E-E58B-09CEAE0647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8196750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0631890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5" b="3125"/>
          <a:stretch/>
        </p:blipFill>
        <p:spPr bwMode="auto">
          <a:xfrm>
            <a:off x="-73871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1051560" y="4498848"/>
            <a:ext cx="3611880" cy="153619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200" dirty="0" err="1">
                <a:latin typeface="+mj-lt"/>
                <a:ea typeface="+mj-ea"/>
                <a:cs typeface="+mj-cs"/>
              </a:rPr>
              <a:t>Revenons</a:t>
            </a:r>
            <a:r>
              <a:rPr lang="en-US" sz="3200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200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200" dirty="0">
                <a:latin typeface="+mj-lt"/>
                <a:ea typeface="+mj-ea"/>
                <a:cs typeface="+mj-cs"/>
              </a:rPr>
              <a:t>  :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200" b="1" dirty="0">
                <a:latin typeface="+mj-lt"/>
                <a:ea typeface="+mj-ea"/>
                <a:cs typeface="+mj-cs"/>
              </a:rPr>
              <a:t>Les couleurs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5295826" y="4498848"/>
            <a:ext cx="6061022" cy="15361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bg1"/>
                </a:solidFill>
              </a:rPr>
              <a:t>C’est</a:t>
            </a:r>
            <a:r>
              <a:rPr lang="en-US" sz="2400" dirty="0">
                <a:solidFill>
                  <a:schemeClr val="bg1"/>
                </a:solidFill>
              </a:rPr>
              <a:t> le </a:t>
            </a:r>
            <a:r>
              <a:rPr lang="en-US" sz="2400" dirty="0" err="1">
                <a:solidFill>
                  <a:schemeClr val="bg1"/>
                </a:solidFill>
              </a:rPr>
              <a:t>drapeau</a:t>
            </a:r>
            <a:r>
              <a:rPr lang="en-US" sz="2400" dirty="0">
                <a:solidFill>
                  <a:schemeClr val="bg1"/>
                </a:solidFill>
              </a:rPr>
              <a:t> de </a:t>
            </a:r>
            <a:r>
              <a:rPr lang="en-US" sz="2400" dirty="0" err="1">
                <a:solidFill>
                  <a:schemeClr val="bg1"/>
                </a:solidFill>
              </a:rPr>
              <a:t>quel</a:t>
            </a:r>
            <a:r>
              <a:rPr lang="en-US" sz="2400" dirty="0">
                <a:solidFill>
                  <a:schemeClr val="bg1"/>
                </a:solidFill>
              </a:rPr>
              <a:t> pays 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Il </a:t>
            </a:r>
            <a:r>
              <a:rPr lang="en-US" sz="2400" dirty="0" err="1">
                <a:solidFill>
                  <a:schemeClr val="bg1"/>
                </a:solidFill>
              </a:rPr>
              <a:t>est</a:t>
            </a:r>
            <a:r>
              <a:rPr lang="en-US" sz="2400" dirty="0">
                <a:solidFill>
                  <a:schemeClr val="bg1"/>
                </a:solidFill>
              </a:rPr>
              <a:t> de </a:t>
            </a:r>
            <a:r>
              <a:rPr lang="en-US" sz="2400" dirty="0" err="1">
                <a:solidFill>
                  <a:schemeClr val="bg1"/>
                </a:solidFill>
              </a:rPr>
              <a:t>quelles</a:t>
            </a:r>
            <a:r>
              <a:rPr lang="en-US" sz="2400" dirty="0">
                <a:solidFill>
                  <a:schemeClr val="bg1"/>
                </a:solidFill>
              </a:rPr>
              <a:t> couleurs ?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6248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400">
              <a:spcAft>
                <a:spcPts val="600"/>
              </a:spcAft>
              <a:defRPr/>
            </a:pPr>
            <a:fld id="{8A0576F8-4F0C-FD4F-B2E1-A427388F89CF}" type="slidenum">
              <a:rPr lang="en-US" sz="1200">
                <a:solidFill>
                  <a:schemeClr val="bg1"/>
                </a:solidFill>
                <a:latin typeface="Calibri" panose="020F0502020204030204"/>
              </a:rPr>
              <a:pPr algn="r" defTabSz="914400">
                <a:spcAft>
                  <a:spcPts val="600"/>
                </a:spcAft>
                <a:defRPr/>
              </a:pPr>
              <a:t>32</a:t>
            </a:fld>
            <a:endParaRPr lang="en-US" sz="1200">
              <a:solidFill>
                <a:schemeClr val="bg1"/>
              </a:solidFill>
              <a:latin typeface="Calibri" panose="020F0502020204030204"/>
            </a:endParaRPr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D2C8B9B3-602F-74C9-53A2-48B23EBA6E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4175952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7A76A2FD-BE01-6489-197A-596030AF11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850927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33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E10E842E-5AD2-7031-8BFE-DCCCEDC64C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58121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3379F8A4-72B8-8F29-0D27-9EE6AA8783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74816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1A4873-64D0-418B-BA9D-D99C52A5F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516C1EB-8D62-4BF0-92B5-02E6AE43B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737E5B8-8F31-4942-B159-B213C4D6D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12128B6-ED88-4712-866F-66C86EE34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61787B7-2F18-9DB7-DDA9-E4A2ABF73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761" y="388986"/>
            <a:ext cx="3795840" cy="2528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400" dirty="0"/>
              <a:t>V. </a:t>
            </a:r>
            <a:r>
              <a:rPr lang="en-US" sz="4400" dirty="0" err="1"/>
              <a:t>Compréhension</a:t>
            </a:r>
            <a:r>
              <a:rPr lang="en-US" sz="4400" dirty="0"/>
              <a:t> de </a:t>
            </a:r>
            <a:r>
              <a:rPr lang="en-US" sz="4400" dirty="0" err="1"/>
              <a:t>texte</a:t>
            </a:r>
            <a:r>
              <a:rPr lang="en-US" sz="4400" dirty="0"/>
              <a:t> (doc 2)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6579180D-FFED-3060-C435-AF3A0AEDE5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584" y="3185226"/>
            <a:ext cx="8698327" cy="3566315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BB7C0BB-8737-80D3-D14B-AEBCACA30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18297" y="17978"/>
            <a:ext cx="470655" cy="4754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8A0576F8-4F0C-FD4F-B2E1-A427388F89CF}" type="slidenum">
              <a:rPr lang="en-US" sz="900">
                <a:solidFill>
                  <a:schemeClr val="tx1">
                    <a:alpha val="70000"/>
                  </a:schemeClr>
                </a:solidFill>
              </a:rPr>
              <a:pPr algn="ctr">
                <a:spcAft>
                  <a:spcPts val="600"/>
                </a:spcAft>
              </a:pPr>
              <a:t>34</a:t>
            </a:fld>
            <a:endParaRPr lang="en-US" sz="900">
              <a:solidFill>
                <a:schemeClr val="tx1">
                  <a:alpha val="70000"/>
                </a:schemeClr>
              </a:solidFill>
            </a:endParaRP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9C7CED84-4094-A7E1-9A34-5DA8DBFED6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5920" y="513220"/>
            <a:ext cx="6320441" cy="2528177"/>
          </a:xfrm>
          <a:prstGeom prst="rect">
            <a:avLst/>
          </a:prstGeom>
        </p:spPr>
      </p:pic>
      <p:pic>
        <p:nvPicPr>
          <p:cNvPr id="9" name="EXPLORE_1_LE_PISTE030">
            <a:hlinkClick r:id="" action="ppaction://media"/>
            <a:extLst>
              <a:ext uri="{FF2B5EF4-FFF2-40B4-BE49-F238E27FC236}">
                <a16:creationId xmlns:a16="http://schemas.microsoft.com/office/drawing/2014/main" id="{CCB2C0AA-D2C3-29B4-C5C4-1C61F5D061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31358" y="1922361"/>
            <a:ext cx="530521" cy="530521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3E17E6E9-0CA9-3EC7-36E6-534C0152B9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180788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237821136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6903FE1-CB20-B243-4ABE-B92EFDEF1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0439"/>
          </a:xfrm>
        </p:spPr>
        <p:txBody>
          <a:bodyPr/>
          <a:lstStyle/>
          <a:p>
            <a:r>
              <a:rPr lang="fr-FR" dirty="0"/>
              <a:t>Compréhension détaillée</a:t>
            </a:r>
          </a:p>
        </p:txBody>
      </p:sp>
      <p:graphicFrame>
        <p:nvGraphicFramePr>
          <p:cNvPr id="5" name="Tableau 5">
            <a:extLst>
              <a:ext uri="{FF2B5EF4-FFF2-40B4-BE49-F238E27FC236}">
                <a16:creationId xmlns:a16="http://schemas.microsoft.com/office/drawing/2014/main" id="{B2C8DC9C-47C0-852C-D7DC-0143E61B24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488784"/>
              </p:ext>
            </p:extLst>
          </p:nvPr>
        </p:nvGraphicFramePr>
        <p:xfrm>
          <a:off x="838200" y="1326040"/>
          <a:ext cx="10515600" cy="539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8166">
                  <a:extLst>
                    <a:ext uri="{9D8B030D-6E8A-4147-A177-3AD203B41FA5}">
                      <a16:colId xmlns:a16="http://schemas.microsoft.com/office/drawing/2014/main" val="1023129336"/>
                    </a:ext>
                  </a:extLst>
                </a:gridCol>
                <a:gridCol w="4407434">
                  <a:extLst>
                    <a:ext uri="{9D8B030D-6E8A-4147-A177-3AD203B41FA5}">
                      <a16:colId xmlns:a16="http://schemas.microsoft.com/office/drawing/2014/main" val="38181714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Dire la nationalité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400" dirty="0"/>
                        <a:t>Nommer les membres de la famille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032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Je suis française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400" dirty="0"/>
                        <a:t>Ma mère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775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Ma mère est marocaine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8246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Je suis français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400" dirty="0"/>
                        <a:t>Mon père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890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 sont français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400" dirty="0"/>
                        <a:t>Mon grand-père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1946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 sont chinois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2400" dirty="0"/>
                        <a:t>Ma grand-mère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548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Je suis français et chinois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71835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Mon père est allemand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4607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Ma mère est belge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4099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Mon grand-père et ma grand-mère sont turcs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5522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i="1" dirty="0"/>
                        <a:t>Je suis d’origine turque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fr-FR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096569"/>
                  </a:ext>
                </a:extLst>
              </a:tr>
            </a:tbl>
          </a:graphicData>
        </a:graphic>
      </p:graphicFrame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EA5F099-29E5-2803-5BCB-BE9EC8A27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35</a:t>
            </a:fld>
            <a:endParaRPr lang="en-US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FCCFDF45-DFA7-5ED3-4AE6-D867EEB599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653856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4130499-5625-0B8B-3620-D5CDB13B4235}"/>
              </a:ext>
            </a:extLst>
          </p:cNvPr>
          <p:cNvSpPr/>
          <p:nvPr/>
        </p:nvSpPr>
        <p:spPr>
          <a:xfrm>
            <a:off x="838200" y="2178627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FA4B06-AE69-6C48-B278-2BB8F7845BA8}"/>
              </a:ext>
            </a:extLst>
          </p:cNvPr>
          <p:cNvSpPr/>
          <p:nvPr/>
        </p:nvSpPr>
        <p:spPr>
          <a:xfrm>
            <a:off x="838200" y="2649682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C6D4B9-5F1C-E602-A684-996F5379FB5D}"/>
              </a:ext>
            </a:extLst>
          </p:cNvPr>
          <p:cNvSpPr/>
          <p:nvPr/>
        </p:nvSpPr>
        <p:spPr>
          <a:xfrm>
            <a:off x="838200" y="3099957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1B6661-2868-615C-D223-A26E3E7313BC}"/>
              </a:ext>
            </a:extLst>
          </p:cNvPr>
          <p:cNvSpPr/>
          <p:nvPr/>
        </p:nvSpPr>
        <p:spPr>
          <a:xfrm>
            <a:off x="838200" y="3571012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7E3968-B359-DA04-37C6-E8F93767E3FA}"/>
              </a:ext>
            </a:extLst>
          </p:cNvPr>
          <p:cNvSpPr/>
          <p:nvPr/>
        </p:nvSpPr>
        <p:spPr>
          <a:xfrm>
            <a:off x="838200" y="4000550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285EBF-765A-C25B-03E3-3B375C494A08}"/>
              </a:ext>
            </a:extLst>
          </p:cNvPr>
          <p:cNvSpPr/>
          <p:nvPr/>
        </p:nvSpPr>
        <p:spPr>
          <a:xfrm>
            <a:off x="838200" y="4471605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98FD15-DD6A-E64A-8FF9-98901855D89D}"/>
              </a:ext>
            </a:extLst>
          </p:cNvPr>
          <p:cNvSpPr/>
          <p:nvPr/>
        </p:nvSpPr>
        <p:spPr>
          <a:xfrm>
            <a:off x="838200" y="4921880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C6FE5C4-6A43-1E58-257A-0EA0D45459ED}"/>
              </a:ext>
            </a:extLst>
          </p:cNvPr>
          <p:cNvSpPr/>
          <p:nvPr/>
        </p:nvSpPr>
        <p:spPr>
          <a:xfrm>
            <a:off x="838200" y="5392935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F2A15F-0CB4-A943-9CE2-93D8A934B6C0}"/>
              </a:ext>
            </a:extLst>
          </p:cNvPr>
          <p:cNvSpPr/>
          <p:nvPr/>
        </p:nvSpPr>
        <p:spPr>
          <a:xfrm>
            <a:off x="838200" y="5852658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0DE5A7-DCD4-65A5-46CB-A29C8A23FF14}"/>
              </a:ext>
            </a:extLst>
          </p:cNvPr>
          <p:cNvSpPr/>
          <p:nvPr/>
        </p:nvSpPr>
        <p:spPr>
          <a:xfrm>
            <a:off x="838200" y="6323713"/>
            <a:ext cx="6050280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23040A-948E-EC3D-1D19-7F1149858857}"/>
              </a:ext>
            </a:extLst>
          </p:cNvPr>
          <p:cNvSpPr/>
          <p:nvPr/>
        </p:nvSpPr>
        <p:spPr>
          <a:xfrm>
            <a:off x="6989618" y="2199407"/>
            <a:ext cx="4364182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3787C7-BA21-9C17-2A8F-CB4681F9F9CF}"/>
              </a:ext>
            </a:extLst>
          </p:cNvPr>
          <p:cNvSpPr/>
          <p:nvPr/>
        </p:nvSpPr>
        <p:spPr>
          <a:xfrm>
            <a:off x="6989618" y="2670462"/>
            <a:ext cx="4364182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540524E-36BE-B392-CB8C-2967602A644C}"/>
              </a:ext>
            </a:extLst>
          </p:cNvPr>
          <p:cNvSpPr/>
          <p:nvPr/>
        </p:nvSpPr>
        <p:spPr>
          <a:xfrm>
            <a:off x="6989618" y="3120737"/>
            <a:ext cx="4364182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C5F0C73-7037-A8ED-1429-1322A28F64B4}"/>
              </a:ext>
            </a:extLst>
          </p:cNvPr>
          <p:cNvSpPr/>
          <p:nvPr/>
        </p:nvSpPr>
        <p:spPr>
          <a:xfrm>
            <a:off x="6989618" y="3591792"/>
            <a:ext cx="4364182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EC23448-B0C0-79B6-EED5-2F9C9B55AE86}"/>
              </a:ext>
            </a:extLst>
          </p:cNvPr>
          <p:cNvSpPr/>
          <p:nvPr/>
        </p:nvSpPr>
        <p:spPr>
          <a:xfrm>
            <a:off x="6989618" y="4021330"/>
            <a:ext cx="4364182" cy="3706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16" name="10 mn timer with music">
            <a:hlinkClick r:id="" action="ppaction://media"/>
            <a:extLst>
              <a:ext uri="{FF2B5EF4-FFF2-40B4-BE49-F238E27FC236}">
                <a16:creationId xmlns:a16="http://schemas.microsoft.com/office/drawing/2014/main" id="{7961A8C3-97A6-3C3A-F180-0177E6CE07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32010" y="5474256"/>
            <a:ext cx="2459990" cy="138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24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E9A8DAA-9DCB-3B36-C8CA-4FF93A6EB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Transcription</a:t>
            </a:r>
          </a:p>
        </p:txBody>
      </p:sp>
      <p:pic>
        <p:nvPicPr>
          <p:cNvPr id="6" name="Espace réservé du contenu 5">
            <a:extLst>
              <a:ext uri="{FF2B5EF4-FFF2-40B4-BE49-F238E27FC236}">
                <a16:creationId xmlns:a16="http://schemas.microsoft.com/office/drawing/2014/main" id="{525826FE-C91F-192D-87B4-BF2D8255D1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0970" y="640080"/>
            <a:ext cx="6721463" cy="5578816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84D7DA1-5170-9922-B96D-0B4E54058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476" y="6356350"/>
            <a:ext cx="625443" cy="36512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fld id="{8A0576F8-4F0C-FD4F-B2E1-A427388F89CF}" type="slidenum">
              <a:rPr lang="en-US" smtClean="0"/>
              <a:pPr algn="l">
                <a:spcAft>
                  <a:spcPts val="600"/>
                </a:spcAft>
              </a:pPr>
              <a:t>36</a:t>
            </a:fld>
            <a:endParaRPr lang="en-US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BEF743C5-9FDB-AB8D-4D80-7C405D0730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972810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05291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37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985788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28D5F2-9777-69AF-64F0-EC595C57C505}"/>
              </a:ext>
            </a:extLst>
          </p:cNvPr>
          <p:cNvSpPr/>
          <p:nvPr/>
        </p:nvSpPr>
        <p:spPr>
          <a:xfrm>
            <a:off x="1528385" y="5326164"/>
            <a:ext cx="1930400" cy="28268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54AE8-510E-6586-9C09-B163D8DD5C4C}"/>
              </a:ext>
            </a:extLst>
          </p:cNvPr>
          <p:cNvSpPr txBox="1"/>
          <p:nvPr/>
        </p:nvSpPr>
        <p:spPr>
          <a:xfrm>
            <a:off x="699989" y="6393663"/>
            <a:ext cx="531288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000" dirty="0" err="1"/>
              <a:t>What</a:t>
            </a:r>
            <a:r>
              <a:rPr lang="fr-FR" sz="2000" dirty="0"/>
              <a:t> are the LO </a:t>
            </a:r>
            <a:r>
              <a:rPr lang="fr-FR" sz="2000" dirty="0" err="1"/>
              <a:t>that</a:t>
            </a:r>
            <a:r>
              <a:rPr lang="fr-FR" sz="2000" dirty="0"/>
              <a:t> </a:t>
            </a:r>
            <a:r>
              <a:rPr lang="fr-FR" sz="2000" dirty="0" err="1"/>
              <a:t>we</a:t>
            </a:r>
            <a:r>
              <a:rPr lang="fr-FR" sz="2000" dirty="0"/>
              <a:t> are </a:t>
            </a:r>
            <a:r>
              <a:rPr lang="fr-FR" sz="2000" dirty="0" err="1"/>
              <a:t>going</a:t>
            </a:r>
            <a:r>
              <a:rPr lang="fr-FR" sz="2000" dirty="0"/>
              <a:t> to </a:t>
            </a:r>
            <a:r>
              <a:rPr lang="fr-FR" sz="2000" dirty="0" err="1"/>
              <a:t>study</a:t>
            </a:r>
            <a:r>
              <a:rPr lang="fr-FR" sz="2000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218429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51228" y="660447"/>
            <a:ext cx="5546307" cy="106855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Passons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067" dirty="0">
                <a:latin typeface="+mj-lt"/>
                <a:ea typeface="+mj-ea"/>
                <a:cs typeface="+mj-cs"/>
              </a:rPr>
              <a:t> 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Les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nationalités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1" r="11801"/>
          <a:stretch/>
        </p:blipFill>
        <p:spPr bwMode="auto">
          <a:xfrm>
            <a:off x="4778829" y="499131"/>
            <a:ext cx="7413172" cy="634977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38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861" y="2734679"/>
            <a:ext cx="47517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dirty="0" err="1"/>
              <a:t>Mbappé</a:t>
            </a:r>
            <a:r>
              <a:rPr lang="fr-FR" sz="2800" dirty="0"/>
              <a:t> est </a:t>
            </a:r>
            <a:r>
              <a:rPr lang="fr-FR" sz="2800" dirty="0">
                <a:solidFill>
                  <a:srgbClr val="FF0000"/>
                </a:solidFill>
              </a:rPr>
              <a:t>français</a:t>
            </a:r>
          </a:p>
          <a:p>
            <a:endParaRPr lang="fr-FR" sz="2800" dirty="0"/>
          </a:p>
          <a:p>
            <a:r>
              <a:rPr lang="fr-FR" sz="2800" dirty="0"/>
              <a:t>Kevin De </a:t>
            </a:r>
            <a:r>
              <a:rPr lang="fr-FR" sz="2800" dirty="0" err="1"/>
              <a:t>Bruyne</a:t>
            </a:r>
            <a:r>
              <a:rPr lang="fr-FR" sz="2800" dirty="0"/>
              <a:t> est </a:t>
            </a:r>
            <a:r>
              <a:rPr lang="fr-FR" sz="2800" dirty="0">
                <a:solidFill>
                  <a:srgbClr val="FF0000"/>
                </a:solidFill>
              </a:rPr>
              <a:t>belge</a:t>
            </a:r>
          </a:p>
          <a:p>
            <a:endParaRPr lang="fr-FR" sz="2800" dirty="0"/>
          </a:p>
          <a:p>
            <a:r>
              <a:rPr lang="fr-FR" sz="2800" dirty="0"/>
              <a:t>Neymar est </a:t>
            </a:r>
            <a:r>
              <a:rPr lang="fr-FR" sz="2800" dirty="0">
                <a:solidFill>
                  <a:srgbClr val="FF0000"/>
                </a:solidFill>
              </a:rPr>
              <a:t>brésilien</a:t>
            </a:r>
          </a:p>
          <a:p>
            <a:endParaRPr lang="fr-FR" sz="2800" dirty="0"/>
          </a:p>
          <a:p>
            <a:r>
              <a:rPr lang="fr-FR" sz="2800" dirty="0"/>
              <a:t>Messi est </a:t>
            </a:r>
            <a:r>
              <a:rPr lang="fr-FR" sz="2800" dirty="0">
                <a:solidFill>
                  <a:srgbClr val="FF0000"/>
                </a:solidFill>
              </a:rPr>
              <a:t>argentin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8718A-9716-F1B5-7E7D-9F345B793E82}"/>
              </a:ext>
            </a:extLst>
          </p:cNvPr>
          <p:cNvSpPr/>
          <p:nvPr/>
        </p:nvSpPr>
        <p:spPr>
          <a:xfrm>
            <a:off x="2540462" y="2797908"/>
            <a:ext cx="117861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03D24-8D1A-6B63-A714-0D94503151FE}"/>
              </a:ext>
            </a:extLst>
          </p:cNvPr>
          <p:cNvSpPr/>
          <p:nvPr/>
        </p:nvSpPr>
        <p:spPr>
          <a:xfrm>
            <a:off x="3658088" y="3606800"/>
            <a:ext cx="913912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9B6BBF-87C4-80A2-E2F9-105461AB8AF7}"/>
              </a:ext>
            </a:extLst>
          </p:cNvPr>
          <p:cNvSpPr/>
          <p:nvPr/>
        </p:nvSpPr>
        <p:spPr>
          <a:xfrm>
            <a:off x="2458891" y="4450861"/>
            <a:ext cx="1260181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36518A-24E9-B86B-7184-3D65CFAC30A6}"/>
              </a:ext>
            </a:extLst>
          </p:cNvPr>
          <p:cNvSpPr/>
          <p:nvPr/>
        </p:nvSpPr>
        <p:spPr>
          <a:xfrm>
            <a:off x="2136161" y="5311777"/>
            <a:ext cx="135239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B565C8A4-A9A4-8E32-4177-DDBD07E068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190719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3A2072A1-7A10-BD4E-3E17-C8560E784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441067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DE39AD6-386E-56FD-F5E7-A11AE4BC8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b="1" dirty="0"/>
              <a:t>VI. Vocabulaire : </a:t>
            </a:r>
            <a:r>
              <a:rPr lang="fr-FR" sz="4000" dirty="0"/>
              <a:t>Les nationalités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7406066-92F8-3AA2-5DF9-B2F563D87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39</a:t>
            </a:fld>
            <a:endParaRPr lang="en-US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7FA2FE4E-1B5D-27AC-22E1-97A05A69CB83}"/>
              </a:ext>
            </a:extLst>
          </p:cNvPr>
          <p:cNvSpPr txBox="1"/>
          <p:nvPr/>
        </p:nvSpPr>
        <p:spPr>
          <a:xfrm>
            <a:off x="7246044" y="2113109"/>
            <a:ext cx="481788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dirty="0"/>
              <a:t>Et toi, tu es de quelle nationalité ? Demande à ton voisin ou voisine sa nationalité.</a:t>
            </a:r>
          </a:p>
          <a:p>
            <a:endParaRPr lang="fr-FR" sz="2800" dirty="0"/>
          </a:p>
          <a:p>
            <a:endParaRPr lang="fr-FR" sz="2800" dirty="0"/>
          </a:p>
          <a:p>
            <a:r>
              <a:rPr lang="fr-FR" sz="2800" dirty="0"/>
              <a:t>Tu connais des personnes d’autres nationalités ? </a:t>
            </a:r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F50B1A2B-0DDA-7359-3FC2-2528C1B2DD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7295734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Espace réservé du contenu 4">
            <a:extLst>
              <a:ext uri="{FF2B5EF4-FFF2-40B4-BE49-F238E27FC236}">
                <a16:creationId xmlns:a16="http://schemas.microsoft.com/office/drawing/2014/main" id="{CD8A3B16-BEE8-4F6F-1C69-6E85011054C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3457849"/>
              </p:ext>
            </p:extLst>
          </p:nvPr>
        </p:nvGraphicFramePr>
        <p:xfrm>
          <a:off x="788801" y="1630506"/>
          <a:ext cx="610816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8166">
                  <a:extLst>
                    <a:ext uri="{9D8B030D-6E8A-4147-A177-3AD203B41FA5}">
                      <a16:colId xmlns:a16="http://schemas.microsoft.com/office/drawing/2014/main" val="42627457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Dire la nationalité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2291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Je suis français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9463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Je suis française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179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Je suis français et chinois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396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Ma mère est marocaine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9918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Ma mère est belge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32306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Mon père est allemand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189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 sont français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37857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 sont chinois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4293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/>
                        <a:t>Mon grand-père et ma grand-mère sont turcs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40683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33317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9357A0F-2FF4-4D44-3A10-860CAD2CE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u="sng" dirty="0"/>
              <a:t>Grammaire</a:t>
            </a:r>
            <a:r>
              <a:rPr lang="fr-FR" dirty="0"/>
              <a:t> : le </a:t>
            </a:r>
            <a:r>
              <a:rPr lang="fr-FR" b="1" dirty="0"/>
              <a:t>genre</a:t>
            </a:r>
            <a:r>
              <a:rPr lang="fr-FR" dirty="0"/>
              <a:t> (masculin/féminin) et le </a:t>
            </a:r>
            <a:r>
              <a:rPr lang="fr-FR" b="1" dirty="0"/>
              <a:t>nombre</a:t>
            </a:r>
            <a:r>
              <a:rPr lang="fr-FR" dirty="0"/>
              <a:t> (Sg/ Pl) des adjectifs de nationalité</a:t>
            </a:r>
          </a:p>
        </p:txBody>
      </p:sp>
      <p:graphicFrame>
        <p:nvGraphicFramePr>
          <p:cNvPr id="7" name="Tableau 6">
            <a:extLst>
              <a:ext uri="{FF2B5EF4-FFF2-40B4-BE49-F238E27FC236}">
                <a16:creationId xmlns:a16="http://schemas.microsoft.com/office/drawing/2014/main" id="{9B51F955-3013-E8CD-90FD-F6307FB07F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417378"/>
              </p:ext>
            </p:extLst>
          </p:nvPr>
        </p:nvGraphicFramePr>
        <p:xfrm>
          <a:off x="790303" y="1985554"/>
          <a:ext cx="6968779" cy="43891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402481">
                  <a:extLst>
                    <a:ext uri="{9D8B030D-6E8A-4147-A177-3AD203B41FA5}">
                      <a16:colId xmlns:a16="http://schemas.microsoft.com/office/drawing/2014/main" val="4213301526"/>
                    </a:ext>
                  </a:extLst>
                </a:gridCol>
                <a:gridCol w="1535837">
                  <a:extLst>
                    <a:ext uri="{9D8B030D-6E8A-4147-A177-3AD203B41FA5}">
                      <a16:colId xmlns:a16="http://schemas.microsoft.com/office/drawing/2014/main" val="773257866"/>
                    </a:ext>
                  </a:extLst>
                </a:gridCol>
                <a:gridCol w="1882066">
                  <a:extLst>
                    <a:ext uri="{9D8B030D-6E8A-4147-A177-3AD203B41FA5}">
                      <a16:colId xmlns:a16="http://schemas.microsoft.com/office/drawing/2014/main" val="377860208"/>
                    </a:ext>
                  </a:extLst>
                </a:gridCol>
                <a:gridCol w="2148395">
                  <a:extLst>
                    <a:ext uri="{9D8B030D-6E8A-4147-A177-3AD203B41FA5}">
                      <a16:colId xmlns:a16="http://schemas.microsoft.com/office/drawing/2014/main" val="2836465291"/>
                    </a:ext>
                  </a:extLst>
                </a:gridCol>
              </a:tblGrid>
              <a:tr h="438912"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Genre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ctr">
                    <a:solidFill>
                      <a:schemeClr val="accent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Pays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ctr">
                    <a:solidFill>
                      <a:schemeClr val="accent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effectLst/>
                        </a:rPr>
                        <a:t>Adjectif (nationalité)</a:t>
                      </a:r>
                      <a:endParaRPr lang="fr-FR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9778863"/>
                  </a:ext>
                </a:extLst>
              </a:tr>
              <a:tr h="438912">
                <a:tc v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Masculin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Féminin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627121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effectLst/>
                        </a:rPr>
                        <a:t>Le</a:t>
                      </a:r>
                      <a:endParaRPr lang="fr-FR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effectLst/>
                        </a:rPr>
                        <a:t>Vietnam</a:t>
                      </a:r>
                      <a:endParaRPr lang="fr-FR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vietnam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ien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vietnam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ienne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7996162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effectLst/>
                        </a:rPr>
                        <a:t>Le</a:t>
                      </a:r>
                      <a:endParaRPr lang="fr-FR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effectLst/>
                        </a:rPr>
                        <a:t>Canada</a:t>
                      </a:r>
                      <a:endParaRPr lang="fr-FR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canad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ien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canad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ienne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425433363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solidFill>
                            <a:schemeClr val="accent1"/>
                          </a:solidFill>
                          <a:effectLst/>
                        </a:rPr>
                        <a:t>La </a:t>
                      </a:r>
                      <a:endParaRPr lang="fr-FR" sz="240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Franc</a:t>
                      </a:r>
                      <a:r>
                        <a:rPr lang="fr-FR" sz="2400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français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français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228942085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>
                          <a:solidFill>
                            <a:schemeClr val="accent1"/>
                          </a:solidFill>
                          <a:effectLst/>
                        </a:rPr>
                        <a:t>La </a:t>
                      </a:r>
                      <a:endParaRPr lang="fr-FR" sz="240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Chin</a:t>
                      </a:r>
                      <a:r>
                        <a:rPr lang="fr-FR" sz="2400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chinois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chinois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355639238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L'</a:t>
                      </a:r>
                      <a:endParaRPr lang="fr-FR" sz="2400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r>
                        <a:rPr lang="fr-FR" sz="2400" dirty="0">
                          <a:effectLst/>
                        </a:rPr>
                        <a:t>ngleterr</a:t>
                      </a:r>
                      <a:r>
                        <a:rPr lang="fr-FR" sz="2400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fr-FR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anglais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anglais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42315152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L'</a:t>
                      </a:r>
                      <a:endParaRPr lang="fr-FR" sz="2400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r>
                        <a:rPr lang="fr-FR" sz="2400" dirty="0">
                          <a:effectLst/>
                        </a:rPr>
                        <a:t>spagn</a:t>
                      </a:r>
                      <a:r>
                        <a:rPr lang="fr-FR" sz="2400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fr-FR" sz="2400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espagnol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espagnol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28227956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L'</a:t>
                      </a:r>
                      <a:endParaRPr lang="fr-FR" sz="2400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r>
                        <a:rPr lang="fr-FR" sz="2400" dirty="0">
                          <a:effectLst/>
                        </a:rPr>
                        <a:t>llemagn</a:t>
                      </a:r>
                      <a:r>
                        <a:rPr lang="fr-FR" sz="2400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fr-FR" sz="2400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allemand</a:t>
                      </a:r>
                      <a:endParaRPr lang="fr-FR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allemand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824158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solidFill>
                            <a:srgbClr val="FF0000"/>
                          </a:solidFill>
                          <a:effectLst/>
                        </a:rPr>
                        <a:t>Les</a:t>
                      </a:r>
                      <a:endParaRPr lang="fr-FR" sz="24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États-Uni</a:t>
                      </a:r>
                      <a:r>
                        <a:rPr lang="fr-FR" sz="2400" dirty="0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fr-FR" sz="24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améric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ain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400" dirty="0">
                          <a:effectLst/>
                        </a:rPr>
                        <a:t>améric</a:t>
                      </a:r>
                      <a:r>
                        <a:rPr lang="fr-FR" sz="2400" i="1" dirty="0">
                          <a:solidFill>
                            <a:schemeClr val="accent1"/>
                          </a:solidFill>
                          <a:effectLst/>
                        </a:rPr>
                        <a:t>aine</a:t>
                      </a:r>
                      <a:endParaRPr lang="fr-FR" sz="2400" i="1" dirty="0">
                        <a:solidFill>
                          <a:schemeClr val="accen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3603892360"/>
                  </a:ext>
                </a:extLst>
              </a:tr>
            </a:tbl>
          </a:graphicData>
        </a:graphic>
      </p:graphicFrame>
      <p:pic>
        <p:nvPicPr>
          <p:cNvPr id="3" name="Image 2">
            <a:extLst>
              <a:ext uri="{FF2B5EF4-FFF2-40B4-BE49-F238E27FC236}">
                <a16:creationId xmlns:a16="http://schemas.microsoft.com/office/drawing/2014/main" id="{D703CC14-6C11-5E8B-FA35-FFE1249E6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725" y="1985554"/>
            <a:ext cx="4052885" cy="4346259"/>
          </a:xfrm>
          <a:prstGeom prst="rect">
            <a:avLst/>
          </a:prstGeom>
        </p:spPr>
      </p:pic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EEF42292-8FCB-FD0E-EA5B-27EB1109FB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998836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13082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8" name="Rectangle 616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170" name="Group 616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6171" name="Freeform: Shape 617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82" name="Rectangle 617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83" name="Rectangle 617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84" name="Isosceles Triangle 617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A1 : Les pays et les nationalités – Franchement FLE">
            <a:extLst>
              <a:ext uri="{FF2B5EF4-FFF2-40B4-BE49-F238E27FC236}">
                <a16:creationId xmlns:a16="http://schemas.microsoft.com/office/drawing/2014/main" id="{51D287C0-922B-D670-AE7A-616991EA9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3437" y="421473"/>
            <a:ext cx="9505128" cy="6369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DA6D3CC7-6DB6-D2E9-C205-CC0BEDE4FC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3501" y="3664561"/>
            <a:ext cx="3621157" cy="1514478"/>
          </a:xfrm>
          <a:prstGeom prst="rect">
            <a:avLst/>
          </a:prstGeom>
        </p:spPr>
      </p:pic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26E9B50B-7825-7597-0D68-815211874F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037546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026" name="Picture 2" descr="Look Hand Sticker">
            <a:extLst>
              <a:ext uri="{FF2B5EF4-FFF2-40B4-BE49-F238E27FC236}">
                <a16:creationId xmlns:a16="http://schemas.microsoft.com/office/drawing/2014/main" id="{25C94522-0345-7D44-BDD7-C1CB5CB37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3096" y="4712702"/>
            <a:ext cx="2261965" cy="226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15 Minutes Timer with Music for Classroom, Children! Instrumental Music for Kids!">
            <a:hlinkClick r:id="" action="ppaction://media"/>
            <a:extLst>
              <a:ext uri="{FF2B5EF4-FFF2-40B4-BE49-F238E27FC236}">
                <a16:creationId xmlns:a16="http://schemas.microsoft.com/office/drawing/2014/main" id="{7C1FA92A-99B2-C223-31C3-16031A68E5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462796" y="2081659"/>
            <a:ext cx="2631862" cy="148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34334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E71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5A6F8BE5-66C9-F0CD-DF73-7F7EB8AAA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 2 p.92</a:t>
            </a:r>
          </a:p>
        </p:txBody>
      </p:sp>
      <p:pic>
        <p:nvPicPr>
          <p:cNvPr id="6" name="Espace réservé du contenu 5" descr="Une image contenant texte, carte, capture d’écran, Page web&#10;&#10;Description générée automatiquement">
            <a:extLst>
              <a:ext uri="{FF2B5EF4-FFF2-40B4-BE49-F238E27FC236}">
                <a16:creationId xmlns:a16="http://schemas.microsoft.com/office/drawing/2014/main" id="{99A18D60-442D-1BF3-AC41-2420FA90C7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3721" t="60554" r="52943" b="6018"/>
          <a:stretch/>
        </p:blipFill>
        <p:spPr>
          <a:xfrm>
            <a:off x="4038600" y="1479717"/>
            <a:ext cx="7188199" cy="3895177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701AFC-F782-89E9-76FB-1851142E0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42</a:t>
            </a:fld>
            <a:endParaRPr lang="en-US">
              <a:solidFill>
                <a:srgbClr val="898989"/>
              </a:solidFill>
            </a:endParaRPr>
          </a:p>
        </p:txBody>
      </p:sp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DCD2BF11-65E2-E136-654A-CC1CADA4AE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975692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EXPLORE_1_LE_PISTE124">
            <a:hlinkClick r:id="" action="ppaction://media"/>
            <a:extLst>
              <a:ext uri="{FF2B5EF4-FFF2-40B4-BE49-F238E27FC236}">
                <a16:creationId xmlns:a16="http://schemas.microsoft.com/office/drawing/2014/main" id="{6D426090-E08A-1E17-99A8-571B31BF02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34583" y="2341418"/>
            <a:ext cx="549275" cy="54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562426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1BF316F3-79C4-FF1B-57EE-D347E8E4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 4 p.30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D37DE8C9-9D10-3F6D-83F5-7117EBD6D6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9561" y="1983647"/>
            <a:ext cx="6992373" cy="4125500"/>
          </a:xfrm>
          <a:prstGeom prst="rect">
            <a:avLst/>
          </a:prstGeom>
        </p:spPr>
      </p:pic>
      <p:pic>
        <p:nvPicPr>
          <p:cNvPr id="7" name="EXPLORE_1_LE_PISTE037">
            <a:hlinkClick r:id="" action="ppaction://media"/>
            <a:extLst>
              <a:ext uri="{FF2B5EF4-FFF2-40B4-BE49-F238E27FC236}">
                <a16:creationId xmlns:a16="http://schemas.microsoft.com/office/drawing/2014/main" id="{DD4C4695-C4CA-C7B8-B55A-43AD0BE189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25016" y="1989536"/>
            <a:ext cx="623535" cy="623535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4CB36C1B-55CA-2A09-B9FA-74A1CDF56C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40658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508080860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FC2B765-D285-5F1D-BAE4-0C41411C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 dirty="0"/>
              <a:t>LE 7,6 p.32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6E91C390-6C9C-1F89-528F-829C03BBEC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98" y="2642616"/>
            <a:ext cx="5168700" cy="3605784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B05CDBA3-D471-E35E-3B53-768DCBE1BA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496" y="3585885"/>
            <a:ext cx="5614416" cy="1719245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4512D90-7238-88ED-ADEC-C454C6DDB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44</a:t>
            </a:fld>
            <a:endParaRPr lang="en-US"/>
          </a:p>
        </p:txBody>
      </p:sp>
      <p:pic>
        <p:nvPicPr>
          <p:cNvPr id="9" name="EXPLORE_1_LE_PISTE040">
            <a:hlinkClick r:id="" action="ppaction://media"/>
            <a:extLst>
              <a:ext uri="{FF2B5EF4-FFF2-40B4-BE49-F238E27FC236}">
                <a16:creationId xmlns:a16="http://schemas.microsoft.com/office/drawing/2014/main" id="{C0A9C991-BD5A-41D4-8C8A-FC87177C54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380" y="2810861"/>
            <a:ext cx="618139" cy="618139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BCF39777-1474-34B0-0DCD-F83A46D644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59450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67313496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E1BFBAC-FAB5-CE82-C49A-92C2949EF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Mettez les phrases au masculin.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AC24FD7-F1C9-C816-B7BD-0D6129CC2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Naomi est japonaise, </a:t>
            </a:r>
            <a:r>
              <a:rPr lang="fr-FR" sz="1800" dirty="0" err="1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Kazunori</a:t>
            </a: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est  _____ 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Mei est chinoise, Tao est  _____.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Sandra est américaine, Jason est  _____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Mia est australienne, Liam est  _____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Inaya est sénégalaise, </a:t>
            </a:r>
            <a:r>
              <a:rPr lang="fr-FR" sz="1800" dirty="0" err="1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Salif</a:t>
            </a:r>
            <a:r>
              <a:rPr lang="fr-FR" sz="1800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est  _____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D32002F3-498E-1627-FA23-D63DBAC7EB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73523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EF780AF2-097C-5989-41A3-1BC7312088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29264" y="412376"/>
            <a:ext cx="2962736" cy="166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976016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5778F44B-59DE-CBCA-60F6-AC95DDDABD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240052"/>
              </p:ext>
            </p:extLst>
          </p:nvPr>
        </p:nvGraphicFramePr>
        <p:xfrm>
          <a:off x="935036" y="2754770"/>
          <a:ext cx="10515601" cy="3772670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263172">
                  <a:extLst>
                    <a:ext uri="{9D8B030D-6E8A-4147-A177-3AD203B41FA5}">
                      <a16:colId xmlns:a16="http://schemas.microsoft.com/office/drawing/2014/main" val="1993103371"/>
                    </a:ext>
                  </a:extLst>
                </a:gridCol>
                <a:gridCol w="2984390">
                  <a:extLst>
                    <a:ext uri="{9D8B030D-6E8A-4147-A177-3AD203B41FA5}">
                      <a16:colId xmlns:a16="http://schemas.microsoft.com/office/drawing/2014/main" val="2766679092"/>
                    </a:ext>
                  </a:extLst>
                </a:gridCol>
                <a:gridCol w="2185676">
                  <a:extLst>
                    <a:ext uri="{9D8B030D-6E8A-4147-A177-3AD203B41FA5}">
                      <a16:colId xmlns:a16="http://schemas.microsoft.com/office/drawing/2014/main" val="1007666362"/>
                    </a:ext>
                  </a:extLst>
                </a:gridCol>
                <a:gridCol w="3082363">
                  <a:extLst>
                    <a:ext uri="{9D8B030D-6E8A-4147-A177-3AD203B41FA5}">
                      <a16:colId xmlns:a16="http://schemas.microsoft.com/office/drawing/2014/main" val="2168353325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3600" b="0" cap="all" spc="150" dirty="0">
                          <a:solidFill>
                            <a:schemeClr val="lt1"/>
                          </a:solidFill>
                          <a:effectLst/>
                        </a:rPr>
                        <a:t>Singulier</a:t>
                      </a:r>
                      <a:endParaRPr lang="fr-FR" sz="3600" b="0" cap="all" spc="150" dirty="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0535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3600" b="0" cap="all" spc="150" dirty="0">
                          <a:solidFill>
                            <a:schemeClr val="lt1"/>
                          </a:solidFill>
                          <a:effectLst/>
                        </a:rPr>
                        <a:t>Pluriel</a:t>
                      </a:r>
                      <a:endParaRPr lang="fr-FR" sz="3600" b="0" cap="all" spc="150" dirty="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0535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5271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Je</a:t>
                      </a:r>
                      <a:endParaRPr lang="fr-FR" sz="28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suis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Nous</a:t>
                      </a:r>
                      <a:endParaRPr lang="fr-FR" sz="28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sommes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04514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>
                          <a:solidFill>
                            <a:schemeClr val="tx1"/>
                          </a:solidFill>
                          <a:effectLst/>
                        </a:rPr>
                        <a:t>Tu</a:t>
                      </a:r>
                      <a:endParaRPr lang="fr-FR" sz="2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es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Vous</a:t>
                      </a:r>
                      <a:endParaRPr lang="fr-FR" sz="28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êtes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1013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Il / elle</a:t>
                      </a:r>
                      <a:endParaRPr lang="fr-FR" sz="28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est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Ils / elles</a:t>
                      </a:r>
                      <a:endParaRPr lang="fr-FR" sz="28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2800" cap="none" spc="0" dirty="0">
                          <a:solidFill>
                            <a:srgbClr val="FF0000"/>
                          </a:solidFill>
                          <a:effectLst/>
                        </a:rPr>
                        <a:t>sont</a:t>
                      </a:r>
                      <a:endParaRPr lang="fr-FR" sz="2800" cap="none" spc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7840" marR="237840" marT="237840" marB="23784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1594562"/>
                  </a:ext>
                </a:extLst>
              </a:tr>
            </a:tbl>
          </a:graphicData>
        </a:graphic>
      </p:graphicFrame>
      <p:pic>
        <p:nvPicPr>
          <p:cNvPr id="3" name="Picture 2" descr="Cat Kitty Sticker by 궁디팡팡 캣페스타">
            <a:extLst>
              <a:ext uri="{FF2B5EF4-FFF2-40B4-BE49-F238E27FC236}">
                <a16:creationId xmlns:a16="http://schemas.microsoft.com/office/drawing/2014/main" id="{B235ED2C-26E7-369B-8A4B-8CD23FB1AE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1142" y="4953000"/>
            <a:ext cx="161280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p3-output-ttsfree(dot)com - 2023-01-29T090407.607">
            <a:hlinkClick r:id="" action="ppaction://media"/>
            <a:extLst>
              <a:ext uri="{FF2B5EF4-FFF2-40B4-BE49-F238E27FC236}">
                <a16:creationId xmlns:a16="http://schemas.microsoft.com/office/drawing/2014/main" id="{3E0E43EE-84F3-B03C-3F75-8ECEC6F25C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9838" y="2896401"/>
            <a:ext cx="905996" cy="905996"/>
          </a:xfrm>
          <a:prstGeom prst="rect">
            <a:avLst/>
          </a:prstGeom>
        </p:spPr>
      </p:pic>
      <p:sp>
        <p:nvSpPr>
          <p:cNvPr id="7" name="ZoneTexte 6">
            <a:extLst>
              <a:ext uri="{FF2B5EF4-FFF2-40B4-BE49-F238E27FC236}">
                <a16:creationId xmlns:a16="http://schemas.microsoft.com/office/drawing/2014/main" id="{C75A4F9F-F530-9D3A-D115-B9BCAF97DD2A}"/>
              </a:ext>
            </a:extLst>
          </p:cNvPr>
          <p:cNvSpPr txBox="1"/>
          <p:nvPr/>
        </p:nvSpPr>
        <p:spPr>
          <a:xfrm>
            <a:off x="841247" y="1843626"/>
            <a:ext cx="10609389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Être : </a:t>
            </a:r>
            <a:r>
              <a:rPr lang="fr-FR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https://play.kahoot.it/v2/?quizId=a4ff264e-70be-4782-bfa0-910a620b5fb8</a:t>
            </a:r>
            <a:endParaRPr lang="fr-FR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B97E482B-14C1-C115-5F11-892A4A5A693A}"/>
              </a:ext>
            </a:extLst>
          </p:cNvPr>
          <p:cNvSpPr txBox="1"/>
          <p:nvPr/>
        </p:nvSpPr>
        <p:spPr>
          <a:xfrm>
            <a:off x="865953" y="2237347"/>
            <a:ext cx="10609389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</a:t>
            </a:r>
            <a:r>
              <a:rPr lang="fr-FR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</a:t>
            </a: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forms</a:t>
            </a: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can </a:t>
            </a:r>
            <a:r>
              <a:rPr lang="fr-FR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</a:t>
            </a: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</a:t>
            </a:r>
            <a:r>
              <a:rPr lang="fr-FR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EBF6850A-134F-FA69-4563-B9973A33387E}"/>
              </a:ext>
            </a:extLst>
          </p:cNvPr>
          <p:cNvSpPr txBox="1"/>
          <p:nvPr/>
        </p:nvSpPr>
        <p:spPr>
          <a:xfrm>
            <a:off x="1004047" y="519953"/>
            <a:ext cx="10148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600" b="1" dirty="0"/>
              <a:t>VI. Grammaire : </a:t>
            </a:r>
            <a:r>
              <a:rPr lang="fr-FR" sz="3600" dirty="0"/>
              <a:t>le verbe Être (to </a:t>
            </a:r>
            <a:r>
              <a:rPr lang="fr-FR" sz="3600" dirty="0" err="1"/>
              <a:t>be</a:t>
            </a:r>
            <a:r>
              <a:rPr lang="fr-FR" sz="3600" dirty="0"/>
              <a:t>)</a:t>
            </a:r>
          </a:p>
        </p:txBody>
      </p:sp>
      <p:graphicFrame>
        <p:nvGraphicFramePr>
          <p:cNvPr id="12" name="Diagramme 11">
            <a:extLst>
              <a:ext uri="{FF2B5EF4-FFF2-40B4-BE49-F238E27FC236}">
                <a16:creationId xmlns:a16="http://schemas.microsoft.com/office/drawing/2014/main" id="{6AEF4257-6D7E-E96A-7E2B-72C436F455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298337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1466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BF316F3-79C4-FF1B-57EE-D347E8E4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 5 p.32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CA3F64E-5A18-8EFE-2A50-BB3986304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47</a:t>
            </a:fld>
            <a:endParaRPr lang="en-US"/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3A863D90-7116-0AAC-2427-FCE0507995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4249" y="1716250"/>
            <a:ext cx="3798903" cy="4590820"/>
          </a:xfrm>
          <a:prstGeom prst="rect">
            <a:avLst/>
          </a:prstGeom>
        </p:spPr>
      </p:pic>
      <p:pic>
        <p:nvPicPr>
          <p:cNvPr id="9" name="EXPLORE_1_LE_PISTE039">
            <a:hlinkClick r:id="" action="ppaction://media"/>
            <a:extLst>
              <a:ext uri="{FF2B5EF4-FFF2-40B4-BE49-F238E27FC236}">
                <a16:creationId xmlns:a16="http://schemas.microsoft.com/office/drawing/2014/main" id="{0A2DB2EE-8379-24AF-A627-0A2264A919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7417" y="659090"/>
            <a:ext cx="766365" cy="766365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4CB36C1B-55CA-2A09-B9FA-74A1CDF56C8F}"/>
              </a:ext>
            </a:extLst>
          </p:cNvPr>
          <p:cNvGraphicFramePr/>
          <p:nvPr/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213449130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E427B-0AA4-2ED8-0899-29A82DF3A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Warm-up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DD6FF-1D3B-5D08-C3E6-B5C030AF3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r-FR" dirty="0"/>
              <a:t>Fill in the </a:t>
            </a:r>
            <a:r>
              <a:rPr lang="fr-FR" dirty="0" err="1"/>
              <a:t>blanks</a:t>
            </a:r>
            <a:r>
              <a:rPr lang="fr-FR" dirty="0"/>
              <a:t> </a:t>
            </a:r>
            <a:r>
              <a:rPr lang="fr-FR" dirty="0" err="1"/>
              <a:t>with</a:t>
            </a:r>
            <a:r>
              <a:rPr lang="fr-FR" dirty="0"/>
              <a:t> the correct </a:t>
            </a:r>
            <a:r>
              <a:rPr lang="fr-FR" dirty="0" err="1"/>
              <a:t>form</a:t>
            </a:r>
            <a:r>
              <a:rPr lang="fr-FR" dirty="0"/>
              <a:t> of the </a:t>
            </a:r>
            <a:r>
              <a:rPr lang="fr-FR" dirty="0" err="1"/>
              <a:t>verb</a:t>
            </a:r>
            <a:r>
              <a:rPr lang="fr-FR" dirty="0"/>
              <a:t> "Être" in French.</a:t>
            </a:r>
          </a:p>
          <a:p>
            <a:endParaRPr lang="fr-FR" dirty="0"/>
          </a:p>
          <a:p>
            <a:r>
              <a:rPr lang="fr-FR" dirty="0"/>
              <a:t>1. Je _______ américain.</a:t>
            </a:r>
          </a:p>
          <a:p>
            <a:r>
              <a:rPr lang="fr-FR" dirty="0"/>
              <a:t>2. Tu _______ étudiant.</a:t>
            </a:r>
          </a:p>
          <a:p>
            <a:r>
              <a:rPr lang="fr-FR" dirty="0"/>
              <a:t>3. Il _______ grand.</a:t>
            </a:r>
          </a:p>
          <a:p>
            <a:r>
              <a:rPr lang="fr-FR" dirty="0"/>
              <a:t>4. Elle _______ fatiguée.</a:t>
            </a:r>
          </a:p>
          <a:p>
            <a:r>
              <a:rPr lang="fr-FR" dirty="0"/>
              <a:t>5. Nous _______ en classe.</a:t>
            </a:r>
          </a:p>
          <a:p>
            <a:r>
              <a:rPr lang="fr-FR" dirty="0"/>
              <a:t>6. Vous _______ professeurs.</a:t>
            </a:r>
          </a:p>
          <a:p>
            <a:r>
              <a:rPr lang="fr-FR" dirty="0"/>
              <a:t>7. Ils _______ à l'école.</a:t>
            </a:r>
          </a:p>
          <a:p>
            <a:r>
              <a:rPr lang="fr-FR" dirty="0"/>
              <a:t>8. Elles _______ contentes.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7C5D2-D6AA-A2B1-F399-99982CDBB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0314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DE373-3BDA-947B-1BF2-8239FFDCC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856" y="469132"/>
            <a:ext cx="10515600" cy="1325563"/>
          </a:xfrm>
        </p:spPr>
        <p:txBody>
          <a:bodyPr/>
          <a:lstStyle/>
          <a:p>
            <a:r>
              <a:rPr lang="fr-FR" dirty="0"/>
              <a:t>Associez les débuts et fins de phrases.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17A89-9E04-8CC6-5128-4386D44E3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62622" cy="4351339"/>
          </a:xfrm>
        </p:spPr>
        <p:txBody>
          <a:bodyPr>
            <a:normAutofit/>
          </a:bodyPr>
          <a:lstStyle/>
          <a:p>
            <a:pPr marL="457200" indent="-457200">
              <a:buAutoNum type="alphaLcPeriod"/>
            </a:pPr>
            <a:r>
              <a:rPr lang="fr-FR" sz="2800" dirty="0"/>
              <a:t>Je</a:t>
            </a:r>
          </a:p>
          <a:p>
            <a:pPr marL="457200" indent="-457200">
              <a:buAutoNum type="alphaLcPeriod"/>
            </a:pPr>
            <a:r>
              <a:rPr lang="fr-FR" sz="2800" dirty="0"/>
              <a:t>Vous</a:t>
            </a:r>
          </a:p>
          <a:p>
            <a:pPr marL="457200" indent="-457200">
              <a:buAutoNum type="alphaLcPeriod"/>
            </a:pPr>
            <a:r>
              <a:rPr lang="fr-FR" sz="2800" dirty="0"/>
              <a:t>Nous</a:t>
            </a:r>
          </a:p>
          <a:p>
            <a:pPr marL="457200" indent="-457200">
              <a:buAutoNum type="alphaLcPeriod"/>
            </a:pPr>
            <a:r>
              <a:rPr lang="fr-FR" sz="2800" dirty="0"/>
              <a:t>Elles</a:t>
            </a:r>
          </a:p>
          <a:p>
            <a:pPr marL="457200" indent="-457200">
              <a:buAutoNum type="alphaLcPeriod"/>
            </a:pPr>
            <a:r>
              <a:rPr lang="fr-FR" sz="2800" dirty="0"/>
              <a:t>Il</a:t>
            </a:r>
          </a:p>
          <a:p>
            <a:pPr marL="457200" indent="-457200">
              <a:buAutoNum type="alphaLcPeriod"/>
            </a:pPr>
            <a:r>
              <a:rPr lang="fr-FR" sz="2800" dirty="0"/>
              <a:t>Ils</a:t>
            </a:r>
          </a:p>
          <a:p>
            <a:pPr marL="457200" indent="-457200">
              <a:buAutoNum type="alphaLcPeriod"/>
            </a:pPr>
            <a:r>
              <a:rPr lang="fr-FR" sz="2800" dirty="0"/>
              <a:t>Tu</a:t>
            </a:r>
          </a:p>
          <a:p>
            <a:pPr marL="457200" indent="-457200">
              <a:buAutoNum type="alphaLcPeriod"/>
            </a:pPr>
            <a:r>
              <a:rPr lang="fr-FR" sz="2800" dirty="0"/>
              <a:t>Elle </a:t>
            </a:r>
          </a:p>
          <a:p>
            <a:pPr marL="457200" indent="-457200">
              <a:buAutoNum type="alphaLcPeriod"/>
            </a:pPr>
            <a:endParaRPr lang="fr-FR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AD10A-806F-59AB-D3F0-CD13DA37E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576F8-4F0C-FD4F-B2E1-A427388F89CF}" type="slidenum">
              <a:rPr lang="en-US" smtClean="0"/>
              <a:t>49</a:t>
            </a:fld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35F5B6-F1D6-7A4B-F047-31A122378299}"/>
              </a:ext>
            </a:extLst>
          </p:cNvPr>
          <p:cNvSpPr txBox="1">
            <a:spLocks/>
          </p:cNvSpPr>
          <p:nvPr/>
        </p:nvSpPr>
        <p:spPr>
          <a:xfrm>
            <a:off x="6325651" y="1834932"/>
            <a:ext cx="4162622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r>
              <a:rPr lang="fr-FR" sz="2800" dirty="0"/>
              <a:t>est français.</a:t>
            </a:r>
          </a:p>
          <a:p>
            <a:pPr marL="514350" indent="-514350">
              <a:buAutoNum type="arabicPeriod"/>
            </a:pPr>
            <a:r>
              <a:rPr lang="fr-FR" sz="2800" dirty="0"/>
              <a:t>sommes chinoises.</a:t>
            </a:r>
          </a:p>
          <a:p>
            <a:pPr marL="514350" indent="-514350">
              <a:buAutoNum type="arabicPeriod"/>
            </a:pPr>
            <a:r>
              <a:rPr lang="fr-FR" sz="2800" dirty="0"/>
              <a:t>êtes espagnoles.</a:t>
            </a:r>
          </a:p>
          <a:p>
            <a:pPr marL="514350" indent="-514350">
              <a:buAutoNum type="arabicPeriod"/>
            </a:pPr>
            <a:r>
              <a:rPr lang="fr-FR" sz="2800" dirty="0"/>
              <a:t>sont suisses.</a:t>
            </a:r>
          </a:p>
          <a:p>
            <a:pPr marL="514350" indent="-514350">
              <a:buAutoNum type="arabicPeriod"/>
            </a:pPr>
            <a:r>
              <a:rPr lang="fr-FR" sz="2800" dirty="0"/>
              <a:t>suis vietnamienne.</a:t>
            </a:r>
          </a:p>
          <a:p>
            <a:pPr marL="514350" indent="-514350">
              <a:buAutoNum type="arabicPeriod"/>
            </a:pPr>
            <a:r>
              <a:rPr lang="fr-FR" sz="2800" dirty="0"/>
              <a:t>est thaïlandaise.</a:t>
            </a:r>
          </a:p>
          <a:p>
            <a:pPr marL="514350" indent="-514350">
              <a:buAutoNum type="arabicPeriod"/>
            </a:pPr>
            <a:r>
              <a:rPr lang="fr-FR" sz="2800" dirty="0"/>
              <a:t>sont australiens.</a:t>
            </a:r>
          </a:p>
          <a:p>
            <a:pPr marL="514350" indent="-514350">
              <a:buAutoNum type="arabicPeriod"/>
            </a:pPr>
            <a:r>
              <a:rPr lang="fr-FR" sz="2800" dirty="0"/>
              <a:t>es italienne.</a:t>
            </a:r>
          </a:p>
        </p:txBody>
      </p:sp>
      <p:graphicFrame>
        <p:nvGraphicFramePr>
          <p:cNvPr id="7" name="Diagramme 2">
            <a:extLst>
              <a:ext uri="{FF2B5EF4-FFF2-40B4-BE49-F238E27FC236}">
                <a16:creationId xmlns:a16="http://schemas.microsoft.com/office/drawing/2014/main" id="{26CD9358-213B-C68F-8AC3-9F08DA976B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315525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52E667DD-E1C6-69CD-CDEB-17F49D10BE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29264" y="409201"/>
            <a:ext cx="2962736" cy="166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896612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2C037FF-2E32-37F9-AF46-9F6623F38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 12 p.33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6693CB90-520E-AAA9-C67C-E053A03CFD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9284"/>
          <a:stretch/>
        </p:blipFill>
        <p:spPr>
          <a:xfrm>
            <a:off x="320040" y="3055293"/>
            <a:ext cx="11548872" cy="2742710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3E221E0-5B34-09E0-97B5-6E0D8FD25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 smtClean="0"/>
              <a:pPr>
                <a:spcAft>
                  <a:spcPts val="600"/>
                </a:spcAft>
              </a:pPr>
              <a:t>50</a:t>
            </a:fld>
            <a:endParaRPr lang="en-US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A54C2598-AA9A-E5BE-B1FF-DC2ECC0354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662962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5 Minute KIDS TIMER 🦁Dancing Animals on Happy Background Music 🎶">
            <a:hlinkClick r:id="" action="ppaction://media"/>
            <a:extLst>
              <a:ext uri="{FF2B5EF4-FFF2-40B4-BE49-F238E27FC236}">
                <a16:creationId xmlns:a16="http://schemas.microsoft.com/office/drawing/2014/main" id="{EED3559D-B5F0-2A5D-965D-B27F6F37C0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39402" y="412376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743935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04D2C-5EF2-F261-9055-3A8878D8C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" r="2611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DB9C89A7-4C4C-215B-FBDB-538FB23E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Online activity</a:t>
            </a:r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9A0A84AC-7498-EBF0-ED56-E94B0A41BC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8476266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5982CE5-0065-F691-D773-08C551C67633}"/>
              </a:ext>
            </a:extLst>
          </p:cNvPr>
          <p:cNvSpPr txBox="1"/>
          <p:nvPr/>
        </p:nvSpPr>
        <p:spPr>
          <a:xfrm>
            <a:off x="477980" y="4494777"/>
            <a:ext cx="639578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Nationalités </a:t>
            </a:r>
          </a:p>
          <a:p>
            <a:r>
              <a:rPr lang="fr-FR" dirty="0">
                <a:hlinkClick r:id="rId8"/>
              </a:rPr>
              <a:t>https://create.kahoot.it/details/832869b9-486f-494a-9c0d-9afd933f1f28</a:t>
            </a:r>
            <a:endParaRPr lang="fr-FR" dirty="0"/>
          </a:p>
          <a:p>
            <a:endParaRPr lang="fr-FR" dirty="0"/>
          </a:p>
          <a:p>
            <a:r>
              <a:rPr lang="fr-FR" b="1" i="0" dirty="0">
                <a:solidFill>
                  <a:srgbClr val="3A3A3A"/>
                </a:solidFill>
                <a:effectLst/>
                <a:latin typeface="Nunito" pitchFamily="2" charset="0"/>
              </a:rPr>
              <a:t>Les pays et nationalités</a:t>
            </a:r>
            <a:endParaRPr lang="fr-FR" dirty="0">
              <a:hlinkClick r:id="rId9"/>
            </a:endParaRPr>
          </a:p>
          <a:p>
            <a:r>
              <a:rPr lang="fr-FR" dirty="0">
                <a:hlinkClick r:id="rId9"/>
              </a:rPr>
              <a:t>https://dashboard.blooket.com/set/619f1c5756f7c3bbdfa93595</a:t>
            </a:r>
            <a:endParaRPr lang="fr-FR" dirty="0"/>
          </a:p>
          <a:p>
            <a:endParaRPr lang="fr-FR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7881672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51228" y="660447"/>
            <a:ext cx="5546307" cy="106855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 fontScale="92500"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Revenons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067" dirty="0">
                <a:latin typeface="+mj-lt"/>
                <a:ea typeface="+mj-ea"/>
                <a:cs typeface="+mj-cs"/>
              </a:rPr>
              <a:t> 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Les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nationalités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1" r="11801"/>
          <a:stretch/>
        </p:blipFill>
        <p:spPr bwMode="auto">
          <a:xfrm>
            <a:off x="4778829" y="499131"/>
            <a:ext cx="7413172" cy="634977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52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861" y="2734679"/>
            <a:ext cx="47517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dirty="0" err="1"/>
              <a:t>Mbappé</a:t>
            </a:r>
            <a:r>
              <a:rPr lang="fr-FR" sz="2800" dirty="0"/>
              <a:t> est </a:t>
            </a:r>
            <a:r>
              <a:rPr lang="fr-FR" sz="2800" dirty="0">
                <a:solidFill>
                  <a:srgbClr val="FF0000"/>
                </a:solidFill>
              </a:rPr>
              <a:t>français</a:t>
            </a:r>
          </a:p>
          <a:p>
            <a:endParaRPr lang="fr-FR" sz="2800" dirty="0"/>
          </a:p>
          <a:p>
            <a:r>
              <a:rPr lang="fr-FR" sz="2800" dirty="0"/>
              <a:t>Kevin De </a:t>
            </a:r>
            <a:r>
              <a:rPr lang="fr-FR" sz="2800" dirty="0" err="1"/>
              <a:t>Bruyne</a:t>
            </a:r>
            <a:r>
              <a:rPr lang="fr-FR" sz="2800" dirty="0"/>
              <a:t> est </a:t>
            </a:r>
            <a:r>
              <a:rPr lang="fr-FR" sz="2800" dirty="0">
                <a:solidFill>
                  <a:srgbClr val="FF0000"/>
                </a:solidFill>
              </a:rPr>
              <a:t>belge</a:t>
            </a:r>
          </a:p>
          <a:p>
            <a:endParaRPr lang="fr-FR" sz="2800" dirty="0"/>
          </a:p>
          <a:p>
            <a:r>
              <a:rPr lang="fr-FR" sz="2800" dirty="0"/>
              <a:t>Neymar est </a:t>
            </a:r>
            <a:r>
              <a:rPr lang="fr-FR" sz="2800" dirty="0">
                <a:solidFill>
                  <a:srgbClr val="FF0000"/>
                </a:solidFill>
              </a:rPr>
              <a:t>brésilien</a:t>
            </a:r>
          </a:p>
          <a:p>
            <a:endParaRPr lang="fr-FR" sz="2800" dirty="0"/>
          </a:p>
          <a:p>
            <a:r>
              <a:rPr lang="fr-FR" sz="2800" dirty="0"/>
              <a:t>Messi est </a:t>
            </a:r>
            <a:r>
              <a:rPr lang="fr-FR" sz="2800" dirty="0">
                <a:solidFill>
                  <a:srgbClr val="FF0000"/>
                </a:solidFill>
              </a:rPr>
              <a:t>argentin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8718A-9716-F1B5-7E7D-9F345B793E82}"/>
              </a:ext>
            </a:extLst>
          </p:cNvPr>
          <p:cNvSpPr/>
          <p:nvPr/>
        </p:nvSpPr>
        <p:spPr>
          <a:xfrm>
            <a:off x="2540462" y="2797908"/>
            <a:ext cx="117861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03D24-8D1A-6B63-A714-0D94503151FE}"/>
              </a:ext>
            </a:extLst>
          </p:cNvPr>
          <p:cNvSpPr/>
          <p:nvPr/>
        </p:nvSpPr>
        <p:spPr>
          <a:xfrm>
            <a:off x="3658088" y="3606800"/>
            <a:ext cx="913912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9B6BBF-87C4-80A2-E2F9-105461AB8AF7}"/>
              </a:ext>
            </a:extLst>
          </p:cNvPr>
          <p:cNvSpPr/>
          <p:nvPr/>
        </p:nvSpPr>
        <p:spPr>
          <a:xfrm>
            <a:off x="2458891" y="4450861"/>
            <a:ext cx="1260181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36518A-24E9-B86B-7184-3D65CFAC30A6}"/>
              </a:ext>
            </a:extLst>
          </p:cNvPr>
          <p:cNvSpPr/>
          <p:nvPr/>
        </p:nvSpPr>
        <p:spPr>
          <a:xfrm>
            <a:off x="2136161" y="5311777"/>
            <a:ext cx="135239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2" name="Diagramme 1">
            <a:extLst>
              <a:ext uri="{FF2B5EF4-FFF2-40B4-BE49-F238E27FC236}">
                <a16:creationId xmlns:a16="http://schemas.microsoft.com/office/drawing/2014/main" id="{CF3EEDB1-5C75-307D-BFA2-6CCB59B09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507444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4C61D921-9E97-E5A9-D1ED-76438DB09E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2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53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7CF3252B-9DB1-5545-48B7-384DB071C7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578691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BB1EC263-8D85-3741-4615-9446CF4492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78609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54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33929060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28D5F2-9777-69AF-64F0-EC595C57C505}"/>
              </a:ext>
            </a:extLst>
          </p:cNvPr>
          <p:cNvSpPr/>
          <p:nvPr/>
        </p:nvSpPr>
        <p:spPr>
          <a:xfrm>
            <a:off x="1528385" y="5984827"/>
            <a:ext cx="1930400" cy="28268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54AE8-510E-6586-9C09-B163D8DD5C4C}"/>
              </a:ext>
            </a:extLst>
          </p:cNvPr>
          <p:cNvSpPr txBox="1"/>
          <p:nvPr/>
        </p:nvSpPr>
        <p:spPr>
          <a:xfrm>
            <a:off x="699989" y="6393663"/>
            <a:ext cx="531288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000" dirty="0" err="1"/>
              <a:t>What</a:t>
            </a:r>
            <a:r>
              <a:rPr lang="fr-FR" sz="2000" dirty="0"/>
              <a:t> are the LO </a:t>
            </a:r>
            <a:r>
              <a:rPr lang="fr-FR" sz="2000" dirty="0" err="1"/>
              <a:t>that</a:t>
            </a:r>
            <a:r>
              <a:rPr lang="fr-FR" sz="2000" dirty="0"/>
              <a:t> </a:t>
            </a:r>
            <a:r>
              <a:rPr lang="fr-FR" sz="2000" dirty="0" err="1"/>
              <a:t>we</a:t>
            </a:r>
            <a:r>
              <a:rPr lang="fr-FR" sz="2000" dirty="0"/>
              <a:t> are </a:t>
            </a:r>
            <a:r>
              <a:rPr lang="fr-FR" sz="2000" dirty="0" err="1"/>
              <a:t>going</a:t>
            </a:r>
            <a:r>
              <a:rPr lang="fr-FR" sz="2000" dirty="0"/>
              <a:t> to </a:t>
            </a:r>
            <a:r>
              <a:rPr lang="fr-FR" sz="2000" dirty="0" err="1"/>
              <a:t>study</a:t>
            </a:r>
            <a:r>
              <a:rPr lang="fr-FR" sz="2000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212770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51228" y="1309255"/>
            <a:ext cx="5546307" cy="11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Passons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067" dirty="0">
                <a:latin typeface="+mj-lt"/>
                <a:ea typeface="+mj-ea"/>
                <a:cs typeface="+mj-cs"/>
              </a:rPr>
              <a:t> 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La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famille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7" r="15817"/>
          <a:stretch/>
        </p:blipFill>
        <p:spPr bwMode="auto">
          <a:xfrm>
            <a:off x="5976257" y="282942"/>
            <a:ext cx="5993432" cy="657505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55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860" y="2734679"/>
            <a:ext cx="5063903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fr-FR" sz="2800" dirty="0"/>
              <a:t>Voici une photo de famille !</a:t>
            </a:r>
          </a:p>
          <a:p>
            <a:pPr>
              <a:lnSpc>
                <a:spcPct val="150000"/>
              </a:lnSpc>
            </a:pPr>
            <a:r>
              <a:rPr lang="fr-FR" sz="2800" dirty="0"/>
              <a:t>À gauche, il y a ma </a:t>
            </a:r>
            <a:r>
              <a:rPr lang="fr-FR" sz="2800" dirty="0">
                <a:solidFill>
                  <a:srgbClr val="FF0000"/>
                </a:solidFill>
              </a:rPr>
              <a:t>grand-mère</a:t>
            </a:r>
            <a:r>
              <a:rPr lang="fr-FR" sz="2800" dirty="0"/>
              <a:t> et à droite c’est mon </a:t>
            </a:r>
            <a:r>
              <a:rPr lang="fr-FR" sz="2800" dirty="0">
                <a:solidFill>
                  <a:srgbClr val="FF0000"/>
                </a:solidFill>
              </a:rPr>
              <a:t>grand-père</a:t>
            </a:r>
            <a:r>
              <a:rPr lang="fr-FR" sz="2800" dirty="0"/>
              <a:t>. Je suis le petit </a:t>
            </a:r>
            <a:r>
              <a:rPr lang="fr-FR" sz="2800" dirty="0">
                <a:solidFill>
                  <a:srgbClr val="FF0000"/>
                </a:solidFill>
              </a:rPr>
              <a:t>garçon</a:t>
            </a:r>
            <a:r>
              <a:rPr lang="fr-FR" sz="2800" dirty="0"/>
              <a:t> avec le ballon de football.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8718A-9716-F1B5-7E7D-9F345B793E82}"/>
              </a:ext>
            </a:extLst>
          </p:cNvPr>
          <p:cNvSpPr/>
          <p:nvPr/>
        </p:nvSpPr>
        <p:spPr>
          <a:xfrm>
            <a:off x="3472772" y="3570471"/>
            <a:ext cx="1761144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37CD2ED-264B-3300-2E73-AC6CD2806A96}"/>
              </a:ext>
            </a:extLst>
          </p:cNvPr>
          <p:cNvSpPr/>
          <p:nvPr/>
        </p:nvSpPr>
        <p:spPr>
          <a:xfrm>
            <a:off x="3386336" y="4186895"/>
            <a:ext cx="1608745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97EC17-1B02-5B20-0D42-460E88BBB9D1}"/>
              </a:ext>
            </a:extLst>
          </p:cNvPr>
          <p:cNvSpPr/>
          <p:nvPr/>
        </p:nvSpPr>
        <p:spPr>
          <a:xfrm>
            <a:off x="2440093" y="4831466"/>
            <a:ext cx="103268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8" name="Diagramme 7">
            <a:extLst>
              <a:ext uri="{FF2B5EF4-FFF2-40B4-BE49-F238E27FC236}">
                <a16:creationId xmlns:a16="http://schemas.microsoft.com/office/drawing/2014/main" id="{BADD6CE5-179D-E479-81F4-8221587B84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906744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D6857D3B-147F-B246-C9EE-53BE9ADB22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422934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23E30A6-7B84-4500-2CB2-C040A8547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63" y="598465"/>
            <a:ext cx="6795084" cy="834243"/>
          </a:xfrm>
        </p:spPr>
        <p:txBody>
          <a:bodyPr>
            <a:normAutofit/>
          </a:bodyPr>
          <a:lstStyle/>
          <a:p>
            <a:r>
              <a:rPr lang="fr-FR" b="1" dirty="0"/>
              <a:t>VII. Vocabulaire : </a:t>
            </a:r>
            <a:r>
              <a:rPr lang="fr-FR" dirty="0"/>
              <a:t>La famille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C36A697B-5D39-209D-38DA-E814B9378A89}"/>
              </a:ext>
            </a:extLst>
          </p:cNvPr>
          <p:cNvSpPr txBox="1"/>
          <p:nvPr/>
        </p:nvSpPr>
        <p:spPr>
          <a:xfrm>
            <a:off x="997879" y="5494276"/>
            <a:ext cx="5010150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sz="2800" dirty="0"/>
              <a:t>Vous connaissez d’autres membres de la famille ?</a:t>
            </a:r>
          </a:p>
        </p:txBody>
      </p:sp>
      <p:graphicFrame>
        <p:nvGraphicFramePr>
          <p:cNvPr id="5" name="Espace réservé du contenu 4">
            <a:extLst>
              <a:ext uri="{FF2B5EF4-FFF2-40B4-BE49-F238E27FC236}">
                <a16:creationId xmlns:a16="http://schemas.microsoft.com/office/drawing/2014/main" id="{398F2FAB-0AB9-0771-12EA-19465E5396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00225"/>
              </p:ext>
            </p:extLst>
          </p:nvPr>
        </p:nvGraphicFramePr>
        <p:xfrm>
          <a:off x="997879" y="1880399"/>
          <a:ext cx="4914332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4332">
                  <a:extLst>
                    <a:ext uri="{9D8B030D-6E8A-4147-A177-3AD203B41FA5}">
                      <a16:colId xmlns:a16="http://schemas.microsoft.com/office/drawing/2014/main" val="29742750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Nommer les membres de la famille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0946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Ma mère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7809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Mes parents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647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Mon père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282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Mon grand-père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2193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2400" dirty="0"/>
                        <a:t>Ma grand-mère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4394697"/>
                  </a:ext>
                </a:extLst>
              </a:tr>
            </a:tbl>
          </a:graphicData>
        </a:graphic>
      </p:graphicFrame>
      <p:pic>
        <p:nvPicPr>
          <p:cNvPr id="13" name="Image 12">
            <a:extLst>
              <a:ext uri="{FF2B5EF4-FFF2-40B4-BE49-F238E27FC236}">
                <a16:creationId xmlns:a16="http://schemas.microsoft.com/office/drawing/2014/main" id="{4EFF53D6-1227-674F-FE2A-E8DCB3A8A4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1597" y="718861"/>
            <a:ext cx="3569000" cy="6073262"/>
          </a:xfrm>
          <a:prstGeom prst="rect">
            <a:avLst/>
          </a:prstGeom>
        </p:spPr>
      </p:pic>
      <p:pic>
        <p:nvPicPr>
          <p:cNvPr id="14" name="EXPLORE_1_LE_PISTE032">
            <a:hlinkClick r:id="" action="ppaction://media"/>
            <a:extLst>
              <a:ext uri="{FF2B5EF4-FFF2-40B4-BE49-F238E27FC236}">
                <a16:creationId xmlns:a16="http://schemas.microsoft.com/office/drawing/2014/main" id="{CDF6D0F2-7754-0B09-0FD2-ACA3DDB7BD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53436" y="1127908"/>
            <a:ext cx="304800" cy="304800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14195075-59AC-99A8-C414-B356ECD27C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273997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28150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460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BF5B4A5-E420-3AD9-F463-3C7B09664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 2</a:t>
            </a:r>
            <a:r>
              <a:rPr lang="en-US" sz="6600" dirty="0"/>
              <a:t> </a:t>
            </a: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p.28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53288C52-0203-E194-F3FD-9DA1387638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8095"/>
          <a:stretch/>
        </p:blipFill>
        <p:spPr>
          <a:xfrm>
            <a:off x="3096043" y="2126564"/>
            <a:ext cx="5995315" cy="4187070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83694892-6C1E-F2F0-ED00-919351633E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482737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5 Minute KIDS TIMER 🦁Dancing Animals on Happy Background Music 🎶">
            <a:hlinkClick r:id="" action="ppaction://media"/>
            <a:extLst>
              <a:ext uri="{FF2B5EF4-FFF2-40B4-BE49-F238E27FC236}">
                <a16:creationId xmlns:a16="http://schemas.microsoft.com/office/drawing/2014/main" id="{7B83B2F8-4134-3AB3-571B-9536813D38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39401" y="412064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29864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04D2C-5EF2-F261-9055-3A8878D8C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" r="2611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DB9C89A7-4C4C-215B-FBDB-538FB23E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9202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Online activity</a:t>
            </a:r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7A0D0B1F-6E99-D8AB-48D5-62F2F76741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891076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9E7011B-6443-17EE-8948-9D71D2920D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1844" y="2755261"/>
            <a:ext cx="1630597" cy="1617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C10FF6-C6E1-7430-1DCE-58A6D3E924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67821" y="4753270"/>
            <a:ext cx="1667039" cy="168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8380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640860" y="660447"/>
            <a:ext cx="4956675" cy="106855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 fontScale="85000" lnSpcReduction="10000"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Revenons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vocabulaire</a:t>
            </a:r>
            <a:r>
              <a:rPr lang="en-US" sz="3067" dirty="0">
                <a:latin typeface="+mj-lt"/>
                <a:ea typeface="+mj-ea"/>
                <a:cs typeface="+mj-cs"/>
              </a:rPr>
              <a:t> 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La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famille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7" r="15817"/>
          <a:stretch/>
        </p:blipFill>
        <p:spPr bwMode="auto">
          <a:xfrm>
            <a:off x="5976257" y="282942"/>
            <a:ext cx="5993432" cy="657505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59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C6AFF0F3-BE5B-2EAA-9BCB-85C57948A49F}"/>
              </a:ext>
            </a:extLst>
          </p:cNvPr>
          <p:cNvSpPr txBox="1"/>
          <p:nvPr/>
        </p:nvSpPr>
        <p:spPr>
          <a:xfrm>
            <a:off x="640860" y="2734679"/>
            <a:ext cx="5063903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fr-FR" sz="2800" dirty="0"/>
              <a:t>Voici une photo de famille !</a:t>
            </a:r>
          </a:p>
          <a:p>
            <a:pPr>
              <a:lnSpc>
                <a:spcPct val="150000"/>
              </a:lnSpc>
            </a:pPr>
            <a:r>
              <a:rPr lang="fr-FR" sz="2800" dirty="0"/>
              <a:t>À gauche, il y a ma </a:t>
            </a:r>
            <a:r>
              <a:rPr lang="fr-FR" sz="2800" dirty="0">
                <a:solidFill>
                  <a:srgbClr val="FF0000"/>
                </a:solidFill>
              </a:rPr>
              <a:t>grand-mère</a:t>
            </a:r>
            <a:r>
              <a:rPr lang="fr-FR" sz="2800" dirty="0"/>
              <a:t> et à droite c’est mon </a:t>
            </a:r>
            <a:r>
              <a:rPr lang="fr-FR" sz="2800" dirty="0">
                <a:solidFill>
                  <a:srgbClr val="FF0000"/>
                </a:solidFill>
              </a:rPr>
              <a:t>grand-père</a:t>
            </a:r>
            <a:r>
              <a:rPr lang="fr-FR" sz="2800" dirty="0"/>
              <a:t>. Je suis le petit </a:t>
            </a:r>
            <a:r>
              <a:rPr lang="fr-FR" sz="2800" dirty="0">
                <a:solidFill>
                  <a:srgbClr val="FF0000"/>
                </a:solidFill>
              </a:rPr>
              <a:t>garçon</a:t>
            </a:r>
            <a:r>
              <a:rPr lang="fr-FR" sz="2800" dirty="0"/>
              <a:t> avec le ballon de football.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8718A-9716-F1B5-7E7D-9F345B793E82}"/>
              </a:ext>
            </a:extLst>
          </p:cNvPr>
          <p:cNvSpPr/>
          <p:nvPr/>
        </p:nvSpPr>
        <p:spPr>
          <a:xfrm>
            <a:off x="3472772" y="3570471"/>
            <a:ext cx="1761144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37CD2ED-264B-3300-2E73-AC6CD2806A96}"/>
              </a:ext>
            </a:extLst>
          </p:cNvPr>
          <p:cNvSpPr/>
          <p:nvPr/>
        </p:nvSpPr>
        <p:spPr>
          <a:xfrm>
            <a:off x="3386336" y="4186895"/>
            <a:ext cx="1608745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97EC17-1B02-5B20-0D42-460E88BBB9D1}"/>
              </a:ext>
            </a:extLst>
          </p:cNvPr>
          <p:cNvSpPr/>
          <p:nvPr/>
        </p:nvSpPr>
        <p:spPr>
          <a:xfrm>
            <a:off x="2440093" y="4831466"/>
            <a:ext cx="1032680" cy="5158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8" name="Diagramme 7">
            <a:extLst>
              <a:ext uri="{FF2B5EF4-FFF2-40B4-BE49-F238E27FC236}">
                <a16:creationId xmlns:a16="http://schemas.microsoft.com/office/drawing/2014/main" id="{627463FE-ABBB-9F09-7A74-6327D95A9D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037640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ECF4EA94-D1C3-38DD-E772-60548F1D1D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23300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10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2" grpId="0" animBg="1"/>
      <p:bldP spid="2" grpId="0" animBg="1"/>
      <p:bldP spid="7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60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E338E728-87BC-5817-C801-81272144AC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7588883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26FA2E98-0A08-52EC-27F3-F5EEDCD87D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47356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ADDD-7BA7-4185-B18A-9A50BFC56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À la fin de la </a:t>
            </a:r>
            <a:r>
              <a:rPr lang="fr-FR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leçon</a:t>
            </a: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E76F-8F62-4388-9B99-22EBA2DC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E2F6C59-C41F-F5AC-68F6-6F59EC5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61</a:t>
            </a:fld>
            <a:endParaRPr lang="en-US"/>
          </a:p>
        </p:txBody>
      </p:sp>
      <p:sp>
        <p:nvSpPr>
          <p:cNvPr id="4" name="Organigramme : Alternative 3">
            <a:extLst>
              <a:ext uri="{FF2B5EF4-FFF2-40B4-BE49-F238E27FC236}">
                <a16:creationId xmlns:a16="http://schemas.microsoft.com/office/drawing/2014/main" id="{4EE4A591-949D-7DD8-D6D2-65779FC001FF}"/>
              </a:ext>
            </a:extLst>
          </p:cNvPr>
          <p:cNvSpPr/>
          <p:nvPr/>
        </p:nvSpPr>
        <p:spPr>
          <a:xfrm>
            <a:off x="609601" y="1690024"/>
            <a:ext cx="10972800" cy="1415083"/>
          </a:xfrm>
          <a:prstGeom prst="flowChartAlternateProcess">
            <a:avLst/>
          </a:prstGeom>
          <a:gradFill>
            <a:gsLst>
              <a:gs pos="0">
                <a:schemeClr val="accent1">
                  <a:hueOff val="0"/>
                  <a:satOff val="0"/>
                  <a:lumOff val="0"/>
                  <a:alphaOff val="0"/>
                  <a:tint val="50000"/>
                  <a:satMod val="300000"/>
                </a:schemeClr>
              </a:gs>
              <a:gs pos="35000">
                <a:schemeClr val="accent1">
                  <a:hueOff val="0"/>
                  <a:satOff val="0"/>
                  <a:lumOff val="0"/>
                  <a:alphaOff val="0"/>
                  <a:tint val="37000"/>
                  <a:satMod val="300000"/>
                </a:schemeClr>
              </a:gs>
              <a:gs pos="100000">
                <a:schemeClr val="accent1">
                  <a:hueOff val="0"/>
                  <a:satOff val="0"/>
                  <a:lumOff val="0"/>
                  <a:alphaOff val="0"/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fr-FR" sz="2800" dirty="0">
                <a:solidFill>
                  <a:schemeClr val="tx2"/>
                </a:solidFill>
              </a:rPr>
              <a:t>Parler de mes origines</a:t>
            </a:r>
          </a:p>
        </p:txBody>
      </p:sp>
      <p:graphicFrame>
        <p:nvGraphicFramePr>
          <p:cNvPr id="8" name="Espace réservé du contenu 2" descr="Liste trapézoïdale avec 4 groupes organisés de gauche à droite avec descriptions des tâches sous chaque groupe">
            <a:extLst>
              <a:ext uri="{FF2B5EF4-FFF2-40B4-BE49-F238E27FC236}">
                <a16:creationId xmlns:a16="http://schemas.microsoft.com/office/drawing/2014/main" id="{B539FF98-DADE-0F01-20BF-AA78D72023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4409880"/>
              </p:ext>
            </p:extLst>
          </p:nvPr>
        </p:nvGraphicFramePr>
        <p:xfrm>
          <a:off x="632372" y="3257440"/>
          <a:ext cx="10944000" cy="3054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Image 8">
            <a:extLst>
              <a:ext uri="{FF2B5EF4-FFF2-40B4-BE49-F238E27FC236}">
                <a16:creationId xmlns:a16="http://schemas.microsoft.com/office/drawing/2014/main" id="{39E876BB-DC9B-9AE5-D659-F69CA47E95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7236" y="1735076"/>
            <a:ext cx="1723285" cy="1324979"/>
          </a:xfrm>
          <a:prstGeom prst="rect">
            <a:avLst/>
          </a:prstGeom>
        </p:spPr>
      </p:pic>
      <p:pic>
        <p:nvPicPr>
          <p:cNvPr id="10" name="Image 9" descr="Une image contenant texte, chat, orange, mammifère&#10;&#10;Description générée automatiquement">
            <a:extLst>
              <a:ext uri="{FF2B5EF4-FFF2-40B4-BE49-F238E27FC236}">
                <a16:creationId xmlns:a16="http://schemas.microsoft.com/office/drawing/2014/main" id="{F733B9EB-5460-2E42-441E-0BE7F2E41DB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466766" y="1756342"/>
            <a:ext cx="1714500" cy="1282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28D5F2-9777-69AF-64F0-EC595C57C505}"/>
              </a:ext>
            </a:extLst>
          </p:cNvPr>
          <p:cNvSpPr/>
          <p:nvPr/>
        </p:nvSpPr>
        <p:spPr>
          <a:xfrm>
            <a:off x="4839755" y="4960415"/>
            <a:ext cx="2502077" cy="23841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8254AE8-510E-6586-9C09-B163D8DD5C4C}"/>
              </a:ext>
            </a:extLst>
          </p:cNvPr>
          <p:cNvSpPr txBox="1"/>
          <p:nvPr/>
        </p:nvSpPr>
        <p:spPr>
          <a:xfrm>
            <a:off x="699989" y="6393663"/>
            <a:ext cx="531288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2000" dirty="0" err="1"/>
              <a:t>What</a:t>
            </a:r>
            <a:r>
              <a:rPr lang="fr-FR" sz="2000" dirty="0"/>
              <a:t> are the LO </a:t>
            </a:r>
            <a:r>
              <a:rPr lang="fr-FR" sz="2000" dirty="0" err="1"/>
              <a:t>that</a:t>
            </a:r>
            <a:r>
              <a:rPr lang="fr-FR" sz="2000" dirty="0"/>
              <a:t> </a:t>
            </a:r>
            <a:r>
              <a:rPr lang="fr-FR" sz="2000" dirty="0" err="1"/>
              <a:t>we</a:t>
            </a:r>
            <a:r>
              <a:rPr lang="fr-FR" sz="2000" dirty="0"/>
              <a:t> are </a:t>
            </a:r>
            <a:r>
              <a:rPr lang="fr-FR" sz="2000" dirty="0" err="1"/>
              <a:t>going</a:t>
            </a:r>
            <a:r>
              <a:rPr lang="fr-FR" sz="2000" dirty="0"/>
              <a:t> to </a:t>
            </a:r>
            <a:r>
              <a:rPr lang="fr-FR" sz="2000" dirty="0" err="1"/>
              <a:t>study</a:t>
            </a:r>
            <a:r>
              <a:rPr lang="fr-FR" sz="2000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50692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640082" y="732874"/>
            <a:ext cx="4368601" cy="154232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Passons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grammaire</a:t>
            </a:r>
            <a:r>
              <a:rPr lang="en-US" sz="3067" dirty="0">
                <a:latin typeface="+mj-lt"/>
                <a:ea typeface="+mj-ea"/>
                <a:cs typeface="+mj-cs"/>
              </a:rPr>
              <a:t>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Les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adjectifs</a:t>
            </a:r>
            <a:r>
              <a:rPr lang="en-US" sz="3067" b="1" dirty="0">
                <a:latin typeface="+mj-lt"/>
                <a:ea typeface="+mj-ea"/>
                <a:cs typeface="+mj-cs"/>
              </a:rPr>
              <a:t>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possessifs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88" b="9988"/>
          <a:stretch/>
        </p:blipFill>
        <p:spPr bwMode="auto">
          <a:xfrm>
            <a:off x="5931968" y="569593"/>
            <a:ext cx="6260032" cy="627930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62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5EBE519B-5C78-C0CF-172A-53D5003A4FC1}"/>
              </a:ext>
            </a:extLst>
          </p:cNvPr>
          <p:cNvSpPr txBox="1"/>
          <p:nvPr/>
        </p:nvSpPr>
        <p:spPr>
          <a:xfrm>
            <a:off x="640082" y="2482992"/>
            <a:ext cx="43686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fr-FR" sz="2400" dirty="0"/>
              <a:t>Voici ma famille : de gauche à droite, il y a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grand-mère, </a:t>
            </a:r>
            <a:r>
              <a:rPr lang="fr-FR" sz="2400" dirty="0">
                <a:solidFill>
                  <a:srgbClr val="FF0000"/>
                </a:solidFill>
              </a:rPr>
              <a:t>mes</a:t>
            </a:r>
            <a:r>
              <a:rPr lang="fr-FR" sz="2400" dirty="0"/>
              <a:t> parents, </a:t>
            </a:r>
            <a:r>
              <a:rPr lang="fr-FR" sz="2400" dirty="0">
                <a:solidFill>
                  <a:srgbClr val="FF0000"/>
                </a:solidFill>
              </a:rPr>
              <a:t>mon</a:t>
            </a:r>
            <a:r>
              <a:rPr lang="fr-FR" sz="2400" dirty="0"/>
              <a:t> petit frère et mes deux sœurs, et </a:t>
            </a:r>
            <a:r>
              <a:rPr lang="fr-FR" sz="2400" dirty="0">
                <a:solidFill>
                  <a:srgbClr val="FF0000"/>
                </a:solidFill>
              </a:rPr>
              <a:t>mon</a:t>
            </a:r>
            <a:r>
              <a:rPr lang="fr-FR" sz="2400" dirty="0"/>
              <a:t> grand-père.</a:t>
            </a:r>
          </a:p>
          <a:p>
            <a:pPr>
              <a:lnSpc>
                <a:spcPct val="150000"/>
              </a:lnSpc>
            </a:pPr>
            <a:r>
              <a:rPr lang="fr-FR" sz="2400" dirty="0"/>
              <a:t>Devant 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mère, il y a Rex le chien de 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sœur, elle adore </a:t>
            </a:r>
            <a:r>
              <a:rPr lang="fr-FR" sz="2400" dirty="0">
                <a:solidFill>
                  <a:srgbClr val="FF0000"/>
                </a:solidFill>
              </a:rPr>
              <a:t>son</a:t>
            </a:r>
            <a:r>
              <a:rPr lang="fr-FR" sz="2400" dirty="0"/>
              <a:t> chien !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A4C9D84-ED48-89B6-D2E9-7F9353B12AF8}"/>
              </a:ext>
            </a:extLst>
          </p:cNvPr>
          <p:cNvSpPr/>
          <p:nvPr/>
        </p:nvSpPr>
        <p:spPr>
          <a:xfrm>
            <a:off x="2199538" y="3248612"/>
            <a:ext cx="470092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B4A069-B43D-8152-6DEA-AD0AC42A80B0}"/>
              </a:ext>
            </a:extLst>
          </p:cNvPr>
          <p:cNvSpPr/>
          <p:nvPr/>
        </p:nvSpPr>
        <p:spPr>
          <a:xfrm>
            <a:off x="4291096" y="3248155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56819E-38C4-D8E9-888D-585F01213EBA}"/>
              </a:ext>
            </a:extLst>
          </p:cNvPr>
          <p:cNvSpPr/>
          <p:nvPr/>
        </p:nvSpPr>
        <p:spPr>
          <a:xfrm>
            <a:off x="1789633" y="3768417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FF84EA-A032-0558-DD66-F6C0E88F7CA6}"/>
              </a:ext>
            </a:extLst>
          </p:cNvPr>
          <p:cNvSpPr/>
          <p:nvPr/>
        </p:nvSpPr>
        <p:spPr>
          <a:xfrm>
            <a:off x="2619951" y="4335976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289FBD-6BA6-42E7-7233-31E5778AFD24}"/>
              </a:ext>
            </a:extLst>
          </p:cNvPr>
          <p:cNvSpPr/>
          <p:nvPr/>
        </p:nvSpPr>
        <p:spPr>
          <a:xfrm>
            <a:off x="1647743" y="4880369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385CA1-4044-3DD9-3EDB-F8EE74FD9127}"/>
              </a:ext>
            </a:extLst>
          </p:cNvPr>
          <p:cNvSpPr/>
          <p:nvPr/>
        </p:nvSpPr>
        <p:spPr>
          <a:xfrm>
            <a:off x="1826417" y="5436552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08F123-DAB6-E089-F45A-F9A9A3177441}"/>
              </a:ext>
            </a:extLst>
          </p:cNvPr>
          <p:cNvSpPr/>
          <p:nvPr/>
        </p:nvSpPr>
        <p:spPr>
          <a:xfrm>
            <a:off x="640082" y="5944281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1634E0FB-7535-26FB-FA93-BFF206828C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3996686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61237743-07C7-7024-6475-9742E71074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12807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79130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807F1E1-2C19-F6B8-0964-47D2FCD5E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39520"/>
            <a:ext cx="11343348" cy="8437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VIII. </a:t>
            </a:r>
            <a:r>
              <a:rPr lang="en-US" sz="3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Grammaire</a:t>
            </a:r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</a:t>
            </a: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les </a:t>
            </a:r>
            <a:r>
              <a:rPr lang="en-US" sz="3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adjectifs</a:t>
            </a: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possessifs</a:t>
            </a: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00D5FE50-99A0-9971-EEB4-E0E909B142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264126"/>
              </p:ext>
            </p:extLst>
          </p:nvPr>
        </p:nvGraphicFramePr>
        <p:xfrm>
          <a:off x="782314" y="1875278"/>
          <a:ext cx="7875034" cy="3705978"/>
        </p:xfrm>
        <a:graphic>
          <a:graphicData uri="http://schemas.openxmlformats.org/drawingml/2006/table">
            <a:tbl>
              <a:tblPr firstRow="1" firstCol="1" bandRow="1"/>
              <a:tblGrid>
                <a:gridCol w="2101727">
                  <a:extLst>
                    <a:ext uri="{9D8B030D-6E8A-4147-A177-3AD203B41FA5}">
                      <a16:colId xmlns:a16="http://schemas.microsoft.com/office/drawing/2014/main" val="940538783"/>
                    </a:ext>
                  </a:extLst>
                </a:gridCol>
                <a:gridCol w="1598433">
                  <a:extLst>
                    <a:ext uri="{9D8B030D-6E8A-4147-A177-3AD203B41FA5}">
                      <a16:colId xmlns:a16="http://schemas.microsoft.com/office/drawing/2014/main" val="3198188368"/>
                    </a:ext>
                  </a:extLst>
                </a:gridCol>
                <a:gridCol w="1716771">
                  <a:extLst>
                    <a:ext uri="{9D8B030D-6E8A-4147-A177-3AD203B41FA5}">
                      <a16:colId xmlns:a16="http://schemas.microsoft.com/office/drawing/2014/main" val="351667104"/>
                    </a:ext>
                  </a:extLst>
                </a:gridCol>
                <a:gridCol w="1379924">
                  <a:extLst>
                    <a:ext uri="{9D8B030D-6E8A-4147-A177-3AD203B41FA5}">
                      <a16:colId xmlns:a16="http://schemas.microsoft.com/office/drawing/2014/main" val="4210311211"/>
                    </a:ext>
                  </a:extLst>
                </a:gridCol>
                <a:gridCol w="1078179">
                  <a:extLst>
                    <a:ext uri="{9D8B030D-6E8A-4147-A177-3AD203B41FA5}">
                      <a16:colId xmlns:a16="http://schemas.microsoft.com/office/drawing/2014/main" val="1235032916"/>
                    </a:ext>
                  </a:extLst>
                </a:gridCol>
              </a:tblGrid>
              <a:tr h="315596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Singulier</a:t>
                      </a:r>
                      <a:endParaRPr lang="fr-FR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1" i="0" u="none" strike="noStrike">
                          <a:solidFill>
                            <a:srgbClr val="4472C4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Pluriel</a:t>
                      </a:r>
                      <a:endParaRPr lang="fr-FR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0526549"/>
                  </a:ext>
                </a:extLst>
              </a:tr>
              <a:tr h="176852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15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15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Masculin</a:t>
                      </a:r>
                      <a:endParaRPr lang="fr-FR" sz="3300" b="0" i="0" u="none" strike="noStrike" dirty="0">
                        <a:effectLst/>
                        <a:highlight>
                          <a:srgbClr val="00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15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Féminin</a:t>
                      </a:r>
                      <a:endParaRPr lang="fr-FR" sz="33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Masculin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15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Féminin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5979744"/>
                  </a:ext>
                </a:extLst>
              </a:tr>
              <a:tr h="315596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moi)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00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mère*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290884"/>
                  </a:ext>
                </a:extLst>
              </a:tr>
              <a:tr h="315596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toi)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00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ton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mère*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550706"/>
                  </a:ext>
                </a:extLst>
              </a:tr>
              <a:tr h="423142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lui/elle)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00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son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</a:t>
                      </a: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mère*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9237858"/>
                  </a:ext>
                </a:extLst>
              </a:tr>
              <a:tr h="315596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nous)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notre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 / mère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6819073"/>
                  </a:ext>
                </a:extLst>
              </a:tr>
              <a:tr h="315596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vous)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votre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 / mère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6884733"/>
                  </a:ext>
                </a:extLst>
              </a:tr>
              <a:tr h="423142"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(c’est à eux/elles)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4407" marR="124407" marT="1727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leur   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père / mère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fr-FR" sz="20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leurs </a:t>
                      </a:r>
                      <a:r>
                        <a:rPr lang="fr-FR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</a:t>
                      </a:r>
                      <a:endParaRPr lang="fr-FR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5876" marR="165876" marT="82939" marB="829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358564"/>
                  </a:ext>
                </a:extLst>
              </a:tr>
            </a:tbl>
          </a:graphicData>
        </a:graphic>
      </p:graphicFrame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5A287875-F81E-EB65-7BEC-239BDF3DDC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4169" y="5079202"/>
            <a:ext cx="1651783" cy="177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ZoneTexte 23">
            <a:extLst>
              <a:ext uri="{FF2B5EF4-FFF2-40B4-BE49-F238E27FC236}">
                <a16:creationId xmlns:a16="http://schemas.microsoft.com/office/drawing/2014/main" id="{11DC29F8-75EF-B89C-0655-5E0F116E81AB}"/>
              </a:ext>
            </a:extLst>
          </p:cNvPr>
          <p:cNvSpPr txBox="1"/>
          <p:nvPr/>
        </p:nvSpPr>
        <p:spPr>
          <a:xfrm>
            <a:off x="1603140" y="5720952"/>
            <a:ext cx="6454588" cy="97885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steps to know which adjective you must use :</a:t>
            </a:r>
            <a:endParaRPr lang="fr-FR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does this belong to ? 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(à moi, à toi, à lui/à elle, etc.)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number (sg/pl) and gender (</a:t>
            </a: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masc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/fem) of the </a:t>
            </a:r>
            <a:r>
              <a:rPr lang="en-US" sz="14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 </a:t>
            </a:r>
            <a:r>
              <a:rPr lang="en-US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fr-FR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B4535472-0B16-61DB-093E-678A5817D69C}"/>
              </a:ext>
            </a:extLst>
          </p:cNvPr>
          <p:cNvSpPr txBox="1"/>
          <p:nvPr/>
        </p:nvSpPr>
        <p:spPr>
          <a:xfrm>
            <a:off x="8748443" y="2588321"/>
            <a:ext cx="3443557" cy="212365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US" sz="2200" dirty="0"/>
              <a:t>(*)Devant </a:t>
            </a:r>
            <a:r>
              <a:rPr lang="en-US" sz="2200" dirty="0" err="1"/>
              <a:t>une</a:t>
            </a:r>
            <a:r>
              <a:rPr lang="en-US" sz="2200" dirty="0"/>
              <a:t> </a:t>
            </a:r>
            <a:r>
              <a:rPr lang="en-US" sz="2200" dirty="0" err="1">
                <a:solidFill>
                  <a:srgbClr val="00B050"/>
                </a:solidFill>
              </a:rPr>
              <a:t>voyelle</a:t>
            </a:r>
            <a:r>
              <a:rPr lang="en-US" sz="2200" dirty="0"/>
              <a:t>, </a:t>
            </a:r>
          </a:p>
          <a:p>
            <a:pPr lvl="0"/>
            <a:r>
              <a:rPr lang="en-US" sz="2200" dirty="0"/>
              <a:t>on </a:t>
            </a:r>
            <a:r>
              <a:rPr lang="en-US" sz="2200" dirty="0" err="1"/>
              <a:t>utilise</a:t>
            </a:r>
            <a:r>
              <a:rPr lang="en-US" sz="2200" dirty="0"/>
              <a:t> </a:t>
            </a:r>
            <a:r>
              <a:rPr lang="en-US" sz="2200" i="1" dirty="0" err="1">
                <a:solidFill>
                  <a:srgbClr val="FF0000"/>
                </a:solidFill>
                <a:highlight>
                  <a:srgbClr val="00FF00"/>
                </a:highlight>
              </a:rPr>
              <a:t>mon</a:t>
            </a:r>
            <a:r>
              <a:rPr lang="en-US" sz="2200" i="1" dirty="0">
                <a:solidFill>
                  <a:srgbClr val="FF0000"/>
                </a:solidFill>
              </a:rPr>
              <a:t>, </a:t>
            </a:r>
            <a:r>
              <a:rPr lang="en-US" sz="2200" i="1" dirty="0">
                <a:solidFill>
                  <a:srgbClr val="FF0000"/>
                </a:solidFill>
                <a:highlight>
                  <a:srgbClr val="00FF00"/>
                </a:highlight>
              </a:rPr>
              <a:t>ton</a:t>
            </a:r>
            <a:r>
              <a:rPr lang="en-US" sz="2200" i="1" dirty="0">
                <a:solidFill>
                  <a:srgbClr val="FF0000"/>
                </a:solidFill>
              </a:rPr>
              <a:t>, </a:t>
            </a:r>
            <a:r>
              <a:rPr lang="en-US" sz="2200" i="1" dirty="0">
                <a:solidFill>
                  <a:srgbClr val="FF0000"/>
                </a:solidFill>
                <a:highlight>
                  <a:srgbClr val="00FF00"/>
                </a:highlight>
              </a:rPr>
              <a:t>son</a:t>
            </a:r>
            <a:r>
              <a:rPr lang="en-US" sz="2200" i="1" dirty="0">
                <a:solidFill>
                  <a:srgbClr val="FF0000"/>
                </a:solidFill>
              </a:rPr>
              <a:t> </a:t>
            </a:r>
          </a:p>
          <a:p>
            <a:pPr lvl="0"/>
            <a:r>
              <a:rPr lang="en-US" sz="2200" dirty="0"/>
              <a:t>à la place de </a:t>
            </a:r>
            <a:r>
              <a:rPr lang="en-US" sz="2200" i="1" dirty="0">
                <a:highlight>
                  <a:srgbClr val="FFFF00"/>
                </a:highlight>
              </a:rPr>
              <a:t>ma</a:t>
            </a:r>
            <a:r>
              <a:rPr lang="en-US" sz="2200" i="1" dirty="0"/>
              <a:t>, </a:t>
            </a:r>
            <a:r>
              <a:rPr lang="en-US" sz="2200" i="1" dirty="0">
                <a:highlight>
                  <a:srgbClr val="FFFF00"/>
                </a:highlight>
              </a:rPr>
              <a:t>ta</a:t>
            </a:r>
            <a:r>
              <a:rPr lang="en-US" sz="2200" i="1" dirty="0"/>
              <a:t>, </a:t>
            </a:r>
            <a:r>
              <a:rPr lang="en-US" sz="2200" i="1" dirty="0" err="1">
                <a:highlight>
                  <a:srgbClr val="FFFF00"/>
                </a:highlight>
              </a:rPr>
              <a:t>sa</a:t>
            </a:r>
            <a:r>
              <a:rPr lang="en-US" sz="2200" dirty="0"/>
              <a:t>. </a:t>
            </a:r>
          </a:p>
          <a:p>
            <a:pPr lvl="0"/>
            <a:endParaRPr lang="en-US" sz="2200" dirty="0"/>
          </a:p>
          <a:p>
            <a:pPr lvl="0"/>
            <a:endParaRPr lang="en-US" sz="2200" dirty="0"/>
          </a:p>
          <a:p>
            <a:r>
              <a:rPr lang="en-US" sz="2200" strike="sngStrike" dirty="0">
                <a:highlight>
                  <a:srgbClr val="FFFF00"/>
                </a:highlight>
              </a:rPr>
              <a:t>Ma</a:t>
            </a:r>
            <a:r>
              <a:rPr lang="en-US" sz="2200" dirty="0"/>
              <a:t> </a:t>
            </a:r>
            <a:r>
              <a:rPr lang="en-US" sz="2200" dirty="0" err="1"/>
              <a:t>adresse</a:t>
            </a:r>
            <a:r>
              <a:rPr lang="en-US" sz="2200" dirty="0"/>
              <a:t>--&gt; </a:t>
            </a:r>
            <a:r>
              <a:rPr lang="en-US" sz="2200" dirty="0" err="1">
                <a:solidFill>
                  <a:srgbClr val="FF0000"/>
                </a:solidFill>
                <a:highlight>
                  <a:srgbClr val="00FF00"/>
                </a:highlight>
              </a:rPr>
              <a:t>mon</a:t>
            </a:r>
            <a:r>
              <a:rPr lang="en-US" sz="2200" dirty="0"/>
              <a:t> </a:t>
            </a:r>
            <a:r>
              <a:rPr lang="en-US" sz="2200" dirty="0" err="1">
                <a:solidFill>
                  <a:srgbClr val="00B050"/>
                </a:solidFill>
              </a:rPr>
              <a:t>a</a:t>
            </a:r>
            <a:r>
              <a:rPr lang="en-US" sz="2200" dirty="0" err="1"/>
              <a:t>dresse</a:t>
            </a:r>
            <a:endParaRPr lang="en-US" sz="2200" dirty="0"/>
          </a:p>
        </p:txBody>
      </p:sp>
      <p:pic>
        <p:nvPicPr>
          <p:cNvPr id="25" name="Picture 5" descr="Sign Warning Sticker by Marcela Sabiá">
            <a:extLst>
              <a:ext uri="{FF2B5EF4-FFF2-40B4-BE49-F238E27FC236}">
                <a16:creationId xmlns:a16="http://schemas.microsoft.com/office/drawing/2014/main" id="{8CCD5D85-683F-E423-4086-BF2B2F887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2217" y="3144554"/>
            <a:ext cx="859812" cy="85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155184" y="2656936"/>
            <a:ext cx="532561" cy="3111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6" name="Rectangle 15"/>
          <p:cNvSpPr/>
          <p:nvPr/>
        </p:nvSpPr>
        <p:spPr>
          <a:xfrm>
            <a:off x="4664016" y="2656936"/>
            <a:ext cx="465826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2" name="Rectangle 21"/>
          <p:cNvSpPr/>
          <p:nvPr/>
        </p:nvSpPr>
        <p:spPr>
          <a:xfrm>
            <a:off x="6608964" y="2656936"/>
            <a:ext cx="58884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3" name="Rectangle 22"/>
          <p:cNvSpPr/>
          <p:nvPr/>
        </p:nvSpPr>
        <p:spPr>
          <a:xfrm>
            <a:off x="3140330" y="3144554"/>
            <a:ext cx="465826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7" name="Rectangle 26"/>
          <p:cNvSpPr/>
          <p:nvPr/>
        </p:nvSpPr>
        <p:spPr>
          <a:xfrm>
            <a:off x="4603946" y="3144554"/>
            <a:ext cx="465826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8" name="Rectangle 27"/>
          <p:cNvSpPr/>
          <p:nvPr/>
        </p:nvSpPr>
        <p:spPr>
          <a:xfrm>
            <a:off x="6548894" y="3144554"/>
            <a:ext cx="58884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9" name="Rectangle 28"/>
          <p:cNvSpPr/>
          <p:nvPr/>
        </p:nvSpPr>
        <p:spPr>
          <a:xfrm>
            <a:off x="3140330" y="3629671"/>
            <a:ext cx="465826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0" name="Rectangle 29"/>
          <p:cNvSpPr/>
          <p:nvPr/>
        </p:nvSpPr>
        <p:spPr>
          <a:xfrm>
            <a:off x="4603946" y="3629671"/>
            <a:ext cx="465826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1" name="Rectangle 30"/>
          <p:cNvSpPr/>
          <p:nvPr/>
        </p:nvSpPr>
        <p:spPr>
          <a:xfrm>
            <a:off x="6548894" y="3629671"/>
            <a:ext cx="58884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2" name="Rectangle 31"/>
          <p:cNvSpPr/>
          <p:nvPr/>
        </p:nvSpPr>
        <p:spPr>
          <a:xfrm>
            <a:off x="3565678" y="4177112"/>
            <a:ext cx="600880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4" name="Rectangle 33"/>
          <p:cNvSpPr/>
          <p:nvPr/>
        </p:nvSpPr>
        <p:spPr>
          <a:xfrm>
            <a:off x="6605199" y="4186877"/>
            <a:ext cx="58884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5" name="Rectangle 34"/>
          <p:cNvSpPr/>
          <p:nvPr/>
        </p:nvSpPr>
        <p:spPr>
          <a:xfrm>
            <a:off x="3565678" y="4727748"/>
            <a:ext cx="600880" cy="297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6" name="Rectangle 35"/>
          <p:cNvSpPr/>
          <p:nvPr/>
        </p:nvSpPr>
        <p:spPr>
          <a:xfrm>
            <a:off x="6605199" y="4698159"/>
            <a:ext cx="58884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7" name="Rectangle 36"/>
          <p:cNvSpPr/>
          <p:nvPr/>
        </p:nvSpPr>
        <p:spPr>
          <a:xfrm>
            <a:off x="3565678" y="5139733"/>
            <a:ext cx="600880" cy="4066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8" name="Rectangle 37"/>
          <p:cNvSpPr/>
          <p:nvPr/>
        </p:nvSpPr>
        <p:spPr>
          <a:xfrm>
            <a:off x="6548893" y="5178789"/>
            <a:ext cx="747584" cy="336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6" name="Diagramme 5">
            <a:extLst>
              <a:ext uri="{FF2B5EF4-FFF2-40B4-BE49-F238E27FC236}">
                <a16:creationId xmlns:a16="http://schemas.microsoft.com/office/drawing/2014/main" id="{B8DD41F6-ABD3-AAF5-6BB9-93BA11D23D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111719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0825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10" grpId="0" animBg="1"/>
      <p:bldP spid="16" grpId="0" animBg="1"/>
      <p:bldP spid="22" grpId="0" animBg="1"/>
      <p:bldP spid="23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 descr="Aucune description de photo disponible.">
            <a:extLst>
              <a:ext uri="{FF2B5EF4-FFF2-40B4-BE49-F238E27FC236}">
                <a16:creationId xmlns:a16="http://schemas.microsoft.com/office/drawing/2014/main" id="{7140F3B7-714B-E1B4-54E9-CDB563F1EE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772" y="581121"/>
            <a:ext cx="6652020" cy="5571066"/>
          </a:xfrm>
          <a:prstGeom prst="rect">
            <a:avLst/>
          </a:prstGeom>
          <a:noFill/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EAF59DAD-D4DA-EE81-6848-C6680246A3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778066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ZoneTexte 1">
            <a:extLst>
              <a:ext uri="{FF2B5EF4-FFF2-40B4-BE49-F238E27FC236}">
                <a16:creationId xmlns:a16="http://schemas.microsoft.com/office/drawing/2014/main" id="{53D86074-A79F-BD97-146F-49F0EC69F56C}"/>
              </a:ext>
            </a:extLst>
          </p:cNvPr>
          <p:cNvSpPr txBox="1"/>
          <p:nvPr/>
        </p:nvSpPr>
        <p:spPr>
          <a:xfrm>
            <a:off x="6944066" y="1116004"/>
            <a:ext cx="4970842" cy="176618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steps to know which adjective you must use :</a:t>
            </a:r>
            <a:endParaRPr lang="fr-FR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does this belong to ? </a:t>
            </a:r>
            <a:r>
              <a:rPr lang="fr-F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(à moi, à toi, à lui/à elle, etc.)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number (sg/pl) and gender (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masc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/fem) of the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 </a:t>
            </a:r>
            <a:r>
              <a:rPr lang="en-US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fr-FR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9111F15E-AA39-6410-EA13-BA5B0E943545}"/>
              </a:ext>
            </a:extLst>
          </p:cNvPr>
          <p:cNvSpPr txBox="1"/>
          <p:nvPr/>
        </p:nvSpPr>
        <p:spPr>
          <a:xfrm>
            <a:off x="7756200" y="3876794"/>
            <a:ext cx="3443557" cy="212365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US" sz="2200" dirty="0"/>
              <a:t>(*)Devant </a:t>
            </a:r>
            <a:r>
              <a:rPr lang="en-US" sz="2200" dirty="0" err="1"/>
              <a:t>une</a:t>
            </a:r>
            <a:r>
              <a:rPr lang="en-US" sz="2200" dirty="0"/>
              <a:t> </a:t>
            </a:r>
            <a:r>
              <a:rPr lang="en-US" sz="2200" dirty="0" err="1">
                <a:solidFill>
                  <a:srgbClr val="00B050"/>
                </a:solidFill>
              </a:rPr>
              <a:t>voyelle</a:t>
            </a:r>
            <a:r>
              <a:rPr lang="en-US" sz="2200" dirty="0"/>
              <a:t>, </a:t>
            </a:r>
          </a:p>
          <a:p>
            <a:pPr lvl="0"/>
            <a:r>
              <a:rPr lang="en-US" sz="2200" dirty="0"/>
              <a:t>on </a:t>
            </a:r>
            <a:r>
              <a:rPr lang="en-US" sz="2200" dirty="0" err="1"/>
              <a:t>utilise</a:t>
            </a:r>
            <a:r>
              <a:rPr lang="en-US" sz="2200" dirty="0"/>
              <a:t> </a:t>
            </a:r>
            <a:r>
              <a:rPr lang="en-US" sz="2200" i="1" dirty="0" err="1">
                <a:solidFill>
                  <a:srgbClr val="FF0000"/>
                </a:solidFill>
                <a:highlight>
                  <a:srgbClr val="00FF00"/>
                </a:highlight>
              </a:rPr>
              <a:t>mon</a:t>
            </a:r>
            <a:r>
              <a:rPr lang="en-US" sz="2200" i="1" dirty="0">
                <a:solidFill>
                  <a:srgbClr val="FF0000"/>
                </a:solidFill>
              </a:rPr>
              <a:t>, </a:t>
            </a:r>
            <a:r>
              <a:rPr lang="en-US" sz="2200" i="1" dirty="0">
                <a:solidFill>
                  <a:srgbClr val="FF0000"/>
                </a:solidFill>
                <a:highlight>
                  <a:srgbClr val="00FF00"/>
                </a:highlight>
              </a:rPr>
              <a:t>ton</a:t>
            </a:r>
            <a:r>
              <a:rPr lang="en-US" sz="2200" i="1" dirty="0">
                <a:solidFill>
                  <a:srgbClr val="FF0000"/>
                </a:solidFill>
              </a:rPr>
              <a:t>, </a:t>
            </a:r>
            <a:r>
              <a:rPr lang="en-US" sz="2200" i="1" dirty="0">
                <a:solidFill>
                  <a:srgbClr val="FF0000"/>
                </a:solidFill>
                <a:highlight>
                  <a:srgbClr val="00FF00"/>
                </a:highlight>
              </a:rPr>
              <a:t>son</a:t>
            </a:r>
            <a:r>
              <a:rPr lang="en-US" sz="2200" i="1" dirty="0">
                <a:solidFill>
                  <a:srgbClr val="FF0000"/>
                </a:solidFill>
              </a:rPr>
              <a:t> </a:t>
            </a:r>
          </a:p>
          <a:p>
            <a:pPr lvl="0"/>
            <a:r>
              <a:rPr lang="en-US" sz="2200" dirty="0"/>
              <a:t>à la place de </a:t>
            </a:r>
            <a:r>
              <a:rPr lang="en-US" sz="2200" i="1" dirty="0">
                <a:highlight>
                  <a:srgbClr val="FFFF00"/>
                </a:highlight>
              </a:rPr>
              <a:t>ma</a:t>
            </a:r>
            <a:r>
              <a:rPr lang="en-US" sz="2200" i="1" dirty="0"/>
              <a:t>, </a:t>
            </a:r>
            <a:r>
              <a:rPr lang="en-US" sz="2200" i="1" dirty="0">
                <a:highlight>
                  <a:srgbClr val="FFFF00"/>
                </a:highlight>
              </a:rPr>
              <a:t>ta</a:t>
            </a:r>
            <a:r>
              <a:rPr lang="en-US" sz="2200" i="1" dirty="0"/>
              <a:t>, </a:t>
            </a:r>
            <a:r>
              <a:rPr lang="en-US" sz="2200" i="1" dirty="0" err="1">
                <a:highlight>
                  <a:srgbClr val="FFFF00"/>
                </a:highlight>
              </a:rPr>
              <a:t>sa</a:t>
            </a:r>
            <a:r>
              <a:rPr lang="en-US" sz="2200" dirty="0"/>
              <a:t>. </a:t>
            </a:r>
          </a:p>
          <a:p>
            <a:pPr lvl="0"/>
            <a:endParaRPr lang="en-US" sz="2200" dirty="0"/>
          </a:p>
          <a:p>
            <a:pPr lvl="0"/>
            <a:endParaRPr lang="en-US" sz="2200" dirty="0"/>
          </a:p>
          <a:p>
            <a:r>
              <a:rPr lang="en-US" sz="2200" strike="sngStrike" dirty="0">
                <a:highlight>
                  <a:srgbClr val="FFFF00"/>
                </a:highlight>
              </a:rPr>
              <a:t>Ma</a:t>
            </a:r>
            <a:r>
              <a:rPr lang="en-US" sz="2200" dirty="0"/>
              <a:t> </a:t>
            </a:r>
            <a:r>
              <a:rPr lang="en-US" sz="2200" dirty="0" err="1"/>
              <a:t>adresse</a:t>
            </a:r>
            <a:r>
              <a:rPr lang="en-US" sz="2200" dirty="0"/>
              <a:t>--&gt; </a:t>
            </a:r>
            <a:r>
              <a:rPr lang="en-US" sz="2200" dirty="0" err="1">
                <a:solidFill>
                  <a:srgbClr val="FF0000"/>
                </a:solidFill>
                <a:highlight>
                  <a:srgbClr val="00FF00"/>
                </a:highlight>
              </a:rPr>
              <a:t>mon</a:t>
            </a:r>
            <a:r>
              <a:rPr lang="en-US" sz="2200" dirty="0"/>
              <a:t> </a:t>
            </a:r>
            <a:r>
              <a:rPr lang="en-US" sz="2200" dirty="0" err="1">
                <a:solidFill>
                  <a:srgbClr val="00B050"/>
                </a:solidFill>
              </a:rPr>
              <a:t>a</a:t>
            </a:r>
            <a:r>
              <a:rPr lang="en-US" sz="2200" dirty="0" err="1"/>
              <a:t>dresse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97717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65B98EA-4F5F-5930-69C1-7F13207CA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99" y="394646"/>
            <a:ext cx="5807901" cy="1976488"/>
          </a:xfrm>
        </p:spPr>
        <p:txBody>
          <a:bodyPr/>
          <a:lstStyle/>
          <a:p>
            <a:r>
              <a:rPr lang="fr-FR" dirty="0"/>
              <a:t>Complète avec un adjectif possessif.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7F025584-8356-660B-35A8-C43C2FD65990}"/>
              </a:ext>
            </a:extLst>
          </p:cNvPr>
          <p:cNvSpPr txBox="1"/>
          <p:nvPr/>
        </p:nvSpPr>
        <p:spPr>
          <a:xfrm>
            <a:off x="193962" y="2742003"/>
            <a:ext cx="4970842" cy="176618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steps to know which adjective you must use :</a:t>
            </a:r>
            <a:endParaRPr lang="fr-FR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does this belong to ? </a:t>
            </a:r>
            <a:r>
              <a:rPr lang="fr-FR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(à moi, à toi, à lui/à elle, etc.)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number (sg/pl) and gender (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masc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/fem) of the </a:t>
            </a:r>
            <a:r>
              <a:rPr lang="en-US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 </a:t>
            </a:r>
            <a:r>
              <a:rPr lang="en-US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fr-FR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4" name="Diagramme 13">
            <a:extLst>
              <a:ext uri="{FF2B5EF4-FFF2-40B4-BE49-F238E27FC236}">
                <a16:creationId xmlns:a16="http://schemas.microsoft.com/office/drawing/2014/main" id="{28030F34-9B95-7B8E-4D6E-9669317F19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725470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10 mn timer with music">
            <a:hlinkClick r:id="" action="ppaction://media"/>
            <a:extLst>
              <a:ext uri="{FF2B5EF4-FFF2-40B4-BE49-F238E27FC236}">
                <a16:creationId xmlns:a16="http://schemas.microsoft.com/office/drawing/2014/main" id="{C42427E0-A1CD-52F2-BA81-046CBD7734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3962" y="4932931"/>
            <a:ext cx="3048000" cy="17145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ED51380-0CDD-C508-8330-724744DC70B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9755" t="41647" r="5122" b="4150"/>
          <a:stretch/>
        </p:blipFill>
        <p:spPr>
          <a:xfrm>
            <a:off x="5631442" y="945929"/>
            <a:ext cx="6327274" cy="570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8139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AD20A8EB-3F95-E19B-44BE-112035B68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LE 3,4 p.31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D61782A-6D14-C826-17B7-7F94B3212D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94" y="2060472"/>
            <a:ext cx="3664744" cy="4552478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F7F2D735-B9D6-9514-707B-3BEE52B196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0765" y="2086323"/>
            <a:ext cx="3772029" cy="4656828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7B4264E4-7FF2-3CEB-4E8A-7E34773794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5734317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5 Minute KIDS TIMER 🦁Dancing Animals on Happy Background Music 🎶">
            <a:hlinkClick r:id="" action="ppaction://media"/>
            <a:extLst>
              <a:ext uri="{FF2B5EF4-FFF2-40B4-BE49-F238E27FC236}">
                <a16:creationId xmlns:a16="http://schemas.microsoft.com/office/drawing/2014/main" id="{CD8E6B59-6F14-F551-67D0-204536D202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44000" y="412376"/>
            <a:ext cx="3048000" cy="17145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A9A595E-5828-2284-B981-BE574C8BA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1" y="457200"/>
            <a:ext cx="1629123" cy="162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181277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04D2C-5EF2-F261-9055-3A8878D8C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" r="2611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DB9C89A7-4C4C-215B-FBDB-538FB23E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Online activity</a:t>
            </a:r>
          </a:p>
        </p:txBody>
      </p:sp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595F4667-1F28-6A4C-FE73-B795A4F9DA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4367808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Espace réservé du contenu 2">
            <a:extLst>
              <a:ext uri="{FF2B5EF4-FFF2-40B4-BE49-F238E27FC236}">
                <a16:creationId xmlns:a16="http://schemas.microsoft.com/office/drawing/2014/main" id="{D9F6A01F-ACCF-2B0F-D1AB-7F9D2070C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68184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26778245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C804C5B9-C60B-A687-3AAA-DE7F643C9A4D}"/>
              </a:ext>
            </a:extLst>
          </p:cNvPr>
          <p:cNvSpPr txBox="1"/>
          <p:nvPr/>
        </p:nvSpPr>
        <p:spPr>
          <a:xfrm>
            <a:off x="640082" y="732874"/>
            <a:ext cx="4368601" cy="154232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dirty="0" err="1">
                <a:latin typeface="+mj-lt"/>
                <a:ea typeface="+mj-ea"/>
                <a:cs typeface="+mj-cs"/>
              </a:rPr>
              <a:t>Revenons</a:t>
            </a:r>
            <a:r>
              <a:rPr lang="en-US" sz="3067" dirty="0">
                <a:latin typeface="+mj-lt"/>
                <a:ea typeface="+mj-ea"/>
                <a:cs typeface="+mj-cs"/>
              </a:rPr>
              <a:t> au point de </a:t>
            </a:r>
            <a:r>
              <a:rPr lang="en-US" sz="3067" dirty="0" err="1">
                <a:latin typeface="+mj-lt"/>
                <a:ea typeface="+mj-ea"/>
                <a:cs typeface="+mj-cs"/>
              </a:rPr>
              <a:t>grammaire</a:t>
            </a:r>
            <a:r>
              <a:rPr lang="en-US" sz="3067" dirty="0">
                <a:latin typeface="+mj-lt"/>
                <a:ea typeface="+mj-ea"/>
                <a:cs typeface="+mj-cs"/>
              </a:rPr>
              <a:t> : </a:t>
            </a:r>
          </a:p>
          <a:p>
            <a:pPr defTabSz="121914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067" b="1" dirty="0">
                <a:latin typeface="+mj-lt"/>
                <a:ea typeface="+mj-ea"/>
                <a:cs typeface="+mj-cs"/>
              </a:rPr>
              <a:t>Les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adjectifs</a:t>
            </a:r>
            <a:r>
              <a:rPr lang="en-US" sz="3067" b="1" dirty="0">
                <a:latin typeface="+mj-lt"/>
                <a:ea typeface="+mj-ea"/>
                <a:cs typeface="+mj-cs"/>
              </a:rPr>
              <a:t> </a:t>
            </a:r>
            <a:r>
              <a:rPr lang="en-US" sz="3067" b="1" dirty="0" err="1">
                <a:latin typeface="+mj-lt"/>
                <a:ea typeface="+mj-ea"/>
                <a:cs typeface="+mj-cs"/>
              </a:rPr>
              <a:t>possessifs</a:t>
            </a:r>
            <a:endParaRPr lang="en-US" sz="3067" b="1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82C33D-A0F8-0F39-48D5-091947338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88" b="9988"/>
          <a:stretch/>
        </p:blipFill>
        <p:spPr bwMode="auto">
          <a:xfrm>
            <a:off x="5931968" y="569593"/>
            <a:ext cx="6260032" cy="627930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038172D-984E-A6D6-7A88-77451E5A8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1"/>
            <a:ext cx="914400" cy="365125"/>
          </a:xfr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9140">
              <a:lnSpc>
                <a:spcPct val="90000"/>
              </a:lnSpc>
              <a:spcAft>
                <a:spcPts val="800"/>
              </a:spcAft>
              <a:defRPr/>
            </a:pPr>
            <a:fld id="{8A0576F8-4F0C-FD4F-B2E1-A427388F89CF}" type="slidenum">
              <a:rPr lang="en-US" sz="1600">
                <a:solidFill>
                  <a:srgbClr val="FFFFFF"/>
                </a:solidFill>
                <a:latin typeface="Calibri" panose="020F0502020204030204"/>
              </a:rPr>
              <a:pPr algn="r" defTabSz="1219140">
                <a:lnSpc>
                  <a:spcPct val="90000"/>
                </a:lnSpc>
                <a:spcAft>
                  <a:spcPts val="800"/>
                </a:spcAft>
                <a:defRPr/>
              </a:pPr>
              <a:t>68</a:t>
            </a:fld>
            <a:endParaRPr lang="en-US" sz="16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9" name="ZoneTexte 18">
            <a:extLst>
              <a:ext uri="{FF2B5EF4-FFF2-40B4-BE49-F238E27FC236}">
                <a16:creationId xmlns:a16="http://schemas.microsoft.com/office/drawing/2014/main" id="{5EBE519B-5C78-C0CF-172A-53D5003A4FC1}"/>
              </a:ext>
            </a:extLst>
          </p:cNvPr>
          <p:cNvSpPr txBox="1"/>
          <p:nvPr/>
        </p:nvSpPr>
        <p:spPr>
          <a:xfrm>
            <a:off x="640082" y="2482992"/>
            <a:ext cx="43686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fr-FR" sz="2400" dirty="0"/>
              <a:t>Voici ma famille : de gauche à droite, il y a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grand-mère, </a:t>
            </a:r>
            <a:r>
              <a:rPr lang="fr-FR" sz="2400" dirty="0">
                <a:solidFill>
                  <a:srgbClr val="FF0000"/>
                </a:solidFill>
              </a:rPr>
              <a:t>mes</a:t>
            </a:r>
            <a:r>
              <a:rPr lang="fr-FR" sz="2400" dirty="0"/>
              <a:t> parents, </a:t>
            </a:r>
            <a:r>
              <a:rPr lang="fr-FR" sz="2400" dirty="0">
                <a:solidFill>
                  <a:srgbClr val="FF0000"/>
                </a:solidFill>
              </a:rPr>
              <a:t>mon</a:t>
            </a:r>
            <a:r>
              <a:rPr lang="fr-FR" sz="2400" dirty="0"/>
              <a:t> petit frère et mes deux sœurs, et </a:t>
            </a:r>
            <a:r>
              <a:rPr lang="fr-FR" sz="2400" dirty="0">
                <a:solidFill>
                  <a:srgbClr val="FF0000"/>
                </a:solidFill>
              </a:rPr>
              <a:t>mon</a:t>
            </a:r>
            <a:r>
              <a:rPr lang="fr-FR" sz="2400" dirty="0"/>
              <a:t> grand-père.</a:t>
            </a:r>
          </a:p>
          <a:p>
            <a:pPr>
              <a:lnSpc>
                <a:spcPct val="150000"/>
              </a:lnSpc>
            </a:pPr>
            <a:r>
              <a:rPr lang="fr-FR" sz="2400" dirty="0"/>
              <a:t>Devant 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mère, il y a Rex le chien de  </a:t>
            </a:r>
            <a:r>
              <a:rPr lang="fr-FR" sz="2400" dirty="0">
                <a:solidFill>
                  <a:srgbClr val="FF0000"/>
                </a:solidFill>
              </a:rPr>
              <a:t>ma</a:t>
            </a:r>
            <a:r>
              <a:rPr lang="fr-FR" sz="2400" dirty="0"/>
              <a:t>  sœur, elle adore </a:t>
            </a:r>
            <a:r>
              <a:rPr lang="fr-FR" sz="2400" dirty="0">
                <a:solidFill>
                  <a:srgbClr val="FF0000"/>
                </a:solidFill>
              </a:rPr>
              <a:t>son</a:t>
            </a:r>
            <a:r>
              <a:rPr lang="fr-FR" sz="2400" dirty="0"/>
              <a:t> chien !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A4C9D84-ED48-89B6-D2E9-7F9353B12AF8}"/>
              </a:ext>
            </a:extLst>
          </p:cNvPr>
          <p:cNvSpPr/>
          <p:nvPr/>
        </p:nvSpPr>
        <p:spPr>
          <a:xfrm>
            <a:off x="2199538" y="3248612"/>
            <a:ext cx="470092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B4A069-B43D-8152-6DEA-AD0AC42A80B0}"/>
              </a:ext>
            </a:extLst>
          </p:cNvPr>
          <p:cNvSpPr/>
          <p:nvPr/>
        </p:nvSpPr>
        <p:spPr>
          <a:xfrm>
            <a:off x="4291096" y="3248155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56819E-38C4-D8E9-888D-585F01213EBA}"/>
              </a:ext>
            </a:extLst>
          </p:cNvPr>
          <p:cNvSpPr/>
          <p:nvPr/>
        </p:nvSpPr>
        <p:spPr>
          <a:xfrm>
            <a:off x="1789633" y="3768417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FF84EA-A032-0558-DD66-F6C0E88F7CA6}"/>
              </a:ext>
            </a:extLst>
          </p:cNvPr>
          <p:cNvSpPr/>
          <p:nvPr/>
        </p:nvSpPr>
        <p:spPr>
          <a:xfrm>
            <a:off x="2619951" y="4335976"/>
            <a:ext cx="575193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289FBD-6BA6-42E7-7233-31E5778AFD24}"/>
              </a:ext>
            </a:extLst>
          </p:cNvPr>
          <p:cNvSpPr/>
          <p:nvPr/>
        </p:nvSpPr>
        <p:spPr>
          <a:xfrm>
            <a:off x="1647743" y="4880369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385CA1-4044-3DD9-3EDB-F8EE74FD9127}"/>
              </a:ext>
            </a:extLst>
          </p:cNvPr>
          <p:cNvSpPr/>
          <p:nvPr/>
        </p:nvSpPr>
        <p:spPr>
          <a:xfrm>
            <a:off x="1826417" y="5436552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08F123-DAB6-E089-F45A-F9A9A3177441}"/>
              </a:ext>
            </a:extLst>
          </p:cNvPr>
          <p:cNvSpPr/>
          <p:nvPr/>
        </p:nvSpPr>
        <p:spPr>
          <a:xfrm>
            <a:off x="640082" y="5944281"/>
            <a:ext cx="559429" cy="3616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8858843D-FB40-1577-AD58-900CFE70C0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845592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1 Minute Timer with Music for Kids! Countdown Videos HD!">
            <a:hlinkClick r:id="" action="ppaction://media"/>
            <a:extLst>
              <a:ext uri="{FF2B5EF4-FFF2-40B4-BE49-F238E27FC236}">
                <a16:creationId xmlns:a16="http://schemas.microsoft.com/office/drawing/2014/main" id="{5492AB83-8F90-638F-EAB7-A8DF61B544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12807" y="5679356"/>
            <a:ext cx="2079193" cy="11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62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20" grpId="0" animBg="1"/>
      <p:bldP spid="2" grpId="0" animBg="1"/>
      <p:bldP spid="9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59622C-1B52-9023-6D29-1DEB88F2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4267" dirty="0"/>
              <a:t>Learning </a:t>
            </a:r>
            <a:r>
              <a:rPr lang="fr-FR" sz="4267" dirty="0" err="1"/>
              <a:t>review</a:t>
            </a:r>
            <a:endParaRPr lang="fr-FR" sz="4267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CE894D6-E8A8-4992-A9B5-FBDE7CD3F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JP" sz="2800" dirty="0">
                <a:solidFill>
                  <a:schemeClr val="tx1"/>
                </a:solidFill>
              </a:rPr>
              <a:t>Today, I have learned that …</a:t>
            </a:r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endParaRPr lang="fr-FR" sz="2800" dirty="0">
              <a:solidFill>
                <a:schemeClr val="tx1"/>
              </a:solidFill>
            </a:endParaRPr>
          </a:p>
          <a:p>
            <a:endParaRPr lang="fr-FR" sz="2800" dirty="0"/>
          </a:p>
          <a:p>
            <a:r>
              <a:rPr lang="x-none" sz="2800" dirty="0">
                <a:solidFill>
                  <a:schemeClr val="tx1"/>
                </a:solidFill>
              </a:rPr>
              <a:t>Based on what we studied today, I want to know …</a:t>
            </a:r>
          </a:p>
          <a:p>
            <a:pPr marL="0" indent="0">
              <a:buNone/>
            </a:pPr>
            <a:endParaRPr lang="en-JP" sz="2800" dirty="0">
              <a:solidFill>
                <a:schemeClr val="tx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4F9DBE-9015-EF84-564E-68D2543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760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625519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38278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25103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06379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876557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68931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502075" algn="l" defTabSz="812760" rtl="0" eaLnBrk="1" latinLnBrk="0" hangingPunct="1"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A0576F8-4F0C-FD4F-B2E1-A427388F89CF}" type="slidenum">
              <a:rPr lang="en-US" smtClean="0"/>
              <a:t>69</a:t>
            </a:fld>
            <a:endParaRPr lang="en-US"/>
          </a:p>
        </p:txBody>
      </p:sp>
      <p:pic>
        <p:nvPicPr>
          <p:cNvPr id="5" name="Picture 2" descr="Cat Kitty Sticker by 궁디팡팡 캣페스타">
            <a:extLst>
              <a:ext uri="{FF2B5EF4-FFF2-40B4-BE49-F238E27FC236}">
                <a16:creationId xmlns:a16="http://schemas.microsoft.com/office/drawing/2014/main" id="{7CD8BF29-4FAF-08E4-929C-31585D662C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0" y="49530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CA22AC8F-648F-110E-3CA3-B1F343D677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3693461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3 Minute Timer with Music for Kids, Classroom! 3 Minute Countdown with Alarm! Fun Timer 3 Minutes!">
            <a:hlinkClick r:id="" action="ppaction://media"/>
            <a:extLst>
              <a:ext uri="{FF2B5EF4-FFF2-40B4-BE49-F238E27FC236}">
                <a16:creationId xmlns:a16="http://schemas.microsoft.com/office/drawing/2014/main" id="{BC254E38-87AA-09BD-593F-C62535F946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77101" y="412376"/>
            <a:ext cx="1914899" cy="107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651216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5B9CE10B-7217-4727-A3A7-5DF664DEB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730B4FA-45A5-9833-5279-F5107676E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14" y="679731"/>
            <a:ext cx="3458401" cy="37365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u="sng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IX</a:t>
            </a:r>
            <a:r>
              <a:rPr lang="en-US" sz="46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sz="4600" u="sng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Phonétique</a:t>
            </a:r>
            <a:endParaRPr lang="en-US" sz="46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1" name="Group 21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2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genie talking GIF">
            <a:extLst>
              <a:ext uri="{FF2B5EF4-FFF2-40B4-BE49-F238E27FC236}">
                <a16:creationId xmlns:a16="http://schemas.microsoft.com/office/drawing/2014/main" id="{ABCC4431-96BB-0897-EB76-9D112E46CA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70" y="2333061"/>
            <a:ext cx="23145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A1508CE2-E22E-CE64-F1C1-CAE7804D2C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2498" y="901378"/>
            <a:ext cx="6202105" cy="5055243"/>
          </a:xfrm>
          <a:prstGeom prst="rect">
            <a:avLst/>
          </a:prstGeom>
        </p:spPr>
      </p:pic>
      <p:pic>
        <p:nvPicPr>
          <p:cNvPr id="6" name="EXPLORE_1_LE_PISTE044">
            <a:hlinkClick r:id="" action="ppaction://media"/>
            <a:extLst>
              <a:ext uri="{FF2B5EF4-FFF2-40B4-BE49-F238E27FC236}">
                <a16:creationId xmlns:a16="http://schemas.microsoft.com/office/drawing/2014/main" id="{29D8FCB5-60C3-ABAD-FEBA-8D82FC63C7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030098" y="2987675"/>
            <a:ext cx="304800" cy="304800"/>
          </a:xfrm>
          <a:prstGeom prst="rect">
            <a:avLst/>
          </a:prstGeom>
        </p:spPr>
      </p:pic>
      <p:pic>
        <p:nvPicPr>
          <p:cNvPr id="7" name="EXPLORE_1_LE_PISTE045">
            <a:hlinkClick r:id="" action="ppaction://media"/>
            <a:extLst>
              <a:ext uri="{FF2B5EF4-FFF2-40B4-BE49-F238E27FC236}">
                <a16:creationId xmlns:a16="http://schemas.microsoft.com/office/drawing/2014/main" id="{D72A17E5-6730-1CDF-8303-03C2B0D870E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416431" y="5379721"/>
            <a:ext cx="304800" cy="304800"/>
          </a:xfrm>
          <a:prstGeom prst="rect">
            <a:avLst/>
          </a:prstGeom>
        </p:spPr>
      </p:pic>
      <p:graphicFrame>
        <p:nvGraphicFramePr>
          <p:cNvPr id="3" name="Diagramme 2">
            <a:extLst>
              <a:ext uri="{FF2B5EF4-FFF2-40B4-BE49-F238E27FC236}">
                <a16:creationId xmlns:a16="http://schemas.microsoft.com/office/drawing/2014/main" id="{09C521E9-13E8-E6B4-3E61-2BB5FD8B5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713807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33682633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B95438F-9CEF-54DF-1E05-49996D90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03322"/>
          </a:xfrm>
        </p:spPr>
        <p:txBody>
          <a:bodyPr/>
          <a:lstStyle/>
          <a:p>
            <a:r>
              <a:rPr lang="fr-FR" dirty="0"/>
              <a:t>Practice </a:t>
            </a:r>
            <a:r>
              <a:rPr lang="fr-FR" dirty="0" err="1"/>
              <a:t>your</a:t>
            </a:r>
            <a:r>
              <a:rPr lang="fr-FR" dirty="0"/>
              <a:t> </a:t>
            </a:r>
            <a:r>
              <a:rPr lang="fr-FR" dirty="0" err="1"/>
              <a:t>pronunciation</a:t>
            </a:r>
            <a:r>
              <a:rPr lang="fr-FR" dirty="0"/>
              <a:t> !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3D0AC32-3D22-044B-2D6B-A3180D1C2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905" y="1579683"/>
            <a:ext cx="10515600" cy="4351338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fr-FR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</a:t>
            </a:r>
            <a:r>
              <a:rPr lang="fr-FR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</a:t>
            </a:r>
            <a:r>
              <a:rPr lang="fr-FR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:</a:t>
            </a:r>
            <a:r>
              <a:rPr lang="fr-FR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fr-FR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https://ttsfree.com/speech-to-text</a:t>
            </a:r>
            <a:endParaRPr lang="fr-FR" dirty="0"/>
          </a:p>
          <a:p>
            <a:pPr marL="514350" indent="-514350">
              <a:buAutoNum type="arabicParenR"/>
            </a:pPr>
            <a:r>
              <a:rPr lang="fr-FR" dirty="0"/>
              <a:t>Set the </a:t>
            </a:r>
            <a:r>
              <a:rPr lang="fr-FR" dirty="0" err="1"/>
              <a:t>spoken</a:t>
            </a:r>
            <a:r>
              <a:rPr lang="fr-FR" dirty="0"/>
              <a:t> </a:t>
            </a:r>
            <a:r>
              <a:rPr lang="fr-FR" dirty="0" err="1"/>
              <a:t>language</a:t>
            </a:r>
            <a:r>
              <a:rPr lang="fr-FR" dirty="0"/>
              <a:t> in French</a:t>
            </a:r>
          </a:p>
          <a:p>
            <a:pPr marL="514350" indent="-514350">
              <a:buAutoNum type="arabicParenR"/>
            </a:pPr>
            <a:r>
              <a:rPr lang="fr-FR" dirty="0"/>
              <a:t>Click on the </a:t>
            </a:r>
            <a:r>
              <a:rPr lang="fr-FR" dirty="0" err="1"/>
              <a:t>mic</a:t>
            </a:r>
            <a:endParaRPr lang="fr-FR" dirty="0"/>
          </a:p>
          <a:p>
            <a:pPr marL="514350" indent="-514350">
              <a:buAutoNum type="arabicParenR"/>
            </a:pPr>
            <a:r>
              <a:rPr lang="fr-FR" dirty="0"/>
              <a:t>Practice </a:t>
            </a:r>
            <a:r>
              <a:rPr lang="fr-FR" dirty="0">
                <a:sym typeface="Wingdings" panose="05000000000000000000" pitchFamily="2" charset="2"/>
              </a:rPr>
              <a:t> </a:t>
            </a:r>
          </a:p>
          <a:p>
            <a:pPr marL="514350" indent="-514350">
              <a:buAutoNum type="arabicParenR"/>
            </a:pPr>
            <a:endParaRPr lang="fr-FR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fr-FR" dirty="0" err="1">
                <a:solidFill>
                  <a:srgbClr val="00B050"/>
                </a:solidFill>
                <a:sym typeface="Wingdings" panose="05000000000000000000" pitchFamily="2" charset="2"/>
              </a:rPr>
              <a:t>Listen</a:t>
            </a:r>
            <a:r>
              <a:rPr lang="fr-FR" dirty="0">
                <a:solidFill>
                  <a:srgbClr val="00B050"/>
                </a:solidFill>
                <a:sym typeface="Wingdings" panose="05000000000000000000" pitchFamily="2" charset="2"/>
              </a:rPr>
              <a:t> </a:t>
            </a:r>
            <a:r>
              <a:rPr lang="fr-FR" dirty="0" err="1">
                <a:solidFill>
                  <a:srgbClr val="00B050"/>
                </a:solidFill>
                <a:sym typeface="Wingdings" panose="05000000000000000000" pitchFamily="2" charset="2"/>
              </a:rPr>
              <a:t>again</a:t>
            </a:r>
            <a:r>
              <a:rPr lang="fr-FR" dirty="0">
                <a:solidFill>
                  <a:srgbClr val="00B050"/>
                </a:solidFill>
                <a:sym typeface="Wingdings" panose="05000000000000000000" pitchFamily="2" charset="2"/>
              </a:rPr>
              <a:t> if </a:t>
            </a:r>
            <a:r>
              <a:rPr lang="fr-FR" dirty="0" err="1">
                <a:solidFill>
                  <a:srgbClr val="00B050"/>
                </a:solidFill>
                <a:sym typeface="Wingdings" panose="05000000000000000000" pitchFamily="2" charset="2"/>
              </a:rPr>
              <a:t>you</a:t>
            </a:r>
            <a:r>
              <a:rPr lang="fr-FR" dirty="0">
                <a:solidFill>
                  <a:srgbClr val="00B050"/>
                </a:solidFill>
                <a:sym typeface="Wingdings" panose="05000000000000000000" pitchFamily="2" charset="2"/>
              </a:rPr>
              <a:t> </a:t>
            </a:r>
            <a:r>
              <a:rPr lang="fr-FR" dirty="0" err="1">
                <a:solidFill>
                  <a:srgbClr val="00B050"/>
                </a:solidFill>
                <a:sym typeface="Wingdings" panose="05000000000000000000" pitchFamily="2" charset="2"/>
              </a:rPr>
              <a:t>need</a:t>
            </a:r>
            <a:endParaRPr lang="fr-FR" dirty="0">
              <a:solidFill>
                <a:srgbClr val="00B050"/>
              </a:solidFill>
            </a:endParaRPr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4C795CB6-5459-79CA-63F6-7EBB0D4A5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288" y="2859635"/>
            <a:ext cx="6691745" cy="3441003"/>
          </a:xfrm>
          <a:prstGeom prst="rect">
            <a:avLst/>
          </a:prstGeom>
        </p:spPr>
      </p:pic>
      <p:cxnSp>
        <p:nvCxnSpPr>
          <p:cNvPr id="7" name="Connecteur droit avec flèche 6">
            <a:extLst>
              <a:ext uri="{FF2B5EF4-FFF2-40B4-BE49-F238E27FC236}">
                <a16:creationId xmlns:a16="http://schemas.microsoft.com/office/drawing/2014/main" id="{E0374E95-E3C9-4978-21AB-81F4FA70F477}"/>
              </a:ext>
            </a:extLst>
          </p:cNvPr>
          <p:cNvCxnSpPr>
            <a:cxnSpLocks/>
          </p:cNvCxnSpPr>
          <p:nvPr/>
        </p:nvCxnSpPr>
        <p:spPr>
          <a:xfrm>
            <a:off x="6438637" y="2415277"/>
            <a:ext cx="3291840" cy="8891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5AE1323E-297B-C41E-B891-2455FC56F2D9}"/>
              </a:ext>
            </a:extLst>
          </p:cNvPr>
          <p:cNvCxnSpPr>
            <a:cxnSpLocks/>
          </p:cNvCxnSpPr>
          <p:nvPr/>
        </p:nvCxnSpPr>
        <p:spPr>
          <a:xfrm>
            <a:off x="3828918" y="2905246"/>
            <a:ext cx="3733680" cy="30257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empowerment speak Sticker by unblush">
            <a:extLst>
              <a:ext uri="{FF2B5EF4-FFF2-40B4-BE49-F238E27FC236}">
                <a16:creationId xmlns:a16="http://schemas.microsoft.com/office/drawing/2014/main" id="{AB854556-99EE-FD39-2FDE-1726C5F4C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9472" y="257566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E354262A-96DE-96D6-560C-3430D64175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4823" y="4726856"/>
            <a:ext cx="2020584" cy="2027411"/>
          </a:xfrm>
          <a:prstGeom prst="rect">
            <a:avLst/>
          </a:prstGeom>
        </p:spPr>
      </p:pic>
      <p:graphicFrame>
        <p:nvGraphicFramePr>
          <p:cNvPr id="9" name="Diagramme 8">
            <a:extLst>
              <a:ext uri="{FF2B5EF4-FFF2-40B4-BE49-F238E27FC236}">
                <a16:creationId xmlns:a16="http://schemas.microsoft.com/office/drawing/2014/main" id="{A1CDCE26-C85F-912B-0054-C680716DBB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350089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94255301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2394DE1-3431-6D43-BE56-92B9BF578D70}"/>
              </a:ext>
            </a:extLst>
          </p:cNvPr>
          <p:cNvSpPr/>
          <p:nvPr/>
        </p:nvSpPr>
        <p:spPr>
          <a:xfrm>
            <a:off x="5944539" y="1139745"/>
            <a:ext cx="5954373" cy="1835985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67" dirty="0"/>
              <a:t>STEPS:</a:t>
            </a:r>
          </a:p>
          <a:p>
            <a:pPr marL="457200" indent="-457200">
              <a:buAutoNum type="arabicPeriod"/>
            </a:pPr>
            <a:r>
              <a:rPr lang="en-US" sz="2267" dirty="0"/>
              <a:t>Draw your flag</a:t>
            </a:r>
          </a:p>
          <a:p>
            <a:pPr marL="457200" indent="-457200">
              <a:buAutoNum type="arabicPeriod"/>
            </a:pPr>
            <a:r>
              <a:rPr lang="en-US" sz="2267" dirty="0"/>
              <a:t>Find different flags in your family (you can make up any)</a:t>
            </a:r>
          </a:p>
          <a:p>
            <a:pPr marL="457200" indent="-457200">
              <a:buAutoNum type="arabicPeriod"/>
            </a:pPr>
            <a:r>
              <a:rPr lang="en-US" sz="2267" dirty="0"/>
              <a:t>Present your flags to the class</a:t>
            </a:r>
          </a:p>
          <a:p>
            <a:endParaRPr lang="en-US" sz="2267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FD9662-DEC4-FD44-9A4E-7E2225D68DC6}"/>
              </a:ext>
            </a:extLst>
          </p:cNvPr>
          <p:cNvSpPr/>
          <p:nvPr/>
        </p:nvSpPr>
        <p:spPr>
          <a:xfrm>
            <a:off x="5944539" y="4983100"/>
            <a:ext cx="5954373" cy="1112965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33" dirty="0"/>
              <a:t>NEED HELP?</a:t>
            </a:r>
          </a:p>
          <a:p>
            <a:pPr marL="457189" indent="-457189">
              <a:buAutoNum type="arabicPeriod"/>
            </a:pPr>
            <a:r>
              <a:rPr lang="en-US" sz="2133" dirty="0"/>
              <a:t>Check the vocabulary in textbook/lesson</a:t>
            </a:r>
          </a:p>
          <a:p>
            <a:pPr marL="457189" indent="-457189">
              <a:buAutoNum type="arabicPeriod"/>
            </a:pPr>
            <a:r>
              <a:rPr lang="en-US" sz="2133" dirty="0"/>
              <a:t>Ask at least two classmates before </a:t>
            </a:r>
            <a:r>
              <a:rPr lang="en-US" sz="2133" dirty="0" err="1"/>
              <a:t>Mr</a:t>
            </a:r>
            <a:r>
              <a:rPr lang="en-US" sz="2133" dirty="0"/>
              <a:t> </a:t>
            </a:r>
            <a:r>
              <a:rPr lang="en-US" sz="2133" dirty="0" err="1"/>
              <a:t>Mak</a:t>
            </a:r>
            <a:endParaRPr lang="en-US" sz="2133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A68713-9A1C-6743-B563-2FAA27D21E71}"/>
              </a:ext>
            </a:extLst>
          </p:cNvPr>
          <p:cNvSpPr/>
          <p:nvPr/>
        </p:nvSpPr>
        <p:spPr>
          <a:xfrm>
            <a:off x="9355493" y="462947"/>
            <a:ext cx="2509976" cy="547131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667" dirty="0">
                <a:latin typeface="UD Digi Kyokasho NK-R" panose="02020400000000000000" pitchFamily="18" charset="-128"/>
                <a:ea typeface="UD Digi Kyokasho NK-R" panose="02020400000000000000" pitchFamily="18" charset="-128"/>
              </a:rPr>
              <a:t>15mn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902FC886-6B3B-0048-968E-4950B2B0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979" y="462947"/>
            <a:ext cx="8814331" cy="547129"/>
          </a:xfr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800" u="sng" dirty="0">
                <a:latin typeface="UD Digi Kyokasho NK-R" panose="02020400000000000000" pitchFamily="18" charset="-128"/>
                <a:ea typeface="UD Digi Kyokasho NK-R" panose="02020400000000000000" pitchFamily="18" charset="-128"/>
              </a:rPr>
              <a:t>X. Production</a:t>
            </a:r>
            <a:endParaRPr lang="en-GB" sz="3800" u="sng" dirty="0">
              <a:latin typeface="UD Digi Kyokasho NK-R" panose="02020400000000000000" pitchFamily="18" charset="-128"/>
              <a:ea typeface="UD Digi Kyokasho NK-R" panose="02020400000000000000" pitchFamily="18" charset="-128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519591-5EB1-C841-90B2-3E11FCFBC739}"/>
              </a:ext>
            </a:extLst>
          </p:cNvPr>
          <p:cNvSpPr/>
          <p:nvPr/>
        </p:nvSpPr>
        <p:spPr>
          <a:xfrm>
            <a:off x="428979" y="1139745"/>
            <a:ext cx="5372379" cy="4956321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endParaRPr lang="fr-FR" sz="2000" dirty="0"/>
          </a:p>
          <a:p>
            <a:endParaRPr lang="fr-FR" sz="2000" dirty="0"/>
          </a:p>
          <a:p>
            <a:endParaRPr lang="fr-FR" sz="2000" dirty="0"/>
          </a:p>
          <a:p>
            <a:endParaRPr lang="fr-FR" sz="2000" dirty="0"/>
          </a:p>
          <a:p>
            <a:endParaRPr lang="fr-FR" sz="2000" dirty="0"/>
          </a:p>
          <a:p>
            <a:endParaRPr lang="en-US" sz="2133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4A023A-7EE3-2541-8365-1B278E8A5C04}"/>
              </a:ext>
            </a:extLst>
          </p:cNvPr>
          <p:cNvSpPr/>
          <p:nvPr/>
        </p:nvSpPr>
        <p:spPr>
          <a:xfrm>
            <a:off x="9411720" y="3061423"/>
            <a:ext cx="2487192" cy="1835984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33" dirty="0" err="1"/>
              <a:t>Prolongement</a:t>
            </a:r>
            <a:r>
              <a:rPr lang="en-US" sz="2133" dirty="0"/>
              <a:t>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121478-4129-83C5-BFE3-A816A6B55C76}"/>
              </a:ext>
            </a:extLst>
          </p:cNvPr>
          <p:cNvSpPr/>
          <p:nvPr/>
        </p:nvSpPr>
        <p:spPr>
          <a:xfrm>
            <a:off x="5944539" y="3061422"/>
            <a:ext cx="3298771" cy="1835985"/>
          </a:xfrm>
          <a:prstGeom prst="rect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121920" tIns="60960" rIns="121920" bIns="60960" rtlCol="0" anchor="t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33" dirty="0" err="1"/>
              <a:t>Critères</a:t>
            </a:r>
            <a:r>
              <a:rPr lang="en-US" sz="2133" dirty="0"/>
              <a:t> de </a:t>
            </a:r>
            <a:r>
              <a:rPr lang="en-US" sz="2133" dirty="0" err="1"/>
              <a:t>réussite</a:t>
            </a:r>
            <a:r>
              <a:rPr lang="en-US" sz="2133" dirty="0"/>
              <a:t>:</a:t>
            </a:r>
          </a:p>
          <a:p>
            <a:pPr>
              <a:lnSpc>
                <a:spcPct val="150000"/>
              </a:lnSpc>
            </a:pPr>
            <a:r>
              <a:rPr lang="ja-JP" altLang="en-US" sz="2133" dirty="0">
                <a:ea typeface="ＭＳ Ｐゴシック"/>
              </a:rPr>
              <a:t>　　　　　  </a:t>
            </a:r>
            <a:r>
              <a:rPr lang="fr-FR" altLang="ja-JP" sz="2133" dirty="0" err="1">
                <a:ea typeface="ＭＳ Ｐゴシック"/>
              </a:rPr>
              <a:t>Step</a:t>
            </a:r>
            <a:r>
              <a:rPr lang="fr-FR" altLang="ja-JP" sz="2133" dirty="0">
                <a:ea typeface="ＭＳ Ｐゴシック"/>
              </a:rPr>
              <a:t> 1</a:t>
            </a:r>
          </a:p>
          <a:p>
            <a:pPr>
              <a:lnSpc>
                <a:spcPct val="150000"/>
              </a:lnSpc>
            </a:pPr>
            <a:r>
              <a:rPr lang="fr-FR" sz="2133" dirty="0">
                <a:ea typeface="ＭＳ Ｐゴシック"/>
              </a:rPr>
              <a:t> 	       </a:t>
            </a:r>
            <a:r>
              <a:rPr lang="fr-FR" altLang="ja-JP" sz="2133" dirty="0" err="1">
                <a:ea typeface="ＭＳ Ｐゴシック"/>
              </a:rPr>
              <a:t>Steps</a:t>
            </a:r>
            <a:r>
              <a:rPr lang="fr-FR" altLang="ja-JP" sz="2133" dirty="0">
                <a:ea typeface="ＭＳ Ｐゴシック"/>
              </a:rPr>
              <a:t> 1,2</a:t>
            </a:r>
            <a:endParaRPr lang="fr-FR" sz="2133" dirty="0">
              <a:ea typeface="ＭＳ Ｐゴシック"/>
            </a:endParaRPr>
          </a:p>
          <a:p>
            <a:pPr>
              <a:lnSpc>
                <a:spcPct val="150000"/>
              </a:lnSpc>
            </a:pPr>
            <a:r>
              <a:rPr lang="fr-FR" sz="2133" dirty="0">
                <a:ea typeface="ＭＳ Ｐゴシック"/>
              </a:rPr>
              <a:t>	       </a:t>
            </a:r>
            <a:r>
              <a:rPr lang="fr-FR" altLang="ja-JP" sz="2133" dirty="0" err="1">
                <a:ea typeface="ＭＳ Ｐゴシック"/>
              </a:rPr>
              <a:t>Steps</a:t>
            </a:r>
            <a:r>
              <a:rPr lang="fr-FR" altLang="ja-JP" sz="2133" dirty="0">
                <a:ea typeface="ＭＳ Ｐゴシック"/>
              </a:rPr>
              <a:t> 1,2,3</a:t>
            </a:r>
            <a:endParaRPr lang="fr-FR" sz="2133" dirty="0">
              <a:ea typeface="ＭＳ Ｐゴシック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475FE6E-733D-4156-F6A0-2DEDA6124B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49" t="23821" r="20327" b="30695"/>
          <a:stretch/>
        </p:blipFill>
        <p:spPr>
          <a:xfrm>
            <a:off x="8252886" y="280652"/>
            <a:ext cx="739465" cy="62068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DAE0F24-EFB5-7E62-D539-3E5C75D22BBD}"/>
              </a:ext>
            </a:extLst>
          </p:cNvPr>
          <p:cNvSpPr/>
          <p:nvPr/>
        </p:nvSpPr>
        <p:spPr>
          <a:xfrm>
            <a:off x="0" y="6255027"/>
            <a:ext cx="12192000" cy="602973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3200" dirty="0">
                <a:solidFill>
                  <a:schemeClr val="tx1"/>
                </a:solidFill>
              </a:rPr>
              <a:t>Objectif d’apprentissage </a:t>
            </a:r>
            <a:r>
              <a:rPr lang="en-JP" sz="3200" dirty="0">
                <a:solidFill>
                  <a:schemeClr val="tx1"/>
                </a:solidFill>
              </a:rPr>
              <a:t>: </a:t>
            </a:r>
            <a:r>
              <a:rPr lang="fr-FR" sz="3200" dirty="0">
                <a:solidFill>
                  <a:schemeClr val="tx1"/>
                </a:solidFill>
              </a:rPr>
              <a:t>Je peux </a:t>
            </a:r>
            <a:r>
              <a:rPr lang="fr-FR" sz="3200" b="1" dirty="0">
                <a:solidFill>
                  <a:schemeClr val="tx1"/>
                </a:solidFill>
              </a:rPr>
              <a:t>présenter </a:t>
            </a:r>
            <a:r>
              <a:rPr lang="fr-FR" sz="3200" dirty="0"/>
              <a:t>m</a:t>
            </a:r>
            <a:r>
              <a:rPr lang="fr-FR" sz="3200" dirty="0">
                <a:solidFill>
                  <a:schemeClr val="tx1"/>
                </a:solidFill>
              </a:rPr>
              <a:t>es origines</a:t>
            </a:r>
            <a:endParaRPr lang="en-JP" sz="3200" dirty="0">
              <a:solidFill>
                <a:schemeClr val="tx1"/>
              </a:solidFill>
            </a:endParaRPr>
          </a:p>
        </p:txBody>
      </p:sp>
      <p:pic>
        <p:nvPicPr>
          <p:cNvPr id="26" name="Image 25">
            <a:extLst>
              <a:ext uri="{FF2B5EF4-FFF2-40B4-BE49-F238E27FC236}">
                <a16:creationId xmlns:a16="http://schemas.microsoft.com/office/drawing/2014/main" id="{D92FD8FB-B002-C374-302D-CBE7721A1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6453" y="4158521"/>
            <a:ext cx="239765" cy="172355"/>
          </a:xfrm>
          <a:prstGeom prst="rect">
            <a:avLst/>
          </a:prstGeom>
        </p:spPr>
      </p:pic>
      <p:pic>
        <p:nvPicPr>
          <p:cNvPr id="27" name="Image 26">
            <a:extLst>
              <a:ext uri="{FF2B5EF4-FFF2-40B4-BE49-F238E27FC236}">
                <a16:creationId xmlns:a16="http://schemas.microsoft.com/office/drawing/2014/main" id="{8DBE5800-2B9F-18F8-C50E-C15E9CA83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7111" y="3652804"/>
            <a:ext cx="239765" cy="172355"/>
          </a:xfrm>
          <a:prstGeom prst="rect">
            <a:avLst/>
          </a:prstGeom>
        </p:spPr>
      </p:pic>
      <p:pic>
        <p:nvPicPr>
          <p:cNvPr id="28" name="Image 27">
            <a:extLst>
              <a:ext uri="{FF2B5EF4-FFF2-40B4-BE49-F238E27FC236}">
                <a16:creationId xmlns:a16="http://schemas.microsoft.com/office/drawing/2014/main" id="{FDB047F3-5731-B87D-0044-6F7B8F6F4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3757" y="4158522"/>
            <a:ext cx="239765" cy="172355"/>
          </a:xfrm>
          <a:prstGeom prst="rect">
            <a:avLst/>
          </a:prstGeom>
        </p:spPr>
      </p:pic>
      <p:pic>
        <p:nvPicPr>
          <p:cNvPr id="29" name="Image 28">
            <a:extLst>
              <a:ext uri="{FF2B5EF4-FFF2-40B4-BE49-F238E27FC236}">
                <a16:creationId xmlns:a16="http://schemas.microsoft.com/office/drawing/2014/main" id="{F48293AC-F252-79F4-AE1E-01F396E9D4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615" y="4604082"/>
            <a:ext cx="239765" cy="172355"/>
          </a:xfrm>
          <a:prstGeom prst="rect">
            <a:avLst/>
          </a:prstGeom>
        </p:spPr>
      </p:pic>
      <p:pic>
        <p:nvPicPr>
          <p:cNvPr id="30" name="Image 29">
            <a:extLst>
              <a:ext uri="{FF2B5EF4-FFF2-40B4-BE49-F238E27FC236}">
                <a16:creationId xmlns:a16="http://schemas.microsoft.com/office/drawing/2014/main" id="{C41B2C06-F61C-6316-E76E-403988CF86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8222" y="4604110"/>
            <a:ext cx="239765" cy="172355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1A07940B-D4DC-78ED-D0C9-67F332DBAF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8" y="4604083"/>
            <a:ext cx="239765" cy="172355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632B760-BBDD-1996-2E45-2C27AFDB54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8134" y="1189191"/>
            <a:ext cx="4887749" cy="1208799"/>
          </a:xfrm>
          <a:prstGeom prst="rect">
            <a:avLst/>
          </a:prstGeom>
        </p:spPr>
      </p:pic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40C13D26-5CC1-8B79-1139-E0C82D32CF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2460684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23962991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925A5B6-4FB4-57DF-7712-18ACF796B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5" y="1070802"/>
            <a:ext cx="3939688" cy="5583127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fr-FR" sz="7200" dirty="0"/>
              <a:t>Learning </a:t>
            </a:r>
            <a:r>
              <a:rPr lang="fr-FR" sz="7200" dirty="0" err="1"/>
              <a:t>outcomes</a:t>
            </a:r>
            <a:endParaRPr lang="fr-FR" sz="7200" dirty="0"/>
          </a:p>
        </p:txBody>
      </p:sp>
      <p:graphicFrame>
        <p:nvGraphicFramePr>
          <p:cNvPr id="6" name="Espace réservé du contenu 2">
            <a:extLst>
              <a:ext uri="{FF2B5EF4-FFF2-40B4-BE49-F238E27FC236}">
                <a16:creationId xmlns:a16="http://schemas.microsoft.com/office/drawing/2014/main" id="{0D0088C1-809D-2D40-9D37-A749F300C6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8538" y="1070801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D83625DB-5584-0E1E-F783-B7F8B25A76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686976"/>
              </p:ext>
            </p:extLst>
          </p:nvPr>
        </p:nvGraphicFramePr>
        <p:xfrm>
          <a:off x="-1" y="9098"/>
          <a:ext cx="12192001" cy="40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71660941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B3110B6-3F2D-BF2C-123B-B687DB0F9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Activités en ligne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B4B5997-4128-FC77-5FB3-232B8239C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768826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E8E7746-CBC8-3844-30D2-DF2CA661A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Portfolio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EDF3709-9276-2E28-56D2-63B3C9605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1728629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C46C8-B5C7-AC4D-8C35-8D5092DF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30" y="1"/>
            <a:ext cx="11269917" cy="878300"/>
          </a:xfrm>
        </p:spPr>
        <p:txBody>
          <a:bodyPr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/>
              <a:t>How well have you performed with the Learning Objectives?</a:t>
            </a:r>
            <a:endParaRPr lang="en-JP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DCC40-A99E-A9E5-42AB-D7A3FD1F3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53" y="2272097"/>
            <a:ext cx="11479947" cy="3144067"/>
          </a:xfrm>
        </p:spPr>
        <p:txBody>
          <a:bodyPr>
            <a:no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fr-FR" sz="3200" b="1" dirty="0" err="1"/>
              <a:t>Naming</a:t>
            </a:r>
            <a:r>
              <a:rPr lang="fr-FR" sz="3200" b="1" dirty="0"/>
              <a:t> countries</a:t>
            </a:r>
            <a:r>
              <a:rPr lang="en-JP" sz="3200" dirty="0"/>
              <a:t>.</a:t>
            </a:r>
            <a:r>
              <a:rPr lang="en-US" sz="3200" dirty="0"/>
              <a:t> </a:t>
            </a:r>
            <a:r>
              <a:rPr lang="en-US" sz="3200" i="1" dirty="0">
                <a:solidFill>
                  <a:prstClr val="black"/>
                </a:solidFill>
              </a:rPr>
              <a:t>Beginning? Developing? Mastering ? </a:t>
            </a:r>
            <a:endParaRPr lang="en-JP" sz="3200" i="1" dirty="0">
              <a:ea typeface="UD Digi Kyokasho NK-R" panose="02020400000000000000" pitchFamily="18" charset="-128"/>
            </a:endParaRPr>
          </a:p>
          <a:p>
            <a:pPr indent="0">
              <a:buNone/>
            </a:pPr>
            <a:endParaRPr lang="en-JP" sz="3200" dirty="0">
              <a:ea typeface="UD Digi Kyokasho NK-R" panose="02020400000000000000" pitchFamily="18" charset="-128"/>
            </a:endParaRPr>
          </a:p>
          <a:p>
            <a:r>
              <a:rPr lang="fr-FR" sz="3200" b="1" dirty="0" err="1">
                <a:ea typeface="UD Digi Kyokasho NK-R" panose="02020400000000000000" pitchFamily="18" charset="-128"/>
              </a:rPr>
              <a:t>Naming</a:t>
            </a:r>
            <a:r>
              <a:rPr lang="fr-FR" sz="3200" b="1" dirty="0">
                <a:ea typeface="UD Digi Kyokasho NK-R" panose="02020400000000000000" pitchFamily="18" charset="-128"/>
              </a:rPr>
              <a:t> </a:t>
            </a:r>
            <a:r>
              <a:rPr lang="fr-FR" sz="3200" b="1" dirty="0" err="1">
                <a:ea typeface="UD Digi Kyokasho NK-R" panose="02020400000000000000" pitchFamily="18" charset="-128"/>
              </a:rPr>
              <a:t>family</a:t>
            </a:r>
            <a:r>
              <a:rPr lang="fr-FR" sz="3200" b="1" dirty="0">
                <a:ea typeface="UD Digi Kyokasho NK-R" panose="02020400000000000000" pitchFamily="18" charset="-128"/>
              </a:rPr>
              <a:t> </a:t>
            </a:r>
            <a:r>
              <a:rPr lang="fr-FR" sz="3200" b="1" dirty="0" err="1">
                <a:ea typeface="UD Digi Kyokasho NK-R" panose="02020400000000000000" pitchFamily="18" charset="-128"/>
              </a:rPr>
              <a:t>members</a:t>
            </a:r>
            <a:r>
              <a:rPr lang="en-JP" sz="3200" dirty="0">
                <a:ea typeface="UD Digi Kyokasho NK-R" panose="02020400000000000000" pitchFamily="18" charset="-128"/>
              </a:rPr>
              <a:t>.</a:t>
            </a:r>
            <a:r>
              <a:rPr lang="en-US" sz="3200" i="1" dirty="0">
                <a:solidFill>
                  <a:prstClr val="black"/>
                </a:solidFill>
              </a:rPr>
              <a:t> Beginning? Developing? Mastering ? </a:t>
            </a:r>
          </a:p>
          <a:p>
            <a:pPr indent="0">
              <a:buNone/>
            </a:pPr>
            <a:endParaRPr lang="en-US" sz="3200" i="1" dirty="0">
              <a:solidFill>
                <a:prstClr val="black"/>
              </a:solidFill>
            </a:endParaRPr>
          </a:p>
          <a:p>
            <a:r>
              <a:rPr lang="fr-FR" sz="3200" b="1" dirty="0" err="1">
                <a:ea typeface="UD Digi Kyokasho NK-R" panose="02020400000000000000" pitchFamily="18" charset="-128"/>
              </a:rPr>
              <a:t>Telling</a:t>
            </a:r>
            <a:r>
              <a:rPr lang="fr-FR" sz="3200" b="1" dirty="0">
                <a:ea typeface="UD Digi Kyokasho NK-R" panose="02020400000000000000" pitchFamily="18" charset="-128"/>
              </a:rPr>
              <a:t> </a:t>
            </a:r>
            <a:r>
              <a:rPr lang="fr-FR" sz="3200" b="1" dirty="0" err="1">
                <a:ea typeface="UD Digi Kyokasho NK-R" panose="02020400000000000000" pitchFamily="18" charset="-128"/>
              </a:rPr>
              <a:t>my</a:t>
            </a:r>
            <a:r>
              <a:rPr lang="fr-FR" sz="3200" b="1" dirty="0">
                <a:ea typeface="UD Digi Kyokasho NK-R" panose="02020400000000000000" pitchFamily="18" charset="-128"/>
              </a:rPr>
              <a:t> </a:t>
            </a:r>
            <a:r>
              <a:rPr lang="fr-FR" sz="3200" b="1" dirty="0" err="1">
                <a:ea typeface="UD Digi Kyokasho NK-R" panose="02020400000000000000" pitchFamily="18" charset="-128"/>
              </a:rPr>
              <a:t>nationality</a:t>
            </a:r>
            <a:r>
              <a:rPr lang="en-JP" sz="3200" dirty="0">
                <a:ea typeface="UD Digi Kyokasho NK-R" panose="02020400000000000000" pitchFamily="18" charset="-128"/>
              </a:rPr>
              <a:t>.</a:t>
            </a:r>
            <a:r>
              <a:rPr lang="en-US" sz="3200" i="1" dirty="0">
                <a:solidFill>
                  <a:prstClr val="black"/>
                </a:solidFill>
              </a:rPr>
              <a:t> Beginning? Developing? Mastering ? </a:t>
            </a:r>
          </a:p>
          <a:p>
            <a:pPr indent="0">
              <a:buNone/>
            </a:pPr>
            <a:endParaRPr lang="en-JP" sz="3200" dirty="0">
              <a:ea typeface="UD Digi Kyokasho NK-R" panose="02020400000000000000" pitchFamily="18" charset="-12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15B68-4F26-A6A6-3B53-937A9F73D96F}"/>
              </a:ext>
            </a:extLst>
          </p:cNvPr>
          <p:cNvSpPr txBox="1"/>
          <p:nvPr/>
        </p:nvSpPr>
        <p:spPr>
          <a:xfrm>
            <a:off x="210030" y="805765"/>
            <a:ext cx="11771940" cy="1272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7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Write next to each objective, whether you are </a:t>
            </a:r>
          </a:p>
          <a:p>
            <a:pPr marL="0" marR="0" lvl="0" indent="0" algn="ctr" defTabSz="60958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7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Beginning? Developing? Mastering ? </a:t>
            </a:r>
            <a:endParaRPr kumimoji="0" lang="en-JP" sz="373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72964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C46C8-B5C7-AC4D-8C35-8D5092DF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6675"/>
            <a:ext cx="10972800" cy="878300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800"/>
              <a:t>Learning review</a:t>
            </a:r>
            <a:endParaRPr lang="en-JP" sz="480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B593495-C0EC-C3E6-0C4B-90296276ACD7}"/>
              </a:ext>
            </a:extLst>
          </p:cNvPr>
          <p:cNvSpPr/>
          <p:nvPr/>
        </p:nvSpPr>
        <p:spPr>
          <a:xfrm>
            <a:off x="3536472" y="1385445"/>
            <a:ext cx="2443345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Today, I have learned that …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D6CE843-561D-F73F-C49A-997EC6E485B5}"/>
              </a:ext>
            </a:extLst>
          </p:cNvPr>
          <p:cNvSpPr/>
          <p:nvPr/>
        </p:nvSpPr>
        <p:spPr>
          <a:xfrm>
            <a:off x="8862140" y="2088687"/>
            <a:ext cx="2455043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The most important thing I have learned today is …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96F44DF2-CC27-2E22-3750-5F07149BFF7D}"/>
              </a:ext>
            </a:extLst>
          </p:cNvPr>
          <p:cNvSpPr/>
          <p:nvPr/>
        </p:nvSpPr>
        <p:spPr>
          <a:xfrm flipH="1">
            <a:off x="7535814" y="1"/>
            <a:ext cx="4349263" cy="1710977"/>
          </a:xfrm>
          <a:prstGeom prst="wedgeEllipseCallout">
            <a:avLst>
              <a:gd name="adj1" fmla="val 79967"/>
              <a:gd name="adj2" fmla="val -9529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2133" dirty="0"/>
              <a:t>Choose </a:t>
            </a:r>
            <a:r>
              <a:rPr lang="en-US" sz="2133" dirty="0"/>
              <a:t>at least one</a:t>
            </a:r>
            <a:r>
              <a:rPr lang="en-JP" sz="2133" dirty="0"/>
              <a:t> outcome from the options and write </a:t>
            </a:r>
            <a:r>
              <a:rPr lang="en-US" sz="2133" dirty="0"/>
              <a:t>it </a:t>
            </a:r>
            <a:r>
              <a:rPr lang="en-JP" sz="2133" dirty="0"/>
              <a:t>down in your notebook.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93BE462-BDFA-CBBB-9462-7F0C2C78077F}"/>
              </a:ext>
            </a:extLst>
          </p:cNvPr>
          <p:cNvSpPr/>
          <p:nvPr/>
        </p:nvSpPr>
        <p:spPr>
          <a:xfrm>
            <a:off x="4869663" y="2985565"/>
            <a:ext cx="2452675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My question based on today’s lesson is ...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2271CC6-D510-44C4-F5AB-4DEC3CFC8A57}"/>
              </a:ext>
            </a:extLst>
          </p:cNvPr>
          <p:cNvSpPr/>
          <p:nvPr/>
        </p:nvSpPr>
        <p:spPr>
          <a:xfrm>
            <a:off x="888999" y="2088687"/>
            <a:ext cx="2452563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I can now …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6DED5B6-761F-FA79-A21D-C8D86830DC62}"/>
              </a:ext>
            </a:extLst>
          </p:cNvPr>
          <p:cNvSpPr/>
          <p:nvPr/>
        </p:nvSpPr>
        <p:spPr>
          <a:xfrm>
            <a:off x="8862140" y="3688807"/>
            <a:ext cx="2455043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Based on what we studied today, I want to know …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69D6FC1-C4F9-C49F-CC88-E1A13EAD23CA}"/>
              </a:ext>
            </a:extLst>
          </p:cNvPr>
          <p:cNvSpPr/>
          <p:nvPr/>
        </p:nvSpPr>
        <p:spPr>
          <a:xfrm>
            <a:off x="6200489" y="4604647"/>
            <a:ext cx="2452675" cy="140648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Today’s learning connects to what I already know ...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1622B9F-556A-C1D6-961B-F0C330C45BE5}"/>
              </a:ext>
            </a:extLst>
          </p:cNvPr>
          <p:cNvSpPr/>
          <p:nvPr/>
        </p:nvSpPr>
        <p:spPr>
          <a:xfrm>
            <a:off x="874817" y="3765639"/>
            <a:ext cx="2455043" cy="140648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I have done well in ... </a:t>
            </a:r>
            <a:r>
              <a:rPr lang="en-GB" sz="1867">
                <a:solidFill>
                  <a:schemeClr val="tx1"/>
                </a:solidFill>
              </a:rPr>
              <a:t>b</a:t>
            </a:r>
            <a:r>
              <a:rPr lang="en-JP" sz="1867">
                <a:solidFill>
                  <a:schemeClr val="tx1"/>
                </a:solidFill>
              </a:rPr>
              <a:t>ecause …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CDFCD71-BD78-9686-F56C-C358C2E881E4}"/>
              </a:ext>
            </a:extLst>
          </p:cNvPr>
          <p:cNvSpPr/>
          <p:nvPr/>
        </p:nvSpPr>
        <p:spPr>
          <a:xfrm>
            <a:off x="3536471" y="4604643"/>
            <a:ext cx="2455043" cy="140648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I </a:t>
            </a:r>
            <a:r>
              <a:rPr lang="en-US" sz="1867">
                <a:solidFill>
                  <a:schemeClr val="tx1"/>
                </a:solidFill>
              </a:rPr>
              <a:t>can improve my work by …</a:t>
            </a:r>
            <a:endParaRPr lang="en-JP" sz="1867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8FD2A4A-534D-5588-D502-A8352FF682BC}"/>
              </a:ext>
            </a:extLst>
          </p:cNvPr>
          <p:cNvSpPr/>
          <p:nvPr/>
        </p:nvSpPr>
        <p:spPr>
          <a:xfrm>
            <a:off x="6212187" y="1385445"/>
            <a:ext cx="2455044" cy="140648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>
            <a:defPPr>
              <a:defRPr lang="en-US"/>
            </a:defPPr>
            <a:lvl1pPr marL="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60958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JP" sz="1867">
                <a:solidFill>
                  <a:schemeClr val="tx1"/>
                </a:solidFill>
              </a:rPr>
              <a:t>The three things I learned today are ...</a:t>
            </a:r>
          </a:p>
        </p:txBody>
      </p:sp>
    </p:spTree>
    <p:extLst>
      <p:ext uri="{BB962C8B-B14F-4D97-AF65-F5344CB8AC3E}">
        <p14:creationId xmlns:p14="http://schemas.microsoft.com/office/powerpoint/2010/main" val="392618076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983912-9E1E-9120-56DD-2C68DC791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0322" y="1655286"/>
            <a:ext cx="4272564" cy="26100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Plenary and self reflection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97E792F-241D-2790-1DD9-D2B979301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0322" y="4373384"/>
            <a:ext cx="4272564" cy="7663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2" action="ppaction://hlinkpres?slideindex=1&amp;slidetitle="/>
              </a:rPr>
              <a:t>Click here</a:t>
            </a:r>
            <a:endParaRPr lang="en-US" sz="2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079" name="Freeform: Shape 3078">
            <a:extLst>
              <a:ext uri="{FF2B5EF4-FFF2-40B4-BE49-F238E27FC236}">
                <a16:creationId xmlns:a16="http://schemas.microsoft.com/office/drawing/2014/main" id="{A655A132-543A-420C-B045-863DB182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32876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C8908FA0-651E-4684-866E-0B2BAA88B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41" y="1"/>
            <a:ext cx="7094159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Think About It GIF by Curious Pavel">
            <a:extLst>
              <a:ext uri="{FF2B5EF4-FFF2-40B4-BE49-F238E27FC236}">
                <a16:creationId xmlns:a16="http://schemas.microsoft.com/office/drawing/2014/main" id="{4B0948B4-C6A7-37FF-328A-3A119B5A8B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248" y="1962740"/>
            <a:ext cx="5079371" cy="286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6D774DE7-7E08-4AD4-A4B9-E7758DECB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2116" y="5450103"/>
            <a:ext cx="5569884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2366A95B-DCA5-4A24-84FD-B90CDBC59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7114535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944CC9F7-B97D-D5E7-A9C5-5CAC3D2A0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0150" y="5623560"/>
            <a:ext cx="25336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0576F8-4F0C-FD4F-B2E1-A427388F89CF}" type="slidenum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78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46617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04" name="Rectangle 7203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06" name="Freeform: Shape 7205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170" name="Picture 2" descr="Merci Sticker by elodie shanta">
            <a:extLst>
              <a:ext uri="{FF2B5EF4-FFF2-40B4-BE49-F238E27FC236}">
                <a16:creationId xmlns:a16="http://schemas.microsoft.com/office/drawing/2014/main" id="{60653DF4-84FB-0C79-1320-C7363A8F5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2163" y="1877330"/>
            <a:ext cx="6246003" cy="306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08" name="Right Triangle 7207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Winking Face with No Fill">
            <a:extLst>
              <a:ext uri="{FF2B5EF4-FFF2-40B4-BE49-F238E27FC236}">
                <a16:creationId xmlns:a16="http://schemas.microsoft.com/office/drawing/2014/main" id="{B0A60502-1B75-1957-3A93-6D3411277C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1606" y="955623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12216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D3FF3219-0950-F052-627C-2E7D850B0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Fichier de révision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DA51B78A-F401-2A17-7784-C46EC5BD2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0453" y="654566"/>
            <a:ext cx="4286562" cy="6058747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4625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4422</TotalTime>
  <Words>5718</Words>
  <Application>Microsoft Office PowerPoint</Application>
  <PresentationFormat>Widescreen</PresentationFormat>
  <Paragraphs>1291</Paragraphs>
  <Slides>80</Slides>
  <Notes>14</Notes>
  <HiddenSlides>0</HiddenSlides>
  <MMClips>45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80</vt:i4>
      </vt:variant>
    </vt:vector>
  </HeadingPairs>
  <TitlesOfParts>
    <vt:vector size="93" baseType="lpstr">
      <vt:lpstr>UD Digi Kyokasho NK-R</vt:lpstr>
      <vt:lpstr>Arial</vt:lpstr>
      <vt:lpstr>Calibri</vt:lpstr>
      <vt:lpstr>Calibri Light</vt:lpstr>
      <vt:lpstr>Montserrat</vt:lpstr>
      <vt:lpstr>Nunito</vt:lpstr>
      <vt:lpstr>Roboto</vt:lpstr>
      <vt:lpstr>Office Theme</vt:lpstr>
      <vt:lpstr>Office Theme</vt:lpstr>
      <vt:lpstr>Thème Office</vt:lpstr>
      <vt:lpstr>Thème Office</vt:lpstr>
      <vt:lpstr>1_Thème Office</vt:lpstr>
      <vt:lpstr>Thème Office</vt:lpstr>
      <vt:lpstr>Les drapeaux de la classe</vt:lpstr>
      <vt:lpstr>PowerPoint Presentation</vt:lpstr>
      <vt:lpstr>Progress check : Start</vt:lpstr>
      <vt:lpstr>I. Starter</vt:lpstr>
      <vt:lpstr>Learning objectives : À la fin de la leçon</vt:lpstr>
      <vt:lpstr>À la fin de la leçon…</vt:lpstr>
      <vt:lpstr>Learning outcomes</vt:lpstr>
      <vt:lpstr>PowerPoint Presentation</vt:lpstr>
      <vt:lpstr>Progress check : End</vt:lpstr>
      <vt:lpstr>Learning review</vt:lpstr>
      <vt:lpstr>II. Compréhension de texte (doc 1)</vt:lpstr>
      <vt:lpstr>II. Compréhension de texte (doc 1)</vt:lpstr>
      <vt:lpstr>Compréhension détaillée</vt:lpstr>
      <vt:lpstr>Transcription</vt:lpstr>
      <vt:lpstr>À la fin de la leçon…</vt:lpstr>
      <vt:lpstr>PowerPoint Presentation</vt:lpstr>
      <vt:lpstr>PowerPoint Presentation</vt:lpstr>
      <vt:lpstr>LE 1 p.92</vt:lpstr>
      <vt:lpstr>LE 1 p.28</vt:lpstr>
      <vt:lpstr>Online activity  les pays https://create.kahoot.it/details/91b2d41d-748f-43d4-b2e2-7aa949420868  https://create.kahoot.it/details/ef36d90a-a9da-4881-b4fa-fbe8e8c482e3  </vt:lpstr>
      <vt:lpstr>PowerPoint Presentation</vt:lpstr>
      <vt:lpstr>Learning review</vt:lpstr>
      <vt:lpstr>À la fin de la leçon…</vt:lpstr>
      <vt:lpstr>PowerPoint Presentation</vt:lpstr>
      <vt:lpstr>IV. Vocabulaire : les couleurs</vt:lpstr>
      <vt:lpstr>PowerPoint Presentation</vt:lpstr>
      <vt:lpstr>LE 1,2 p.31</vt:lpstr>
      <vt:lpstr>À toi ! Décris un des drapeaux de la Coupe du Monde 2022.</vt:lpstr>
      <vt:lpstr>Pratique ton français !</vt:lpstr>
      <vt:lpstr>LE 3 p.93</vt:lpstr>
      <vt:lpstr>Online activity  Drapeau des pays https://create.kahoot.it/details/6e5e0a48-853a-4508-8313-e5f3752ec693  https://create.kahoot.it/details/b1330769-8d39-4032-947c-9139227387a2  Drapeaux : préposition DE https://create.kahoot.it/details/5c1bd7dc-8e29-4269-ab24-0a80280a09e9 </vt:lpstr>
      <vt:lpstr>PowerPoint Presentation</vt:lpstr>
      <vt:lpstr>Learning review</vt:lpstr>
      <vt:lpstr>V. Compréhension de texte (doc 2)</vt:lpstr>
      <vt:lpstr>Compréhension détaillée</vt:lpstr>
      <vt:lpstr>Transcription</vt:lpstr>
      <vt:lpstr>À la fin de la leçon…</vt:lpstr>
      <vt:lpstr>PowerPoint Presentation</vt:lpstr>
      <vt:lpstr>VI. Vocabulaire : Les nationalités</vt:lpstr>
      <vt:lpstr>Grammaire : le genre (masculin/féminin) et le nombre (Sg/ Pl) des adjectifs de nationalité</vt:lpstr>
      <vt:lpstr>PowerPoint Presentation</vt:lpstr>
      <vt:lpstr>LE 2 p.92</vt:lpstr>
      <vt:lpstr>LE 4 p.30</vt:lpstr>
      <vt:lpstr>LE 7,6 p.32</vt:lpstr>
      <vt:lpstr>Mettez les phrases au masculin.</vt:lpstr>
      <vt:lpstr>PowerPoint Presentation</vt:lpstr>
      <vt:lpstr>LE 5 p.32</vt:lpstr>
      <vt:lpstr>Warm-up </vt:lpstr>
      <vt:lpstr>Associez les débuts et fins de phrases.</vt:lpstr>
      <vt:lpstr>LE 12 p.33</vt:lpstr>
      <vt:lpstr>Online activity</vt:lpstr>
      <vt:lpstr>PowerPoint Presentation</vt:lpstr>
      <vt:lpstr>Learning review</vt:lpstr>
      <vt:lpstr>À la fin de la leçon…</vt:lpstr>
      <vt:lpstr>PowerPoint Presentation</vt:lpstr>
      <vt:lpstr>VII. Vocabulaire : La famille</vt:lpstr>
      <vt:lpstr>LE 2 p.28</vt:lpstr>
      <vt:lpstr>Online activity</vt:lpstr>
      <vt:lpstr>PowerPoint Presentation</vt:lpstr>
      <vt:lpstr>Learning review</vt:lpstr>
      <vt:lpstr>À la fin de la leçon…</vt:lpstr>
      <vt:lpstr>PowerPoint Presentation</vt:lpstr>
      <vt:lpstr>VIII. Grammaire: les adjectifs possessifs</vt:lpstr>
      <vt:lpstr>PowerPoint Presentation</vt:lpstr>
      <vt:lpstr>Complète avec un adjectif possessif.</vt:lpstr>
      <vt:lpstr>LE 3,4 p.31</vt:lpstr>
      <vt:lpstr>Online activity</vt:lpstr>
      <vt:lpstr>PowerPoint Presentation</vt:lpstr>
      <vt:lpstr>Learning review</vt:lpstr>
      <vt:lpstr>IX. Phonétique</vt:lpstr>
      <vt:lpstr>Practice your pronunciation !</vt:lpstr>
      <vt:lpstr>X. Production</vt:lpstr>
      <vt:lpstr>Learning outcomes</vt:lpstr>
      <vt:lpstr>Activités en ligne</vt:lpstr>
      <vt:lpstr>Portfolio</vt:lpstr>
      <vt:lpstr>How well have you performed with the Learning Objectives?</vt:lpstr>
      <vt:lpstr>Learning review</vt:lpstr>
      <vt:lpstr>Plenary and self reflection</vt:lpstr>
      <vt:lpstr>PowerPoint Presentation</vt:lpstr>
      <vt:lpstr>Fichier de révision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Partons pour la Francophonie</dc:title>
  <dc:creator>Chan, Makara Valery Ouk</dc:creator>
  <cp:lastModifiedBy>Chan, Makara Valery Ouk</cp:lastModifiedBy>
  <cp:revision>82</cp:revision>
  <cp:lastPrinted>2023-11-10T02:29:21Z</cp:lastPrinted>
  <dcterms:created xsi:type="dcterms:W3CDTF">2023-01-09T10:56:41Z</dcterms:created>
  <dcterms:modified xsi:type="dcterms:W3CDTF">2023-11-23T00:58:09Z</dcterms:modified>
</cp:coreProperties>
</file>