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4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5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6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notesSlides/notesSlide7.xml" ContentType="application/vnd.openxmlformats-officedocument.presentationml.notesSlide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notesSlides/notesSlide8.xml" ContentType="application/vnd.openxmlformats-officedocument.presentationml.notesSlide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0" r:id="rId4"/>
    <p:sldMasterId id="2147483660" r:id="rId5"/>
    <p:sldMasterId id="2147483729" r:id="rId6"/>
    <p:sldMasterId id="2147483648" r:id="rId7"/>
  </p:sldMasterIdLst>
  <p:notesMasterIdLst>
    <p:notesMasterId r:id="rId52"/>
  </p:notesMasterIdLst>
  <p:handoutMasterIdLst>
    <p:handoutMasterId r:id="rId53"/>
  </p:handoutMasterIdLst>
  <p:sldIdLst>
    <p:sldId id="1503" r:id="rId8"/>
    <p:sldId id="1485" r:id="rId9"/>
    <p:sldId id="387" r:id="rId10"/>
    <p:sldId id="1483" r:id="rId11"/>
    <p:sldId id="266" r:id="rId12"/>
    <p:sldId id="308" r:id="rId13"/>
    <p:sldId id="291" r:id="rId14"/>
    <p:sldId id="1481" r:id="rId15"/>
    <p:sldId id="1765" r:id="rId16"/>
    <p:sldId id="297" r:id="rId17"/>
    <p:sldId id="1486" r:id="rId18"/>
    <p:sldId id="1487" r:id="rId19"/>
    <p:sldId id="1492" r:id="rId20"/>
    <p:sldId id="1766" r:id="rId21"/>
    <p:sldId id="339" r:id="rId22"/>
    <p:sldId id="1493" r:id="rId23"/>
    <p:sldId id="1767" r:id="rId24"/>
    <p:sldId id="1779" r:id="rId25"/>
    <p:sldId id="1778" r:id="rId26"/>
    <p:sldId id="1780" r:id="rId27"/>
    <p:sldId id="1769" r:id="rId28"/>
    <p:sldId id="1781" r:id="rId29"/>
    <p:sldId id="1768" r:id="rId30"/>
    <p:sldId id="1496" r:id="rId31"/>
    <p:sldId id="1497" r:id="rId32"/>
    <p:sldId id="371" r:id="rId33"/>
    <p:sldId id="1782" r:id="rId34"/>
    <p:sldId id="372" r:id="rId35"/>
    <p:sldId id="1771" r:id="rId36"/>
    <p:sldId id="1772" r:id="rId37"/>
    <p:sldId id="1499" r:id="rId38"/>
    <p:sldId id="1500" r:id="rId39"/>
    <p:sldId id="1773" r:id="rId40"/>
    <p:sldId id="1777" r:id="rId41"/>
    <p:sldId id="1775" r:id="rId42"/>
    <p:sldId id="1776" r:id="rId43"/>
    <p:sldId id="1502" r:id="rId44"/>
    <p:sldId id="1379" r:id="rId45"/>
    <p:sldId id="1783" r:id="rId46"/>
    <p:sldId id="321" r:id="rId47"/>
    <p:sldId id="1490" r:id="rId48"/>
    <p:sldId id="1491" r:id="rId49"/>
    <p:sldId id="290" r:id="rId50"/>
    <p:sldId id="269" r:id="rId5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57" autoAdjust="0"/>
    <p:restoredTop sz="93063" autoAdjust="0"/>
  </p:normalViewPr>
  <p:slideViewPr>
    <p:cSldViewPr snapToGrid="0" snapToObjects="1">
      <p:cViewPr>
        <p:scale>
          <a:sx n="50" d="100"/>
          <a:sy n="50" d="100"/>
        </p:scale>
        <p:origin x="1815" y="84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46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64" d="100"/>
          <a:sy n="64" d="100"/>
        </p:scale>
        <p:origin x="2832" y="63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theme" Target="theme/theme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tableStyles" Target="tableStyles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notesMaster" Target="notesMasters/notesMaster1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sv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43.png"/><Relationship Id="rId14" Type="http://schemas.openxmlformats.org/officeDocument/2006/relationships/image" Target="../media/image48.svg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38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36.xml"/><Relationship Id="rId5" Type="http://schemas.openxmlformats.org/officeDocument/2006/relationships/slide" Target="../slides/slide30.xml"/><Relationship Id="rId4" Type="http://schemas.openxmlformats.org/officeDocument/2006/relationships/slide" Target="../slides/slide22.xml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sv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43.png"/><Relationship Id="rId14" Type="http://schemas.openxmlformats.org/officeDocument/2006/relationships/image" Target="../media/image48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algn="ctr" rtl="0"/>
          <a:r>
            <a:rPr lang="fr-FR" sz="1800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algn="ctr" rtl="0"/>
          <a:r>
            <a:rPr lang="fr-FR" sz="1800" b="1" noProof="0" dirty="0"/>
            <a:t>Culture</a:t>
          </a:r>
        </a:p>
        <a:p>
          <a:pPr algn="ctr" rtl="0"/>
          <a:r>
            <a:rPr lang="fr-FR" sz="1600" b="0" strike="sngStrike" noProof="0" dirty="0"/>
            <a:t>- L’emploi du temps au collège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algn="ctr" rtl="0"/>
          <a:r>
            <a:rPr lang="fr-FR" sz="1800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A961387-6C0E-4E8F-9EB1-BB91C5C05A30}">
      <dgm:prSet phldrT="[Text]" custT="1"/>
      <dgm:spPr/>
      <dgm:t>
        <a:bodyPr rtlCol="0" anchor="t"/>
        <a:lstStyle/>
        <a:p>
          <a:pPr algn="ctr" rtl="0"/>
          <a:r>
            <a:rPr lang="fr-FR" sz="1600" noProof="0" dirty="0"/>
            <a:t> Jours de la semaine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endParaRPr lang="fr-FR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endParaRPr lang="fr-FR"/>
        </a:p>
      </dgm:t>
    </dgm:pt>
    <dgm:pt modelId="{C2A1436E-2A87-4411-82B1-DB29AE292371}">
      <dgm:prSet phldrT="[Text]" custT="1"/>
      <dgm:spPr/>
      <dgm:t>
        <a:bodyPr anchor="t"/>
        <a:lstStyle/>
        <a:p>
          <a:pPr algn="ctr"/>
          <a:r>
            <a:rPr lang="fr-FR" sz="1600" noProof="0" dirty="0"/>
            <a:t>Demander et donner une explication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/>
        </a:p>
      </dgm:t>
    </dgm:pt>
    <dgm:pt modelId="{A0D2309D-4892-45E3-832D-17F83CD93239}">
      <dgm:prSet phldrT="[Text]" custT="1"/>
      <dgm:spPr/>
      <dgm:t>
        <a:bodyPr rtlCol="0" anchor="t"/>
        <a:lstStyle/>
        <a:p>
          <a:pPr algn="ctr" rtl="0"/>
          <a:r>
            <a:rPr lang="fr-FR" sz="1600" noProof="0" dirty="0"/>
            <a:t>Les activités de loisirs</a:t>
          </a:r>
        </a:p>
      </dgm:t>
    </dgm:pt>
    <dgm:pt modelId="{CA87D960-8414-47B8-8DF3-7AEC42FF9D95}" type="parTrans" cxnId="{AFEDB21F-6C58-44A3-B98B-783F1CCD4E30}">
      <dgm:prSet/>
      <dgm:spPr/>
      <dgm:t>
        <a:bodyPr/>
        <a:lstStyle/>
        <a:p>
          <a:endParaRPr lang="fr-FR"/>
        </a:p>
      </dgm:t>
    </dgm:pt>
    <dgm:pt modelId="{84AE5268-967B-469F-8199-0BD0906E17E7}" type="sibTrans" cxnId="{AFEDB21F-6C58-44A3-B98B-783F1CCD4E30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372" custLinFactY="343205" custLinFactNeighborX="-699" custLinFactNeighborY="4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AFEDB21F-6C58-44A3-B98B-783F1CCD4E30}" srcId="{B664F99F-53AA-47D9-8E4A-86CBE4805C81}" destId="{A0D2309D-4892-45E3-832D-17F83CD93239}" srcOrd="1" destOrd="0" parTransId="{CA87D960-8414-47B8-8DF3-7AEC42FF9D95}" sibTransId="{84AE5268-967B-469F-8199-0BD0906E17E7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4C4AB255-41D5-48AA-B6A5-FB2EADFC6BDF}" type="presOf" srcId="{A0D2309D-4892-45E3-832D-17F83CD93239}" destId="{52859561-4C40-474F-B39B-EAFCBBA049A0}" srcOrd="0" destOrd="2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E1C1A3C8-7D63-4405-BB02-0E926E487CE3}" type="presOf" srcId="{A0D2309D-4892-45E3-832D-17F83CD93239}" destId="{B76FA7E4-59BE-411D-B27B-C4189E79F869}" srcOrd="1" destOrd="2" presId="urn:microsoft.com/office/officeart/2005/8/layout/hList7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algn="ctr" rtl="0"/>
          <a:r>
            <a:rPr lang="fr-FR" sz="1800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algn="ctr" rtl="0"/>
          <a:r>
            <a:rPr lang="fr-FR" sz="1800" b="1" noProof="0" dirty="0"/>
            <a:t>Culture</a:t>
          </a:r>
        </a:p>
        <a:p>
          <a:pPr algn="ctr" rtl="0"/>
          <a:r>
            <a:rPr lang="fr-FR" sz="1600" b="0" strike="sngStrike" noProof="0" dirty="0"/>
            <a:t>- L’emploi du temps au collège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algn="ctr" rtl="0"/>
          <a:r>
            <a:rPr lang="fr-FR" sz="1800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A961387-6C0E-4E8F-9EB1-BB91C5C05A30}">
      <dgm:prSet phldrT="[Text]" custT="1"/>
      <dgm:spPr/>
      <dgm:t>
        <a:bodyPr rtlCol="0" anchor="t"/>
        <a:lstStyle/>
        <a:p>
          <a:pPr algn="ctr" rtl="0"/>
          <a:r>
            <a:rPr lang="fr-FR" sz="1600" strike="sngStrike" noProof="0" dirty="0"/>
            <a:t> Jours de la semaine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endParaRPr lang="fr-FR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endParaRPr lang="fr-FR"/>
        </a:p>
      </dgm:t>
    </dgm:pt>
    <dgm:pt modelId="{C2A1436E-2A87-4411-82B1-DB29AE292371}">
      <dgm:prSet phldrT="[Text]" custT="1"/>
      <dgm:spPr/>
      <dgm:t>
        <a:bodyPr anchor="t"/>
        <a:lstStyle/>
        <a:p>
          <a:pPr algn="ctr"/>
          <a:r>
            <a:rPr lang="fr-FR" sz="1600" noProof="0" dirty="0"/>
            <a:t>Demander et donner une explication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/>
        </a:p>
      </dgm:t>
    </dgm:pt>
    <dgm:pt modelId="{A0D2309D-4892-45E3-832D-17F83CD93239}">
      <dgm:prSet phldrT="[Text]" custT="1"/>
      <dgm:spPr/>
      <dgm:t>
        <a:bodyPr rtlCol="0" anchor="t"/>
        <a:lstStyle/>
        <a:p>
          <a:pPr algn="ctr" rtl="0"/>
          <a:r>
            <a:rPr lang="fr-FR" sz="1600" noProof="0" dirty="0"/>
            <a:t>Les activités de loisirs</a:t>
          </a:r>
        </a:p>
      </dgm:t>
    </dgm:pt>
    <dgm:pt modelId="{CA87D960-8414-47B8-8DF3-7AEC42FF9D95}" type="parTrans" cxnId="{AFEDB21F-6C58-44A3-B98B-783F1CCD4E30}">
      <dgm:prSet/>
      <dgm:spPr/>
      <dgm:t>
        <a:bodyPr/>
        <a:lstStyle/>
        <a:p>
          <a:endParaRPr lang="fr-FR"/>
        </a:p>
      </dgm:t>
    </dgm:pt>
    <dgm:pt modelId="{84AE5268-967B-469F-8199-0BD0906E17E7}" type="sibTrans" cxnId="{AFEDB21F-6C58-44A3-B98B-783F1CCD4E30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372" custLinFactY="343205" custLinFactNeighborX="-699" custLinFactNeighborY="4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AFEDB21F-6C58-44A3-B98B-783F1CCD4E30}" srcId="{B664F99F-53AA-47D9-8E4A-86CBE4805C81}" destId="{A0D2309D-4892-45E3-832D-17F83CD93239}" srcOrd="1" destOrd="0" parTransId="{CA87D960-8414-47B8-8DF3-7AEC42FF9D95}" sibTransId="{84AE5268-967B-469F-8199-0BD0906E17E7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4C4AB255-41D5-48AA-B6A5-FB2EADFC6BDF}" type="presOf" srcId="{A0D2309D-4892-45E3-832D-17F83CD93239}" destId="{52859561-4C40-474F-B39B-EAFCBBA049A0}" srcOrd="0" destOrd="2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E1C1A3C8-7D63-4405-BB02-0E926E487CE3}" type="presOf" srcId="{A0D2309D-4892-45E3-832D-17F83CD93239}" destId="{B76FA7E4-59BE-411D-B27B-C4189E79F869}" srcOrd="1" destOrd="2" presId="urn:microsoft.com/office/officeart/2005/8/layout/hList7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506ABB9-2C43-4661-8C30-8240C1BB2F4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621342-436B-4DA0-A651-3E5DB5CB21EA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lundi, il danse.</a:t>
          </a:r>
          <a:endParaRPr lang="en-US"/>
        </a:p>
      </dgm:t>
    </dgm:pt>
    <dgm:pt modelId="{D2F24845-D802-490C-A43C-8EB8BF6C7660}" type="parTrans" cxnId="{433E1133-40E4-47CA-8BD3-DBE3AD36B46C}">
      <dgm:prSet/>
      <dgm:spPr/>
      <dgm:t>
        <a:bodyPr/>
        <a:lstStyle/>
        <a:p>
          <a:endParaRPr lang="en-US"/>
        </a:p>
      </dgm:t>
    </dgm:pt>
    <dgm:pt modelId="{C9B72C7B-AA7B-485D-BA51-FD1510D5A1AA}" type="sibTrans" cxnId="{433E1133-40E4-47CA-8BD3-DBE3AD36B46C}">
      <dgm:prSet/>
      <dgm:spPr/>
      <dgm:t>
        <a:bodyPr/>
        <a:lstStyle/>
        <a:p>
          <a:endParaRPr lang="en-US"/>
        </a:p>
      </dgm:t>
    </dgm:pt>
    <dgm:pt modelId="{08943936-24F1-46B2-96E3-418C8C343F23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mardi, il regarde la télévision.</a:t>
          </a:r>
          <a:endParaRPr lang="en-US"/>
        </a:p>
      </dgm:t>
    </dgm:pt>
    <dgm:pt modelId="{955BCD9B-A778-4D6D-84C4-E79745F40B0E}" type="parTrans" cxnId="{B9F1EFCE-5517-4935-A0A7-26A62E8E9D34}">
      <dgm:prSet/>
      <dgm:spPr/>
      <dgm:t>
        <a:bodyPr/>
        <a:lstStyle/>
        <a:p>
          <a:endParaRPr lang="en-US"/>
        </a:p>
      </dgm:t>
    </dgm:pt>
    <dgm:pt modelId="{FADE1015-117D-4185-8F66-DF3497C9DFE6}" type="sibTrans" cxnId="{B9F1EFCE-5517-4935-A0A7-26A62E8E9D34}">
      <dgm:prSet/>
      <dgm:spPr/>
      <dgm:t>
        <a:bodyPr/>
        <a:lstStyle/>
        <a:p>
          <a:endParaRPr lang="en-US"/>
        </a:p>
      </dgm:t>
    </dgm:pt>
    <dgm:pt modelId="{457BF35E-21D7-4196-95A2-E622479E155A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mercredi, il joue aux jeux vidéo.</a:t>
          </a:r>
          <a:endParaRPr lang="en-US"/>
        </a:p>
      </dgm:t>
    </dgm:pt>
    <dgm:pt modelId="{696B44A8-54E0-420B-A03F-E99C87F22208}" type="parTrans" cxnId="{4A8BB6F0-B951-4A60-A2A7-09ACC8AE6094}">
      <dgm:prSet/>
      <dgm:spPr/>
      <dgm:t>
        <a:bodyPr/>
        <a:lstStyle/>
        <a:p>
          <a:endParaRPr lang="en-US"/>
        </a:p>
      </dgm:t>
    </dgm:pt>
    <dgm:pt modelId="{8BF38ECA-8957-41DD-8848-B27EF6914836}" type="sibTrans" cxnId="{4A8BB6F0-B951-4A60-A2A7-09ACC8AE6094}">
      <dgm:prSet/>
      <dgm:spPr/>
      <dgm:t>
        <a:bodyPr/>
        <a:lstStyle/>
        <a:p>
          <a:endParaRPr lang="en-US"/>
        </a:p>
      </dgm:t>
    </dgm:pt>
    <dgm:pt modelId="{0D66103C-C5B4-459B-A5DF-7D24B0A91BD8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jeudi, il écoute de la musique.</a:t>
          </a:r>
          <a:endParaRPr lang="en-US"/>
        </a:p>
      </dgm:t>
    </dgm:pt>
    <dgm:pt modelId="{D6800AF4-C486-49E6-B756-843CC294BDEF}" type="parTrans" cxnId="{64823610-A98A-4468-9CBB-515737144C02}">
      <dgm:prSet/>
      <dgm:spPr/>
      <dgm:t>
        <a:bodyPr/>
        <a:lstStyle/>
        <a:p>
          <a:endParaRPr lang="en-US"/>
        </a:p>
      </dgm:t>
    </dgm:pt>
    <dgm:pt modelId="{C43341C3-7EED-4D31-BD3B-9C2DD22A958E}" type="sibTrans" cxnId="{64823610-A98A-4468-9CBB-515737144C02}">
      <dgm:prSet/>
      <dgm:spPr/>
      <dgm:t>
        <a:bodyPr/>
        <a:lstStyle/>
        <a:p>
          <a:endParaRPr lang="en-US"/>
        </a:p>
      </dgm:t>
    </dgm:pt>
    <dgm:pt modelId="{CE41CBCB-F95B-4508-920B-492253F94F77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vendredi, il passe du temps avec ses amis.</a:t>
          </a:r>
          <a:endParaRPr lang="en-US"/>
        </a:p>
      </dgm:t>
    </dgm:pt>
    <dgm:pt modelId="{DA678B2E-5E26-4A7F-8532-6FFCAF49EA90}" type="parTrans" cxnId="{6E6FC57F-78E8-423C-B558-DA02A01F291C}">
      <dgm:prSet/>
      <dgm:spPr/>
      <dgm:t>
        <a:bodyPr/>
        <a:lstStyle/>
        <a:p>
          <a:endParaRPr lang="en-US"/>
        </a:p>
      </dgm:t>
    </dgm:pt>
    <dgm:pt modelId="{74690705-C5C7-44A6-8198-232528CBBB94}" type="sibTrans" cxnId="{6E6FC57F-78E8-423C-B558-DA02A01F291C}">
      <dgm:prSet/>
      <dgm:spPr/>
      <dgm:t>
        <a:bodyPr/>
        <a:lstStyle/>
        <a:p>
          <a:endParaRPr lang="en-US"/>
        </a:p>
      </dgm:t>
    </dgm:pt>
    <dgm:pt modelId="{3BEF8460-2F05-4B3E-86FD-DCE53E57AE08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samedi, il va au collège.</a:t>
          </a:r>
          <a:endParaRPr lang="en-US"/>
        </a:p>
      </dgm:t>
    </dgm:pt>
    <dgm:pt modelId="{D14375ED-505C-4C7D-8064-EC51A917AB6A}" type="parTrans" cxnId="{D3113DE4-B24C-4501-A05E-4C467002E94F}">
      <dgm:prSet/>
      <dgm:spPr/>
      <dgm:t>
        <a:bodyPr/>
        <a:lstStyle/>
        <a:p>
          <a:endParaRPr lang="en-US"/>
        </a:p>
      </dgm:t>
    </dgm:pt>
    <dgm:pt modelId="{C3C4405E-BFAD-4860-BB83-154549153BFC}" type="sibTrans" cxnId="{D3113DE4-B24C-4501-A05E-4C467002E94F}">
      <dgm:prSet/>
      <dgm:spPr/>
      <dgm:t>
        <a:bodyPr/>
        <a:lstStyle/>
        <a:p>
          <a:endParaRPr lang="en-US"/>
        </a:p>
      </dgm:t>
    </dgm:pt>
    <dgm:pt modelId="{10230633-6FAE-41E9-8A6F-D72367296360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dimanche, il reste à la maison.</a:t>
          </a:r>
          <a:endParaRPr lang="en-US"/>
        </a:p>
      </dgm:t>
    </dgm:pt>
    <dgm:pt modelId="{9BBD6917-3387-4956-B764-4AD1DCE5C79B}" type="parTrans" cxnId="{674D6D0C-2761-4DCB-AC5E-3C7936CFE536}">
      <dgm:prSet/>
      <dgm:spPr/>
      <dgm:t>
        <a:bodyPr/>
        <a:lstStyle/>
        <a:p>
          <a:endParaRPr lang="en-US"/>
        </a:p>
      </dgm:t>
    </dgm:pt>
    <dgm:pt modelId="{10063D3B-E762-4E6C-B900-DA6FB4C7A547}" type="sibTrans" cxnId="{674D6D0C-2761-4DCB-AC5E-3C7936CFE536}">
      <dgm:prSet/>
      <dgm:spPr/>
      <dgm:t>
        <a:bodyPr/>
        <a:lstStyle/>
        <a:p>
          <a:endParaRPr lang="en-US"/>
        </a:p>
      </dgm:t>
    </dgm:pt>
    <dgm:pt modelId="{B165C460-DA63-49F0-BC15-918397C64E0B}" type="pres">
      <dgm:prSet presAssocID="{C506ABB9-2C43-4661-8C30-8240C1BB2F42}" presName="root" presStyleCnt="0">
        <dgm:presLayoutVars>
          <dgm:dir/>
          <dgm:resizeHandles val="exact"/>
        </dgm:presLayoutVars>
      </dgm:prSet>
      <dgm:spPr/>
    </dgm:pt>
    <dgm:pt modelId="{0DEF315B-A17D-46E3-8D35-6C8B020E503C}" type="pres">
      <dgm:prSet presAssocID="{73621342-436B-4DA0-A651-3E5DB5CB21EA}" presName="compNode" presStyleCnt="0"/>
      <dgm:spPr/>
    </dgm:pt>
    <dgm:pt modelId="{48601A93-71AD-486E-9436-8C6ACF8B2EE6}" type="pres">
      <dgm:prSet presAssocID="{73621342-436B-4DA0-A651-3E5DB5CB21EA}" presName="bgRect" presStyleLbl="bgShp" presStyleIdx="0" presStyleCnt="7"/>
      <dgm:spPr/>
    </dgm:pt>
    <dgm:pt modelId="{301C7782-232C-48D1-9FEA-3D5AFE129DF6}" type="pres">
      <dgm:prSet presAssocID="{73621342-436B-4DA0-A651-3E5DB5CB21EA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nser"/>
        </a:ext>
      </dgm:extLst>
    </dgm:pt>
    <dgm:pt modelId="{890B0A77-8520-4F35-8894-F6E6E0A99228}" type="pres">
      <dgm:prSet presAssocID="{73621342-436B-4DA0-A651-3E5DB5CB21EA}" presName="spaceRect" presStyleCnt="0"/>
      <dgm:spPr/>
    </dgm:pt>
    <dgm:pt modelId="{C5A84B0E-9C18-4863-8613-4AFBC0993D54}" type="pres">
      <dgm:prSet presAssocID="{73621342-436B-4DA0-A651-3E5DB5CB21EA}" presName="parTx" presStyleLbl="revTx" presStyleIdx="0" presStyleCnt="7">
        <dgm:presLayoutVars>
          <dgm:chMax val="0"/>
          <dgm:chPref val="0"/>
        </dgm:presLayoutVars>
      </dgm:prSet>
      <dgm:spPr/>
    </dgm:pt>
    <dgm:pt modelId="{2FA1F1C7-323C-4DB9-9D5C-8559C05CA81D}" type="pres">
      <dgm:prSet presAssocID="{C9B72C7B-AA7B-485D-BA51-FD1510D5A1AA}" presName="sibTrans" presStyleCnt="0"/>
      <dgm:spPr/>
    </dgm:pt>
    <dgm:pt modelId="{F0496275-2928-411E-8C2F-CDF1BEC1773B}" type="pres">
      <dgm:prSet presAssocID="{08943936-24F1-46B2-96E3-418C8C343F23}" presName="compNode" presStyleCnt="0"/>
      <dgm:spPr/>
    </dgm:pt>
    <dgm:pt modelId="{11A2B414-AFD2-49AE-B14A-E628E8DF4024}" type="pres">
      <dgm:prSet presAssocID="{08943936-24F1-46B2-96E3-418C8C343F23}" presName="bgRect" presStyleLbl="bgShp" presStyleIdx="1" presStyleCnt="7"/>
      <dgm:spPr/>
    </dgm:pt>
    <dgm:pt modelId="{6FD11A7A-AD5D-4929-87AD-30BDC36A47E0}" type="pres">
      <dgm:prSet presAssocID="{08943936-24F1-46B2-96E3-418C8C343F23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élévision"/>
        </a:ext>
      </dgm:extLst>
    </dgm:pt>
    <dgm:pt modelId="{1BF3CA3E-663F-4974-AD9D-1860FC432A2C}" type="pres">
      <dgm:prSet presAssocID="{08943936-24F1-46B2-96E3-418C8C343F23}" presName="spaceRect" presStyleCnt="0"/>
      <dgm:spPr/>
    </dgm:pt>
    <dgm:pt modelId="{40EBC763-00FD-4004-928D-96ABBE5F3749}" type="pres">
      <dgm:prSet presAssocID="{08943936-24F1-46B2-96E3-418C8C343F23}" presName="parTx" presStyleLbl="revTx" presStyleIdx="1" presStyleCnt="7">
        <dgm:presLayoutVars>
          <dgm:chMax val="0"/>
          <dgm:chPref val="0"/>
        </dgm:presLayoutVars>
      </dgm:prSet>
      <dgm:spPr/>
    </dgm:pt>
    <dgm:pt modelId="{26BBED1B-CDC8-4FA2-9084-AD11F719EC9C}" type="pres">
      <dgm:prSet presAssocID="{FADE1015-117D-4185-8F66-DF3497C9DFE6}" presName="sibTrans" presStyleCnt="0"/>
      <dgm:spPr/>
    </dgm:pt>
    <dgm:pt modelId="{484F3E4E-432B-4D23-91B6-7273B731C409}" type="pres">
      <dgm:prSet presAssocID="{457BF35E-21D7-4196-95A2-E622479E155A}" presName="compNode" presStyleCnt="0"/>
      <dgm:spPr/>
    </dgm:pt>
    <dgm:pt modelId="{E27F5564-DF15-4159-9995-B3EEC9C683C4}" type="pres">
      <dgm:prSet presAssocID="{457BF35E-21D7-4196-95A2-E622479E155A}" presName="bgRect" presStyleLbl="bgShp" presStyleIdx="2" presStyleCnt="7"/>
      <dgm:spPr/>
    </dgm:pt>
    <dgm:pt modelId="{4825207F-F204-4FF4-828F-AB575F94395D}" type="pres">
      <dgm:prSet presAssocID="{457BF35E-21D7-4196-95A2-E622479E155A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me controller"/>
        </a:ext>
      </dgm:extLst>
    </dgm:pt>
    <dgm:pt modelId="{DBE8ED1F-7EA1-4DA6-BA35-84D93DAB2CFF}" type="pres">
      <dgm:prSet presAssocID="{457BF35E-21D7-4196-95A2-E622479E155A}" presName="spaceRect" presStyleCnt="0"/>
      <dgm:spPr/>
    </dgm:pt>
    <dgm:pt modelId="{82D84B61-2C93-4C4E-96DA-853744C7388E}" type="pres">
      <dgm:prSet presAssocID="{457BF35E-21D7-4196-95A2-E622479E155A}" presName="parTx" presStyleLbl="revTx" presStyleIdx="2" presStyleCnt="7">
        <dgm:presLayoutVars>
          <dgm:chMax val="0"/>
          <dgm:chPref val="0"/>
        </dgm:presLayoutVars>
      </dgm:prSet>
      <dgm:spPr/>
    </dgm:pt>
    <dgm:pt modelId="{59E66FF8-790C-4750-8CCA-6B2848475654}" type="pres">
      <dgm:prSet presAssocID="{8BF38ECA-8957-41DD-8848-B27EF6914836}" presName="sibTrans" presStyleCnt="0"/>
      <dgm:spPr/>
    </dgm:pt>
    <dgm:pt modelId="{673C1886-6697-440B-8E85-700390C899D3}" type="pres">
      <dgm:prSet presAssocID="{0D66103C-C5B4-459B-A5DF-7D24B0A91BD8}" presName="compNode" presStyleCnt="0"/>
      <dgm:spPr/>
    </dgm:pt>
    <dgm:pt modelId="{89FCDA89-3FDE-419A-AFBC-DB03DFA297B0}" type="pres">
      <dgm:prSet presAssocID="{0D66103C-C5B4-459B-A5DF-7D24B0A91BD8}" presName="bgRect" presStyleLbl="bgShp" presStyleIdx="3" presStyleCnt="7"/>
      <dgm:spPr/>
    </dgm:pt>
    <dgm:pt modelId="{2D644120-8645-4D7E-9C02-02933C8A2761}" type="pres">
      <dgm:prSet presAssocID="{0D66103C-C5B4-459B-A5DF-7D24B0A91BD8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ique"/>
        </a:ext>
      </dgm:extLst>
    </dgm:pt>
    <dgm:pt modelId="{ADF0E35E-1955-45CE-BF10-93822F4F1B7B}" type="pres">
      <dgm:prSet presAssocID="{0D66103C-C5B4-459B-A5DF-7D24B0A91BD8}" presName="spaceRect" presStyleCnt="0"/>
      <dgm:spPr/>
    </dgm:pt>
    <dgm:pt modelId="{ADFB574B-6558-4F0D-A591-8A8045E9002D}" type="pres">
      <dgm:prSet presAssocID="{0D66103C-C5B4-459B-A5DF-7D24B0A91BD8}" presName="parTx" presStyleLbl="revTx" presStyleIdx="3" presStyleCnt="7">
        <dgm:presLayoutVars>
          <dgm:chMax val="0"/>
          <dgm:chPref val="0"/>
        </dgm:presLayoutVars>
      </dgm:prSet>
      <dgm:spPr/>
    </dgm:pt>
    <dgm:pt modelId="{5C1190A2-0C6C-4968-883D-4F54AB96FF80}" type="pres">
      <dgm:prSet presAssocID="{C43341C3-7EED-4D31-BD3B-9C2DD22A958E}" presName="sibTrans" presStyleCnt="0"/>
      <dgm:spPr/>
    </dgm:pt>
    <dgm:pt modelId="{780D877D-68F8-4795-96FE-291BA448588C}" type="pres">
      <dgm:prSet presAssocID="{CE41CBCB-F95B-4508-920B-492253F94F77}" presName="compNode" presStyleCnt="0"/>
      <dgm:spPr/>
    </dgm:pt>
    <dgm:pt modelId="{37558322-73D0-4E33-A111-2BCAC6D7605B}" type="pres">
      <dgm:prSet presAssocID="{CE41CBCB-F95B-4508-920B-492253F94F77}" presName="bgRect" presStyleLbl="bgShp" presStyleIdx="4" presStyleCnt="7"/>
      <dgm:spPr/>
    </dgm:pt>
    <dgm:pt modelId="{103DDD51-4E03-46E9-AD86-A616A2AA464A}" type="pres">
      <dgm:prSet presAssocID="{CE41CBCB-F95B-4508-920B-492253F94F77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eprechaun Hat"/>
        </a:ext>
      </dgm:extLst>
    </dgm:pt>
    <dgm:pt modelId="{BEA0F054-7547-4797-97CC-8BEDDB482237}" type="pres">
      <dgm:prSet presAssocID="{CE41CBCB-F95B-4508-920B-492253F94F77}" presName="spaceRect" presStyleCnt="0"/>
      <dgm:spPr/>
    </dgm:pt>
    <dgm:pt modelId="{B5902F74-6D9A-46EF-A52E-550453439D09}" type="pres">
      <dgm:prSet presAssocID="{CE41CBCB-F95B-4508-920B-492253F94F77}" presName="parTx" presStyleLbl="revTx" presStyleIdx="4" presStyleCnt="7">
        <dgm:presLayoutVars>
          <dgm:chMax val="0"/>
          <dgm:chPref val="0"/>
        </dgm:presLayoutVars>
      </dgm:prSet>
      <dgm:spPr/>
    </dgm:pt>
    <dgm:pt modelId="{C8D6B286-E407-4F04-9367-030A15CA71DB}" type="pres">
      <dgm:prSet presAssocID="{74690705-C5C7-44A6-8198-232528CBBB94}" presName="sibTrans" presStyleCnt="0"/>
      <dgm:spPr/>
    </dgm:pt>
    <dgm:pt modelId="{98309B9F-93FA-4958-88B8-C66111B8238C}" type="pres">
      <dgm:prSet presAssocID="{3BEF8460-2F05-4B3E-86FD-DCE53E57AE08}" presName="compNode" presStyleCnt="0"/>
      <dgm:spPr/>
    </dgm:pt>
    <dgm:pt modelId="{A53F9C3F-7560-4842-95D4-983A09336514}" type="pres">
      <dgm:prSet presAssocID="{3BEF8460-2F05-4B3E-86FD-DCE53E57AE08}" presName="bgRect" presStyleLbl="bgShp" presStyleIdx="5" presStyleCnt="7"/>
      <dgm:spPr/>
    </dgm:pt>
    <dgm:pt modelId="{A3D9D079-C24D-4548-8CC0-66697ABE0A7E}" type="pres">
      <dgm:prSet presAssocID="{3BEF8460-2F05-4B3E-86FD-DCE53E57AE08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École"/>
        </a:ext>
      </dgm:extLst>
    </dgm:pt>
    <dgm:pt modelId="{3F6DA85B-2AEB-47B1-8DC5-563476BA4362}" type="pres">
      <dgm:prSet presAssocID="{3BEF8460-2F05-4B3E-86FD-DCE53E57AE08}" presName="spaceRect" presStyleCnt="0"/>
      <dgm:spPr/>
    </dgm:pt>
    <dgm:pt modelId="{236D320F-1F72-4680-B6CB-649D72040D7F}" type="pres">
      <dgm:prSet presAssocID="{3BEF8460-2F05-4B3E-86FD-DCE53E57AE08}" presName="parTx" presStyleLbl="revTx" presStyleIdx="5" presStyleCnt="7">
        <dgm:presLayoutVars>
          <dgm:chMax val="0"/>
          <dgm:chPref val="0"/>
        </dgm:presLayoutVars>
      </dgm:prSet>
      <dgm:spPr/>
    </dgm:pt>
    <dgm:pt modelId="{560B1355-3B75-4FC4-8C06-35E4BEA42B08}" type="pres">
      <dgm:prSet presAssocID="{C3C4405E-BFAD-4860-BB83-154549153BFC}" presName="sibTrans" presStyleCnt="0"/>
      <dgm:spPr/>
    </dgm:pt>
    <dgm:pt modelId="{EF3FB937-F1B4-4986-B3C7-1154B6E41E1A}" type="pres">
      <dgm:prSet presAssocID="{10230633-6FAE-41E9-8A6F-D72367296360}" presName="compNode" presStyleCnt="0"/>
      <dgm:spPr/>
    </dgm:pt>
    <dgm:pt modelId="{535C3E60-C0E5-44B7-BCA0-D1E1F1040F72}" type="pres">
      <dgm:prSet presAssocID="{10230633-6FAE-41E9-8A6F-D72367296360}" presName="bgRect" presStyleLbl="bgShp" presStyleIdx="6" presStyleCnt="7"/>
      <dgm:spPr/>
    </dgm:pt>
    <dgm:pt modelId="{F188678F-5DA3-4F8F-B1FB-68B7723BE32C}" type="pres">
      <dgm:prSet presAssocID="{10230633-6FAE-41E9-8A6F-D72367296360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ison"/>
        </a:ext>
      </dgm:extLst>
    </dgm:pt>
    <dgm:pt modelId="{BEA6A4A6-F6A4-488E-946F-B987B88E1D6D}" type="pres">
      <dgm:prSet presAssocID="{10230633-6FAE-41E9-8A6F-D72367296360}" presName="spaceRect" presStyleCnt="0"/>
      <dgm:spPr/>
    </dgm:pt>
    <dgm:pt modelId="{A503B932-C19A-4387-B158-FE7C93A33F42}" type="pres">
      <dgm:prSet presAssocID="{10230633-6FAE-41E9-8A6F-D72367296360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674D6D0C-2761-4DCB-AC5E-3C7936CFE536}" srcId="{C506ABB9-2C43-4661-8C30-8240C1BB2F42}" destId="{10230633-6FAE-41E9-8A6F-D72367296360}" srcOrd="6" destOrd="0" parTransId="{9BBD6917-3387-4956-B764-4AD1DCE5C79B}" sibTransId="{10063D3B-E762-4E6C-B900-DA6FB4C7A547}"/>
    <dgm:cxn modelId="{64823610-A98A-4468-9CBB-515737144C02}" srcId="{C506ABB9-2C43-4661-8C30-8240C1BB2F42}" destId="{0D66103C-C5B4-459B-A5DF-7D24B0A91BD8}" srcOrd="3" destOrd="0" parTransId="{D6800AF4-C486-49E6-B756-843CC294BDEF}" sibTransId="{C43341C3-7EED-4D31-BD3B-9C2DD22A958E}"/>
    <dgm:cxn modelId="{433E1133-40E4-47CA-8BD3-DBE3AD36B46C}" srcId="{C506ABB9-2C43-4661-8C30-8240C1BB2F42}" destId="{73621342-436B-4DA0-A651-3E5DB5CB21EA}" srcOrd="0" destOrd="0" parTransId="{D2F24845-D802-490C-A43C-8EB8BF6C7660}" sibTransId="{C9B72C7B-AA7B-485D-BA51-FD1510D5A1AA}"/>
    <dgm:cxn modelId="{C5FFB741-E84F-411D-9D91-A690A69BD81F}" type="presOf" srcId="{C506ABB9-2C43-4661-8C30-8240C1BB2F42}" destId="{B165C460-DA63-49F0-BC15-918397C64E0B}" srcOrd="0" destOrd="0" presId="urn:microsoft.com/office/officeart/2018/2/layout/IconVerticalSolidList"/>
    <dgm:cxn modelId="{FD8B8C67-C003-43E3-88A3-C9C78139F58B}" type="presOf" srcId="{0D66103C-C5B4-459B-A5DF-7D24B0A91BD8}" destId="{ADFB574B-6558-4F0D-A591-8A8045E9002D}" srcOrd="0" destOrd="0" presId="urn:microsoft.com/office/officeart/2018/2/layout/IconVerticalSolidList"/>
    <dgm:cxn modelId="{6E6FC57F-78E8-423C-B558-DA02A01F291C}" srcId="{C506ABB9-2C43-4661-8C30-8240C1BB2F42}" destId="{CE41CBCB-F95B-4508-920B-492253F94F77}" srcOrd="4" destOrd="0" parTransId="{DA678B2E-5E26-4A7F-8532-6FFCAF49EA90}" sibTransId="{74690705-C5C7-44A6-8198-232528CBBB94}"/>
    <dgm:cxn modelId="{8C80C689-2BE6-4E63-85CD-0407C0590D01}" type="presOf" srcId="{CE41CBCB-F95B-4508-920B-492253F94F77}" destId="{B5902F74-6D9A-46EF-A52E-550453439D09}" srcOrd="0" destOrd="0" presId="urn:microsoft.com/office/officeart/2018/2/layout/IconVerticalSolidList"/>
    <dgm:cxn modelId="{5BC54890-0C50-4160-AA23-530980E2BEC6}" type="presOf" srcId="{10230633-6FAE-41E9-8A6F-D72367296360}" destId="{A503B932-C19A-4387-B158-FE7C93A33F42}" srcOrd="0" destOrd="0" presId="urn:microsoft.com/office/officeart/2018/2/layout/IconVerticalSolidList"/>
    <dgm:cxn modelId="{53B67A94-D913-41A1-8C25-DB8A45A48794}" type="presOf" srcId="{3BEF8460-2F05-4B3E-86FD-DCE53E57AE08}" destId="{236D320F-1F72-4680-B6CB-649D72040D7F}" srcOrd="0" destOrd="0" presId="urn:microsoft.com/office/officeart/2018/2/layout/IconVerticalSolidList"/>
    <dgm:cxn modelId="{A3ABD398-C2F5-42D2-9E57-6FD9D04BE593}" type="presOf" srcId="{08943936-24F1-46B2-96E3-418C8C343F23}" destId="{40EBC763-00FD-4004-928D-96ABBE5F3749}" srcOrd="0" destOrd="0" presId="urn:microsoft.com/office/officeart/2018/2/layout/IconVerticalSolidList"/>
    <dgm:cxn modelId="{6FA168CC-9C44-42AB-B867-6D2E230489BC}" type="presOf" srcId="{457BF35E-21D7-4196-95A2-E622479E155A}" destId="{82D84B61-2C93-4C4E-96DA-853744C7388E}" srcOrd="0" destOrd="0" presId="urn:microsoft.com/office/officeart/2018/2/layout/IconVerticalSolidList"/>
    <dgm:cxn modelId="{B9F1EFCE-5517-4935-A0A7-26A62E8E9D34}" srcId="{C506ABB9-2C43-4661-8C30-8240C1BB2F42}" destId="{08943936-24F1-46B2-96E3-418C8C343F23}" srcOrd="1" destOrd="0" parTransId="{955BCD9B-A778-4D6D-84C4-E79745F40B0E}" sibTransId="{FADE1015-117D-4185-8F66-DF3497C9DFE6}"/>
    <dgm:cxn modelId="{83770CD6-1F60-4F65-8A35-2F7BCBD3AC09}" type="presOf" srcId="{73621342-436B-4DA0-A651-3E5DB5CB21EA}" destId="{C5A84B0E-9C18-4863-8613-4AFBC0993D54}" srcOrd="0" destOrd="0" presId="urn:microsoft.com/office/officeart/2018/2/layout/IconVerticalSolidList"/>
    <dgm:cxn modelId="{D3113DE4-B24C-4501-A05E-4C467002E94F}" srcId="{C506ABB9-2C43-4661-8C30-8240C1BB2F42}" destId="{3BEF8460-2F05-4B3E-86FD-DCE53E57AE08}" srcOrd="5" destOrd="0" parTransId="{D14375ED-505C-4C7D-8064-EC51A917AB6A}" sibTransId="{C3C4405E-BFAD-4860-BB83-154549153BFC}"/>
    <dgm:cxn modelId="{4A8BB6F0-B951-4A60-A2A7-09ACC8AE6094}" srcId="{C506ABB9-2C43-4661-8C30-8240C1BB2F42}" destId="{457BF35E-21D7-4196-95A2-E622479E155A}" srcOrd="2" destOrd="0" parTransId="{696B44A8-54E0-420B-A03F-E99C87F22208}" sibTransId="{8BF38ECA-8957-41DD-8848-B27EF6914836}"/>
    <dgm:cxn modelId="{8FA111E9-65DB-48A8-8C38-9E84D715AA72}" type="presParOf" srcId="{B165C460-DA63-49F0-BC15-918397C64E0B}" destId="{0DEF315B-A17D-46E3-8D35-6C8B020E503C}" srcOrd="0" destOrd="0" presId="urn:microsoft.com/office/officeart/2018/2/layout/IconVerticalSolidList"/>
    <dgm:cxn modelId="{0A2630FE-2736-49E0-8023-C4F47861D519}" type="presParOf" srcId="{0DEF315B-A17D-46E3-8D35-6C8B020E503C}" destId="{48601A93-71AD-486E-9436-8C6ACF8B2EE6}" srcOrd="0" destOrd="0" presId="urn:microsoft.com/office/officeart/2018/2/layout/IconVerticalSolidList"/>
    <dgm:cxn modelId="{867708EC-A077-435B-9D3D-DD5FCC6A0F7D}" type="presParOf" srcId="{0DEF315B-A17D-46E3-8D35-6C8B020E503C}" destId="{301C7782-232C-48D1-9FEA-3D5AFE129DF6}" srcOrd="1" destOrd="0" presId="urn:microsoft.com/office/officeart/2018/2/layout/IconVerticalSolidList"/>
    <dgm:cxn modelId="{A5DBC116-8F3C-434F-8374-075AF08F6ACD}" type="presParOf" srcId="{0DEF315B-A17D-46E3-8D35-6C8B020E503C}" destId="{890B0A77-8520-4F35-8894-F6E6E0A99228}" srcOrd="2" destOrd="0" presId="urn:microsoft.com/office/officeart/2018/2/layout/IconVerticalSolidList"/>
    <dgm:cxn modelId="{F4BDFE0F-D090-430E-A6E3-9E2A27639B61}" type="presParOf" srcId="{0DEF315B-A17D-46E3-8D35-6C8B020E503C}" destId="{C5A84B0E-9C18-4863-8613-4AFBC0993D54}" srcOrd="3" destOrd="0" presId="urn:microsoft.com/office/officeart/2018/2/layout/IconVerticalSolidList"/>
    <dgm:cxn modelId="{FCB02D47-BA5F-4B7E-9CB9-7304D62DB086}" type="presParOf" srcId="{B165C460-DA63-49F0-BC15-918397C64E0B}" destId="{2FA1F1C7-323C-4DB9-9D5C-8559C05CA81D}" srcOrd="1" destOrd="0" presId="urn:microsoft.com/office/officeart/2018/2/layout/IconVerticalSolidList"/>
    <dgm:cxn modelId="{F743E8F7-A2D9-48C0-A6EF-85C2A61943F3}" type="presParOf" srcId="{B165C460-DA63-49F0-BC15-918397C64E0B}" destId="{F0496275-2928-411E-8C2F-CDF1BEC1773B}" srcOrd="2" destOrd="0" presId="urn:microsoft.com/office/officeart/2018/2/layout/IconVerticalSolidList"/>
    <dgm:cxn modelId="{F5E1DAC2-48E5-4213-AD55-FDB1DB03F27A}" type="presParOf" srcId="{F0496275-2928-411E-8C2F-CDF1BEC1773B}" destId="{11A2B414-AFD2-49AE-B14A-E628E8DF4024}" srcOrd="0" destOrd="0" presId="urn:microsoft.com/office/officeart/2018/2/layout/IconVerticalSolidList"/>
    <dgm:cxn modelId="{55BFDCB2-1979-4F94-A02E-9D57B9798C85}" type="presParOf" srcId="{F0496275-2928-411E-8C2F-CDF1BEC1773B}" destId="{6FD11A7A-AD5D-4929-87AD-30BDC36A47E0}" srcOrd="1" destOrd="0" presId="urn:microsoft.com/office/officeart/2018/2/layout/IconVerticalSolidList"/>
    <dgm:cxn modelId="{EAB7FADC-0D93-497A-A745-252AF68FD028}" type="presParOf" srcId="{F0496275-2928-411E-8C2F-CDF1BEC1773B}" destId="{1BF3CA3E-663F-4974-AD9D-1860FC432A2C}" srcOrd="2" destOrd="0" presId="urn:microsoft.com/office/officeart/2018/2/layout/IconVerticalSolidList"/>
    <dgm:cxn modelId="{38954F09-82D5-48FC-854A-2CEBA1F3C70A}" type="presParOf" srcId="{F0496275-2928-411E-8C2F-CDF1BEC1773B}" destId="{40EBC763-00FD-4004-928D-96ABBE5F3749}" srcOrd="3" destOrd="0" presId="urn:microsoft.com/office/officeart/2018/2/layout/IconVerticalSolidList"/>
    <dgm:cxn modelId="{ABE6EA59-558E-45AE-AF0A-786C98985905}" type="presParOf" srcId="{B165C460-DA63-49F0-BC15-918397C64E0B}" destId="{26BBED1B-CDC8-4FA2-9084-AD11F719EC9C}" srcOrd="3" destOrd="0" presId="urn:microsoft.com/office/officeart/2018/2/layout/IconVerticalSolidList"/>
    <dgm:cxn modelId="{7F28FB72-5905-4912-83B0-717DC987FF76}" type="presParOf" srcId="{B165C460-DA63-49F0-BC15-918397C64E0B}" destId="{484F3E4E-432B-4D23-91B6-7273B731C409}" srcOrd="4" destOrd="0" presId="urn:microsoft.com/office/officeart/2018/2/layout/IconVerticalSolidList"/>
    <dgm:cxn modelId="{79500757-95AE-4BB0-B673-7E8982DB4669}" type="presParOf" srcId="{484F3E4E-432B-4D23-91B6-7273B731C409}" destId="{E27F5564-DF15-4159-9995-B3EEC9C683C4}" srcOrd="0" destOrd="0" presId="urn:microsoft.com/office/officeart/2018/2/layout/IconVerticalSolidList"/>
    <dgm:cxn modelId="{0302B891-DEBA-42FB-9E8A-428AD49B8F9A}" type="presParOf" srcId="{484F3E4E-432B-4D23-91B6-7273B731C409}" destId="{4825207F-F204-4FF4-828F-AB575F94395D}" srcOrd="1" destOrd="0" presId="urn:microsoft.com/office/officeart/2018/2/layout/IconVerticalSolidList"/>
    <dgm:cxn modelId="{AE952FE6-FA35-4015-8DCC-F42766D82F94}" type="presParOf" srcId="{484F3E4E-432B-4D23-91B6-7273B731C409}" destId="{DBE8ED1F-7EA1-4DA6-BA35-84D93DAB2CFF}" srcOrd="2" destOrd="0" presId="urn:microsoft.com/office/officeart/2018/2/layout/IconVerticalSolidList"/>
    <dgm:cxn modelId="{A3201653-827E-4F68-83AC-F0F31CB64C41}" type="presParOf" srcId="{484F3E4E-432B-4D23-91B6-7273B731C409}" destId="{82D84B61-2C93-4C4E-96DA-853744C7388E}" srcOrd="3" destOrd="0" presId="urn:microsoft.com/office/officeart/2018/2/layout/IconVerticalSolidList"/>
    <dgm:cxn modelId="{BA7D5D09-ECF0-4E12-8089-5672BD322F96}" type="presParOf" srcId="{B165C460-DA63-49F0-BC15-918397C64E0B}" destId="{59E66FF8-790C-4750-8CCA-6B2848475654}" srcOrd="5" destOrd="0" presId="urn:microsoft.com/office/officeart/2018/2/layout/IconVerticalSolidList"/>
    <dgm:cxn modelId="{04037157-08E0-4AFC-A671-2F3660336990}" type="presParOf" srcId="{B165C460-DA63-49F0-BC15-918397C64E0B}" destId="{673C1886-6697-440B-8E85-700390C899D3}" srcOrd="6" destOrd="0" presId="urn:microsoft.com/office/officeart/2018/2/layout/IconVerticalSolidList"/>
    <dgm:cxn modelId="{1C967AD2-68C0-4CEF-A603-5C212D8BB024}" type="presParOf" srcId="{673C1886-6697-440B-8E85-700390C899D3}" destId="{89FCDA89-3FDE-419A-AFBC-DB03DFA297B0}" srcOrd="0" destOrd="0" presId="urn:microsoft.com/office/officeart/2018/2/layout/IconVerticalSolidList"/>
    <dgm:cxn modelId="{694BA755-2AA7-4A1A-9D0D-B740FF6D5D46}" type="presParOf" srcId="{673C1886-6697-440B-8E85-700390C899D3}" destId="{2D644120-8645-4D7E-9C02-02933C8A2761}" srcOrd="1" destOrd="0" presId="urn:microsoft.com/office/officeart/2018/2/layout/IconVerticalSolidList"/>
    <dgm:cxn modelId="{6B236EA2-07A1-4328-9A26-AC8596DF1A36}" type="presParOf" srcId="{673C1886-6697-440B-8E85-700390C899D3}" destId="{ADF0E35E-1955-45CE-BF10-93822F4F1B7B}" srcOrd="2" destOrd="0" presId="urn:microsoft.com/office/officeart/2018/2/layout/IconVerticalSolidList"/>
    <dgm:cxn modelId="{8C03A48B-7FF8-458C-92E5-02CEC0A4E2FF}" type="presParOf" srcId="{673C1886-6697-440B-8E85-700390C899D3}" destId="{ADFB574B-6558-4F0D-A591-8A8045E9002D}" srcOrd="3" destOrd="0" presId="urn:microsoft.com/office/officeart/2018/2/layout/IconVerticalSolidList"/>
    <dgm:cxn modelId="{162CD023-EEA4-4544-B3F5-A5268829D780}" type="presParOf" srcId="{B165C460-DA63-49F0-BC15-918397C64E0B}" destId="{5C1190A2-0C6C-4968-883D-4F54AB96FF80}" srcOrd="7" destOrd="0" presId="urn:microsoft.com/office/officeart/2018/2/layout/IconVerticalSolidList"/>
    <dgm:cxn modelId="{A2ACB8FE-5F81-4AC4-ACF8-F499E3E9690E}" type="presParOf" srcId="{B165C460-DA63-49F0-BC15-918397C64E0B}" destId="{780D877D-68F8-4795-96FE-291BA448588C}" srcOrd="8" destOrd="0" presId="urn:microsoft.com/office/officeart/2018/2/layout/IconVerticalSolidList"/>
    <dgm:cxn modelId="{291D636E-6581-4EE2-86D7-F3AC60ABDCDF}" type="presParOf" srcId="{780D877D-68F8-4795-96FE-291BA448588C}" destId="{37558322-73D0-4E33-A111-2BCAC6D7605B}" srcOrd="0" destOrd="0" presId="urn:microsoft.com/office/officeart/2018/2/layout/IconVerticalSolidList"/>
    <dgm:cxn modelId="{A93444D9-C202-4823-A563-2652AC91DFF8}" type="presParOf" srcId="{780D877D-68F8-4795-96FE-291BA448588C}" destId="{103DDD51-4E03-46E9-AD86-A616A2AA464A}" srcOrd="1" destOrd="0" presId="urn:microsoft.com/office/officeart/2018/2/layout/IconVerticalSolidList"/>
    <dgm:cxn modelId="{DD7572E5-E300-4160-B522-EA0288E1B9E3}" type="presParOf" srcId="{780D877D-68F8-4795-96FE-291BA448588C}" destId="{BEA0F054-7547-4797-97CC-8BEDDB482237}" srcOrd="2" destOrd="0" presId="urn:microsoft.com/office/officeart/2018/2/layout/IconVerticalSolidList"/>
    <dgm:cxn modelId="{6306A055-9995-4433-8EA1-0E76171432FC}" type="presParOf" srcId="{780D877D-68F8-4795-96FE-291BA448588C}" destId="{B5902F74-6D9A-46EF-A52E-550453439D09}" srcOrd="3" destOrd="0" presId="urn:microsoft.com/office/officeart/2018/2/layout/IconVerticalSolidList"/>
    <dgm:cxn modelId="{C9FA5F27-828E-46E4-8B23-D710C21D1BDF}" type="presParOf" srcId="{B165C460-DA63-49F0-BC15-918397C64E0B}" destId="{C8D6B286-E407-4F04-9367-030A15CA71DB}" srcOrd="9" destOrd="0" presId="urn:microsoft.com/office/officeart/2018/2/layout/IconVerticalSolidList"/>
    <dgm:cxn modelId="{E90C9AF9-D58B-44F4-A6FE-ADD5E4F59609}" type="presParOf" srcId="{B165C460-DA63-49F0-BC15-918397C64E0B}" destId="{98309B9F-93FA-4958-88B8-C66111B8238C}" srcOrd="10" destOrd="0" presId="urn:microsoft.com/office/officeart/2018/2/layout/IconVerticalSolidList"/>
    <dgm:cxn modelId="{F9C99961-ED83-4371-B903-389A89B7C6FD}" type="presParOf" srcId="{98309B9F-93FA-4958-88B8-C66111B8238C}" destId="{A53F9C3F-7560-4842-95D4-983A09336514}" srcOrd="0" destOrd="0" presId="urn:microsoft.com/office/officeart/2018/2/layout/IconVerticalSolidList"/>
    <dgm:cxn modelId="{EDEAF865-8F9B-4B7D-9664-D6A57BCFC15C}" type="presParOf" srcId="{98309B9F-93FA-4958-88B8-C66111B8238C}" destId="{A3D9D079-C24D-4548-8CC0-66697ABE0A7E}" srcOrd="1" destOrd="0" presId="urn:microsoft.com/office/officeart/2018/2/layout/IconVerticalSolidList"/>
    <dgm:cxn modelId="{A1378C4F-12A5-4BCD-A055-D868AD29BC39}" type="presParOf" srcId="{98309B9F-93FA-4958-88B8-C66111B8238C}" destId="{3F6DA85B-2AEB-47B1-8DC5-563476BA4362}" srcOrd="2" destOrd="0" presId="urn:microsoft.com/office/officeart/2018/2/layout/IconVerticalSolidList"/>
    <dgm:cxn modelId="{7B3D4412-C8FC-4AE8-9117-07028A5C7E4C}" type="presParOf" srcId="{98309B9F-93FA-4958-88B8-C66111B8238C}" destId="{236D320F-1F72-4680-B6CB-649D72040D7F}" srcOrd="3" destOrd="0" presId="urn:microsoft.com/office/officeart/2018/2/layout/IconVerticalSolidList"/>
    <dgm:cxn modelId="{4C45B2D4-4AC5-4BAF-98A6-7A690C49C5EA}" type="presParOf" srcId="{B165C460-DA63-49F0-BC15-918397C64E0B}" destId="{560B1355-3B75-4FC4-8C06-35E4BEA42B08}" srcOrd="11" destOrd="0" presId="urn:microsoft.com/office/officeart/2018/2/layout/IconVerticalSolidList"/>
    <dgm:cxn modelId="{64061A57-26B7-4EF7-8AF7-E0F4E41DDF8B}" type="presParOf" srcId="{B165C460-DA63-49F0-BC15-918397C64E0B}" destId="{EF3FB937-F1B4-4986-B3C7-1154B6E41E1A}" srcOrd="12" destOrd="0" presId="urn:microsoft.com/office/officeart/2018/2/layout/IconVerticalSolidList"/>
    <dgm:cxn modelId="{BA35ABF8-7471-4B44-9E19-24059697342C}" type="presParOf" srcId="{EF3FB937-F1B4-4986-B3C7-1154B6E41E1A}" destId="{535C3E60-C0E5-44B7-BCA0-D1E1F1040F72}" srcOrd="0" destOrd="0" presId="urn:microsoft.com/office/officeart/2018/2/layout/IconVerticalSolidList"/>
    <dgm:cxn modelId="{8714648F-3EA4-4647-A260-5DB29F9EC652}" type="presParOf" srcId="{EF3FB937-F1B4-4986-B3C7-1154B6E41E1A}" destId="{F188678F-5DA3-4F8F-B1FB-68B7723BE32C}" srcOrd="1" destOrd="0" presId="urn:microsoft.com/office/officeart/2018/2/layout/IconVerticalSolidList"/>
    <dgm:cxn modelId="{2931F8B7-D565-4650-8B1A-B9335A057A85}" type="presParOf" srcId="{EF3FB937-F1B4-4986-B3C7-1154B6E41E1A}" destId="{BEA6A4A6-F6A4-488E-946F-B987B88E1D6D}" srcOrd="2" destOrd="0" presId="urn:microsoft.com/office/officeart/2018/2/layout/IconVerticalSolidList"/>
    <dgm:cxn modelId="{CC54FDC1-719A-431D-BE61-BE47E528B354}" type="presParOf" srcId="{EF3FB937-F1B4-4986-B3C7-1154B6E41E1A}" destId="{A503B932-C19A-4387-B158-FE7C93A33F4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br>
            <a:rPr lang="fr-FR" sz="2000" b="1" noProof="0" dirty="0">
              <a:solidFill>
                <a:schemeClr val="tx1"/>
              </a:solidFill>
            </a:rPr>
          </a:br>
          <a:endParaRPr lang="fr-FR" sz="20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62" custLinFactY="214648" custLinFactNeighborX="-8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algn="ctr" rtl="0"/>
          <a:r>
            <a:rPr lang="fr-FR" sz="1800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algn="ctr" rtl="0"/>
          <a:r>
            <a:rPr lang="fr-FR" sz="1800" b="1" noProof="0" dirty="0"/>
            <a:t>Culture</a:t>
          </a:r>
        </a:p>
        <a:p>
          <a:pPr algn="ctr" rtl="0"/>
          <a:r>
            <a:rPr lang="fr-FR" sz="1600" b="0" strike="sngStrike" noProof="0" dirty="0"/>
            <a:t>- L’emploi du temps au collège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algn="ctr" rtl="0"/>
          <a:r>
            <a:rPr lang="fr-FR" sz="1800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A961387-6C0E-4E8F-9EB1-BB91C5C05A30}">
      <dgm:prSet phldrT="[Text]" custT="1"/>
      <dgm:spPr/>
      <dgm:t>
        <a:bodyPr rtlCol="0" anchor="t"/>
        <a:lstStyle/>
        <a:p>
          <a:pPr algn="ctr" rtl="0"/>
          <a:r>
            <a:rPr lang="fr-FR" sz="1600" strike="sngStrike" noProof="0" dirty="0"/>
            <a:t> Jours de la semaine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endParaRPr lang="fr-FR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endParaRPr lang="fr-FR"/>
        </a:p>
      </dgm:t>
    </dgm:pt>
    <dgm:pt modelId="{C2A1436E-2A87-4411-82B1-DB29AE292371}">
      <dgm:prSet phldrT="[Text]" custT="1"/>
      <dgm:spPr/>
      <dgm:t>
        <a:bodyPr anchor="t"/>
        <a:lstStyle/>
        <a:p>
          <a:pPr algn="ctr"/>
          <a:r>
            <a:rPr lang="fr-FR" sz="1600" noProof="0" dirty="0"/>
            <a:t>Demander et donner une explication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/>
        </a:p>
      </dgm:t>
    </dgm:pt>
    <dgm:pt modelId="{A0D2309D-4892-45E3-832D-17F83CD93239}">
      <dgm:prSet phldrT="[Text]" custT="1"/>
      <dgm:spPr/>
      <dgm:t>
        <a:bodyPr rtlCol="0" anchor="t"/>
        <a:lstStyle/>
        <a:p>
          <a:pPr algn="ctr" rtl="0"/>
          <a:r>
            <a:rPr lang="fr-FR" sz="1600" strike="sngStrike" noProof="0" dirty="0"/>
            <a:t>Les activités de loisirs</a:t>
          </a:r>
        </a:p>
      </dgm:t>
    </dgm:pt>
    <dgm:pt modelId="{CA87D960-8414-47B8-8DF3-7AEC42FF9D95}" type="parTrans" cxnId="{AFEDB21F-6C58-44A3-B98B-783F1CCD4E30}">
      <dgm:prSet/>
      <dgm:spPr/>
      <dgm:t>
        <a:bodyPr/>
        <a:lstStyle/>
        <a:p>
          <a:endParaRPr lang="fr-FR"/>
        </a:p>
      </dgm:t>
    </dgm:pt>
    <dgm:pt modelId="{84AE5268-967B-469F-8199-0BD0906E17E7}" type="sibTrans" cxnId="{AFEDB21F-6C58-44A3-B98B-783F1CCD4E30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372" custLinFactY="343205" custLinFactNeighborX="-699" custLinFactNeighborY="4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AFEDB21F-6C58-44A3-B98B-783F1CCD4E30}" srcId="{B664F99F-53AA-47D9-8E4A-86CBE4805C81}" destId="{A0D2309D-4892-45E3-832D-17F83CD93239}" srcOrd="1" destOrd="0" parTransId="{CA87D960-8414-47B8-8DF3-7AEC42FF9D95}" sibTransId="{84AE5268-967B-469F-8199-0BD0906E17E7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4C4AB255-41D5-48AA-B6A5-FB2EADFC6BDF}" type="presOf" srcId="{A0D2309D-4892-45E3-832D-17F83CD93239}" destId="{52859561-4C40-474F-B39B-EAFCBBA049A0}" srcOrd="0" destOrd="2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E1C1A3C8-7D63-4405-BB02-0E926E487CE3}" type="presOf" srcId="{A0D2309D-4892-45E3-832D-17F83CD93239}" destId="{B76FA7E4-59BE-411D-B27B-C4189E79F869}" srcOrd="1" destOrd="2" presId="urn:microsoft.com/office/officeart/2005/8/layout/hList7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all </a:t>
          </a:r>
          <a:r>
            <a:rPr lang="fr-FR" dirty="0" err="1"/>
            <a:t>days</a:t>
          </a:r>
          <a:r>
            <a:rPr lang="fr-FR" dirty="0"/>
            <a:t> of the </a:t>
          </a:r>
          <a:r>
            <a:rPr lang="fr-FR" dirty="0" err="1"/>
            <a:t>week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their</a:t>
          </a:r>
          <a:r>
            <a:rPr lang="fr-FR" dirty="0"/>
            <a:t> favorite </a:t>
          </a:r>
          <a:r>
            <a:rPr lang="fr-FR" dirty="0" err="1"/>
            <a:t>day</a:t>
          </a:r>
          <a:r>
            <a:rPr lang="fr-FR" dirty="0"/>
            <a:t> and </a:t>
          </a:r>
          <a:r>
            <a:rPr lang="fr-FR" dirty="0" err="1"/>
            <a:t>explain</a:t>
          </a:r>
          <a:r>
            <a:rPr lang="fr-FR" dirty="0"/>
            <a:t> </a:t>
          </a:r>
          <a:r>
            <a:rPr lang="fr-FR" dirty="0" err="1"/>
            <a:t>why</a:t>
          </a:r>
          <a:r>
            <a:rPr lang="fr-FR" dirty="0"/>
            <a:t>. 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physical</a:t>
          </a:r>
          <a:r>
            <a:rPr lang="fr-FR" dirty="0"/>
            <a:t> </a:t>
          </a:r>
          <a:r>
            <a:rPr lang="fr-FR" dirty="0" err="1"/>
            <a:t>appearance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algn="ctr" rtl="0"/>
          <a:r>
            <a:rPr lang="fr-FR" sz="1800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algn="ctr" rtl="0"/>
          <a:r>
            <a:rPr lang="fr-FR" sz="1800" b="1" noProof="0" dirty="0"/>
            <a:t>Culture</a:t>
          </a:r>
        </a:p>
        <a:p>
          <a:pPr algn="ctr" rtl="0"/>
          <a:r>
            <a:rPr lang="fr-FR" sz="1600" b="0" noProof="0" dirty="0"/>
            <a:t>- L’emploi du temps au collège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algn="ctr" rtl="0"/>
          <a:r>
            <a:rPr lang="fr-FR" sz="1800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A961387-6C0E-4E8F-9EB1-BB91C5C05A30}">
      <dgm:prSet phldrT="[Text]" custT="1"/>
      <dgm:spPr/>
      <dgm:t>
        <a:bodyPr rtlCol="0" anchor="t"/>
        <a:lstStyle/>
        <a:p>
          <a:pPr algn="ctr" rtl="0"/>
          <a:r>
            <a:rPr lang="fr-FR" sz="1600" noProof="0" dirty="0"/>
            <a:t> Jours de la semaine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endParaRPr lang="fr-FR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endParaRPr lang="fr-FR"/>
        </a:p>
      </dgm:t>
    </dgm:pt>
    <dgm:pt modelId="{C2A1436E-2A87-4411-82B1-DB29AE292371}">
      <dgm:prSet phldrT="[Text]" custT="1"/>
      <dgm:spPr/>
      <dgm:t>
        <a:bodyPr anchor="t"/>
        <a:lstStyle/>
        <a:p>
          <a:pPr algn="ctr"/>
          <a:r>
            <a:rPr lang="fr-FR" sz="1600" noProof="0" dirty="0"/>
            <a:t>Demander et donner une explication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/>
        </a:p>
      </dgm:t>
    </dgm:pt>
    <dgm:pt modelId="{A0D2309D-4892-45E3-832D-17F83CD93239}">
      <dgm:prSet phldrT="[Text]" custT="1"/>
      <dgm:spPr/>
      <dgm:t>
        <a:bodyPr rtlCol="0" anchor="t"/>
        <a:lstStyle/>
        <a:p>
          <a:pPr algn="ctr" rtl="0"/>
          <a:r>
            <a:rPr lang="fr-FR" sz="1600" noProof="0" dirty="0"/>
            <a:t>Activités de loisirs</a:t>
          </a:r>
        </a:p>
      </dgm:t>
    </dgm:pt>
    <dgm:pt modelId="{CA87D960-8414-47B8-8DF3-7AEC42FF9D95}" type="parTrans" cxnId="{AFEDB21F-6C58-44A3-B98B-783F1CCD4E30}">
      <dgm:prSet/>
      <dgm:spPr/>
      <dgm:t>
        <a:bodyPr/>
        <a:lstStyle/>
        <a:p>
          <a:endParaRPr lang="fr-FR"/>
        </a:p>
      </dgm:t>
    </dgm:pt>
    <dgm:pt modelId="{84AE5268-967B-469F-8199-0BD0906E17E7}" type="sibTrans" cxnId="{AFEDB21F-6C58-44A3-B98B-783F1CCD4E30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372" custLinFactY="343205" custLinFactNeighborX="-699" custLinFactNeighborY="4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AFEDB21F-6C58-44A3-B98B-783F1CCD4E30}" srcId="{B664F99F-53AA-47D9-8E4A-86CBE4805C81}" destId="{A0D2309D-4892-45E3-832D-17F83CD93239}" srcOrd="1" destOrd="0" parTransId="{CA87D960-8414-47B8-8DF3-7AEC42FF9D95}" sibTransId="{84AE5268-967B-469F-8199-0BD0906E17E7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4C4AB255-41D5-48AA-B6A5-FB2EADFC6BDF}" type="presOf" srcId="{A0D2309D-4892-45E3-832D-17F83CD93239}" destId="{52859561-4C40-474F-B39B-EAFCBBA049A0}" srcOrd="0" destOrd="2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E1C1A3C8-7D63-4405-BB02-0E926E487CE3}" type="presOf" srcId="{A0D2309D-4892-45E3-832D-17F83CD93239}" destId="{B76FA7E4-59BE-411D-B27B-C4189E79F869}" srcOrd="1" destOrd="2" presId="urn:microsoft.com/office/officeart/2005/8/layout/hList7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all </a:t>
          </a:r>
          <a:r>
            <a:rPr lang="fr-FR" dirty="0" err="1"/>
            <a:t>days</a:t>
          </a:r>
          <a:r>
            <a:rPr lang="fr-FR" dirty="0"/>
            <a:t> of the </a:t>
          </a:r>
          <a:r>
            <a:rPr lang="fr-FR" dirty="0" err="1"/>
            <a:t>week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their</a:t>
          </a:r>
          <a:r>
            <a:rPr lang="fr-FR" dirty="0"/>
            <a:t> favorite </a:t>
          </a:r>
          <a:r>
            <a:rPr lang="fr-FR" dirty="0" err="1"/>
            <a:t>day</a:t>
          </a:r>
          <a:r>
            <a:rPr lang="fr-FR" dirty="0"/>
            <a:t> and </a:t>
          </a:r>
          <a:r>
            <a:rPr lang="fr-FR" dirty="0" err="1"/>
            <a:t>explain</a:t>
          </a:r>
          <a:r>
            <a:rPr lang="fr-FR" dirty="0"/>
            <a:t> </a:t>
          </a:r>
          <a:r>
            <a:rPr lang="fr-FR" dirty="0" err="1"/>
            <a:t>why</a:t>
          </a:r>
          <a:r>
            <a:rPr lang="fr-FR" dirty="0"/>
            <a:t>. 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physical</a:t>
          </a:r>
          <a:r>
            <a:rPr lang="fr-FR" dirty="0"/>
            <a:t> </a:t>
          </a:r>
          <a:r>
            <a:rPr lang="fr-FR" dirty="0" err="1"/>
            <a:t>appearance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jours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: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act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loisirs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Gr: explication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I</a:t>
          </a:r>
          <a:r>
            <a:rPr lang="fr-FR" sz="2000" noProof="0" dirty="0"/>
            <a:t>. </a:t>
          </a:r>
          <a:r>
            <a:rPr lang="fr-FR" sz="20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 sz="2400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1600" noProof="0" dirty="0"/>
            <a:t>Point culturel : l’école en France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 sz="2400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 sz="2400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 sz="2400"/>
        </a:p>
      </dgm:t>
    </dgm:pt>
    <dgm:pt modelId="{CBCC21F5-552F-4D39-812E-6FCD4A366F58}">
      <dgm:prSet phldrT="[Text]" custT="1"/>
      <dgm:spPr/>
      <dgm:t>
        <a:bodyPr rtlCol="0"/>
        <a:lstStyle/>
        <a:p>
          <a:pPr rtl="0"/>
          <a:r>
            <a:rPr lang="fr-FR" sz="1600" noProof="0" dirty="0"/>
            <a:t>Recherche des phrases clés 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 sz="2400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 sz="2400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III. Vocabulaire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 sz="2400"/>
        </a:p>
      </dgm:t>
    </dgm:pt>
    <dgm:pt modelId="{37A7C994-CC74-44DD-8777-ED6736B35821}">
      <dgm:prSet phldrT="[Text]" custT="1"/>
      <dgm:spPr/>
      <dgm:t>
        <a:bodyPr rtlCol="0"/>
        <a:lstStyle/>
        <a:p>
          <a:pPr rtl="0"/>
          <a:r>
            <a:rPr lang="fr-FR" sz="1600" noProof="0" dirty="0"/>
            <a:t>Demander et donner une explication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 sz="2400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 sz="2400"/>
        </a:p>
      </dgm:t>
    </dgm:pt>
    <dgm:pt modelId="{30FF9F33-11F2-4729-A62E-AD56E0B488E1}">
      <dgm:prSet phldrT="[Text]" custT="1"/>
      <dgm:spPr/>
      <dgm:t>
        <a:bodyPr rtlCol="0"/>
        <a:lstStyle/>
        <a:p>
          <a:pPr rtl="0"/>
          <a:r>
            <a:rPr lang="fr-FR" sz="1600" noProof="0" dirty="0"/>
            <a:t>Les jours de la semaine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 sz="2400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 sz="2400"/>
        </a:p>
      </dgm:t>
    </dgm:pt>
    <dgm:pt modelId="{0556DF01-8241-46B9-A9A7-696B425311D4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 sz="2400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 sz="2400"/>
        </a:p>
      </dgm:t>
    </dgm:pt>
    <dgm:pt modelId="{BB4D7CBF-85AC-465D-A310-564A188D2236}">
      <dgm:prSet phldrT="[Text]" custT="1"/>
      <dgm:spPr/>
      <dgm:t>
        <a:bodyPr rtlCol="0"/>
        <a:lstStyle/>
        <a:p>
          <a:pPr rtl="0"/>
          <a:r>
            <a:rPr lang="fr-FR" sz="1600" noProof="0" dirty="0"/>
            <a:t>Les activités de loisirs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 sz="2400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 sz="2400"/>
        </a:p>
      </dgm:t>
    </dgm:pt>
    <dgm:pt modelId="{A789976D-D9F7-4CAE-A0FA-57AD5327459D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 sz="2400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 sz="2400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endParaRPr lang="fr-FR" sz="1600" noProof="0" dirty="0"/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 sz="2400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 sz="2400"/>
        </a:p>
      </dgm:t>
    </dgm:pt>
    <dgm:pt modelId="{EF2B91B6-6F0A-4365-9672-0E2C5B6A7701}">
      <dgm:prSet phldrT="[Text]" custT="1"/>
      <dgm:spPr/>
      <dgm:t>
        <a:bodyPr rtlCol="0"/>
        <a:lstStyle/>
        <a:p>
          <a:pPr rtl="0"/>
          <a:r>
            <a:rPr lang="fr-FR" sz="2000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 sz="2400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 sz="2400"/>
        </a:p>
      </dgm:t>
    </dgm:pt>
    <dgm:pt modelId="{C405AABF-5221-4BF2-84F2-80740C29EB11}">
      <dgm:prSet phldrT="[Text]" custT="1"/>
      <dgm:spPr/>
      <dgm:t>
        <a:bodyPr rtlCol="0"/>
        <a:lstStyle/>
        <a:p>
          <a:pPr rtl="0"/>
          <a:r>
            <a:rPr lang="fr-FR" sz="1600" noProof="0" dirty="0"/>
            <a:t>Faire un sondage sur le jour préféré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 sz="2400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 sz="2400"/>
        </a:p>
      </dgm:t>
    </dgm:pt>
    <dgm:pt modelId="{19396046-680F-487F-8ACA-CBDB911790FD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B81AF18D-6E67-41CA-A6F7-77245E2F0D6A}" type="pres">
      <dgm:prSet presAssocID="{082E8A29-955A-4C7C-A174-3E9DCD4DC89B}" presName="linNode" presStyleCnt="0"/>
      <dgm:spPr/>
    </dgm:pt>
    <dgm:pt modelId="{C151359A-EAA3-4AEE-9F2F-FBBF2342DA9B}" type="pres">
      <dgm:prSet presAssocID="{082E8A29-955A-4C7C-A174-3E9DCD4DC89B}" presName="parentShp" presStyleLbl="node1" presStyleIdx="0" presStyleCnt="7">
        <dgm:presLayoutVars>
          <dgm:bulletEnabled val="1"/>
        </dgm:presLayoutVars>
      </dgm:prSet>
      <dgm:spPr/>
    </dgm:pt>
    <dgm:pt modelId="{82E8D192-AD01-4539-A6E2-498F658734C4}" type="pres">
      <dgm:prSet presAssocID="{082E8A29-955A-4C7C-A174-3E9DCD4DC89B}" presName="childShp" presStyleLbl="bgAccFollowNode1" presStyleIdx="0" presStyleCnt="7">
        <dgm:presLayoutVars>
          <dgm:bulletEnabled val="1"/>
        </dgm:presLayoutVars>
      </dgm:prSet>
      <dgm:spPr/>
    </dgm:pt>
    <dgm:pt modelId="{12604728-A14E-422E-AB73-B2BA1258EE62}" type="pres">
      <dgm:prSet presAssocID="{C2176686-D23E-48EB-9D1B-1A1B46236638}" presName="spacing" presStyleCnt="0"/>
      <dgm:spPr/>
    </dgm:pt>
    <dgm:pt modelId="{9BCCFFB9-C0E3-498F-892D-C4E9DA12E015}" type="pres">
      <dgm:prSet presAssocID="{B6E26FFC-9977-4BBC-BEC7-3D6B63754E52}" presName="linNode" presStyleCnt="0"/>
      <dgm:spPr/>
    </dgm:pt>
    <dgm:pt modelId="{DC6EAD03-C68B-464F-ACCF-0788B56FD3E7}" type="pres">
      <dgm:prSet presAssocID="{B6E26FFC-9977-4BBC-BEC7-3D6B63754E52}" presName="parentShp" presStyleLbl="node1" presStyleIdx="1" presStyleCnt="7">
        <dgm:presLayoutVars>
          <dgm:bulletEnabled val="1"/>
        </dgm:presLayoutVars>
      </dgm:prSet>
      <dgm:spPr/>
    </dgm:pt>
    <dgm:pt modelId="{E258E497-8D5E-4371-BA93-6F2D81EE8BE1}" type="pres">
      <dgm:prSet presAssocID="{B6E26FFC-9977-4BBC-BEC7-3D6B63754E52}" presName="childShp" presStyleLbl="bgAccFollowNode1" presStyleIdx="1" presStyleCnt="7">
        <dgm:presLayoutVars>
          <dgm:bulletEnabled val="1"/>
        </dgm:presLayoutVars>
      </dgm:prSet>
      <dgm:spPr/>
    </dgm:pt>
    <dgm:pt modelId="{1F26B8FC-52E4-4AC9-8C93-3835C8007D8A}" type="pres">
      <dgm:prSet presAssocID="{48634C00-2335-4923-9072-EB7482323D9C}" presName="spacing" presStyleCnt="0"/>
      <dgm:spPr/>
    </dgm:pt>
    <dgm:pt modelId="{06B5D82B-221F-4145-BB4C-077CEFA4ECD1}" type="pres">
      <dgm:prSet presAssocID="{6D0E5D9F-7263-4526-A227-51301233F549}" presName="linNode" presStyleCnt="0"/>
      <dgm:spPr/>
    </dgm:pt>
    <dgm:pt modelId="{7BB0DDA8-3F0A-42DE-8442-FE88EAA39D19}" type="pres">
      <dgm:prSet presAssocID="{6D0E5D9F-7263-4526-A227-51301233F549}" presName="parentShp" presStyleLbl="node1" presStyleIdx="2" presStyleCnt="7">
        <dgm:presLayoutVars>
          <dgm:bulletEnabled val="1"/>
        </dgm:presLayoutVars>
      </dgm:prSet>
      <dgm:spPr/>
    </dgm:pt>
    <dgm:pt modelId="{C6170276-06C3-48DA-AA4B-4FD14FDBDB4E}" type="pres">
      <dgm:prSet presAssocID="{6D0E5D9F-7263-4526-A227-51301233F549}" presName="childShp" presStyleLbl="bgAccFollowNode1" presStyleIdx="2" presStyleCnt="7">
        <dgm:presLayoutVars>
          <dgm:bulletEnabled val="1"/>
        </dgm:presLayoutVars>
      </dgm:prSet>
      <dgm:spPr/>
    </dgm:pt>
    <dgm:pt modelId="{2CADE70A-94B1-4BD2-B0BD-C3A0E7E04A12}" type="pres">
      <dgm:prSet presAssocID="{DE289E29-1989-4D8E-8AA6-F030105B3F13}" presName="spacing" presStyleCnt="0"/>
      <dgm:spPr/>
    </dgm:pt>
    <dgm:pt modelId="{25BBBF2B-0C63-47FE-8AD0-C4081DAAEE6E}" type="pres">
      <dgm:prSet presAssocID="{E5E95E82-EF79-43CA-AA86-43B0E1CBCD3F}" presName="linNode" presStyleCnt="0"/>
      <dgm:spPr/>
    </dgm:pt>
    <dgm:pt modelId="{E8FC35FE-DDF4-44C2-815B-DE1609B883F7}" type="pres">
      <dgm:prSet presAssocID="{E5E95E82-EF79-43CA-AA86-43B0E1CBCD3F}" presName="parentShp" presStyleLbl="node1" presStyleIdx="3" presStyleCnt="7">
        <dgm:presLayoutVars>
          <dgm:bulletEnabled val="1"/>
        </dgm:presLayoutVars>
      </dgm:prSet>
      <dgm:spPr/>
    </dgm:pt>
    <dgm:pt modelId="{BD505BBC-3158-46CC-A8C0-B816D183D48E}" type="pres">
      <dgm:prSet presAssocID="{E5E95E82-EF79-43CA-AA86-43B0E1CBCD3F}" presName="childShp" presStyleLbl="bgAccFollowNode1" presStyleIdx="3" presStyleCnt="7">
        <dgm:presLayoutVars>
          <dgm:bulletEnabled val="1"/>
        </dgm:presLayoutVars>
      </dgm:prSet>
      <dgm:spPr/>
    </dgm:pt>
    <dgm:pt modelId="{A96FA874-2ED9-47C6-9A4B-F0D3A1D3ABDF}" type="pres">
      <dgm:prSet presAssocID="{BF76010C-5523-4E13-B3E7-886DCE6AEBD4}" presName="spacing" presStyleCnt="0"/>
      <dgm:spPr/>
    </dgm:pt>
    <dgm:pt modelId="{8C45B5EC-0B59-4344-A252-2C1FDA60062D}" type="pres">
      <dgm:prSet presAssocID="{0556DF01-8241-46B9-A9A7-696B425311D4}" presName="linNode" presStyleCnt="0"/>
      <dgm:spPr/>
    </dgm:pt>
    <dgm:pt modelId="{2316E317-B95F-4BED-9775-CA2F6561E56F}" type="pres">
      <dgm:prSet presAssocID="{0556DF01-8241-46B9-A9A7-696B425311D4}" presName="parentShp" presStyleLbl="node1" presStyleIdx="4" presStyleCnt="7">
        <dgm:presLayoutVars>
          <dgm:bulletEnabled val="1"/>
        </dgm:presLayoutVars>
      </dgm:prSet>
      <dgm:spPr/>
    </dgm:pt>
    <dgm:pt modelId="{468089F0-48C5-4C24-8E6A-AA46D5200104}" type="pres">
      <dgm:prSet presAssocID="{0556DF01-8241-46B9-A9A7-696B425311D4}" presName="childShp" presStyleLbl="bgAccFollowNode1" presStyleIdx="4" presStyleCnt="7">
        <dgm:presLayoutVars>
          <dgm:bulletEnabled val="1"/>
        </dgm:presLayoutVars>
      </dgm:prSet>
      <dgm:spPr/>
    </dgm:pt>
    <dgm:pt modelId="{8684B552-D286-48B0-974A-7FAE19AE323A}" type="pres">
      <dgm:prSet presAssocID="{C4CA99FB-0935-42A7-A480-9B496516F239}" presName="spacing" presStyleCnt="0"/>
      <dgm:spPr/>
    </dgm:pt>
    <dgm:pt modelId="{CA9382A6-03A6-4E69-8094-E83AED2AE95A}" type="pres">
      <dgm:prSet presAssocID="{A789976D-D9F7-4CAE-A0FA-57AD5327459D}" presName="linNode" presStyleCnt="0"/>
      <dgm:spPr/>
    </dgm:pt>
    <dgm:pt modelId="{FC059244-6108-4F8F-99A9-0F3FB2045399}" type="pres">
      <dgm:prSet presAssocID="{A789976D-D9F7-4CAE-A0FA-57AD5327459D}" presName="parentShp" presStyleLbl="node1" presStyleIdx="5" presStyleCnt="7">
        <dgm:presLayoutVars>
          <dgm:bulletEnabled val="1"/>
        </dgm:presLayoutVars>
      </dgm:prSet>
      <dgm:spPr/>
    </dgm:pt>
    <dgm:pt modelId="{0B25CA91-3CDF-40F7-9887-829A231D2C1A}" type="pres">
      <dgm:prSet presAssocID="{A789976D-D9F7-4CAE-A0FA-57AD5327459D}" presName="childShp" presStyleLbl="bgAccFollowNode1" presStyleIdx="5" presStyleCnt="7">
        <dgm:presLayoutVars>
          <dgm:bulletEnabled val="1"/>
        </dgm:presLayoutVars>
      </dgm:prSet>
      <dgm:spPr/>
    </dgm:pt>
    <dgm:pt modelId="{27745409-E296-4B0C-B94F-CC017D047528}" type="pres">
      <dgm:prSet presAssocID="{E7237B23-A10C-4270-820C-A37649007AE6}" presName="spacing" presStyleCnt="0"/>
      <dgm:spPr/>
    </dgm:pt>
    <dgm:pt modelId="{8D092811-34D4-475D-8B07-8A4DDEB53B6D}" type="pres">
      <dgm:prSet presAssocID="{EF2B91B6-6F0A-4365-9672-0E2C5B6A7701}" presName="linNode" presStyleCnt="0"/>
      <dgm:spPr/>
    </dgm:pt>
    <dgm:pt modelId="{7CB7EF8E-E634-418A-8766-296055715AB3}" type="pres">
      <dgm:prSet presAssocID="{EF2B91B6-6F0A-4365-9672-0E2C5B6A7701}" presName="parentShp" presStyleLbl="node1" presStyleIdx="6" presStyleCnt="7">
        <dgm:presLayoutVars>
          <dgm:bulletEnabled val="1"/>
        </dgm:presLayoutVars>
      </dgm:prSet>
      <dgm:spPr/>
    </dgm:pt>
    <dgm:pt modelId="{DB204AA6-7A22-4CE3-A10B-E0BE88900508}" type="pres">
      <dgm:prSet presAssocID="{EF2B91B6-6F0A-4365-9672-0E2C5B6A7701}" presName="childShp" presStyleLbl="bgAccFollowNode1" presStyleIdx="6" presStyleCnt="7">
        <dgm:presLayoutVars>
          <dgm:bulletEnabled val="1"/>
        </dgm:presLayoutVars>
      </dgm:prSet>
      <dgm:spPr/>
    </dgm:pt>
  </dgm:ptLst>
  <dgm:cxnLst>
    <dgm:cxn modelId="{9E14640A-927C-493B-A0AB-21E68C7A18C6}" type="presOf" srcId="{37A7C994-CC74-44DD-8777-ED6736B35821}" destId="{468089F0-48C5-4C24-8E6A-AA46D5200104}" srcOrd="0" destOrd="0" presId="urn:microsoft.com/office/officeart/2005/8/layout/vList6"/>
    <dgm:cxn modelId="{2F973B12-F04F-401E-98EA-DB1C2FC1C5BF}" type="presOf" srcId="{CBCC21F5-552F-4D39-812E-6FCD4A366F58}" destId="{E258E497-8D5E-4371-BA93-6F2D81EE8BE1}" srcOrd="0" destOrd="0" presId="urn:microsoft.com/office/officeart/2005/8/layout/vList6"/>
    <dgm:cxn modelId="{E8580A1A-F775-4621-AF48-14114C69DED7}" type="presOf" srcId="{EF2B91B6-6F0A-4365-9672-0E2C5B6A7701}" destId="{7CB7EF8E-E634-418A-8766-296055715AB3}" srcOrd="0" destOrd="0" presId="urn:microsoft.com/office/officeart/2005/8/layout/vList6"/>
    <dgm:cxn modelId="{476A741A-BF67-439F-B635-0A85C44A2DE4}" type="presOf" srcId="{30FF9F33-11F2-4729-A62E-AD56E0B488E1}" destId="{C6170276-06C3-48DA-AA4B-4FD14FDBDB4E}" srcOrd="0" destOrd="0" presId="urn:microsoft.com/office/officeart/2005/8/layout/vList6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F1366431-9E92-45C1-B393-C75512E1C230}" type="presOf" srcId="{CF9055CF-8DEB-4A02-949A-DE72B6AC5D37}" destId="{19396046-680F-487F-8ACA-CBDB911790FD}" srcOrd="0" destOrd="0" presId="urn:microsoft.com/office/officeart/2005/8/layout/vList6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0624555E-A54D-4F0F-892A-9176152E549F}" type="presOf" srcId="{0556DF01-8241-46B9-A9A7-696B425311D4}" destId="{2316E317-B95F-4BED-9775-CA2F6561E56F}" srcOrd="0" destOrd="0" presId="urn:microsoft.com/office/officeart/2005/8/layout/vList6"/>
    <dgm:cxn modelId="{92C1BA62-93D3-44D1-BDF7-9E62CA9DBD9F}" type="presOf" srcId="{C405AABF-5221-4BF2-84F2-80740C29EB11}" destId="{DB204AA6-7A22-4CE3-A10B-E0BE88900508}" srcOrd="0" destOrd="0" presId="urn:microsoft.com/office/officeart/2005/8/layout/vList6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F4F01867-C451-499E-BE63-B0A7DC217EDD}" type="presOf" srcId="{23A0DE4A-FE92-496E-B335-3433CEFB74E9}" destId="{82E8D192-AD01-4539-A6E2-498F658734C4}" srcOrd="0" destOrd="0" presId="urn:microsoft.com/office/officeart/2005/8/layout/v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B62B7C6E-DC7F-47FA-B910-86308223802B}" type="presOf" srcId="{E5E95E82-EF79-43CA-AA86-43B0E1CBCD3F}" destId="{E8FC35FE-DDF4-44C2-815B-DE1609B883F7}" srcOrd="0" destOrd="0" presId="urn:microsoft.com/office/officeart/2005/8/layout/vList6"/>
    <dgm:cxn modelId="{A6DFBB6E-9EFB-48BE-AF23-D6A28B8C4E70}" type="presOf" srcId="{B6E26FFC-9977-4BBC-BEC7-3D6B63754E52}" destId="{DC6EAD03-C68B-464F-ACCF-0788B56FD3E7}" srcOrd="0" destOrd="0" presId="urn:microsoft.com/office/officeart/2005/8/layout/vList6"/>
    <dgm:cxn modelId="{1ED9E653-52E8-4714-8936-495BA6A4B679}" type="presOf" srcId="{082E8A29-955A-4C7C-A174-3E9DCD4DC89B}" destId="{C151359A-EAA3-4AEE-9F2F-FBBF2342DA9B}" srcOrd="0" destOrd="0" presId="urn:microsoft.com/office/officeart/2005/8/layout/vList6"/>
    <dgm:cxn modelId="{4E2F4E77-A132-4EE1-8E5B-BE1487905903}" type="presOf" srcId="{6D0E5D9F-7263-4526-A227-51301233F549}" destId="{7BB0DDA8-3F0A-42DE-8442-FE88EAA39D19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EF1CA37D-D34E-42AB-A996-356C8A5FE48F}" type="presOf" srcId="{BB4D7CBF-85AC-465D-A310-564A188D2236}" destId="{BD505BBC-3158-46CC-A8C0-B816D183D48E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DFB5E7AF-C87E-4CAE-AB2B-A8D75070109C}" type="presOf" srcId="{A789976D-D9F7-4CAE-A0FA-57AD5327459D}" destId="{FC059244-6108-4F8F-99A9-0F3FB2045399}" srcOrd="0" destOrd="0" presId="urn:microsoft.com/office/officeart/2005/8/layout/vList6"/>
    <dgm:cxn modelId="{8EE0F0B1-1515-42ED-9888-59875755E95E}" type="presOf" srcId="{010F7425-1081-46EA-BC6D-7D7F7133B2F3}" destId="{0B25CA91-3CDF-40F7-9887-829A231D2C1A}" srcOrd="0" destOrd="0" presId="urn:microsoft.com/office/officeart/2005/8/layout/vList6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F4D62349-AEF9-4630-AFCE-1613F8C00699}" type="presParOf" srcId="{19396046-680F-487F-8ACA-CBDB911790FD}" destId="{B81AF18D-6E67-41CA-A6F7-77245E2F0D6A}" srcOrd="0" destOrd="0" presId="urn:microsoft.com/office/officeart/2005/8/layout/vList6"/>
    <dgm:cxn modelId="{662CE5A7-F70A-4C82-8A3E-9A9967A0CD70}" type="presParOf" srcId="{B81AF18D-6E67-41CA-A6F7-77245E2F0D6A}" destId="{C151359A-EAA3-4AEE-9F2F-FBBF2342DA9B}" srcOrd="0" destOrd="0" presId="urn:microsoft.com/office/officeart/2005/8/layout/vList6"/>
    <dgm:cxn modelId="{CE56336B-1F88-46F0-8713-BD75E16965F7}" type="presParOf" srcId="{B81AF18D-6E67-41CA-A6F7-77245E2F0D6A}" destId="{82E8D192-AD01-4539-A6E2-498F658734C4}" srcOrd="1" destOrd="0" presId="urn:microsoft.com/office/officeart/2005/8/layout/vList6"/>
    <dgm:cxn modelId="{75C41F48-734E-45A6-B632-0CD7A59C713E}" type="presParOf" srcId="{19396046-680F-487F-8ACA-CBDB911790FD}" destId="{12604728-A14E-422E-AB73-B2BA1258EE62}" srcOrd="1" destOrd="0" presId="urn:microsoft.com/office/officeart/2005/8/layout/vList6"/>
    <dgm:cxn modelId="{5AAE9E93-A49C-487D-9394-98C8CB616238}" type="presParOf" srcId="{19396046-680F-487F-8ACA-CBDB911790FD}" destId="{9BCCFFB9-C0E3-498F-892D-C4E9DA12E015}" srcOrd="2" destOrd="0" presId="urn:microsoft.com/office/officeart/2005/8/layout/vList6"/>
    <dgm:cxn modelId="{838BA176-7F0B-4A91-965D-5B91CDB7B2B5}" type="presParOf" srcId="{9BCCFFB9-C0E3-498F-892D-C4E9DA12E015}" destId="{DC6EAD03-C68B-464F-ACCF-0788B56FD3E7}" srcOrd="0" destOrd="0" presId="urn:microsoft.com/office/officeart/2005/8/layout/vList6"/>
    <dgm:cxn modelId="{42B47555-F4E5-498F-987B-75C355F1B912}" type="presParOf" srcId="{9BCCFFB9-C0E3-498F-892D-C4E9DA12E015}" destId="{E258E497-8D5E-4371-BA93-6F2D81EE8BE1}" srcOrd="1" destOrd="0" presId="urn:microsoft.com/office/officeart/2005/8/layout/vList6"/>
    <dgm:cxn modelId="{989C0D08-F674-4401-9BCE-C074C856068F}" type="presParOf" srcId="{19396046-680F-487F-8ACA-CBDB911790FD}" destId="{1F26B8FC-52E4-4AC9-8C93-3835C8007D8A}" srcOrd="3" destOrd="0" presId="urn:microsoft.com/office/officeart/2005/8/layout/vList6"/>
    <dgm:cxn modelId="{B03B6B96-D29A-4873-B9CF-307745DC1860}" type="presParOf" srcId="{19396046-680F-487F-8ACA-CBDB911790FD}" destId="{06B5D82B-221F-4145-BB4C-077CEFA4ECD1}" srcOrd="4" destOrd="0" presId="urn:microsoft.com/office/officeart/2005/8/layout/vList6"/>
    <dgm:cxn modelId="{E0DACE89-1680-4BA8-8755-901C257BFC63}" type="presParOf" srcId="{06B5D82B-221F-4145-BB4C-077CEFA4ECD1}" destId="{7BB0DDA8-3F0A-42DE-8442-FE88EAA39D19}" srcOrd="0" destOrd="0" presId="urn:microsoft.com/office/officeart/2005/8/layout/vList6"/>
    <dgm:cxn modelId="{76ACE2CA-B900-49F7-9C7F-3C2882CB1AB7}" type="presParOf" srcId="{06B5D82B-221F-4145-BB4C-077CEFA4ECD1}" destId="{C6170276-06C3-48DA-AA4B-4FD14FDBDB4E}" srcOrd="1" destOrd="0" presId="urn:microsoft.com/office/officeart/2005/8/layout/vList6"/>
    <dgm:cxn modelId="{131C7E67-3648-46EB-84EA-CFCB43B7A35F}" type="presParOf" srcId="{19396046-680F-487F-8ACA-CBDB911790FD}" destId="{2CADE70A-94B1-4BD2-B0BD-C3A0E7E04A12}" srcOrd="5" destOrd="0" presId="urn:microsoft.com/office/officeart/2005/8/layout/vList6"/>
    <dgm:cxn modelId="{F7C57175-36F6-4E61-B914-33416251FE5B}" type="presParOf" srcId="{19396046-680F-487F-8ACA-CBDB911790FD}" destId="{25BBBF2B-0C63-47FE-8AD0-C4081DAAEE6E}" srcOrd="6" destOrd="0" presId="urn:microsoft.com/office/officeart/2005/8/layout/vList6"/>
    <dgm:cxn modelId="{A3C964B7-25CD-49AE-A655-46D1486A1FEE}" type="presParOf" srcId="{25BBBF2B-0C63-47FE-8AD0-C4081DAAEE6E}" destId="{E8FC35FE-DDF4-44C2-815B-DE1609B883F7}" srcOrd="0" destOrd="0" presId="urn:microsoft.com/office/officeart/2005/8/layout/vList6"/>
    <dgm:cxn modelId="{3BBAA990-BE2E-4FF1-BFA0-3A6A14FA6E90}" type="presParOf" srcId="{25BBBF2B-0C63-47FE-8AD0-C4081DAAEE6E}" destId="{BD505BBC-3158-46CC-A8C0-B816D183D48E}" srcOrd="1" destOrd="0" presId="urn:microsoft.com/office/officeart/2005/8/layout/vList6"/>
    <dgm:cxn modelId="{6B7E7E7C-05B2-4B37-91EB-ADFC17AAB4C2}" type="presParOf" srcId="{19396046-680F-487F-8ACA-CBDB911790FD}" destId="{A96FA874-2ED9-47C6-9A4B-F0D3A1D3ABDF}" srcOrd="7" destOrd="0" presId="urn:microsoft.com/office/officeart/2005/8/layout/vList6"/>
    <dgm:cxn modelId="{C1A0B688-DA29-45A3-B197-D4E96747C099}" type="presParOf" srcId="{19396046-680F-487F-8ACA-CBDB911790FD}" destId="{8C45B5EC-0B59-4344-A252-2C1FDA60062D}" srcOrd="8" destOrd="0" presId="urn:microsoft.com/office/officeart/2005/8/layout/vList6"/>
    <dgm:cxn modelId="{A9B7BAE5-52E9-4C9C-983D-60F55766F882}" type="presParOf" srcId="{8C45B5EC-0B59-4344-A252-2C1FDA60062D}" destId="{2316E317-B95F-4BED-9775-CA2F6561E56F}" srcOrd="0" destOrd="0" presId="urn:microsoft.com/office/officeart/2005/8/layout/vList6"/>
    <dgm:cxn modelId="{96DCD85D-7EFC-4B0F-A866-8A323CCBAD85}" type="presParOf" srcId="{8C45B5EC-0B59-4344-A252-2C1FDA60062D}" destId="{468089F0-48C5-4C24-8E6A-AA46D5200104}" srcOrd="1" destOrd="0" presId="urn:microsoft.com/office/officeart/2005/8/layout/vList6"/>
    <dgm:cxn modelId="{77B03678-EF9D-4F09-B935-74B6ECDDD143}" type="presParOf" srcId="{19396046-680F-487F-8ACA-CBDB911790FD}" destId="{8684B552-D286-48B0-974A-7FAE19AE323A}" srcOrd="9" destOrd="0" presId="urn:microsoft.com/office/officeart/2005/8/layout/vList6"/>
    <dgm:cxn modelId="{F4F3A3C8-3E51-40D2-B5A5-9A9CE072F4DF}" type="presParOf" srcId="{19396046-680F-487F-8ACA-CBDB911790FD}" destId="{CA9382A6-03A6-4E69-8094-E83AED2AE95A}" srcOrd="10" destOrd="0" presId="urn:microsoft.com/office/officeart/2005/8/layout/vList6"/>
    <dgm:cxn modelId="{34599F35-198A-4344-BEDE-D571E044C227}" type="presParOf" srcId="{CA9382A6-03A6-4E69-8094-E83AED2AE95A}" destId="{FC059244-6108-4F8F-99A9-0F3FB2045399}" srcOrd="0" destOrd="0" presId="urn:microsoft.com/office/officeart/2005/8/layout/vList6"/>
    <dgm:cxn modelId="{0D859BFD-73BF-4086-BDD5-70D40775BD43}" type="presParOf" srcId="{CA9382A6-03A6-4E69-8094-E83AED2AE95A}" destId="{0B25CA91-3CDF-40F7-9887-829A231D2C1A}" srcOrd="1" destOrd="0" presId="urn:microsoft.com/office/officeart/2005/8/layout/vList6"/>
    <dgm:cxn modelId="{D4A0974C-C288-45AC-A7CC-6B097C8D884F}" type="presParOf" srcId="{19396046-680F-487F-8ACA-CBDB911790FD}" destId="{27745409-E296-4B0C-B94F-CC017D047528}" srcOrd="11" destOrd="0" presId="urn:microsoft.com/office/officeart/2005/8/layout/vList6"/>
    <dgm:cxn modelId="{DE50B7D8-A10B-4911-B355-66B032506AC7}" type="presParOf" srcId="{19396046-680F-487F-8ACA-CBDB911790FD}" destId="{8D092811-34D4-475D-8B07-8A4DDEB53B6D}" srcOrd="12" destOrd="0" presId="urn:microsoft.com/office/officeart/2005/8/layout/vList6"/>
    <dgm:cxn modelId="{C34A4042-B935-4407-BD76-6B904DEB6F2E}" type="presParOf" srcId="{8D092811-34D4-475D-8B07-8A4DDEB53B6D}" destId="{7CB7EF8E-E634-418A-8766-296055715AB3}" srcOrd="0" destOrd="0" presId="urn:microsoft.com/office/officeart/2005/8/layout/vList6"/>
    <dgm:cxn modelId="{255D6831-CB2C-48A3-8572-81EDB60E16E6}" type="presParOf" srcId="{8D092811-34D4-475D-8B07-8A4DDEB53B6D}" destId="{DB204AA6-7A22-4CE3-A10B-E0BE8890050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21900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Do you have your:</a:t>
          </a:r>
        </a:p>
      </dsp:txBody>
      <dsp:txXfrm>
        <a:off x="24588" y="46488"/>
        <a:ext cx="7740947" cy="454509"/>
      </dsp:txXfrm>
    </dsp:sp>
    <dsp:sp modelId="{28C096D3-B5F3-4D00-AFDF-908FC9029D5F}">
      <dsp:nvSpPr>
        <dsp:cNvPr id="0" name=""/>
        <dsp:cNvSpPr/>
      </dsp:nvSpPr>
      <dsp:spPr>
        <a:xfrm>
          <a:off x="0" y="525585"/>
          <a:ext cx="7790123" cy="1108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33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Pens?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Textbook/ workbook?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Devices?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Water?</a:t>
          </a:r>
        </a:p>
      </dsp:txBody>
      <dsp:txXfrm>
        <a:off x="0" y="525585"/>
        <a:ext cx="7790123" cy="1108485"/>
      </dsp:txXfrm>
    </dsp:sp>
    <dsp:sp modelId="{0D493520-50A0-4EE6-BEC2-DCC2534E4367}">
      <dsp:nvSpPr>
        <dsp:cNvPr id="0" name=""/>
        <dsp:cNvSpPr/>
      </dsp:nvSpPr>
      <dsp:spPr>
        <a:xfrm>
          <a:off x="0" y="1634071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Put everything else in your locker now. </a:t>
          </a:r>
        </a:p>
      </dsp:txBody>
      <dsp:txXfrm>
        <a:off x="24588" y="1658659"/>
        <a:ext cx="7740947" cy="454509"/>
      </dsp:txXfrm>
    </dsp:sp>
    <dsp:sp modelId="{1C3F512B-3C0C-4B14-91A1-9AC3F1E9968C}">
      <dsp:nvSpPr>
        <dsp:cNvPr id="0" name=""/>
        <dsp:cNvSpPr/>
      </dsp:nvSpPr>
      <dsp:spPr>
        <a:xfrm>
          <a:off x="0" y="2198236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When you are done, sit down and show me you are ready to learn! </a:t>
          </a:r>
        </a:p>
      </dsp:txBody>
      <dsp:txXfrm>
        <a:off x="24588" y="2222824"/>
        <a:ext cx="7740947" cy="45450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1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 Jours de la semaine</a:t>
          </a:r>
        </a:p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activités de loisirs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1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Demander et donner une explication</a:t>
          </a:r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L’emploi du temps au collège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53032" y="1979498"/>
          <a:ext cx="7596366" cy="408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1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strike="sngStrike" kern="1200" noProof="0" dirty="0"/>
            <a:t> Jours de la semaine</a:t>
          </a:r>
        </a:p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activités de loisirs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1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Demander et donner une explication</a:t>
          </a:r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L’emploi du temps au collège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53032" y="1979498"/>
          <a:ext cx="7596366" cy="408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01A93-71AD-486E-9436-8C6ACF8B2EE6}">
      <dsp:nvSpPr>
        <dsp:cNvPr id="0" name=""/>
        <dsp:cNvSpPr/>
      </dsp:nvSpPr>
      <dsp:spPr>
        <a:xfrm>
          <a:off x="0" y="217"/>
          <a:ext cx="4038600" cy="2994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1C7782-232C-48D1-9FEA-3D5AFE129DF6}">
      <dsp:nvSpPr>
        <dsp:cNvPr id="0" name=""/>
        <dsp:cNvSpPr/>
      </dsp:nvSpPr>
      <dsp:spPr>
        <a:xfrm>
          <a:off x="90576" y="67588"/>
          <a:ext cx="164684" cy="1646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A84B0E-9C18-4863-8613-4AFBC0993D54}">
      <dsp:nvSpPr>
        <dsp:cNvPr id="0" name=""/>
        <dsp:cNvSpPr/>
      </dsp:nvSpPr>
      <dsp:spPr>
        <a:xfrm>
          <a:off x="345837" y="217"/>
          <a:ext cx="3692762" cy="29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89" tIns="31689" rIns="31689" bIns="3168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Le lundi, il danse.</a:t>
          </a:r>
          <a:endParaRPr lang="en-US" sz="1500" kern="1200"/>
        </a:p>
      </dsp:txBody>
      <dsp:txXfrm>
        <a:off x="345837" y="217"/>
        <a:ext cx="3692762" cy="299425"/>
      </dsp:txXfrm>
    </dsp:sp>
    <dsp:sp modelId="{11A2B414-AFD2-49AE-B14A-E628E8DF4024}">
      <dsp:nvSpPr>
        <dsp:cNvPr id="0" name=""/>
        <dsp:cNvSpPr/>
      </dsp:nvSpPr>
      <dsp:spPr>
        <a:xfrm>
          <a:off x="0" y="374500"/>
          <a:ext cx="4038600" cy="2994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D11A7A-AD5D-4929-87AD-30BDC36A47E0}">
      <dsp:nvSpPr>
        <dsp:cNvPr id="0" name=""/>
        <dsp:cNvSpPr/>
      </dsp:nvSpPr>
      <dsp:spPr>
        <a:xfrm>
          <a:off x="90576" y="441870"/>
          <a:ext cx="164684" cy="1646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EBC763-00FD-4004-928D-96ABBE5F3749}">
      <dsp:nvSpPr>
        <dsp:cNvPr id="0" name=""/>
        <dsp:cNvSpPr/>
      </dsp:nvSpPr>
      <dsp:spPr>
        <a:xfrm>
          <a:off x="345837" y="374500"/>
          <a:ext cx="3692762" cy="29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89" tIns="31689" rIns="31689" bIns="3168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Le mardi, il regarde la télévision.</a:t>
          </a:r>
          <a:endParaRPr lang="en-US" sz="1500" kern="1200"/>
        </a:p>
      </dsp:txBody>
      <dsp:txXfrm>
        <a:off x="345837" y="374500"/>
        <a:ext cx="3692762" cy="299425"/>
      </dsp:txXfrm>
    </dsp:sp>
    <dsp:sp modelId="{E27F5564-DF15-4159-9995-B3EEC9C683C4}">
      <dsp:nvSpPr>
        <dsp:cNvPr id="0" name=""/>
        <dsp:cNvSpPr/>
      </dsp:nvSpPr>
      <dsp:spPr>
        <a:xfrm>
          <a:off x="0" y="748782"/>
          <a:ext cx="4038600" cy="2994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25207F-F204-4FF4-828F-AB575F94395D}">
      <dsp:nvSpPr>
        <dsp:cNvPr id="0" name=""/>
        <dsp:cNvSpPr/>
      </dsp:nvSpPr>
      <dsp:spPr>
        <a:xfrm>
          <a:off x="90576" y="816153"/>
          <a:ext cx="164684" cy="16468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D84B61-2C93-4C4E-96DA-853744C7388E}">
      <dsp:nvSpPr>
        <dsp:cNvPr id="0" name=""/>
        <dsp:cNvSpPr/>
      </dsp:nvSpPr>
      <dsp:spPr>
        <a:xfrm>
          <a:off x="345837" y="748782"/>
          <a:ext cx="3692762" cy="29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89" tIns="31689" rIns="31689" bIns="3168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Le mercredi, il joue aux jeux vidéo.</a:t>
          </a:r>
          <a:endParaRPr lang="en-US" sz="1500" kern="1200"/>
        </a:p>
      </dsp:txBody>
      <dsp:txXfrm>
        <a:off x="345837" y="748782"/>
        <a:ext cx="3692762" cy="299425"/>
      </dsp:txXfrm>
    </dsp:sp>
    <dsp:sp modelId="{89FCDA89-3FDE-419A-AFBC-DB03DFA297B0}">
      <dsp:nvSpPr>
        <dsp:cNvPr id="0" name=""/>
        <dsp:cNvSpPr/>
      </dsp:nvSpPr>
      <dsp:spPr>
        <a:xfrm>
          <a:off x="0" y="1123065"/>
          <a:ext cx="4038600" cy="2994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644120-8645-4D7E-9C02-02933C8A2761}">
      <dsp:nvSpPr>
        <dsp:cNvPr id="0" name=""/>
        <dsp:cNvSpPr/>
      </dsp:nvSpPr>
      <dsp:spPr>
        <a:xfrm>
          <a:off x="90576" y="1190435"/>
          <a:ext cx="164684" cy="16468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FB574B-6558-4F0D-A591-8A8045E9002D}">
      <dsp:nvSpPr>
        <dsp:cNvPr id="0" name=""/>
        <dsp:cNvSpPr/>
      </dsp:nvSpPr>
      <dsp:spPr>
        <a:xfrm>
          <a:off x="345837" y="1123065"/>
          <a:ext cx="3692762" cy="29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89" tIns="31689" rIns="31689" bIns="3168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Le jeudi, il écoute de la musique.</a:t>
          </a:r>
          <a:endParaRPr lang="en-US" sz="1500" kern="1200"/>
        </a:p>
      </dsp:txBody>
      <dsp:txXfrm>
        <a:off x="345837" y="1123065"/>
        <a:ext cx="3692762" cy="299425"/>
      </dsp:txXfrm>
    </dsp:sp>
    <dsp:sp modelId="{37558322-73D0-4E33-A111-2BCAC6D7605B}">
      <dsp:nvSpPr>
        <dsp:cNvPr id="0" name=""/>
        <dsp:cNvSpPr/>
      </dsp:nvSpPr>
      <dsp:spPr>
        <a:xfrm>
          <a:off x="0" y="1497347"/>
          <a:ext cx="4038600" cy="2994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3DDD51-4E03-46E9-AD86-A616A2AA464A}">
      <dsp:nvSpPr>
        <dsp:cNvPr id="0" name=""/>
        <dsp:cNvSpPr/>
      </dsp:nvSpPr>
      <dsp:spPr>
        <a:xfrm>
          <a:off x="90576" y="1564718"/>
          <a:ext cx="164684" cy="16468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902F74-6D9A-46EF-A52E-550453439D09}">
      <dsp:nvSpPr>
        <dsp:cNvPr id="0" name=""/>
        <dsp:cNvSpPr/>
      </dsp:nvSpPr>
      <dsp:spPr>
        <a:xfrm>
          <a:off x="345837" y="1497347"/>
          <a:ext cx="3692762" cy="29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89" tIns="31689" rIns="31689" bIns="3168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Le vendredi, il passe du temps avec ses amis.</a:t>
          </a:r>
          <a:endParaRPr lang="en-US" sz="1500" kern="1200"/>
        </a:p>
      </dsp:txBody>
      <dsp:txXfrm>
        <a:off x="345837" y="1497347"/>
        <a:ext cx="3692762" cy="299425"/>
      </dsp:txXfrm>
    </dsp:sp>
    <dsp:sp modelId="{A53F9C3F-7560-4842-95D4-983A09336514}">
      <dsp:nvSpPr>
        <dsp:cNvPr id="0" name=""/>
        <dsp:cNvSpPr/>
      </dsp:nvSpPr>
      <dsp:spPr>
        <a:xfrm>
          <a:off x="0" y="1871629"/>
          <a:ext cx="4038600" cy="2994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D9D079-C24D-4548-8CC0-66697ABE0A7E}">
      <dsp:nvSpPr>
        <dsp:cNvPr id="0" name=""/>
        <dsp:cNvSpPr/>
      </dsp:nvSpPr>
      <dsp:spPr>
        <a:xfrm>
          <a:off x="90576" y="1939000"/>
          <a:ext cx="164684" cy="164684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6D320F-1F72-4680-B6CB-649D72040D7F}">
      <dsp:nvSpPr>
        <dsp:cNvPr id="0" name=""/>
        <dsp:cNvSpPr/>
      </dsp:nvSpPr>
      <dsp:spPr>
        <a:xfrm>
          <a:off x="345837" y="1871629"/>
          <a:ext cx="3692762" cy="29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89" tIns="31689" rIns="31689" bIns="3168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Le samedi, il va au collège.</a:t>
          </a:r>
          <a:endParaRPr lang="en-US" sz="1500" kern="1200"/>
        </a:p>
      </dsp:txBody>
      <dsp:txXfrm>
        <a:off x="345837" y="1871629"/>
        <a:ext cx="3692762" cy="299425"/>
      </dsp:txXfrm>
    </dsp:sp>
    <dsp:sp modelId="{535C3E60-C0E5-44B7-BCA0-D1E1F1040F72}">
      <dsp:nvSpPr>
        <dsp:cNvPr id="0" name=""/>
        <dsp:cNvSpPr/>
      </dsp:nvSpPr>
      <dsp:spPr>
        <a:xfrm>
          <a:off x="0" y="2245912"/>
          <a:ext cx="4038600" cy="2994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88678F-5DA3-4F8F-B1FB-68B7723BE32C}">
      <dsp:nvSpPr>
        <dsp:cNvPr id="0" name=""/>
        <dsp:cNvSpPr/>
      </dsp:nvSpPr>
      <dsp:spPr>
        <a:xfrm>
          <a:off x="90576" y="2313283"/>
          <a:ext cx="164684" cy="164684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03B932-C19A-4387-B158-FE7C93A33F42}">
      <dsp:nvSpPr>
        <dsp:cNvPr id="0" name=""/>
        <dsp:cNvSpPr/>
      </dsp:nvSpPr>
      <dsp:spPr>
        <a:xfrm>
          <a:off x="345837" y="2245912"/>
          <a:ext cx="3692762" cy="29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89" tIns="31689" rIns="31689" bIns="3168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Le dimanche, il reste à la maison.</a:t>
          </a:r>
          <a:endParaRPr lang="en-US" sz="1500" kern="1200"/>
        </a:p>
      </dsp:txBody>
      <dsp:txXfrm>
        <a:off x="345837" y="2245912"/>
        <a:ext cx="3692762" cy="299425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2151544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</a:p>
      </dsp:txBody>
      <dsp:txXfrm>
        <a:off x="1723" y="860617"/>
        <a:ext cx="2681226" cy="860617"/>
      </dsp:txXfrm>
    </dsp:sp>
    <dsp:sp modelId="{279DFE09-28EE-48A2-B192-FFEC93ADF17D}">
      <dsp:nvSpPr>
        <dsp:cNvPr id="0" name=""/>
        <dsp:cNvSpPr/>
      </dsp:nvSpPr>
      <dsp:spPr>
        <a:xfrm>
          <a:off x="984104" y="129092"/>
          <a:ext cx="716464" cy="71646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2151544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br>
            <a:rPr lang="fr-FR" sz="2000" b="1" kern="1200" noProof="0" dirty="0">
              <a:solidFill>
                <a:schemeClr val="tx1"/>
              </a:solidFill>
            </a:rPr>
          </a:br>
          <a:endParaRPr lang="fr-FR" sz="2000" b="0" kern="1200" noProof="0" dirty="0">
            <a:solidFill>
              <a:schemeClr val="tx1"/>
            </a:solidFill>
          </a:endParaRPr>
        </a:p>
      </dsp:txBody>
      <dsp:txXfrm>
        <a:off x="2763386" y="860617"/>
        <a:ext cx="2681226" cy="860617"/>
      </dsp:txXfrm>
    </dsp:sp>
    <dsp:sp modelId="{112E1D68-647B-46C7-AF2C-FF0A84DB584F}">
      <dsp:nvSpPr>
        <dsp:cNvPr id="0" name=""/>
        <dsp:cNvSpPr/>
      </dsp:nvSpPr>
      <dsp:spPr>
        <a:xfrm>
          <a:off x="3745767" y="129092"/>
          <a:ext cx="716464" cy="71646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2151544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</dsp:txBody>
      <dsp:txXfrm>
        <a:off x="5525050" y="860617"/>
        <a:ext cx="2681226" cy="860617"/>
      </dsp:txXfrm>
    </dsp:sp>
    <dsp:sp modelId="{6D76E5FF-7D2E-406A-B668-9F0EAFB414C8}">
      <dsp:nvSpPr>
        <dsp:cNvPr id="0" name=""/>
        <dsp:cNvSpPr/>
      </dsp:nvSpPr>
      <dsp:spPr>
        <a:xfrm>
          <a:off x="6507431" y="129092"/>
          <a:ext cx="716464" cy="71646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99549" y="2150375"/>
          <a:ext cx="7596366" cy="116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1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strike="sngStrike" kern="1200" noProof="0" dirty="0"/>
            <a:t> Jours de la semaine</a:t>
          </a:r>
        </a:p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strike="sngStrike" kern="1200" noProof="0" dirty="0"/>
            <a:t>Les activités de loisirs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1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Demander et donner une explication</a:t>
          </a:r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L’emploi du temps au collège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53032" y="1979498"/>
          <a:ext cx="7596366" cy="408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511"/>
          <a:ext cx="4683949" cy="11974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362220" y="269932"/>
          <a:ext cx="658583" cy="6585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383025" y="511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ALL </a:t>
          </a:r>
          <a:r>
            <a:rPr lang="fr-FR" sz="2100" kern="1200" dirty="0" err="1"/>
            <a:t>students</a:t>
          </a:r>
          <a:r>
            <a:rPr lang="fr-FR" sz="2100" kern="1200" dirty="0"/>
            <a:t> MUST </a:t>
          </a:r>
          <a:r>
            <a:rPr lang="fr-FR" sz="2100" kern="1200" dirty="0" err="1"/>
            <a:t>be</a:t>
          </a:r>
          <a:r>
            <a:rPr lang="fr-FR" sz="2100" kern="1200" dirty="0"/>
            <a:t> able to </a:t>
          </a:r>
          <a:r>
            <a:rPr lang="fr-FR" sz="2100" kern="1200" dirty="0" err="1"/>
            <a:t>name</a:t>
          </a:r>
          <a:r>
            <a:rPr lang="fr-FR" sz="2100" kern="1200" dirty="0"/>
            <a:t> all </a:t>
          </a:r>
          <a:r>
            <a:rPr lang="fr-FR" sz="2100" kern="1200" dirty="0" err="1"/>
            <a:t>days</a:t>
          </a:r>
          <a:r>
            <a:rPr lang="fr-FR" sz="2100" kern="1200" dirty="0"/>
            <a:t> of the </a:t>
          </a:r>
          <a:r>
            <a:rPr lang="fr-FR" sz="2100" kern="1200" dirty="0" err="1"/>
            <a:t>week</a:t>
          </a:r>
          <a:r>
            <a:rPr lang="fr-FR" sz="2100" kern="1200" dirty="0"/>
            <a:t>.</a:t>
          </a:r>
          <a:endParaRPr lang="en-US" sz="2100" kern="1200" dirty="0"/>
        </a:p>
      </dsp:txBody>
      <dsp:txXfrm>
        <a:off x="1383025" y="511"/>
        <a:ext cx="3300923" cy="1197424"/>
      </dsp:txXfrm>
    </dsp:sp>
    <dsp:sp modelId="{7FA56A28-0886-431B-BC4E-857206CD9AEE}">
      <dsp:nvSpPr>
        <dsp:cNvPr id="0" name=""/>
        <dsp:cNvSpPr/>
      </dsp:nvSpPr>
      <dsp:spPr>
        <a:xfrm>
          <a:off x="0" y="1497292"/>
          <a:ext cx="4683949" cy="119742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362220" y="1766713"/>
          <a:ext cx="658583" cy="6585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383025" y="1497292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MOST </a:t>
          </a:r>
          <a:r>
            <a:rPr lang="fr-FR" sz="2100" kern="1200" dirty="0" err="1"/>
            <a:t>students</a:t>
          </a:r>
          <a:r>
            <a:rPr lang="fr-FR" sz="2100" kern="1200" dirty="0"/>
            <a:t> SHOULD </a:t>
          </a:r>
          <a:r>
            <a:rPr lang="fr-FR" sz="2100" kern="1200" dirty="0" err="1"/>
            <a:t>be</a:t>
          </a:r>
          <a:r>
            <a:rPr lang="fr-FR" sz="2100" kern="1200" dirty="0"/>
            <a:t> able to tell </a:t>
          </a:r>
          <a:r>
            <a:rPr lang="fr-FR" sz="2100" kern="1200" dirty="0" err="1"/>
            <a:t>their</a:t>
          </a:r>
          <a:r>
            <a:rPr lang="fr-FR" sz="2100" kern="1200" dirty="0"/>
            <a:t> favorite </a:t>
          </a:r>
          <a:r>
            <a:rPr lang="fr-FR" sz="2100" kern="1200" dirty="0" err="1"/>
            <a:t>day</a:t>
          </a:r>
          <a:r>
            <a:rPr lang="fr-FR" sz="2100" kern="1200" dirty="0"/>
            <a:t> and </a:t>
          </a:r>
          <a:r>
            <a:rPr lang="fr-FR" sz="2100" kern="1200" dirty="0" err="1"/>
            <a:t>explain</a:t>
          </a:r>
          <a:r>
            <a:rPr lang="fr-FR" sz="2100" kern="1200" dirty="0"/>
            <a:t> </a:t>
          </a:r>
          <a:r>
            <a:rPr lang="fr-FR" sz="2100" kern="1200" dirty="0" err="1"/>
            <a:t>why</a:t>
          </a:r>
          <a:r>
            <a:rPr lang="fr-FR" sz="2100" kern="1200" dirty="0"/>
            <a:t>. </a:t>
          </a:r>
          <a:endParaRPr lang="en-US" sz="2100" kern="1200" dirty="0"/>
        </a:p>
      </dsp:txBody>
      <dsp:txXfrm>
        <a:off x="1383025" y="1497292"/>
        <a:ext cx="3300923" cy="1197424"/>
      </dsp:txXfrm>
    </dsp:sp>
    <dsp:sp modelId="{1F610919-549D-4BE3-9D74-B1DACC95D2B9}">
      <dsp:nvSpPr>
        <dsp:cNvPr id="0" name=""/>
        <dsp:cNvSpPr/>
      </dsp:nvSpPr>
      <dsp:spPr>
        <a:xfrm>
          <a:off x="0" y="2994073"/>
          <a:ext cx="4683949" cy="11974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362220" y="3263494"/>
          <a:ext cx="658583" cy="65858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383025" y="2994073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SOME </a:t>
          </a:r>
          <a:r>
            <a:rPr lang="fr-FR" sz="2100" kern="1200" dirty="0" err="1"/>
            <a:t>students</a:t>
          </a:r>
          <a:r>
            <a:rPr lang="fr-FR" sz="2100" kern="1200" dirty="0"/>
            <a:t> COULD </a:t>
          </a:r>
          <a:r>
            <a:rPr lang="fr-FR" sz="2100" kern="1200" dirty="0" err="1"/>
            <a:t>be</a:t>
          </a:r>
          <a:r>
            <a:rPr lang="fr-FR" sz="2100" kern="1200" dirty="0"/>
            <a:t> able to </a:t>
          </a:r>
          <a:r>
            <a:rPr lang="fr-FR" sz="2100" kern="1200" dirty="0" err="1"/>
            <a:t>describe</a:t>
          </a:r>
          <a:r>
            <a:rPr lang="fr-FR" sz="2100" kern="1200" dirty="0"/>
            <a:t> </a:t>
          </a:r>
          <a:r>
            <a:rPr lang="fr-FR" sz="2100" kern="1200" dirty="0" err="1"/>
            <a:t>their</a:t>
          </a:r>
          <a:r>
            <a:rPr lang="fr-FR" sz="2100" kern="1200" dirty="0"/>
            <a:t> </a:t>
          </a:r>
          <a:r>
            <a:rPr lang="fr-FR" sz="2100" kern="1200" dirty="0" err="1"/>
            <a:t>physical</a:t>
          </a:r>
          <a:r>
            <a:rPr lang="fr-FR" sz="2100" kern="1200" dirty="0"/>
            <a:t> </a:t>
          </a:r>
          <a:r>
            <a:rPr lang="fr-FR" sz="2100" kern="1200" dirty="0" err="1"/>
            <a:t>appearance</a:t>
          </a:r>
          <a:r>
            <a:rPr lang="fr-FR" sz="2100" kern="1200" dirty="0"/>
            <a:t>.</a:t>
          </a:r>
          <a:endParaRPr lang="en-US" sz="2100" kern="1200" dirty="0"/>
        </a:p>
      </dsp:txBody>
      <dsp:txXfrm>
        <a:off x="1383025" y="2994073"/>
        <a:ext cx="3300923" cy="11974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1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 Jours de la semaine</a:t>
          </a:r>
        </a:p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Activités de loisirs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1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Demander et donner une explication</a:t>
          </a:r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L’emploi du temps au collège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53032" y="1979498"/>
          <a:ext cx="7596366" cy="408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511"/>
          <a:ext cx="4683949" cy="11974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362220" y="269932"/>
          <a:ext cx="658583" cy="6585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383025" y="511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ALL </a:t>
          </a:r>
          <a:r>
            <a:rPr lang="fr-FR" sz="2100" kern="1200" dirty="0" err="1"/>
            <a:t>students</a:t>
          </a:r>
          <a:r>
            <a:rPr lang="fr-FR" sz="2100" kern="1200" dirty="0"/>
            <a:t> MUST </a:t>
          </a:r>
          <a:r>
            <a:rPr lang="fr-FR" sz="2100" kern="1200" dirty="0" err="1"/>
            <a:t>be</a:t>
          </a:r>
          <a:r>
            <a:rPr lang="fr-FR" sz="2100" kern="1200" dirty="0"/>
            <a:t> able to </a:t>
          </a:r>
          <a:r>
            <a:rPr lang="fr-FR" sz="2100" kern="1200" dirty="0" err="1"/>
            <a:t>name</a:t>
          </a:r>
          <a:r>
            <a:rPr lang="fr-FR" sz="2100" kern="1200" dirty="0"/>
            <a:t> all </a:t>
          </a:r>
          <a:r>
            <a:rPr lang="fr-FR" sz="2100" kern="1200" dirty="0" err="1"/>
            <a:t>days</a:t>
          </a:r>
          <a:r>
            <a:rPr lang="fr-FR" sz="2100" kern="1200" dirty="0"/>
            <a:t> of the </a:t>
          </a:r>
          <a:r>
            <a:rPr lang="fr-FR" sz="2100" kern="1200" dirty="0" err="1"/>
            <a:t>week</a:t>
          </a:r>
          <a:r>
            <a:rPr lang="fr-FR" sz="2100" kern="1200" dirty="0"/>
            <a:t>.</a:t>
          </a:r>
          <a:endParaRPr lang="en-US" sz="2100" kern="1200" dirty="0"/>
        </a:p>
      </dsp:txBody>
      <dsp:txXfrm>
        <a:off x="1383025" y="511"/>
        <a:ext cx="3300923" cy="1197424"/>
      </dsp:txXfrm>
    </dsp:sp>
    <dsp:sp modelId="{7FA56A28-0886-431B-BC4E-857206CD9AEE}">
      <dsp:nvSpPr>
        <dsp:cNvPr id="0" name=""/>
        <dsp:cNvSpPr/>
      </dsp:nvSpPr>
      <dsp:spPr>
        <a:xfrm>
          <a:off x="0" y="1497292"/>
          <a:ext cx="4683949" cy="119742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362220" y="1766713"/>
          <a:ext cx="658583" cy="6585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383025" y="1497292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MOST </a:t>
          </a:r>
          <a:r>
            <a:rPr lang="fr-FR" sz="2100" kern="1200" dirty="0" err="1"/>
            <a:t>students</a:t>
          </a:r>
          <a:r>
            <a:rPr lang="fr-FR" sz="2100" kern="1200" dirty="0"/>
            <a:t> SHOULD </a:t>
          </a:r>
          <a:r>
            <a:rPr lang="fr-FR" sz="2100" kern="1200" dirty="0" err="1"/>
            <a:t>be</a:t>
          </a:r>
          <a:r>
            <a:rPr lang="fr-FR" sz="2100" kern="1200" dirty="0"/>
            <a:t> able to tell </a:t>
          </a:r>
          <a:r>
            <a:rPr lang="fr-FR" sz="2100" kern="1200" dirty="0" err="1"/>
            <a:t>their</a:t>
          </a:r>
          <a:r>
            <a:rPr lang="fr-FR" sz="2100" kern="1200" dirty="0"/>
            <a:t> favorite </a:t>
          </a:r>
          <a:r>
            <a:rPr lang="fr-FR" sz="2100" kern="1200" dirty="0" err="1"/>
            <a:t>day</a:t>
          </a:r>
          <a:r>
            <a:rPr lang="fr-FR" sz="2100" kern="1200" dirty="0"/>
            <a:t> and </a:t>
          </a:r>
          <a:r>
            <a:rPr lang="fr-FR" sz="2100" kern="1200" dirty="0" err="1"/>
            <a:t>explain</a:t>
          </a:r>
          <a:r>
            <a:rPr lang="fr-FR" sz="2100" kern="1200" dirty="0"/>
            <a:t> </a:t>
          </a:r>
          <a:r>
            <a:rPr lang="fr-FR" sz="2100" kern="1200" dirty="0" err="1"/>
            <a:t>why</a:t>
          </a:r>
          <a:r>
            <a:rPr lang="fr-FR" sz="2100" kern="1200" dirty="0"/>
            <a:t>. </a:t>
          </a:r>
          <a:endParaRPr lang="en-US" sz="2100" kern="1200" dirty="0"/>
        </a:p>
      </dsp:txBody>
      <dsp:txXfrm>
        <a:off x="1383025" y="1497292"/>
        <a:ext cx="3300923" cy="1197424"/>
      </dsp:txXfrm>
    </dsp:sp>
    <dsp:sp modelId="{1F610919-549D-4BE3-9D74-B1DACC95D2B9}">
      <dsp:nvSpPr>
        <dsp:cNvPr id="0" name=""/>
        <dsp:cNvSpPr/>
      </dsp:nvSpPr>
      <dsp:spPr>
        <a:xfrm>
          <a:off x="0" y="2994073"/>
          <a:ext cx="4683949" cy="11974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362220" y="3263494"/>
          <a:ext cx="658583" cy="65858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383025" y="2994073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SOME </a:t>
          </a:r>
          <a:r>
            <a:rPr lang="fr-FR" sz="2100" kern="1200" dirty="0" err="1"/>
            <a:t>students</a:t>
          </a:r>
          <a:r>
            <a:rPr lang="fr-FR" sz="2100" kern="1200" dirty="0"/>
            <a:t> COULD </a:t>
          </a:r>
          <a:r>
            <a:rPr lang="fr-FR" sz="2100" kern="1200" dirty="0" err="1"/>
            <a:t>be</a:t>
          </a:r>
          <a:r>
            <a:rPr lang="fr-FR" sz="2100" kern="1200" dirty="0"/>
            <a:t> able to </a:t>
          </a:r>
          <a:r>
            <a:rPr lang="fr-FR" sz="2100" kern="1200" dirty="0" err="1"/>
            <a:t>describe</a:t>
          </a:r>
          <a:r>
            <a:rPr lang="fr-FR" sz="2100" kern="1200" dirty="0"/>
            <a:t> </a:t>
          </a:r>
          <a:r>
            <a:rPr lang="fr-FR" sz="2100" kern="1200" dirty="0" err="1"/>
            <a:t>their</a:t>
          </a:r>
          <a:r>
            <a:rPr lang="fr-FR" sz="2100" kern="1200" dirty="0"/>
            <a:t> </a:t>
          </a:r>
          <a:r>
            <a:rPr lang="fr-FR" sz="2100" kern="1200" dirty="0" err="1"/>
            <a:t>physical</a:t>
          </a:r>
          <a:r>
            <a:rPr lang="fr-FR" sz="2100" kern="1200" dirty="0"/>
            <a:t> </a:t>
          </a:r>
          <a:r>
            <a:rPr lang="fr-FR" sz="2100" kern="1200" dirty="0" err="1"/>
            <a:t>appearance</a:t>
          </a:r>
          <a:r>
            <a:rPr lang="fr-FR" sz="2100" kern="1200" dirty="0"/>
            <a:t>.</a:t>
          </a:r>
          <a:endParaRPr lang="en-US" sz="2100" kern="1200" dirty="0"/>
        </a:p>
      </dsp:txBody>
      <dsp:txXfrm>
        <a:off x="1383025" y="2994073"/>
        <a:ext cx="3300923" cy="119742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de texte</a:t>
          </a:r>
          <a:endParaRPr lang="fr-FR" sz="12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jours</a:t>
          </a:r>
          <a:endParaRPr lang="fr-FR" sz="12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</a:t>
          </a:r>
          <a:r>
            <a:rPr lang="fr-FR" sz="1200" kern="1200" dirty="0" err="1">
              <a:hlinkClick xmlns:r="http://schemas.openxmlformats.org/officeDocument/2006/relationships" r:id=""/>
            </a:rPr>
            <a:t>act</a:t>
          </a:r>
          <a:r>
            <a:rPr lang="fr-FR" sz="1200" kern="1200" dirty="0">
              <a:hlinkClick xmlns:r="http://schemas.openxmlformats.org/officeDocument/2006/relationships" r:id=""/>
            </a:rPr>
            <a:t>. loisirs</a:t>
          </a:r>
          <a:endParaRPr lang="fr-FR" sz="12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Gr: explication</a:t>
          </a:r>
          <a:endParaRPr lang="fr-FR" sz="12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Phonétique</a:t>
          </a:r>
          <a:endParaRPr lang="fr-FR" sz="12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703493" y="0"/>
        <a:ext cx="1302246" cy="2738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E8D192-AD01-4539-A6E2-498F658734C4}">
      <dsp:nvSpPr>
        <dsp:cNvPr id="0" name=""/>
        <dsp:cNvSpPr/>
      </dsp:nvSpPr>
      <dsp:spPr>
        <a:xfrm>
          <a:off x="3291839" y="2983"/>
          <a:ext cx="4937760" cy="44580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Point culturel : l’école en France</a:t>
          </a:r>
        </a:p>
      </dsp:txBody>
      <dsp:txXfrm>
        <a:off x="3291839" y="58708"/>
        <a:ext cx="4770584" cy="334353"/>
      </dsp:txXfrm>
    </dsp:sp>
    <dsp:sp modelId="{C151359A-EAA3-4AEE-9F2F-FBBF2342DA9B}">
      <dsp:nvSpPr>
        <dsp:cNvPr id="0" name=""/>
        <dsp:cNvSpPr/>
      </dsp:nvSpPr>
      <dsp:spPr>
        <a:xfrm>
          <a:off x="0" y="2983"/>
          <a:ext cx="3291840" cy="44580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</a:t>
          </a:r>
          <a:r>
            <a:rPr lang="fr-FR" sz="2000" kern="1200" noProof="0" dirty="0"/>
            <a:t>. </a:t>
          </a:r>
          <a:r>
            <a:rPr lang="fr-FR" sz="2000" b="1" kern="1200" noProof="0" dirty="0"/>
            <a:t>Starter</a:t>
          </a:r>
        </a:p>
      </dsp:txBody>
      <dsp:txXfrm>
        <a:off x="21762" y="24745"/>
        <a:ext cx="3248316" cy="402279"/>
      </dsp:txXfrm>
    </dsp:sp>
    <dsp:sp modelId="{E258E497-8D5E-4371-BA93-6F2D81EE8BE1}">
      <dsp:nvSpPr>
        <dsp:cNvPr id="0" name=""/>
        <dsp:cNvSpPr/>
      </dsp:nvSpPr>
      <dsp:spPr>
        <a:xfrm>
          <a:off x="3291839" y="493367"/>
          <a:ext cx="4937760" cy="44580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790080"/>
            <a:satOff val="8042"/>
            <a:lumOff val="55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790080"/>
              <a:satOff val="8042"/>
              <a:lumOff val="55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 </a:t>
          </a:r>
        </a:p>
      </dsp:txBody>
      <dsp:txXfrm>
        <a:off x="3291839" y="549092"/>
        <a:ext cx="4770584" cy="334353"/>
      </dsp:txXfrm>
    </dsp:sp>
    <dsp:sp modelId="{DC6EAD03-C68B-464F-ACCF-0788B56FD3E7}">
      <dsp:nvSpPr>
        <dsp:cNvPr id="0" name=""/>
        <dsp:cNvSpPr/>
      </dsp:nvSpPr>
      <dsp:spPr>
        <a:xfrm>
          <a:off x="0" y="493367"/>
          <a:ext cx="3291840" cy="445803"/>
        </a:xfrm>
        <a:prstGeom prst="roundRect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tint val="50000"/>
                <a:satMod val="300000"/>
              </a:schemeClr>
            </a:gs>
            <a:gs pos="35000">
              <a:schemeClr val="accent5">
                <a:hueOff val="-1655646"/>
                <a:satOff val="6635"/>
                <a:lumOff val="1438"/>
                <a:alphaOff val="0"/>
                <a:tint val="37000"/>
                <a:satMod val="30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II. Compréhension de texte</a:t>
          </a:r>
        </a:p>
      </dsp:txBody>
      <dsp:txXfrm>
        <a:off x="21762" y="515129"/>
        <a:ext cx="3248316" cy="402279"/>
      </dsp:txXfrm>
    </dsp:sp>
    <dsp:sp modelId="{C6170276-06C3-48DA-AA4B-4FD14FDBDB4E}">
      <dsp:nvSpPr>
        <dsp:cNvPr id="0" name=""/>
        <dsp:cNvSpPr/>
      </dsp:nvSpPr>
      <dsp:spPr>
        <a:xfrm>
          <a:off x="3291839" y="983751"/>
          <a:ext cx="4937760" cy="44580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jours de la semaine</a:t>
          </a:r>
        </a:p>
      </dsp:txBody>
      <dsp:txXfrm>
        <a:off x="3291839" y="1039476"/>
        <a:ext cx="4770584" cy="334353"/>
      </dsp:txXfrm>
    </dsp:sp>
    <dsp:sp modelId="{7BB0DDA8-3F0A-42DE-8442-FE88EAA39D19}">
      <dsp:nvSpPr>
        <dsp:cNvPr id="0" name=""/>
        <dsp:cNvSpPr/>
      </dsp:nvSpPr>
      <dsp:spPr>
        <a:xfrm>
          <a:off x="0" y="983751"/>
          <a:ext cx="3291840" cy="445803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III. Vocabulaire</a:t>
          </a:r>
        </a:p>
      </dsp:txBody>
      <dsp:txXfrm>
        <a:off x="21762" y="1005513"/>
        <a:ext cx="3248316" cy="402279"/>
      </dsp:txXfrm>
    </dsp:sp>
    <dsp:sp modelId="{BD505BBC-3158-46CC-A8C0-B816D183D48E}">
      <dsp:nvSpPr>
        <dsp:cNvPr id="0" name=""/>
        <dsp:cNvSpPr/>
      </dsp:nvSpPr>
      <dsp:spPr>
        <a:xfrm>
          <a:off x="3291839" y="1474135"/>
          <a:ext cx="4937760" cy="44580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activités de loisirs</a:t>
          </a:r>
        </a:p>
      </dsp:txBody>
      <dsp:txXfrm>
        <a:off x="3291839" y="1529860"/>
        <a:ext cx="4770584" cy="334353"/>
      </dsp:txXfrm>
    </dsp:sp>
    <dsp:sp modelId="{E8FC35FE-DDF4-44C2-815B-DE1609B883F7}">
      <dsp:nvSpPr>
        <dsp:cNvPr id="0" name=""/>
        <dsp:cNvSpPr/>
      </dsp:nvSpPr>
      <dsp:spPr>
        <a:xfrm>
          <a:off x="0" y="1474135"/>
          <a:ext cx="3291840" cy="445803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IV. Vocabulaire</a:t>
          </a:r>
        </a:p>
      </dsp:txBody>
      <dsp:txXfrm>
        <a:off x="21762" y="1495897"/>
        <a:ext cx="3248316" cy="402279"/>
      </dsp:txXfrm>
    </dsp:sp>
    <dsp:sp modelId="{468089F0-48C5-4C24-8E6A-AA46D5200104}">
      <dsp:nvSpPr>
        <dsp:cNvPr id="0" name=""/>
        <dsp:cNvSpPr/>
      </dsp:nvSpPr>
      <dsp:spPr>
        <a:xfrm>
          <a:off x="3291839" y="1964519"/>
          <a:ext cx="4937760" cy="44580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Demander et donner une explication</a:t>
          </a:r>
        </a:p>
      </dsp:txBody>
      <dsp:txXfrm>
        <a:off x="3291839" y="2020244"/>
        <a:ext cx="4770584" cy="334353"/>
      </dsp:txXfrm>
    </dsp:sp>
    <dsp:sp modelId="{2316E317-B95F-4BED-9775-CA2F6561E56F}">
      <dsp:nvSpPr>
        <dsp:cNvPr id="0" name=""/>
        <dsp:cNvSpPr/>
      </dsp:nvSpPr>
      <dsp:spPr>
        <a:xfrm>
          <a:off x="0" y="1964519"/>
          <a:ext cx="3291840" cy="445803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V. Grammaire</a:t>
          </a:r>
        </a:p>
      </dsp:txBody>
      <dsp:txXfrm>
        <a:off x="21762" y="1986281"/>
        <a:ext cx="3248316" cy="402279"/>
      </dsp:txXfrm>
    </dsp:sp>
    <dsp:sp modelId="{0B25CA91-3CDF-40F7-9887-829A231D2C1A}">
      <dsp:nvSpPr>
        <dsp:cNvPr id="0" name=""/>
        <dsp:cNvSpPr/>
      </dsp:nvSpPr>
      <dsp:spPr>
        <a:xfrm>
          <a:off x="3291839" y="2454903"/>
          <a:ext cx="4937760" cy="44580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8950401"/>
            <a:satOff val="40211"/>
            <a:lumOff val="276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8950401"/>
              <a:satOff val="40211"/>
              <a:lumOff val="276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600" kern="1200" noProof="0" dirty="0"/>
        </a:p>
      </dsp:txBody>
      <dsp:txXfrm>
        <a:off x="3291839" y="2510628"/>
        <a:ext cx="4770584" cy="334353"/>
      </dsp:txXfrm>
    </dsp:sp>
    <dsp:sp modelId="{FC059244-6108-4F8F-99A9-0F3FB2045399}">
      <dsp:nvSpPr>
        <dsp:cNvPr id="0" name=""/>
        <dsp:cNvSpPr/>
      </dsp:nvSpPr>
      <dsp:spPr>
        <a:xfrm>
          <a:off x="0" y="2454903"/>
          <a:ext cx="3291840" cy="445803"/>
        </a:xfrm>
        <a:prstGeom prst="roundRect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tint val="50000"/>
                <a:satMod val="300000"/>
              </a:schemeClr>
            </a:gs>
            <a:gs pos="35000">
              <a:schemeClr val="accent5">
                <a:hueOff val="-8278230"/>
                <a:satOff val="33176"/>
                <a:lumOff val="7190"/>
                <a:alphaOff val="0"/>
                <a:tint val="37000"/>
                <a:satMod val="30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VI. Phonétique</a:t>
          </a:r>
        </a:p>
      </dsp:txBody>
      <dsp:txXfrm>
        <a:off x="21762" y="2476665"/>
        <a:ext cx="3248316" cy="402279"/>
      </dsp:txXfrm>
    </dsp:sp>
    <dsp:sp modelId="{DB204AA6-7A22-4CE3-A10B-E0BE88900508}">
      <dsp:nvSpPr>
        <dsp:cNvPr id="0" name=""/>
        <dsp:cNvSpPr/>
      </dsp:nvSpPr>
      <dsp:spPr>
        <a:xfrm>
          <a:off x="3291839" y="2945288"/>
          <a:ext cx="4937760" cy="44580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Faire un sondage sur le jour préféré</a:t>
          </a:r>
        </a:p>
      </dsp:txBody>
      <dsp:txXfrm>
        <a:off x="3291839" y="3001013"/>
        <a:ext cx="4770584" cy="334353"/>
      </dsp:txXfrm>
    </dsp:sp>
    <dsp:sp modelId="{7CB7EF8E-E634-418A-8766-296055715AB3}">
      <dsp:nvSpPr>
        <dsp:cNvPr id="0" name=""/>
        <dsp:cNvSpPr/>
      </dsp:nvSpPr>
      <dsp:spPr>
        <a:xfrm>
          <a:off x="0" y="2945288"/>
          <a:ext cx="3291840" cy="445803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VII. Production</a:t>
          </a:r>
        </a:p>
      </dsp:txBody>
      <dsp:txXfrm>
        <a:off x="21762" y="2967050"/>
        <a:ext cx="3248316" cy="4022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A4DC086-A5EB-4F4D-B088-01EC7532EB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B970-F7CD-47DD-852C-75BC92C312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ABA8A-663A-43D3-9F5F-FB28EB292274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31A29C-69A0-4212-AABE-9FF080DEEE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16D1E2-5227-4794-BA9F-533DEF3490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71FCA-C850-43CE-BC79-139E29DFC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792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0B324-184E-4C86-AF3E-5418D971E257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3C977-7118-4AB2-BEB7-9EFA344E5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567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ENDED</a:t>
            </a:r>
            <a:r>
              <a:rPr lang="en-US" baseline="0" dirty="0"/>
              <a:t>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ACC5C7-22CB-4DA0-9FAC-C671A1669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948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31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79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164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512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8101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>
            <a:normAutofit/>
          </a:bodyPr>
          <a:lstStyle>
            <a:lvl1pPr>
              <a:defRPr sz="36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FA5C1-D576-4EFE-815C-685B40FDD97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92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2573-78CC-4E1C-AB90-E1CFC6CAB66F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144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4B97D-FA5E-4B26-8646-8E0B23477E2D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41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9078"/>
            <a:ext cx="7772400" cy="1102519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3262520"/>
            <a:ext cx="6400800" cy="1314450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AA71-2393-40C3-8750-9EB298D536E2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06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658725"/>
          </a:xfrm>
        </p:spPr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3791"/>
            <a:ext cx="8229600" cy="3580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572" y="4949689"/>
            <a:ext cx="2133600" cy="273844"/>
          </a:xfrm>
        </p:spPr>
        <p:txBody>
          <a:bodyPr/>
          <a:lstStyle/>
          <a:p>
            <a:fld id="{4340C559-FD93-431C-B46A-1EC3CBAD4F93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1C2EA-EC26-4833-AF81-08C6626A9289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164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3C34-8E08-4D88-A995-46F380E6D226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313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EE982-DEE2-4AEE-A448-B94721986003}" type="datetime1">
              <a:rPr lang="en-US" smtClean="0"/>
              <a:t>1/13/2024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834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E63F-C0F0-4109-9582-1346E2896ABA}" type="datetime1">
              <a:rPr lang="en-US" smtClean="0"/>
              <a:t>1/13/2024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39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975E9-514D-48DA-8FD0-017D63501385}" type="datetime1">
              <a:rPr lang="en-US" smtClean="0"/>
              <a:t>1/13/2024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714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B9EE-64C3-409B-9F96-3313E683E1D2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073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CB3B9-8034-4176-A25B-599A3C4E328B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069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C952-115E-4A40-8433-94C178CAB8C6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459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2A24-C854-4DE5-9B3A-D2C1B243953E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282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"/>
            <a:ext cx="8229600" cy="658725"/>
          </a:xfrm>
        </p:spPr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3791"/>
            <a:ext cx="8229600" cy="3580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572" y="4949690"/>
            <a:ext cx="2133600" cy="273844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4C133-7736-C540-A145-700120466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9AB49-3550-4C35-7515-6C67C8890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F0B4C-BD52-F3E6-705D-0691932D7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D80B8-EE06-A1F9-8B9D-9CA5657C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A8FC8-0A3E-C7B3-FBDE-28F478BFF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06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5620-05E6-448E-A321-B2515E95FBB4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556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DA2BB-B40F-4F2F-AF39-83168D49CB7E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929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6C60D-3C0A-4485-8380-7D8491F5B519}" type="datetime1">
              <a:rPr lang="en-US" smtClean="0"/>
              <a:t>1/13/2024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0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C6E98-B59E-4869-A25A-A72005A2456E}" type="datetime1">
              <a:rPr lang="en-US" smtClean="0"/>
              <a:t>1/13/2024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206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82C0-44B6-479C-8F29-F5BC29281D80}" type="datetime1">
              <a:rPr lang="en-US" smtClean="0"/>
              <a:t>1/13/2024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82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FE34-2BFE-46F4-9002-1227DDAEB4C1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29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6F20-4FD7-4BB7-B52F-97C0AA3913E0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761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3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F54A4-9F3A-460B-A723-2ECF114FB481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27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1E0C4C-1FDA-13CC-67F5-C8A8037FC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8B524-8144-59BC-EB6B-D78A17CB2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2FECA-FEE6-185A-1122-86C155E4C8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DD3C3-7EE8-975A-3AFA-3467D9F16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72B06-CBB1-8901-F5AE-3597A164B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514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4" Type="http://schemas.openxmlformats.org/officeDocument/2006/relationships/image" Target="../media/image22.png"/><Relationship Id="rId9" Type="http://schemas.microsoft.com/office/2007/relationships/diagramDrawing" Target="../diagrams/drawing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4" Type="http://schemas.openxmlformats.org/officeDocument/2006/relationships/image" Target="../media/image22.png"/><Relationship Id="rId9" Type="http://schemas.microsoft.com/office/2007/relationships/diagramDrawing" Target="../diagrams/drawing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6.xml"/><Relationship Id="rId9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microsoft.com/office/2007/relationships/diagramDrawing" Target="../diagrams/drawing17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12" Type="http://schemas.openxmlformats.org/officeDocument/2006/relationships/diagramColors" Target="../diagrams/colors1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6.jpeg"/><Relationship Id="rId11" Type="http://schemas.openxmlformats.org/officeDocument/2006/relationships/diagramQuickStyle" Target="../diagrams/quickStyle17.xml"/><Relationship Id="rId5" Type="http://schemas.openxmlformats.org/officeDocument/2006/relationships/image" Target="../media/image25.png"/><Relationship Id="rId10" Type="http://schemas.openxmlformats.org/officeDocument/2006/relationships/diagramLayout" Target="../diagrams/layout17.xml"/><Relationship Id="rId4" Type="http://schemas.openxmlformats.org/officeDocument/2006/relationships/image" Target="../media/image24.jpeg"/><Relationship Id="rId9" Type="http://schemas.openxmlformats.org/officeDocument/2006/relationships/diagramData" Target="../diagrams/data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18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3.png"/><Relationship Id="rId11" Type="http://schemas.microsoft.com/office/2007/relationships/diagramDrawing" Target="../diagrams/drawing18.xml"/><Relationship Id="rId5" Type="http://schemas.openxmlformats.org/officeDocument/2006/relationships/image" Target="../media/image22.png"/><Relationship Id="rId10" Type="http://schemas.openxmlformats.org/officeDocument/2006/relationships/diagramColors" Target="../diagrams/colors18.xml"/><Relationship Id="rId4" Type="http://schemas.openxmlformats.org/officeDocument/2006/relationships/image" Target="../media/image29.png"/><Relationship Id="rId9" Type="http://schemas.openxmlformats.org/officeDocument/2006/relationships/diagramQuickStyle" Target="../diagrams/quickStyle18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31.jpeg"/><Relationship Id="rId7" Type="http://schemas.openxmlformats.org/officeDocument/2006/relationships/diagramColors" Target="../diagrams/colors19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microsoft.com/office/2007/relationships/diagramDrawing" Target="../diagrams/drawing2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12" Type="http://schemas.openxmlformats.org/officeDocument/2006/relationships/diagramColors" Target="../diagrams/colors2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6.jpeg"/><Relationship Id="rId11" Type="http://schemas.openxmlformats.org/officeDocument/2006/relationships/diagramQuickStyle" Target="../diagrams/quickStyle21.xml"/><Relationship Id="rId5" Type="http://schemas.openxmlformats.org/officeDocument/2006/relationships/image" Target="../media/image25.png"/><Relationship Id="rId10" Type="http://schemas.openxmlformats.org/officeDocument/2006/relationships/diagramLayout" Target="../diagrams/layout21.xml"/><Relationship Id="rId4" Type="http://schemas.openxmlformats.org/officeDocument/2006/relationships/image" Target="../media/image24.jpeg"/><Relationship Id="rId9" Type="http://schemas.openxmlformats.org/officeDocument/2006/relationships/diagramData" Target="../diagrams/data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2.xml"/><Relationship Id="rId5" Type="http://schemas.openxmlformats.org/officeDocument/2006/relationships/image" Target="../media/image20.png"/><Relationship Id="rId10" Type="http://schemas.microsoft.com/office/2007/relationships/diagramDrawing" Target="../diagrams/drawing22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3.xml"/><Relationship Id="rId9" Type="http://schemas.openxmlformats.org/officeDocument/2006/relationships/image" Target="../media/image12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4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4.xml"/><Relationship Id="rId5" Type="http://schemas.openxmlformats.org/officeDocument/2006/relationships/image" Target="../media/image28.png"/><Relationship Id="rId10" Type="http://schemas.microsoft.com/office/2007/relationships/diagramDrawing" Target="../diagrams/drawing24.xml"/><Relationship Id="rId4" Type="http://schemas.openxmlformats.org/officeDocument/2006/relationships/image" Target="../media/image33.png"/><Relationship Id="rId9" Type="http://schemas.openxmlformats.org/officeDocument/2006/relationships/diagramColors" Target="../diagrams/colors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6.xml"/><Relationship Id="rId13" Type="http://schemas.openxmlformats.org/officeDocument/2006/relationships/diagramQuickStyle" Target="../diagrams/quickStyle27.xml"/><Relationship Id="rId3" Type="http://schemas.openxmlformats.org/officeDocument/2006/relationships/slideLayout" Target="../slideLayouts/slideLayout4.xml"/><Relationship Id="rId7" Type="http://schemas.openxmlformats.org/officeDocument/2006/relationships/diagramQuickStyle" Target="../diagrams/quickStyle26.xml"/><Relationship Id="rId12" Type="http://schemas.openxmlformats.org/officeDocument/2006/relationships/diagramLayout" Target="../diagrams/layout2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diagramLayout" Target="../diagrams/layout26.xml"/><Relationship Id="rId11" Type="http://schemas.openxmlformats.org/officeDocument/2006/relationships/diagramData" Target="../diagrams/data27.xml"/><Relationship Id="rId5" Type="http://schemas.openxmlformats.org/officeDocument/2006/relationships/diagramData" Target="../diagrams/data26.xml"/><Relationship Id="rId15" Type="http://schemas.microsoft.com/office/2007/relationships/diagramDrawing" Target="../diagrams/drawing27.xml"/><Relationship Id="rId10" Type="http://schemas.openxmlformats.org/officeDocument/2006/relationships/image" Target="../media/image22.png"/><Relationship Id="rId4" Type="http://schemas.openxmlformats.org/officeDocument/2006/relationships/image" Target="../media/image34.png"/><Relationship Id="rId9" Type="http://schemas.microsoft.com/office/2007/relationships/diagramDrawing" Target="../diagrams/drawing26.xml"/><Relationship Id="rId14" Type="http://schemas.openxmlformats.org/officeDocument/2006/relationships/diagramColors" Target="../diagrams/colors2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8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9.gif"/><Relationship Id="rId12" Type="http://schemas.microsoft.com/office/2007/relationships/diagramDrawing" Target="../diagrams/drawing28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2.png"/><Relationship Id="rId11" Type="http://schemas.openxmlformats.org/officeDocument/2006/relationships/diagramColors" Target="../diagrams/colors28.xml"/><Relationship Id="rId5" Type="http://schemas.openxmlformats.org/officeDocument/2006/relationships/image" Target="../media/image50.png"/><Relationship Id="rId10" Type="http://schemas.openxmlformats.org/officeDocument/2006/relationships/diagramQuickStyle" Target="../diagrams/quickStyle28.xml"/><Relationship Id="rId4" Type="http://schemas.openxmlformats.org/officeDocument/2006/relationships/image" Target="../media/image49.jpeg"/><Relationship Id="rId9" Type="http://schemas.openxmlformats.org/officeDocument/2006/relationships/diagramLayout" Target="../diagrams/layout2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9.xml"/><Relationship Id="rId3" Type="http://schemas.openxmlformats.org/officeDocument/2006/relationships/hyperlink" Target="https://play.kahoot.it/v2/?quizId=4936d759-3bc1-43bd-87f8-c80fcb164102" TargetMode="External"/><Relationship Id="rId7" Type="http://schemas.openxmlformats.org/officeDocument/2006/relationships/diagramQuickStyle" Target="../diagrams/quickStyle29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9.xml"/><Relationship Id="rId5" Type="http://schemas.openxmlformats.org/officeDocument/2006/relationships/diagramData" Target="../diagrams/data29.xml"/><Relationship Id="rId4" Type="http://schemas.openxmlformats.org/officeDocument/2006/relationships/hyperlink" Target="https://play.kahoot.it/v2/?quizId=c8263608-cd08-4b67-b47f-98df92bb92d9" TargetMode="External"/><Relationship Id="rId9" Type="http://schemas.microsoft.com/office/2007/relationships/diagramDrawing" Target="../diagrams/drawing2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0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0.xml"/><Relationship Id="rId5" Type="http://schemas.openxmlformats.org/officeDocument/2006/relationships/image" Target="../media/image28.png"/><Relationship Id="rId10" Type="http://schemas.microsoft.com/office/2007/relationships/diagramDrawing" Target="../diagrams/drawing30.xml"/><Relationship Id="rId4" Type="http://schemas.openxmlformats.org/officeDocument/2006/relationships/image" Target="../media/image33.png"/><Relationship Id="rId9" Type="http://schemas.openxmlformats.org/officeDocument/2006/relationships/diagramColors" Target="../diagrams/colors3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1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1.xml"/><Relationship Id="rId5" Type="http://schemas.openxmlformats.org/officeDocument/2006/relationships/image" Target="../media/image20.png"/><Relationship Id="rId10" Type="http://schemas.microsoft.com/office/2007/relationships/diagramDrawing" Target="../diagrams/drawing31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3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2.xml"/><Relationship Id="rId9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microsoft.com/office/2007/relationships/diagramDrawing" Target="../diagrams/drawing33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12" Type="http://schemas.openxmlformats.org/officeDocument/2006/relationships/diagramColors" Target="../diagrams/colors3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6.jpeg"/><Relationship Id="rId11" Type="http://schemas.openxmlformats.org/officeDocument/2006/relationships/diagramQuickStyle" Target="../diagrams/quickStyle33.xml"/><Relationship Id="rId5" Type="http://schemas.openxmlformats.org/officeDocument/2006/relationships/image" Target="../media/image25.png"/><Relationship Id="rId10" Type="http://schemas.openxmlformats.org/officeDocument/2006/relationships/diagramLayout" Target="../diagrams/layout33.xml"/><Relationship Id="rId4" Type="http://schemas.openxmlformats.org/officeDocument/2006/relationships/image" Target="../media/image24.jpeg"/><Relationship Id="rId9" Type="http://schemas.openxmlformats.org/officeDocument/2006/relationships/diagramData" Target="../diagrams/data3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6.xml"/><Relationship Id="rId3" Type="http://schemas.openxmlformats.org/officeDocument/2006/relationships/hyperlink" Target="https://play.kahoot.it/v2/?quizId=60ec699b-8f4a-4172-a128-15196c9f37a8" TargetMode="External"/><Relationship Id="rId7" Type="http://schemas.openxmlformats.org/officeDocument/2006/relationships/diagramColors" Target="../diagrams/colors36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6.xml"/><Relationship Id="rId5" Type="http://schemas.openxmlformats.org/officeDocument/2006/relationships/diagramLayout" Target="../diagrams/layout36.xml"/><Relationship Id="rId4" Type="http://schemas.openxmlformats.org/officeDocument/2006/relationships/diagramData" Target="../diagrams/data3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microsoft.com/office/2007/relationships/diagramDrawing" Target="../diagrams/drawing37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12" Type="http://schemas.openxmlformats.org/officeDocument/2006/relationships/diagramColors" Target="../diagrams/colors3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6.jpeg"/><Relationship Id="rId11" Type="http://schemas.openxmlformats.org/officeDocument/2006/relationships/diagramQuickStyle" Target="../diagrams/quickStyle37.xml"/><Relationship Id="rId5" Type="http://schemas.openxmlformats.org/officeDocument/2006/relationships/image" Target="../media/image25.png"/><Relationship Id="rId10" Type="http://schemas.openxmlformats.org/officeDocument/2006/relationships/diagramLayout" Target="../diagrams/layout37.xml"/><Relationship Id="rId4" Type="http://schemas.openxmlformats.org/officeDocument/2006/relationships/image" Target="../media/image24.jpeg"/><Relationship Id="rId9" Type="http://schemas.openxmlformats.org/officeDocument/2006/relationships/diagramData" Target="../diagrams/data3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8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8.xml"/><Relationship Id="rId5" Type="http://schemas.openxmlformats.org/officeDocument/2006/relationships/image" Target="../media/image20.png"/><Relationship Id="rId10" Type="http://schemas.microsoft.com/office/2007/relationships/diagramDrawing" Target="../diagrams/drawing38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3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9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9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diagramData" Target="../diagrams/data39.xml"/><Relationship Id="rId5" Type="http://schemas.openxmlformats.org/officeDocument/2006/relationships/image" Target="../media/image22.png"/><Relationship Id="rId10" Type="http://schemas.microsoft.com/office/2007/relationships/diagramDrawing" Target="../diagrams/drawing39.xml"/><Relationship Id="rId4" Type="http://schemas.openxmlformats.org/officeDocument/2006/relationships/image" Target="../media/image52.png"/><Relationship Id="rId9" Type="http://schemas.openxmlformats.org/officeDocument/2006/relationships/diagramColors" Target="../diagrams/colors39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0.xml"/><Relationship Id="rId3" Type="http://schemas.openxmlformats.org/officeDocument/2006/relationships/image" Target="../media/image53.png"/><Relationship Id="rId7" Type="http://schemas.openxmlformats.org/officeDocument/2006/relationships/diagramLayout" Target="../diagrams/layout40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0.xml"/><Relationship Id="rId5" Type="http://schemas.openxmlformats.org/officeDocument/2006/relationships/image" Target="../media/image55.png"/><Relationship Id="rId10" Type="http://schemas.microsoft.com/office/2007/relationships/diagramDrawing" Target="../diagrams/drawing40.xml"/><Relationship Id="rId4" Type="http://schemas.openxmlformats.org/officeDocument/2006/relationships/image" Target="../media/image54.gif"/><Relationship Id="rId9" Type="http://schemas.openxmlformats.org/officeDocument/2006/relationships/diagramColors" Target="../diagrams/colors4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1.xml"/><Relationship Id="rId3" Type="http://schemas.openxmlformats.org/officeDocument/2006/relationships/image" Target="../media/image56.png"/><Relationship Id="rId7" Type="http://schemas.openxmlformats.org/officeDocument/2006/relationships/diagramQuickStyle" Target="../diagrams/quickStyle4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1.xml"/><Relationship Id="rId5" Type="http://schemas.openxmlformats.org/officeDocument/2006/relationships/diagramData" Target="../diagrams/data41.xml"/><Relationship Id="rId4" Type="http://schemas.openxmlformats.org/officeDocument/2006/relationships/image" Target="../media/image57.png"/><Relationship Id="rId9" Type="http://schemas.microsoft.com/office/2007/relationships/diagramDrawing" Target="../diagrams/drawing4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4" Type="http://schemas.openxmlformats.org/officeDocument/2006/relationships/diagramLayout" Target="../diagrams/layout4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hyperlink" Target="https://wordwall.net/play/9162/635/8042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QuickStyle" Target="../diagrams/quickStyle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Layout" Target="../diagrams/layou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Data" Target="../diagrams/data4.xml"/><Relationship Id="rId5" Type="http://schemas.openxmlformats.org/officeDocument/2006/relationships/diagramQuickStyle" Target="../diagrams/quickStyle3.xml"/><Relationship Id="rId15" Type="http://schemas.microsoft.com/office/2007/relationships/diagramDrawing" Target="../diagrams/drawing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12.jpg"/><Relationship Id="rId14" Type="http://schemas.openxmlformats.org/officeDocument/2006/relationships/diagramColors" Target="../diagrams/colors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5.xml"/><Relationship Id="rId15" Type="http://schemas.microsoft.com/office/2007/relationships/diagramDrawing" Target="../diagrams/drawing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2.jpg"/><Relationship Id="rId14" Type="http://schemas.openxmlformats.org/officeDocument/2006/relationships/diagramColors" Target="../diagrams/colors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1.xml"/><Relationship Id="rId5" Type="http://schemas.openxmlformats.org/officeDocument/2006/relationships/image" Target="../media/image20.png"/><Relationship Id="rId10" Type="http://schemas.microsoft.com/office/2007/relationships/diagramDrawing" Target="../diagrams/drawing11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9690" y="193673"/>
            <a:ext cx="3865844" cy="180535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4948948" y="1534652"/>
            <a:ext cx="3357502" cy="3017520"/>
          </a:xfrm>
          <a:prstGeom prst="rect">
            <a:avLst/>
          </a:prstGeom>
        </p:spPr>
        <p:txBody>
          <a:bodyPr vert="horz" lIns="0" tIns="34290" rIns="0" bIns="34290" rtlCol="0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013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837551" y="2020108"/>
          <a:ext cx="7790123" cy="2723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500" y="105821"/>
            <a:ext cx="617979" cy="6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97661" y="210280"/>
            <a:ext cx="8579095" cy="138319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763" y="325158"/>
            <a:ext cx="8354890" cy="697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100">
                <a:solidFill>
                  <a:srgbClr val="FFFFFF"/>
                </a:solidFill>
              </a:rPr>
              <a:t>II. Compréhension globale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72558" y="1141719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87208" y="1947627"/>
            <a:ext cx="0" cy="27432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18390E-CBE8-38F6-1DE4-43FCF5DA4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2507" y="4891822"/>
            <a:ext cx="2057400" cy="2606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898989"/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en-US">
              <a:solidFill>
                <a:srgbClr val="898989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24EF5FB-2C77-DC80-1DF6-F049C3E755A5}"/>
              </a:ext>
            </a:extLst>
          </p:cNvPr>
          <p:cNvSpPr txBox="1"/>
          <p:nvPr/>
        </p:nvSpPr>
        <p:spPr>
          <a:xfrm>
            <a:off x="5131942" y="2481209"/>
            <a:ext cx="3190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Fais le test </a:t>
            </a:r>
            <a:r>
              <a:rPr lang="fr-FR" dirty="0">
                <a:sym typeface="Wingdings" panose="05000000000000000000" pitchFamily="2" charset="2"/>
              </a:rPr>
              <a:t>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21CAA7-37A8-0838-CD2C-C00BB92B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892" y="1826290"/>
            <a:ext cx="2690435" cy="3031476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F516903A-AAF6-5389-002B-AE95692A21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1905578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0568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59D69FB-9DA8-45F0-A355-D3FE58E3B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5228" cy="24254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800584-727A-48CF-8223-244AD9717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225" y="0"/>
            <a:ext cx="8688775" cy="24254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795B42D-D7A5-DFE1-FD3A-E2F0C886B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986" y="541353"/>
            <a:ext cx="7694049" cy="1610640"/>
          </a:xfrm>
        </p:spPr>
        <p:txBody>
          <a:bodyPr anchor="b">
            <a:normAutofit/>
          </a:bodyPr>
          <a:lstStyle/>
          <a:p>
            <a:r>
              <a:rPr lang="fr-FR" sz="4500" dirty="0"/>
              <a:t>Compréhension détaillée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050C9B1-9793-4ED0-9883-0876E4BA0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91536" y="54864"/>
            <a:ext cx="884223" cy="174721"/>
            <a:chOff x="5422392" y="64008"/>
            <a:chExt cx="1178966" cy="232963"/>
          </a:xfrm>
        </p:grpSpPr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ADE3C07-06D1-4A6D-A672-E68E1C2F9E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22213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A7E4D56B-0D08-41D0-813D-A05034047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22213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03033D49-C661-40C1-A139-5635B08001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8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5134C68B-0330-4662-8649-61F47408A8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8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C854A3C-C784-4166-92F1-24D6938C9C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2303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CAA18AA-644A-4FE2-9A5B-25C3B85AB0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2303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0866AF67-242C-40D5-8125-090B5DEF1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47347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1CE526-2A0D-4E32-AA7D-81D838B2A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47347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B47E2337-B313-4A28-85F3-3C47B0148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22392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09909ABF-9A15-488E-B32F-C84175BB8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22392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0A09540B-C5CA-414C-84BC-408974C46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46990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9FB61294-F147-4A15-A22C-AA6F2964BD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46990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63A521B1-B8FD-4034-9318-4D847C508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22035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63411C6F-8F07-43F6-8FA9-6543DB76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22035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14A0F958-E9BB-490E-9065-A8A8F1EED8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97080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0CA243C0-1E38-49DC-93D6-09D6733A5C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97080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8419E8A7-AB97-48F1-A145-C96ECC07F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124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DAE56BC5-E1DD-4804-81DD-977B39C6C6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124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id="{DA5E88EC-345F-4F69-A9EB-CC05C978E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47169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4337DEB9-4DD1-4460-958E-4EEA2AFA3B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47169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425488"/>
            <a:ext cx="455228" cy="2718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87D2632-F23F-834D-D406-8E2DAFD3C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64" y="2534984"/>
            <a:ext cx="342900" cy="273844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/>
                </a:solidFill>
              </a:rPr>
              <a:pPr algn="ctr">
                <a:lnSpc>
                  <a:spcPct val="90000"/>
                </a:lnSpc>
                <a:spcAft>
                  <a:spcPts val="600"/>
                </a:spcAft>
              </a:pPr>
              <a:t>11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C1AABDB6-C5B3-73DF-1A19-42F41C3A5F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1189701"/>
              </p:ext>
            </p:extLst>
          </p:nvPr>
        </p:nvGraphicFramePr>
        <p:xfrm>
          <a:off x="891536" y="3615726"/>
          <a:ext cx="7694677" cy="499759"/>
        </p:xfrm>
        <a:graphic>
          <a:graphicData uri="http://schemas.openxmlformats.org/drawingml/2006/table">
            <a:tbl>
              <a:tblPr firstRow="1" firstCol="1" bandRow="1"/>
              <a:tblGrid>
                <a:gridCol w="2593632">
                  <a:extLst>
                    <a:ext uri="{9D8B030D-6E8A-4147-A177-3AD203B41FA5}">
                      <a16:colId xmlns:a16="http://schemas.microsoft.com/office/drawing/2014/main" val="1801901580"/>
                    </a:ext>
                  </a:extLst>
                </a:gridCol>
                <a:gridCol w="2593632">
                  <a:extLst>
                    <a:ext uri="{9D8B030D-6E8A-4147-A177-3AD203B41FA5}">
                      <a16:colId xmlns:a16="http://schemas.microsoft.com/office/drawing/2014/main" val="412985630"/>
                    </a:ext>
                  </a:extLst>
                </a:gridCol>
                <a:gridCol w="2507413">
                  <a:extLst>
                    <a:ext uri="{9D8B030D-6E8A-4147-A177-3AD203B41FA5}">
                      <a16:colId xmlns:a16="http://schemas.microsoft.com/office/drawing/2014/main" val="3577114474"/>
                    </a:ext>
                  </a:extLst>
                </a:gridCol>
              </a:tblGrid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Xavier aime le samedi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Justine aime le mercredi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Loïc aime le lundi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942590"/>
                  </a:ext>
                </a:extLst>
              </a:tr>
            </a:tbl>
          </a:graphicData>
        </a:graphic>
      </p:graphicFrame>
      <p:pic>
        <p:nvPicPr>
          <p:cNvPr id="6" name="PISTE044">
            <a:hlinkClick r:id="" action="ppaction://media"/>
            <a:extLst>
              <a:ext uri="{FF2B5EF4-FFF2-40B4-BE49-F238E27FC236}">
                <a16:creationId xmlns:a16="http://schemas.microsoft.com/office/drawing/2014/main" id="{838CBEF9-3710-B6D6-0DF9-420FE3C9FC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83837" y="3040495"/>
            <a:ext cx="304800" cy="3048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04D6E54-A916-72AF-610D-F5FC7292FFF9}"/>
              </a:ext>
            </a:extLst>
          </p:cNvPr>
          <p:cNvSpPr txBox="1"/>
          <p:nvPr/>
        </p:nvSpPr>
        <p:spPr>
          <a:xfrm>
            <a:off x="779189" y="2972899"/>
            <a:ext cx="7711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Écoute et dis quel jour Xavier, Justine et Loïc aiment.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FD698B-913A-948C-F81D-E48D31156907}"/>
              </a:ext>
            </a:extLst>
          </p:cNvPr>
          <p:cNvSpPr/>
          <p:nvPr/>
        </p:nvSpPr>
        <p:spPr>
          <a:xfrm>
            <a:off x="1992429" y="3615726"/>
            <a:ext cx="654518" cy="2776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DFE2AC-A301-98E9-9760-0F62DB8A3655}"/>
              </a:ext>
            </a:extLst>
          </p:cNvPr>
          <p:cNvSpPr/>
          <p:nvPr/>
        </p:nvSpPr>
        <p:spPr>
          <a:xfrm>
            <a:off x="4678116" y="3626395"/>
            <a:ext cx="654518" cy="2776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45DD79-E335-4FE7-8577-FE22C877A088}"/>
              </a:ext>
            </a:extLst>
          </p:cNvPr>
          <p:cNvSpPr/>
          <p:nvPr/>
        </p:nvSpPr>
        <p:spPr>
          <a:xfrm>
            <a:off x="7029890" y="3629278"/>
            <a:ext cx="654518" cy="2776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3" name="Diagramme 4">
            <a:extLst>
              <a:ext uri="{FF2B5EF4-FFF2-40B4-BE49-F238E27FC236}">
                <a16:creationId xmlns:a16="http://schemas.microsoft.com/office/drawing/2014/main" id="{4C5BBFA3-FFBE-2D7D-E3C5-74E880FC4C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533804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5388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8A6849-7E41-A4C1-44B9-A7E049868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Écoute et complète le tableau suivant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468260-5F52-F043-7B74-EE539146B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06F3424E-0FD5-E196-B236-5343F8E330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4969324"/>
              </p:ext>
            </p:extLst>
          </p:nvPr>
        </p:nvGraphicFramePr>
        <p:xfrm>
          <a:off x="771946" y="2248939"/>
          <a:ext cx="7694677" cy="1999036"/>
        </p:xfrm>
        <a:graphic>
          <a:graphicData uri="http://schemas.openxmlformats.org/drawingml/2006/table">
            <a:tbl>
              <a:tblPr firstRow="1" firstCol="1" bandRow="1"/>
              <a:tblGrid>
                <a:gridCol w="2593632">
                  <a:extLst>
                    <a:ext uri="{9D8B030D-6E8A-4147-A177-3AD203B41FA5}">
                      <a16:colId xmlns:a16="http://schemas.microsoft.com/office/drawing/2014/main" val="1801901580"/>
                    </a:ext>
                  </a:extLst>
                </a:gridCol>
                <a:gridCol w="2593632">
                  <a:extLst>
                    <a:ext uri="{9D8B030D-6E8A-4147-A177-3AD203B41FA5}">
                      <a16:colId xmlns:a16="http://schemas.microsoft.com/office/drawing/2014/main" val="412985630"/>
                    </a:ext>
                  </a:extLst>
                </a:gridCol>
                <a:gridCol w="2507413">
                  <a:extLst>
                    <a:ext uri="{9D8B030D-6E8A-4147-A177-3AD203B41FA5}">
                      <a16:colId xmlns:a16="http://schemas.microsoft.com/office/drawing/2014/main" val="3577114474"/>
                    </a:ext>
                  </a:extLst>
                </a:gridCol>
              </a:tblGrid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Pourquoi Xavier aime le samedi ?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Pourquoi Justine aime le mercredi?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Pourquoi Loïc aime le lundi ?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942590"/>
                  </a:ext>
                </a:extLst>
              </a:tr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Parce que je joue aux jeux vidéo avec mes copains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Parce que je ne suis pas à l’école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Parce que c’est le jour du sport à l’école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6782485"/>
                  </a:ext>
                </a:extLst>
              </a:tr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J’adore inviter mes copines à la maison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J’adore le sport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2928525"/>
                  </a:ext>
                </a:extLst>
              </a:tr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 parlons, nous écoutons de la musique, nous dansons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5040410"/>
                  </a:ext>
                </a:extLst>
              </a:tr>
            </a:tbl>
          </a:graphicData>
        </a:graphic>
      </p:graphicFrame>
      <p:pic>
        <p:nvPicPr>
          <p:cNvPr id="7" name="PISTE044">
            <a:hlinkClick r:id="" action="ppaction://media"/>
            <a:extLst>
              <a:ext uri="{FF2B5EF4-FFF2-40B4-BE49-F238E27FC236}">
                <a16:creationId xmlns:a16="http://schemas.microsoft.com/office/drawing/2014/main" id="{1132356F-3AB4-04E9-3263-B1FBCCFA6E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57669" y="1200151"/>
            <a:ext cx="304800" cy="3048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76055CF-C006-644E-8CDD-87967DFBA21C}"/>
              </a:ext>
            </a:extLst>
          </p:cNvPr>
          <p:cNvSpPr/>
          <p:nvPr/>
        </p:nvSpPr>
        <p:spPr>
          <a:xfrm>
            <a:off x="832585" y="2791326"/>
            <a:ext cx="2468880" cy="413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9BAA25-A66D-116D-D48C-92D4829AA326}"/>
              </a:ext>
            </a:extLst>
          </p:cNvPr>
          <p:cNvSpPr/>
          <p:nvPr/>
        </p:nvSpPr>
        <p:spPr>
          <a:xfrm>
            <a:off x="3415164" y="2791325"/>
            <a:ext cx="2468880" cy="413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7128AE-648E-6D60-9F5C-82F961D8BFCA}"/>
              </a:ext>
            </a:extLst>
          </p:cNvPr>
          <p:cNvSpPr/>
          <p:nvPr/>
        </p:nvSpPr>
        <p:spPr>
          <a:xfrm>
            <a:off x="3415164" y="3272212"/>
            <a:ext cx="2468880" cy="413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ED01FF-E0ED-3819-D566-B6B0CAE0EF14}"/>
              </a:ext>
            </a:extLst>
          </p:cNvPr>
          <p:cNvSpPr/>
          <p:nvPr/>
        </p:nvSpPr>
        <p:spPr>
          <a:xfrm>
            <a:off x="3418505" y="3785347"/>
            <a:ext cx="2468880" cy="413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0B0F7A-36F8-4933-7E9D-6E944724789E}"/>
              </a:ext>
            </a:extLst>
          </p:cNvPr>
          <p:cNvSpPr/>
          <p:nvPr/>
        </p:nvSpPr>
        <p:spPr>
          <a:xfrm>
            <a:off x="5997743" y="2791324"/>
            <a:ext cx="2424362" cy="413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2D792E-2018-93BE-5F83-3F62303AF640}"/>
              </a:ext>
            </a:extLst>
          </p:cNvPr>
          <p:cNvSpPr/>
          <p:nvPr/>
        </p:nvSpPr>
        <p:spPr>
          <a:xfrm>
            <a:off x="5997743" y="3272212"/>
            <a:ext cx="2424362" cy="413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aphicFrame>
        <p:nvGraphicFramePr>
          <p:cNvPr id="12" name="Diagramme 4">
            <a:extLst>
              <a:ext uri="{FF2B5EF4-FFF2-40B4-BE49-F238E27FC236}">
                <a16:creationId xmlns:a16="http://schemas.microsoft.com/office/drawing/2014/main" id="{1E5E1066-95FB-F7E0-5AA8-BF3E3A3C7E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533804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7677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63154" y="1063154"/>
            <a:ext cx="5156864" cy="3030558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8871" y="1995355"/>
            <a:ext cx="3266696" cy="302895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885662" y="1228564"/>
            <a:ext cx="5143179" cy="268605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560516" y="900984"/>
            <a:ext cx="3606227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D8CFF13-71F7-EEC0-74EF-471D1DA3B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30" y="2075329"/>
            <a:ext cx="2371460" cy="23039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dirty="0">
                <a:solidFill>
                  <a:srgbClr val="FFFFFF"/>
                </a:solidFill>
              </a:rPr>
              <a:t>T</a:t>
            </a: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ranscription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DF44EE4E-711A-B5F2-ADE8-57EFF551B1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6821" y="478542"/>
            <a:ext cx="5419311" cy="418641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B2BACB0-DE95-0874-4FDE-B90A0704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39" y="4841748"/>
            <a:ext cx="336042" cy="273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8A0576F8-4F0C-FD4F-B2E1-A427388F89CF}" type="slidenum">
              <a:rPr lang="en-US" sz="800">
                <a:solidFill>
                  <a:schemeClr val="tx1">
                    <a:lumMod val="50000"/>
                    <a:lumOff val="50000"/>
                  </a:schemeClr>
                </a:solidFill>
              </a:rPr>
              <a:pPr defTabSz="914400">
                <a:spcAft>
                  <a:spcPts val="600"/>
                </a:spcAft>
              </a:pPr>
              <a:t>13</a:t>
            </a:fld>
            <a:endParaRPr lang="en-US" sz="8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DF769782-5533-3C49-877D-D37B16C375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533804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4555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8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2"/>
                </a:solidFill>
              </a:rPr>
              <a:t>Dire mon jour préféré et expliquer pourquoi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9244546"/>
              </p:ext>
            </p:extLst>
          </p:nvPr>
        </p:nvGraphicFramePr>
        <p:xfrm>
          <a:off x="474279" y="243291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14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8B7B597-F566-B273-EADD-5B8A39D8A99B}"/>
              </a:ext>
            </a:extLst>
          </p:cNvPr>
          <p:cNvSpPr txBox="1"/>
          <p:nvPr/>
        </p:nvSpPr>
        <p:spPr>
          <a:xfrm>
            <a:off x="134913" y="4666545"/>
            <a:ext cx="3543235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37483B-3E36-7F39-413B-B6D8FB248D55}"/>
              </a:ext>
            </a:extLst>
          </p:cNvPr>
          <p:cNvSpPr/>
          <p:nvPr/>
        </p:nvSpPr>
        <p:spPr>
          <a:xfrm>
            <a:off x="801718" y="3677342"/>
            <a:ext cx="2062299" cy="2679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60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Complétez le dialogue suivant :</a:t>
            </a:r>
          </a:p>
          <a:p>
            <a:pPr marL="0" indent="0">
              <a:buNone/>
            </a:pPr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L: Salut Ney ! Quels sont les </a:t>
            </a:r>
            <a:r>
              <a:rPr lang="fr-FR" dirty="0">
                <a:solidFill>
                  <a:srgbClr val="FF0000"/>
                </a:solidFill>
              </a:rPr>
              <a:t>jours</a:t>
            </a:r>
            <a:r>
              <a:rPr lang="fr-FR" dirty="0"/>
              <a:t> du weekend en français ?</a:t>
            </a:r>
          </a:p>
          <a:p>
            <a:pPr algn="just">
              <a:buFontTx/>
              <a:buChar char="-"/>
            </a:pPr>
            <a:r>
              <a:rPr lang="fr-FR" dirty="0"/>
              <a:t>   : Lundi et mercredi, ce sont les jours de la fête ! </a:t>
            </a:r>
            <a:r>
              <a:rPr lang="fr-FR" dirty="0" err="1"/>
              <a:t>Sambaaa</a:t>
            </a:r>
            <a:r>
              <a:rPr lang="fr-FR" dirty="0"/>
              <a:t> !</a:t>
            </a:r>
          </a:p>
          <a:p>
            <a:pPr algn="just">
              <a:buFontTx/>
              <a:buChar char="-"/>
            </a:pPr>
            <a:r>
              <a:rPr lang="fr-FR" dirty="0"/>
              <a:t>   : Tu es sûr ?</a:t>
            </a:r>
          </a:p>
          <a:p>
            <a:pPr algn="just">
              <a:buFontTx/>
              <a:buChar char="-"/>
            </a:pPr>
            <a:r>
              <a:rPr lang="fr-FR" dirty="0"/>
              <a:t>    : Mais non ! C’est </a:t>
            </a:r>
            <a:r>
              <a:rPr lang="fr-FR" dirty="0">
                <a:solidFill>
                  <a:srgbClr val="FF0000"/>
                </a:solidFill>
              </a:rPr>
              <a:t>samedi</a:t>
            </a:r>
            <a:r>
              <a:rPr lang="fr-FR" dirty="0"/>
              <a:t> et </a:t>
            </a:r>
            <a:r>
              <a:rPr lang="fr-FR" dirty="0">
                <a:solidFill>
                  <a:srgbClr val="FF0000"/>
                </a:solidFill>
              </a:rPr>
              <a:t>dimanche</a:t>
            </a:r>
            <a:r>
              <a:rPr lang="fr-FR" dirty="0"/>
              <a:t> !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4D85E7-0324-F063-157C-4F7A5367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pic>
        <p:nvPicPr>
          <p:cNvPr id="4" name="Picture 4" descr="Masque de Kylian Mbappé - Aux Feux de la Fête - Paris">
            <a:extLst>
              <a:ext uri="{FF2B5EF4-FFF2-40B4-BE49-F238E27FC236}">
                <a16:creationId xmlns:a16="http://schemas.microsoft.com/office/drawing/2014/main" id="{14057130-CFF1-23A0-1378-00AD8BE57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82" y="3029577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C84161DB-5003-3821-462A-C2BD16CF0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70" y="1879870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Teens playing video games Images | Free Vectors, Stock Photos &amp; PSD">
            <a:extLst>
              <a:ext uri="{FF2B5EF4-FFF2-40B4-BE49-F238E27FC236}">
                <a16:creationId xmlns:a16="http://schemas.microsoft.com/office/drawing/2014/main" id="{AC19409F-536E-4148-E5DE-1AA8875EF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6" y="5248611"/>
            <a:ext cx="75448" cy="7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eymar - SOCCER News, Rumors, &amp; Updates | FOX Sports">
            <a:extLst>
              <a:ext uri="{FF2B5EF4-FFF2-40B4-BE49-F238E27FC236}">
                <a16:creationId xmlns:a16="http://schemas.microsoft.com/office/drawing/2014/main" id="{18BC85CD-23E2-A002-0584-55889726AF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4" t="12637" r="26097" b="31051"/>
          <a:stretch/>
        </p:blipFill>
        <p:spPr bwMode="auto">
          <a:xfrm>
            <a:off x="752756" y="2266161"/>
            <a:ext cx="262190" cy="35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E7EE0E16-8EAA-2F38-6362-2EB8F78D2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75" y="2670216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020D056-7757-0CA2-8E8D-A0824C5837E9}"/>
              </a:ext>
            </a:extLst>
          </p:cNvPr>
          <p:cNvSpPr/>
          <p:nvPr/>
        </p:nvSpPr>
        <p:spPr>
          <a:xfrm>
            <a:off x="2982866" y="3098180"/>
            <a:ext cx="749458" cy="25704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D8AFE3-FA79-6EF5-07E7-271CD70EB8D4}"/>
              </a:ext>
            </a:extLst>
          </p:cNvPr>
          <p:cNvSpPr/>
          <p:nvPr/>
        </p:nvSpPr>
        <p:spPr>
          <a:xfrm>
            <a:off x="4035915" y="3090001"/>
            <a:ext cx="997528" cy="25704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72A8EB-C96F-2E9A-7E07-A527FF451408}"/>
              </a:ext>
            </a:extLst>
          </p:cNvPr>
          <p:cNvSpPr/>
          <p:nvPr/>
        </p:nvSpPr>
        <p:spPr>
          <a:xfrm>
            <a:off x="3768075" y="2017349"/>
            <a:ext cx="535679" cy="25704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F3712E6-E4C1-6465-A99E-758811419057}"/>
              </a:ext>
            </a:extLst>
          </p:cNvPr>
          <p:cNvSpPr txBox="1"/>
          <p:nvPr/>
        </p:nvSpPr>
        <p:spPr>
          <a:xfrm>
            <a:off x="457201" y="685046"/>
            <a:ext cx="8229599" cy="45511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latin typeface="+mj-lt"/>
                <a:ea typeface="+mj-ea"/>
                <a:cs typeface="+mj-cs"/>
              </a:rPr>
              <a:t>Passons</a:t>
            </a:r>
            <a:r>
              <a:rPr lang="en-US" dirty="0">
                <a:latin typeface="+mj-lt"/>
                <a:ea typeface="+mj-ea"/>
                <a:cs typeface="+mj-cs"/>
              </a:rPr>
              <a:t> au point de </a:t>
            </a:r>
            <a:r>
              <a:rPr lang="en-US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dirty="0">
                <a:latin typeface="+mj-lt"/>
                <a:ea typeface="+mj-ea"/>
                <a:cs typeface="+mj-cs"/>
              </a:rPr>
              <a:t> : </a:t>
            </a:r>
            <a:r>
              <a:rPr lang="en-US" b="1" dirty="0">
                <a:latin typeface="+mj-lt"/>
                <a:ea typeface="+mj-ea"/>
                <a:cs typeface="+mj-cs"/>
              </a:rPr>
              <a:t>Les </a:t>
            </a:r>
            <a:r>
              <a:rPr lang="en-US" b="1" dirty="0" err="1">
                <a:latin typeface="+mj-lt"/>
                <a:ea typeface="+mj-ea"/>
                <a:cs typeface="+mj-cs"/>
              </a:rPr>
              <a:t>jours</a:t>
            </a:r>
            <a:r>
              <a:rPr lang="en-US" b="1" dirty="0">
                <a:latin typeface="+mj-lt"/>
                <a:ea typeface="+mj-ea"/>
                <a:cs typeface="+mj-cs"/>
              </a:rPr>
              <a:t> de la </a:t>
            </a:r>
            <a:r>
              <a:rPr lang="en-US" b="1" dirty="0" err="1">
                <a:latin typeface="+mj-lt"/>
                <a:ea typeface="+mj-ea"/>
                <a:cs typeface="+mj-cs"/>
              </a:rPr>
              <a:t>semaine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pic>
        <p:nvPicPr>
          <p:cNvPr id="1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305D5A20-3BAC-A5C6-C2CA-6B0F5A49C0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489652" y="3724040"/>
            <a:ext cx="1654348" cy="930571"/>
          </a:xfrm>
          <a:prstGeom prst="rect">
            <a:avLst/>
          </a:prstGeom>
        </p:spPr>
      </p:pic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518854BE-BCA5-9572-C83D-985B8F4C17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8170515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62372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  <p:bldLst>
      <p:bldP spid="9" grpId="0" animBg="1"/>
      <p:bldP spid="10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72088" cy="51435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62B75F-655B-8647-86F5-553A3E798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82600"/>
            <a:ext cx="4163882" cy="955782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</a:t>
            </a:r>
            <a:r>
              <a:rPr lang="en-US" sz="3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: </a:t>
            </a:r>
            <a:b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jours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la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semaine</a:t>
            </a:r>
            <a:endParaRPr lang="en-US" sz="3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1" descr="FRENCH LESSON 10: Days of the Week – Beavers Community Primary School Blog">
            <a:extLst>
              <a:ext uri="{FF2B5EF4-FFF2-40B4-BE49-F238E27FC236}">
                <a16:creationId xmlns:a16="http://schemas.microsoft.com/office/drawing/2014/main" id="{03457B38-DBD7-01E1-1863-6EECED8457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01107" y="482425"/>
            <a:ext cx="3359924" cy="4199907"/>
          </a:xfrm>
          <a:prstGeom prst="rect">
            <a:avLst/>
          </a:prstGeom>
          <a:noFill/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36CAA3-8E6D-3F38-3BAE-F0955D164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16</a:t>
            </a:fld>
            <a:endParaRPr lang="en-US"/>
          </a:p>
        </p:txBody>
      </p:sp>
      <p:pic>
        <p:nvPicPr>
          <p:cNvPr id="3" name="mp3-output-ttsfree(dot)com - 2023-01-27T185133.815">
            <a:hlinkClick r:id="" action="ppaction://media"/>
            <a:extLst>
              <a:ext uri="{FF2B5EF4-FFF2-40B4-BE49-F238E27FC236}">
                <a16:creationId xmlns:a16="http://schemas.microsoft.com/office/drawing/2014/main" id="{E7ABD12A-FE06-5AD7-9770-05B5EF31A4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6999" y="570786"/>
            <a:ext cx="745143" cy="745143"/>
          </a:xfrm>
          <a:prstGeom prst="rect">
            <a:avLst/>
          </a:prstGeom>
        </p:spPr>
      </p:pic>
      <p:pic>
        <p:nvPicPr>
          <p:cNvPr id="9" name="Espace réservé du contenu 5">
            <a:extLst>
              <a:ext uri="{FF2B5EF4-FFF2-40B4-BE49-F238E27FC236}">
                <a16:creationId xmlns:a16="http://schemas.microsoft.com/office/drawing/2014/main" id="{D1F4B63A-6B6D-33DE-67CD-5C8C4BA550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" y="1609888"/>
            <a:ext cx="3991774" cy="308364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A8F7DA3-1DF9-5653-C576-5017ACC051E4}"/>
              </a:ext>
            </a:extLst>
          </p:cNvPr>
          <p:cNvSpPr/>
          <p:nvPr/>
        </p:nvSpPr>
        <p:spPr>
          <a:xfrm>
            <a:off x="2589888" y="2050253"/>
            <a:ext cx="543068" cy="1829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FA3261-6134-B30F-C845-E2C88A2D13BE}"/>
              </a:ext>
            </a:extLst>
          </p:cNvPr>
          <p:cNvSpPr/>
          <p:nvPr/>
        </p:nvSpPr>
        <p:spPr>
          <a:xfrm>
            <a:off x="3445554" y="2855062"/>
            <a:ext cx="657113" cy="1829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4A40D6-BCF2-260E-09EF-95A3F0B7ABDE}"/>
              </a:ext>
            </a:extLst>
          </p:cNvPr>
          <p:cNvSpPr/>
          <p:nvPr/>
        </p:nvSpPr>
        <p:spPr>
          <a:xfrm>
            <a:off x="2073644" y="3865353"/>
            <a:ext cx="408015" cy="1829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41B81F04-6187-5BD7-EC2C-3C1758727D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781598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5334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E6E3E96-7952-7265-8860-47B18ADAD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60" y="342900"/>
            <a:ext cx="8182230" cy="10264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5000" dirty="0">
                <a:solidFill>
                  <a:schemeClr val="tx1"/>
                </a:solidFill>
              </a:rPr>
              <a:t>Les </a:t>
            </a:r>
            <a:r>
              <a:rPr lang="en-US" sz="5000" dirty="0" err="1">
                <a:solidFill>
                  <a:schemeClr val="tx1"/>
                </a:solidFill>
              </a:rPr>
              <a:t>jours</a:t>
            </a:r>
            <a:endParaRPr lang="en-US" sz="5000" dirty="0">
              <a:solidFill>
                <a:schemeClr val="tx1"/>
              </a:solidFill>
            </a:endParaRPr>
          </a:p>
        </p:txBody>
      </p:sp>
      <p:sp>
        <p:nvSpPr>
          <p:cNvPr id="103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37560" y="1388012"/>
            <a:ext cx="2468880" cy="13716"/>
          </a:xfrm>
          <a:custGeom>
            <a:avLst/>
            <a:gdLst>
              <a:gd name="connsiteX0" fmla="*/ 0 w 2468880"/>
              <a:gd name="connsiteY0" fmla="*/ 0 h 13716"/>
              <a:gd name="connsiteX1" fmla="*/ 592531 w 2468880"/>
              <a:gd name="connsiteY1" fmla="*/ 0 h 13716"/>
              <a:gd name="connsiteX2" fmla="*/ 1160374 w 2468880"/>
              <a:gd name="connsiteY2" fmla="*/ 0 h 13716"/>
              <a:gd name="connsiteX3" fmla="*/ 1728216 w 2468880"/>
              <a:gd name="connsiteY3" fmla="*/ 0 h 13716"/>
              <a:gd name="connsiteX4" fmla="*/ 2468880 w 2468880"/>
              <a:gd name="connsiteY4" fmla="*/ 0 h 13716"/>
              <a:gd name="connsiteX5" fmla="*/ 2468880 w 2468880"/>
              <a:gd name="connsiteY5" fmla="*/ 13716 h 13716"/>
              <a:gd name="connsiteX6" fmla="*/ 1802282 w 2468880"/>
              <a:gd name="connsiteY6" fmla="*/ 13716 h 13716"/>
              <a:gd name="connsiteX7" fmla="*/ 1209751 w 2468880"/>
              <a:gd name="connsiteY7" fmla="*/ 13716 h 13716"/>
              <a:gd name="connsiteX8" fmla="*/ 641909 w 2468880"/>
              <a:gd name="connsiteY8" fmla="*/ 13716 h 13716"/>
              <a:gd name="connsiteX9" fmla="*/ 0 w 2468880"/>
              <a:gd name="connsiteY9" fmla="*/ 13716 h 13716"/>
              <a:gd name="connsiteX10" fmla="*/ 0 w 2468880"/>
              <a:gd name="connsiteY10" fmla="*/ 0 h 13716"/>
              <a:gd name="connsiteX0" fmla="*/ 0 w 2468880"/>
              <a:gd name="connsiteY0" fmla="*/ 0 h 13716"/>
              <a:gd name="connsiteX1" fmla="*/ 567842 w 2468880"/>
              <a:gd name="connsiteY1" fmla="*/ 0 h 13716"/>
              <a:gd name="connsiteX2" fmla="*/ 1234440 w 2468880"/>
              <a:gd name="connsiteY2" fmla="*/ 0 h 13716"/>
              <a:gd name="connsiteX3" fmla="*/ 1777594 w 2468880"/>
              <a:gd name="connsiteY3" fmla="*/ 0 h 13716"/>
              <a:gd name="connsiteX4" fmla="*/ 2468880 w 2468880"/>
              <a:gd name="connsiteY4" fmla="*/ 0 h 13716"/>
              <a:gd name="connsiteX5" fmla="*/ 2468880 w 2468880"/>
              <a:gd name="connsiteY5" fmla="*/ 13716 h 13716"/>
              <a:gd name="connsiteX6" fmla="*/ 1876349 w 2468880"/>
              <a:gd name="connsiteY6" fmla="*/ 13716 h 13716"/>
              <a:gd name="connsiteX7" fmla="*/ 1209751 w 2468880"/>
              <a:gd name="connsiteY7" fmla="*/ 13716 h 13716"/>
              <a:gd name="connsiteX8" fmla="*/ 617220 w 2468880"/>
              <a:gd name="connsiteY8" fmla="*/ 13716 h 13716"/>
              <a:gd name="connsiteX9" fmla="*/ 0 w 2468880"/>
              <a:gd name="connsiteY9" fmla="*/ 13716 h 13716"/>
              <a:gd name="connsiteX10" fmla="*/ 0 w 2468880"/>
              <a:gd name="connsiteY10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68880" h="13716" fill="none" extrusionOk="0">
                <a:moveTo>
                  <a:pt x="0" y="0"/>
                </a:moveTo>
                <a:cubicBezTo>
                  <a:pt x="172691" y="-12357"/>
                  <a:pt x="387089" y="31321"/>
                  <a:pt x="592531" y="0"/>
                </a:cubicBezTo>
                <a:cubicBezTo>
                  <a:pt x="767979" y="-23244"/>
                  <a:pt x="871733" y="8472"/>
                  <a:pt x="1160374" y="0"/>
                </a:cubicBezTo>
                <a:cubicBezTo>
                  <a:pt x="1449601" y="-3911"/>
                  <a:pt x="1607266" y="19376"/>
                  <a:pt x="1728216" y="0"/>
                </a:cubicBezTo>
                <a:cubicBezTo>
                  <a:pt x="1818829" y="-58888"/>
                  <a:pt x="2275430" y="-9413"/>
                  <a:pt x="2468880" y="0"/>
                </a:cubicBezTo>
                <a:cubicBezTo>
                  <a:pt x="2468188" y="5888"/>
                  <a:pt x="2468638" y="7585"/>
                  <a:pt x="2468880" y="13716"/>
                </a:cubicBezTo>
                <a:cubicBezTo>
                  <a:pt x="2232442" y="-7891"/>
                  <a:pt x="2078773" y="18481"/>
                  <a:pt x="1802282" y="13716"/>
                </a:cubicBezTo>
                <a:cubicBezTo>
                  <a:pt x="1540683" y="28046"/>
                  <a:pt x="1384233" y="12786"/>
                  <a:pt x="1209751" y="13716"/>
                </a:cubicBezTo>
                <a:cubicBezTo>
                  <a:pt x="1038679" y="-32929"/>
                  <a:pt x="820616" y="386"/>
                  <a:pt x="641909" y="13716"/>
                </a:cubicBezTo>
                <a:cubicBezTo>
                  <a:pt x="423595" y="7916"/>
                  <a:pt x="155068" y="36884"/>
                  <a:pt x="0" y="13716"/>
                </a:cubicBezTo>
                <a:cubicBezTo>
                  <a:pt x="-272" y="10611"/>
                  <a:pt x="1187" y="4872"/>
                  <a:pt x="0" y="0"/>
                </a:cubicBezTo>
                <a:close/>
              </a:path>
              <a:path w="2468880" h="13716" stroke="0" extrusionOk="0">
                <a:moveTo>
                  <a:pt x="0" y="0"/>
                </a:moveTo>
                <a:cubicBezTo>
                  <a:pt x="201127" y="34474"/>
                  <a:pt x="321325" y="11273"/>
                  <a:pt x="567842" y="0"/>
                </a:cubicBezTo>
                <a:cubicBezTo>
                  <a:pt x="816255" y="-37660"/>
                  <a:pt x="940209" y="-838"/>
                  <a:pt x="1234440" y="0"/>
                </a:cubicBezTo>
                <a:cubicBezTo>
                  <a:pt x="1509789" y="16874"/>
                  <a:pt x="1664509" y="5689"/>
                  <a:pt x="1777594" y="0"/>
                </a:cubicBezTo>
                <a:cubicBezTo>
                  <a:pt x="1845726" y="-6548"/>
                  <a:pt x="2193196" y="19370"/>
                  <a:pt x="2468880" y="0"/>
                </a:cubicBezTo>
                <a:cubicBezTo>
                  <a:pt x="2469348" y="4754"/>
                  <a:pt x="2469666" y="7202"/>
                  <a:pt x="2468880" y="13716"/>
                </a:cubicBezTo>
                <a:cubicBezTo>
                  <a:pt x="2271382" y="39808"/>
                  <a:pt x="1978656" y="27169"/>
                  <a:pt x="1876349" y="13716"/>
                </a:cubicBezTo>
                <a:cubicBezTo>
                  <a:pt x="1751977" y="-10588"/>
                  <a:pt x="1388067" y="-1350"/>
                  <a:pt x="1209751" y="13716"/>
                </a:cubicBezTo>
                <a:cubicBezTo>
                  <a:pt x="1065802" y="26489"/>
                  <a:pt x="753821" y="-5576"/>
                  <a:pt x="617220" y="13716"/>
                </a:cubicBezTo>
                <a:cubicBezTo>
                  <a:pt x="481425" y="23840"/>
                  <a:pt x="248319" y="-4963"/>
                  <a:pt x="0" y="13716"/>
                </a:cubicBezTo>
                <a:cubicBezTo>
                  <a:pt x="255" y="8106"/>
                  <a:pt x="1215" y="5237"/>
                  <a:pt x="0" y="0"/>
                </a:cubicBezTo>
                <a:close/>
              </a:path>
              <a:path w="2468880" h="13716" fill="none" stroke="0" extrusionOk="0">
                <a:moveTo>
                  <a:pt x="0" y="0"/>
                </a:moveTo>
                <a:cubicBezTo>
                  <a:pt x="191987" y="-31891"/>
                  <a:pt x="414837" y="25678"/>
                  <a:pt x="592531" y="0"/>
                </a:cubicBezTo>
                <a:cubicBezTo>
                  <a:pt x="785000" y="-43603"/>
                  <a:pt x="868560" y="12415"/>
                  <a:pt x="1160374" y="0"/>
                </a:cubicBezTo>
                <a:cubicBezTo>
                  <a:pt x="1441409" y="-18672"/>
                  <a:pt x="1600372" y="47113"/>
                  <a:pt x="1728216" y="0"/>
                </a:cubicBezTo>
                <a:cubicBezTo>
                  <a:pt x="1847110" y="23792"/>
                  <a:pt x="2233557" y="23802"/>
                  <a:pt x="2468880" y="0"/>
                </a:cubicBezTo>
                <a:cubicBezTo>
                  <a:pt x="2468111" y="5840"/>
                  <a:pt x="2468272" y="8037"/>
                  <a:pt x="2468880" y="13716"/>
                </a:cubicBezTo>
                <a:cubicBezTo>
                  <a:pt x="2265563" y="-22543"/>
                  <a:pt x="2033349" y="11690"/>
                  <a:pt x="1802282" y="13716"/>
                </a:cubicBezTo>
                <a:cubicBezTo>
                  <a:pt x="1512355" y="27001"/>
                  <a:pt x="1367809" y="24730"/>
                  <a:pt x="1209751" y="13716"/>
                </a:cubicBezTo>
                <a:cubicBezTo>
                  <a:pt x="1060405" y="21557"/>
                  <a:pt x="875661" y="6266"/>
                  <a:pt x="641909" y="13716"/>
                </a:cubicBezTo>
                <a:cubicBezTo>
                  <a:pt x="461670" y="10009"/>
                  <a:pt x="162829" y="13891"/>
                  <a:pt x="0" y="13716"/>
                </a:cubicBezTo>
                <a:cubicBezTo>
                  <a:pt x="48" y="10879"/>
                  <a:pt x="353" y="48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custGeom>
                    <a:avLst/>
                    <a:gdLst>
                      <a:gd name="connsiteX0" fmla="*/ 0 w 2468880"/>
                      <a:gd name="connsiteY0" fmla="*/ 0 h 13716"/>
                      <a:gd name="connsiteX1" fmla="*/ 592531 w 2468880"/>
                      <a:gd name="connsiteY1" fmla="*/ 0 h 13716"/>
                      <a:gd name="connsiteX2" fmla="*/ 1160374 w 2468880"/>
                      <a:gd name="connsiteY2" fmla="*/ 0 h 13716"/>
                      <a:gd name="connsiteX3" fmla="*/ 1728216 w 2468880"/>
                      <a:gd name="connsiteY3" fmla="*/ 0 h 13716"/>
                      <a:gd name="connsiteX4" fmla="*/ 2468880 w 2468880"/>
                      <a:gd name="connsiteY4" fmla="*/ 0 h 13716"/>
                      <a:gd name="connsiteX5" fmla="*/ 2468880 w 2468880"/>
                      <a:gd name="connsiteY5" fmla="*/ 13716 h 13716"/>
                      <a:gd name="connsiteX6" fmla="*/ 1802282 w 2468880"/>
                      <a:gd name="connsiteY6" fmla="*/ 13716 h 13716"/>
                      <a:gd name="connsiteX7" fmla="*/ 1209751 w 2468880"/>
                      <a:gd name="connsiteY7" fmla="*/ 13716 h 13716"/>
                      <a:gd name="connsiteX8" fmla="*/ 641909 w 2468880"/>
                      <a:gd name="connsiteY8" fmla="*/ 13716 h 13716"/>
                      <a:gd name="connsiteX9" fmla="*/ 0 w 2468880"/>
                      <a:gd name="connsiteY9" fmla="*/ 13716 h 13716"/>
                      <a:gd name="connsiteX10" fmla="*/ 0 w 2468880"/>
                      <a:gd name="connsiteY10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468880" h="13716" fill="none" extrusionOk="0">
                        <a:moveTo>
                          <a:pt x="0" y="0"/>
                        </a:moveTo>
                        <a:cubicBezTo>
                          <a:pt x="171523" y="-1510"/>
                          <a:pt x="416079" y="20036"/>
                          <a:pt x="592531" y="0"/>
                        </a:cubicBezTo>
                        <a:cubicBezTo>
                          <a:pt x="768983" y="-20036"/>
                          <a:pt x="878305" y="13110"/>
                          <a:pt x="1160374" y="0"/>
                        </a:cubicBezTo>
                        <a:cubicBezTo>
                          <a:pt x="1442443" y="-13110"/>
                          <a:pt x="1612108" y="24695"/>
                          <a:pt x="1728216" y="0"/>
                        </a:cubicBezTo>
                        <a:cubicBezTo>
                          <a:pt x="1844324" y="-24695"/>
                          <a:pt x="2271040" y="20667"/>
                          <a:pt x="2468880" y="0"/>
                        </a:cubicBezTo>
                        <a:cubicBezTo>
                          <a:pt x="2468530" y="5728"/>
                          <a:pt x="2468490" y="7624"/>
                          <a:pt x="2468880" y="13716"/>
                        </a:cubicBezTo>
                        <a:cubicBezTo>
                          <a:pt x="2229297" y="-19231"/>
                          <a:pt x="2066775" y="25681"/>
                          <a:pt x="1802282" y="13716"/>
                        </a:cubicBezTo>
                        <a:cubicBezTo>
                          <a:pt x="1537789" y="1751"/>
                          <a:pt x="1379930" y="17694"/>
                          <a:pt x="1209751" y="13716"/>
                        </a:cubicBezTo>
                        <a:cubicBezTo>
                          <a:pt x="1039572" y="9738"/>
                          <a:pt x="837025" y="8278"/>
                          <a:pt x="641909" y="13716"/>
                        </a:cubicBezTo>
                        <a:cubicBezTo>
                          <a:pt x="446793" y="19154"/>
                          <a:pt x="170561" y="13900"/>
                          <a:pt x="0" y="13716"/>
                        </a:cubicBezTo>
                        <a:cubicBezTo>
                          <a:pt x="-302" y="10335"/>
                          <a:pt x="417" y="4724"/>
                          <a:pt x="0" y="0"/>
                        </a:cubicBezTo>
                        <a:close/>
                      </a:path>
                      <a:path w="2468880" h="13716" stroke="0" extrusionOk="0">
                        <a:moveTo>
                          <a:pt x="0" y="0"/>
                        </a:moveTo>
                        <a:cubicBezTo>
                          <a:pt x="190931" y="24910"/>
                          <a:pt x="333688" y="11559"/>
                          <a:pt x="567842" y="0"/>
                        </a:cubicBezTo>
                        <a:cubicBezTo>
                          <a:pt x="801996" y="-11559"/>
                          <a:pt x="939971" y="-5677"/>
                          <a:pt x="1234440" y="0"/>
                        </a:cubicBezTo>
                        <a:cubicBezTo>
                          <a:pt x="1528909" y="5677"/>
                          <a:pt x="1658539" y="5184"/>
                          <a:pt x="1777594" y="0"/>
                        </a:cubicBezTo>
                        <a:cubicBezTo>
                          <a:pt x="1896649" y="-5184"/>
                          <a:pt x="2186164" y="23915"/>
                          <a:pt x="2468880" y="0"/>
                        </a:cubicBezTo>
                        <a:cubicBezTo>
                          <a:pt x="2469409" y="5071"/>
                          <a:pt x="2469155" y="7437"/>
                          <a:pt x="2468880" y="13716"/>
                        </a:cubicBezTo>
                        <a:cubicBezTo>
                          <a:pt x="2271330" y="32027"/>
                          <a:pt x="2001027" y="26982"/>
                          <a:pt x="1876349" y="13716"/>
                        </a:cubicBezTo>
                        <a:cubicBezTo>
                          <a:pt x="1751671" y="450"/>
                          <a:pt x="1364652" y="10491"/>
                          <a:pt x="1209751" y="13716"/>
                        </a:cubicBezTo>
                        <a:cubicBezTo>
                          <a:pt x="1054850" y="16941"/>
                          <a:pt x="748438" y="15502"/>
                          <a:pt x="617220" y="13716"/>
                        </a:cubicBezTo>
                        <a:cubicBezTo>
                          <a:pt x="486002" y="11930"/>
                          <a:pt x="237432" y="22628"/>
                          <a:pt x="0" y="13716"/>
                        </a:cubicBezTo>
                        <a:cubicBezTo>
                          <a:pt x="198" y="8947"/>
                          <a:pt x="304" y="520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38 Jours de la semaine English ESL worksheets pdf &amp; doc">
            <a:extLst>
              <a:ext uri="{FF2B5EF4-FFF2-40B4-BE49-F238E27FC236}">
                <a16:creationId xmlns:a16="http://schemas.microsoft.com/office/drawing/2014/main" id="{F913C088-2AA4-D0FA-2FBA-0CE2A1018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1634" y="1576107"/>
            <a:ext cx="2468880" cy="348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es Jours de la semaine worksheets and online exercises">
            <a:extLst>
              <a:ext uri="{FF2B5EF4-FFF2-40B4-BE49-F238E27FC236}">
                <a16:creationId xmlns:a16="http://schemas.microsoft.com/office/drawing/2014/main" id="{372BCA1D-E0FC-C82E-14A0-8227AA68C2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14"/>
          <a:stretch/>
        </p:blipFill>
        <p:spPr bwMode="auto">
          <a:xfrm>
            <a:off x="4979318" y="1622630"/>
            <a:ext cx="3191422" cy="332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4F293F2-282D-58EC-C1E8-C573209E8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17</a:t>
            </a:fld>
            <a:endParaRPr lang="en-US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36D687DF-EC0C-6070-133A-3DE9D1F81F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8170515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16365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2642616" y="7"/>
            <a:ext cx="6501384" cy="514349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6" y="841772"/>
            <a:ext cx="3017520" cy="2403101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3600" dirty="0"/>
              <a:t>Online activity</a:t>
            </a: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5868386F-A388-4B53-8414-FC27E77049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8170515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865593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Complétez le dialogue suivant :</a:t>
            </a:r>
          </a:p>
          <a:p>
            <a:pPr marL="0" indent="0">
              <a:buNone/>
            </a:pPr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L: Salut Ney ! Quels sont les </a:t>
            </a:r>
            <a:r>
              <a:rPr lang="fr-FR" dirty="0">
                <a:solidFill>
                  <a:srgbClr val="FF0000"/>
                </a:solidFill>
              </a:rPr>
              <a:t>jours</a:t>
            </a:r>
            <a:r>
              <a:rPr lang="fr-FR" dirty="0"/>
              <a:t> du weekend en français ?</a:t>
            </a:r>
          </a:p>
          <a:p>
            <a:pPr algn="just">
              <a:buFontTx/>
              <a:buChar char="-"/>
            </a:pPr>
            <a:r>
              <a:rPr lang="fr-FR" dirty="0"/>
              <a:t>   : Lundi et mercredi, ce sont les jours de la fête ! </a:t>
            </a:r>
            <a:r>
              <a:rPr lang="fr-FR" dirty="0" err="1"/>
              <a:t>Sambaaa</a:t>
            </a:r>
            <a:r>
              <a:rPr lang="fr-FR" dirty="0"/>
              <a:t> !</a:t>
            </a:r>
          </a:p>
          <a:p>
            <a:pPr algn="just">
              <a:buFontTx/>
              <a:buChar char="-"/>
            </a:pPr>
            <a:r>
              <a:rPr lang="fr-FR" dirty="0"/>
              <a:t>   : Tu es sûr ?</a:t>
            </a:r>
          </a:p>
          <a:p>
            <a:pPr algn="just">
              <a:buFontTx/>
              <a:buChar char="-"/>
            </a:pPr>
            <a:r>
              <a:rPr lang="fr-FR" dirty="0"/>
              <a:t>    : Mais non ! C’est </a:t>
            </a:r>
            <a:r>
              <a:rPr lang="fr-FR" dirty="0">
                <a:solidFill>
                  <a:srgbClr val="FF0000"/>
                </a:solidFill>
              </a:rPr>
              <a:t>samedi</a:t>
            </a:r>
            <a:r>
              <a:rPr lang="fr-FR" dirty="0"/>
              <a:t> et </a:t>
            </a:r>
            <a:r>
              <a:rPr lang="fr-FR" dirty="0">
                <a:solidFill>
                  <a:srgbClr val="FF0000"/>
                </a:solidFill>
              </a:rPr>
              <a:t>dimanche</a:t>
            </a:r>
            <a:r>
              <a:rPr lang="fr-FR" dirty="0"/>
              <a:t> !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4D85E7-0324-F063-157C-4F7A5367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19</a:t>
            </a:fld>
            <a:endParaRPr lang="en-US"/>
          </a:p>
        </p:txBody>
      </p:sp>
      <p:pic>
        <p:nvPicPr>
          <p:cNvPr id="4" name="Picture 4" descr="Masque de Kylian Mbappé - Aux Feux de la Fête - Paris">
            <a:extLst>
              <a:ext uri="{FF2B5EF4-FFF2-40B4-BE49-F238E27FC236}">
                <a16:creationId xmlns:a16="http://schemas.microsoft.com/office/drawing/2014/main" id="{14057130-CFF1-23A0-1378-00AD8BE57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82" y="3029577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C84161DB-5003-3821-462A-C2BD16CF0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70" y="1879870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Teens playing video games Images | Free Vectors, Stock Photos &amp; PSD">
            <a:extLst>
              <a:ext uri="{FF2B5EF4-FFF2-40B4-BE49-F238E27FC236}">
                <a16:creationId xmlns:a16="http://schemas.microsoft.com/office/drawing/2014/main" id="{AC19409F-536E-4148-E5DE-1AA8875EF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6" y="5248611"/>
            <a:ext cx="75448" cy="7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eymar - SOCCER News, Rumors, &amp; Updates | FOX Sports">
            <a:extLst>
              <a:ext uri="{FF2B5EF4-FFF2-40B4-BE49-F238E27FC236}">
                <a16:creationId xmlns:a16="http://schemas.microsoft.com/office/drawing/2014/main" id="{18BC85CD-23E2-A002-0584-55889726AF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4" t="12637" r="26097" b="31051"/>
          <a:stretch/>
        </p:blipFill>
        <p:spPr bwMode="auto">
          <a:xfrm>
            <a:off x="752756" y="2266161"/>
            <a:ext cx="262190" cy="35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E7EE0E16-8EAA-2F38-6362-2EB8F78D2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75" y="2670216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020D056-7757-0CA2-8E8D-A0824C5837E9}"/>
              </a:ext>
            </a:extLst>
          </p:cNvPr>
          <p:cNvSpPr/>
          <p:nvPr/>
        </p:nvSpPr>
        <p:spPr>
          <a:xfrm>
            <a:off x="2982866" y="3098180"/>
            <a:ext cx="749458" cy="25704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D8AFE3-FA79-6EF5-07E7-271CD70EB8D4}"/>
              </a:ext>
            </a:extLst>
          </p:cNvPr>
          <p:cNvSpPr/>
          <p:nvPr/>
        </p:nvSpPr>
        <p:spPr>
          <a:xfrm>
            <a:off x="4035915" y="3090001"/>
            <a:ext cx="997528" cy="25704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72A8EB-C96F-2E9A-7E07-A527FF451408}"/>
              </a:ext>
            </a:extLst>
          </p:cNvPr>
          <p:cNvSpPr/>
          <p:nvPr/>
        </p:nvSpPr>
        <p:spPr>
          <a:xfrm>
            <a:off x="3768075" y="2017349"/>
            <a:ext cx="535679" cy="25704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F3712E6-E4C1-6465-A99E-758811419057}"/>
              </a:ext>
            </a:extLst>
          </p:cNvPr>
          <p:cNvSpPr txBox="1"/>
          <p:nvPr/>
        </p:nvSpPr>
        <p:spPr>
          <a:xfrm>
            <a:off x="457201" y="685046"/>
            <a:ext cx="8229599" cy="45511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latin typeface="+mj-lt"/>
                <a:ea typeface="+mj-ea"/>
                <a:cs typeface="+mj-cs"/>
              </a:rPr>
              <a:t>Revenons</a:t>
            </a:r>
            <a:r>
              <a:rPr lang="en-US" dirty="0">
                <a:latin typeface="+mj-lt"/>
                <a:ea typeface="+mj-ea"/>
                <a:cs typeface="+mj-cs"/>
              </a:rPr>
              <a:t> au point de </a:t>
            </a:r>
            <a:r>
              <a:rPr lang="en-US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dirty="0">
                <a:latin typeface="+mj-lt"/>
                <a:ea typeface="+mj-ea"/>
                <a:cs typeface="+mj-cs"/>
              </a:rPr>
              <a:t> : </a:t>
            </a:r>
            <a:r>
              <a:rPr lang="en-US" b="1" dirty="0">
                <a:latin typeface="+mj-lt"/>
                <a:ea typeface="+mj-ea"/>
                <a:cs typeface="+mj-cs"/>
              </a:rPr>
              <a:t>Les </a:t>
            </a:r>
            <a:r>
              <a:rPr lang="en-US" b="1" dirty="0" err="1">
                <a:latin typeface="+mj-lt"/>
                <a:ea typeface="+mj-ea"/>
                <a:cs typeface="+mj-cs"/>
              </a:rPr>
              <a:t>jours</a:t>
            </a:r>
            <a:r>
              <a:rPr lang="en-US" b="1" dirty="0">
                <a:latin typeface="+mj-lt"/>
                <a:ea typeface="+mj-ea"/>
                <a:cs typeface="+mj-cs"/>
              </a:rPr>
              <a:t> de la </a:t>
            </a:r>
            <a:r>
              <a:rPr lang="en-US" b="1" dirty="0" err="1">
                <a:latin typeface="+mj-lt"/>
                <a:ea typeface="+mj-ea"/>
                <a:cs typeface="+mj-cs"/>
              </a:rPr>
              <a:t>semaine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2518D48-C155-31D7-E625-36C7EFDAE8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489652" y="3724040"/>
            <a:ext cx="1654348" cy="930571"/>
          </a:xfrm>
          <a:prstGeom prst="rect">
            <a:avLst/>
          </a:prstGeom>
        </p:spPr>
      </p:pic>
      <p:graphicFrame>
        <p:nvGraphicFramePr>
          <p:cNvPr id="11" name="Diagramme 4">
            <a:extLst>
              <a:ext uri="{FF2B5EF4-FFF2-40B4-BE49-F238E27FC236}">
                <a16:creationId xmlns:a16="http://schemas.microsoft.com/office/drawing/2014/main" id="{00B2447E-B2ED-E589-0E01-8D22A2BE86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8170515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9790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9" grpId="0" animBg="1"/>
      <p:bldP spid="10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60" name="Rectangle 1030">
            <a:extLst>
              <a:ext uri="{FF2B5EF4-FFF2-40B4-BE49-F238E27FC236}">
                <a16:creationId xmlns:a16="http://schemas.microsoft.com/office/drawing/2014/main" id="{826B4A43-2A34-4B22-882C-D7552FA9C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1" name="Rectangle 1032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5228" cy="24254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2" name="Rectangle 1034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425488"/>
            <a:ext cx="455228" cy="27180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B429BAE5-B200-4FC0-BBC1-8D7C57D1D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228" y="0"/>
            <a:ext cx="3423828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Mon jour préféré... aujourd'hui - Soleil en tête">
            <a:extLst>
              <a:ext uri="{FF2B5EF4-FFF2-40B4-BE49-F238E27FC236}">
                <a16:creationId xmlns:a16="http://schemas.microsoft.com/office/drawing/2014/main" id="{72EC20D3-0C12-11FC-D7F8-EAD3B5E4F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2607" y="286788"/>
            <a:ext cx="4588626" cy="458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C8C7187-1ECD-FFAF-98B8-2EA40C7880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513" y="864108"/>
            <a:ext cx="2846070" cy="2304294"/>
          </a:xfrm>
        </p:spPr>
        <p:txBody>
          <a:bodyPr>
            <a:normAutofit/>
          </a:bodyPr>
          <a:lstStyle/>
          <a:p>
            <a:pPr algn="l"/>
            <a:r>
              <a:rPr lang="fr-FR" sz="4200"/>
              <a:t>Ton jour préféré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D495159-C9FA-6138-C286-06671502C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513" y="3346704"/>
            <a:ext cx="2976906" cy="954623"/>
          </a:xfrm>
        </p:spPr>
        <p:txBody>
          <a:bodyPr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fr-FR" sz="3000" dirty="0"/>
              <a:t>Unité 2 – Leçon 3</a:t>
            </a:r>
          </a:p>
        </p:txBody>
      </p:sp>
      <p:grpSp>
        <p:nvGrpSpPr>
          <p:cNvPr id="1039" name="Group 1038">
            <a:extLst>
              <a:ext uri="{FF2B5EF4-FFF2-40B4-BE49-F238E27FC236}">
                <a16:creationId xmlns:a16="http://schemas.microsoft.com/office/drawing/2014/main" id="{A9644633-5AE1-44D6-8F5F-6376DDA13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91533" y="54864"/>
            <a:ext cx="884223" cy="174721"/>
            <a:chOff x="7763256" y="73152"/>
            <a:chExt cx="1178966" cy="232963"/>
          </a:xfrm>
        </p:grpSpPr>
        <p:sp>
          <p:nvSpPr>
            <p:cNvPr id="1063" name="Rectangle 64">
              <a:extLst>
                <a:ext uri="{FF2B5EF4-FFF2-40B4-BE49-F238E27FC236}">
                  <a16:creationId xmlns:a16="http://schemas.microsoft.com/office/drawing/2014/main" id="{4FA74995-C5A7-4DBF-BFD1-C4831852D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1" name="Rectangle 66">
              <a:extLst>
                <a:ext uri="{FF2B5EF4-FFF2-40B4-BE49-F238E27FC236}">
                  <a16:creationId xmlns:a16="http://schemas.microsoft.com/office/drawing/2014/main" id="{009DC7CE-EC50-455B-AEF3-758096A62E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2" name="Rectangle 64">
              <a:extLst>
                <a:ext uri="{FF2B5EF4-FFF2-40B4-BE49-F238E27FC236}">
                  <a16:creationId xmlns:a16="http://schemas.microsoft.com/office/drawing/2014/main" id="{680D0724-2EE2-4A8E-B7FC-994977F2A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3" name="Rectangle 66">
              <a:extLst>
                <a:ext uri="{FF2B5EF4-FFF2-40B4-BE49-F238E27FC236}">
                  <a16:creationId xmlns:a16="http://schemas.microsoft.com/office/drawing/2014/main" id="{D7DD4A6B-2000-4A3E-BBCE-637ED6CDD2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4" name="Rectangle 64">
              <a:extLst>
                <a:ext uri="{FF2B5EF4-FFF2-40B4-BE49-F238E27FC236}">
                  <a16:creationId xmlns:a16="http://schemas.microsoft.com/office/drawing/2014/main" id="{694A6722-0FE9-4640-B93F-C2BAA8956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5" name="Rectangle 66">
              <a:extLst>
                <a:ext uri="{FF2B5EF4-FFF2-40B4-BE49-F238E27FC236}">
                  <a16:creationId xmlns:a16="http://schemas.microsoft.com/office/drawing/2014/main" id="{19F6A010-3765-4FAB-8CCA-7AC189141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6" name="Rectangle 64">
              <a:extLst>
                <a:ext uri="{FF2B5EF4-FFF2-40B4-BE49-F238E27FC236}">
                  <a16:creationId xmlns:a16="http://schemas.microsoft.com/office/drawing/2014/main" id="{2ED876B1-4DDC-4999-864F-EFF32EFF5C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7" name="Rectangle 66">
              <a:extLst>
                <a:ext uri="{FF2B5EF4-FFF2-40B4-BE49-F238E27FC236}">
                  <a16:creationId xmlns:a16="http://schemas.microsoft.com/office/drawing/2014/main" id="{2DD9B48A-E7DB-4540-8781-F434856A7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" name="Rectangle 64">
              <a:extLst>
                <a:ext uri="{FF2B5EF4-FFF2-40B4-BE49-F238E27FC236}">
                  <a16:creationId xmlns:a16="http://schemas.microsoft.com/office/drawing/2014/main" id="{2BEF54FF-8FAE-4B7F-ACE8-52ED70B04E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9" name="Rectangle 66">
              <a:extLst>
                <a:ext uri="{FF2B5EF4-FFF2-40B4-BE49-F238E27FC236}">
                  <a16:creationId xmlns:a16="http://schemas.microsoft.com/office/drawing/2014/main" id="{16F687E9-D21B-46CB-8A13-9BFDA780F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0" name="Rectangle 64">
              <a:extLst>
                <a:ext uri="{FF2B5EF4-FFF2-40B4-BE49-F238E27FC236}">
                  <a16:creationId xmlns:a16="http://schemas.microsoft.com/office/drawing/2014/main" id="{49C0A7C4-BA67-480B-9F9A-E96535756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1" name="Rectangle 66">
              <a:extLst>
                <a:ext uri="{FF2B5EF4-FFF2-40B4-BE49-F238E27FC236}">
                  <a16:creationId xmlns:a16="http://schemas.microsoft.com/office/drawing/2014/main" id="{5C27E413-D9C4-45A2-AB5A-A00612798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2" name="Rectangle 64">
              <a:extLst>
                <a:ext uri="{FF2B5EF4-FFF2-40B4-BE49-F238E27FC236}">
                  <a16:creationId xmlns:a16="http://schemas.microsoft.com/office/drawing/2014/main" id="{76F8DD1F-1A00-4D5A-B979-33A41277C9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3" name="Rectangle 66">
              <a:extLst>
                <a:ext uri="{FF2B5EF4-FFF2-40B4-BE49-F238E27FC236}">
                  <a16:creationId xmlns:a16="http://schemas.microsoft.com/office/drawing/2014/main" id="{D16F8034-114D-4513-A6BD-F05ABF9AF4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4" name="Rectangle 64">
              <a:extLst>
                <a:ext uri="{FF2B5EF4-FFF2-40B4-BE49-F238E27FC236}">
                  <a16:creationId xmlns:a16="http://schemas.microsoft.com/office/drawing/2014/main" id="{1DAD48F0-0B0E-40E2-9ED5-E0FBB99C4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5" name="Rectangle 66">
              <a:extLst>
                <a:ext uri="{FF2B5EF4-FFF2-40B4-BE49-F238E27FC236}">
                  <a16:creationId xmlns:a16="http://schemas.microsoft.com/office/drawing/2014/main" id="{A58F217F-BBAB-4ACB-91C0-B119DEFDC6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6" name="Rectangle 64">
              <a:extLst>
                <a:ext uri="{FF2B5EF4-FFF2-40B4-BE49-F238E27FC236}">
                  <a16:creationId xmlns:a16="http://schemas.microsoft.com/office/drawing/2014/main" id="{17D6638B-4C45-4C73-AFE3-8C41F939A9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7" name="Rectangle 66">
              <a:extLst>
                <a:ext uri="{FF2B5EF4-FFF2-40B4-BE49-F238E27FC236}">
                  <a16:creationId xmlns:a16="http://schemas.microsoft.com/office/drawing/2014/main" id="{31A3013F-24A0-486B-A892-92E42BD741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8" name="Rectangle 64">
              <a:extLst>
                <a:ext uri="{FF2B5EF4-FFF2-40B4-BE49-F238E27FC236}">
                  <a16:creationId xmlns:a16="http://schemas.microsoft.com/office/drawing/2014/main" id="{F4540C9F-BC47-470D-A9C2-4AB05FB4C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9" name="Rectangle 66">
              <a:extLst>
                <a:ext uri="{FF2B5EF4-FFF2-40B4-BE49-F238E27FC236}">
                  <a16:creationId xmlns:a16="http://schemas.microsoft.com/office/drawing/2014/main" id="{A38505B1-1AD2-47B0-8122-2EB533CBA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177734-8661-A523-B4EB-4414CE239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64" y="2537460"/>
            <a:ext cx="342900" cy="273843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/>
                </a:solidFill>
              </a:rPr>
              <a:pPr algn="ctr"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378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Learning </a:t>
            </a:r>
            <a:r>
              <a:rPr lang="fr-FR" sz="3200" dirty="0" err="1"/>
              <a:t>review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100" dirty="0"/>
              <a:t>Today, I have learned that …</a:t>
            </a:r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r>
              <a:rPr lang="x-none" sz="2100" dirty="0"/>
              <a:t>Based on what we studied today, I want to know …</a:t>
            </a:r>
          </a:p>
          <a:p>
            <a:pPr indent="0">
              <a:buNone/>
            </a:pPr>
            <a:endParaRPr lang="en-JP" sz="21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1255" y="499390"/>
            <a:ext cx="1476917" cy="830766"/>
          </a:xfrm>
          <a:prstGeom prst="rect">
            <a:avLst/>
          </a:prstGeom>
        </p:spPr>
      </p:pic>
      <p:graphicFrame>
        <p:nvGraphicFramePr>
          <p:cNvPr id="8" name="Diagramme 4">
            <a:extLst>
              <a:ext uri="{FF2B5EF4-FFF2-40B4-BE49-F238E27FC236}">
                <a16:creationId xmlns:a16="http://schemas.microsoft.com/office/drawing/2014/main" id="{57D28FD1-F6D9-F40B-D4E3-53B36FAC63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8170515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7389263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8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2"/>
                </a:solidFill>
              </a:rPr>
              <a:t>Dire mon jour préféré et expliquer pourquoi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5613891"/>
              </p:ext>
            </p:extLst>
          </p:nvPr>
        </p:nvGraphicFramePr>
        <p:xfrm>
          <a:off x="474279" y="243291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21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8B7B597-F566-B273-EADD-5B8A39D8A99B}"/>
              </a:ext>
            </a:extLst>
          </p:cNvPr>
          <p:cNvSpPr txBox="1"/>
          <p:nvPr/>
        </p:nvSpPr>
        <p:spPr>
          <a:xfrm>
            <a:off x="134913" y="4666545"/>
            <a:ext cx="3543235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37483B-3E36-7F39-413B-B6D8FB248D55}"/>
              </a:ext>
            </a:extLst>
          </p:cNvPr>
          <p:cNvSpPr/>
          <p:nvPr/>
        </p:nvSpPr>
        <p:spPr>
          <a:xfrm>
            <a:off x="801718" y="3943349"/>
            <a:ext cx="2062299" cy="2679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892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336884" y="1356296"/>
            <a:ext cx="4183745" cy="2230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dirty="0" err="1"/>
              <a:t>Donnaruma</a:t>
            </a:r>
            <a:r>
              <a:rPr lang="fr-FR" dirty="0"/>
              <a:t> est très joyeux, il </a:t>
            </a:r>
            <a:r>
              <a:rPr lang="fr-FR" dirty="0">
                <a:solidFill>
                  <a:srgbClr val="FF0000"/>
                </a:solidFill>
              </a:rPr>
              <a:t>invite</a:t>
            </a:r>
            <a:r>
              <a:rPr lang="fr-FR" dirty="0"/>
              <a:t> ses copains tous les weekends. Ensemble, ils </a:t>
            </a:r>
            <a:r>
              <a:rPr lang="fr-FR" dirty="0">
                <a:solidFill>
                  <a:srgbClr val="FF0000"/>
                </a:solidFill>
              </a:rPr>
              <a:t>parlent</a:t>
            </a:r>
            <a:r>
              <a:rPr lang="fr-FR" dirty="0"/>
              <a:t> et ils </a:t>
            </a:r>
            <a:r>
              <a:rPr lang="fr-FR" dirty="0">
                <a:solidFill>
                  <a:srgbClr val="FF0000"/>
                </a:solidFill>
              </a:rPr>
              <a:t>jouent</a:t>
            </a:r>
            <a:r>
              <a:rPr lang="fr-FR" dirty="0"/>
              <a:t> à FIFA 2023. Neymar préfère </a:t>
            </a:r>
            <a:r>
              <a:rPr lang="fr-FR" dirty="0">
                <a:solidFill>
                  <a:srgbClr val="FF0000"/>
                </a:solidFill>
              </a:rPr>
              <a:t>danser</a:t>
            </a:r>
            <a:r>
              <a:rPr lang="fr-FR" dirty="0"/>
              <a:t> la samba.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99224" y="435340"/>
            <a:ext cx="4640254" cy="69257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 fontScale="925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latin typeface="+mj-lt"/>
                <a:ea typeface="+mj-ea"/>
                <a:cs typeface="+mj-cs"/>
              </a:rPr>
              <a:t>Passons</a:t>
            </a:r>
            <a:r>
              <a:rPr lang="en-US" dirty="0">
                <a:latin typeface="+mj-lt"/>
                <a:ea typeface="+mj-ea"/>
                <a:cs typeface="+mj-cs"/>
              </a:rPr>
              <a:t> au point de </a:t>
            </a:r>
            <a:r>
              <a:rPr lang="en-US" dirty="0" err="1">
                <a:latin typeface="+mj-lt"/>
                <a:ea typeface="+mj-ea"/>
                <a:cs typeface="+mj-cs"/>
              </a:rPr>
              <a:t>grammaire</a:t>
            </a:r>
            <a:r>
              <a:rPr lang="en-US" dirty="0">
                <a:latin typeface="+mj-lt"/>
                <a:ea typeface="+mj-ea"/>
                <a:cs typeface="+mj-cs"/>
              </a:rPr>
              <a:t>  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Les </a:t>
            </a:r>
            <a:r>
              <a:rPr lang="en-US" b="1" dirty="0" err="1">
                <a:latin typeface="+mj-lt"/>
                <a:ea typeface="+mj-ea"/>
                <a:cs typeface="+mj-cs"/>
              </a:rPr>
              <a:t>activités</a:t>
            </a:r>
            <a:r>
              <a:rPr lang="en-US" b="1" dirty="0">
                <a:latin typeface="+mj-lt"/>
                <a:ea typeface="+mj-ea"/>
                <a:cs typeface="+mj-cs"/>
              </a:rPr>
              <a:t> de </a:t>
            </a:r>
            <a:r>
              <a:rPr lang="en-US" b="1" dirty="0" err="1">
                <a:latin typeface="+mj-lt"/>
                <a:ea typeface="+mj-ea"/>
                <a:cs typeface="+mj-cs"/>
              </a:rPr>
              <a:t>loisirs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t="12885" b="12885"/>
          <a:stretch/>
        </p:blipFill>
        <p:spPr bwMode="auto">
          <a:xfrm>
            <a:off x="4795870" y="308290"/>
            <a:ext cx="4348130" cy="483894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9550" y="4767263"/>
            <a:ext cx="6858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srgbClr val="FFFFFF"/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22</a:t>
            </a:fld>
            <a:endParaRPr lang="en-US" sz="9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3468708" y="1592397"/>
            <a:ext cx="574993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9653" y="4216664"/>
            <a:ext cx="1654348" cy="9305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D2A69C6-E0A7-B2D2-7F30-21A7B9DD23BD}"/>
              </a:ext>
            </a:extLst>
          </p:cNvPr>
          <p:cNvSpPr/>
          <p:nvPr/>
        </p:nvSpPr>
        <p:spPr>
          <a:xfrm>
            <a:off x="383019" y="2696662"/>
            <a:ext cx="783243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4E61DC-D38F-B7C9-119D-2DBF493B1D6F}"/>
              </a:ext>
            </a:extLst>
          </p:cNvPr>
          <p:cNvSpPr/>
          <p:nvPr/>
        </p:nvSpPr>
        <p:spPr>
          <a:xfrm>
            <a:off x="1689912" y="2696662"/>
            <a:ext cx="695741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0B2D57-4535-5D01-455C-1F67DA30A700}"/>
              </a:ext>
            </a:extLst>
          </p:cNvPr>
          <p:cNvSpPr/>
          <p:nvPr/>
        </p:nvSpPr>
        <p:spPr>
          <a:xfrm>
            <a:off x="1139587" y="3239103"/>
            <a:ext cx="695741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5EC51303-AE92-5382-91F3-8980C41019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261788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0244514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AE2110-F33F-0028-7CE7-BEC421D44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CF6A6B3-2454-CBE4-76A3-A322BA9912CF}"/>
              </a:ext>
            </a:extLst>
          </p:cNvPr>
          <p:cNvSpPr txBox="1"/>
          <p:nvPr/>
        </p:nvSpPr>
        <p:spPr>
          <a:xfrm>
            <a:off x="584718" y="503134"/>
            <a:ext cx="75469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kern="1200" dirty="0">
                <a:latin typeface="+mj-lt"/>
                <a:ea typeface="+mj-ea"/>
                <a:cs typeface="+mj-cs"/>
              </a:rPr>
              <a:t>IV. </a:t>
            </a:r>
            <a:r>
              <a:rPr lang="en-US" sz="3600" b="1" kern="1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>
                <a:latin typeface="+mj-lt"/>
                <a:ea typeface="+mj-ea"/>
                <a:cs typeface="+mj-cs"/>
              </a:rPr>
              <a:t>: </a:t>
            </a:r>
            <a:r>
              <a:rPr lang="en-US" sz="3600" kern="1200" dirty="0">
                <a:latin typeface="+mj-lt"/>
                <a:ea typeface="+mj-ea"/>
                <a:cs typeface="+mj-cs"/>
              </a:rPr>
              <a:t>Les </a:t>
            </a:r>
            <a:r>
              <a:rPr lang="en-US" sz="3600" kern="1200" dirty="0" err="1">
                <a:latin typeface="+mj-lt"/>
                <a:ea typeface="+mj-ea"/>
                <a:cs typeface="+mj-cs"/>
              </a:rPr>
              <a:t>activités</a:t>
            </a:r>
            <a:r>
              <a:rPr lang="en-US" sz="3600" kern="1200" dirty="0">
                <a:latin typeface="+mj-lt"/>
                <a:ea typeface="+mj-ea"/>
                <a:cs typeface="+mj-cs"/>
              </a:rPr>
              <a:t> de </a:t>
            </a:r>
            <a:r>
              <a:rPr lang="en-US" sz="3600" kern="1200" dirty="0" err="1">
                <a:latin typeface="+mj-lt"/>
                <a:ea typeface="+mj-ea"/>
                <a:cs typeface="+mj-cs"/>
              </a:rPr>
              <a:t>loisirs</a:t>
            </a:r>
            <a:endParaRPr lang="fr-FR" sz="3600" dirty="0"/>
          </a:p>
        </p:txBody>
      </p:sp>
      <p:graphicFrame>
        <p:nvGraphicFramePr>
          <p:cNvPr id="8" name="Espace réservé du contenu 5">
            <a:extLst>
              <a:ext uri="{FF2B5EF4-FFF2-40B4-BE49-F238E27FC236}">
                <a16:creationId xmlns:a16="http://schemas.microsoft.com/office/drawing/2014/main" id="{C302CB45-F626-0747-33A7-DA21A78D64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989381"/>
              </p:ext>
            </p:extLst>
          </p:nvPr>
        </p:nvGraphicFramePr>
        <p:xfrm>
          <a:off x="5233842" y="1435501"/>
          <a:ext cx="2918003" cy="2655799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2918003">
                  <a:extLst>
                    <a:ext uri="{9D8B030D-6E8A-4147-A177-3AD203B41FA5}">
                      <a16:colId xmlns:a16="http://schemas.microsoft.com/office/drawing/2014/main" val="500921833"/>
                    </a:ext>
                  </a:extLst>
                </a:gridCol>
              </a:tblGrid>
              <a:tr h="36219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Les activités de loisirs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58" marR="104158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462728"/>
                  </a:ext>
                </a:extLst>
              </a:tr>
              <a:tr h="3822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700" b="0" dirty="0">
                          <a:effectLst/>
                        </a:rPr>
                        <a:t>Parler avec des amis</a:t>
                      </a:r>
                      <a:endParaRPr lang="fr-FR" sz="1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58" marR="104158" marT="0" marB="0"/>
                </a:tc>
                <a:extLst>
                  <a:ext uri="{0D108BD9-81ED-4DB2-BD59-A6C34878D82A}">
                    <a16:rowId xmlns:a16="http://schemas.microsoft.com/office/drawing/2014/main" val="1924666994"/>
                  </a:ext>
                </a:extLst>
              </a:tr>
              <a:tr h="3822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700" b="0" dirty="0">
                          <a:effectLst/>
                        </a:rPr>
                        <a:t>Inviter des copains à la maison</a:t>
                      </a:r>
                      <a:endParaRPr lang="fr-FR" sz="1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58" marR="104158" marT="0" marB="0"/>
                </a:tc>
                <a:extLst>
                  <a:ext uri="{0D108BD9-81ED-4DB2-BD59-A6C34878D82A}">
                    <a16:rowId xmlns:a16="http://schemas.microsoft.com/office/drawing/2014/main" val="3520513176"/>
                  </a:ext>
                </a:extLst>
              </a:tr>
              <a:tr h="3822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700" b="0" dirty="0">
                          <a:effectLst/>
                        </a:rPr>
                        <a:t>Danser</a:t>
                      </a:r>
                      <a:endParaRPr lang="fr-FR" sz="1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58" marR="104158" marT="0" marB="0"/>
                </a:tc>
                <a:extLst>
                  <a:ext uri="{0D108BD9-81ED-4DB2-BD59-A6C34878D82A}">
                    <a16:rowId xmlns:a16="http://schemas.microsoft.com/office/drawing/2014/main" val="686679018"/>
                  </a:ext>
                </a:extLst>
              </a:tr>
              <a:tr h="3822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700" b="0" dirty="0">
                          <a:effectLst/>
                        </a:rPr>
                        <a:t>Faire du sport </a:t>
                      </a:r>
                      <a:endParaRPr lang="fr-FR" sz="1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58" marR="104158" marT="0" marB="0"/>
                </a:tc>
                <a:extLst>
                  <a:ext uri="{0D108BD9-81ED-4DB2-BD59-A6C34878D82A}">
                    <a16:rowId xmlns:a16="http://schemas.microsoft.com/office/drawing/2014/main" val="1599755903"/>
                  </a:ext>
                </a:extLst>
              </a:tr>
              <a:tr h="3822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700" b="0" dirty="0">
                          <a:effectLst/>
                        </a:rPr>
                        <a:t>Jouer aux jeux vidéo (rappel)</a:t>
                      </a:r>
                      <a:endParaRPr lang="fr-FR" sz="1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58" marR="104158" marT="0" marB="0"/>
                </a:tc>
                <a:extLst>
                  <a:ext uri="{0D108BD9-81ED-4DB2-BD59-A6C34878D82A}">
                    <a16:rowId xmlns:a16="http://schemas.microsoft.com/office/drawing/2014/main" val="2207702273"/>
                  </a:ext>
                </a:extLst>
              </a:tr>
              <a:tr h="3822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700" b="0" dirty="0">
                          <a:effectLst/>
                        </a:rPr>
                        <a:t>Écouter de la musique (rappel)</a:t>
                      </a:r>
                      <a:endParaRPr lang="fr-FR" sz="1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58" marR="104158" marT="0" marB="0"/>
                </a:tc>
                <a:extLst>
                  <a:ext uri="{0D108BD9-81ED-4DB2-BD59-A6C34878D82A}">
                    <a16:rowId xmlns:a16="http://schemas.microsoft.com/office/drawing/2014/main" val="1041937602"/>
                  </a:ext>
                </a:extLst>
              </a:tr>
            </a:tbl>
          </a:graphicData>
        </a:graphic>
      </p:graphicFrame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4757B201-9FED-94BE-FC3C-D89A5683C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578860"/>
              </p:ext>
            </p:extLst>
          </p:nvPr>
        </p:nvGraphicFramePr>
        <p:xfrm>
          <a:off x="717898" y="1435501"/>
          <a:ext cx="3908251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8251">
                  <a:extLst>
                    <a:ext uri="{9D8B030D-6E8A-4147-A177-3AD203B41FA5}">
                      <a16:colId xmlns:a16="http://schemas.microsoft.com/office/drawing/2014/main" val="2221832378"/>
                    </a:ext>
                  </a:extLst>
                </a:gridCol>
              </a:tblGrid>
              <a:tr h="329527">
                <a:tc>
                  <a:txBody>
                    <a:bodyPr/>
                    <a:lstStyle/>
                    <a:p>
                      <a:r>
                        <a:rPr lang="fr-FR" dirty="0"/>
                        <a:t>Donner une explication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6637182"/>
                  </a:ext>
                </a:extLst>
              </a:tr>
              <a:tr h="56877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Parce que je joue aux jeux vidéo avec mes copains</a:t>
                      </a:r>
                      <a:endParaRPr lang="fr-FR" sz="2800" b="0" i="0" u="none" strike="noStrike" dirty="0"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1223989"/>
                  </a:ext>
                </a:extLst>
              </a:tr>
              <a:tr h="32952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J’adore inviter mes copines à la maison</a:t>
                      </a:r>
                      <a:endParaRPr lang="fr-FR" sz="2800" b="0" i="0" u="none" strike="noStrike" dirty="0"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474575"/>
                  </a:ext>
                </a:extLst>
              </a:tr>
              <a:tr h="56877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 parlons, nous écoutons de la musique, nous dansons</a:t>
                      </a:r>
                      <a:endParaRPr lang="fr-FR" sz="2800" b="0" i="0" u="none" strike="noStrike" dirty="0"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7516284"/>
                  </a:ext>
                </a:extLst>
              </a:tr>
              <a:tr h="32952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Parce que c’est le jour du sport à l’école</a:t>
                      </a:r>
                      <a:endParaRPr lang="fr-FR" sz="2800" b="0" i="0" u="none" strike="noStrike" dirty="0"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836272"/>
                  </a:ext>
                </a:extLst>
              </a:tr>
              <a:tr h="32952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J’adore le sport</a:t>
                      </a:r>
                      <a:endParaRPr lang="fr-FR" sz="2800" b="0" i="0" u="none" strike="noStrike" dirty="0"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6856365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4FA3CF5F-754C-7A72-F469-FFFCAACCDC74}"/>
              </a:ext>
            </a:extLst>
          </p:cNvPr>
          <p:cNvSpPr/>
          <p:nvPr/>
        </p:nvSpPr>
        <p:spPr>
          <a:xfrm>
            <a:off x="1971869" y="1859902"/>
            <a:ext cx="1847462" cy="28613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0A5630-3B4C-04C4-A654-48E337BC7E34}"/>
              </a:ext>
            </a:extLst>
          </p:cNvPr>
          <p:cNvSpPr/>
          <p:nvPr/>
        </p:nvSpPr>
        <p:spPr>
          <a:xfrm>
            <a:off x="1489787" y="2477261"/>
            <a:ext cx="1847462" cy="286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BDEE1B-B4F6-2068-AC95-5FBA5D1E901E}"/>
              </a:ext>
            </a:extLst>
          </p:cNvPr>
          <p:cNvSpPr/>
          <p:nvPr/>
        </p:nvSpPr>
        <p:spPr>
          <a:xfrm>
            <a:off x="2621825" y="2870011"/>
            <a:ext cx="1388025" cy="28613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A00E75-6380-F6FD-602F-3BC2E1FFD419}"/>
              </a:ext>
            </a:extLst>
          </p:cNvPr>
          <p:cNvSpPr/>
          <p:nvPr/>
        </p:nvSpPr>
        <p:spPr>
          <a:xfrm>
            <a:off x="813038" y="3156047"/>
            <a:ext cx="783506" cy="28613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D84F2D-8B50-1217-18F1-57FCB94B4AAB}"/>
              </a:ext>
            </a:extLst>
          </p:cNvPr>
          <p:cNvSpPr/>
          <p:nvPr/>
        </p:nvSpPr>
        <p:spPr>
          <a:xfrm>
            <a:off x="2181620" y="3165377"/>
            <a:ext cx="861857" cy="286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3D754A-81D7-1ECC-F3FE-746B311592E3}"/>
              </a:ext>
            </a:extLst>
          </p:cNvPr>
          <p:cNvSpPr/>
          <p:nvPr/>
        </p:nvSpPr>
        <p:spPr>
          <a:xfrm>
            <a:off x="3154859" y="3487370"/>
            <a:ext cx="535145" cy="286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578F5E-1664-191F-0A65-0FD86A83EA48}"/>
              </a:ext>
            </a:extLst>
          </p:cNvPr>
          <p:cNvSpPr/>
          <p:nvPr/>
        </p:nvSpPr>
        <p:spPr>
          <a:xfrm>
            <a:off x="1704296" y="3853493"/>
            <a:ext cx="535145" cy="286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FA885D-A6E4-0023-1E06-CBF78F2E8F17}"/>
              </a:ext>
            </a:extLst>
          </p:cNvPr>
          <p:cNvSpPr/>
          <p:nvPr/>
        </p:nvSpPr>
        <p:spPr>
          <a:xfrm>
            <a:off x="7151893" y="3339546"/>
            <a:ext cx="712277" cy="28613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E13E1D0-F017-2ED7-5370-2C2E43B00B15}"/>
              </a:ext>
            </a:extLst>
          </p:cNvPr>
          <p:cNvSpPr/>
          <p:nvPr/>
        </p:nvSpPr>
        <p:spPr>
          <a:xfrm>
            <a:off x="7322953" y="3715882"/>
            <a:ext cx="712277" cy="28613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483D4B-4598-CCA3-B839-44A8D5D680F4}"/>
              </a:ext>
            </a:extLst>
          </p:cNvPr>
          <p:cNvSpPr/>
          <p:nvPr/>
        </p:nvSpPr>
        <p:spPr>
          <a:xfrm>
            <a:off x="1332352" y="2854909"/>
            <a:ext cx="712278" cy="286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C67FE0FC-B12D-8B5D-F9DD-1005BCD4B8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3983168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054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7D9C13-659D-88A8-0B75-E16F5D577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8 p.34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8C39C83D-2573-4799-9B67-A7071201CB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715384" y="1058052"/>
            <a:ext cx="3361764" cy="3027395"/>
          </a:xfrm>
        </p:spPr>
      </p:pic>
      <p:graphicFrame>
        <p:nvGraphicFramePr>
          <p:cNvPr id="11" name="Espace réservé du contenu 3">
            <a:extLst>
              <a:ext uri="{FF2B5EF4-FFF2-40B4-BE49-F238E27FC236}">
                <a16:creationId xmlns:a16="http://schemas.microsoft.com/office/drawing/2014/main" id="{AFCE3B8A-37A3-A1BD-F5AC-34725F8B7EC1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81888" y="1477629"/>
          <a:ext cx="4038600" cy="2545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AD897F-0365-06A9-1719-7D70DBCA1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B63DC4-6988-CB23-1CF1-313E23878681}"/>
              </a:ext>
            </a:extLst>
          </p:cNvPr>
          <p:cNvSpPr/>
          <p:nvPr/>
        </p:nvSpPr>
        <p:spPr>
          <a:xfrm>
            <a:off x="5039958" y="1362269"/>
            <a:ext cx="3755699" cy="272317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mp3-output-ttsfree(dot)com - 2023-01-27T185432.484">
            <a:hlinkClick r:id="" action="ppaction://media"/>
            <a:extLst>
              <a:ext uri="{FF2B5EF4-FFF2-40B4-BE49-F238E27FC236}">
                <a16:creationId xmlns:a16="http://schemas.microsoft.com/office/drawing/2014/main" id="{AE6920CC-F040-8876-A17A-0BA1390001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53809" y="1672006"/>
            <a:ext cx="951724" cy="951724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0EFDD681-A4A6-4E8B-8AA8-82664E9539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3983168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2815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337CD1-9B75-7A91-03B6-1A1391EA91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693194"/>
            <a:ext cx="2528047" cy="2545556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toi ! Décris ta semaine avec une activité par jour :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lundi, je…</a:t>
            </a:r>
            <a:endParaRPr lang="fr-FR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E7DAEF-BB0D-0698-902C-8130C5F6F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25</a:t>
            </a:fld>
            <a:endParaRPr lang="en-US"/>
          </a:p>
        </p:txBody>
      </p:sp>
      <p:pic>
        <p:nvPicPr>
          <p:cNvPr id="6" name="Picture 11" descr="L&amp;#39;INDICATIF PRÉSENT DES VERBES EN -ER (1er GROUPE) – liendirect">
            <a:extLst>
              <a:ext uri="{FF2B5EF4-FFF2-40B4-BE49-F238E27FC236}">
                <a16:creationId xmlns:a16="http://schemas.microsoft.com/office/drawing/2014/main" id="{4E34903F-5EE1-D2F7-C110-9545C35C1C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039" y="701689"/>
            <a:ext cx="2809427" cy="3523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6516F7F3-F312-CC12-69AB-DB63302BF5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4199" y="691346"/>
            <a:ext cx="2699385" cy="3857625"/>
          </a:xfrm>
          <a:prstGeom prst="rect">
            <a:avLst/>
          </a:prstGeom>
        </p:spPr>
      </p:pic>
      <p:pic>
        <p:nvPicPr>
          <p:cNvPr id="2" name="mp3-output-ttsfree(dot)com - 2023-01-27T185633.728">
            <a:hlinkClick r:id="" action="ppaction://media"/>
            <a:extLst>
              <a:ext uri="{FF2B5EF4-FFF2-40B4-BE49-F238E27FC236}">
                <a16:creationId xmlns:a16="http://schemas.microsoft.com/office/drawing/2014/main" id="{BA84A310-D4A9-3340-DC48-BDC752EEEF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86409" y="529264"/>
            <a:ext cx="827161" cy="827161"/>
          </a:xfrm>
          <a:prstGeom prst="rect">
            <a:avLst/>
          </a:prstGeom>
        </p:spPr>
      </p:pic>
      <p:pic>
        <p:nvPicPr>
          <p:cNvPr id="9" name="Picture 2" descr="Cat Kitty Sticker by 궁디팡팡 캣페스타">
            <a:extLst>
              <a:ext uri="{FF2B5EF4-FFF2-40B4-BE49-F238E27FC236}">
                <a16:creationId xmlns:a16="http://schemas.microsoft.com/office/drawing/2014/main" id="{A22033E7-9D11-A740-80E3-BB2D9D2EFD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7539" y="3612356"/>
            <a:ext cx="1273677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4B87D63-D8AF-F0EB-606C-169E900E3752}"/>
              </a:ext>
            </a:extLst>
          </p:cNvPr>
          <p:cNvSpPr/>
          <p:nvPr/>
        </p:nvSpPr>
        <p:spPr>
          <a:xfrm>
            <a:off x="2985247" y="603380"/>
            <a:ext cx="5859219" cy="385762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Diagramme 4">
            <a:extLst>
              <a:ext uri="{FF2B5EF4-FFF2-40B4-BE49-F238E27FC236}">
                <a16:creationId xmlns:a16="http://schemas.microsoft.com/office/drawing/2014/main" id="{E79E5CEC-61DE-444C-FD21-CF373BCA0B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3983168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7092902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2642616" y="7"/>
            <a:ext cx="6501384" cy="514349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6" y="841772"/>
            <a:ext cx="3017520" cy="2403101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3600" dirty="0"/>
              <a:t>Online activity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A238C4F-2C36-7E36-14BF-19EEA37D8444}"/>
              </a:ext>
            </a:extLst>
          </p:cNvPr>
          <p:cNvSpPr txBox="1"/>
          <p:nvPr/>
        </p:nvSpPr>
        <p:spPr>
          <a:xfrm>
            <a:off x="628650" y="1967535"/>
            <a:ext cx="2953646" cy="26651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u="sng" dirty="0">
                <a:effectLst/>
                <a:hlinkClick r:id="rId3"/>
              </a:rPr>
              <a:t>https://play.kahoot.it/v2/?quizId=4936d759-3bc1-43bd-87f8-c80fcb164102</a:t>
            </a:r>
            <a:endParaRPr lang="en-US" sz="1500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9A2CC73B-A306-84A7-6BD9-A1A6A69852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6503" y="3069240"/>
            <a:ext cx="7950994" cy="85866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Loisirs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https://play.kahoot.it/v2/?quizId=c8263608-cd08-4b67-b47f-98df92bb92d9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A8FBDCB6-D5ED-FF10-378D-9C65735E11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3983168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063189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336884" y="1356296"/>
            <a:ext cx="4183745" cy="2230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dirty="0" err="1"/>
              <a:t>Donnaruma</a:t>
            </a:r>
            <a:r>
              <a:rPr lang="fr-FR" dirty="0"/>
              <a:t> est très joyeux, il </a:t>
            </a:r>
            <a:r>
              <a:rPr lang="fr-FR" dirty="0">
                <a:solidFill>
                  <a:srgbClr val="FF0000"/>
                </a:solidFill>
              </a:rPr>
              <a:t>invite</a:t>
            </a:r>
            <a:r>
              <a:rPr lang="fr-FR" dirty="0"/>
              <a:t> ses copains tous les weekends. Ensemble, ils </a:t>
            </a:r>
            <a:r>
              <a:rPr lang="fr-FR" dirty="0">
                <a:solidFill>
                  <a:srgbClr val="FF0000"/>
                </a:solidFill>
              </a:rPr>
              <a:t>parlent</a:t>
            </a:r>
            <a:r>
              <a:rPr lang="fr-FR" dirty="0"/>
              <a:t> et ils </a:t>
            </a:r>
            <a:r>
              <a:rPr lang="fr-FR" dirty="0">
                <a:solidFill>
                  <a:srgbClr val="FF0000"/>
                </a:solidFill>
              </a:rPr>
              <a:t>jouent</a:t>
            </a:r>
            <a:r>
              <a:rPr lang="fr-FR" dirty="0"/>
              <a:t> à FIFA 2023. Neymar préfère </a:t>
            </a:r>
            <a:r>
              <a:rPr lang="fr-FR" dirty="0">
                <a:solidFill>
                  <a:srgbClr val="FF0000"/>
                </a:solidFill>
              </a:rPr>
              <a:t>danser</a:t>
            </a:r>
            <a:r>
              <a:rPr lang="fr-FR" dirty="0"/>
              <a:t> la samba.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99224" y="435340"/>
            <a:ext cx="4640254" cy="69257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 fontScale="925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latin typeface="+mj-lt"/>
                <a:ea typeface="+mj-ea"/>
                <a:cs typeface="+mj-cs"/>
              </a:rPr>
              <a:t>Revenons</a:t>
            </a:r>
            <a:r>
              <a:rPr lang="en-US" dirty="0">
                <a:latin typeface="+mj-lt"/>
                <a:ea typeface="+mj-ea"/>
                <a:cs typeface="+mj-cs"/>
              </a:rPr>
              <a:t> au point de </a:t>
            </a:r>
            <a:r>
              <a:rPr lang="en-US" dirty="0" err="1">
                <a:latin typeface="+mj-lt"/>
                <a:ea typeface="+mj-ea"/>
                <a:cs typeface="+mj-cs"/>
              </a:rPr>
              <a:t>grammaire</a:t>
            </a:r>
            <a:r>
              <a:rPr lang="en-US" dirty="0">
                <a:latin typeface="+mj-lt"/>
                <a:ea typeface="+mj-ea"/>
                <a:cs typeface="+mj-cs"/>
              </a:rPr>
              <a:t>  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Les </a:t>
            </a:r>
            <a:r>
              <a:rPr lang="en-US" b="1" dirty="0" err="1">
                <a:latin typeface="+mj-lt"/>
                <a:ea typeface="+mj-ea"/>
                <a:cs typeface="+mj-cs"/>
              </a:rPr>
              <a:t>activités</a:t>
            </a:r>
            <a:r>
              <a:rPr lang="en-US" b="1" dirty="0">
                <a:latin typeface="+mj-lt"/>
                <a:ea typeface="+mj-ea"/>
                <a:cs typeface="+mj-cs"/>
              </a:rPr>
              <a:t> de </a:t>
            </a:r>
            <a:r>
              <a:rPr lang="en-US" b="1" dirty="0" err="1">
                <a:latin typeface="+mj-lt"/>
                <a:ea typeface="+mj-ea"/>
                <a:cs typeface="+mj-cs"/>
              </a:rPr>
              <a:t>loisirs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t="12885" b="12885"/>
          <a:stretch/>
        </p:blipFill>
        <p:spPr bwMode="auto">
          <a:xfrm>
            <a:off x="4795870" y="308290"/>
            <a:ext cx="4348130" cy="483894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9550" y="4767263"/>
            <a:ext cx="6858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srgbClr val="FFFFFF"/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27</a:t>
            </a:fld>
            <a:endParaRPr lang="en-US" sz="9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3468708" y="1592397"/>
            <a:ext cx="574993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9653" y="4216664"/>
            <a:ext cx="1654348" cy="9305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D2A69C6-E0A7-B2D2-7F30-21A7B9DD23BD}"/>
              </a:ext>
            </a:extLst>
          </p:cNvPr>
          <p:cNvSpPr/>
          <p:nvPr/>
        </p:nvSpPr>
        <p:spPr>
          <a:xfrm>
            <a:off x="383019" y="2696662"/>
            <a:ext cx="783243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4E61DC-D38F-B7C9-119D-2DBF493B1D6F}"/>
              </a:ext>
            </a:extLst>
          </p:cNvPr>
          <p:cNvSpPr/>
          <p:nvPr/>
        </p:nvSpPr>
        <p:spPr>
          <a:xfrm>
            <a:off x="1689912" y="2696662"/>
            <a:ext cx="695741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0B2D57-4535-5D01-455C-1F67DA30A700}"/>
              </a:ext>
            </a:extLst>
          </p:cNvPr>
          <p:cNvSpPr/>
          <p:nvPr/>
        </p:nvSpPr>
        <p:spPr>
          <a:xfrm>
            <a:off x="1139587" y="3239103"/>
            <a:ext cx="695741" cy="2843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aphicFrame>
        <p:nvGraphicFramePr>
          <p:cNvPr id="9" name="Diagramme 4">
            <a:extLst>
              <a:ext uri="{FF2B5EF4-FFF2-40B4-BE49-F238E27FC236}">
                <a16:creationId xmlns:a16="http://schemas.microsoft.com/office/drawing/2014/main" id="{6E01886E-6932-6A0A-9569-904DC4674F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3983168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104794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Learning </a:t>
            </a:r>
            <a:r>
              <a:rPr lang="fr-FR" sz="3200" dirty="0" err="1"/>
              <a:t>review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100" dirty="0"/>
              <a:t>Today, I have learned that …</a:t>
            </a:r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r>
              <a:rPr lang="x-none" sz="2100" dirty="0"/>
              <a:t>Based on what we studied today, I want to know …</a:t>
            </a:r>
          </a:p>
          <a:p>
            <a:pPr indent="0">
              <a:buNone/>
            </a:pPr>
            <a:endParaRPr lang="en-JP" sz="21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1255" y="499390"/>
            <a:ext cx="1476917" cy="830766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C031FFF7-73BC-C871-836F-E5F83B9482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3983168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8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2"/>
                </a:solidFill>
              </a:rPr>
              <a:t>Dire mon jour préféré et expliquer pourquoi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698257"/>
              </p:ext>
            </p:extLst>
          </p:nvPr>
        </p:nvGraphicFramePr>
        <p:xfrm>
          <a:off x="474279" y="243291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29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8B7B597-F566-B273-EADD-5B8A39D8A99B}"/>
              </a:ext>
            </a:extLst>
          </p:cNvPr>
          <p:cNvSpPr txBox="1"/>
          <p:nvPr/>
        </p:nvSpPr>
        <p:spPr>
          <a:xfrm>
            <a:off x="134913" y="4666545"/>
            <a:ext cx="3543235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37483B-3E36-7F39-413B-B6D8FB248D55}"/>
              </a:ext>
            </a:extLst>
          </p:cNvPr>
          <p:cNvSpPr/>
          <p:nvPr/>
        </p:nvSpPr>
        <p:spPr>
          <a:xfrm>
            <a:off x="3334590" y="3672777"/>
            <a:ext cx="2495382" cy="5220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279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379064" y="415614"/>
            <a:ext cx="4103484" cy="4103484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1091" y="770285"/>
            <a:ext cx="4103484" cy="4103485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90000"/>
              </a:lnSpc>
              <a:buNone/>
            </a:pPr>
            <a:r>
              <a:rPr lang="fr-FR" sz="2600" dirty="0">
                <a:solidFill>
                  <a:schemeClr val="tx1">
                    <a:alpha val="80000"/>
                  </a:schemeClr>
                </a:solidFill>
              </a:rPr>
              <a:t>In U2L1/2, </a:t>
            </a:r>
            <a:r>
              <a:rPr lang="fr-FR" sz="2600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600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2600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457189" indent="-457189">
              <a:lnSpc>
                <a:spcPct val="90000"/>
              </a:lnSpc>
              <a:buFontTx/>
              <a:buChar char="-"/>
            </a:pP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Tell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our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likes and dislikes</a:t>
            </a:r>
          </a:p>
          <a:p>
            <a:pPr marL="457189" indent="-457189">
              <a:lnSpc>
                <a:spcPct val="90000"/>
              </a:lnSpc>
              <a:buFontTx/>
              <a:buChar char="-"/>
            </a:pP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Describe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a fictive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character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indent="0">
              <a:lnSpc>
                <a:spcPct val="90000"/>
              </a:lnSpc>
              <a:buNone/>
            </a:pP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marL="457189" indent="-457189">
              <a:lnSpc>
                <a:spcPct val="90000"/>
              </a:lnSpc>
              <a:buFontTx/>
              <a:buChar char="-"/>
            </a:pP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marL="457189" indent="-457189">
              <a:lnSpc>
                <a:spcPct val="90000"/>
              </a:lnSpc>
              <a:buFontTx/>
              <a:buChar char="-"/>
            </a:pPr>
            <a:endParaRPr lang="fr-FR" sz="2100" dirty="0">
              <a:solidFill>
                <a:schemeClr val="tx1">
                  <a:alpha val="80000"/>
                </a:schemeClr>
              </a:solidFill>
            </a:endParaRPr>
          </a:p>
          <a:p>
            <a:pPr indent="0">
              <a:lnSpc>
                <a:spcPct val="90000"/>
              </a:lnSpc>
              <a:buNone/>
            </a:pP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1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1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1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48881"/>
            <a:ext cx="8229600" cy="3045741"/>
          </a:xfrm>
        </p:spPr>
        <p:txBody>
          <a:bodyPr>
            <a:normAutofit/>
          </a:bodyPr>
          <a:lstStyle/>
          <a:p>
            <a:r>
              <a:rPr lang="fr-FR" b="1" dirty="0"/>
              <a:t>Complétez le dialogue suivant :</a:t>
            </a:r>
          </a:p>
          <a:p>
            <a:pPr algn="just">
              <a:buFontTx/>
              <a:buChar char="-"/>
            </a:pPr>
            <a:r>
              <a:rPr lang="fr-FR" dirty="0"/>
              <a:t>L: Salut </a:t>
            </a:r>
            <a:r>
              <a:rPr lang="fr-FR" dirty="0" err="1"/>
              <a:t>Kyky</a:t>
            </a:r>
            <a:r>
              <a:rPr lang="fr-FR" dirty="0"/>
              <a:t> ! Ça va ? Quel est ton </a:t>
            </a:r>
            <a:r>
              <a:rPr lang="fr-FR" dirty="0">
                <a:solidFill>
                  <a:srgbClr val="FF0000"/>
                </a:solidFill>
              </a:rPr>
              <a:t>jour</a:t>
            </a:r>
            <a:r>
              <a:rPr lang="fr-FR" dirty="0"/>
              <a:t> préféré? </a:t>
            </a:r>
          </a:p>
          <a:p>
            <a:pPr algn="just">
              <a:buFontTx/>
              <a:buChar char="-"/>
            </a:pPr>
            <a:r>
              <a:rPr lang="fr-FR" dirty="0"/>
              <a:t>K: Je sais pas…Hum…</a:t>
            </a:r>
          </a:p>
          <a:p>
            <a:pPr algn="just">
              <a:buFontTx/>
              <a:buChar char="-"/>
            </a:pPr>
            <a:r>
              <a:rPr lang="fr-FR" dirty="0"/>
              <a:t>L : Moi, j’adore le </a:t>
            </a:r>
            <a:r>
              <a:rPr lang="fr-FR" dirty="0">
                <a:solidFill>
                  <a:srgbClr val="FF0000"/>
                </a:solidFill>
              </a:rPr>
              <a:t>lundi</a:t>
            </a:r>
            <a:r>
              <a:rPr lang="fr-FR" dirty="0"/>
              <a:t> parce que j’ai cours de maths ! Et toi Ney?</a:t>
            </a:r>
          </a:p>
          <a:p>
            <a:pPr algn="just">
              <a:buFontTx/>
              <a:buChar char="-"/>
            </a:pPr>
            <a:r>
              <a:rPr lang="fr-FR" dirty="0"/>
              <a:t>    : Moi aussi j’aime le lundi </a:t>
            </a:r>
            <a:r>
              <a:rPr lang="fr-FR" dirty="0">
                <a:solidFill>
                  <a:srgbClr val="FF0000"/>
                </a:solidFill>
              </a:rPr>
              <a:t>mais </a:t>
            </a:r>
            <a:r>
              <a:rPr lang="fr-FR" dirty="0"/>
              <a:t>je préfère le weekend </a:t>
            </a:r>
            <a:r>
              <a:rPr lang="fr-FR" dirty="0">
                <a:solidFill>
                  <a:srgbClr val="FF0000"/>
                </a:solidFill>
              </a:rPr>
              <a:t>parce que </a:t>
            </a:r>
            <a:r>
              <a:rPr lang="fr-FR" dirty="0"/>
              <a:t>je peux inviter mes copains à la maison pour </a:t>
            </a:r>
            <a:r>
              <a:rPr lang="fr-FR" dirty="0">
                <a:solidFill>
                  <a:srgbClr val="FF0000"/>
                </a:solidFill>
              </a:rPr>
              <a:t>jouer</a:t>
            </a:r>
            <a:r>
              <a:rPr lang="fr-FR" dirty="0"/>
              <a:t> aux jeux vidéo ! Je n’aime pas les autres jours.</a:t>
            </a:r>
          </a:p>
          <a:p>
            <a:pPr algn="just">
              <a:buFontTx/>
              <a:buChar char="-"/>
            </a:pPr>
            <a:r>
              <a:rPr lang="fr-FR" dirty="0"/>
              <a:t>    : Vraiment ? </a:t>
            </a:r>
            <a:r>
              <a:rPr lang="fr-FR" dirty="0">
                <a:solidFill>
                  <a:srgbClr val="FF0000"/>
                </a:solidFill>
              </a:rPr>
              <a:t>Pourquoi</a:t>
            </a:r>
            <a:r>
              <a:rPr lang="fr-FR" dirty="0"/>
              <a:t> ?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4D85E7-0324-F063-157C-4F7A5367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30</a:t>
            </a:fld>
            <a:endParaRPr lang="en-US"/>
          </a:p>
        </p:txBody>
      </p:sp>
      <p:pic>
        <p:nvPicPr>
          <p:cNvPr id="4" name="Picture 4" descr="Masque de Kylian Mbappé - Aux Feux de la Fête - Paris">
            <a:extLst>
              <a:ext uri="{FF2B5EF4-FFF2-40B4-BE49-F238E27FC236}">
                <a16:creationId xmlns:a16="http://schemas.microsoft.com/office/drawing/2014/main" id="{14057130-CFF1-23A0-1378-00AD8BE57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59" y="2263401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C84161DB-5003-3821-462A-C2BD16CF0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70" y="1879870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asque de Kylian Mbappé - Aux Feux de la Fête - Paris">
            <a:extLst>
              <a:ext uri="{FF2B5EF4-FFF2-40B4-BE49-F238E27FC236}">
                <a16:creationId xmlns:a16="http://schemas.microsoft.com/office/drawing/2014/main" id="{390C9F96-5E6D-18FD-48F0-7F93257FF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73" y="3980095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Teens playing video games Images | Free Vectors, Stock Photos &amp; PSD">
            <a:extLst>
              <a:ext uri="{FF2B5EF4-FFF2-40B4-BE49-F238E27FC236}">
                <a16:creationId xmlns:a16="http://schemas.microsoft.com/office/drawing/2014/main" id="{AC19409F-536E-4148-E5DE-1AA8875EF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6" y="5248611"/>
            <a:ext cx="75448" cy="7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eymar - SOCCER News, Rumors, &amp; Updates | FOX Sports">
            <a:extLst>
              <a:ext uri="{FF2B5EF4-FFF2-40B4-BE49-F238E27FC236}">
                <a16:creationId xmlns:a16="http://schemas.microsoft.com/office/drawing/2014/main" id="{18BC85CD-23E2-A002-0584-55889726AF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4" t="12637" r="26097" b="31051"/>
          <a:stretch/>
        </p:blipFill>
        <p:spPr bwMode="auto">
          <a:xfrm>
            <a:off x="771851" y="3010311"/>
            <a:ext cx="262190" cy="35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E7EE0E16-8EAA-2F38-6362-2EB8F78D2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75" y="2654771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885036D-11C4-C0AC-D4D6-D9596C434662}"/>
              </a:ext>
            </a:extLst>
          </p:cNvPr>
          <p:cNvSpPr/>
          <p:nvPr/>
        </p:nvSpPr>
        <p:spPr>
          <a:xfrm>
            <a:off x="4410269" y="2002970"/>
            <a:ext cx="510074" cy="27909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1777E8-67CB-CACA-F3A6-73704416A209}"/>
              </a:ext>
            </a:extLst>
          </p:cNvPr>
          <p:cNvSpPr/>
          <p:nvPr/>
        </p:nvSpPr>
        <p:spPr>
          <a:xfrm>
            <a:off x="2695925" y="2718799"/>
            <a:ext cx="561081" cy="27909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BF4A04-0540-AFF5-BEFE-B3C0CB6E826D}"/>
              </a:ext>
            </a:extLst>
          </p:cNvPr>
          <p:cNvSpPr/>
          <p:nvPr/>
        </p:nvSpPr>
        <p:spPr>
          <a:xfrm>
            <a:off x="3873614" y="3096409"/>
            <a:ext cx="463704" cy="27909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389F280-4BB2-20FE-8B20-98A68DF7BDB3}"/>
              </a:ext>
            </a:extLst>
          </p:cNvPr>
          <p:cNvSpPr/>
          <p:nvPr/>
        </p:nvSpPr>
        <p:spPr>
          <a:xfrm>
            <a:off x="6709405" y="3109263"/>
            <a:ext cx="1093389" cy="27909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4AEDF4A-8424-7BB8-5FEF-69116EF51CEE}"/>
              </a:ext>
            </a:extLst>
          </p:cNvPr>
          <p:cNvSpPr/>
          <p:nvPr/>
        </p:nvSpPr>
        <p:spPr>
          <a:xfrm>
            <a:off x="4847538" y="3394574"/>
            <a:ext cx="561081" cy="27909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3401C6C-0AD0-8D0A-3C15-DB9B7458BEFF}"/>
              </a:ext>
            </a:extLst>
          </p:cNvPr>
          <p:cNvSpPr/>
          <p:nvPr/>
        </p:nvSpPr>
        <p:spPr>
          <a:xfrm>
            <a:off x="2401063" y="4070894"/>
            <a:ext cx="993990" cy="27909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EDFF210-C7E8-A4D5-6E20-BF610AD259D8}"/>
              </a:ext>
            </a:extLst>
          </p:cNvPr>
          <p:cNvSpPr txBox="1"/>
          <p:nvPr/>
        </p:nvSpPr>
        <p:spPr>
          <a:xfrm>
            <a:off x="457201" y="685046"/>
            <a:ext cx="8229599" cy="45511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latin typeface="+mj-lt"/>
                <a:ea typeface="+mj-ea"/>
                <a:cs typeface="+mj-cs"/>
              </a:rPr>
              <a:t>Passons</a:t>
            </a:r>
            <a:r>
              <a:rPr lang="en-US" dirty="0">
                <a:latin typeface="+mj-lt"/>
                <a:ea typeface="+mj-ea"/>
                <a:cs typeface="+mj-cs"/>
              </a:rPr>
              <a:t> au point de </a:t>
            </a:r>
            <a:r>
              <a:rPr lang="en-US" dirty="0" err="1">
                <a:latin typeface="+mj-lt"/>
                <a:ea typeface="+mj-ea"/>
                <a:cs typeface="+mj-cs"/>
              </a:rPr>
              <a:t>grammaire</a:t>
            </a:r>
            <a:r>
              <a:rPr lang="en-US" dirty="0">
                <a:latin typeface="+mj-lt"/>
                <a:ea typeface="+mj-ea"/>
                <a:cs typeface="+mj-cs"/>
              </a:rPr>
              <a:t>  : </a:t>
            </a:r>
            <a:r>
              <a:rPr lang="en-US" b="1" dirty="0">
                <a:latin typeface="+mj-lt"/>
                <a:ea typeface="+mj-ea"/>
                <a:cs typeface="+mj-cs"/>
              </a:rPr>
              <a:t>Demander et donner </a:t>
            </a:r>
            <a:r>
              <a:rPr lang="en-US" b="1" dirty="0" err="1">
                <a:latin typeface="+mj-lt"/>
                <a:ea typeface="+mj-ea"/>
                <a:cs typeface="+mj-cs"/>
              </a:rPr>
              <a:t>une</a:t>
            </a:r>
            <a:r>
              <a:rPr lang="en-US" b="1" dirty="0">
                <a:latin typeface="+mj-lt"/>
                <a:ea typeface="+mj-ea"/>
                <a:cs typeface="+mj-cs"/>
              </a:rPr>
              <a:t> explication</a:t>
            </a:r>
          </a:p>
        </p:txBody>
      </p:sp>
      <p:pic>
        <p:nvPicPr>
          <p:cNvPr id="2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EB9831D7-700E-9C75-BED9-6ED4D9154F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07653" y="4216374"/>
            <a:ext cx="1654348" cy="930571"/>
          </a:xfrm>
          <a:prstGeom prst="rect">
            <a:avLst/>
          </a:prstGeom>
        </p:spPr>
      </p:pic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3967D7B6-6B42-3314-1C9D-6DBC470911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8721745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50533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90683"/>
            <a:ext cx="8229600" cy="672545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>
                <a:solidFill>
                  <a:schemeClr val="tx1"/>
                </a:solidFill>
              </a:rPr>
              <a:t>V. Grammaire : </a:t>
            </a:r>
            <a:r>
              <a:rPr lang="fr-FR" dirty="0">
                <a:solidFill>
                  <a:schemeClr val="tx1"/>
                </a:solidFill>
              </a:rPr>
              <a:t>Demander et donner une explication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195412-ABC5-C28E-0EF5-4DD6666DFBDA}"/>
              </a:ext>
            </a:extLst>
          </p:cNvPr>
          <p:cNvSpPr/>
          <p:nvPr/>
        </p:nvSpPr>
        <p:spPr>
          <a:xfrm>
            <a:off x="5049520" y="2052320"/>
            <a:ext cx="863600" cy="2997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FFCFD2-1932-D3C6-F699-81158F287B8A}"/>
              </a:ext>
            </a:extLst>
          </p:cNvPr>
          <p:cNvSpPr/>
          <p:nvPr/>
        </p:nvSpPr>
        <p:spPr>
          <a:xfrm>
            <a:off x="5085080" y="2430780"/>
            <a:ext cx="863600" cy="2997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C60D51-0C93-0646-C45B-A41C9529AD53}"/>
              </a:ext>
            </a:extLst>
          </p:cNvPr>
          <p:cNvSpPr/>
          <p:nvPr/>
        </p:nvSpPr>
        <p:spPr>
          <a:xfrm>
            <a:off x="5252720" y="2809240"/>
            <a:ext cx="1412240" cy="3505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351FA1-9DAF-CF84-FD8E-5F3750A4104E}"/>
              </a:ext>
            </a:extLst>
          </p:cNvPr>
          <p:cNvSpPr/>
          <p:nvPr/>
        </p:nvSpPr>
        <p:spPr>
          <a:xfrm>
            <a:off x="4048760" y="2834640"/>
            <a:ext cx="492760" cy="3505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1EE931-719F-F7E4-1810-D7D9B914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4CBB90-4B50-50C2-1BD4-A10050F71550}"/>
              </a:ext>
            </a:extLst>
          </p:cNvPr>
          <p:cNvSpPr/>
          <p:nvPr/>
        </p:nvSpPr>
        <p:spPr>
          <a:xfrm>
            <a:off x="3203443" y="3587750"/>
            <a:ext cx="2498690" cy="58498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Espace réservé du contenu 4">
            <a:extLst>
              <a:ext uri="{FF2B5EF4-FFF2-40B4-BE49-F238E27FC236}">
                <a16:creationId xmlns:a16="http://schemas.microsoft.com/office/drawing/2014/main" id="{C3EF0B6B-C525-9616-0871-1B62AAA4D3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0899398"/>
              </p:ext>
            </p:extLst>
          </p:nvPr>
        </p:nvGraphicFramePr>
        <p:xfrm>
          <a:off x="771945" y="1381766"/>
          <a:ext cx="7784914" cy="2696779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892457">
                  <a:extLst>
                    <a:ext uri="{9D8B030D-6E8A-4147-A177-3AD203B41FA5}">
                      <a16:colId xmlns:a16="http://schemas.microsoft.com/office/drawing/2014/main" val="1801901580"/>
                    </a:ext>
                  </a:extLst>
                </a:gridCol>
                <a:gridCol w="3892457">
                  <a:extLst>
                    <a:ext uri="{9D8B030D-6E8A-4147-A177-3AD203B41FA5}">
                      <a16:colId xmlns:a16="http://schemas.microsoft.com/office/drawing/2014/main" val="412985630"/>
                    </a:ext>
                  </a:extLst>
                </a:gridCol>
              </a:tblGrid>
              <a:tr h="499759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1" u="none" strike="noStrike" dirty="0">
                          <a:effectLst/>
                        </a:rPr>
                        <a:t>Demander une explication</a:t>
                      </a:r>
                      <a:endParaRPr lang="fr-FR" sz="2400" b="1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u="none" strike="noStrike" dirty="0">
                          <a:effectLst/>
                        </a:rPr>
                        <a:t>Donner une explication</a:t>
                      </a:r>
                      <a:endParaRPr lang="fr-FR" sz="2400" b="1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4975692"/>
                  </a:ext>
                </a:extLst>
              </a:tr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Pourquoi Xavier aime le samedi ?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u="none" strike="noStrike" dirty="0">
                          <a:effectLst/>
                        </a:rPr>
                        <a:t>Parce que je joue aux jeux vidéo avec mes copains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11942590"/>
                  </a:ext>
                </a:extLst>
              </a:tr>
              <a:tr h="499759">
                <a:tc>
                  <a:txBody>
                    <a:bodyPr/>
                    <a:lstStyle/>
                    <a:p>
                      <a:pPr marL="0" marR="0" lvl="0" indent="0" algn="just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Pourquoi Justine aime le mercredi?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u="none" strike="noStrike" dirty="0">
                          <a:effectLst/>
                        </a:rPr>
                        <a:t>Parce que je ne suis pas à l’école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6782485"/>
                  </a:ext>
                </a:extLst>
              </a:tr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u="none" strike="noStrike" dirty="0">
                          <a:effectLst/>
                        </a:rPr>
                        <a:t>Pourquoi Loïc aime le lundi ?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u="none" strike="noStrike" dirty="0">
                          <a:effectLst/>
                        </a:rPr>
                        <a:t>Parce que c’est le jour du sport à l’école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72928525"/>
                  </a:ext>
                </a:extLst>
              </a:tr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u="none" strike="noStrike" dirty="0">
                          <a:effectLst/>
                        </a:rPr>
                        <a:t>Pour demander une explication : on utilise le mot interrogatif </a:t>
                      </a:r>
                      <a:r>
                        <a:rPr lang="fr-FR" sz="18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POURQUOI</a:t>
                      </a:r>
                      <a:endParaRPr lang="fr-FR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u="none" strike="noStrike" dirty="0">
                          <a:effectLst/>
                        </a:rPr>
                        <a:t>Pour donner une explication : on utilise le mot </a:t>
                      </a:r>
                      <a:r>
                        <a:rPr lang="fr-FR" sz="1800" b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PARCE QUE</a:t>
                      </a:r>
                      <a:endParaRPr lang="fr-FR" sz="18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00FF00"/>
                        </a:highlight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940553"/>
                  </a:ext>
                </a:extLst>
              </a:tr>
            </a:tbl>
          </a:graphicData>
        </a:graphic>
      </p:graphicFrame>
      <p:pic>
        <p:nvPicPr>
          <p:cNvPr id="11" name="Picture 2" descr="Cat Kitty Sticker by 궁디팡팡 캣페스타">
            <a:extLst>
              <a:ext uri="{FF2B5EF4-FFF2-40B4-BE49-F238E27FC236}">
                <a16:creationId xmlns:a16="http://schemas.microsoft.com/office/drawing/2014/main" id="{7F238DF4-6D82-83ED-4889-3F4B265BF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513" y="3714750"/>
            <a:ext cx="1217376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6F5AE16-DDD7-7E66-DAC4-D2A4CB88B83C}"/>
              </a:ext>
            </a:extLst>
          </p:cNvPr>
          <p:cNvSpPr/>
          <p:nvPr/>
        </p:nvSpPr>
        <p:spPr>
          <a:xfrm>
            <a:off x="853388" y="1907002"/>
            <a:ext cx="874615" cy="29469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411029-D7E1-0E0F-A98A-CD788C137FF8}"/>
              </a:ext>
            </a:extLst>
          </p:cNvPr>
          <p:cNvSpPr/>
          <p:nvPr/>
        </p:nvSpPr>
        <p:spPr>
          <a:xfrm>
            <a:off x="853387" y="2539948"/>
            <a:ext cx="874615" cy="29469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04432D-342E-587F-F888-DC5EEDE82342}"/>
              </a:ext>
            </a:extLst>
          </p:cNvPr>
          <p:cNvSpPr/>
          <p:nvPr/>
        </p:nvSpPr>
        <p:spPr>
          <a:xfrm>
            <a:off x="853388" y="3021745"/>
            <a:ext cx="874615" cy="29469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366A27-9A5E-7109-4A25-2A4CA83F9510}"/>
              </a:ext>
            </a:extLst>
          </p:cNvPr>
          <p:cNvSpPr/>
          <p:nvPr/>
        </p:nvSpPr>
        <p:spPr>
          <a:xfrm>
            <a:off x="3211664" y="3791273"/>
            <a:ext cx="1058285" cy="29469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24236DA-3C2B-E1F4-158E-0721A59E96EA}"/>
              </a:ext>
            </a:extLst>
          </p:cNvPr>
          <p:cNvSpPr/>
          <p:nvPr/>
        </p:nvSpPr>
        <p:spPr>
          <a:xfrm>
            <a:off x="4746554" y="1907002"/>
            <a:ext cx="962077" cy="29469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D6B69ED-B76D-CB55-56A1-97497F8402D2}"/>
              </a:ext>
            </a:extLst>
          </p:cNvPr>
          <p:cNvSpPr/>
          <p:nvPr/>
        </p:nvSpPr>
        <p:spPr>
          <a:xfrm>
            <a:off x="4746553" y="2539948"/>
            <a:ext cx="962077" cy="29469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153C5C2-F3E5-8C18-C84D-5FDA73EFE6A6}"/>
              </a:ext>
            </a:extLst>
          </p:cNvPr>
          <p:cNvSpPr/>
          <p:nvPr/>
        </p:nvSpPr>
        <p:spPr>
          <a:xfrm>
            <a:off x="4746554" y="3021745"/>
            <a:ext cx="962077" cy="29469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9700CD8-2549-138E-1ECB-C6317D75A2AE}"/>
              </a:ext>
            </a:extLst>
          </p:cNvPr>
          <p:cNvSpPr/>
          <p:nvPr/>
        </p:nvSpPr>
        <p:spPr>
          <a:xfrm>
            <a:off x="5376783" y="3785846"/>
            <a:ext cx="1058285" cy="28239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C2CD87-66D8-6781-7EA0-A5D198020C06}"/>
              </a:ext>
            </a:extLst>
          </p:cNvPr>
          <p:cNvSpPr/>
          <p:nvPr/>
        </p:nvSpPr>
        <p:spPr>
          <a:xfrm>
            <a:off x="767151" y="3483609"/>
            <a:ext cx="7784914" cy="6725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AF976056-36E7-985C-BBA9-4C558AB7CC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5615272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3596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643AA2-1B16-8D32-DA61-CD3A93BB8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18317"/>
            <a:ext cx="7886699" cy="699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12 p.35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0F0F01FF-BFA9-2C1C-D3A2-D5D21C7B30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9796" y="1397850"/>
            <a:ext cx="4946253" cy="2201082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5C2E8B3-EEF5-C9E5-9D64-120AB9AB3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32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88160BA-990A-45E9-0216-C4CBDAC4AF2D}"/>
              </a:ext>
            </a:extLst>
          </p:cNvPr>
          <p:cNvSpPr txBox="1"/>
          <p:nvPr/>
        </p:nvSpPr>
        <p:spPr>
          <a:xfrm>
            <a:off x="3490722" y="3598932"/>
            <a:ext cx="5170932" cy="10713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700" dirty="0">
              <a:effectLst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85C2953-25E3-E418-DEB2-5128B661E9F3}"/>
              </a:ext>
            </a:extLst>
          </p:cNvPr>
          <p:cNvSpPr txBox="1"/>
          <p:nvPr/>
        </p:nvSpPr>
        <p:spPr>
          <a:xfrm>
            <a:off x="5911702" y="1397850"/>
            <a:ext cx="2749952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AutoNum type="alphaLcPeriod"/>
            </a:pPr>
            <a:r>
              <a:rPr lang="fr-FR" dirty="0">
                <a:solidFill>
                  <a:srgbClr val="00B0F0"/>
                </a:solidFill>
              </a:rPr>
              <a:t>Max est mon copain </a:t>
            </a:r>
            <a:r>
              <a:rPr lang="fr-FR" dirty="0">
                <a:solidFill>
                  <a:srgbClr val="FF0000"/>
                </a:solidFill>
              </a:rPr>
              <a:t>parce qu’</a:t>
            </a:r>
            <a:r>
              <a:rPr lang="fr-FR" dirty="0">
                <a:solidFill>
                  <a:srgbClr val="00B0F0"/>
                </a:solidFill>
              </a:rPr>
              <a:t>il aime la musique et le foot!</a:t>
            </a:r>
          </a:p>
          <a:p>
            <a:pPr marL="342900" indent="-342900" algn="just">
              <a:buAutoNum type="alphaLcPeriod"/>
            </a:pPr>
            <a:r>
              <a:rPr lang="fr-FR" dirty="0">
                <a:solidFill>
                  <a:srgbClr val="FF0000"/>
                </a:solidFill>
              </a:rPr>
              <a:t>Pourquoi</a:t>
            </a:r>
            <a:r>
              <a:rPr lang="fr-FR" dirty="0">
                <a:solidFill>
                  <a:srgbClr val="00B0F0"/>
                </a:solidFill>
              </a:rPr>
              <a:t> tu n’es pas à l’école aujourd’hui ?</a:t>
            </a:r>
          </a:p>
          <a:p>
            <a:pPr marL="342900" indent="-342900" algn="just">
              <a:buAutoNum type="alphaLcPeriod"/>
            </a:pPr>
            <a:r>
              <a:rPr lang="fr-FR" dirty="0">
                <a:solidFill>
                  <a:srgbClr val="00B0F0"/>
                </a:solidFill>
              </a:rPr>
              <a:t>J’adore mes copines </a:t>
            </a:r>
            <a:r>
              <a:rPr lang="fr-FR" dirty="0">
                <a:solidFill>
                  <a:srgbClr val="FF0000"/>
                </a:solidFill>
              </a:rPr>
              <a:t>parce que</a:t>
            </a:r>
            <a:r>
              <a:rPr lang="fr-FR" dirty="0">
                <a:solidFill>
                  <a:srgbClr val="00B0F0"/>
                </a:solidFill>
              </a:rPr>
              <a:t> nous parlons de tout ensemble !</a:t>
            </a:r>
          </a:p>
        </p:txBody>
      </p:sp>
      <p:graphicFrame>
        <p:nvGraphicFramePr>
          <p:cNvPr id="7" name="Diagramme 4">
            <a:extLst>
              <a:ext uri="{FF2B5EF4-FFF2-40B4-BE49-F238E27FC236}">
                <a16:creationId xmlns:a16="http://schemas.microsoft.com/office/drawing/2014/main" id="{F5A87786-AD95-46AC-FDE1-AC96EA0AEF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5615272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3796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2642616" y="7"/>
            <a:ext cx="6501384" cy="514349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6" y="841772"/>
            <a:ext cx="3017520" cy="2403101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3600" dirty="0"/>
              <a:t>Online activity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3E753A7A-D492-BD0F-0158-29FE60A9E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9210"/>
            <a:ext cx="4045020" cy="2663511"/>
          </a:xfrm>
        </p:spPr>
        <p:txBody>
          <a:bodyPr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</a:rPr>
              <a:t>Pourquoi</a:t>
            </a:r>
            <a:r>
              <a:rPr lang="en-US" sz="1800" dirty="0">
                <a:effectLst/>
              </a:rPr>
              <a:t> / </a:t>
            </a:r>
            <a:r>
              <a:rPr lang="en-US" sz="1800" dirty="0" err="1">
                <a:effectLst/>
              </a:rPr>
              <a:t>parce</a:t>
            </a:r>
            <a:r>
              <a:rPr lang="en-US" sz="1800" dirty="0">
                <a:effectLst/>
              </a:rPr>
              <a:t> que</a:t>
            </a:r>
          </a:p>
          <a:p>
            <a:pPr marL="114300" indent="0" defTabSz="914400">
              <a:lnSpc>
                <a:spcPct val="90000"/>
              </a:lnSpc>
              <a:spcAft>
                <a:spcPts val="800"/>
              </a:spcAft>
              <a:buNone/>
            </a:pPr>
            <a:r>
              <a:rPr lang="en-US" sz="1800" u="sng" dirty="0">
                <a:effectLst/>
                <a:hlinkClick r:id="rId3"/>
              </a:rPr>
              <a:t>https://play.kahoot.it/v2/?quizId=60ec699b-8f4a-4172-a128-15196c9f37a8</a:t>
            </a:r>
            <a:endParaRPr lang="en-US" sz="1800" dirty="0">
              <a:effectLst/>
            </a:endParaRP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6A58693A-B835-48DA-7BF1-7B7513A373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5615272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892860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48881"/>
            <a:ext cx="8229600" cy="3045741"/>
          </a:xfrm>
        </p:spPr>
        <p:txBody>
          <a:bodyPr>
            <a:normAutofit/>
          </a:bodyPr>
          <a:lstStyle/>
          <a:p>
            <a:r>
              <a:rPr lang="fr-FR" b="1" dirty="0"/>
              <a:t>Complétez le dialogue suivant :</a:t>
            </a:r>
          </a:p>
          <a:p>
            <a:pPr algn="just">
              <a:buFontTx/>
              <a:buChar char="-"/>
            </a:pPr>
            <a:r>
              <a:rPr lang="fr-FR" dirty="0"/>
              <a:t>L: Salut </a:t>
            </a:r>
            <a:r>
              <a:rPr lang="fr-FR" dirty="0" err="1"/>
              <a:t>Kyky</a:t>
            </a:r>
            <a:r>
              <a:rPr lang="fr-FR" dirty="0"/>
              <a:t> ! Ça va ? Quel est ton </a:t>
            </a:r>
            <a:r>
              <a:rPr lang="fr-FR" dirty="0">
                <a:solidFill>
                  <a:srgbClr val="FF0000"/>
                </a:solidFill>
              </a:rPr>
              <a:t>jour</a:t>
            </a:r>
            <a:r>
              <a:rPr lang="fr-FR" dirty="0"/>
              <a:t> préféré? </a:t>
            </a:r>
          </a:p>
          <a:p>
            <a:pPr algn="just">
              <a:buFontTx/>
              <a:buChar char="-"/>
            </a:pPr>
            <a:r>
              <a:rPr lang="fr-FR" dirty="0"/>
              <a:t>K: Je sais pas…Hum…</a:t>
            </a:r>
          </a:p>
          <a:p>
            <a:pPr algn="just">
              <a:buFontTx/>
              <a:buChar char="-"/>
            </a:pPr>
            <a:r>
              <a:rPr lang="fr-FR" dirty="0"/>
              <a:t>L : Moi, j’adore le </a:t>
            </a:r>
            <a:r>
              <a:rPr lang="fr-FR" dirty="0">
                <a:solidFill>
                  <a:srgbClr val="FF0000"/>
                </a:solidFill>
              </a:rPr>
              <a:t>lundi</a:t>
            </a:r>
            <a:r>
              <a:rPr lang="fr-FR" dirty="0"/>
              <a:t> parce que j’ai cours de maths ! Et toi Ney?</a:t>
            </a:r>
          </a:p>
          <a:p>
            <a:pPr algn="just">
              <a:buFontTx/>
              <a:buChar char="-"/>
            </a:pPr>
            <a:r>
              <a:rPr lang="fr-FR" dirty="0"/>
              <a:t>    : Moi aussi j’aime le lundi </a:t>
            </a:r>
            <a:r>
              <a:rPr lang="fr-FR" dirty="0">
                <a:solidFill>
                  <a:srgbClr val="FF0000"/>
                </a:solidFill>
              </a:rPr>
              <a:t>mais </a:t>
            </a:r>
            <a:r>
              <a:rPr lang="fr-FR" dirty="0"/>
              <a:t>je préfère le weekend </a:t>
            </a:r>
            <a:r>
              <a:rPr lang="fr-FR" dirty="0">
                <a:solidFill>
                  <a:srgbClr val="FF0000"/>
                </a:solidFill>
              </a:rPr>
              <a:t>parce que </a:t>
            </a:r>
            <a:r>
              <a:rPr lang="fr-FR" dirty="0"/>
              <a:t>je peux inviter mes copains à la maison pour </a:t>
            </a:r>
            <a:r>
              <a:rPr lang="fr-FR" dirty="0">
                <a:solidFill>
                  <a:srgbClr val="FF0000"/>
                </a:solidFill>
              </a:rPr>
              <a:t>jouer</a:t>
            </a:r>
            <a:r>
              <a:rPr lang="fr-FR" dirty="0"/>
              <a:t> aux jeux vidéo ! Je n’aime pas les autres jours.</a:t>
            </a:r>
          </a:p>
          <a:p>
            <a:pPr algn="just">
              <a:buFontTx/>
              <a:buChar char="-"/>
            </a:pPr>
            <a:r>
              <a:rPr lang="fr-FR" dirty="0"/>
              <a:t>    : Vraiment ? </a:t>
            </a:r>
            <a:r>
              <a:rPr lang="fr-FR" dirty="0">
                <a:solidFill>
                  <a:srgbClr val="FF0000"/>
                </a:solidFill>
              </a:rPr>
              <a:t>Pourquoi</a:t>
            </a:r>
            <a:r>
              <a:rPr lang="fr-FR" dirty="0"/>
              <a:t> ?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4D85E7-0324-F063-157C-4F7A5367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34</a:t>
            </a:fld>
            <a:endParaRPr lang="en-US"/>
          </a:p>
        </p:txBody>
      </p:sp>
      <p:pic>
        <p:nvPicPr>
          <p:cNvPr id="4" name="Picture 4" descr="Masque de Kylian Mbappé - Aux Feux de la Fête - Paris">
            <a:extLst>
              <a:ext uri="{FF2B5EF4-FFF2-40B4-BE49-F238E27FC236}">
                <a16:creationId xmlns:a16="http://schemas.microsoft.com/office/drawing/2014/main" id="{14057130-CFF1-23A0-1378-00AD8BE57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59" y="2263401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C84161DB-5003-3821-462A-C2BD16CF0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70" y="1879870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asque de Kylian Mbappé - Aux Feux de la Fête - Paris">
            <a:extLst>
              <a:ext uri="{FF2B5EF4-FFF2-40B4-BE49-F238E27FC236}">
                <a16:creationId xmlns:a16="http://schemas.microsoft.com/office/drawing/2014/main" id="{390C9F96-5E6D-18FD-48F0-7F93257FF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73" y="3980095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Teens playing video games Images | Free Vectors, Stock Photos &amp; PSD">
            <a:extLst>
              <a:ext uri="{FF2B5EF4-FFF2-40B4-BE49-F238E27FC236}">
                <a16:creationId xmlns:a16="http://schemas.microsoft.com/office/drawing/2014/main" id="{AC19409F-536E-4148-E5DE-1AA8875EF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6" y="5248611"/>
            <a:ext cx="75448" cy="7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eymar - SOCCER News, Rumors, &amp; Updates | FOX Sports">
            <a:extLst>
              <a:ext uri="{FF2B5EF4-FFF2-40B4-BE49-F238E27FC236}">
                <a16:creationId xmlns:a16="http://schemas.microsoft.com/office/drawing/2014/main" id="{18BC85CD-23E2-A002-0584-55889726AF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4" t="12637" r="26097" b="31051"/>
          <a:stretch/>
        </p:blipFill>
        <p:spPr bwMode="auto">
          <a:xfrm>
            <a:off x="771851" y="3010311"/>
            <a:ext cx="262190" cy="35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E7EE0E16-8EAA-2F38-6362-2EB8F78D2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75" y="2654771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885036D-11C4-C0AC-D4D6-D9596C434662}"/>
              </a:ext>
            </a:extLst>
          </p:cNvPr>
          <p:cNvSpPr/>
          <p:nvPr/>
        </p:nvSpPr>
        <p:spPr>
          <a:xfrm>
            <a:off x="4410269" y="2002970"/>
            <a:ext cx="510074" cy="27909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1777E8-67CB-CACA-F3A6-73704416A209}"/>
              </a:ext>
            </a:extLst>
          </p:cNvPr>
          <p:cNvSpPr/>
          <p:nvPr/>
        </p:nvSpPr>
        <p:spPr>
          <a:xfrm>
            <a:off x="2695925" y="2718799"/>
            <a:ext cx="561081" cy="27909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BF4A04-0540-AFF5-BEFE-B3C0CB6E826D}"/>
              </a:ext>
            </a:extLst>
          </p:cNvPr>
          <p:cNvSpPr/>
          <p:nvPr/>
        </p:nvSpPr>
        <p:spPr>
          <a:xfrm>
            <a:off x="3873614" y="3096409"/>
            <a:ext cx="463704" cy="27909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389F280-4BB2-20FE-8B20-98A68DF7BDB3}"/>
              </a:ext>
            </a:extLst>
          </p:cNvPr>
          <p:cNvSpPr/>
          <p:nvPr/>
        </p:nvSpPr>
        <p:spPr>
          <a:xfrm>
            <a:off x="6709405" y="3109263"/>
            <a:ext cx="1093389" cy="27909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4AEDF4A-8424-7BB8-5FEF-69116EF51CEE}"/>
              </a:ext>
            </a:extLst>
          </p:cNvPr>
          <p:cNvSpPr/>
          <p:nvPr/>
        </p:nvSpPr>
        <p:spPr>
          <a:xfrm>
            <a:off x="4847538" y="3394574"/>
            <a:ext cx="561081" cy="27909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3401C6C-0AD0-8D0A-3C15-DB9B7458BEFF}"/>
              </a:ext>
            </a:extLst>
          </p:cNvPr>
          <p:cNvSpPr/>
          <p:nvPr/>
        </p:nvSpPr>
        <p:spPr>
          <a:xfrm>
            <a:off x="2401063" y="4070894"/>
            <a:ext cx="993990" cy="27909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EDFF210-C7E8-A4D5-6E20-BF610AD259D8}"/>
              </a:ext>
            </a:extLst>
          </p:cNvPr>
          <p:cNvSpPr txBox="1"/>
          <p:nvPr/>
        </p:nvSpPr>
        <p:spPr>
          <a:xfrm>
            <a:off x="457201" y="685046"/>
            <a:ext cx="8229599" cy="45511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 fontScale="850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latin typeface="+mj-lt"/>
                <a:ea typeface="+mj-ea"/>
                <a:cs typeface="+mj-cs"/>
              </a:rPr>
              <a:t>Revenons</a:t>
            </a:r>
            <a:r>
              <a:rPr lang="en-US" dirty="0">
                <a:latin typeface="+mj-lt"/>
                <a:ea typeface="+mj-ea"/>
                <a:cs typeface="+mj-cs"/>
              </a:rPr>
              <a:t> au point de </a:t>
            </a:r>
            <a:r>
              <a:rPr lang="en-US" dirty="0" err="1">
                <a:latin typeface="+mj-lt"/>
                <a:ea typeface="+mj-ea"/>
                <a:cs typeface="+mj-cs"/>
              </a:rPr>
              <a:t>grammaire</a:t>
            </a:r>
            <a:r>
              <a:rPr lang="en-US" dirty="0">
                <a:latin typeface="+mj-lt"/>
                <a:ea typeface="+mj-ea"/>
                <a:cs typeface="+mj-cs"/>
              </a:rPr>
              <a:t>  : </a:t>
            </a:r>
            <a:r>
              <a:rPr lang="en-US" b="1" dirty="0">
                <a:latin typeface="+mj-lt"/>
                <a:ea typeface="+mj-ea"/>
                <a:cs typeface="+mj-cs"/>
              </a:rPr>
              <a:t>Demander et donner </a:t>
            </a:r>
            <a:r>
              <a:rPr lang="en-US" b="1" dirty="0" err="1">
                <a:latin typeface="+mj-lt"/>
                <a:ea typeface="+mj-ea"/>
                <a:cs typeface="+mj-cs"/>
              </a:rPr>
              <a:t>une</a:t>
            </a:r>
            <a:r>
              <a:rPr lang="en-US" b="1" dirty="0">
                <a:latin typeface="+mj-lt"/>
                <a:ea typeface="+mj-ea"/>
                <a:cs typeface="+mj-cs"/>
              </a:rPr>
              <a:t> explication</a:t>
            </a: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73BDEE64-0B5C-C160-B6CC-8B4D450FD1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07653" y="4216374"/>
            <a:ext cx="1654348" cy="930571"/>
          </a:xfrm>
          <a:prstGeom prst="rect">
            <a:avLst/>
          </a:prstGeom>
        </p:spPr>
      </p:pic>
      <p:graphicFrame>
        <p:nvGraphicFramePr>
          <p:cNvPr id="10" name="Diagramme 4">
            <a:extLst>
              <a:ext uri="{FF2B5EF4-FFF2-40B4-BE49-F238E27FC236}">
                <a16:creationId xmlns:a16="http://schemas.microsoft.com/office/drawing/2014/main" id="{7210F2D4-053F-62A6-8EFB-4EA5B2722C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5615272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68990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Learning </a:t>
            </a:r>
            <a:r>
              <a:rPr lang="fr-FR" sz="3200" dirty="0" err="1"/>
              <a:t>review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100" dirty="0"/>
              <a:t>Today, I have learned that …</a:t>
            </a:r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r>
              <a:rPr lang="x-none" sz="2100" dirty="0"/>
              <a:t>Based on what we studied today, I want to know …</a:t>
            </a:r>
          </a:p>
          <a:p>
            <a:pPr indent="0">
              <a:buNone/>
            </a:pPr>
            <a:endParaRPr lang="en-JP" sz="21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1255" y="499390"/>
            <a:ext cx="1476917" cy="830766"/>
          </a:xfrm>
          <a:prstGeom prst="rect">
            <a:avLst/>
          </a:prstGeom>
        </p:spPr>
      </p:pic>
      <p:graphicFrame>
        <p:nvGraphicFramePr>
          <p:cNvPr id="8" name="Diagramme 4">
            <a:extLst>
              <a:ext uri="{FF2B5EF4-FFF2-40B4-BE49-F238E27FC236}">
                <a16:creationId xmlns:a16="http://schemas.microsoft.com/office/drawing/2014/main" id="{66B4B57B-E050-6092-EF43-A072850F5C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5615272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65014740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00075" y="1118507"/>
            <a:ext cx="2500312" cy="2624327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DEFEB1-D093-134E-6221-C46C70E7E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1475449"/>
            <a:ext cx="1971675" cy="1910443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VI. Phonétique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55485D5-9CA6-86F2-B5A0-223AD5DF2E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2987" y="1057933"/>
            <a:ext cx="5085525" cy="302588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99B387B-141F-CF74-A816-198FF2C8D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75638" y="4767262"/>
            <a:ext cx="385761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80000"/>
                  </a:schemeClr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36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9" name="PISTE014">
            <a:hlinkClick r:id="" action="ppaction://media"/>
            <a:extLst>
              <a:ext uri="{FF2B5EF4-FFF2-40B4-BE49-F238E27FC236}">
                <a16:creationId xmlns:a16="http://schemas.microsoft.com/office/drawing/2014/main" id="{6C4B2253-7B05-7B7B-9C17-8B11ED354B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52368" y="3081092"/>
            <a:ext cx="304800" cy="304800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E1189587-B7FC-7BEA-B899-2D275A5B16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166193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83847576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52492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Practice </a:t>
            </a:r>
            <a:r>
              <a:rPr lang="fr-FR" sz="3200" dirty="0" err="1"/>
              <a:t>your</a:t>
            </a:r>
            <a:r>
              <a:rPr lang="fr-FR" sz="3200" dirty="0"/>
              <a:t> </a:t>
            </a:r>
            <a:r>
              <a:rPr lang="fr-FR" sz="3200" dirty="0" err="1"/>
              <a:t>pronunciation</a:t>
            </a:r>
            <a:r>
              <a:rPr lang="fr-FR" sz="3200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29" y="1184762"/>
            <a:ext cx="7886700" cy="3263504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5763" indent="-385763">
              <a:buAutoNum type="arabicParenR"/>
            </a:pP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2000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sz="2000" dirty="0"/>
          </a:p>
          <a:p>
            <a:pPr marL="385763" indent="-385763">
              <a:buAutoNum type="arabicParenR"/>
            </a:pPr>
            <a:r>
              <a:rPr lang="fr-FR" sz="2000" dirty="0"/>
              <a:t>Set the </a:t>
            </a:r>
            <a:r>
              <a:rPr lang="fr-FR" sz="2000" dirty="0" err="1"/>
              <a:t>spoken</a:t>
            </a:r>
            <a:r>
              <a:rPr lang="fr-FR" sz="2000" dirty="0"/>
              <a:t> </a:t>
            </a:r>
            <a:r>
              <a:rPr lang="fr-FR" sz="2000" dirty="0" err="1"/>
              <a:t>language</a:t>
            </a:r>
            <a:r>
              <a:rPr lang="fr-FR" sz="2000" dirty="0"/>
              <a:t> in French</a:t>
            </a:r>
          </a:p>
          <a:p>
            <a:pPr marL="385763" indent="-385763">
              <a:buAutoNum type="arabicParenR"/>
            </a:pPr>
            <a:r>
              <a:rPr lang="fr-FR" sz="2000" dirty="0"/>
              <a:t>Click on the </a:t>
            </a:r>
            <a:r>
              <a:rPr lang="fr-FR" sz="2000" dirty="0" err="1"/>
              <a:t>mic</a:t>
            </a:r>
            <a:endParaRPr lang="fr-FR" sz="2000" dirty="0"/>
          </a:p>
          <a:p>
            <a:pPr marL="385763" indent="-385763">
              <a:buAutoNum type="arabicParenR"/>
            </a:pPr>
            <a:r>
              <a:rPr lang="fr-FR" sz="2000" dirty="0"/>
              <a:t>Practice </a:t>
            </a:r>
            <a:r>
              <a:rPr lang="fr-FR" sz="2000" dirty="0">
                <a:sym typeface="Wingdings" panose="05000000000000000000" pitchFamily="2" charset="2"/>
              </a:rPr>
              <a:t> </a:t>
            </a:r>
          </a:p>
          <a:p>
            <a:pPr marL="385763" indent="-385763">
              <a:buAutoNum type="arabicParenR"/>
            </a:pPr>
            <a:endParaRPr lang="fr-FR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sz="2000" dirty="0">
              <a:solidFill>
                <a:srgbClr val="00B050"/>
              </a:solidFill>
            </a:endParaRPr>
          </a:p>
          <a:p>
            <a:endParaRPr lang="fr-FR" sz="2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216" y="2144727"/>
            <a:ext cx="5018809" cy="2580752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4828978" y="1811458"/>
            <a:ext cx="2468880" cy="6668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2871689" y="2178935"/>
            <a:ext cx="2800260" cy="22693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604" y="19317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C037752-E347-90D7-54E6-95F472F19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9700" y="3518870"/>
            <a:ext cx="1610093" cy="1615532"/>
          </a:xfrm>
          <a:prstGeom prst="rect">
            <a:avLst/>
          </a:prstGeom>
        </p:spPr>
      </p:pic>
      <p:graphicFrame>
        <p:nvGraphicFramePr>
          <p:cNvPr id="8" name="Diagramme 4">
            <a:extLst>
              <a:ext uri="{FF2B5EF4-FFF2-40B4-BE49-F238E27FC236}">
                <a16:creationId xmlns:a16="http://schemas.microsoft.com/office/drawing/2014/main" id="{CDE5B3DE-DF66-5693-F420-9A0D8D745E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438678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5678406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4458404" y="854808"/>
            <a:ext cx="4465780" cy="137698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STEPS:</a:t>
            </a:r>
          </a:p>
          <a:p>
            <a:pPr marL="342892" indent="-342892">
              <a:buFont typeface="+mj-lt"/>
              <a:buAutoNum type="arabicPeriod"/>
            </a:pPr>
            <a:r>
              <a:rPr lang="fr-FR" sz="1700" dirty="0" err="1"/>
              <a:t>What</a:t>
            </a:r>
            <a:r>
              <a:rPr lang="fr-FR" sz="1700" dirty="0"/>
              <a:t> are the </a:t>
            </a:r>
            <a:r>
              <a:rPr lang="fr-FR" sz="1700" dirty="0" err="1"/>
              <a:t>different</a:t>
            </a:r>
            <a:r>
              <a:rPr lang="fr-FR" sz="1700" dirty="0"/>
              <a:t> </a:t>
            </a:r>
            <a:r>
              <a:rPr lang="fr-FR" sz="1700" dirty="0" err="1"/>
              <a:t>days</a:t>
            </a:r>
            <a:r>
              <a:rPr lang="fr-FR" sz="1700" dirty="0"/>
              <a:t> of the </a:t>
            </a:r>
            <a:r>
              <a:rPr lang="fr-FR" sz="1700" dirty="0" err="1"/>
              <a:t>weeks</a:t>
            </a:r>
            <a:r>
              <a:rPr lang="fr-FR" sz="1700" dirty="0"/>
              <a:t>?</a:t>
            </a:r>
          </a:p>
          <a:p>
            <a:pPr marL="342892" indent="-342892">
              <a:buFont typeface="+mj-lt"/>
              <a:buAutoNum type="arabicPeriod"/>
            </a:pPr>
            <a:r>
              <a:rPr lang="fr-FR" sz="1700" dirty="0" err="1"/>
              <a:t>What</a:t>
            </a:r>
            <a:r>
              <a:rPr lang="fr-FR" sz="1700" dirty="0"/>
              <a:t> </a:t>
            </a:r>
            <a:r>
              <a:rPr lang="fr-FR" sz="1700" dirty="0" err="1"/>
              <a:t>activities</a:t>
            </a:r>
            <a:r>
              <a:rPr lang="fr-FR" sz="1700" dirty="0"/>
              <a:t> do I know?</a:t>
            </a:r>
          </a:p>
          <a:p>
            <a:pPr marL="342892" indent="-342892">
              <a:buFont typeface="+mj-lt"/>
              <a:buAutoNum type="arabicPeriod"/>
            </a:pPr>
            <a:r>
              <a:rPr lang="en-US" sz="1700" dirty="0">
                <a:ea typeface="UD Digi Kyokasho NK-R" panose="02020400000000000000" pitchFamily="18" charset="-128"/>
              </a:rPr>
              <a:t>How to give an explanation ?</a:t>
            </a:r>
          </a:p>
          <a:p>
            <a:pPr marL="342892" indent="-342892">
              <a:buFont typeface="+mj-lt"/>
              <a:buAutoNum type="arabicPeriod"/>
            </a:pPr>
            <a:endParaRPr lang="en-US" sz="1700" dirty="0">
              <a:ea typeface="UD Digi Kyokasho NK-R" panose="02020400000000000000" pitchFamily="18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4458404" y="3737325"/>
            <a:ext cx="4465780" cy="834724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NEED HELP?</a:t>
            </a:r>
          </a:p>
          <a:p>
            <a:pPr marL="342900" indent="-342900">
              <a:buAutoNum type="arabicPeriod"/>
            </a:pPr>
            <a:r>
              <a:rPr lang="en-US" sz="1600" dirty="0"/>
              <a:t>Check the vocabulary in textbook/lesson</a:t>
            </a:r>
          </a:p>
          <a:p>
            <a:pPr marL="342900" indent="-342900">
              <a:buAutoNum type="arabicPeriod"/>
            </a:pPr>
            <a:r>
              <a:rPr lang="en-US" sz="1600" dirty="0"/>
              <a:t>Ask at least two classmates before </a:t>
            </a:r>
            <a:r>
              <a:rPr lang="en-US" sz="1600" dirty="0" err="1"/>
              <a:t>Mr</a:t>
            </a:r>
            <a:r>
              <a:rPr lang="en-US" sz="1600" dirty="0"/>
              <a:t> </a:t>
            </a:r>
            <a:r>
              <a:rPr lang="en-US" sz="1600" dirty="0" err="1"/>
              <a:t>Mak</a:t>
            </a: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7016620" y="128931"/>
            <a:ext cx="1882482" cy="628627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4" y="128932"/>
            <a:ext cx="6610748" cy="628626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5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285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321734" y="854808"/>
            <a:ext cx="4029284" cy="371724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/>
              <a:t>Trouvez deux personnes qui ont le même jour préféré que vous, et expliquez pourquoi c’est votre jour préféré. Vous faites quoi ce jour-là ?</a:t>
            </a:r>
          </a:p>
          <a:p>
            <a:endParaRPr lang="en-US" sz="1600" dirty="0"/>
          </a:p>
          <a:p>
            <a:r>
              <a:rPr lang="en-US" sz="1600" u="sng" dirty="0"/>
              <a:t>Example:</a:t>
            </a:r>
          </a:p>
          <a:p>
            <a:endParaRPr lang="en-US" sz="1600" dirty="0"/>
          </a:p>
          <a:p>
            <a:r>
              <a:rPr lang="en-US" sz="1600" dirty="0"/>
              <a:t>On </a:t>
            </a:r>
            <a:r>
              <a:rPr lang="en-US" sz="1600" dirty="0" err="1"/>
              <a:t>aime</a:t>
            </a:r>
            <a:r>
              <a:rPr lang="en-US" sz="1600" dirty="0"/>
              <a:t> le </a:t>
            </a:r>
            <a:r>
              <a:rPr lang="en-US" sz="1600" dirty="0" err="1"/>
              <a:t>lundi</a:t>
            </a:r>
            <a:r>
              <a:rPr lang="en-US" sz="1600" dirty="0"/>
              <a:t> </a:t>
            </a:r>
            <a:r>
              <a:rPr lang="en-US" sz="1600" dirty="0" err="1"/>
              <a:t>parce</a:t>
            </a:r>
            <a:r>
              <a:rPr lang="en-US" sz="1600" dirty="0"/>
              <a:t> </a:t>
            </a:r>
            <a:r>
              <a:rPr lang="en-US" sz="1600" dirty="0" err="1"/>
              <a:t>qu’on</a:t>
            </a:r>
            <a:r>
              <a:rPr lang="en-US" sz="1600" dirty="0"/>
              <a:t> fait du foot à </a:t>
            </a:r>
            <a:r>
              <a:rPr lang="en-US" sz="1600" dirty="0" err="1"/>
              <a:t>l’école</a:t>
            </a:r>
            <a:r>
              <a:rPr lang="en-US" sz="1600" dirty="0"/>
              <a:t>.</a:t>
            </a:r>
          </a:p>
          <a:p>
            <a:r>
              <a:rPr lang="en-US" sz="1600" dirty="0"/>
              <a:t>On </a:t>
            </a:r>
            <a:r>
              <a:rPr lang="en-US" sz="1600" dirty="0" err="1"/>
              <a:t>n’aime</a:t>
            </a:r>
            <a:r>
              <a:rPr lang="en-US" sz="1600" dirty="0"/>
              <a:t> pas le </a:t>
            </a:r>
            <a:r>
              <a:rPr lang="en-US" sz="1600" dirty="0" err="1"/>
              <a:t>samedi</a:t>
            </a:r>
            <a:r>
              <a:rPr lang="en-US" sz="1600" dirty="0"/>
              <a:t> </a:t>
            </a:r>
            <a:r>
              <a:rPr lang="en-US" sz="1600" dirty="0" err="1"/>
              <a:t>parce</a:t>
            </a:r>
            <a:r>
              <a:rPr lang="en-US" sz="1600" dirty="0"/>
              <a:t> </a:t>
            </a:r>
            <a:r>
              <a:rPr lang="en-US" sz="1600" dirty="0" err="1"/>
              <a:t>qu’on</a:t>
            </a:r>
            <a:r>
              <a:rPr lang="en-US" sz="1600" dirty="0"/>
              <a:t> </a:t>
            </a:r>
            <a:r>
              <a:rPr lang="en-US" sz="1600" dirty="0" err="1"/>
              <a:t>n’a</a:t>
            </a:r>
            <a:r>
              <a:rPr lang="en-US" sz="1600" dirty="0"/>
              <a:t> pas école.</a:t>
            </a:r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7058790" y="2296067"/>
            <a:ext cx="1865394" cy="137698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/>
              <a:t>Prolongement</a:t>
            </a:r>
            <a:r>
              <a:rPr lang="en-US" sz="1600" dirty="0"/>
              <a:t>:</a:t>
            </a:r>
          </a:p>
          <a:p>
            <a:r>
              <a:rPr lang="en-US" altLang="ja-JP" sz="1600" dirty="0"/>
              <a:t>Tell what days you know like and tell why.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4458404" y="2296066"/>
            <a:ext cx="2474078" cy="1376989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40" tIns="45720" rIns="91440" bIns="4572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/>
              <a:t>Critères</a:t>
            </a:r>
            <a:r>
              <a:rPr lang="en-US" sz="1600" dirty="0"/>
              <a:t> de </a:t>
            </a:r>
            <a:r>
              <a:rPr lang="en-US" sz="1600" dirty="0" err="1"/>
              <a:t>réussite</a:t>
            </a:r>
            <a:r>
              <a:rPr lang="en-US" sz="1600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 </a:t>
            </a:r>
            <a:r>
              <a:rPr lang="en-US" altLang="ja-JP" sz="1600" dirty="0">
                <a:ea typeface="ＭＳ Ｐゴシック"/>
              </a:rPr>
              <a:t>5 days</a:t>
            </a:r>
            <a:endParaRPr lang="en-US" altLang="ja-JP" sz="1000" i="1" dirty="0"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</a:t>
            </a:r>
            <a:r>
              <a:rPr lang="en-US" altLang="ja-JP" sz="1600" dirty="0">
                <a:ea typeface="ＭＳ Ｐゴシック"/>
              </a:rPr>
              <a:t> 3 days</a:t>
            </a: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</a:t>
            </a:r>
            <a:r>
              <a:rPr lang="en-US" altLang="ja-JP" sz="1600" dirty="0">
                <a:ea typeface="ＭＳ Ｐゴシック"/>
              </a:rPr>
              <a:t> 1 day</a:t>
            </a:r>
            <a:endParaRPr lang="en-US" sz="16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6189664" y="210489"/>
            <a:ext cx="554599" cy="46551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4691270"/>
            <a:ext cx="9144000" cy="45223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Objectif d’apprentissage </a:t>
            </a:r>
            <a:r>
              <a:rPr lang="en-JP" dirty="0">
                <a:solidFill>
                  <a:schemeClr val="tx1"/>
                </a:solidFill>
              </a:rPr>
              <a:t>: </a:t>
            </a:r>
            <a:r>
              <a:rPr lang="fr-FR" dirty="0">
                <a:solidFill>
                  <a:schemeClr val="tx1"/>
                </a:solidFill>
              </a:rPr>
              <a:t>Je peux </a:t>
            </a:r>
            <a:r>
              <a:rPr lang="fr-FR" b="1" dirty="0">
                <a:solidFill>
                  <a:schemeClr val="tx1"/>
                </a:solidFill>
              </a:rPr>
              <a:t>dire</a:t>
            </a:r>
            <a:r>
              <a:rPr lang="fr-FR" dirty="0">
                <a:solidFill>
                  <a:schemeClr val="tx1"/>
                </a:solidFill>
              </a:rPr>
              <a:t> mon jour préféré et </a:t>
            </a:r>
            <a:r>
              <a:rPr lang="fr-FR" b="1" dirty="0">
                <a:solidFill>
                  <a:schemeClr val="tx1"/>
                </a:solidFill>
              </a:rPr>
              <a:t>expliquer</a:t>
            </a:r>
            <a:r>
              <a:rPr lang="fr-FR" dirty="0">
                <a:solidFill>
                  <a:schemeClr val="tx1"/>
                </a:solidFill>
              </a:rPr>
              <a:t> pourquoi</a:t>
            </a:r>
            <a:endParaRPr lang="en-JP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737117"/>
            <a:ext cx="179824" cy="12926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833" y="2739603"/>
            <a:ext cx="179824" cy="12926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3666" y="2740392"/>
            <a:ext cx="179824" cy="12926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450" y="3128649"/>
            <a:ext cx="179824" cy="12926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5730" y="3120746"/>
            <a:ext cx="179824" cy="129266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931" y="3453062"/>
            <a:ext cx="179824" cy="129266"/>
          </a:xfrm>
          <a:prstGeom prst="rect">
            <a:avLst/>
          </a:prstGeom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519AAFE1-732B-A70B-3504-EBDA52C35F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0200311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46" y="803102"/>
            <a:ext cx="2954766" cy="418734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5400" dirty="0"/>
              <a:t>Learning </a:t>
            </a:r>
            <a:r>
              <a:rPr lang="fr-FR" sz="5400" dirty="0" err="1"/>
              <a:t>outcomes</a:t>
            </a:r>
            <a:endParaRPr lang="fr-FR" sz="54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31404" y="803101"/>
          <a:ext cx="4683949" cy="4192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42355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668E6B-25F2-E3A6-73E5-2D8370A22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479640"/>
            <a:ext cx="2571750" cy="1289304"/>
          </a:xfrm>
        </p:spPr>
        <p:txBody>
          <a:bodyPr anchor="b">
            <a:normAutofit/>
          </a:bodyPr>
          <a:lstStyle/>
          <a:p>
            <a:r>
              <a:rPr lang="fr-FR" sz="4100"/>
              <a:t>I. Starter</a:t>
            </a:r>
          </a:p>
        </p:txBody>
      </p:sp>
      <p:sp>
        <p:nvSpPr>
          <p:cNvPr id="308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1930317"/>
            <a:ext cx="2441321" cy="13716"/>
          </a:xfrm>
          <a:custGeom>
            <a:avLst/>
            <a:gdLst>
              <a:gd name="connsiteX0" fmla="*/ 0 w 2441321"/>
              <a:gd name="connsiteY0" fmla="*/ 0 h 13716"/>
              <a:gd name="connsiteX1" fmla="*/ 585917 w 2441321"/>
              <a:gd name="connsiteY1" fmla="*/ 0 h 13716"/>
              <a:gd name="connsiteX2" fmla="*/ 1196247 w 2441321"/>
              <a:gd name="connsiteY2" fmla="*/ 0 h 13716"/>
              <a:gd name="connsiteX3" fmla="*/ 1806578 w 2441321"/>
              <a:gd name="connsiteY3" fmla="*/ 0 h 13716"/>
              <a:gd name="connsiteX4" fmla="*/ 2441321 w 2441321"/>
              <a:gd name="connsiteY4" fmla="*/ 0 h 13716"/>
              <a:gd name="connsiteX5" fmla="*/ 2441321 w 2441321"/>
              <a:gd name="connsiteY5" fmla="*/ 13716 h 13716"/>
              <a:gd name="connsiteX6" fmla="*/ 1830991 w 2441321"/>
              <a:gd name="connsiteY6" fmla="*/ 13716 h 13716"/>
              <a:gd name="connsiteX7" fmla="*/ 1269487 w 2441321"/>
              <a:gd name="connsiteY7" fmla="*/ 13716 h 13716"/>
              <a:gd name="connsiteX8" fmla="*/ 707983 w 2441321"/>
              <a:gd name="connsiteY8" fmla="*/ 13716 h 13716"/>
              <a:gd name="connsiteX9" fmla="*/ 0 w 2441321"/>
              <a:gd name="connsiteY9" fmla="*/ 13716 h 13716"/>
              <a:gd name="connsiteX10" fmla="*/ 0 w 2441321"/>
              <a:gd name="connsiteY10" fmla="*/ 0 h 13716"/>
              <a:gd name="connsiteX0" fmla="*/ 0 w 2441321"/>
              <a:gd name="connsiteY0" fmla="*/ 0 h 13716"/>
              <a:gd name="connsiteX1" fmla="*/ 585917 w 2441321"/>
              <a:gd name="connsiteY1" fmla="*/ 0 h 13716"/>
              <a:gd name="connsiteX2" fmla="*/ 1123008 w 2441321"/>
              <a:gd name="connsiteY2" fmla="*/ 0 h 13716"/>
              <a:gd name="connsiteX3" fmla="*/ 1782164 w 2441321"/>
              <a:gd name="connsiteY3" fmla="*/ 0 h 13716"/>
              <a:gd name="connsiteX4" fmla="*/ 2441321 w 2441321"/>
              <a:gd name="connsiteY4" fmla="*/ 0 h 13716"/>
              <a:gd name="connsiteX5" fmla="*/ 2441321 w 2441321"/>
              <a:gd name="connsiteY5" fmla="*/ 13716 h 13716"/>
              <a:gd name="connsiteX6" fmla="*/ 1879817 w 2441321"/>
              <a:gd name="connsiteY6" fmla="*/ 13716 h 13716"/>
              <a:gd name="connsiteX7" fmla="*/ 1318313 w 2441321"/>
              <a:gd name="connsiteY7" fmla="*/ 13716 h 13716"/>
              <a:gd name="connsiteX8" fmla="*/ 659157 w 2441321"/>
              <a:gd name="connsiteY8" fmla="*/ 13716 h 13716"/>
              <a:gd name="connsiteX9" fmla="*/ 0 w 2441321"/>
              <a:gd name="connsiteY9" fmla="*/ 13716 h 13716"/>
              <a:gd name="connsiteX10" fmla="*/ 0 w 2441321"/>
              <a:gd name="connsiteY10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41321" h="13716" fill="none" extrusionOk="0">
                <a:moveTo>
                  <a:pt x="0" y="0"/>
                </a:moveTo>
                <a:cubicBezTo>
                  <a:pt x="280302" y="-6619"/>
                  <a:pt x="363201" y="4913"/>
                  <a:pt x="585917" y="0"/>
                </a:cubicBezTo>
                <a:cubicBezTo>
                  <a:pt x="832357" y="-10107"/>
                  <a:pt x="996738" y="-34312"/>
                  <a:pt x="1196247" y="0"/>
                </a:cubicBezTo>
                <a:cubicBezTo>
                  <a:pt x="1357180" y="16623"/>
                  <a:pt x="1575042" y="-11041"/>
                  <a:pt x="1806578" y="0"/>
                </a:cubicBezTo>
                <a:cubicBezTo>
                  <a:pt x="2016334" y="246"/>
                  <a:pt x="2239353" y="-8732"/>
                  <a:pt x="2441321" y="0"/>
                </a:cubicBezTo>
                <a:cubicBezTo>
                  <a:pt x="2440988" y="3698"/>
                  <a:pt x="2440649" y="9400"/>
                  <a:pt x="2441321" y="13716"/>
                </a:cubicBezTo>
                <a:cubicBezTo>
                  <a:pt x="2159375" y="44437"/>
                  <a:pt x="2054495" y="41094"/>
                  <a:pt x="1830991" y="13716"/>
                </a:cubicBezTo>
                <a:cubicBezTo>
                  <a:pt x="1615846" y="2937"/>
                  <a:pt x="1521674" y="-9994"/>
                  <a:pt x="1269487" y="13716"/>
                </a:cubicBezTo>
                <a:cubicBezTo>
                  <a:pt x="1019660" y="49388"/>
                  <a:pt x="886911" y="37779"/>
                  <a:pt x="707983" y="13716"/>
                </a:cubicBezTo>
                <a:cubicBezTo>
                  <a:pt x="523434" y="22749"/>
                  <a:pt x="307885" y="29744"/>
                  <a:pt x="0" y="13716"/>
                </a:cubicBezTo>
                <a:cubicBezTo>
                  <a:pt x="-361" y="7755"/>
                  <a:pt x="-276" y="2718"/>
                  <a:pt x="0" y="0"/>
                </a:cubicBezTo>
                <a:close/>
              </a:path>
              <a:path w="2441321" h="13716" stroke="0" extrusionOk="0">
                <a:moveTo>
                  <a:pt x="0" y="0"/>
                </a:moveTo>
                <a:cubicBezTo>
                  <a:pt x="212126" y="-10265"/>
                  <a:pt x="442910" y="-11728"/>
                  <a:pt x="585917" y="0"/>
                </a:cubicBezTo>
                <a:cubicBezTo>
                  <a:pt x="724579" y="21751"/>
                  <a:pt x="879365" y="-33198"/>
                  <a:pt x="1123008" y="0"/>
                </a:cubicBezTo>
                <a:cubicBezTo>
                  <a:pt x="1377247" y="11220"/>
                  <a:pt x="1597861" y="-34280"/>
                  <a:pt x="1782164" y="0"/>
                </a:cubicBezTo>
                <a:cubicBezTo>
                  <a:pt x="1975975" y="-3055"/>
                  <a:pt x="2116392" y="-15531"/>
                  <a:pt x="2441321" y="0"/>
                </a:cubicBezTo>
                <a:cubicBezTo>
                  <a:pt x="2441197" y="4300"/>
                  <a:pt x="2441101" y="8760"/>
                  <a:pt x="2441321" y="13716"/>
                </a:cubicBezTo>
                <a:cubicBezTo>
                  <a:pt x="2180658" y="13750"/>
                  <a:pt x="2084222" y="1362"/>
                  <a:pt x="1879817" y="13716"/>
                </a:cubicBezTo>
                <a:cubicBezTo>
                  <a:pt x="1668182" y="11650"/>
                  <a:pt x="1551159" y="-11049"/>
                  <a:pt x="1318313" y="13716"/>
                </a:cubicBezTo>
                <a:cubicBezTo>
                  <a:pt x="1059871" y="51823"/>
                  <a:pt x="901959" y="19259"/>
                  <a:pt x="659157" y="13716"/>
                </a:cubicBezTo>
                <a:cubicBezTo>
                  <a:pt x="444692" y="23911"/>
                  <a:pt x="245032" y="35310"/>
                  <a:pt x="0" y="13716"/>
                </a:cubicBezTo>
                <a:cubicBezTo>
                  <a:pt x="124" y="7937"/>
                  <a:pt x="389" y="2990"/>
                  <a:pt x="0" y="0"/>
                </a:cubicBezTo>
                <a:close/>
              </a:path>
              <a:path w="2441321" h="13716" fill="none" stroke="0" extrusionOk="0">
                <a:moveTo>
                  <a:pt x="0" y="0"/>
                </a:moveTo>
                <a:cubicBezTo>
                  <a:pt x="265389" y="-22361"/>
                  <a:pt x="344845" y="-65"/>
                  <a:pt x="585917" y="0"/>
                </a:cubicBezTo>
                <a:cubicBezTo>
                  <a:pt x="858472" y="13102"/>
                  <a:pt x="949265" y="-8078"/>
                  <a:pt x="1196247" y="0"/>
                </a:cubicBezTo>
                <a:cubicBezTo>
                  <a:pt x="1379248" y="30707"/>
                  <a:pt x="1585336" y="24963"/>
                  <a:pt x="1806578" y="0"/>
                </a:cubicBezTo>
                <a:cubicBezTo>
                  <a:pt x="1986731" y="-19207"/>
                  <a:pt x="2264933" y="16601"/>
                  <a:pt x="2441321" y="0"/>
                </a:cubicBezTo>
                <a:cubicBezTo>
                  <a:pt x="2441661" y="4449"/>
                  <a:pt x="2442057" y="7876"/>
                  <a:pt x="2441321" y="13716"/>
                </a:cubicBezTo>
                <a:cubicBezTo>
                  <a:pt x="2149099" y="22776"/>
                  <a:pt x="2027305" y="51898"/>
                  <a:pt x="1830991" y="13716"/>
                </a:cubicBezTo>
                <a:cubicBezTo>
                  <a:pt x="1614571" y="-23336"/>
                  <a:pt x="1500998" y="6155"/>
                  <a:pt x="1269487" y="13716"/>
                </a:cubicBezTo>
                <a:cubicBezTo>
                  <a:pt x="1042399" y="33262"/>
                  <a:pt x="927922" y="41250"/>
                  <a:pt x="707983" y="13716"/>
                </a:cubicBezTo>
                <a:cubicBezTo>
                  <a:pt x="502575" y="-9952"/>
                  <a:pt x="350393" y="29927"/>
                  <a:pt x="0" y="13716"/>
                </a:cubicBezTo>
                <a:cubicBezTo>
                  <a:pt x="-248" y="8631"/>
                  <a:pt x="228" y="31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441321"/>
                      <a:gd name="connsiteY0" fmla="*/ 0 h 13716"/>
                      <a:gd name="connsiteX1" fmla="*/ 585917 w 2441321"/>
                      <a:gd name="connsiteY1" fmla="*/ 0 h 13716"/>
                      <a:gd name="connsiteX2" fmla="*/ 1196247 w 2441321"/>
                      <a:gd name="connsiteY2" fmla="*/ 0 h 13716"/>
                      <a:gd name="connsiteX3" fmla="*/ 1806578 w 2441321"/>
                      <a:gd name="connsiteY3" fmla="*/ 0 h 13716"/>
                      <a:gd name="connsiteX4" fmla="*/ 2441321 w 2441321"/>
                      <a:gd name="connsiteY4" fmla="*/ 0 h 13716"/>
                      <a:gd name="connsiteX5" fmla="*/ 2441321 w 2441321"/>
                      <a:gd name="connsiteY5" fmla="*/ 13716 h 13716"/>
                      <a:gd name="connsiteX6" fmla="*/ 1830991 w 2441321"/>
                      <a:gd name="connsiteY6" fmla="*/ 13716 h 13716"/>
                      <a:gd name="connsiteX7" fmla="*/ 1269487 w 2441321"/>
                      <a:gd name="connsiteY7" fmla="*/ 13716 h 13716"/>
                      <a:gd name="connsiteX8" fmla="*/ 707983 w 2441321"/>
                      <a:gd name="connsiteY8" fmla="*/ 13716 h 13716"/>
                      <a:gd name="connsiteX9" fmla="*/ 0 w 2441321"/>
                      <a:gd name="connsiteY9" fmla="*/ 13716 h 13716"/>
                      <a:gd name="connsiteX10" fmla="*/ 0 w 2441321"/>
                      <a:gd name="connsiteY10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441321" h="13716" fill="none" extrusionOk="0">
                        <a:moveTo>
                          <a:pt x="0" y="0"/>
                        </a:moveTo>
                        <a:cubicBezTo>
                          <a:pt x="273217" y="-17533"/>
                          <a:pt x="355785" y="-4171"/>
                          <a:pt x="585917" y="0"/>
                        </a:cubicBezTo>
                        <a:cubicBezTo>
                          <a:pt x="816049" y="4171"/>
                          <a:pt x="991446" y="-9419"/>
                          <a:pt x="1196247" y="0"/>
                        </a:cubicBezTo>
                        <a:cubicBezTo>
                          <a:pt x="1401048" y="9419"/>
                          <a:pt x="1589984" y="-731"/>
                          <a:pt x="1806578" y="0"/>
                        </a:cubicBezTo>
                        <a:cubicBezTo>
                          <a:pt x="2023172" y="731"/>
                          <a:pt x="2247754" y="8393"/>
                          <a:pt x="2441321" y="0"/>
                        </a:cubicBezTo>
                        <a:cubicBezTo>
                          <a:pt x="2440939" y="4363"/>
                          <a:pt x="2441580" y="8857"/>
                          <a:pt x="2441321" y="13716"/>
                        </a:cubicBezTo>
                        <a:cubicBezTo>
                          <a:pt x="2169723" y="25934"/>
                          <a:pt x="2045712" y="34568"/>
                          <a:pt x="1830991" y="13716"/>
                        </a:cubicBezTo>
                        <a:cubicBezTo>
                          <a:pt x="1616270" y="-7136"/>
                          <a:pt x="1505876" y="-623"/>
                          <a:pt x="1269487" y="13716"/>
                        </a:cubicBezTo>
                        <a:cubicBezTo>
                          <a:pt x="1033098" y="28055"/>
                          <a:pt x="908661" y="36619"/>
                          <a:pt x="707983" y="13716"/>
                        </a:cubicBezTo>
                        <a:cubicBezTo>
                          <a:pt x="507305" y="-9187"/>
                          <a:pt x="333592" y="16187"/>
                          <a:pt x="0" y="13716"/>
                        </a:cubicBezTo>
                        <a:cubicBezTo>
                          <a:pt x="-459" y="8317"/>
                          <a:pt x="190" y="2744"/>
                          <a:pt x="0" y="0"/>
                        </a:cubicBezTo>
                        <a:close/>
                      </a:path>
                      <a:path w="2441321" h="13716" stroke="0" extrusionOk="0">
                        <a:moveTo>
                          <a:pt x="0" y="0"/>
                        </a:moveTo>
                        <a:cubicBezTo>
                          <a:pt x="207071" y="-14617"/>
                          <a:pt x="444194" y="-15606"/>
                          <a:pt x="585917" y="0"/>
                        </a:cubicBezTo>
                        <a:cubicBezTo>
                          <a:pt x="727640" y="15606"/>
                          <a:pt x="904326" y="-79"/>
                          <a:pt x="1123008" y="0"/>
                        </a:cubicBezTo>
                        <a:cubicBezTo>
                          <a:pt x="1341690" y="79"/>
                          <a:pt x="1600014" y="10401"/>
                          <a:pt x="1782164" y="0"/>
                        </a:cubicBezTo>
                        <a:cubicBezTo>
                          <a:pt x="1964314" y="-10401"/>
                          <a:pt x="2143537" y="-21488"/>
                          <a:pt x="2441321" y="0"/>
                        </a:cubicBezTo>
                        <a:cubicBezTo>
                          <a:pt x="2441507" y="3335"/>
                          <a:pt x="2441322" y="9457"/>
                          <a:pt x="2441321" y="13716"/>
                        </a:cubicBezTo>
                        <a:cubicBezTo>
                          <a:pt x="2166745" y="24201"/>
                          <a:pt x="2078726" y="10904"/>
                          <a:pt x="1879817" y="13716"/>
                        </a:cubicBezTo>
                        <a:cubicBezTo>
                          <a:pt x="1680908" y="16528"/>
                          <a:pt x="1548770" y="-8699"/>
                          <a:pt x="1318313" y="13716"/>
                        </a:cubicBezTo>
                        <a:cubicBezTo>
                          <a:pt x="1087856" y="36131"/>
                          <a:pt x="894613" y="-645"/>
                          <a:pt x="659157" y="13716"/>
                        </a:cubicBezTo>
                        <a:cubicBezTo>
                          <a:pt x="423701" y="28077"/>
                          <a:pt x="246611" y="29403"/>
                          <a:pt x="0" y="13716"/>
                        </a:cubicBezTo>
                        <a:cubicBezTo>
                          <a:pt x="-120" y="7867"/>
                          <a:pt x="674" y="391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DD00CD3D-C597-4645-D2DE-732D00801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202" y="2105406"/>
            <a:ext cx="2861952" cy="2558034"/>
          </a:xfrm>
        </p:spPr>
        <p:txBody>
          <a:bodyPr anchor="t">
            <a:normAutofit/>
          </a:bodyPr>
          <a:lstStyle/>
          <a:p>
            <a:r>
              <a:rPr lang="en-US" sz="1700" dirty="0" err="1"/>
              <a:t>Qu’est-ce</a:t>
            </a:r>
            <a:r>
              <a:rPr lang="en-US" sz="1700" dirty="0"/>
              <a:t> que </a:t>
            </a:r>
            <a:r>
              <a:rPr lang="en-US" sz="1700" dirty="0" err="1"/>
              <a:t>c’est</a:t>
            </a:r>
            <a:r>
              <a:rPr lang="en-US" sz="1700" dirty="0"/>
              <a:t> ? </a:t>
            </a:r>
          </a:p>
          <a:p>
            <a:pPr marL="0" indent="0">
              <a:buNone/>
            </a:pPr>
            <a:endParaRPr lang="en-US" sz="1700" dirty="0"/>
          </a:p>
          <a:p>
            <a:r>
              <a:rPr lang="en-US" sz="1700" dirty="0" err="1"/>
              <a:t>Qu’est-ce</a:t>
            </a:r>
            <a:r>
              <a:rPr lang="en-US" sz="1700" dirty="0"/>
              <a:t> que </a:t>
            </a:r>
            <a:r>
              <a:rPr lang="en-US" sz="1700" dirty="0" err="1"/>
              <a:t>vous</a:t>
            </a:r>
            <a:r>
              <a:rPr lang="en-US" sz="1700" dirty="0"/>
              <a:t> </a:t>
            </a:r>
            <a:r>
              <a:rPr lang="en-US" sz="1700" dirty="0" err="1"/>
              <a:t>remarquez</a:t>
            </a:r>
            <a:r>
              <a:rPr lang="en-US" sz="1700" dirty="0"/>
              <a:t> ?</a:t>
            </a:r>
          </a:p>
          <a:p>
            <a:endParaRPr lang="en-US" sz="1700" dirty="0"/>
          </a:p>
          <a:p>
            <a:r>
              <a:rPr lang="en-US" sz="1700" dirty="0" err="1"/>
              <a:t>Quelles</a:t>
            </a:r>
            <a:r>
              <a:rPr lang="en-US" sz="1700" dirty="0"/>
              <a:t> matières </a:t>
            </a:r>
            <a:r>
              <a:rPr lang="en-US" sz="1700" dirty="0" err="1"/>
              <a:t>est-ce</a:t>
            </a:r>
            <a:r>
              <a:rPr lang="en-US" sz="1700" dirty="0"/>
              <a:t> que </a:t>
            </a:r>
            <a:r>
              <a:rPr lang="en-US" sz="1700" dirty="0" err="1"/>
              <a:t>vous</a:t>
            </a:r>
            <a:r>
              <a:rPr lang="en-US" sz="1700" dirty="0"/>
              <a:t> </a:t>
            </a:r>
            <a:r>
              <a:rPr lang="en-US" sz="1700" dirty="0" err="1"/>
              <a:t>connaissez</a:t>
            </a:r>
            <a:r>
              <a:rPr lang="en-US" sz="1700" dirty="0"/>
              <a:t> ?</a:t>
            </a:r>
          </a:p>
        </p:txBody>
      </p:sp>
      <p:pic>
        <p:nvPicPr>
          <p:cNvPr id="3074" name="Picture 2" descr="emploi du temps | Aprender francés, Comprensión">
            <a:extLst>
              <a:ext uri="{FF2B5EF4-FFF2-40B4-BE49-F238E27FC236}">
                <a16:creationId xmlns:a16="http://schemas.microsoft.com/office/drawing/2014/main" id="{DD3220D0-3696-C45E-5CBE-57BBC5A21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0722" y="1160802"/>
            <a:ext cx="5177790" cy="282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661AD90-1677-62E1-85A9-519E5B191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C3D5429D-E0EE-3FDC-4A90-100E040E36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9331585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487680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529E97A-97C3-40EA-8A04-5C02398D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158374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F2B2528-F623-84E4-436B-B059ADC39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473202"/>
            <a:ext cx="2699766" cy="109728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3600" dirty="0">
                <a:solidFill>
                  <a:srgbClr val="FFFFFF"/>
                </a:solidFill>
              </a:rPr>
              <a:t>Activités en ligne</a:t>
            </a:r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59FA8C2E-A5A7-4490-927A-7CD58343E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674619" y="1014984"/>
            <a:ext cx="1165860" cy="13716"/>
          </a:xfrm>
          <a:custGeom>
            <a:avLst/>
            <a:gdLst>
              <a:gd name="connsiteX0" fmla="*/ 0 w 1165860"/>
              <a:gd name="connsiteY0" fmla="*/ 0 h 13716"/>
              <a:gd name="connsiteX1" fmla="*/ 606247 w 1165860"/>
              <a:gd name="connsiteY1" fmla="*/ 0 h 13716"/>
              <a:gd name="connsiteX2" fmla="*/ 1165860 w 1165860"/>
              <a:gd name="connsiteY2" fmla="*/ 0 h 13716"/>
              <a:gd name="connsiteX3" fmla="*/ 1165860 w 1165860"/>
              <a:gd name="connsiteY3" fmla="*/ 13716 h 13716"/>
              <a:gd name="connsiteX4" fmla="*/ 594589 w 1165860"/>
              <a:gd name="connsiteY4" fmla="*/ 13716 h 13716"/>
              <a:gd name="connsiteX5" fmla="*/ 0 w 1165860"/>
              <a:gd name="connsiteY5" fmla="*/ 13716 h 13716"/>
              <a:gd name="connsiteX6" fmla="*/ 0 w 1165860"/>
              <a:gd name="connsiteY6" fmla="*/ 0 h 13716"/>
              <a:gd name="connsiteX0" fmla="*/ 0 w 1165860"/>
              <a:gd name="connsiteY0" fmla="*/ 0 h 13716"/>
              <a:gd name="connsiteX1" fmla="*/ 571271 w 1165860"/>
              <a:gd name="connsiteY1" fmla="*/ 0 h 13716"/>
              <a:gd name="connsiteX2" fmla="*/ 1165860 w 1165860"/>
              <a:gd name="connsiteY2" fmla="*/ 0 h 13716"/>
              <a:gd name="connsiteX3" fmla="*/ 1165860 w 1165860"/>
              <a:gd name="connsiteY3" fmla="*/ 13716 h 13716"/>
              <a:gd name="connsiteX4" fmla="*/ 582930 w 1165860"/>
              <a:gd name="connsiteY4" fmla="*/ 13716 h 13716"/>
              <a:gd name="connsiteX5" fmla="*/ 0 w 1165860"/>
              <a:gd name="connsiteY5" fmla="*/ 13716 h 13716"/>
              <a:gd name="connsiteX6" fmla="*/ 0 w 1165860"/>
              <a:gd name="connsiteY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65860" h="13716" fill="none" extrusionOk="0">
                <a:moveTo>
                  <a:pt x="0" y="0"/>
                </a:moveTo>
                <a:cubicBezTo>
                  <a:pt x="162513" y="-11573"/>
                  <a:pt x="293236" y="13784"/>
                  <a:pt x="606247" y="0"/>
                </a:cubicBezTo>
                <a:cubicBezTo>
                  <a:pt x="918540" y="21259"/>
                  <a:pt x="1045080" y="-115"/>
                  <a:pt x="1165860" y="0"/>
                </a:cubicBezTo>
                <a:cubicBezTo>
                  <a:pt x="1165019" y="4344"/>
                  <a:pt x="1166624" y="8943"/>
                  <a:pt x="1165860" y="13716"/>
                </a:cubicBezTo>
                <a:cubicBezTo>
                  <a:pt x="946700" y="12426"/>
                  <a:pt x="749200" y="55216"/>
                  <a:pt x="594589" y="13716"/>
                </a:cubicBezTo>
                <a:cubicBezTo>
                  <a:pt x="456803" y="27350"/>
                  <a:pt x="127892" y="32293"/>
                  <a:pt x="0" y="13716"/>
                </a:cubicBezTo>
                <a:cubicBezTo>
                  <a:pt x="333" y="7342"/>
                  <a:pt x="-50" y="3958"/>
                  <a:pt x="0" y="0"/>
                </a:cubicBezTo>
                <a:close/>
              </a:path>
              <a:path w="1165860" h="13716" stroke="0" extrusionOk="0">
                <a:moveTo>
                  <a:pt x="0" y="0"/>
                </a:moveTo>
                <a:cubicBezTo>
                  <a:pt x="167350" y="-3293"/>
                  <a:pt x="437486" y="-21181"/>
                  <a:pt x="571271" y="0"/>
                </a:cubicBezTo>
                <a:cubicBezTo>
                  <a:pt x="682336" y="18030"/>
                  <a:pt x="900098" y="-64409"/>
                  <a:pt x="1165860" y="0"/>
                </a:cubicBezTo>
                <a:cubicBezTo>
                  <a:pt x="1165765" y="6724"/>
                  <a:pt x="1165823" y="9557"/>
                  <a:pt x="1165860" y="13716"/>
                </a:cubicBezTo>
                <a:cubicBezTo>
                  <a:pt x="972168" y="33850"/>
                  <a:pt x="797113" y="36398"/>
                  <a:pt x="582930" y="13716"/>
                </a:cubicBezTo>
                <a:cubicBezTo>
                  <a:pt x="375326" y="35428"/>
                  <a:pt x="253285" y="24936"/>
                  <a:pt x="0" y="13716"/>
                </a:cubicBezTo>
                <a:cubicBezTo>
                  <a:pt x="416" y="7935"/>
                  <a:pt x="-303" y="5797"/>
                  <a:pt x="0" y="0"/>
                </a:cubicBezTo>
                <a:close/>
              </a:path>
              <a:path w="1165860" h="13716" fill="none" stroke="0" extrusionOk="0">
                <a:moveTo>
                  <a:pt x="0" y="0"/>
                </a:moveTo>
                <a:cubicBezTo>
                  <a:pt x="141691" y="-9407"/>
                  <a:pt x="290986" y="-3815"/>
                  <a:pt x="606247" y="0"/>
                </a:cubicBezTo>
                <a:cubicBezTo>
                  <a:pt x="921700" y="15825"/>
                  <a:pt x="1020734" y="-3786"/>
                  <a:pt x="1165860" y="0"/>
                </a:cubicBezTo>
                <a:cubicBezTo>
                  <a:pt x="1164964" y="5033"/>
                  <a:pt x="1165847" y="9200"/>
                  <a:pt x="1165860" y="13716"/>
                </a:cubicBezTo>
                <a:cubicBezTo>
                  <a:pt x="917161" y="-9135"/>
                  <a:pt x="771575" y="33167"/>
                  <a:pt x="594589" y="13716"/>
                </a:cubicBezTo>
                <a:cubicBezTo>
                  <a:pt x="470947" y="9820"/>
                  <a:pt x="122508" y="15185"/>
                  <a:pt x="0" y="13716"/>
                </a:cubicBezTo>
                <a:cubicBezTo>
                  <a:pt x="-660" y="7426"/>
                  <a:pt x="-250" y="4536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65860"/>
                      <a:gd name="connsiteY0" fmla="*/ 0 h 13716"/>
                      <a:gd name="connsiteX1" fmla="*/ 606247 w 1165860"/>
                      <a:gd name="connsiteY1" fmla="*/ 0 h 13716"/>
                      <a:gd name="connsiteX2" fmla="*/ 1165860 w 1165860"/>
                      <a:gd name="connsiteY2" fmla="*/ 0 h 13716"/>
                      <a:gd name="connsiteX3" fmla="*/ 1165860 w 1165860"/>
                      <a:gd name="connsiteY3" fmla="*/ 13716 h 13716"/>
                      <a:gd name="connsiteX4" fmla="*/ 594589 w 1165860"/>
                      <a:gd name="connsiteY4" fmla="*/ 13716 h 13716"/>
                      <a:gd name="connsiteX5" fmla="*/ 0 w 1165860"/>
                      <a:gd name="connsiteY5" fmla="*/ 13716 h 13716"/>
                      <a:gd name="connsiteX6" fmla="*/ 0 w 1165860"/>
                      <a:gd name="connsiteY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65860" h="13716" fill="none" extrusionOk="0">
                        <a:moveTo>
                          <a:pt x="0" y="0"/>
                        </a:moveTo>
                        <a:cubicBezTo>
                          <a:pt x="164196" y="4475"/>
                          <a:pt x="311417" y="-11483"/>
                          <a:pt x="606247" y="0"/>
                        </a:cubicBezTo>
                        <a:cubicBezTo>
                          <a:pt x="901077" y="11483"/>
                          <a:pt x="1028750" y="-4041"/>
                          <a:pt x="1165860" y="0"/>
                        </a:cubicBezTo>
                        <a:cubicBezTo>
                          <a:pt x="1165578" y="4434"/>
                          <a:pt x="1165988" y="8423"/>
                          <a:pt x="1165860" y="13716"/>
                        </a:cubicBezTo>
                        <a:cubicBezTo>
                          <a:pt x="940964" y="3888"/>
                          <a:pt x="745886" y="20893"/>
                          <a:pt x="594589" y="13716"/>
                        </a:cubicBezTo>
                        <a:cubicBezTo>
                          <a:pt x="443292" y="6539"/>
                          <a:pt x="119306" y="21776"/>
                          <a:pt x="0" y="13716"/>
                        </a:cubicBezTo>
                        <a:cubicBezTo>
                          <a:pt x="103" y="7543"/>
                          <a:pt x="-154" y="4446"/>
                          <a:pt x="0" y="0"/>
                        </a:cubicBezTo>
                        <a:close/>
                      </a:path>
                      <a:path w="1165860" h="13716" stroke="0" extrusionOk="0">
                        <a:moveTo>
                          <a:pt x="0" y="0"/>
                        </a:moveTo>
                        <a:cubicBezTo>
                          <a:pt x="199755" y="-8614"/>
                          <a:pt x="439971" y="-19466"/>
                          <a:pt x="571271" y="0"/>
                        </a:cubicBezTo>
                        <a:cubicBezTo>
                          <a:pt x="702571" y="19466"/>
                          <a:pt x="922660" y="-18418"/>
                          <a:pt x="1165860" y="0"/>
                        </a:cubicBezTo>
                        <a:cubicBezTo>
                          <a:pt x="1165756" y="6849"/>
                          <a:pt x="1166068" y="9414"/>
                          <a:pt x="1165860" y="13716"/>
                        </a:cubicBezTo>
                        <a:cubicBezTo>
                          <a:pt x="981594" y="16996"/>
                          <a:pt x="788922" y="30312"/>
                          <a:pt x="582930" y="13716"/>
                        </a:cubicBezTo>
                        <a:cubicBezTo>
                          <a:pt x="376938" y="-2880"/>
                          <a:pt x="227474" y="40246"/>
                          <a:pt x="0" y="13716"/>
                        </a:cubicBezTo>
                        <a:cubicBezTo>
                          <a:pt x="469" y="7851"/>
                          <a:pt x="200" y="577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D697A8-9478-A4B7-063F-15C8C1AB5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5846" y="473202"/>
            <a:ext cx="5305807" cy="1097280"/>
          </a:xfrm>
        </p:spPr>
        <p:txBody>
          <a:bodyPr anchor="ctr">
            <a:normAutofit/>
          </a:bodyPr>
          <a:lstStyle/>
          <a:p>
            <a:endParaRPr lang="fr-FR" sz="1700">
              <a:solidFill>
                <a:srgbClr val="FFFFFF"/>
              </a:solidFill>
            </a:endParaRPr>
          </a:p>
          <a:p>
            <a:endParaRPr lang="fr-FR" sz="1700">
              <a:solidFill>
                <a:srgbClr val="FFFFFF"/>
              </a:solidFill>
            </a:endParaRPr>
          </a:p>
        </p:txBody>
      </p:sp>
      <p:sp>
        <p:nvSpPr>
          <p:cNvPr id="20" name="Espace réservé du numéro de diapositive 19">
            <a:extLst>
              <a:ext uri="{FF2B5EF4-FFF2-40B4-BE49-F238E27FC236}">
                <a16:creationId xmlns:a16="http://schemas.microsoft.com/office/drawing/2014/main" id="{EBD51CF2-08C9-B4D6-D325-CBDA7DE26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40</a:t>
            </a:fld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7CD1388-5CC0-4E36-1948-62678B37B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538" y="317562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Jours de la semaine  </a:t>
            </a:r>
            <a:r>
              <a:rPr kumimoji="0" lang="fr-FR" altLang="fr-F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https://wordwall.net/play/9162/635/8042</a:t>
            </a:r>
            <a:endParaRPr kumimoji="0" lang="fr-FR" altLang="fr-FR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3" name="Picture 2" descr="Qr code&#10;&#10;Description automatically generated">
            <a:extLst>
              <a:ext uri="{FF2B5EF4-FFF2-40B4-BE49-F238E27FC236}">
                <a16:creationId xmlns:a16="http://schemas.microsoft.com/office/drawing/2014/main" id="{13069B68-3218-8E5B-502F-5140812F1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451" y="2985127"/>
            <a:ext cx="638175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56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523" y="1"/>
            <a:ext cx="8452438" cy="658725"/>
          </a:xfrm>
        </p:spPr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/>
              <a:t>How well have you performed with the Learning Objectives?</a:t>
            </a:r>
            <a:endParaRPr lang="en-JP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40" y="1704073"/>
            <a:ext cx="8609960" cy="2358050"/>
          </a:xfrm>
        </p:spPr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 err="1"/>
              <a:t>Asking</a:t>
            </a:r>
            <a:r>
              <a:rPr lang="fr-FR" sz="2400" b="1" dirty="0"/>
              <a:t> for an </a:t>
            </a:r>
            <a:r>
              <a:rPr lang="fr-FR" sz="2400" b="1" dirty="0" err="1"/>
              <a:t>explanation</a:t>
            </a:r>
            <a:r>
              <a:rPr lang="en-JP" sz="2400" dirty="0"/>
              <a:t>.</a:t>
            </a:r>
            <a:r>
              <a:rPr lang="en-US" sz="24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24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2400" dirty="0">
              <a:ea typeface="UD Digi Kyokasho NK-R" panose="02020400000000000000" pitchFamily="18" charset="-128"/>
            </a:endParaRPr>
          </a:p>
          <a:p>
            <a:r>
              <a:rPr lang="fr-FR" sz="2400" b="1" dirty="0" err="1"/>
              <a:t>Giving</a:t>
            </a:r>
            <a:r>
              <a:rPr lang="fr-FR" sz="2400" b="1" dirty="0"/>
              <a:t> an </a:t>
            </a:r>
            <a:r>
              <a:rPr lang="fr-FR" sz="2400" b="1" dirty="0" err="1"/>
              <a:t>explanation</a:t>
            </a:r>
            <a:r>
              <a:rPr lang="en-JP" sz="2400" dirty="0">
                <a:ea typeface="UD Digi Kyokasho NK-R" panose="02020400000000000000" pitchFamily="18" charset="-128"/>
              </a:rPr>
              <a:t>.</a:t>
            </a:r>
            <a:r>
              <a:rPr lang="en-US" sz="24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r>
              <a:rPr lang="fr-FR" sz="2400" b="1" dirty="0" err="1">
                <a:ea typeface="UD Digi Kyokasho NK-R" panose="02020400000000000000" pitchFamily="18" charset="-128"/>
              </a:rPr>
              <a:t>Naming</a:t>
            </a:r>
            <a:r>
              <a:rPr lang="fr-FR" sz="2400" b="1" dirty="0">
                <a:ea typeface="UD Digi Kyokasho NK-R" panose="02020400000000000000" pitchFamily="18" charset="-128"/>
              </a:rPr>
              <a:t> </a:t>
            </a:r>
            <a:r>
              <a:rPr lang="fr-FR" sz="2400" b="1" dirty="0" err="1">
                <a:ea typeface="UD Digi Kyokasho NK-R" panose="02020400000000000000" pitchFamily="18" charset="-128"/>
              </a:rPr>
              <a:t>days</a:t>
            </a:r>
            <a:r>
              <a:rPr lang="en-JP" sz="2400" dirty="0">
                <a:ea typeface="UD Digi Kyokasho NK-R" panose="02020400000000000000" pitchFamily="18" charset="-128"/>
              </a:rPr>
              <a:t>.</a:t>
            </a:r>
            <a:r>
              <a:rPr lang="en-US" sz="24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24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157523" y="604324"/>
            <a:ext cx="88289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5672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7506"/>
            <a:ext cx="8229600" cy="658725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/>
              <a:t>Learning review</a:t>
            </a:r>
            <a:endParaRPr lang="en-JP" sz="36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2652354" y="1039084"/>
            <a:ext cx="1832509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6646606" y="1566516"/>
            <a:ext cx="184128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5651861" y="1"/>
            <a:ext cx="3261947" cy="1283233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600" dirty="0"/>
              <a:t>Choose </a:t>
            </a:r>
            <a:r>
              <a:rPr lang="en-US" sz="1600" dirty="0"/>
              <a:t>at least one</a:t>
            </a:r>
            <a:r>
              <a:rPr lang="en-JP" sz="1600" dirty="0"/>
              <a:t> outcome from the options and write </a:t>
            </a:r>
            <a:r>
              <a:rPr lang="en-US" sz="1600" dirty="0"/>
              <a:t>it </a:t>
            </a:r>
            <a:r>
              <a:rPr lang="en-JP" sz="1600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3652248" y="2239174"/>
            <a:ext cx="1839506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666750" y="1566516"/>
            <a:ext cx="183942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6646606" y="2766606"/>
            <a:ext cx="184128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4650367" y="3453486"/>
            <a:ext cx="1839506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656113" y="2824230"/>
            <a:ext cx="1841282" cy="105486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have done well in ... </a:t>
            </a:r>
            <a:r>
              <a:rPr lang="en-GB" sz="1400">
                <a:solidFill>
                  <a:schemeClr val="tx1"/>
                </a:solidFill>
              </a:rPr>
              <a:t>b</a:t>
            </a:r>
            <a:r>
              <a:rPr lang="en-JP" sz="1400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2652354" y="3453483"/>
            <a:ext cx="1841282" cy="105486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</a:t>
            </a:r>
            <a:r>
              <a:rPr lang="en-US" sz="1400">
                <a:solidFill>
                  <a:schemeClr val="tx1"/>
                </a:solidFill>
              </a:rPr>
              <a:t>can improve my work by …</a:t>
            </a:r>
            <a:endParaRPr lang="en-JP" sz="1400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4659140" y="1039084"/>
            <a:ext cx="1841283" cy="105486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22794289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1241464"/>
            <a:ext cx="3456793" cy="19575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3280038"/>
            <a:ext cx="3456793" cy="57453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5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1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F6EF57EF-D042-41D3-83E8-41A1FE6C1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49657" cy="968214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D00A59BB-A268-4F3E-9D41-CA265AF1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3380" y="0"/>
            <a:ext cx="5320620" cy="968215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0684" y="1471927"/>
            <a:ext cx="3809528" cy="215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3794DCE-9D34-40DF-AB3F-06DA8ACCD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6587" y="4087577"/>
            <a:ext cx="4177413" cy="1055923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45006452-918C-4282-A72C-C9692B669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7577"/>
            <a:ext cx="5335901" cy="1055923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2063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66" name="Arc 2065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4377" y="581886"/>
            <a:ext cx="2240924" cy="2240925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10553" y="485694"/>
            <a:ext cx="3350844" cy="22954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Merci !</a:t>
            </a:r>
          </a:p>
        </p:txBody>
      </p:sp>
      <p:sp>
        <p:nvSpPr>
          <p:cNvPr id="2068" name="Oval 2067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8276" y="275107"/>
            <a:ext cx="4593285" cy="45932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Mr P Thank You Sticker by @ICT_MrP">
            <a:extLst>
              <a:ext uri="{FF2B5EF4-FFF2-40B4-BE49-F238E27FC236}">
                <a16:creationId xmlns:a16="http://schemas.microsoft.com/office/drawing/2014/main" id="{DBF11288-4B8F-AD6B-D83E-52D69EBFA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3929" y="1031098"/>
            <a:ext cx="3081303" cy="3081303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4421221" y="1488332"/>
            <a:ext cx="4094129" cy="3144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A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498F6FB-69F0-B822-2261-6BB19080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5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9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/>
        </p:nvGraphicFramePr>
        <p:xfrm>
          <a:off x="474279" y="2443080"/>
          <a:ext cx="8208000" cy="2151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8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5" y="1317257"/>
            <a:ext cx="1285875" cy="961835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E8AB8F91-E7A9-101E-2820-1C972B47C5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2702855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8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2"/>
                </a:solidFill>
              </a:rPr>
              <a:t>Dire mon jour préféré et expliquer pourquoi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8645055"/>
              </p:ext>
            </p:extLst>
          </p:nvPr>
        </p:nvGraphicFramePr>
        <p:xfrm>
          <a:off x="474279" y="243291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3A7AE3F5-B639-11BA-1B40-6F7BA84878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2702855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4203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46" y="803102"/>
            <a:ext cx="2954766" cy="418734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5400" dirty="0"/>
              <a:t>Learning </a:t>
            </a:r>
            <a:r>
              <a:rPr lang="fr-FR" sz="5400" dirty="0" err="1"/>
              <a:t>outcomes</a:t>
            </a:r>
            <a:endParaRPr lang="fr-FR" sz="54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6413583"/>
              </p:ext>
            </p:extLst>
          </p:nvPr>
        </p:nvGraphicFramePr>
        <p:xfrm>
          <a:off x="3831404" y="803101"/>
          <a:ext cx="4683949" cy="4192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140558F2-4126-F5B1-6802-19BCE03C56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2702855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7F515B-FF71-5E26-2148-5A49B751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Etapes de la leçon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2791338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724292AA-1577-6EFE-BE60-5DF9C7C3B6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2702855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Learning </a:t>
            </a:r>
            <a:r>
              <a:rPr lang="fr-FR" sz="3200" dirty="0" err="1"/>
              <a:t>review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100" dirty="0"/>
              <a:t>Today, I have learned that …</a:t>
            </a:r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endParaRPr lang="fr-FR" sz="2100" dirty="0"/>
          </a:p>
          <a:p>
            <a:r>
              <a:rPr lang="x-none" sz="2100" dirty="0"/>
              <a:t>Based on what we studied today, I want to know …</a:t>
            </a:r>
          </a:p>
          <a:p>
            <a:pPr indent="0">
              <a:buNone/>
            </a:pPr>
            <a:endParaRPr lang="en-JP" sz="21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8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6" algn="l" defTabSz="6095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1255" y="499390"/>
            <a:ext cx="1476917" cy="830766"/>
          </a:xfrm>
          <a:prstGeom prst="rect">
            <a:avLst/>
          </a:prstGeom>
        </p:spPr>
      </p:pic>
      <p:graphicFrame>
        <p:nvGraphicFramePr>
          <p:cNvPr id="8" name="Diagramme 4">
            <a:extLst>
              <a:ext uri="{FF2B5EF4-FFF2-40B4-BE49-F238E27FC236}">
                <a16:creationId xmlns:a16="http://schemas.microsoft.com/office/drawing/2014/main" id="{BD1E5A7E-50B1-F68A-F140-DAE8983C81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2702855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4443423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ài liệu" ma:contentTypeID="0x01010001BA83C4BA17E14EA918545F00C8976B" ma:contentTypeVersion="13" ma:contentTypeDescription="Tạo tài liệu mới." ma:contentTypeScope="" ma:versionID="787789c9e236f108ac591683adc33013">
  <xsd:schema xmlns:xsd="http://www.w3.org/2001/XMLSchema" xmlns:xs="http://www.w3.org/2001/XMLSchema" xmlns:p="http://schemas.microsoft.com/office/2006/metadata/properties" xmlns:ns2="574df8aa-483d-4966-97ce-78bc7abf30a9" xmlns:ns3="821c8acb-4cf2-4065-9507-a45c22f5eaea" targetNamespace="http://schemas.microsoft.com/office/2006/metadata/properties" ma:root="true" ma:fieldsID="0ad34e8d9e24d16457e64ced61cea7c5" ns2:_="" ns3:_="">
    <xsd:import namespace="574df8aa-483d-4966-97ce-78bc7abf30a9"/>
    <xsd:import namespace="821c8acb-4cf2-4065-9507-a45c22f5ea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4df8aa-483d-4966-97ce-78bc7abf30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1c8acb-4cf2-4065-9507-a45c22f5eae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hia sẻ Với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Chia sẻ Có Chi tiế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Loại Nội dung"/>
        <xsd:element ref="dc:title" minOccurs="0" maxOccurs="1" ma:index="4" ma:displayName="Tiêu đề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1B9A395-33FF-4D4B-BD25-22B0A95488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E7397FC-FF9A-4A22-8A37-14F592EE7E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4df8aa-483d-4966-97ce-78bc7abf30a9"/>
    <ds:schemaRef ds:uri="821c8acb-4cf2-4065-9507-a45c22f5ea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02DDC9-CE0B-4174-9E11-381C7B2C2DA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5302</TotalTime>
  <Words>2814</Words>
  <Application>Microsoft Office PowerPoint</Application>
  <PresentationFormat>On-screen Show (16:9)</PresentationFormat>
  <Paragraphs>543</Paragraphs>
  <Slides>44</Slides>
  <Notes>10</Notes>
  <HiddenSlides>0</HiddenSlides>
  <MMClips>16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44</vt:i4>
      </vt:variant>
    </vt:vector>
  </HeadingPairs>
  <TitlesOfParts>
    <vt:vector size="54" baseType="lpstr">
      <vt:lpstr>ＭＳ Ｐゴシック</vt:lpstr>
      <vt:lpstr>UD Digi Kyokasho NK-R</vt:lpstr>
      <vt:lpstr>Arial</vt:lpstr>
      <vt:lpstr>Calibri</vt:lpstr>
      <vt:lpstr>Calibri Light</vt:lpstr>
      <vt:lpstr>Wingdings</vt:lpstr>
      <vt:lpstr>Office Theme</vt:lpstr>
      <vt:lpstr>1_Office Theme</vt:lpstr>
      <vt:lpstr>Office Theme</vt:lpstr>
      <vt:lpstr>Office Theme</vt:lpstr>
      <vt:lpstr>PowerPoint Presentation</vt:lpstr>
      <vt:lpstr>Ton jour préféré</vt:lpstr>
      <vt:lpstr>PowerPoint Presentation</vt:lpstr>
      <vt:lpstr>I. Starter</vt:lpstr>
      <vt:lpstr>À la fin de la leçon…</vt:lpstr>
      <vt:lpstr>À la fin de la leçon…</vt:lpstr>
      <vt:lpstr>Learning outcomes</vt:lpstr>
      <vt:lpstr>Etapes de la leçon</vt:lpstr>
      <vt:lpstr>Learning review</vt:lpstr>
      <vt:lpstr>II. Compréhension globale</vt:lpstr>
      <vt:lpstr>Compréhension détaillée</vt:lpstr>
      <vt:lpstr>PowerPoint Presentation</vt:lpstr>
      <vt:lpstr>Transcription</vt:lpstr>
      <vt:lpstr>À la fin de la leçon…</vt:lpstr>
      <vt:lpstr>PowerPoint Presentation</vt:lpstr>
      <vt:lpstr>III. Vocabulaire :  les jours de la semaine</vt:lpstr>
      <vt:lpstr>Les jours</vt:lpstr>
      <vt:lpstr>Online activity</vt:lpstr>
      <vt:lpstr>PowerPoint Presentation</vt:lpstr>
      <vt:lpstr>Learning review</vt:lpstr>
      <vt:lpstr>À la fin de la leçon…</vt:lpstr>
      <vt:lpstr>PowerPoint Presentation</vt:lpstr>
      <vt:lpstr>PowerPoint Presentation</vt:lpstr>
      <vt:lpstr>LE 8 p.34</vt:lpstr>
      <vt:lpstr>PowerPoint Presentation</vt:lpstr>
      <vt:lpstr>Online activity</vt:lpstr>
      <vt:lpstr>PowerPoint Presentation</vt:lpstr>
      <vt:lpstr>Learning review</vt:lpstr>
      <vt:lpstr>À la fin de la leçon…</vt:lpstr>
      <vt:lpstr>PowerPoint Presentation</vt:lpstr>
      <vt:lpstr>V. Grammaire : Demander et donner une explication</vt:lpstr>
      <vt:lpstr>LE 12 p.35</vt:lpstr>
      <vt:lpstr>Online activity</vt:lpstr>
      <vt:lpstr>PowerPoint Presentation</vt:lpstr>
      <vt:lpstr>Learning review</vt:lpstr>
      <vt:lpstr>VI. Phonétique</vt:lpstr>
      <vt:lpstr>Practice your pronunciation !</vt:lpstr>
      <vt:lpstr>VII. Production</vt:lpstr>
      <vt:lpstr>Learning outcomes</vt:lpstr>
      <vt:lpstr>Activités en ligne</vt:lpstr>
      <vt:lpstr>How well have you performed with the Learning Objectives?</vt:lpstr>
      <vt:lpstr>Learning review</vt:lpstr>
      <vt:lpstr>Plenary and self reflection</vt:lpstr>
      <vt:lpstr>Merci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PHOTOBANK 2015-2016</dc:title>
  <dc:creator>IMAC</dc:creator>
  <cp:lastModifiedBy>Chan, Makara Valery Ouk</cp:lastModifiedBy>
  <cp:revision>65</cp:revision>
  <dcterms:created xsi:type="dcterms:W3CDTF">2015-09-10T03:58:25Z</dcterms:created>
  <dcterms:modified xsi:type="dcterms:W3CDTF">2024-01-13T09:55:29Z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0x01010001BA83C4BA17E14EA918545F00C8976B</vt:lpwstr>
  </property>
</Properties>
</file>