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4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notesSlides/notesSlide5.xml" ContentType="application/vnd.openxmlformats-officedocument.presentationml.notesSlide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notesSlides/notesSlide6.xml" ContentType="application/vnd.openxmlformats-officedocument.presentationml.notesSlide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notesSlides/notesSlide7.xml" ContentType="application/vnd.openxmlformats-officedocument.presentationml.notesSlide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  <p:sldMasterId id="2147483730" r:id="rId2"/>
    <p:sldMasterId id="2147483729" r:id="rId3"/>
    <p:sldMasterId id="2147483717" r:id="rId4"/>
    <p:sldMasterId id="2147483648" r:id="rId5"/>
  </p:sldMasterIdLst>
  <p:notesMasterIdLst>
    <p:notesMasterId r:id="rId60"/>
  </p:notesMasterIdLst>
  <p:sldIdLst>
    <p:sldId id="310" r:id="rId6"/>
    <p:sldId id="256" r:id="rId7"/>
    <p:sldId id="387" r:id="rId8"/>
    <p:sldId id="257" r:id="rId9"/>
    <p:sldId id="1507" r:id="rId10"/>
    <p:sldId id="282" r:id="rId11"/>
    <p:sldId id="1508" r:id="rId12"/>
    <p:sldId id="284" r:id="rId13"/>
    <p:sldId id="1765" r:id="rId14"/>
    <p:sldId id="258" r:id="rId15"/>
    <p:sldId id="1505" r:id="rId16"/>
    <p:sldId id="1506" r:id="rId17"/>
    <p:sldId id="261" r:id="rId18"/>
    <p:sldId id="1766" r:id="rId19"/>
    <p:sldId id="1785" r:id="rId20"/>
    <p:sldId id="265" r:id="rId21"/>
    <p:sldId id="266" r:id="rId22"/>
    <p:sldId id="306" r:id="rId23"/>
    <p:sldId id="307" r:id="rId24"/>
    <p:sldId id="263" r:id="rId25"/>
    <p:sldId id="1779" r:id="rId26"/>
    <p:sldId id="1786" r:id="rId27"/>
    <p:sldId id="1780" r:id="rId28"/>
    <p:sldId id="1767" r:id="rId29"/>
    <p:sldId id="1788" r:id="rId30"/>
    <p:sldId id="267" r:id="rId31"/>
    <p:sldId id="268" r:id="rId32"/>
    <p:sldId id="269" r:id="rId33"/>
    <p:sldId id="308" r:id="rId34"/>
    <p:sldId id="301" r:id="rId35"/>
    <p:sldId id="270" r:id="rId36"/>
    <p:sldId id="1781" r:id="rId37"/>
    <p:sldId id="1790" r:id="rId38"/>
    <p:sldId id="1782" r:id="rId39"/>
    <p:sldId id="1768" r:id="rId40"/>
    <p:sldId id="1792" r:id="rId41"/>
    <p:sldId id="273" r:id="rId42"/>
    <p:sldId id="274" r:id="rId43"/>
    <p:sldId id="275" r:id="rId44"/>
    <p:sldId id="277" r:id="rId45"/>
    <p:sldId id="279" r:id="rId46"/>
    <p:sldId id="1783" r:id="rId47"/>
    <p:sldId id="1793" r:id="rId48"/>
    <p:sldId id="1784" r:id="rId49"/>
    <p:sldId id="1794" r:id="rId50"/>
    <p:sldId id="291" r:id="rId51"/>
    <p:sldId id="309" r:id="rId52"/>
    <p:sldId id="280" r:id="rId53"/>
    <p:sldId id="281" r:id="rId54"/>
    <p:sldId id="290" r:id="rId55"/>
    <p:sldId id="285" r:id="rId56"/>
    <p:sldId id="286" r:id="rId57"/>
    <p:sldId id="287" r:id="rId58"/>
    <p:sldId id="288" r:id="rId59"/>
  </p:sldIdLst>
  <p:sldSz cx="12192000" cy="6858000"/>
  <p:notesSz cx="7102475" cy="938847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27F97BB-C833-4FB7-BDE5-3F7075034690}" styleName="Style à thème 2 - Accentuation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e à thème 2 - Accentuation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816" autoAdjust="0"/>
    <p:restoredTop sz="94660"/>
  </p:normalViewPr>
  <p:slideViewPr>
    <p:cSldViewPr snapToGrid="0">
      <p:cViewPr>
        <p:scale>
          <a:sx n="50" d="100"/>
          <a:sy n="50" d="100"/>
        </p:scale>
        <p:origin x="1335" y="69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5" Type="http://schemas.openxmlformats.org/officeDocument/2006/relationships/slideMaster" Target="slideMasters/slideMaster5.xml"/><Relationship Id="rId61" Type="http://schemas.openxmlformats.org/officeDocument/2006/relationships/presProps" Target="presProps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36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5.xml"/><Relationship Id="rId5" Type="http://schemas.openxmlformats.org/officeDocument/2006/relationships/slide" Target="../slides/slide47.xml"/><Relationship Id="rId4" Type="http://schemas.openxmlformats.org/officeDocument/2006/relationships/slide" Target="../slides/slide25.xml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36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5.xml"/><Relationship Id="rId5" Type="http://schemas.openxmlformats.org/officeDocument/2006/relationships/slide" Target="../slides/slide47.xml"/><Relationship Id="rId4" Type="http://schemas.openxmlformats.org/officeDocument/2006/relationships/slide" Target="../slides/slide25.xml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36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5.xml"/><Relationship Id="rId5" Type="http://schemas.openxmlformats.org/officeDocument/2006/relationships/slide" Target="../slides/slide47.xml"/><Relationship Id="rId4" Type="http://schemas.openxmlformats.org/officeDocument/2006/relationships/slide" Target="../slides/slide25.xml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36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5.xml"/><Relationship Id="rId5" Type="http://schemas.openxmlformats.org/officeDocument/2006/relationships/slide" Target="../slides/slide47.xml"/><Relationship Id="rId4" Type="http://schemas.openxmlformats.org/officeDocument/2006/relationships/slide" Target="../slides/slide25.xml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36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5.xml"/><Relationship Id="rId5" Type="http://schemas.openxmlformats.org/officeDocument/2006/relationships/slide" Target="../slides/slide47.xml"/><Relationship Id="rId4" Type="http://schemas.openxmlformats.org/officeDocument/2006/relationships/slide" Target="../slides/slide25.xml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36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5.xml"/><Relationship Id="rId5" Type="http://schemas.openxmlformats.org/officeDocument/2006/relationships/slide" Target="../slides/slide47.xml"/><Relationship Id="rId4" Type="http://schemas.openxmlformats.org/officeDocument/2006/relationships/slide" Target="../slides/slide25.xml"/></Relationships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1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36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5.xml"/><Relationship Id="rId5" Type="http://schemas.openxmlformats.org/officeDocument/2006/relationships/slide" Target="../slides/slide47.xml"/><Relationship Id="rId4" Type="http://schemas.openxmlformats.org/officeDocument/2006/relationships/slide" Target="../slides/slide25.xml"/></Relationships>
</file>

<file path=ppt/diagrams/_rels/data1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36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5.xml"/><Relationship Id="rId5" Type="http://schemas.openxmlformats.org/officeDocument/2006/relationships/slide" Target="../slides/slide47.xml"/><Relationship Id="rId4" Type="http://schemas.openxmlformats.org/officeDocument/2006/relationships/slide" Target="../slides/slide25.xml"/></Relationships>
</file>

<file path=ppt/diagrams/_rels/data1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36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5.xml"/><Relationship Id="rId5" Type="http://schemas.openxmlformats.org/officeDocument/2006/relationships/slide" Target="../slides/slide47.xml"/><Relationship Id="rId4" Type="http://schemas.openxmlformats.org/officeDocument/2006/relationships/slide" Target="../slides/slide25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36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5.xml"/><Relationship Id="rId5" Type="http://schemas.openxmlformats.org/officeDocument/2006/relationships/slide" Target="../slides/slide47.xml"/><Relationship Id="rId4" Type="http://schemas.openxmlformats.org/officeDocument/2006/relationships/slide" Target="../slides/slide25.xml"/></Relationships>
</file>

<file path=ppt/diagrams/_rels/data2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36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5.xml"/><Relationship Id="rId5" Type="http://schemas.openxmlformats.org/officeDocument/2006/relationships/slide" Target="../slides/slide47.xml"/><Relationship Id="rId4" Type="http://schemas.openxmlformats.org/officeDocument/2006/relationships/slide" Target="../slides/slide25.xml"/></Relationships>
</file>

<file path=ppt/diagrams/_rels/data2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36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5.xml"/><Relationship Id="rId5" Type="http://schemas.openxmlformats.org/officeDocument/2006/relationships/slide" Target="../slides/slide47.xml"/><Relationship Id="rId4" Type="http://schemas.openxmlformats.org/officeDocument/2006/relationships/slide" Target="../slides/slide25.xml"/></Relationships>
</file>

<file path=ppt/diagrams/_rels/data2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36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5.xml"/><Relationship Id="rId5" Type="http://schemas.openxmlformats.org/officeDocument/2006/relationships/slide" Target="../slides/slide47.xml"/><Relationship Id="rId4" Type="http://schemas.openxmlformats.org/officeDocument/2006/relationships/slide" Target="../slides/slide25.xml"/></Relationships>
</file>

<file path=ppt/diagrams/_rels/data2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36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5.xml"/><Relationship Id="rId5" Type="http://schemas.openxmlformats.org/officeDocument/2006/relationships/slide" Target="../slides/slide47.xml"/><Relationship Id="rId4" Type="http://schemas.openxmlformats.org/officeDocument/2006/relationships/slide" Target="../slides/slide25.xml"/></Relationships>
</file>

<file path=ppt/diagrams/_rels/data2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36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5.xml"/><Relationship Id="rId5" Type="http://schemas.openxmlformats.org/officeDocument/2006/relationships/slide" Target="../slides/slide47.xml"/><Relationship Id="rId4" Type="http://schemas.openxmlformats.org/officeDocument/2006/relationships/slide" Target="../slides/slide25.xml"/></Relationships>
</file>

<file path=ppt/diagrams/_rels/data2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36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5.xml"/><Relationship Id="rId5" Type="http://schemas.openxmlformats.org/officeDocument/2006/relationships/slide" Target="../slides/slide47.xml"/><Relationship Id="rId4" Type="http://schemas.openxmlformats.org/officeDocument/2006/relationships/slide" Target="../slides/slide25.xml"/></Relationships>
</file>

<file path=ppt/diagrams/_rels/data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2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36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5.xml"/><Relationship Id="rId5" Type="http://schemas.openxmlformats.org/officeDocument/2006/relationships/slide" Target="../slides/slide47.xml"/><Relationship Id="rId4" Type="http://schemas.openxmlformats.org/officeDocument/2006/relationships/slide" Target="../slides/slide25.xml"/></Relationships>
</file>

<file path=ppt/diagrams/_rels/data2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36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5.xml"/><Relationship Id="rId5" Type="http://schemas.openxmlformats.org/officeDocument/2006/relationships/slide" Target="../slides/slide47.xml"/><Relationship Id="rId4" Type="http://schemas.openxmlformats.org/officeDocument/2006/relationships/slide" Target="../slides/slide25.xml"/></Relationships>
</file>

<file path=ppt/diagrams/_rels/data2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36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5.xml"/><Relationship Id="rId5" Type="http://schemas.openxmlformats.org/officeDocument/2006/relationships/slide" Target="../slides/slide47.xml"/><Relationship Id="rId4" Type="http://schemas.openxmlformats.org/officeDocument/2006/relationships/slide" Target="../slides/slide25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3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36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5.xml"/><Relationship Id="rId5" Type="http://schemas.openxmlformats.org/officeDocument/2006/relationships/slide" Target="../slides/slide47.xml"/><Relationship Id="rId4" Type="http://schemas.openxmlformats.org/officeDocument/2006/relationships/slide" Target="../slides/slide25.xml"/></Relationships>
</file>

<file path=ppt/diagrams/_rels/data3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36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5.xml"/><Relationship Id="rId5" Type="http://schemas.openxmlformats.org/officeDocument/2006/relationships/slide" Target="../slides/slide47.xml"/><Relationship Id="rId4" Type="http://schemas.openxmlformats.org/officeDocument/2006/relationships/slide" Target="../slides/slide25.xml"/></Relationships>
</file>

<file path=ppt/diagrams/_rels/data3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36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5.xml"/><Relationship Id="rId5" Type="http://schemas.openxmlformats.org/officeDocument/2006/relationships/slide" Target="../slides/slide47.xml"/><Relationship Id="rId4" Type="http://schemas.openxmlformats.org/officeDocument/2006/relationships/slide" Target="../slides/slide25.xml"/></Relationships>
</file>

<file path=ppt/diagrams/_rels/data3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36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5.xml"/><Relationship Id="rId5" Type="http://schemas.openxmlformats.org/officeDocument/2006/relationships/slide" Target="../slides/slide47.xml"/><Relationship Id="rId4" Type="http://schemas.openxmlformats.org/officeDocument/2006/relationships/slide" Target="../slides/slide25.xml"/></Relationships>
</file>

<file path=ppt/diagrams/_rels/data3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36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5.xml"/><Relationship Id="rId5" Type="http://schemas.openxmlformats.org/officeDocument/2006/relationships/slide" Target="../slides/slide47.xml"/><Relationship Id="rId4" Type="http://schemas.openxmlformats.org/officeDocument/2006/relationships/slide" Target="../slides/slide25.xml"/></Relationships>
</file>

<file path=ppt/diagrams/_rels/data3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36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5.xml"/><Relationship Id="rId5" Type="http://schemas.openxmlformats.org/officeDocument/2006/relationships/slide" Target="../slides/slide47.xml"/><Relationship Id="rId4" Type="http://schemas.openxmlformats.org/officeDocument/2006/relationships/slide" Target="../slides/slide25.xml"/></Relationships>
</file>

<file path=ppt/diagrams/_rels/data3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36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5.xml"/><Relationship Id="rId5" Type="http://schemas.openxmlformats.org/officeDocument/2006/relationships/slide" Target="../slides/slide47.xml"/><Relationship Id="rId4" Type="http://schemas.openxmlformats.org/officeDocument/2006/relationships/slide" Target="../slides/slide25.xml"/></Relationships>
</file>

<file path=ppt/diagrams/_rels/data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3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36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5.xml"/><Relationship Id="rId5" Type="http://schemas.openxmlformats.org/officeDocument/2006/relationships/slide" Target="../slides/slide47.xml"/><Relationship Id="rId4" Type="http://schemas.openxmlformats.org/officeDocument/2006/relationships/slide" Target="../slides/slide25.xml"/></Relationships>
</file>

<file path=ppt/diagrams/_rels/data3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36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5.xml"/><Relationship Id="rId5" Type="http://schemas.openxmlformats.org/officeDocument/2006/relationships/slide" Target="../slides/slide47.xml"/><Relationship Id="rId4" Type="http://schemas.openxmlformats.org/officeDocument/2006/relationships/slide" Target="../slides/slide25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36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5.xml"/><Relationship Id="rId5" Type="http://schemas.openxmlformats.org/officeDocument/2006/relationships/slide" Target="../slides/slide47.xml"/><Relationship Id="rId4" Type="http://schemas.openxmlformats.org/officeDocument/2006/relationships/slide" Target="../slides/slide25.xml"/></Relationships>
</file>

<file path=ppt/diagrams/_rels/data4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36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5.xml"/><Relationship Id="rId5" Type="http://schemas.openxmlformats.org/officeDocument/2006/relationships/slide" Target="../slides/slide47.xml"/><Relationship Id="rId4" Type="http://schemas.openxmlformats.org/officeDocument/2006/relationships/slide" Target="../slides/slide25.xml"/></Relationships>
</file>

<file path=ppt/diagrams/_rels/data4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36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5.xml"/><Relationship Id="rId5" Type="http://schemas.openxmlformats.org/officeDocument/2006/relationships/slide" Target="../slides/slide47.xml"/><Relationship Id="rId4" Type="http://schemas.openxmlformats.org/officeDocument/2006/relationships/slide" Target="../slides/slide25.xml"/></Relationships>
</file>

<file path=ppt/diagrams/_rels/data4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36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5.xml"/><Relationship Id="rId5" Type="http://schemas.openxmlformats.org/officeDocument/2006/relationships/slide" Target="../slides/slide47.xml"/><Relationship Id="rId4" Type="http://schemas.openxmlformats.org/officeDocument/2006/relationships/slide" Target="../slides/slide25.xml"/></Relationships>
</file>

<file path=ppt/diagrams/_rels/data4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36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5.xml"/><Relationship Id="rId5" Type="http://schemas.openxmlformats.org/officeDocument/2006/relationships/slide" Target="../slides/slide47.xml"/><Relationship Id="rId4" Type="http://schemas.openxmlformats.org/officeDocument/2006/relationships/slide" Target="../slides/slide25.xml"/></Relationships>
</file>

<file path=ppt/diagrams/_rels/data4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36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5.xml"/><Relationship Id="rId5" Type="http://schemas.openxmlformats.org/officeDocument/2006/relationships/slide" Target="../slides/slide47.xml"/><Relationship Id="rId4" Type="http://schemas.openxmlformats.org/officeDocument/2006/relationships/slide" Target="../slides/slide25.xml"/></Relationships>
</file>

<file path=ppt/diagrams/_rels/data4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36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5.xml"/><Relationship Id="rId5" Type="http://schemas.openxmlformats.org/officeDocument/2006/relationships/slide" Target="../slides/slide47.xml"/><Relationship Id="rId4" Type="http://schemas.openxmlformats.org/officeDocument/2006/relationships/slide" Target="../slides/slide25.xml"/></Relationships>
</file>

<file path=ppt/diagrams/_rels/data4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36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5.xml"/><Relationship Id="rId5" Type="http://schemas.openxmlformats.org/officeDocument/2006/relationships/slide" Target="../slides/slide47.xml"/><Relationship Id="rId4" Type="http://schemas.openxmlformats.org/officeDocument/2006/relationships/slide" Target="../slides/slide25.xml"/></Relationships>
</file>

<file path=ppt/diagrams/_rels/data4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36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5.xml"/><Relationship Id="rId5" Type="http://schemas.openxmlformats.org/officeDocument/2006/relationships/slide" Target="../slides/slide47.xml"/><Relationship Id="rId4" Type="http://schemas.openxmlformats.org/officeDocument/2006/relationships/slide" Target="../slides/slide25.xml"/></Relationships>
</file>

<file path=ppt/diagrams/_rels/data4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36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5.xml"/><Relationship Id="rId5" Type="http://schemas.openxmlformats.org/officeDocument/2006/relationships/slide" Target="../slides/slide47.xml"/><Relationship Id="rId4" Type="http://schemas.openxmlformats.org/officeDocument/2006/relationships/slide" Target="../slides/slide25.xml"/></Relationships>
</file>

<file path=ppt/diagrams/_rels/data4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36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5.xml"/><Relationship Id="rId5" Type="http://schemas.openxmlformats.org/officeDocument/2006/relationships/slide" Target="../slides/slide47.xml"/><Relationship Id="rId4" Type="http://schemas.openxmlformats.org/officeDocument/2006/relationships/slide" Target="../slides/slide25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5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36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5.xml"/><Relationship Id="rId5" Type="http://schemas.openxmlformats.org/officeDocument/2006/relationships/slide" Target="../slides/slide47.xml"/><Relationship Id="rId4" Type="http://schemas.openxmlformats.org/officeDocument/2006/relationships/slide" Target="../slides/slide25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36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5.xml"/><Relationship Id="rId5" Type="http://schemas.openxmlformats.org/officeDocument/2006/relationships/slide" Target="../slides/slide47.xml"/><Relationship Id="rId4" Type="http://schemas.openxmlformats.org/officeDocument/2006/relationships/slide" Target="../slides/slide25.xml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36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5.xml"/><Relationship Id="rId5" Type="http://schemas.openxmlformats.org/officeDocument/2006/relationships/slide" Target="../slides/slide47.xml"/><Relationship Id="rId4" Type="http://schemas.openxmlformats.org/officeDocument/2006/relationships/slide" Target="../slides/slide25.xml"/></Relationships>
</file>

<file path=ppt/diagrams/_rels/drawing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948D15-89BE-456D-BED4-AB062C53360C}" type="doc">
      <dgm:prSet loTypeId="urn:microsoft.com/office/officeart/2005/8/layout/vList2" loCatId="list" qsTypeId="urn:microsoft.com/office/officeart/2005/8/quickstyle/simple5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CA36FAC8-3DAB-4E9F-97BF-60FE6B44339E}">
      <dgm:prSet/>
      <dgm:spPr/>
      <dgm:t>
        <a:bodyPr/>
        <a:lstStyle/>
        <a:p>
          <a:r>
            <a:rPr lang="en-US"/>
            <a:t>Do you have your:</a:t>
          </a:r>
        </a:p>
      </dgm:t>
    </dgm:pt>
    <dgm:pt modelId="{991914FB-3514-4FDE-A0C8-18A8B36CCCE9}" type="parTrans" cxnId="{63783E40-95D7-4155-B268-B9F77F085BCC}">
      <dgm:prSet/>
      <dgm:spPr/>
      <dgm:t>
        <a:bodyPr/>
        <a:lstStyle/>
        <a:p>
          <a:endParaRPr lang="en-US"/>
        </a:p>
      </dgm:t>
    </dgm:pt>
    <dgm:pt modelId="{1B0A2259-E0D0-47BD-BDFC-D9C137999028}" type="sibTrans" cxnId="{63783E40-95D7-4155-B268-B9F77F085BCC}">
      <dgm:prSet/>
      <dgm:spPr/>
      <dgm:t>
        <a:bodyPr/>
        <a:lstStyle/>
        <a:p>
          <a:endParaRPr lang="en-US"/>
        </a:p>
      </dgm:t>
    </dgm:pt>
    <dgm:pt modelId="{2F4ABA32-B29A-4E64-88CF-9D2644B27EF9}">
      <dgm:prSet/>
      <dgm:spPr/>
      <dgm:t>
        <a:bodyPr/>
        <a:lstStyle/>
        <a:p>
          <a:r>
            <a:rPr lang="en-US"/>
            <a:t>Pens?</a:t>
          </a:r>
        </a:p>
      </dgm:t>
    </dgm:pt>
    <dgm:pt modelId="{D44A352E-DA30-4CE2-87D9-53EBEEFDDDA7}" type="parTrans" cxnId="{E46281A9-D7E1-4F9D-BEE3-182110D59D57}">
      <dgm:prSet/>
      <dgm:spPr/>
      <dgm:t>
        <a:bodyPr/>
        <a:lstStyle/>
        <a:p>
          <a:endParaRPr lang="en-US"/>
        </a:p>
      </dgm:t>
    </dgm:pt>
    <dgm:pt modelId="{267F75A6-B8AA-4A00-92A2-89E4F03DD3ED}" type="sibTrans" cxnId="{E46281A9-D7E1-4F9D-BEE3-182110D59D57}">
      <dgm:prSet/>
      <dgm:spPr/>
      <dgm:t>
        <a:bodyPr/>
        <a:lstStyle/>
        <a:p>
          <a:endParaRPr lang="en-US"/>
        </a:p>
      </dgm:t>
    </dgm:pt>
    <dgm:pt modelId="{A1EDBF26-072F-4371-9A13-B78001EA6DED}">
      <dgm:prSet/>
      <dgm:spPr/>
      <dgm:t>
        <a:bodyPr/>
        <a:lstStyle/>
        <a:p>
          <a:r>
            <a:rPr lang="en-US"/>
            <a:t>Textbook/ workbook?</a:t>
          </a:r>
        </a:p>
      </dgm:t>
    </dgm:pt>
    <dgm:pt modelId="{E6F2AEA1-A890-4DDB-A055-EA141CE85406}" type="parTrans" cxnId="{E0D23435-6900-492D-8EE8-224E529F54EB}">
      <dgm:prSet/>
      <dgm:spPr/>
      <dgm:t>
        <a:bodyPr/>
        <a:lstStyle/>
        <a:p>
          <a:endParaRPr lang="en-US"/>
        </a:p>
      </dgm:t>
    </dgm:pt>
    <dgm:pt modelId="{4DF048BA-6DEC-48F1-AF2B-C027DC41E4FE}" type="sibTrans" cxnId="{E0D23435-6900-492D-8EE8-224E529F54EB}">
      <dgm:prSet/>
      <dgm:spPr/>
      <dgm:t>
        <a:bodyPr/>
        <a:lstStyle/>
        <a:p>
          <a:endParaRPr lang="en-US"/>
        </a:p>
      </dgm:t>
    </dgm:pt>
    <dgm:pt modelId="{FF074598-4F40-4A0A-AFDB-7FB677B26445}">
      <dgm:prSet/>
      <dgm:spPr/>
      <dgm:t>
        <a:bodyPr/>
        <a:lstStyle/>
        <a:p>
          <a:r>
            <a:rPr lang="en-US"/>
            <a:t>Devices?</a:t>
          </a:r>
        </a:p>
      </dgm:t>
    </dgm:pt>
    <dgm:pt modelId="{1020CC74-15CF-4175-BFE0-7BC0D9EB78DB}" type="parTrans" cxnId="{D2A79FE5-3D11-4C7B-BCA6-4DCFBC93FF95}">
      <dgm:prSet/>
      <dgm:spPr/>
      <dgm:t>
        <a:bodyPr/>
        <a:lstStyle/>
        <a:p>
          <a:endParaRPr lang="en-US"/>
        </a:p>
      </dgm:t>
    </dgm:pt>
    <dgm:pt modelId="{CD260675-A729-468E-8CAF-0E460AC84E88}" type="sibTrans" cxnId="{D2A79FE5-3D11-4C7B-BCA6-4DCFBC93FF95}">
      <dgm:prSet/>
      <dgm:spPr/>
      <dgm:t>
        <a:bodyPr/>
        <a:lstStyle/>
        <a:p>
          <a:endParaRPr lang="en-US"/>
        </a:p>
      </dgm:t>
    </dgm:pt>
    <dgm:pt modelId="{AA8E44C1-EA9A-4597-BE3C-48B91E5EB1D6}">
      <dgm:prSet/>
      <dgm:spPr/>
      <dgm:t>
        <a:bodyPr/>
        <a:lstStyle/>
        <a:p>
          <a:r>
            <a:rPr lang="en-US"/>
            <a:t>Water?</a:t>
          </a:r>
        </a:p>
      </dgm:t>
    </dgm:pt>
    <dgm:pt modelId="{59B80B02-9884-499F-ADCA-7A8E73EC7299}" type="parTrans" cxnId="{47C5717C-7324-4638-8BFF-99C41A5EDC1F}">
      <dgm:prSet/>
      <dgm:spPr/>
      <dgm:t>
        <a:bodyPr/>
        <a:lstStyle/>
        <a:p>
          <a:endParaRPr lang="en-US"/>
        </a:p>
      </dgm:t>
    </dgm:pt>
    <dgm:pt modelId="{31F458E8-896A-477B-855B-9C434AE42259}" type="sibTrans" cxnId="{47C5717C-7324-4638-8BFF-99C41A5EDC1F}">
      <dgm:prSet/>
      <dgm:spPr/>
      <dgm:t>
        <a:bodyPr/>
        <a:lstStyle/>
        <a:p>
          <a:endParaRPr lang="en-US"/>
        </a:p>
      </dgm:t>
    </dgm:pt>
    <dgm:pt modelId="{CA82A1DF-1BB2-4E87-863A-29FF83112B91}">
      <dgm:prSet/>
      <dgm:spPr/>
      <dgm:t>
        <a:bodyPr/>
        <a:lstStyle/>
        <a:p>
          <a:r>
            <a:rPr lang="en-US"/>
            <a:t>Put everything else in your locker now. </a:t>
          </a:r>
        </a:p>
      </dgm:t>
    </dgm:pt>
    <dgm:pt modelId="{58525DDE-239A-49B2-870D-EE4E7BC5ABFC}" type="parTrans" cxnId="{AD286CF1-BF7A-4120-B1FA-B5843F587B45}">
      <dgm:prSet/>
      <dgm:spPr/>
      <dgm:t>
        <a:bodyPr/>
        <a:lstStyle/>
        <a:p>
          <a:endParaRPr lang="en-US"/>
        </a:p>
      </dgm:t>
    </dgm:pt>
    <dgm:pt modelId="{21C85D4F-719C-40FA-986A-4E6E1CE98A9C}" type="sibTrans" cxnId="{AD286CF1-BF7A-4120-B1FA-B5843F587B45}">
      <dgm:prSet/>
      <dgm:spPr/>
      <dgm:t>
        <a:bodyPr/>
        <a:lstStyle/>
        <a:p>
          <a:endParaRPr lang="en-US"/>
        </a:p>
      </dgm:t>
    </dgm:pt>
    <dgm:pt modelId="{CC35C1CE-00F2-4D70-BE1B-B3F76A281210}">
      <dgm:prSet/>
      <dgm:spPr/>
      <dgm:t>
        <a:bodyPr/>
        <a:lstStyle/>
        <a:p>
          <a:r>
            <a:rPr lang="en-US"/>
            <a:t>When you are done, sit down and show me you are ready to learn! </a:t>
          </a:r>
        </a:p>
      </dgm:t>
    </dgm:pt>
    <dgm:pt modelId="{DB93B812-640E-4C4F-B0A6-E1ED26D54AA5}" type="parTrans" cxnId="{7BDB436E-05D1-48DA-BBE3-5E358A84734A}">
      <dgm:prSet/>
      <dgm:spPr/>
      <dgm:t>
        <a:bodyPr/>
        <a:lstStyle/>
        <a:p>
          <a:endParaRPr lang="en-US"/>
        </a:p>
      </dgm:t>
    </dgm:pt>
    <dgm:pt modelId="{71371742-3FA1-4BE0-87FF-731D35B179F0}" type="sibTrans" cxnId="{7BDB436E-05D1-48DA-BBE3-5E358A84734A}">
      <dgm:prSet/>
      <dgm:spPr/>
      <dgm:t>
        <a:bodyPr/>
        <a:lstStyle/>
        <a:p>
          <a:endParaRPr lang="en-US"/>
        </a:p>
      </dgm:t>
    </dgm:pt>
    <dgm:pt modelId="{6B8B436F-98CF-4640-930F-156CD50FD876}" type="pres">
      <dgm:prSet presAssocID="{36948D15-89BE-456D-BED4-AB062C53360C}" presName="linear" presStyleCnt="0">
        <dgm:presLayoutVars>
          <dgm:animLvl val="lvl"/>
          <dgm:resizeHandles val="exact"/>
        </dgm:presLayoutVars>
      </dgm:prSet>
      <dgm:spPr/>
    </dgm:pt>
    <dgm:pt modelId="{2292F514-DADD-47CE-B1E9-4561BF247EB4}" type="pres">
      <dgm:prSet presAssocID="{CA36FAC8-3DAB-4E9F-97BF-60FE6B44339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8C096D3-B5F3-4D00-AFDF-908FC9029D5F}" type="pres">
      <dgm:prSet presAssocID="{CA36FAC8-3DAB-4E9F-97BF-60FE6B44339E}" presName="childText" presStyleLbl="revTx" presStyleIdx="0" presStyleCnt="1">
        <dgm:presLayoutVars>
          <dgm:bulletEnabled val="1"/>
        </dgm:presLayoutVars>
      </dgm:prSet>
      <dgm:spPr/>
    </dgm:pt>
    <dgm:pt modelId="{0D493520-50A0-4EE6-BEC2-DCC2534E4367}" type="pres">
      <dgm:prSet presAssocID="{CA82A1DF-1BB2-4E87-863A-29FF83112B9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684B2CF-D30F-421F-9EB8-C93ECC3DE762}" type="pres">
      <dgm:prSet presAssocID="{21C85D4F-719C-40FA-986A-4E6E1CE98A9C}" presName="spacer" presStyleCnt="0"/>
      <dgm:spPr/>
    </dgm:pt>
    <dgm:pt modelId="{1C3F512B-3C0C-4B14-91A1-9AC3F1E9968C}" type="pres">
      <dgm:prSet presAssocID="{CC35C1CE-00F2-4D70-BE1B-B3F76A28121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49A2120-C13E-4ED1-9478-064ABA9F61F1}" type="presOf" srcId="{FF074598-4F40-4A0A-AFDB-7FB677B26445}" destId="{28C096D3-B5F3-4D00-AFDF-908FC9029D5F}" srcOrd="0" destOrd="2" presId="urn:microsoft.com/office/officeart/2005/8/layout/vList2"/>
    <dgm:cxn modelId="{E0D23435-6900-492D-8EE8-224E529F54EB}" srcId="{CA36FAC8-3DAB-4E9F-97BF-60FE6B44339E}" destId="{A1EDBF26-072F-4371-9A13-B78001EA6DED}" srcOrd="1" destOrd="0" parTransId="{E6F2AEA1-A890-4DDB-A055-EA141CE85406}" sibTransId="{4DF048BA-6DEC-48F1-AF2B-C027DC41E4FE}"/>
    <dgm:cxn modelId="{63783E40-95D7-4155-B268-B9F77F085BCC}" srcId="{36948D15-89BE-456D-BED4-AB062C53360C}" destId="{CA36FAC8-3DAB-4E9F-97BF-60FE6B44339E}" srcOrd="0" destOrd="0" parTransId="{991914FB-3514-4FDE-A0C8-18A8B36CCCE9}" sibTransId="{1B0A2259-E0D0-47BD-BDFC-D9C137999028}"/>
    <dgm:cxn modelId="{650DE567-9CC1-4B93-A52E-194B51192F58}" type="presOf" srcId="{CC35C1CE-00F2-4D70-BE1B-B3F76A281210}" destId="{1C3F512B-3C0C-4B14-91A1-9AC3F1E9968C}" srcOrd="0" destOrd="0" presId="urn:microsoft.com/office/officeart/2005/8/layout/vList2"/>
    <dgm:cxn modelId="{7BDB436E-05D1-48DA-BBE3-5E358A84734A}" srcId="{36948D15-89BE-456D-BED4-AB062C53360C}" destId="{CC35C1CE-00F2-4D70-BE1B-B3F76A281210}" srcOrd="2" destOrd="0" parTransId="{DB93B812-640E-4C4F-B0A6-E1ED26D54AA5}" sibTransId="{71371742-3FA1-4BE0-87FF-731D35B179F0}"/>
    <dgm:cxn modelId="{48B38473-40B9-4495-A1CC-70595C5E6E84}" type="presOf" srcId="{A1EDBF26-072F-4371-9A13-B78001EA6DED}" destId="{28C096D3-B5F3-4D00-AFDF-908FC9029D5F}" srcOrd="0" destOrd="1" presId="urn:microsoft.com/office/officeart/2005/8/layout/vList2"/>
    <dgm:cxn modelId="{6F39D177-E8FA-4813-9E01-217129DBD173}" type="presOf" srcId="{36948D15-89BE-456D-BED4-AB062C53360C}" destId="{6B8B436F-98CF-4640-930F-156CD50FD876}" srcOrd="0" destOrd="0" presId="urn:microsoft.com/office/officeart/2005/8/layout/vList2"/>
    <dgm:cxn modelId="{47C5717C-7324-4638-8BFF-99C41A5EDC1F}" srcId="{CA36FAC8-3DAB-4E9F-97BF-60FE6B44339E}" destId="{AA8E44C1-EA9A-4597-BE3C-48B91E5EB1D6}" srcOrd="3" destOrd="0" parTransId="{59B80B02-9884-499F-ADCA-7A8E73EC7299}" sibTransId="{31F458E8-896A-477B-855B-9C434AE42259}"/>
    <dgm:cxn modelId="{50549B8B-6B78-46F1-AC1A-DFB7554DC30C}" type="presOf" srcId="{CA36FAC8-3DAB-4E9F-97BF-60FE6B44339E}" destId="{2292F514-DADD-47CE-B1E9-4561BF247EB4}" srcOrd="0" destOrd="0" presId="urn:microsoft.com/office/officeart/2005/8/layout/vList2"/>
    <dgm:cxn modelId="{E46281A9-D7E1-4F9D-BEE3-182110D59D57}" srcId="{CA36FAC8-3DAB-4E9F-97BF-60FE6B44339E}" destId="{2F4ABA32-B29A-4E64-88CF-9D2644B27EF9}" srcOrd="0" destOrd="0" parTransId="{D44A352E-DA30-4CE2-87D9-53EBEEFDDDA7}" sibTransId="{267F75A6-B8AA-4A00-92A2-89E4F03DD3ED}"/>
    <dgm:cxn modelId="{20B74FDE-E275-4D6E-8CD7-CF0D5DD0E642}" type="presOf" srcId="{AA8E44C1-EA9A-4597-BE3C-48B91E5EB1D6}" destId="{28C096D3-B5F3-4D00-AFDF-908FC9029D5F}" srcOrd="0" destOrd="3" presId="urn:microsoft.com/office/officeart/2005/8/layout/vList2"/>
    <dgm:cxn modelId="{D2A79FE5-3D11-4C7B-BCA6-4DCFBC93FF95}" srcId="{CA36FAC8-3DAB-4E9F-97BF-60FE6B44339E}" destId="{FF074598-4F40-4A0A-AFDB-7FB677B26445}" srcOrd="2" destOrd="0" parTransId="{1020CC74-15CF-4175-BFE0-7BC0D9EB78DB}" sibTransId="{CD260675-A729-468E-8CAF-0E460AC84E88}"/>
    <dgm:cxn modelId="{1A91FAE9-F2BE-499C-A668-8F8B62D1627F}" type="presOf" srcId="{CA82A1DF-1BB2-4E87-863A-29FF83112B91}" destId="{0D493520-50A0-4EE6-BEC2-DCC2534E4367}" srcOrd="0" destOrd="0" presId="urn:microsoft.com/office/officeart/2005/8/layout/vList2"/>
    <dgm:cxn modelId="{AD286CF1-BF7A-4120-B1FA-B5843F587B45}" srcId="{36948D15-89BE-456D-BED4-AB062C53360C}" destId="{CA82A1DF-1BB2-4E87-863A-29FF83112B91}" srcOrd="1" destOrd="0" parTransId="{58525DDE-239A-49B2-870D-EE4E7BC5ABFC}" sibTransId="{21C85D4F-719C-40FA-986A-4E6E1CE98A9C}"/>
    <dgm:cxn modelId="{77390EF4-9640-4D3A-A334-8C1E1D423FA3}" type="presOf" srcId="{2F4ABA32-B29A-4E64-88CF-9D2644B27EF9}" destId="{28C096D3-B5F3-4D00-AFDF-908FC9029D5F}" srcOrd="0" destOrd="0" presId="urn:microsoft.com/office/officeart/2005/8/layout/vList2"/>
    <dgm:cxn modelId="{D89CF993-DA62-42ED-96C8-D1BD9BEDC9A4}" type="presParOf" srcId="{6B8B436F-98CF-4640-930F-156CD50FD876}" destId="{2292F514-DADD-47CE-B1E9-4561BF247EB4}" srcOrd="0" destOrd="0" presId="urn:microsoft.com/office/officeart/2005/8/layout/vList2"/>
    <dgm:cxn modelId="{AF2E0C93-B7E3-49C4-8222-3AC6CF3C81F6}" type="presParOf" srcId="{6B8B436F-98CF-4640-930F-156CD50FD876}" destId="{28C096D3-B5F3-4D00-AFDF-908FC9029D5F}" srcOrd="1" destOrd="0" presId="urn:microsoft.com/office/officeart/2005/8/layout/vList2"/>
    <dgm:cxn modelId="{3EC1B0E5-770E-45E8-AC93-0695315433AD}" type="presParOf" srcId="{6B8B436F-98CF-4640-930F-156CD50FD876}" destId="{0D493520-50A0-4EE6-BEC2-DCC2534E4367}" srcOrd="2" destOrd="0" presId="urn:microsoft.com/office/officeart/2005/8/layout/vList2"/>
    <dgm:cxn modelId="{7A8F59BD-0E80-4FD3-874B-7F8F24F717AE}" type="presParOf" srcId="{6B8B436F-98CF-4640-930F-156CD50FD876}" destId="{1684B2CF-D30F-421F-9EB8-C93ECC3DE762}" srcOrd="3" destOrd="0" presId="urn:microsoft.com/office/officeart/2005/8/layout/vList2"/>
    <dgm:cxn modelId="{E02477DD-5011-497E-B004-0BCE52EBE5FB}" type="presParOf" srcId="{6B8B436F-98CF-4640-930F-156CD50FD876}" destId="{1C3F512B-3C0C-4B14-91A1-9AC3F1E9968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physique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fém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adj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6F67C107-4074-4BC0-A86B-13131974F0E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85FC6B37-7C1E-48C3-B201-E9BC5DF2C782}" type="parTrans" cxnId="{9D8E1001-4249-4896-B0FD-F3C30E04B1A4}">
      <dgm:prSet/>
      <dgm:spPr/>
      <dgm:t>
        <a:bodyPr/>
        <a:lstStyle/>
        <a:p>
          <a:endParaRPr lang="fr-FR" sz="1400"/>
        </a:p>
      </dgm:t>
    </dgm:pt>
    <dgm:pt modelId="{D907B083-D958-4A84-9DED-DB8B111F9B65}" type="sibTrans" cxnId="{9D8E1001-4249-4896-B0FD-F3C30E04B1A4}">
      <dgm:prSet/>
      <dgm:spPr/>
      <dgm:t>
        <a:bodyPr/>
        <a:lstStyle/>
        <a:p>
          <a:endParaRPr lang="fr-FR" sz="1400"/>
        </a:p>
      </dgm:t>
    </dgm:pt>
    <dgm:pt modelId="{E0EA2E4C-60A9-4157-851F-5C24E08C0150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avoir</a:t>
          </a:r>
          <a:endParaRPr lang="fr-FR" sz="1400" dirty="0"/>
        </a:p>
      </dgm:t>
    </dgm:pt>
    <dgm:pt modelId="{5F5B958F-6307-4F56-B337-2DC2E30B20F4}" type="parTrans" cxnId="{553E3AE6-F565-43F0-A534-61A545D725E1}">
      <dgm:prSet/>
      <dgm:spPr/>
      <dgm:t>
        <a:bodyPr/>
        <a:lstStyle/>
        <a:p>
          <a:endParaRPr lang="fr-FR" sz="1400"/>
        </a:p>
      </dgm:t>
    </dgm:pt>
    <dgm:pt modelId="{3B3B1A28-E599-4D27-970F-8FF505AB5F6F}" type="sibTrans" cxnId="{553E3AE6-F565-43F0-A534-61A545D725E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4C9CC90-B721-4F72-B212-60A2F6C54D3D}" type="pres">
      <dgm:prSet presAssocID="{E0EA2E4C-60A9-4157-851F-5C24E08C0150}" presName="parTxOnly" presStyleLbl="node1" presStyleIdx="4" presStyleCnt="7">
        <dgm:presLayoutVars>
          <dgm:bulletEnabled val="1"/>
        </dgm:presLayoutVars>
      </dgm:prSet>
      <dgm:spPr/>
    </dgm:pt>
    <dgm:pt modelId="{36EB0D21-8622-4594-A508-594FF9E5AB63}" type="pres">
      <dgm:prSet presAssocID="{3B3B1A28-E599-4D27-970F-8FF505AB5F6F}" presName="parSpace" presStyleCnt="0"/>
      <dgm:spPr/>
    </dgm:pt>
    <dgm:pt modelId="{F9BE5416-AEBB-401E-939B-6D851C222029}" type="pres">
      <dgm:prSet presAssocID="{6F67C107-4074-4BC0-A86B-13131974F0E4}" presName="parTxOnly" presStyleLbl="node1" presStyleIdx="5" presStyleCnt="7">
        <dgm:presLayoutVars>
          <dgm:bulletEnabled val="1"/>
        </dgm:presLayoutVars>
      </dgm:prSet>
      <dgm:spPr/>
    </dgm:pt>
    <dgm:pt modelId="{C10BC49A-F3F5-457C-8B2F-DFF3A4FBD72F}" type="pres">
      <dgm:prSet presAssocID="{D907B083-D958-4A84-9DED-DB8B111F9B65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9D8E1001-4249-4896-B0FD-F3C30E04B1A4}" srcId="{70A282F3-4515-4856-B2C0-86AA77246B51}" destId="{6F67C107-4074-4BC0-A86B-13131974F0E4}" srcOrd="5" destOrd="0" parTransId="{85FC6B37-7C1E-48C3-B201-E9BC5DF2C782}" sibTransId="{D907B083-D958-4A84-9DED-DB8B111F9B65}"/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12AAB366-9435-4CDB-8DA2-926EF596E95F}" type="presOf" srcId="{6F67C107-4074-4BC0-A86B-13131974F0E4}" destId="{F9BE5416-AEBB-401E-939B-6D851C222029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A139ABD-3836-4B9F-B3EF-3A9B62A557A0}" type="presOf" srcId="{E0EA2E4C-60A9-4157-851F-5C24E08C0150}" destId="{54C9CC90-B721-4F72-B212-60A2F6C54D3D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553E3AE6-F565-43F0-A534-61A545D725E1}" srcId="{70A282F3-4515-4856-B2C0-86AA77246B51}" destId="{E0EA2E4C-60A9-4157-851F-5C24E08C0150}" srcOrd="4" destOrd="0" parTransId="{5F5B958F-6307-4F56-B337-2DC2E30B20F4}" sibTransId="{3B3B1A28-E599-4D27-970F-8FF505AB5F6F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4C79231-BE51-4E09-BF0F-7FE9F8E7482D}" type="presParOf" srcId="{776A1F8C-5C31-4691-9C2B-A7F8DF456F32}" destId="{54C9CC90-B721-4F72-B212-60A2F6C54D3D}" srcOrd="8" destOrd="0" presId="urn:microsoft.com/office/officeart/2005/8/layout/hChevron3"/>
    <dgm:cxn modelId="{68D8270B-3586-4E83-9C75-07DA06926B1F}" type="presParOf" srcId="{776A1F8C-5C31-4691-9C2B-A7F8DF456F32}" destId="{36EB0D21-8622-4594-A508-594FF9E5AB63}" srcOrd="9" destOrd="0" presId="urn:microsoft.com/office/officeart/2005/8/layout/hChevron3"/>
    <dgm:cxn modelId="{B95F3A40-8F41-4A80-BFCE-C3E35E78793F}" type="presParOf" srcId="{776A1F8C-5C31-4691-9C2B-A7F8DF456F32}" destId="{F9BE5416-AEBB-401E-939B-6D851C222029}" srcOrd="10" destOrd="0" presId="urn:microsoft.com/office/officeart/2005/8/layout/hChevron3"/>
    <dgm:cxn modelId="{C144DE9F-E442-49A3-ABC2-6158E0AB731B}" type="presParOf" srcId="{776A1F8C-5C31-4691-9C2B-A7F8DF456F32}" destId="{C10BC49A-F3F5-457C-8B2F-DFF3A4FBD72F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physique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fém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adj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6F67C107-4074-4BC0-A86B-13131974F0E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85FC6B37-7C1E-48C3-B201-E9BC5DF2C782}" type="parTrans" cxnId="{9D8E1001-4249-4896-B0FD-F3C30E04B1A4}">
      <dgm:prSet/>
      <dgm:spPr/>
      <dgm:t>
        <a:bodyPr/>
        <a:lstStyle/>
        <a:p>
          <a:endParaRPr lang="fr-FR" sz="1400"/>
        </a:p>
      </dgm:t>
    </dgm:pt>
    <dgm:pt modelId="{D907B083-D958-4A84-9DED-DB8B111F9B65}" type="sibTrans" cxnId="{9D8E1001-4249-4896-B0FD-F3C30E04B1A4}">
      <dgm:prSet/>
      <dgm:spPr/>
      <dgm:t>
        <a:bodyPr/>
        <a:lstStyle/>
        <a:p>
          <a:endParaRPr lang="fr-FR" sz="1400"/>
        </a:p>
      </dgm:t>
    </dgm:pt>
    <dgm:pt modelId="{E0EA2E4C-60A9-4157-851F-5C24E08C0150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avoir</a:t>
          </a:r>
          <a:endParaRPr lang="fr-FR" sz="1400" dirty="0"/>
        </a:p>
      </dgm:t>
    </dgm:pt>
    <dgm:pt modelId="{5F5B958F-6307-4F56-B337-2DC2E30B20F4}" type="parTrans" cxnId="{553E3AE6-F565-43F0-A534-61A545D725E1}">
      <dgm:prSet/>
      <dgm:spPr/>
      <dgm:t>
        <a:bodyPr/>
        <a:lstStyle/>
        <a:p>
          <a:endParaRPr lang="fr-FR" sz="1400"/>
        </a:p>
      </dgm:t>
    </dgm:pt>
    <dgm:pt modelId="{3B3B1A28-E599-4D27-970F-8FF505AB5F6F}" type="sibTrans" cxnId="{553E3AE6-F565-43F0-A534-61A545D725E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4C9CC90-B721-4F72-B212-60A2F6C54D3D}" type="pres">
      <dgm:prSet presAssocID="{E0EA2E4C-60A9-4157-851F-5C24E08C0150}" presName="parTxOnly" presStyleLbl="node1" presStyleIdx="4" presStyleCnt="7">
        <dgm:presLayoutVars>
          <dgm:bulletEnabled val="1"/>
        </dgm:presLayoutVars>
      </dgm:prSet>
      <dgm:spPr/>
    </dgm:pt>
    <dgm:pt modelId="{36EB0D21-8622-4594-A508-594FF9E5AB63}" type="pres">
      <dgm:prSet presAssocID="{3B3B1A28-E599-4D27-970F-8FF505AB5F6F}" presName="parSpace" presStyleCnt="0"/>
      <dgm:spPr/>
    </dgm:pt>
    <dgm:pt modelId="{F9BE5416-AEBB-401E-939B-6D851C222029}" type="pres">
      <dgm:prSet presAssocID="{6F67C107-4074-4BC0-A86B-13131974F0E4}" presName="parTxOnly" presStyleLbl="node1" presStyleIdx="5" presStyleCnt="7">
        <dgm:presLayoutVars>
          <dgm:bulletEnabled val="1"/>
        </dgm:presLayoutVars>
      </dgm:prSet>
      <dgm:spPr/>
    </dgm:pt>
    <dgm:pt modelId="{C10BC49A-F3F5-457C-8B2F-DFF3A4FBD72F}" type="pres">
      <dgm:prSet presAssocID="{D907B083-D958-4A84-9DED-DB8B111F9B65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9D8E1001-4249-4896-B0FD-F3C30E04B1A4}" srcId="{70A282F3-4515-4856-B2C0-86AA77246B51}" destId="{6F67C107-4074-4BC0-A86B-13131974F0E4}" srcOrd="5" destOrd="0" parTransId="{85FC6B37-7C1E-48C3-B201-E9BC5DF2C782}" sibTransId="{D907B083-D958-4A84-9DED-DB8B111F9B65}"/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12AAB366-9435-4CDB-8DA2-926EF596E95F}" type="presOf" srcId="{6F67C107-4074-4BC0-A86B-13131974F0E4}" destId="{F9BE5416-AEBB-401E-939B-6D851C222029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A139ABD-3836-4B9F-B3EF-3A9B62A557A0}" type="presOf" srcId="{E0EA2E4C-60A9-4157-851F-5C24E08C0150}" destId="{54C9CC90-B721-4F72-B212-60A2F6C54D3D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553E3AE6-F565-43F0-A534-61A545D725E1}" srcId="{70A282F3-4515-4856-B2C0-86AA77246B51}" destId="{E0EA2E4C-60A9-4157-851F-5C24E08C0150}" srcOrd="4" destOrd="0" parTransId="{5F5B958F-6307-4F56-B337-2DC2E30B20F4}" sibTransId="{3B3B1A28-E599-4D27-970F-8FF505AB5F6F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4C79231-BE51-4E09-BF0F-7FE9F8E7482D}" type="presParOf" srcId="{776A1F8C-5C31-4691-9C2B-A7F8DF456F32}" destId="{54C9CC90-B721-4F72-B212-60A2F6C54D3D}" srcOrd="8" destOrd="0" presId="urn:microsoft.com/office/officeart/2005/8/layout/hChevron3"/>
    <dgm:cxn modelId="{68D8270B-3586-4E83-9C75-07DA06926B1F}" type="presParOf" srcId="{776A1F8C-5C31-4691-9C2B-A7F8DF456F32}" destId="{36EB0D21-8622-4594-A508-594FF9E5AB63}" srcOrd="9" destOrd="0" presId="urn:microsoft.com/office/officeart/2005/8/layout/hChevron3"/>
    <dgm:cxn modelId="{B95F3A40-8F41-4A80-BFCE-C3E35E78793F}" type="presParOf" srcId="{776A1F8C-5C31-4691-9C2B-A7F8DF456F32}" destId="{F9BE5416-AEBB-401E-939B-6D851C222029}" srcOrd="10" destOrd="0" presId="urn:microsoft.com/office/officeart/2005/8/layout/hChevron3"/>
    <dgm:cxn modelId="{C144DE9F-E442-49A3-ABC2-6158E0AB731B}" type="presParOf" srcId="{776A1F8C-5C31-4691-9C2B-A7F8DF456F32}" destId="{C10BC49A-F3F5-457C-8B2F-DFF3A4FBD72F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physique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fém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adj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6F67C107-4074-4BC0-A86B-13131974F0E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85FC6B37-7C1E-48C3-B201-E9BC5DF2C782}" type="parTrans" cxnId="{9D8E1001-4249-4896-B0FD-F3C30E04B1A4}">
      <dgm:prSet/>
      <dgm:spPr/>
      <dgm:t>
        <a:bodyPr/>
        <a:lstStyle/>
        <a:p>
          <a:endParaRPr lang="fr-FR" sz="1400"/>
        </a:p>
      </dgm:t>
    </dgm:pt>
    <dgm:pt modelId="{D907B083-D958-4A84-9DED-DB8B111F9B65}" type="sibTrans" cxnId="{9D8E1001-4249-4896-B0FD-F3C30E04B1A4}">
      <dgm:prSet/>
      <dgm:spPr/>
      <dgm:t>
        <a:bodyPr/>
        <a:lstStyle/>
        <a:p>
          <a:endParaRPr lang="fr-FR" sz="1400"/>
        </a:p>
      </dgm:t>
    </dgm:pt>
    <dgm:pt modelId="{E0EA2E4C-60A9-4157-851F-5C24E08C0150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avoir</a:t>
          </a:r>
          <a:endParaRPr lang="fr-FR" sz="1400" dirty="0"/>
        </a:p>
      </dgm:t>
    </dgm:pt>
    <dgm:pt modelId="{5F5B958F-6307-4F56-B337-2DC2E30B20F4}" type="parTrans" cxnId="{553E3AE6-F565-43F0-A534-61A545D725E1}">
      <dgm:prSet/>
      <dgm:spPr/>
      <dgm:t>
        <a:bodyPr/>
        <a:lstStyle/>
        <a:p>
          <a:endParaRPr lang="fr-FR" sz="1400"/>
        </a:p>
      </dgm:t>
    </dgm:pt>
    <dgm:pt modelId="{3B3B1A28-E599-4D27-970F-8FF505AB5F6F}" type="sibTrans" cxnId="{553E3AE6-F565-43F0-A534-61A545D725E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4C9CC90-B721-4F72-B212-60A2F6C54D3D}" type="pres">
      <dgm:prSet presAssocID="{E0EA2E4C-60A9-4157-851F-5C24E08C0150}" presName="parTxOnly" presStyleLbl="node1" presStyleIdx="4" presStyleCnt="7">
        <dgm:presLayoutVars>
          <dgm:bulletEnabled val="1"/>
        </dgm:presLayoutVars>
      </dgm:prSet>
      <dgm:spPr/>
    </dgm:pt>
    <dgm:pt modelId="{36EB0D21-8622-4594-A508-594FF9E5AB63}" type="pres">
      <dgm:prSet presAssocID="{3B3B1A28-E599-4D27-970F-8FF505AB5F6F}" presName="parSpace" presStyleCnt="0"/>
      <dgm:spPr/>
    </dgm:pt>
    <dgm:pt modelId="{F9BE5416-AEBB-401E-939B-6D851C222029}" type="pres">
      <dgm:prSet presAssocID="{6F67C107-4074-4BC0-A86B-13131974F0E4}" presName="parTxOnly" presStyleLbl="node1" presStyleIdx="5" presStyleCnt="7">
        <dgm:presLayoutVars>
          <dgm:bulletEnabled val="1"/>
        </dgm:presLayoutVars>
      </dgm:prSet>
      <dgm:spPr/>
    </dgm:pt>
    <dgm:pt modelId="{C10BC49A-F3F5-457C-8B2F-DFF3A4FBD72F}" type="pres">
      <dgm:prSet presAssocID="{D907B083-D958-4A84-9DED-DB8B111F9B65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9D8E1001-4249-4896-B0FD-F3C30E04B1A4}" srcId="{70A282F3-4515-4856-B2C0-86AA77246B51}" destId="{6F67C107-4074-4BC0-A86B-13131974F0E4}" srcOrd="5" destOrd="0" parTransId="{85FC6B37-7C1E-48C3-B201-E9BC5DF2C782}" sibTransId="{D907B083-D958-4A84-9DED-DB8B111F9B65}"/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12AAB366-9435-4CDB-8DA2-926EF596E95F}" type="presOf" srcId="{6F67C107-4074-4BC0-A86B-13131974F0E4}" destId="{F9BE5416-AEBB-401E-939B-6D851C222029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A139ABD-3836-4B9F-B3EF-3A9B62A557A0}" type="presOf" srcId="{E0EA2E4C-60A9-4157-851F-5C24E08C0150}" destId="{54C9CC90-B721-4F72-B212-60A2F6C54D3D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553E3AE6-F565-43F0-A534-61A545D725E1}" srcId="{70A282F3-4515-4856-B2C0-86AA77246B51}" destId="{E0EA2E4C-60A9-4157-851F-5C24E08C0150}" srcOrd="4" destOrd="0" parTransId="{5F5B958F-6307-4F56-B337-2DC2E30B20F4}" sibTransId="{3B3B1A28-E599-4D27-970F-8FF505AB5F6F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4C79231-BE51-4E09-BF0F-7FE9F8E7482D}" type="presParOf" srcId="{776A1F8C-5C31-4691-9C2B-A7F8DF456F32}" destId="{54C9CC90-B721-4F72-B212-60A2F6C54D3D}" srcOrd="8" destOrd="0" presId="urn:microsoft.com/office/officeart/2005/8/layout/hChevron3"/>
    <dgm:cxn modelId="{68D8270B-3586-4E83-9C75-07DA06926B1F}" type="presParOf" srcId="{776A1F8C-5C31-4691-9C2B-A7F8DF456F32}" destId="{36EB0D21-8622-4594-A508-594FF9E5AB63}" srcOrd="9" destOrd="0" presId="urn:microsoft.com/office/officeart/2005/8/layout/hChevron3"/>
    <dgm:cxn modelId="{B95F3A40-8F41-4A80-BFCE-C3E35E78793F}" type="presParOf" srcId="{776A1F8C-5C31-4691-9C2B-A7F8DF456F32}" destId="{F9BE5416-AEBB-401E-939B-6D851C222029}" srcOrd="10" destOrd="0" presId="urn:microsoft.com/office/officeart/2005/8/layout/hChevron3"/>
    <dgm:cxn modelId="{C144DE9F-E442-49A3-ABC2-6158E0AB731B}" type="presParOf" srcId="{776A1F8C-5C31-4691-9C2B-A7F8DF456F32}" destId="{C10BC49A-F3F5-457C-8B2F-DFF3A4FBD72F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physique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fém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adj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6F67C107-4074-4BC0-A86B-13131974F0E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85FC6B37-7C1E-48C3-B201-E9BC5DF2C782}" type="parTrans" cxnId="{9D8E1001-4249-4896-B0FD-F3C30E04B1A4}">
      <dgm:prSet/>
      <dgm:spPr/>
      <dgm:t>
        <a:bodyPr/>
        <a:lstStyle/>
        <a:p>
          <a:endParaRPr lang="fr-FR" sz="1400"/>
        </a:p>
      </dgm:t>
    </dgm:pt>
    <dgm:pt modelId="{D907B083-D958-4A84-9DED-DB8B111F9B65}" type="sibTrans" cxnId="{9D8E1001-4249-4896-B0FD-F3C30E04B1A4}">
      <dgm:prSet/>
      <dgm:spPr/>
      <dgm:t>
        <a:bodyPr/>
        <a:lstStyle/>
        <a:p>
          <a:endParaRPr lang="fr-FR" sz="1400"/>
        </a:p>
      </dgm:t>
    </dgm:pt>
    <dgm:pt modelId="{E0EA2E4C-60A9-4157-851F-5C24E08C0150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avoir</a:t>
          </a:r>
          <a:endParaRPr lang="fr-FR" sz="1400" dirty="0"/>
        </a:p>
      </dgm:t>
    </dgm:pt>
    <dgm:pt modelId="{5F5B958F-6307-4F56-B337-2DC2E30B20F4}" type="parTrans" cxnId="{553E3AE6-F565-43F0-A534-61A545D725E1}">
      <dgm:prSet/>
      <dgm:spPr/>
      <dgm:t>
        <a:bodyPr/>
        <a:lstStyle/>
        <a:p>
          <a:endParaRPr lang="fr-FR" sz="1400"/>
        </a:p>
      </dgm:t>
    </dgm:pt>
    <dgm:pt modelId="{3B3B1A28-E599-4D27-970F-8FF505AB5F6F}" type="sibTrans" cxnId="{553E3AE6-F565-43F0-A534-61A545D725E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4C9CC90-B721-4F72-B212-60A2F6C54D3D}" type="pres">
      <dgm:prSet presAssocID="{E0EA2E4C-60A9-4157-851F-5C24E08C0150}" presName="parTxOnly" presStyleLbl="node1" presStyleIdx="4" presStyleCnt="7">
        <dgm:presLayoutVars>
          <dgm:bulletEnabled val="1"/>
        </dgm:presLayoutVars>
      </dgm:prSet>
      <dgm:spPr/>
    </dgm:pt>
    <dgm:pt modelId="{36EB0D21-8622-4594-A508-594FF9E5AB63}" type="pres">
      <dgm:prSet presAssocID="{3B3B1A28-E599-4D27-970F-8FF505AB5F6F}" presName="parSpace" presStyleCnt="0"/>
      <dgm:spPr/>
    </dgm:pt>
    <dgm:pt modelId="{F9BE5416-AEBB-401E-939B-6D851C222029}" type="pres">
      <dgm:prSet presAssocID="{6F67C107-4074-4BC0-A86B-13131974F0E4}" presName="parTxOnly" presStyleLbl="node1" presStyleIdx="5" presStyleCnt="7">
        <dgm:presLayoutVars>
          <dgm:bulletEnabled val="1"/>
        </dgm:presLayoutVars>
      </dgm:prSet>
      <dgm:spPr/>
    </dgm:pt>
    <dgm:pt modelId="{C10BC49A-F3F5-457C-8B2F-DFF3A4FBD72F}" type="pres">
      <dgm:prSet presAssocID="{D907B083-D958-4A84-9DED-DB8B111F9B65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9D8E1001-4249-4896-B0FD-F3C30E04B1A4}" srcId="{70A282F3-4515-4856-B2C0-86AA77246B51}" destId="{6F67C107-4074-4BC0-A86B-13131974F0E4}" srcOrd="5" destOrd="0" parTransId="{85FC6B37-7C1E-48C3-B201-E9BC5DF2C782}" sibTransId="{D907B083-D958-4A84-9DED-DB8B111F9B65}"/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12AAB366-9435-4CDB-8DA2-926EF596E95F}" type="presOf" srcId="{6F67C107-4074-4BC0-A86B-13131974F0E4}" destId="{F9BE5416-AEBB-401E-939B-6D851C222029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A139ABD-3836-4B9F-B3EF-3A9B62A557A0}" type="presOf" srcId="{E0EA2E4C-60A9-4157-851F-5C24E08C0150}" destId="{54C9CC90-B721-4F72-B212-60A2F6C54D3D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553E3AE6-F565-43F0-A534-61A545D725E1}" srcId="{70A282F3-4515-4856-B2C0-86AA77246B51}" destId="{E0EA2E4C-60A9-4157-851F-5C24E08C0150}" srcOrd="4" destOrd="0" parTransId="{5F5B958F-6307-4F56-B337-2DC2E30B20F4}" sibTransId="{3B3B1A28-E599-4D27-970F-8FF505AB5F6F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4C79231-BE51-4E09-BF0F-7FE9F8E7482D}" type="presParOf" srcId="{776A1F8C-5C31-4691-9C2B-A7F8DF456F32}" destId="{54C9CC90-B721-4F72-B212-60A2F6C54D3D}" srcOrd="8" destOrd="0" presId="urn:microsoft.com/office/officeart/2005/8/layout/hChevron3"/>
    <dgm:cxn modelId="{68D8270B-3586-4E83-9C75-07DA06926B1F}" type="presParOf" srcId="{776A1F8C-5C31-4691-9C2B-A7F8DF456F32}" destId="{36EB0D21-8622-4594-A508-594FF9E5AB63}" srcOrd="9" destOrd="0" presId="urn:microsoft.com/office/officeart/2005/8/layout/hChevron3"/>
    <dgm:cxn modelId="{B95F3A40-8F41-4A80-BFCE-C3E35E78793F}" type="presParOf" srcId="{776A1F8C-5C31-4691-9C2B-A7F8DF456F32}" destId="{F9BE5416-AEBB-401E-939B-6D851C222029}" srcOrd="10" destOrd="0" presId="urn:microsoft.com/office/officeart/2005/8/layout/hChevron3"/>
    <dgm:cxn modelId="{C144DE9F-E442-49A3-ABC2-6158E0AB731B}" type="presParOf" srcId="{776A1F8C-5C31-4691-9C2B-A7F8DF456F32}" destId="{C10BC49A-F3F5-457C-8B2F-DFF3A4FBD72F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physique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fém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adj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6F67C107-4074-4BC0-A86B-13131974F0E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85FC6B37-7C1E-48C3-B201-E9BC5DF2C782}" type="parTrans" cxnId="{9D8E1001-4249-4896-B0FD-F3C30E04B1A4}">
      <dgm:prSet/>
      <dgm:spPr/>
      <dgm:t>
        <a:bodyPr/>
        <a:lstStyle/>
        <a:p>
          <a:endParaRPr lang="fr-FR" sz="1400"/>
        </a:p>
      </dgm:t>
    </dgm:pt>
    <dgm:pt modelId="{D907B083-D958-4A84-9DED-DB8B111F9B65}" type="sibTrans" cxnId="{9D8E1001-4249-4896-B0FD-F3C30E04B1A4}">
      <dgm:prSet/>
      <dgm:spPr/>
      <dgm:t>
        <a:bodyPr/>
        <a:lstStyle/>
        <a:p>
          <a:endParaRPr lang="fr-FR" sz="1400"/>
        </a:p>
      </dgm:t>
    </dgm:pt>
    <dgm:pt modelId="{E0EA2E4C-60A9-4157-851F-5C24E08C0150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avoir</a:t>
          </a:r>
          <a:endParaRPr lang="fr-FR" sz="1400" dirty="0"/>
        </a:p>
      </dgm:t>
    </dgm:pt>
    <dgm:pt modelId="{5F5B958F-6307-4F56-B337-2DC2E30B20F4}" type="parTrans" cxnId="{553E3AE6-F565-43F0-A534-61A545D725E1}">
      <dgm:prSet/>
      <dgm:spPr/>
      <dgm:t>
        <a:bodyPr/>
        <a:lstStyle/>
        <a:p>
          <a:endParaRPr lang="fr-FR" sz="1400"/>
        </a:p>
      </dgm:t>
    </dgm:pt>
    <dgm:pt modelId="{3B3B1A28-E599-4D27-970F-8FF505AB5F6F}" type="sibTrans" cxnId="{553E3AE6-F565-43F0-A534-61A545D725E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4C9CC90-B721-4F72-B212-60A2F6C54D3D}" type="pres">
      <dgm:prSet presAssocID="{E0EA2E4C-60A9-4157-851F-5C24E08C0150}" presName="parTxOnly" presStyleLbl="node1" presStyleIdx="4" presStyleCnt="7">
        <dgm:presLayoutVars>
          <dgm:bulletEnabled val="1"/>
        </dgm:presLayoutVars>
      </dgm:prSet>
      <dgm:spPr/>
    </dgm:pt>
    <dgm:pt modelId="{36EB0D21-8622-4594-A508-594FF9E5AB63}" type="pres">
      <dgm:prSet presAssocID="{3B3B1A28-E599-4D27-970F-8FF505AB5F6F}" presName="parSpace" presStyleCnt="0"/>
      <dgm:spPr/>
    </dgm:pt>
    <dgm:pt modelId="{F9BE5416-AEBB-401E-939B-6D851C222029}" type="pres">
      <dgm:prSet presAssocID="{6F67C107-4074-4BC0-A86B-13131974F0E4}" presName="parTxOnly" presStyleLbl="node1" presStyleIdx="5" presStyleCnt="7">
        <dgm:presLayoutVars>
          <dgm:bulletEnabled val="1"/>
        </dgm:presLayoutVars>
      </dgm:prSet>
      <dgm:spPr/>
    </dgm:pt>
    <dgm:pt modelId="{C10BC49A-F3F5-457C-8B2F-DFF3A4FBD72F}" type="pres">
      <dgm:prSet presAssocID="{D907B083-D958-4A84-9DED-DB8B111F9B65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9D8E1001-4249-4896-B0FD-F3C30E04B1A4}" srcId="{70A282F3-4515-4856-B2C0-86AA77246B51}" destId="{6F67C107-4074-4BC0-A86B-13131974F0E4}" srcOrd="5" destOrd="0" parTransId="{85FC6B37-7C1E-48C3-B201-E9BC5DF2C782}" sibTransId="{D907B083-D958-4A84-9DED-DB8B111F9B65}"/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12AAB366-9435-4CDB-8DA2-926EF596E95F}" type="presOf" srcId="{6F67C107-4074-4BC0-A86B-13131974F0E4}" destId="{F9BE5416-AEBB-401E-939B-6D851C222029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A139ABD-3836-4B9F-B3EF-3A9B62A557A0}" type="presOf" srcId="{E0EA2E4C-60A9-4157-851F-5C24E08C0150}" destId="{54C9CC90-B721-4F72-B212-60A2F6C54D3D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553E3AE6-F565-43F0-A534-61A545D725E1}" srcId="{70A282F3-4515-4856-B2C0-86AA77246B51}" destId="{E0EA2E4C-60A9-4157-851F-5C24E08C0150}" srcOrd="4" destOrd="0" parTransId="{5F5B958F-6307-4F56-B337-2DC2E30B20F4}" sibTransId="{3B3B1A28-E599-4D27-970F-8FF505AB5F6F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4C79231-BE51-4E09-BF0F-7FE9F8E7482D}" type="presParOf" srcId="{776A1F8C-5C31-4691-9C2B-A7F8DF456F32}" destId="{54C9CC90-B721-4F72-B212-60A2F6C54D3D}" srcOrd="8" destOrd="0" presId="urn:microsoft.com/office/officeart/2005/8/layout/hChevron3"/>
    <dgm:cxn modelId="{68D8270B-3586-4E83-9C75-07DA06926B1F}" type="presParOf" srcId="{776A1F8C-5C31-4691-9C2B-A7F8DF456F32}" destId="{36EB0D21-8622-4594-A508-594FF9E5AB63}" srcOrd="9" destOrd="0" presId="urn:microsoft.com/office/officeart/2005/8/layout/hChevron3"/>
    <dgm:cxn modelId="{B95F3A40-8F41-4A80-BFCE-C3E35E78793F}" type="presParOf" srcId="{776A1F8C-5C31-4691-9C2B-A7F8DF456F32}" destId="{F9BE5416-AEBB-401E-939B-6D851C222029}" srcOrd="10" destOrd="0" presId="urn:microsoft.com/office/officeart/2005/8/layout/hChevron3"/>
    <dgm:cxn modelId="{C144DE9F-E442-49A3-ABC2-6158E0AB731B}" type="presParOf" srcId="{776A1F8C-5C31-4691-9C2B-A7F8DF456F32}" destId="{C10BC49A-F3F5-457C-8B2F-DFF3A4FBD72F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physique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fém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adj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6F67C107-4074-4BC0-A86B-13131974F0E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85FC6B37-7C1E-48C3-B201-E9BC5DF2C782}" type="parTrans" cxnId="{9D8E1001-4249-4896-B0FD-F3C30E04B1A4}">
      <dgm:prSet/>
      <dgm:spPr/>
      <dgm:t>
        <a:bodyPr/>
        <a:lstStyle/>
        <a:p>
          <a:endParaRPr lang="fr-FR" sz="1400"/>
        </a:p>
      </dgm:t>
    </dgm:pt>
    <dgm:pt modelId="{D907B083-D958-4A84-9DED-DB8B111F9B65}" type="sibTrans" cxnId="{9D8E1001-4249-4896-B0FD-F3C30E04B1A4}">
      <dgm:prSet/>
      <dgm:spPr/>
      <dgm:t>
        <a:bodyPr/>
        <a:lstStyle/>
        <a:p>
          <a:endParaRPr lang="fr-FR" sz="1400"/>
        </a:p>
      </dgm:t>
    </dgm:pt>
    <dgm:pt modelId="{E0EA2E4C-60A9-4157-851F-5C24E08C0150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avoir</a:t>
          </a:r>
          <a:endParaRPr lang="fr-FR" sz="1400" dirty="0"/>
        </a:p>
      </dgm:t>
    </dgm:pt>
    <dgm:pt modelId="{5F5B958F-6307-4F56-B337-2DC2E30B20F4}" type="parTrans" cxnId="{553E3AE6-F565-43F0-A534-61A545D725E1}">
      <dgm:prSet/>
      <dgm:spPr/>
      <dgm:t>
        <a:bodyPr/>
        <a:lstStyle/>
        <a:p>
          <a:endParaRPr lang="fr-FR" sz="1400"/>
        </a:p>
      </dgm:t>
    </dgm:pt>
    <dgm:pt modelId="{3B3B1A28-E599-4D27-970F-8FF505AB5F6F}" type="sibTrans" cxnId="{553E3AE6-F565-43F0-A534-61A545D725E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4C9CC90-B721-4F72-B212-60A2F6C54D3D}" type="pres">
      <dgm:prSet presAssocID="{E0EA2E4C-60A9-4157-851F-5C24E08C0150}" presName="parTxOnly" presStyleLbl="node1" presStyleIdx="4" presStyleCnt="7">
        <dgm:presLayoutVars>
          <dgm:bulletEnabled val="1"/>
        </dgm:presLayoutVars>
      </dgm:prSet>
      <dgm:spPr/>
    </dgm:pt>
    <dgm:pt modelId="{36EB0D21-8622-4594-A508-594FF9E5AB63}" type="pres">
      <dgm:prSet presAssocID="{3B3B1A28-E599-4D27-970F-8FF505AB5F6F}" presName="parSpace" presStyleCnt="0"/>
      <dgm:spPr/>
    </dgm:pt>
    <dgm:pt modelId="{F9BE5416-AEBB-401E-939B-6D851C222029}" type="pres">
      <dgm:prSet presAssocID="{6F67C107-4074-4BC0-A86B-13131974F0E4}" presName="parTxOnly" presStyleLbl="node1" presStyleIdx="5" presStyleCnt="7">
        <dgm:presLayoutVars>
          <dgm:bulletEnabled val="1"/>
        </dgm:presLayoutVars>
      </dgm:prSet>
      <dgm:spPr/>
    </dgm:pt>
    <dgm:pt modelId="{C10BC49A-F3F5-457C-8B2F-DFF3A4FBD72F}" type="pres">
      <dgm:prSet presAssocID="{D907B083-D958-4A84-9DED-DB8B111F9B65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9D8E1001-4249-4896-B0FD-F3C30E04B1A4}" srcId="{70A282F3-4515-4856-B2C0-86AA77246B51}" destId="{6F67C107-4074-4BC0-A86B-13131974F0E4}" srcOrd="5" destOrd="0" parTransId="{85FC6B37-7C1E-48C3-B201-E9BC5DF2C782}" sibTransId="{D907B083-D958-4A84-9DED-DB8B111F9B65}"/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12AAB366-9435-4CDB-8DA2-926EF596E95F}" type="presOf" srcId="{6F67C107-4074-4BC0-A86B-13131974F0E4}" destId="{F9BE5416-AEBB-401E-939B-6D851C222029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A139ABD-3836-4B9F-B3EF-3A9B62A557A0}" type="presOf" srcId="{E0EA2E4C-60A9-4157-851F-5C24E08C0150}" destId="{54C9CC90-B721-4F72-B212-60A2F6C54D3D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553E3AE6-F565-43F0-A534-61A545D725E1}" srcId="{70A282F3-4515-4856-B2C0-86AA77246B51}" destId="{E0EA2E4C-60A9-4157-851F-5C24E08C0150}" srcOrd="4" destOrd="0" parTransId="{5F5B958F-6307-4F56-B337-2DC2E30B20F4}" sibTransId="{3B3B1A28-E599-4D27-970F-8FF505AB5F6F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4C79231-BE51-4E09-BF0F-7FE9F8E7482D}" type="presParOf" srcId="{776A1F8C-5C31-4691-9C2B-A7F8DF456F32}" destId="{54C9CC90-B721-4F72-B212-60A2F6C54D3D}" srcOrd="8" destOrd="0" presId="urn:microsoft.com/office/officeart/2005/8/layout/hChevron3"/>
    <dgm:cxn modelId="{68D8270B-3586-4E83-9C75-07DA06926B1F}" type="presParOf" srcId="{776A1F8C-5C31-4691-9C2B-A7F8DF456F32}" destId="{36EB0D21-8622-4594-A508-594FF9E5AB63}" srcOrd="9" destOrd="0" presId="urn:microsoft.com/office/officeart/2005/8/layout/hChevron3"/>
    <dgm:cxn modelId="{B95F3A40-8F41-4A80-BFCE-C3E35E78793F}" type="presParOf" srcId="{776A1F8C-5C31-4691-9C2B-A7F8DF456F32}" destId="{F9BE5416-AEBB-401E-939B-6D851C222029}" srcOrd="10" destOrd="0" presId="urn:microsoft.com/office/officeart/2005/8/layout/hChevron3"/>
    <dgm:cxn modelId="{C144DE9F-E442-49A3-ABC2-6158E0AB731B}" type="presParOf" srcId="{776A1F8C-5C31-4691-9C2B-A7F8DF456F32}" destId="{C10BC49A-F3F5-457C-8B2F-DFF3A4FBD72F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2000" b="1" noProof="0" dirty="0"/>
            <a:t>Grammaire</a:t>
          </a:r>
        </a:p>
        <a:p>
          <a:pPr rtl="0"/>
          <a:r>
            <a:rPr lang="fr-FR" sz="2000" b="0" noProof="0" dirty="0"/>
            <a:t>- Le féminin des adjectifs</a:t>
          </a:r>
        </a:p>
        <a:p>
          <a:pPr rtl="0"/>
          <a:r>
            <a:rPr lang="fr-FR" sz="2000" b="0" noProof="0" dirty="0"/>
            <a:t>- Le verbe AVOIR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2000" b="1" noProof="0" dirty="0"/>
            <a:t>Culture</a:t>
          </a:r>
        </a:p>
        <a:p>
          <a:pPr rtl="0"/>
          <a:r>
            <a:rPr lang="fr-FR" sz="2000" b="0" strike="sngStrike" noProof="0" dirty="0"/>
            <a:t>- L’équipe de France de football féminin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2000" b="1" noProof="0" dirty="0"/>
            <a:t>Vocabulaire</a:t>
          </a:r>
        </a:p>
        <a:p>
          <a:pPr rtl="0"/>
          <a:r>
            <a:rPr lang="fr-FR" sz="2000" b="0" noProof="0" dirty="0"/>
            <a:t>- L’apparence physique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2941" custLinFactY="200000" custLinFactNeighborX="-83" custLinFactNeighborY="234055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physique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fém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adj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6F67C107-4074-4BC0-A86B-13131974F0E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85FC6B37-7C1E-48C3-B201-E9BC5DF2C782}" type="parTrans" cxnId="{9D8E1001-4249-4896-B0FD-F3C30E04B1A4}">
      <dgm:prSet/>
      <dgm:spPr/>
      <dgm:t>
        <a:bodyPr/>
        <a:lstStyle/>
        <a:p>
          <a:endParaRPr lang="fr-FR" sz="1400"/>
        </a:p>
      </dgm:t>
    </dgm:pt>
    <dgm:pt modelId="{D907B083-D958-4A84-9DED-DB8B111F9B65}" type="sibTrans" cxnId="{9D8E1001-4249-4896-B0FD-F3C30E04B1A4}">
      <dgm:prSet/>
      <dgm:spPr/>
      <dgm:t>
        <a:bodyPr/>
        <a:lstStyle/>
        <a:p>
          <a:endParaRPr lang="fr-FR" sz="1400"/>
        </a:p>
      </dgm:t>
    </dgm:pt>
    <dgm:pt modelId="{E0EA2E4C-60A9-4157-851F-5C24E08C0150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avoir</a:t>
          </a:r>
          <a:endParaRPr lang="fr-FR" sz="1400" dirty="0"/>
        </a:p>
      </dgm:t>
    </dgm:pt>
    <dgm:pt modelId="{5F5B958F-6307-4F56-B337-2DC2E30B20F4}" type="parTrans" cxnId="{553E3AE6-F565-43F0-A534-61A545D725E1}">
      <dgm:prSet/>
      <dgm:spPr/>
      <dgm:t>
        <a:bodyPr/>
        <a:lstStyle/>
        <a:p>
          <a:endParaRPr lang="fr-FR" sz="1400"/>
        </a:p>
      </dgm:t>
    </dgm:pt>
    <dgm:pt modelId="{3B3B1A28-E599-4D27-970F-8FF505AB5F6F}" type="sibTrans" cxnId="{553E3AE6-F565-43F0-A534-61A545D725E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4C9CC90-B721-4F72-B212-60A2F6C54D3D}" type="pres">
      <dgm:prSet presAssocID="{E0EA2E4C-60A9-4157-851F-5C24E08C0150}" presName="parTxOnly" presStyleLbl="node1" presStyleIdx="4" presStyleCnt="7">
        <dgm:presLayoutVars>
          <dgm:bulletEnabled val="1"/>
        </dgm:presLayoutVars>
      </dgm:prSet>
      <dgm:spPr/>
    </dgm:pt>
    <dgm:pt modelId="{36EB0D21-8622-4594-A508-594FF9E5AB63}" type="pres">
      <dgm:prSet presAssocID="{3B3B1A28-E599-4D27-970F-8FF505AB5F6F}" presName="parSpace" presStyleCnt="0"/>
      <dgm:spPr/>
    </dgm:pt>
    <dgm:pt modelId="{F9BE5416-AEBB-401E-939B-6D851C222029}" type="pres">
      <dgm:prSet presAssocID="{6F67C107-4074-4BC0-A86B-13131974F0E4}" presName="parTxOnly" presStyleLbl="node1" presStyleIdx="5" presStyleCnt="7">
        <dgm:presLayoutVars>
          <dgm:bulletEnabled val="1"/>
        </dgm:presLayoutVars>
      </dgm:prSet>
      <dgm:spPr/>
    </dgm:pt>
    <dgm:pt modelId="{C10BC49A-F3F5-457C-8B2F-DFF3A4FBD72F}" type="pres">
      <dgm:prSet presAssocID="{D907B083-D958-4A84-9DED-DB8B111F9B65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9D8E1001-4249-4896-B0FD-F3C30E04B1A4}" srcId="{70A282F3-4515-4856-B2C0-86AA77246B51}" destId="{6F67C107-4074-4BC0-A86B-13131974F0E4}" srcOrd="5" destOrd="0" parTransId="{85FC6B37-7C1E-48C3-B201-E9BC5DF2C782}" sibTransId="{D907B083-D958-4A84-9DED-DB8B111F9B65}"/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12AAB366-9435-4CDB-8DA2-926EF596E95F}" type="presOf" srcId="{6F67C107-4074-4BC0-A86B-13131974F0E4}" destId="{F9BE5416-AEBB-401E-939B-6D851C222029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A139ABD-3836-4B9F-B3EF-3A9B62A557A0}" type="presOf" srcId="{E0EA2E4C-60A9-4157-851F-5C24E08C0150}" destId="{54C9CC90-B721-4F72-B212-60A2F6C54D3D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553E3AE6-F565-43F0-A534-61A545D725E1}" srcId="{70A282F3-4515-4856-B2C0-86AA77246B51}" destId="{E0EA2E4C-60A9-4157-851F-5C24E08C0150}" srcOrd="4" destOrd="0" parTransId="{5F5B958F-6307-4F56-B337-2DC2E30B20F4}" sibTransId="{3B3B1A28-E599-4D27-970F-8FF505AB5F6F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4C79231-BE51-4E09-BF0F-7FE9F8E7482D}" type="presParOf" srcId="{776A1F8C-5C31-4691-9C2B-A7F8DF456F32}" destId="{54C9CC90-B721-4F72-B212-60A2F6C54D3D}" srcOrd="8" destOrd="0" presId="urn:microsoft.com/office/officeart/2005/8/layout/hChevron3"/>
    <dgm:cxn modelId="{68D8270B-3586-4E83-9C75-07DA06926B1F}" type="presParOf" srcId="{776A1F8C-5C31-4691-9C2B-A7F8DF456F32}" destId="{36EB0D21-8622-4594-A508-594FF9E5AB63}" srcOrd="9" destOrd="0" presId="urn:microsoft.com/office/officeart/2005/8/layout/hChevron3"/>
    <dgm:cxn modelId="{B95F3A40-8F41-4A80-BFCE-C3E35E78793F}" type="presParOf" srcId="{776A1F8C-5C31-4691-9C2B-A7F8DF456F32}" destId="{F9BE5416-AEBB-401E-939B-6D851C222029}" srcOrd="10" destOrd="0" presId="urn:microsoft.com/office/officeart/2005/8/layout/hChevron3"/>
    <dgm:cxn modelId="{C144DE9F-E442-49A3-ABC2-6158E0AB731B}" type="presParOf" srcId="{776A1F8C-5C31-4691-9C2B-A7F8DF456F32}" destId="{C10BC49A-F3F5-457C-8B2F-DFF3A4FBD72F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physique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fém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adj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6F67C107-4074-4BC0-A86B-13131974F0E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85FC6B37-7C1E-48C3-B201-E9BC5DF2C782}" type="parTrans" cxnId="{9D8E1001-4249-4896-B0FD-F3C30E04B1A4}">
      <dgm:prSet/>
      <dgm:spPr/>
      <dgm:t>
        <a:bodyPr/>
        <a:lstStyle/>
        <a:p>
          <a:endParaRPr lang="fr-FR" sz="1400"/>
        </a:p>
      </dgm:t>
    </dgm:pt>
    <dgm:pt modelId="{D907B083-D958-4A84-9DED-DB8B111F9B65}" type="sibTrans" cxnId="{9D8E1001-4249-4896-B0FD-F3C30E04B1A4}">
      <dgm:prSet/>
      <dgm:spPr/>
      <dgm:t>
        <a:bodyPr/>
        <a:lstStyle/>
        <a:p>
          <a:endParaRPr lang="fr-FR" sz="1400"/>
        </a:p>
      </dgm:t>
    </dgm:pt>
    <dgm:pt modelId="{E0EA2E4C-60A9-4157-851F-5C24E08C0150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avoir</a:t>
          </a:r>
          <a:endParaRPr lang="fr-FR" sz="1400" dirty="0"/>
        </a:p>
      </dgm:t>
    </dgm:pt>
    <dgm:pt modelId="{5F5B958F-6307-4F56-B337-2DC2E30B20F4}" type="parTrans" cxnId="{553E3AE6-F565-43F0-A534-61A545D725E1}">
      <dgm:prSet/>
      <dgm:spPr/>
      <dgm:t>
        <a:bodyPr/>
        <a:lstStyle/>
        <a:p>
          <a:endParaRPr lang="fr-FR" sz="1400"/>
        </a:p>
      </dgm:t>
    </dgm:pt>
    <dgm:pt modelId="{3B3B1A28-E599-4D27-970F-8FF505AB5F6F}" type="sibTrans" cxnId="{553E3AE6-F565-43F0-A534-61A545D725E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4C9CC90-B721-4F72-B212-60A2F6C54D3D}" type="pres">
      <dgm:prSet presAssocID="{E0EA2E4C-60A9-4157-851F-5C24E08C0150}" presName="parTxOnly" presStyleLbl="node1" presStyleIdx="4" presStyleCnt="7">
        <dgm:presLayoutVars>
          <dgm:bulletEnabled val="1"/>
        </dgm:presLayoutVars>
      </dgm:prSet>
      <dgm:spPr/>
    </dgm:pt>
    <dgm:pt modelId="{36EB0D21-8622-4594-A508-594FF9E5AB63}" type="pres">
      <dgm:prSet presAssocID="{3B3B1A28-E599-4D27-970F-8FF505AB5F6F}" presName="parSpace" presStyleCnt="0"/>
      <dgm:spPr/>
    </dgm:pt>
    <dgm:pt modelId="{F9BE5416-AEBB-401E-939B-6D851C222029}" type="pres">
      <dgm:prSet presAssocID="{6F67C107-4074-4BC0-A86B-13131974F0E4}" presName="parTxOnly" presStyleLbl="node1" presStyleIdx="5" presStyleCnt="7">
        <dgm:presLayoutVars>
          <dgm:bulletEnabled val="1"/>
        </dgm:presLayoutVars>
      </dgm:prSet>
      <dgm:spPr/>
    </dgm:pt>
    <dgm:pt modelId="{C10BC49A-F3F5-457C-8B2F-DFF3A4FBD72F}" type="pres">
      <dgm:prSet presAssocID="{D907B083-D958-4A84-9DED-DB8B111F9B65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9D8E1001-4249-4896-B0FD-F3C30E04B1A4}" srcId="{70A282F3-4515-4856-B2C0-86AA77246B51}" destId="{6F67C107-4074-4BC0-A86B-13131974F0E4}" srcOrd="5" destOrd="0" parTransId="{85FC6B37-7C1E-48C3-B201-E9BC5DF2C782}" sibTransId="{D907B083-D958-4A84-9DED-DB8B111F9B65}"/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12AAB366-9435-4CDB-8DA2-926EF596E95F}" type="presOf" srcId="{6F67C107-4074-4BC0-A86B-13131974F0E4}" destId="{F9BE5416-AEBB-401E-939B-6D851C222029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A139ABD-3836-4B9F-B3EF-3A9B62A557A0}" type="presOf" srcId="{E0EA2E4C-60A9-4157-851F-5C24E08C0150}" destId="{54C9CC90-B721-4F72-B212-60A2F6C54D3D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553E3AE6-F565-43F0-A534-61A545D725E1}" srcId="{70A282F3-4515-4856-B2C0-86AA77246B51}" destId="{E0EA2E4C-60A9-4157-851F-5C24E08C0150}" srcOrd="4" destOrd="0" parTransId="{5F5B958F-6307-4F56-B337-2DC2E30B20F4}" sibTransId="{3B3B1A28-E599-4D27-970F-8FF505AB5F6F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4C79231-BE51-4E09-BF0F-7FE9F8E7482D}" type="presParOf" srcId="{776A1F8C-5C31-4691-9C2B-A7F8DF456F32}" destId="{54C9CC90-B721-4F72-B212-60A2F6C54D3D}" srcOrd="8" destOrd="0" presId="urn:microsoft.com/office/officeart/2005/8/layout/hChevron3"/>
    <dgm:cxn modelId="{68D8270B-3586-4E83-9C75-07DA06926B1F}" type="presParOf" srcId="{776A1F8C-5C31-4691-9C2B-A7F8DF456F32}" destId="{36EB0D21-8622-4594-A508-594FF9E5AB63}" srcOrd="9" destOrd="0" presId="urn:microsoft.com/office/officeart/2005/8/layout/hChevron3"/>
    <dgm:cxn modelId="{B95F3A40-8F41-4A80-BFCE-C3E35E78793F}" type="presParOf" srcId="{776A1F8C-5C31-4691-9C2B-A7F8DF456F32}" destId="{F9BE5416-AEBB-401E-939B-6D851C222029}" srcOrd="10" destOrd="0" presId="urn:microsoft.com/office/officeart/2005/8/layout/hChevron3"/>
    <dgm:cxn modelId="{C144DE9F-E442-49A3-ABC2-6158E0AB731B}" type="presParOf" srcId="{776A1F8C-5C31-4691-9C2B-A7F8DF456F32}" destId="{C10BC49A-F3F5-457C-8B2F-DFF3A4FBD72F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physique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fém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adj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6F67C107-4074-4BC0-A86B-13131974F0E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85FC6B37-7C1E-48C3-B201-E9BC5DF2C782}" type="parTrans" cxnId="{9D8E1001-4249-4896-B0FD-F3C30E04B1A4}">
      <dgm:prSet/>
      <dgm:spPr/>
      <dgm:t>
        <a:bodyPr/>
        <a:lstStyle/>
        <a:p>
          <a:endParaRPr lang="fr-FR" sz="1400"/>
        </a:p>
      </dgm:t>
    </dgm:pt>
    <dgm:pt modelId="{D907B083-D958-4A84-9DED-DB8B111F9B65}" type="sibTrans" cxnId="{9D8E1001-4249-4896-B0FD-F3C30E04B1A4}">
      <dgm:prSet/>
      <dgm:spPr/>
      <dgm:t>
        <a:bodyPr/>
        <a:lstStyle/>
        <a:p>
          <a:endParaRPr lang="fr-FR" sz="1400"/>
        </a:p>
      </dgm:t>
    </dgm:pt>
    <dgm:pt modelId="{E0EA2E4C-60A9-4157-851F-5C24E08C0150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avoir</a:t>
          </a:r>
          <a:endParaRPr lang="fr-FR" sz="1400" dirty="0"/>
        </a:p>
      </dgm:t>
    </dgm:pt>
    <dgm:pt modelId="{5F5B958F-6307-4F56-B337-2DC2E30B20F4}" type="parTrans" cxnId="{553E3AE6-F565-43F0-A534-61A545D725E1}">
      <dgm:prSet/>
      <dgm:spPr/>
      <dgm:t>
        <a:bodyPr/>
        <a:lstStyle/>
        <a:p>
          <a:endParaRPr lang="fr-FR" sz="1400"/>
        </a:p>
      </dgm:t>
    </dgm:pt>
    <dgm:pt modelId="{3B3B1A28-E599-4D27-970F-8FF505AB5F6F}" type="sibTrans" cxnId="{553E3AE6-F565-43F0-A534-61A545D725E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4C9CC90-B721-4F72-B212-60A2F6C54D3D}" type="pres">
      <dgm:prSet presAssocID="{E0EA2E4C-60A9-4157-851F-5C24E08C0150}" presName="parTxOnly" presStyleLbl="node1" presStyleIdx="4" presStyleCnt="7">
        <dgm:presLayoutVars>
          <dgm:bulletEnabled val="1"/>
        </dgm:presLayoutVars>
      </dgm:prSet>
      <dgm:spPr/>
    </dgm:pt>
    <dgm:pt modelId="{36EB0D21-8622-4594-A508-594FF9E5AB63}" type="pres">
      <dgm:prSet presAssocID="{3B3B1A28-E599-4D27-970F-8FF505AB5F6F}" presName="parSpace" presStyleCnt="0"/>
      <dgm:spPr/>
    </dgm:pt>
    <dgm:pt modelId="{F9BE5416-AEBB-401E-939B-6D851C222029}" type="pres">
      <dgm:prSet presAssocID="{6F67C107-4074-4BC0-A86B-13131974F0E4}" presName="parTxOnly" presStyleLbl="node1" presStyleIdx="5" presStyleCnt="7">
        <dgm:presLayoutVars>
          <dgm:bulletEnabled val="1"/>
        </dgm:presLayoutVars>
      </dgm:prSet>
      <dgm:spPr/>
    </dgm:pt>
    <dgm:pt modelId="{C10BC49A-F3F5-457C-8B2F-DFF3A4FBD72F}" type="pres">
      <dgm:prSet presAssocID="{D907B083-D958-4A84-9DED-DB8B111F9B65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9D8E1001-4249-4896-B0FD-F3C30E04B1A4}" srcId="{70A282F3-4515-4856-B2C0-86AA77246B51}" destId="{6F67C107-4074-4BC0-A86B-13131974F0E4}" srcOrd="5" destOrd="0" parTransId="{85FC6B37-7C1E-48C3-B201-E9BC5DF2C782}" sibTransId="{D907B083-D958-4A84-9DED-DB8B111F9B65}"/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12AAB366-9435-4CDB-8DA2-926EF596E95F}" type="presOf" srcId="{6F67C107-4074-4BC0-A86B-13131974F0E4}" destId="{F9BE5416-AEBB-401E-939B-6D851C222029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A139ABD-3836-4B9F-B3EF-3A9B62A557A0}" type="presOf" srcId="{E0EA2E4C-60A9-4157-851F-5C24E08C0150}" destId="{54C9CC90-B721-4F72-B212-60A2F6C54D3D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553E3AE6-F565-43F0-A534-61A545D725E1}" srcId="{70A282F3-4515-4856-B2C0-86AA77246B51}" destId="{E0EA2E4C-60A9-4157-851F-5C24E08C0150}" srcOrd="4" destOrd="0" parTransId="{5F5B958F-6307-4F56-B337-2DC2E30B20F4}" sibTransId="{3B3B1A28-E599-4D27-970F-8FF505AB5F6F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4C79231-BE51-4E09-BF0F-7FE9F8E7482D}" type="presParOf" srcId="{776A1F8C-5C31-4691-9C2B-A7F8DF456F32}" destId="{54C9CC90-B721-4F72-B212-60A2F6C54D3D}" srcOrd="8" destOrd="0" presId="urn:microsoft.com/office/officeart/2005/8/layout/hChevron3"/>
    <dgm:cxn modelId="{68D8270B-3586-4E83-9C75-07DA06926B1F}" type="presParOf" srcId="{776A1F8C-5C31-4691-9C2B-A7F8DF456F32}" destId="{36EB0D21-8622-4594-A508-594FF9E5AB63}" srcOrd="9" destOrd="0" presId="urn:microsoft.com/office/officeart/2005/8/layout/hChevron3"/>
    <dgm:cxn modelId="{B95F3A40-8F41-4A80-BFCE-C3E35E78793F}" type="presParOf" srcId="{776A1F8C-5C31-4691-9C2B-A7F8DF456F32}" destId="{F9BE5416-AEBB-401E-939B-6D851C222029}" srcOrd="10" destOrd="0" presId="urn:microsoft.com/office/officeart/2005/8/layout/hChevron3"/>
    <dgm:cxn modelId="{C144DE9F-E442-49A3-ABC2-6158E0AB731B}" type="presParOf" srcId="{776A1F8C-5C31-4691-9C2B-A7F8DF456F32}" destId="{C10BC49A-F3F5-457C-8B2F-DFF3A4FBD72F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physique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fém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adj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6F67C107-4074-4BC0-A86B-13131974F0E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85FC6B37-7C1E-48C3-B201-E9BC5DF2C782}" type="parTrans" cxnId="{9D8E1001-4249-4896-B0FD-F3C30E04B1A4}">
      <dgm:prSet/>
      <dgm:spPr/>
      <dgm:t>
        <a:bodyPr/>
        <a:lstStyle/>
        <a:p>
          <a:endParaRPr lang="fr-FR" sz="1400"/>
        </a:p>
      </dgm:t>
    </dgm:pt>
    <dgm:pt modelId="{D907B083-D958-4A84-9DED-DB8B111F9B65}" type="sibTrans" cxnId="{9D8E1001-4249-4896-B0FD-F3C30E04B1A4}">
      <dgm:prSet/>
      <dgm:spPr/>
      <dgm:t>
        <a:bodyPr/>
        <a:lstStyle/>
        <a:p>
          <a:endParaRPr lang="fr-FR" sz="1400"/>
        </a:p>
      </dgm:t>
    </dgm:pt>
    <dgm:pt modelId="{E0EA2E4C-60A9-4157-851F-5C24E08C0150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avoir</a:t>
          </a:r>
          <a:endParaRPr lang="fr-FR" sz="1400" dirty="0"/>
        </a:p>
      </dgm:t>
    </dgm:pt>
    <dgm:pt modelId="{5F5B958F-6307-4F56-B337-2DC2E30B20F4}" type="parTrans" cxnId="{553E3AE6-F565-43F0-A534-61A545D725E1}">
      <dgm:prSet/>
      <dgm:spPr/>
      <dgm:t>
        <a:bodyPr/>
        <a:lstStyle/>
        <a:p>
          <a:endParaRPr lang="fr-FR" sz="1400"/>
        </a:p>
      </dgm:t>
    </dgm:pt>
    <dgm:pt modelId="{3B3B1A28-E599-4D27-970F-8FF505AB5F6F}" type="sibTrans" cxnId="{553E3AE6-F565-43F0-A534-61A545D725E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4C9CC90-B721-4F72-B212-60A2F6C54D3D}" type="pres">
      <dgm:prSet presAssocID="{E0EA2E4C-60A9-4157-851F-5C24E08C0150}" presName="parTxOnly" presStyleLbl="node1" presStyleIdx="4" presStyleCnt="7">
        <dgm:presLayoutVars>
          <dgm:bulletEnabled val="1"/>
        </dgm:presLayoutVars>
      </dgm:prSet>
      <dgm:spPr/>
    </dgm:pt>
    <dgm:pt modelId="{36EB0D21-8622-4594-A508-594FF9E5AB63}" type="pres">
      <dgm:prSet presAssocID="{3B3B1A28-E599-4D27-970F-8FF505AB5F6F}" presName="parSpace" presStyleCnt="0"/>
      <dgm:spPr/>
    </dgm:pt>
    <dgm:pt modelId="{F9BE5416-AEBB-401E-939B-6D851C222029}" type="pres">
      <dgm:prSet presAssocID="{6F67C107-4074-4BC0-A86B-13131974F0E4}" presName="parTxOnly" presStyleLbl="node1" presStyleIdx="5" presStyleCnt="7">
        <dgm:presLayoutVars>
          <dgm:bulletEnabled val="1"/>
        </dgm:presLayoutVars>
      </dgm:prSet>
      <dgm:spPr/>
    </dgm:pt>
    <dgm:pt modelId="{C10BC49A-F3F5-457C-8B2F-DFF3A4FBD72F}" type="pres">
      <dgm:prSet presAssocID="{D907B083-D958-4A84-9DED-DB8B111F9B65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9D8E1001-4249-4896-B0FD-F3C30E04B1A4}" srcId="{70A282F3-4515-4856-B2C0-86AA77246B51}" destId="{6F67C107-4074-4BC0-A86B-13131974F0E4}" srcOrd="5" destOrd="0" parTransId="{85FC6B37-7C1E-48C3-B201-E9BC5DF2C782}" sibTransId="{D907B083-D958-4A84-9DED-DB8B111F9B65}"/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12AAB366-9435-4CDB-8DA2-926EF596E95F}" type="presOf" srcId="{6F67C107-4074-4BC0-A86B-13131974F0E4}" destId="{F9BE5416-AEBB-401E-939B-6D851C222029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A139ABD-3836-4B9F-B3EF-3A9B62A557A0}" type="presOf" srcId="{E0EA2E4C-60A9-4157-851F-5C24E08C0150}" destId="{54C9CC90-B721-4F72-B212-60A2F6C54D3D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553E3AE6-F565-43F0-A534-61A545D725E1}" srcId="{70A282F3-4515-4856-B2C0-86AA77246B51}" destId="{E0EA2E4C-60A9-4157-851F-5C24E08C0150}" srcOrd="4" destOrd="0" parTransId="{5F5B958F-6307-4F56-B337-2DC2E30B20F4}" sibTransId="{3B3B1A28-E599-4D27-970F-8FF505AB5F6F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4C79231-BE51-4E09-BF0F-7FE9F8E7482D}" type="presParOf" srcId="{776A1F8C-5C31-4691-9C2B-A7F8DF456F32}" destId="{54C9CC90-B721-4F72-B212-60A2F6C54D3D}" srcOrd="8" destOrd="0" presId="urn:microsoft.com/office/officeart/2005/8/layout/hChevron3"/>
    <dgm:cxn modelId="{68D8270B-3586-4E83-9C75-07DA06926B1F}" type="presParOf" srcId="{776A1F8C-5C31-4691-9C2B-A7F8DF456F32}" destId="{36EB0D21-8622-4594-A508-594FF9E5AB63}" srcOrd="9" destOrd="0" presId="urn:microsoft.com/office/officeart/2005/8/layout/hChevron3"/>
    <dgm:cxn modelId="{B95F3A40-8F41-4A80-BFCE-C3E35E78793F}" type="presParOf" srcId="{776A1F8C-5C31-4691-9C2B-A7F8DF456F32}" destId="{F9BE5416-AEBB-401E-939B-6D851C222029}" srcOrd="10" destOrd="0" presId="urn:microsoft.com/office/officeart/2005/8/layout/hChevron3"/>
    <dgm:cxn modelId="{C144DE9F-E442-49A3-ABC2-6158E0AB731B}" type="presParOf" srcId="{776A1F8C-5C31-4691-9C2B-A7F8DF456F32}" destId="{C10BC49A-F3F5-457C-8B2F-DFF3A4FBD72F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physique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fém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adj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6F67C107-4074-4BC0-A86B-13131974F0E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85FC6B37-7C1E-48C3-B201-E9BC5DF2C782}" type="parTrans" cxnId="{9D8E1001-4249-4896-B0FD-F3C30E04B1A4}">
      <dgm:prSet/>
      <dgm:spPr/>
      <dgm:t>
        <a:bodyPr/>
        <a:lstStyle/>
        <a:p>
          <a:endParaRPr lang="fr-FR" sz="1400"/>
        </a:p>
      </dgm:t>
    </dgm:pt>
    <dgm:pt modelId="{D907B083-D958-4A84-9DED-DB8B111F9B65}" type="sibTrans" cxnId="{9D8E1001-4249-4896-B0FD-F3C30E04B1A4}">
      <dgm:prSet/>
      <dgm:spPr/>
      <dgm:t>
        <a:bodyPr/>
        <a:lstStyle/>
        <a:p>
          <a:endParaRPr lang="fr-FR" sz="1400"/>
        </a:p>
      </dgm:t>
    </dgm:pt>
    <dgm:pt modelId="{E0EA2E4C-60A9-4157-851F-5C24E08C0150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avoir</a:t>
          </a:r>
          <a:endParaRPr lang="fr-FR" sz="1400" dirty="0"/>
        </a:p>
      </dgm:t>
    </dgm:pt>
    <dgm:pt modelId="{5F5B958F-6307-4F56-B337-2DC2E30B20F4}" type="parTrans" cxnId="{553E3AE6-F565-43F0-A534-61A545D725E1}">
      <dgm:prSet/>
      <dgm:spPr/>
      <dgm:t>
        <a:bodyPr/>
        <a:lstStyle/>
        <a:p>
          <a:endParaRPr lang="fr-FR" sz="1400"/>
        </a:p>
      </dgm:t>
    </dgm:pt>
    <dgm:pt modelId="{3B3B1A28-E599-4D27-970F-8FF505AB5F6F}" type="sibTrans" cxnId="{553E3AE6-F565-43F0-A534-61A545D725E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4C9CC90-B721-4F72-B212-60A2F6C54D3D}" type="pres">
      <dgm:prSet presAssocID="{E0EA2E4C-60A9-4157-851F-5C24E08C0150}" presName="parTxOnly" presStyleLbl="node1" presStyleIdx="4" presStyleCnt="7">
        <dgm:presLayoutVars>
          <dgm:bulletEnabled val="1"/>
        </dgm:presLayoutVars>
      </dgm:prSet>
      <dgm:spPr/>
    </dgm:pt>
    <dgm:pt modelId="{36EB0D21-8622-4594-A508-594FF9E5AB63}" type="pres">
      <dgm:prSet presAssocID="{3B3B1A28-E599-4D27-970F-8FF505AB5F6F}" presName="parSpace" presStyleCnt="0"/>
      <dgm:spPr/>
    </dgm:pt>
    <dgm:pt modelId="{F9BE5416-AEBB-401E-939B-6D851C222029}" type="pres">
      <dgm:prSet presAssocID="{6F67C107-4074-4BC0-A86B-13131974F0E4}" presName="parTxOnly" presStyleLbl="node1" presStyleIdx="5" presStyleCnt="7">
        <dgm:presLayoutVars>
          <dgm:bulletEnabled val="1"/>
        </dgm:presLayoutVars>
      </dgm:prSet>
      <dgm:spPr/>
    </dgm:pt>
    <dgm:pt modelId="{C10BC49A-F3F5-457C-8B2F-DFF3A4FBD72F}" type="pres">
      <dgm:prSet presAssocID="{D907B083-D958-4A84-9DED-DB8B111F9B65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9D8E1001-4249-4896-B0FD-F3C30E04B1A4}" srcId="{70A282F3-4515-4856-B2C0-86AA77246B51}" destId="{6F67C107-4074-4BC0-A86B-13131974F0E4}" srcOrd="5" destOrd="0" parTransId="{85FC6B37-7C1E-48C3-B201-E9BC5DF2C782}" sibTransId="{D907B083-D958-4A84-9DED-DB8B111F9B65}"/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12AAB366-9435-4CDB-8DA2-926EF596E95F}" type="presOf" srcId="{6F67C107-4074-4BC0-A86B-13131974F0E4}" destId="{F9BE5416-AEBB-401E-939B-6D851C222029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A139ABD-3836-4B9F-B3EF-3A9B62A557A0}" type="presOf" srcId="{E0EA2E4C-60A9-4157-851F-5C24E08C0150}" destId="{54C9CC90-B721-4F72-B212-60A2F6C54D3D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553E3AE6-F565-43F0-A534-61A545D725E1}" srcId="{70A282F3-4515-4856-B2C0-86AA77246B51}" destId="{E0EA2E4C-60A9-4157-851F-5C24E08C0150}" srcOrd="4" destOrd="0" parTransId="{5F5B958F-6307-4F56-B337-2DC2E30B20F4}" sibTransId="{3B3B1A28-E599-4D27-970F-8FF505AB5F6F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4C79231-BE51-4E09-BF0F-7FE9F8E7482D}" type="presParOf" srcId="{776A1F8C-5C31-4691-9C2B-A7F8DF456F32}" destId="{54C9CC90-B721-4F72-B212-60A2F6C54D3D}" srcOrd="8" destOrd="0" presId="urn:microsoft.com/office/officeart/2005/8/layout/hChevron3"/>
    <dgm:cxn modelId="{68D8270B-3586-4E83-9C75-07DA06926B1F}" type="presParOf" srcId="{776A1F8C-5C31-4691-9C2B-A7F8DF456F32}" destId="{36EB0D21-8622-4594-A508-594FF9E5AB63}" srcOrd="9" destOrd="0" presId="urn:microsoft.com/office/officeart/2005/8/layout/hChevron3"/>
    <dgm:cxn modelId="{B95F3A40-8F41-4A80-BFCE-C3E35E78793F}" type="presParOf" srcId="{776A1F8C-5C31-4691-9C2B-A7F8DF456F32}" destId="{F9BE5416-AEBB-401E-939B-6D851C222029}" srcOrd="10" destOrd="0" presId="urn:microsoft.com/office/officeart/2005/8/layout/hChevron3"/>
    <dgm:cxn modelId="{C144DE9F-E442-49A3-ABC2-6158E0AB731B}" type="presParOf" srcId="{776A1F8C-5C31-4691-9C2B-A7F8DF456F32}" destId="{C10BC49A-F3F5-457C-8B2F-DFF3A4FBD72F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physique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fém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adj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6F67C107-4074-4BC0-A86B-13131974F0E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85FC6B37-7C1E-48C3-B201-E9BC5DF2C782}" type="parTrans" cxnId="{9D8E1001-4249-4896-B0FD-F3C30E04B1A4}">
      <dgm:prSet/>
      <dgm:spPr/>
      <dgm:t>
        <a:bodyPr/>
        <a:lstStyle/>
        <a:p>
          <a:endParaRPr lang="fr-FR" sz="1400"/>
        </a:p>
      </dgm:t>
    </dgm:pt>
    <dgm:pt modelId="{D907B083-D958-4A84-9DED-DB8B111F9B65}" type="sibTrans" cxnId="{9D8E1001-4249-4896-B0FD-F3C30E04B1A4}">
      <dgm:prSet/>
      <dgm:spPr/>
      <dgm:t>
        <a:bodyPr/>
        <a:lstStyle/>
        <a:p>
          <a:endParaRPr lang="fr-FR" sz="1400"/>
        </a:p>
      </dgm:t>
    </dgm:pt>
    <dgm:pt modelId="{E0EA2E4C-60A9-4157-851F-5C24E08C0150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avoir</a:t>
          </a:r>
          <a:endParaRPr lang="fr-FR" sz="1400" dirty="0"/>
        </a:p>
      </dgm:t>
    </dgm:pt>
    <dgm:pt modelId="{5F5B958F-6307-4F56-B337-2DC2E30B20F4}" type="parTrans" cxnId="{553E3AE6-F565-43F0-A534-61A545D725E1}">
      <dgm:prSet/>
      <dgm:spPr/>
      <dgm:t>
        <a:bodyPr/>
        <a:lstStyle/>
        <a:p>
          <a:endParaRPr lang="fr-FR" sz="1400"/>
        </a:p>
      </dgm:t>
    </dgm:pt>
    <dgm:pt modelId="{3B3B1A28-E599-4D27-970F-8FF505AB5F6F}" type="sibTrans" cxnId="{553E3AE6-F565-43F0-A534-61A545D725E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4C9CC90-B721-4F72-B212-60A2F6C54D3D}" type="pres">
      <dgm:prSet presAssocID="{E0EA2E4C-60A9-4157-851F-5C24E08C0150}" presName="parTxOnly" presStyleLbl="node1" presStyleIdx="4" presStyleCnt="7">
        <dgm:presLayoutVars>
          <dgm:bulletEnabled val="1"/>
        </dgm:presLayoutVars>
      </dgm:prSet>
      <dgm:spPr/>
    </dgm:pt>
    <dgm:pt modelId="{36EB0D21-8622-4594-A508-594FF9E5AB63}" type="pres">
      <dgm:prSet presAssocID="{3B3B1A28-E599-4D27-970F-8FF505AB5F6F}" presName="parSpace" presStyleCnt="0"/>
      <dgm:spPr/>
    </dgm:pt>
    <dgm:pt modelId="{F9BE5416-AEBB-401E-939B-6D851C222029}" type="pres">
      <dgm:prSet presAssocID="{6F67C107-4074-4BC0-A86B-13131974F0E4}" presName="parTxOnly" presStyleLbl="node1" presStyleIdx="5" presStyleCnt="7">
        <dgm:presLayoutVars>
          <dgm:bulletEnabled val="1"/>
        </dgm:presLayoutVars>
      </dgm:prSet>
      <dgm:spPr/>
    </dgm:pt>
    <dgm:pt modelId="{C10BC49A-F3F5-457C-8B2F-DFF3A4FBD72F}" type="pres">
      <dgm:prSet presAssocID="{D907B083-D958-4A84-9DED-DB8B111F9B65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9D8E1001-4249-4896-B0FD-F3C30E04B1A4}" srcId="{70A282F3-4515-4856-B2C0-86AA77246B51}" destId="{6F67C107-4074-4BC0-A86B-13131974F0E4}" srcOrd="5" destOrd="0" parTransId="{85FC6B37-7C1E-48C3-B201-E9BC5DF2C782}" sibTransId="{D907B083-D958-4A84-9DED-DB8B111F9B65}"/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12AAB366-9435-4CDB-8DA2-926EF596E95F}" type="presOf" srcId="{6F67C107-4074-4BC0-A86B-13131974F0E4}" destId="{F9BE5416-AEBB-401E-939B-6D851C222029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A139ABD-3836-4B9F-B3EF-3A9B62A557A0}" type="presOf" srcId="{E0EA2E4C-60A9-4157-851F-5C24E08C0150}" destId="{54C9CC90-B721-4F72-B212-60A2F6C54D3D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553E3AE6-F565-43F0-A534-61A545D725E1}" srcId="{70A282F3-4515-4856-B2C0-86AA77246B51}" destId="{E0EA2E4C-60A9-4157-851F-5C24E08C0150}" srcOrd="4" destOrd="0" parTransId="{5F5B958F-6307-4F56-B337-2DC2E30B20F4}" sibTransId="{3B3B1A28-E599-4D27-970F-8FF505AB5F6F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4C79231-BE51-4E09-BF0F-7FE9F8E7482D}" type="presParOf" srcId="{776A1F8C-5C31-4691-9C2B-A7F8DF456F32}" destId="{54C9CC90-B721-4F72-B212-60A2F6C54D3D}" srcOrd="8" destOrd="0" presId="urn:microsoft.com/office/officeart/2005/8/layout/hChevron3"/>
    <dgm:cxn modelId="{68D8270B-3586-4E83-9C75-07DA06926B1F}" type="presParOf" srcId="{776A1F8C-5C31-4691-9C2B-A7F8DF456F32}" destId="{36EB0D21-8622-4594-A508-594FF9E5AB63}" srcOrd="9" destOrd="0" presId="urn:microsoft.com/office/officeart/2005/8/layout/hChevron3"/>
    <dgm:cxn modelId="{B95F3A40-8F41-4A80-BFCE-C3E35E78793F}" type="presParOf" srcId="{776A1F8C-5C31-4691-9C2B-A7F8DF456F32}" destId="{F9BE5416-AEBB-401E-939B-6D851C222029}" srcOrd="10" destOrd="0" presId="urn:microsoft.com/office/officeart/2005/8/layout/hChevron3"/>
    <dgm:cxn modelId="{C144DE9F-E442-49A3-ABC2-6158E0AB731B}" type="presParOf" srcId="{776A1F8C-5C31-4691-9C2B-A7F8DF456F32}" destId="{C10BC49A-F3F5-457C-8B2F-DFF3A4FBD72F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physique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fém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adj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6F67C107-4074-4BC0-A86B-13131974F0E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85FC6B37-7C1E-48C3-B201-E9BC5DF2C782}" type="parTrans" cxnId="{9D8E1001-4249-4896-B0FD-F3C30E04B1A4}">
      <dgm:prSet/>
      <dgm:spPr/>
      <dgm:t>
        <a:bodyPr/>
        <a:lstStyle/>
        <a:p>
          <a:endParaRPr lang="fr-FR" sz="1400"/>
        </a:p>
      </dgm:t>
    </dgm:pt>
    <dgm:pt modelId="{D907B083-D958-4A84-9DED-DB8B111F9B65}" type="sibTrans" cxnId="{9D8E1001-4249-4896-B0FD-F3C30E04B1A4}">
      <dgm:prSet/>
      <dgm:spPr/>
      <dgm:t>
        <a:bodyPr/>
        <a:lstStyle/>
        <a:p>
          <a:endParaRPr lang="fr-FR" sz="1400"/>
        </a:p>
      </dgm:t>
    </dgm:pt>
    <dgm:pt modelId="{E0EA2E4C-60A9-4157-851F-5C24E08C0150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avoir</a:t>
          </a:r>
          <a:endParaRPr lang="fr-FR" sz="1400" dirty="0"/>
        </a:p>
      </dgm:t>
    </dgm:pt>
    <dgm:pt modelId="{5F5B958F-6307-4F56-B337-2DC2E30B20F4}" type="parTrans" cxnId="{553E3AE6-F565-43F0-A534-61A545D725E1}">
      <dgm:prSet/>
      <dgm:spPr/>
      <dgm:t>
        <a:bodyPr/>
        <a:lstStyle/>
        <a:p>
          <a:endParaRPr lang="fr-FR" sz="1400"/>
        </a:p>
      </dgm:t>
    </dgm:pt>
    <dgm:pt modelId="{3B3B1A28-E599-4D27-970F-8FF505AB5F6F}" type="sibTrans" cxnId="{553E3AE6-F565-43F0-A534-61A545D725E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4C9CC90-B721-4F72-B212-60A2F6C54D3D}" type="pres">
      <dgm:prSet presAssocID="{E0EA2E4C-60A9-4157-851F-5C24E08C0150}" presName="parTxOnly" presStyleLbl="node1" presStyleIdx="4" presStyleCnt="7">
        <dgm:presLayoutVars>
          <dgm:bulletEnabled val="1"/>
        </dgm:presLayoutVars>
      </dgm:prSet>
      <dgm:spPr/>
    </dgm:pt>
    <dgm:pt modelId="{36EB0D21-8622-4594-A508-594FF9E5AB63}" type="pres">
      <dgm:prSet presAssocID="{3B3B1A28-E599-4D27-970F-8FF505AB5F6F}" presName="parSpace" presStyleCnt="0"/>
      <dgm:spPr/>
    </dgm:pt>
    <dgm:pt modelId="{F9BE5416-AEBB-401E-939B-6D851C222029}" type="pres">
      <dgm:prSet presAssocID="{6F67C107-4074-4BC0-A86B-13131974F0E4}" presName="parTxOnly" presStyleLbl="node1" presStyleIdx="5" presStyleCnt="7">
        <dgm:presLayoutVars>
          <dgm:bulletEnabled val="1"/>
        </dgm:presLayoutVars>
      </dgm:prSet>
      <dgm:spPr/>
    </dgm:pt>
    <dgm:pt modelId="{C10BC49A-F3F5-457C-8B2F-DFF3A4FBD72F}" type="pres">
      <dgm:prSet presAssocID="{D907B083-D958-4A84-9DED-DB8B111F9B65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9D8E1001-4249-4896-B0FD-F3C30E04B1A4}" srcId="{70A282F3-4515-4856-B2C0-86AA77246B51}" destId="{6F67C107-4074-4BC0-A86B-13131974F0E4}" srcOrd="5" destOrd="0" parTransId="{85FC6B37-7C1E-48C3-B201-E9BC5DF2C782}" sibTransId="{D907B083-D958-4A84-9DED-DB8B111F9B65}"/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12AAB366-9435-4CDB-8DA2-926EF596E95F}" type="presOf" srcId="{6F67C107-4074-4BC0-A86B-13131974F0E4}" destId="{F9BE5416-AEBB-401E-939B-6D851C222029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A139ABD-3836-4B9F-B3EF-3A9B62A557A0}" type="presOf" srcId="{E0EA2E4C-60A9-4157-851F-5C24E08C0150}" destId="{54C9CC90-B721-4F72-B212-60A2F6C54D3D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553E3AE6-F565-43F0-A534-61A545D725E1}" srcId="{70A282F3-4515-4856-B2C0-86AA77246B51}" destId="{E0EA2E4C-60A9-4157-851F-5C24E08C0150}" srcOrd="4" destOrd="0" parTransId="{5F5B958F-6307-4F56-B337-2DC2E30B20F4}" sibTransId="{3B3B1A28-E599-4D27-970F-8FF505AB5F6F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4C79231-BE51-4E09-BF0F-7FE9F8E7482D}" type="presParOf" srcId="{776A1F8C-5C31-4691-9C2B-A7F8DF456F32}" destId="{54C9CC90-B721-4F72-B212-60A2F6C54D3D}" srcOrd="8" destOrd="0" presId="urn:microsoft.com/office/officeart/2005/8/layout/hChevron3"/>
    <dgm:cxn modelId="{68D8270B-3586-4E83-9C75-07DA06926B1F}" type="presParOf" srcId="{776A1F8C-5C31-4691-9C2B-A7F8DF456F32}" destId="{36EB0D21-8622-4594-A508-594FF9E5AB63}" srcOrd="9" destOrd="0" presId="urn:microsoft.com/office/officeart/2005/8/layout/hChevron3"/>
    <dgm:cxn modelId="{B95F3A40-8F41-4A80-BFCE-C3E35E78793F}" type="presParOf" srcId="{776A1F8C-5C31-4691-9C2B-A7F8DF456F32}" destId="{F9BE5416-AEBB-401E-939B-6D851C222029}" srcOrd="10" destOrd="0" presId="urn:microsoft.com/office/officeart/2005/8/layout/hChevron3"/>
    <dgm:cxn modelId="{C144DE9F-E442-49A3-ABC2-6158E0AB731B}" type="presParOf" srcId="{776A1F8C-5C31-4691-9C2B-A7F8DF456F32}" destId="{C10BC49A-F3F5-457C-8B2F-DFF3A4FBD72F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physique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fém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adj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6F67C107-4074-4BC0-A86B-13131974F0E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85FC6B37-7C1E-48C3-B201-E9BC5DF2C782}" type="parTrans" cxnId="{9D8E1001-4249-4896-B0FD-F3C30E04B1A4}">
      <dgm:prSet/>
      <dgm:spPr/>
      <dgm:t>
        <a:bodyPr/>
        <a:lstStyle/>
        <a:p>
          <a:endParaRPr lang="fr-FR" sz="1400"/>
        </a:p>
      </dgm:t>
    </dgm:pt>
    <dgm:pt modelId="{D907B083-D958-4A84-9DED-DB8B111F9B65}" type="sibTrans" cxnId="{9D8E1001-4249-4896-B0FD-F3C30E04B1A4}">
      <dgm:prSet/>
      <dgm:spPr/>
      <dgm:t>
        <a:bodyPr/>
        <a:lstStyle/>
        <a:p>
          <a:endParaRPr lang="fr-FR" sz="1400"/>
        </a:p>
      </dgm:t>
    </dgm:pt>
    <dgm:pt modelId="{E0EA2E4C-60A9-4157-851F-5C24E08C0150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avoir</a:t>
          </a:r>
          <a:endParaRPr lang="fr-FR" sz="1400" dirty="0"/>
        </a:p>
      </dgm:t>
    </dgm:pt>
    <dgm:pt modelId="{5F5B958F-6307-4F56-B337-2DC2E30B20F4}" type="parTrans" cxnId="{553E3AE6-F565-43F0-A534-61A545D725E1}">
      <dgm:prSet/>
      <dgm:spPr/>
      <dgm:t>
        <a:bodyPr/>
        <a:lstStyle/>
        <a:p>
          <a:endParaRPr lang="fr-FR" sz="1400"/>
        </a:p>
      </dgm:t>
    </dgm:pt>
    <dgm:pt modelId="{3B3B1A28-E599-4D27-970F-8FF505AB5F6F}" type="sibTrans" cxnId="{553E3AE6-F565-43F0-A534-61A545D725E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4C9CC90-B721-4F72-B212-60A2F6C54D3D}" type="pres">
      <dgm:prSet presAssocID="{E0EA2E4C-60A9-4157-851F-5C24E08C0150}" presName="parTxOnly" presStyleLbl="node1" presStyleIdx="4" presStyleCnt="7">
        <dgm:presLayoutVars>
          <dgm:bulletEnabled val="1"/>
        </dgm:presLayoutVars>
      </dgm:prSet>
      <dgm:spPr/>
    </dgm:pt>
    <dgm:pt modelId="{36EB0D21-8622-4594-A508-594FF9E5AB63}" type="pres">
      <dgm:prSet presAssocID="{3B3B1A28-E599-4D27-970F-8FF505AB5F6F}" presName="parSpace" presStyleCnt="0"/>
      <dgm:spPr/>
    </dgm:pt>
    <dgm:pt modelId="{F9BE5416-AEBB-401E-939B-6D851C222029}" type="pres">
      <dgm:prSet presAssocID="{6F67C107-4074-4BC0-A86B-13131974F0E4}" presName="parTxOnly" presStyleLbl="node1" presStyleIdx="5" presStyleCnt="7">
        <dgm:presLayoutVars>
          <dgm:bulletEnabled val="1"/>
        </dgm:presLayoutVars>
      </dgm:prSet>
      <dgm:spPr/>
    </dgm:pt>
    <dgm:pt modelId="{C10BC49A-F3F5-457C-8B2F-DFF3A4FBD72F}" type="pres">
      <dgm:prSet presAssocID="{D907B083-D958-4A84-9DED-DB8B111F9B65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9D8E1001-4249-4896-B0FD-F3C30E04B1A4}" srcId="{70A282F3-4515-4856-B2C0-86AA77246B51}" destId="{6F67C107-4074-4BC0-A86B-13131974F0E4}" srcOrd="5" destOrd="0" parTransId="{85FC6B37-7C1E-48C3-B201-E9BC5DF2C782}" sibTransId="{D907B083-D958-4A84-9DED-DB8B111F9B65}"/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12AAB366-9435-4CDB-8DA2-926EF596E95F}" type="presOf" srcId="{6F67C107-4074-4BC0-A86B-13131974F0E4}" destId="{F9BE5416-AEBB-401E-939B-6D851C222029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A139ABD-3836-4B9F-B3EF-3A9B62A557A0}" type="presOf" srcId="{E0EA2E4C-60A9-4157-851F-5C24E08C0150}" destId="{54C9CC90-B721-4F72-B212-60A2F6C54D3D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553E3AE6-F565-43F0-A534-61A545D725E1}" srcId="{70A282F3-4515-4856-B2C0-86AA77246B51}" destId="{E0EA2E4C-60A9-4157-851F-5C24E08C0150}" srcOrd="4" destOrd="0" parTransId="{5F5B958F-6307-4F56-B337-2DC2E30B20F4}" sibTransId="{3B3B1A28-E599-4D27-970F-8FF505AB5F6F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4C79231-BE51-4E09-BF0F-7FE9F8E7482D}" type="presParOf" srcId="{776A1F8C-5C31-4691-9C2B-A7F8DF456F32}" destId="{54C9CC90-B721-4F72-B212-60A2F6C54D3D}" srcOrd="8" destOrd="0" presId="urn:microsoft.com/office/officeart/2005/8/layout/hChevron3"/>
    <dgm:cxn modelId="{68D8270B-3586-4E83-9C75-07DA06926B1F}" type="presParOf" srcId="{776A1F8C-5C31-4691-9C2B-A7F8DF456F32}" destId="{36EB0D21-8622-4594-A508-594FF9E5AB63}" srcOrd="9" destOrd="0" presId="urn:microsoft.com/office/officeart/2005/8/layout/hChevron3"/>
    <dgm:cxn modelId="{B95F3A40-8F41-4A80-BFCE-C3E35E78793F}" type="presParOf" srcId="{776A1F8C-5C31-4691-9C2B-A7F8DF456F32}" destId="{F9BE5416-AEBB-401E-939B-6D851C222029}" srcOrd="10" destOrd="0" presId="urn:microsoft.com/office/officeart/2005/8/layout/hChevron3"/>
    <dgm:cxn modelId="{C144DE9F-E442-49A3-ABC2-6158E0AB731B}" type="presParOf" srcId="{776A1F8C-5C31-4691-9C2B-A7F8DF456F32}" destId="{C10BC49A-F3F5-457C-8B2F-DFF3A4FBD72F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physique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fém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adj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6F67C107-4074-4BC0-A86B-13131974F0E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85FC6B37-7C1E-48C3-B201-E9BC5DF2C782}" type="parTrans" cxnId="{9D8E1001-4249-4896-B0FD-F3C30E04B1A4}">
      <dgm:prSet/>
      <dgm:spPr/>
      <dgm:t>
        <a:bodyPr/>
        <a:lstStyle/>
        <a:p>
          <a:endParaRPr lang="fr-FR" sz="1400"/>
        </a:p>
      </dgm:t>
    </dgm:pt>
    <dgm:pt modelId="{D907B083-D958-4A84-9DED-DB8B111F9B65}" type="sibTrans" cxnId="{9D8E1001-4249-4896-B0FD-F3C30E04B1A4}">
      <dgm:prSet/>
      <dgm:spPr/>
      <dgm:t>
        <a:bodyPr/>
        <a:lstStyle/>
        <a:p>
          <a:endParaRPr lang="fr-FR" sz="1400"/>
        </a:p>
      </dgm:t>
    </dgm:pt>
    <dgm:pt modelId="{E0EA2E4C-60A9-4157-851F-5C24E08C0150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avoir</a:t>
          </a:r>
          <a:endParaRPr lang="fr-FR" sz="1400" dirty="0"/>
        </a:p>
      </dgm:t>
    </dgm:pt>
    <dgm:pt modelId="{5F5B958F-6307-4F56-B337-2DC2E30B20F4}" type="parTrans" cxnId="{553E3AE6-F565-43F0-A534-61A545D725E1}">
      <dgm:prSet/>
      <dgm:spPr/>
      <dgm:t>
        <a:bodyPr/>
        <a:lstStyle/>
        <a:p>
          <a:endParaRPr lang="fr-FR" sz="1400"/>
        </a:p>
      </dgm:t>
    </dgm:pt>
    <dgm:pt modelId="{3B3B1A28-E599-4D27-970F-8FF505AB5F6F}" type="sibTrans" cxnId="{553E3AE6-F565-43F0-A534-61A545D725E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4C9CC90-B721-4F72-B212-60A2F6C54D3D}" type="pres">
      <dgm:prSet presAssocID="{E0EA2E4C-60A9-4157-851F-5C24E08C0150}" presName="parTxOnly" presStyleLbl="node1" presStyleIdx="4" presStyleCnt="7">
        <dgm:presLayoutVars>
          <dgm:bulletEnabled val="1"/>
        </dgm:presLayoutVars>
      </dgm:prSet>
      <dgm:spPr/>
    </dgm:pt>
    <dgm:pt modelId="{36EB0D21-8622-4594-A508-594FF9E5AB63}" type="pres">
      <dgm:prSet presAssocID="{3B3B1A28-E599-4D27-970F-8FF505AB5F6F}" presName="parSpace" presStyleCnt="0"/>
      <dgm:spPr/>
    </dgm:pt>
    <dgm:pt modelId="{F9BE5416-AEBB-401E-939B-6D851C222029}" type="pres">
      <dgm:prSet presAssocID="{6F67C107-4074-4BC0-A86B-13131974F0E4}" presName="parTxOnly" presStyleLbl="node1" presStyleIdx="5" presStyleCnt="7">
        <dgm:presLayoutVars>
          <dgm:bulletEnabled val="1"/>
        </dgm:presLayoutVars>
      </dgm:prSet>
      <dgm:spPr/>
    </dgm:pt>
    <dgm:pt modelId="{C10BC49A-F3F5-457C-8B2F-DFF3A4FBD72F}" type="pres">
      <dgm:prSet presAssocID="{D907B083-D958-4A84-9DED-DB8B111F9B65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9D8E1001-4249-4896-B0FD-F3C30E04B1A4}" srcId="{70A282F3-4515-4856-B2C0-86AA77246B51}" destId="{6F67C107-4074-4BC0-A86B-13131974F0E4}" srcOrd="5" destOrd="0" parTransId="{85FC6B37-7C1E-48C3-B201-E9BC5DF2C782}" sibTransId="{D907B083-D958-4A84-9DED-DB8B111F9B65}"/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12AAB366-9435-4CDB-8DA2-926EF596E95F}" type="presOf" srcId="{6F67C107-4074-4BC0-A86B-13131974F0E4}" destId="{F9BE5416-AEBB-401E-939B-6D851C222029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A139ABD-3836-4B9F-B3EF-3A9B62A557A0}" type="presOf" srcId="{E0EA2E4C-60A9-4157-851F-5C24E08C0150}" destId="{54C9CC90-B721-4F72-B212-60A2F6C54D3D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553E3AE6-F565-43F0-A534-61A545D725E1}" srcId="{70A282F3-4515-4856-B2C0-86AA77246B51}" destId="{E0EA2E4C-60A9-4157-851F-5C24E08C0150}" srcOrd="4" destOrd="0" parTransId="{5F5B958F-6307-4F56-B337-2DC2E30B20F4}" sibTransId="{3B3B1A28-E599-4D27-970F-8FF505AB5F6F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4C79231-BE51-4E09-BF0F-7FE9F8E7482D}" type="presParOf" srcId="{776A1F8C-5C31-4691-9C2B-A7F8DF456F32}" destId="{54C9CC90-B721-4F72-B212-60A2F6C54D3D}" srcOrd="8" destOrd="0" presId="urn:microsoft.com/office/officeart/2005/8/layout/hChevron3"/>
    <dgm:cxn modelId="{68D8270B-3586-4E83-9C75-07DA06926B1F}" type="presParOf" srcId="{776A1F8C-5C31-4691-9C2B-A7F8DF456F32}" destId="{36EB0D21-8622-4594-A508-594FF9E5AB63}" srcOrd="9" destOrd="0" presId="urn:microsoft.com/office/officeart/2005/8/layout/hChevron3"/>
    <dgm:cxn modelId="{B95F3A40-8F41-4A80-BFCE-C3E35E78793F}" type="presParOf" srcId="{776A1F8C-5C31-4691-9C2B-A7F8DF456F32}" destId="{F9BE5416-AEBB-401E-939B-6D851C222029}" srcOrd="10" destOrd="0" presId="urn:microsoft.com/office/officeart/2005/8/layout/hChevron3"/>
    <dgm:cxn modelId="{C144DE9F-E442-49A3-ABC2-6158E0AB731B}" type="presParOf" srcId="{776A1F8C-5C31-4691-9C2B-A7F8DF456F32}" destId="{C10BC49A-F3F5-457C-8B2F-DFF3A4FBD72F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physique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fém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adj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6F67C107-4074-4BC0-A86B-13131974F0E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85FC6B37-7C1E-48C3-B201-E9BC5DF2C782}" type="parTrans" cxnId="{9D8E1001-4249-4896-B0FD-F3C30E04B1A4}">
      <dgm:prSet/>
      <dgm:spPr/>
      <dgm:t>
        <a:bodyPr/>
        <a:lstStyle/>
        <a:p>
          <a:endParaRPr lang="fr-FR" sz="1400"/>
        </a:p>
      </dgm:t>
    </dgm:pt>
    <dgm:pt modelId="{D907B083-D958-4A84-9DED-DB8B111F9B65}" type="sibTrans" cxnId="{9D8E1001-4249-4896-B0FD-F3C30E04B1A4}">
      <dgm:prSet/>
      <dgm:spPr/>
      <dgm:t>
        <a:bodyPr/>
        <a:lstStyle/>
        <a:p>
          <a:endParaRPr lang="fr-FR" sz="1400"/>
        </a:p>
      </dgm:t>
    </dgm:pt>
    <dgm:pt modelId="{E0EA2E4C-60A9-4157-851F-5C24E08C0150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avoir</a:t>
          </a:r>
          <a:endParaRPr lang="fr-FR" sz="1400" dirty="0"/>
        </a:p>
      </dgm:t>
    </dgm:pt>
    <dgm:pt modelId="{5F5B958F-6307-4F56-B337-2DC2E30B20F4}" type="parTrans" cxnId="{553E3AE6-F565-43F0-A534-61A545D725E1}">
      <dgm:prSet/>
      <dgm:spPr/>
      <dgm:t>
        <a:bodyPr/>
        <a:lstStyle/>
        <a:p>
          <a:endParaRPr lang="fr-FR" sz="1400"/>
        </a:p>
      </dgm:t>
    </dgm:pt>
    <dgm:pt modelId="{3B3B1A28-E599-4D27-970F-8FF505AB5F6F}" type="sibTrans" cxnId="{553E3AE6-F565-43F0-A534-61A545D725E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4C9CC90-B721-4F72-B212-60A2F6C54D3D}" type="pres">
      <dgm:prSet presAssocID="{E0EA2E4C-60A9-4157-851F-5C24E08C0150}" presName="parTxOnly" presStyleLbl="node1" presStyleIdx="4" presStyleCnt="7">
        <dgm:presLayoutVars>
          <dgm:bulletEnabled val="1"/>
        </dgm:presLayoutVars>
      </dgm:prSet>
      <dgm:spPr/>
    </dgm:pt>
    <dgm:pt modelId="{36EB0D21-8622-4594-A508-594FF9E5AB63}" type="pres">
      <dgm:prSet presAssocID="{3B3B1A28-E599-4D27-970F-8FF505AB5F6F}" presName="parSpace" presStyleCnt="0"/>
      <dgm:spPr/>
    </dgm:pt>
    <dgm:pt modelId="{F9BE5416-AEBB-401E-939B-6D851C222029}" type="pres">
      <dgm:prSet presAssocID="{6F67C107-4074-4BC0-A86B-13131974F0E4}" presName="parTxOnly" presStyleLbl="node1" presStyleIdx="5" presStyleCnt="7">
        <dgm:presLayoutVars>
          <dgm:bulletEnabled val="1"/>
        </dgm:presLayoutVars>
      </dgm:prSet>
      <dgm:spPr/>
    </dgm:pt>
    <dgm:pt modelId="{C10BC49A-F3F5-457C-8B2F-DFF3A4FBD72F}" type="pres">
      <dgm:prSet presAssocID="{D907B083-D958-4A84-9DED-DB8B111F9B65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9D8E1001-4249-4896-B0FD-F3C30E04B1A4}" srcId="{70A282F3-4515-4856-B2C0-86AA77246B51}" destId="{6F67C107-4074-4BC0-A86B-13131974F0E4}" srcOrd="5" destOrd="0" parTransId="{85FC6B37-7C1E-48C3-B201-E9BC5DF2C782}" sibTransId="{D907B083-D958-4A84-9DED-DB8B111F9B65}"/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12AAB366-9435-4CDB-8DA2-926EF596E95F}" type="presOf" srcId="{6F67C107-4074-4BC0-A86B-13131974F0E4}" destId="{F9BE5416-AEBB-401E-939B-6D851C222029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A139ABD-3836-4B9F-B3EF-3A9B62A557A0}" type="presOf" srcId="{E0EA2E4C-60A9-4157-851F-5C24E08C0150}" destId="{54C9CC90-B721-4F72-B212-60A2F6C54D3D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553E3AE6-F565-43F0-A534-61A545D725E1}" srcId="{70A282F3-4515-4856-B2C0-86AA77246B51}" destId="{E0EA2E4C-60A9-4157-851F-5C24E08C0150}" srcOrd="4" destOrd="0" parTransId="{5F5B958F-6307-4F56-B337-2DC2E30B20F4}" sibTransId="{3B3B1A28-E599-4D27-970F-8FF505AB5F6F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4C79231-BE51-4E09-BF0F-7FE9F8E7482D}" type="presParOf" srcId="{776A1F8C-5C31-4691-9C2B-A7F8DF456F32}" destId="{54C9CC90-B721-4F72-B212-60A2F6C54D3D}" srcOrd="8" destOrd="0" presId="urn:microsoft.com/office/officeart/2005/8/layout/hChevron3"/>
    <dgm:cxn modelId="{68D8270B-3586-4E83-9C75-07DA06926B1F}" type="presParOf" srcId="{776A1F8C-5C31-4691-9C2B-A7F8DF456F32}" destId="{36EB0D21-8622-4594-A508-594FF9E5AB63}" srcOrd="9" destOrd="0" presId="urn:microsoft.com/office/officeart/2005/8/layout/hChevron3"/>
    <dgm:cxn modelId="{B95F3A40-8F41-4A80-BFCE-C3E35E78793F}" type="presParOf" srcId="{776A1F8C-5C31-4691-9C2B-A7F8DF456F32}" destId="{F9BE5416-AEBB-401E-939B-6D851C222029}" srcOrd="10" destOrd="0" presId="urn:microsoft.com/office/officeart/2005/8/layout/hChevron3"/>
    <dgm:cxn modelId="{C144DE9F-E442-49A3-ABC2-6158E0AB731B}" type="presParOf" srcId="{776A1F8C-5C31-4691-9C2B-A7F8DF456F32}" destId="{C10BC49A-F3F5-457C-8B2F-DFF3A4FBD72F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2000" b="1" noProof="0" dirty="0"/>
            <a:t>Grammaire</a:t>
          </a:r>
        </a:p>
        <a:p>
          <a:pPr rtl="0"/>
          <a:r>
            <a:rPr lang="fr-FR" sz="2000" b="0" noProof="0" dirty="0"/>
            <a:t>- Le féminin des adjectifs</a:t>
          </a:r>
        </a:p>
        <a:p>
          <a:pPr rtl="0"/>
          <a:r>
            <a:rPr lang="fr-FR" sz="2000" b="0" noProof="0" dirty="0"/>
            <a:t>- Le verbe AVOIR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2000" b="1" noProof="0" dirty="0"/>
            <a:t>Culture</a:t>
          </a:r>
        </a:p>
        <a:p>
          <a:pPr rtl="0"/>
          <a:r>
            <a:rPr lang="fr-FR" sz="2000" b="0" strike="sngStrike" noProof="0" dirty="0"/>
            <a:t>- L’équipe de France de football féminin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2000" b="1" noProof="0" dirty="0"/>
            <a:t>Vocabulaire</a:t>
          </a:r>
        </a:p>
        <a:p>
          <a:pPr rtl="0"/>
          <a:r>
            <a:rPr lang="fr-FR" sz="2000" b="0" strike="sngStrike" noProof="0" dirty="0"/>
            <a:t>- L’apparence physique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2941" custLinFactY="200000" custLinFactNeighborX="-83" custLinFactNeighborY="234055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physique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fém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adj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6F67C107-4074-4BC0-A86B-13131974F0E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85FC6B37-7C1E-48C3-B201-E9BC5DF2C782}" type="parTrans" cxnId="{9D8E1001-4249-4896-B0FD-F3C30E04B1A4}">
      <dgm:prSet/>
      <dgm:spPr/>
      <dgm:t>
        <a:bodyPr/>
        <a:lstStyle/>
        <a:p>
          <a:endParaRPr lang="fr-FR" sz="1400"/>
        </a:p>
      </dgm:t>
    </dgm:pt>
    <dgm:pt modelId="{D907B083-D958-4A84-9DED-DB8B111F9B65}" type="sibTrans" cxnId="{9D8E1001-4249-4896-B0FD-F3C30E04B1A4}">
      <dgm:prSet/>
      <dgm:spPr/>
      <dgm:t>
        <a:bodyPr/>
        <a:lstStyle/>
        <a:p>
          <a:endParaRPr lang="fr-FR" sz="1400"/>
        </a:p>
      </dgm:t>
    </dgm:pt>
    <dgm:pt modelId="{E0EA2E4C-60A9-4157-851F-5C24E08C0150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avoir</a:t>
          </a:r>
          <a:endParaRPr lang="fr-FR" sz="1400" dirty="0"/>
        </a:p>
      </dgm:t>
    </dgm:pt>
    <dgm:pt modelId="{5F5B958F-6307-4F56-B337-2DC2E30B20F4}" type="parTrans" cxnId="{553E3AE6-F565-43F0-A534-61A545D725E1}">
      <dgm:prSet/>
      <dgm:spPr/>
      <dgm:t>
        <a:bodyPr/>
        <a:lstStyle/>
        <a:p>
          <a:endParaRPr lang="fr-FR" sz="1400"/>
        </a:p>
      </dgm:t>
    </dgm:pt>
    <dgm:pt modelId="{3B3B1A28-E599-4D27-970F-8FF505AB5F6F}" type="sibTrans" cxnId="{553E3AE6-F565-43F0-A534-61A545D725E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4C9CC90-B721-4F72-B212-60A2F6C54D3D}" type="pres">
      <dgm:prSet presAssocID="{E0EA2E4C-60A9-4157-851F-5C24E08C0150}" presName="parTxOnly" presStyleLbl="node1" presStyleIdx="4" presStyleCnt="7">
        <dgm:presLayoutVars>
          <dgm:bulletEnabled val="1"/>
        </dgm:presLayoutVars>
      </dgm:prSet>
      <dgm:spPr/>
    </dgm:pt>
    <dgm:pt modelId="{36EB0D21-8622-4594-A508-594FF9E5AB63}" type="pres">
      <dgm:prSet presAssocID="{3B3B1A28-E599-4D27-970F-8FF505AB5F6F}" presName="parSpace" presStyleCnt="0"/>
      <dgm:spPr/>
    </dgm:pt>
    <dgm:pt modelId="{F9BE5416-AEBB-401E-939B-6D851C222029}" type="pres">
      <dgm:prSet presAssocID="{6F67C107-4074-4BC0-A86B-13131974F0E4}" presName="parTxOnly" presStyleLbl="node1" presStyleIdx="5" presStyleCnt="7">
        <dgm:presLayoutVars>
          <dgm:bulletEnabled val="1"/>
        </dgm:presLayoutVars>
      </dgm:prSet>
      <dgm:spPr/>
    </dgm:pt>
    <dgm:pt modelId="{C10BC49A-F3F5-457C-8B2F-DFF3A4FBD72F}" type="pres">
      <dgm:prSet presAssocID="{D907B083-D958-4A84-9DED-DB8B111F9B65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9D8E1001-4249-4896-B0FD-F3C30E04B1A4}" srcId="{70A282F3-4515-4856-B2C0-86AA77246B51}" destId="{6F67C107-4074-4BC0-A86B-13131974F0E4}" srcOrd="5" destOrd="0" parTransId="{85FC6B37-7C1E-48C3-B201-E9BC5DF2C782}" sibTransId="{D907B083-D958-4A84-9DED-DB8B111F9B65}"/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12AAB366-9435-4CDB-8DA2-926EF596E95F}" type="presOf" srcId="{6F67C107-4074-4BC0-A86B-13131974F0E4}" destId="{F9BE5416-AEBB-401E-939B-6D851C222029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A139ABD-3836-4B9F-B3EF-3A9B62A557A0}" type="presOf" srcId="{E0EA2E4C-60A9-4157-851F-5C24E08C0150}" destId="{54C9CC90-B721-4F72-B212-60A2F6C54D3D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553E3AE6-F565-43F0-A534-61A545D725E1}" srcId="{70A282F3-4515-4856-B2C0-86AA77246B51}" destId="{E0EA2E4C-60A9-4157-851F-5C24E08C0150}" srcOrd="4" destOrd="0" parTransId="{5F5B958F-6307-4F56-B337-2DC2E30B20F4}" sibTransId="{3B3B1A28-E599-4D27-970F-8FF505AB5F6F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4C79231-BE51-4E09-BF0F-7FE9F8E7482D}" type="presParOf" srcId="{776A1F8C-5C31-4691-9C2B-A7F8DF456F32}" destId="{54C9CC90-B721-4F72-B212-60A2F6C54D3D}" srcOrd="8" destOrd="0" presId="urn:microsoft.com/office/officeart/2005/8/layout/hChevron3"/>
    <dgm:cxn modelId="{68D8270B-3586-4E83-9C75-07DA06926B1F}" type="presParOf" srcId="{776A1F8C-5C31-4691-9C2B-A7F8DF456F32}" destId="{36EB0D21-8622-4594-A508-594FF9E5AB63}" srcOrd="9" destOrd="0" presId="urn:microsoft.com/office/officeart/2005/8/layout/hChevron3"/>
    <dgm:cxn modelId="{B95F3A40-8F41-4A80-BFCE-C3E35E78793F}" type="presParOf" srcId="{776A1F8C-5C31-4691-9C2B-A7F8DF456F32}" destId="{F9BE5416-AEBB-401E-939B-6D851C222029}" srcOrd="10" destOrd="0" presId="urn:microsoft.com/office/officeart/2005/8/layout/hChevron3"/>
    <dgm:cxn modelId="{C144DE9F-E442-49A3-ABC2-6158E0AB731B}" type="presParOf" srcId="{776A1F8C-5C31-4691-9C2B-A7F8DF456F32}" destId="{C10BC49A-F3F5-457C-8B2F-DFF3A4FBD72F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physique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fém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adj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6F67C107-4074-4BC0-A86B-13131974F0E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85FC6B37-7C1E-48C3-B201-E9BC5DF2C782}" type="parTrans" cxnId="{9D8E1001-4249-4896-B0FD-F3C30E04B1A4}">
      <dgm:prSet/>
      <dgm:spPr/>
      <dgm:t>
        <a:bodyPr/>
        <a:lstStyle/>
        <a:p>
          <a:endParaRPr lang="fr-FR" sz="1400"/>
        </a:p>
      </dgm:t>
    </dgm:pt>
    <dgm:pt modelId="{D907B083-D958-4A84-9DED-DB8B111F9B65}" type="sibTrans" cxnId="{9D8E1001-4249-4896-B0FD-F3C30E04B1A4}">
      <dgm:prSet/>
      <dgm:spPr/>
      <dgm:t>
        <a:bodyPr/>
        <a:lstStyle/>
        <a:p>
          <a:endParaRPr lang="fr-FR" sz="1400"/>
        </a:p>
      </dgm:t>
    </dgm:pt>
    <dgm:pt modelId="{E0EA2E4C-60A9-4157-851F-5C24E08C0150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avoir</a:t>
          </a:r>
          <a:endParaRPr lang="fr-FR" sz="1400" dirty="0"/>
        </a:p>
      </dgm:t>
    </dgm:pt>
    <dgm:pt modelId="{5F5B958F-6307-4F56-B337-2DC2E30B20F4}" type="parTrans" cxnId="{553E3AE6-F565-43F0-A534-61A545D725E1}">
      <dgm:prSet/>
      <dgm:spPr/>
      <dgm:t>
        <a:bodyPr/>
        <a:lstStyle/>
        <a:p>
          <a:endParaRPr lang="fr-FR" sz="1400"/>
        </a:p>
      </dgm:t>
    </dgm:pt>
    <dgm:pt modelId="{3B3B1A28-E599-4D27-970F-8FF505AB5F6F}" type="sibTrans" cxnId="{553E3AE6-F565-43F0-A534-61A545D725E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4C9CC90-B721-4F72-B212-60A2F6C54D3D}" type="pres">
      <dgm:prSet presAssocID="{E0EA2E4C-60A9-4157-851F-5C24E08C0150}" presName="parTxOnly" presStyleLbl="node1" presStyleIdx="4" presStyleCnt="7">
        <dgm:presLayoutVars>
          <dgm:bulletEnabled val="1"/>
        </dgm:presLayoutVars>
      </dgm:prSet>
      <dgm:spPr/>
    </dgm:pt>
    <dgm:pt modelId="{36EB0D21-8622-4594-A508-594FF9E5AB63}" type="pres">
      <dgm:prSet presAssocID="{3B3B1A28-E599-4D27-970F-8FF505AB5F6F}" presName="parSpace" presStyleCnt="0"/>
      <dgm:spPr/>
    </dgm:pt>
    <dgm:pt modelId="{F9BE5416-AEBB-401E-939B-6D851C222029}" type="pres">
      <dgm:prSet presAssocID="{6F67C107-4074-4BC0-A86B-13131974F0E4}" presName="parTxOnly" presStyleLbl="node1" presStyleIdx="5" presStyleCnt="7">
        <dgm:presLayoutVars>
          <dgm:bulletEnabled val="1"/>
        </dgm:presLayoutVars>
      </dgm:prSet>
      <dgm:spPr/>
    </dgm:pt>
    <dgm:pt modelId="{C10BC49A-F3F5-457C-8B2F-DFF3A4FBD72F}" type="pres">
      <dgm:prSet presAssocID="{D907B083-D958-4A84-9DED-DB8B111F9B65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9D8E1001-4249-4896-B0FD-F3C30E04B1A4}" srcId="{70A282F3-4515-4856-B2C0-86AA77246B51}" destId="{6F67C107-4074-4BC0-A86B-13131974F0E4}" srcOrd="5" destOrd="0" parTransId="{85FC6B37-7C1E-48C3-B201-E9BC5DF2C782}" sibTransId="{D907B083-D958-4A84-9DED-DB8B111F9B65}"/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12AAB366-9435-4CDB-8DA2-926EF596E95F}" type="presOf" srcId="{6F67C107-4074-4BC0-A86B-13131974F0E4}" destId="{F9BE5416-AEBB-401E-939B-6D851C222029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A139ABD-3836-4B9F-B3EF-3A9B62A557A0}" type="presOf" srcId="{E0EA2E4C-60A9-4157-851F-5C24E08C0150}" destId="{54C9CC90-B721-4F72-B212-60A2F6C54D3D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553E3AE6-F565-43F0-A534-61A545D725E1}" srcId="{70A282F3-4515-4856-B2C0-86AA77246B51}" destId="{E0EA2E4C-60A9-4157-851F-5C24E08C0150}" srcOrd="4" destOrd="0" parTransId="{5F5B958F-6307-4F56-B337-2DC2E30B20F4}" sibTransId="{3B3B1A28-E599-4D27-970F-8FF505AB5F6F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4C79231-BE51-4E09-BF0F-7FE9F8E7482D}" type="presParOf" srcId="{776A1F8C-5C31-4691-9C2B-A7F8DF456F32}" destId="{54C9CC90-B721-4F72-B212-60A2F6C54D3D}" srcOrd="8" destOrd="0" presId="urn:microsoft.com/office/officeart/2005/8/layout/hChevron3"/>
    <dgm:cxn modelId="{68D8270B-3586-4E83-9C75-07DA06926B1F}" type="presParOf" srcId="{776A1F8C-5C31-4691-9C2B-A7F8DF456F32}" destId="{36EB0D21-8622-4594-A508-594FF9E5AB63}" srcOrd="9" destOrd="0" presId="urn:microsoft.com/office/officeart/2005/8/layout/hChevron3"/>
    <dgm:cxn modelId="{B95F3A40-8F41-4A80-BFCE-C3E35E78793F}" type="presParOf" srcId="{776A1F8C-5C31-4691-9C2B-A7F8DF456F32}" destId="{F9BE5416-AEBB-401E-939B-6D851C222029}" srcOrd="10" destOrd="0" presId="urn:microsoft.com/office/officeart/2005/8/layout/hChevron3"/>
    <dgm:cxn modelId="{C144DE9F-E442-49A3-ABC2-6158E0AB731B}" type="presParOf" srcId="{776A1F8C-5C31-4691-9C2B-A7F8DF456F32}" destId="{C10BC49A-F3F5-457C-8B2F-DFF3A4FBD72F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physique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fém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adj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6F67C107-4074-4BC0-A86B-13131974F0E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85FC6B37-7C1E-48C3-B201-E9BC5DF2C782}" type="parTrans" cxnId="{9D8E1001-4249-4896-B0FD-F3C30E04B1A4}">
      <dgm:prSet/>
      <dgm:spPr/>
      <dgm:t>
        <a:bodyPr/>
        <a:lstStyle/>
        <a:p>
          <a:endParaRPr lang="fr-FR" sz="1400"/>
        </a:p>
      </dgm:t>
    </dgm:pt>
    <dgm:pt modelId="{D907B083-D958-4A84-9DED-DB8B111F9B65}" type="sibTrans" cxnId="{9D8E1001-4249-4896-B0FD-F3C30E04B1A4}">
      <dgm:prSet/>
      <dgm:spPr/>
      <dgm:t>
        <a:bodyPr/>
        <a:lstStyle/>
        <a:p>
          <a:endParaRPr lang="fr-FR" sz="1400"/>
        </a:p>
      </dgm:t>
    </dgm:pt>
    <dgm:pt modelId="{E0EA2E4C-60A9-4157-851F-5C24E08C0150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avoir</a:t>
          </a:r>
          <a:endParaRPr lang="fr-FR" sz="1400" dirty="0"/>
        </a:p>
      </dgm:t>
    </dgm:pt>
    <dgm:pt modelId="{5F5B958F-6307-4F56-B337-2DC2E30B20F4}" type="parTrans" cxnId="{553E3AE6-F565-43F0-A534-61A545D725E1}">
      <dgm:prSet/>
      <dgm:spPr/>
      <dgm:t>
        <a:bodyPr/>
        <a:lstStyle/>
        <a:p>
          <a:endParaRPr lang="fr-FR" sz="1400"/>
        </a:p>
      </dgm:t>
    </dgm:pt>
    <dgm:pt modelId="{3B3B1A28-E599-4D27-970F-8FF505AB5F6F}" type="sibTrans" cxnId="{553E3AE6-F565-43F0-A534-61A545D725E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4C9CC90-B721-4F72-B212-60A2F6C54D3D}" type="pres">
      <dgm:prSet presAssocID="{E0EA2E4C-60A9-4157-851F-5C24E08C0150}" presName="parTxOnly" presStyleLbl="node1" presStyleIdx="4" presStyleCnt="7">
        <dgm:presLayoutVars>
          <dgm:bulletEnabled val="1"/>
        </dgm:presLayoutVars>
      </dgm:prSet>
      <dgm:spPr/>
    </dgm:pt>
    <dgm:pt modelId="{36EB0D21-8622-4594-A508-594FF9E5AB63}" type="pres">
      <dgm:prSet presAssocID="{3B3B1A28-E599-4D27-970F-8FF505AB5F6F}" presName="parSpace" presStyleCnt="0"/>
      <dgm:spPr/>
    </dgm:pt>
    <dgm:pt modelId="{F9BE5416-AEBB-401E-939B-6D851C222029}" type="pres">
      <dgm:prSet presAssocID="{6F67C107-4074-4BC0-A86B-13131974F0E4}" presName="parTxOnly" presStyleLbl="node1" presStyleIdx="5" presStyleCnt="7">
        <dgm:presLayoutVars>
          <dgm:bulletEnabled val="1"/>
        </dgm:presLayoutVars>
      </dgm:prSet>
      <dgm:spPr/>
    </dgm:pt>
    <dgm:pt modelId="{C10BC49A-F3F5-457C-8B2F-DFF3A4FBD72F}" type="pres">
      <dgm:prSet presAssocID="{D907B083-D958-4A84-9DED-DB8B111F9B65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9D8E1001-4249-4896-B0FD-F3C30E04B1A4}" srcId="{70A282F3-4515-4856-B2C0-86AA77246B51}" destId="{6F67C107-4074-4BC0-A86B-13131974F0E4}" srcOrd="5" destOrd="0" parTransId="{85FC6B37-7C1E-48C3-B201-E9BC5DF2C782}" sibTransId="{D907B083-D958-4A84-9DED-DB8B111F9B65}"/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12AAB366-9435-4CDB-8DA2-926EF596E95F}" type="presOf" srcId="{6F67C107-4074-4BC0-A86B-13131974F0E4}" destId="{F9BE5416-AEBB-401E-939B-6D851C222029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A139ABD-3836-4B9F-B3EF-3A9B62A557A0}" type="presOf" srcId="{E0EA2E4C-60A9-4157-851F-5C24E08C0150}" destId="{54C9CC90-B721-4F72-B212-60A2F6C54D3D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553E3AE6-F565-43F0-A534-61A545D725E1}" srcId="{70A282F3-4515-4856-B2C0-86AA77246B51}" destId="{E0EA2E4C-60A9-4157-851F-5C24E08C0150}" srcOrd="4" destOrd="0" parTransId="{5F5B958F-6307-4F56-B337-2DC2E30B20F4}" sibTransId="{3B3B1A28-E599-4D27-970F-8FF505AB5F6F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4C79231-BE51-4E09-BF0F-7FE9F8E7482D}" type="presParOf" srcId="{776A1F8C-5C31-4691-9C2B-A7F8DF456F32}" destId="{54C9CC90-B721-4F72-B212-60A2F6C54D3D}" srcOrd="8" destOrd="0" presId="urn:microsoft.com/office/officeart/2005/8/layout/hChevron3"/>
    <dgm:cxn modelId="{68D8270B-3586-4E83-9C75-07DA06926B1F}" type="presParOf" srcId="{776A1F8C-5C31-4691-9C2B-A7F8DF456F32}" destId="{36EB0D21-8622-4594-A508-594FF9E5AB63}" srcOrd="9" destOrd="0" presId="urn:microsoft.com/office/officeart/2005/8/layout/hChevron3"/>
    <dgm:cxn modelId="{B95F3A40-8F41-4A80-BFCE-C3E35E78793F}" type="presParOf" srcId="{776A1F8C-5C31-4691-9C2B-A7F8DF456F32}" destId="{F9BE5416-AEBB-401E-939B-6D851C222029}" srcOrd="10" destOrd="0" presId="urn:microsoft.com/office/officeart/2005/8/layout/hChevron3"/>
    <dgm:cxn modelId="{C144DE9F-E442-49A3-ABC2-6158E0AB731B}" type="presParOf" srcId="{776A1F8C-5C31-4691-9C2B-A7F8DF456F32}" destId="{C10BC49A-F3F5-457C-8B2F-DFF3A4FBD72F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Grammaire</a:t>
          </a:r>
          <a:br>
            <a:rPr lang="fr-FR" sz="2000" b="1" noProof="0" dirty="0">
              <a:solidFill>
                <a:schemeClr val="tx1"/>
              </a:solidFill>
            </a:rPr>
          </a:br>
          <a:endParaRPr lang="fr-FR" sz="20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Culture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Vocabulaire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362" custLinFactY="214648" custLinFactNeighborX="-83" custLinFactNeighborY="3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physique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fém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adj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6F67C107-4074-4BC0-A86B-13131974F0E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85FC6B37-7C1E-48C3-B201-E9BC5DF2C782}" type="parTrans" cxnId="{9D8E1001-4249-4896-B0FD-F3C30E04B1A4}">
      <dgm:prSet/>
      <dgm:spPr/>
      <dgm:t>
        <a:bodyPr/>
        <a:lstStyle/>
        <a:p>
          <a:endParaRPr lang="fr-FR" sz="1400"/>
        </a:p>
      </dgm:t>
    </dgm:pt>
    <dgm:pt modelId="{D907B083-D958-4A84-9DED-DB8B111F9B65}" type="sibTrans" cxnId="{9D8E1001-4249-4896-B0FD-F3C30E04B1A4}">
      <dgm:prSet/>
      <dgm:spPr/>
      <dgm:t>
        <a:bodyPr/>
        <a:lstStyle/>
        <a:p>
          <a:endParaRPr lang="fr-FR" sz="1400"/>
        </a:p>
      </dgm:t>
    </dgm:pt>
    <dgm:pt modelId="{E0EA2E4C-60A9-4157-851F-5C24E08C0150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avoir</a:t>
          </a:r>
          <a:endParaRPr lang="fr-FR" sz="1400" dirty="0"/>
        </a:p>
      </dgm:t>
    </dgm:pt>
    <dgm:pt modelId="{5F5B958F-6307-4F56-B337-2DC2E30B20F4}" type="parTrans" cxnId="{553E3AE6-F565-43F0-A534-61A545D725E1}">
      <dgm:prSet/>
      <dgm:spPr/>
      <dgm:t>
        <a:bodyPr/>
        <a:lstStyle/>
        <a:p>
          <a:endParaRPr lang="fr-FR" sz="1400"/>
        </a:p>
      </dgm:t>
    </dgm:pt>
    <dgm:pt modelId="{3B3B1A28-E599-4D27-970F-8FF505AB5F6F}" type="sibTrans" cxnId="{553E3AE6-F565-43F0-A534-61A545D725E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4C9CC90-B721-4F72-B212-60A2F6C54D3D}" type="pres">
      <dgm:prSet presAssocID="{E0EA2E4C-60A9-4157-851F-5C24E08C0150}" presName="parTxOnly" presStyleLbl="node1" presStyleIdx="4" presStyleCnt="7">
        <dgm:presLayoutVars>
          <dgm:bulletEnabled val="1"/>
        </dgm:presLayoutVars>
      </dgm:prSet>
      <dgm:spPr/>
    </dgm:pt>
    <dgm:pt modelId="{36EB0D21-8622-4594-A508-594FF9E5AB63}" type="pres">
      <dgm:prSet presAssocID="{3B3B1A28-E599-4D27-970F-8FF505AB5F6F}" presName="parSpace" presStyleCnt="0"/>
      <dgm:spPr/>
    </dgm:pt>
    <dgm:pt modelId="{F9BE5416-AEBB-401E-939B-6D851C222029}" type="pres">
      <dgm:prSet presAssocID="{6F67C107-4074-4BC0-A86B-13131974F0E4}" presName="parTxOnly" presStyleLbl="node1" presStyleIdx="5" presStyleCnt="7">
        <dgm:presLayoutVars>
          <dgm:bulletEnabled val="1"/>
        </dgm:presLayoutVars>
      </dgm:prSet>
      <dgm:spPr/>
    </dgm:pt>
    <dgm:pt modelId="{C10BC49A-F3F5-457C-8B2F-DFF3A4FBD72F}" type="pres">
      <dgm:prSet presAssocID="{D907B083-D958-4A84-9DED-DB8B111F9B65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9D8E1001-4249-4896-B0FD-F3C30E04B1A4}" srcId="{70A282F3-4515-4856-B2C0-86AA77246B51}" destId="{6F67C107-4074-4BC0-A86B-13131974F0E4}" srcOrd="5" destOrd="0" parTransId="{85FC6B37-7C1E-48C3-B201-E9BC5DF2C782}" sibTransId="{D907B083-D958-4A84-9DED-DB8B111F9B65}"/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12AAB366-9435-4CDB-8DA2-926EF596E95F}" type="presOf" srcId="{6F67C107-4074-4BC0-A86B-13131974F0E4}" destId="{F9BE5416-AEBB-401E-939B-6D851C222029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A139ABD-3836-4B9F-B3EF-3A9B62A557A0}" type="presOf" srcId="{E0EA2E4C-60A9-4157-851F-5C24E08C0150}" destId="{54C9CC90-B721-4F72-B212-60A2F6C54D3D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553E3AE6-F565-43F0-A534-61A545D725E1}" srcId="{70A282F3-4515-4856-B2C0-86AA77246B51}" destId="{E0EA2E4C-60A9-4157-851F-5C24E08C0150}" srcOrd="4" destOrd="0" parTransId="{5F5B958F-6307-4F56-B337-2DC2E30B20F4}" sibTransId="{3B3B1A28-E599-4D27-970F-8FF505AB5F6F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4C79231-BE51-4E09-BF0F-7FE9F8E7482D}" type="presParOf" srcId="{776A1F8C-5C31-4691-9C2B-A7F8DF456F32}" destId="{54C9CC90-B721-4F72-B212-60A2F6C54D3D}" srcOrd="8" destOrd="0" presId="urn:microsoft.com/office/officeart/2005/8/layout/hChevron3"/>
    <dgm:cxn modelId="{68D8270B-3586-4E83-9C75-07DA06926B1F}" type="presParOf" srcId="{776A1F8C-5C31-4691-9C2B-A7F8DF456F32}" destId="{36EB0D21-8622-4594-A508-594FF9E5AB63}" srcOrd="9" destOrd="0" presId="urn:microsoft.com/office/officeart/2005/8/layout/hChevron3"/>
    <dgm:cxn modelId="{B95F3A40-8F41-4A80-BFCE-C3E35E78793F}" type="presParOf" srcId="{776A1F8C-5C31-4691-9C2B-A7F8DF456F32}" destId="{F9BE5416-AEBB-401E-939B-6D851C222029}" srcOrd="10" destOrd="0" presId="urn:microsoft.com/office/officeart/2005/8/layout/hChevron3"/>
    <dgm:cxn modelId="{C144DE9F-E442-49A3-ABC2-6158E0AB731B}" type="presParOf" srcId="{776A1F8C-5C31-4691-9C2B-A7F8DF456F32}" destId="{C10BC49A-F3F5-457C-8B2F-DFF3A4FBD72F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physique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fém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adj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6F67C107-4074-4BC0-A86B-13131974F0E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85FC6B37-7C1E-48C3-B201-E9BC5DF2C782}" type="parTrans" cxnId="{9D8E1001-4249-4896-B0FD-F3C30E04B1A4}">
      <dgm:prSet/>
      <dgm:spPr/>
      <dgm:t>
        <a:bodyPr/>
        <a:lstStyle/>
        <a:p>
          <a:endParaRPr lang="fr-FR" sz="1400"/>
        </a:p>
      </dgm:t>
    </dgm:pt>
    <dgm:pt modelId="{D907B083-D958-4A84-9DED-DB8B111F9B65}" type="sibTrans" cxnId="{9D8E1001-4249-4896-B0FD-F3C30E04B1A4}">
      <dgm:prSet/>
      <dgm:spPr/>
      <dgm:t>
        <a:bodyPr/>
        <a:lstStyle/>
        <a:p>
          <a:endParaRPr lang="fr-FR" sz="1400"/>
        </a:p>
      </dgm:t>
    </dgm:pt>
    <dgm:pt modelId="{E0EA2E4C-60A9-4157-851F-5C24E08C0150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avoir</a:t>
          </a:r>
          <a:endParaRPr lang="fr-FR" sz="1400" dirty="0"/>
        </a:p>
      </dgm:t>
    </dgm:pt>
    <dgm:pt modelId="{5F5B958F-6307-4F56-B337-2DC2E30B20F4}" type="parTrans" cxnId="{553E3AE6-F565-43F0-A534-61A545D725E1}">
      <dgm:prSet/>
      <dgm:spPr/>
      <dgm:t>
        <a:bodyPr/>
        <a:lstStyle/>
        <a:p>
          <a:endParaRPr lang="fr-FR" sz="1400"/>
        </a:p>
      </dgm:t>
    </dgm:pt>
    <dgm:pt modelId="{3B3B1A28-E599-4D27-970F-8FF505AB5F6F}" type="sibTrans" cxnId="{553E3AE6-F565-43F0-A534-61A545D725E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4C9CC90-B721-4F72-B212-60A2F6C54D3D}" type="pres">
      <dgm:prSet presAssocID="{E0EA2E4C-60A9-4157-851F-5C24E08C0150}" presName="parTxOnly" presStyleLbl="node1" presStyleIdx="4" presStyleCnt="7">
        <dgm:presLayoutVars>
          <dgm:bulletEnabled val="1"/>
        </dgm:presLayoutVars>
      </dgm:prSet>
      <dgm:spPr/>
    </dgm:pt>
    <dgm:pt modelId="{36EB0D21-8622-4594-A508-594FF9E5AB63}" type="pres">
      <dgm:prSet presAssocID="{3B3B1A28-E599-4D27-970F-8FF505AB5F6F}" presName="parSpace" presStyleCnt="0"/>
      <dgm:spPr/>
    </dgm:pt>
    <dgm:pt modelId="{F9BE5416-AEBB-401E-939B-6D851C222029}" type="pres">
      <dgm:prSet presAssocID="{6F67C107-4074-4BC0-A86B-13131974F0E4}" presName="parTxOnly" presStyleLbl="node1" presStyleIdx="5" presStyleCnt="7">
        <dgm:presLayoutVars>
          <dgm:bulletEnabled val="1"/>
        </dgm:presLayoutVars>
      </dgm:prSet>
      <dgm:spPr/>
    </dgm:pt>
    <dgm:pt modelId="{C10BC49A-F3F5-457C-8B2F-DFF3A4FBD72F}" type="pres">
      <dgm:prSet presAssocID="{D907B083-D958-4A84-9DED-DB8B111F9B65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9D8E1001-4249-4896-B0FD-F3C30E04B1A4}" srcId="{70A282F3-4515-4856-B2C0-86AA77246B51}" destId="{6F67C107-4074-4BC0-A86B-13131974F0E4}" srcOrd="5" destOrd="0" parTransId="{85FC6B37-7C1E-48C3-B201-E9BC5DF2C782}" sibTransId="{D907B083-D958-4A84-9DED-DB8B111F9B65}"/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12AAB366-9435-4CDB-8DA2-926EF596E95F}" type="presOf" srcId="{6F67C107-4074-4BC0-A86B-13131974F0E4}" destId="{F9BE5416-AEBB-401E-939B-6D851C222029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A139ABD-3836-4B9F-B3EF-3A9B62A557A0}" type="presOf" srcId="{E0EA2E4C-60A9-4157-851F-5C24E08C0150}" destId="{54C9CC90-B721-4F72-B212-60A2F6C54D3D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553E3AE6-F565-43F0-A534-61A545D725E1}" srcId="{70A282F3-4515-4856-B2C0-86AA77246B51}" destId="{E0EA2E4C-60A9-4157-851F-5C24E08C0150}" srcOrd="4" destOrd="0" parTransId="{5F5B958F-6307-4F56-B337-2DC2E30B20F4}" sibTransId="{3B3B1A28-E599-4D27-970F-8FF505AB5F6F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4C79231-BE51-4E09-BF0F-7FE9F8E7482D}" type="presParOf" srcId="{776A1F8C-5C31-4691-9C2B-A7F8DF456F32}" destId="{54C9CC90-B721-4F72-B212-60A2F6C54D3D}" srcOrd="8" destOrd="0" presId="urn:microsoft.com/office/officeart/2005/8/layout/hChevron3"/>
    <dgm:cxn modelId="{68D8270B-3586-4E83-9C75-07DA06926B1F}" type="presParOf" srcId="{776A1F8C-5C31-4691-9C2B-A7F8DF456F32}" destId="{36EB0D21-8622-4594-A508-594FF9E5AB63}" srcOrd="9" destOrd="0" presId="urn:microsoft.com/office/officeart/2005/8/layout/hChevron3"/>
    <dgm:cxn modelId="{B95F3A40-8F41-4A80-BFCE-C3E35E78793F}" type="presParOf" srcId="{776A1F8C-5C31-4691-9C2B-A7F8DF456F32}" destId="{F9BE5416-AEBB-401E-939B-6D851C222029}" srcOrd="10" destOrd="0" presId="urn:microsoft.com/office/officeart/2005/8/layout/hChevron3"/>
    <dgm:cxn modelId="{C144DE9F-E442-49A3-ABC2-6158E0AB731B}" type="presParOf" srcId="{776A1F8C-5C31-4691-9C2B-A7F8DF456F32}" destId="{C10BC49A-F3F5-457C-8B2F-DFF3A4FBD72F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physique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fém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adj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6F67C107-4074-4BC0-A86B-13131974F0E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85FC6B37-7C1E-48C3-B201-E9BC5DF2C782}" type="parTrans" cxnId="{9D8E1001-4249-4896-B0FD-F3C30E04B1A4}">
      <dgm:prSet/>
      <dgm:spPr/>
      <dgm:t>
        <a:bodyPr/>
        <a:lstStyle/>
        <a:p>
          <a:endParaRPr lang="fr-FR" sz="1400"/>
        </a:p>
      </dgm:t>
    </dgm:pt>
    <dgm:pt modelId="{D907B083-D958-4A84-9DED-DB8B111F9B65}" type="sibTrans" cxnId="{9D8E1001-4249-4896-B0FD-F3C30E04B1A4}">
      <dgm:prSet/>
      <dgm:spPr/>
      <dgm:t>
        <a:bodyPr/>
        <a:lstStyle/>
        <a:p>
          <a:endParaRPr lang="fr-FR" sz="1400"/>
        </a:p>
      </dgm:t>
    </dgm:pt>
    <dgm:pt modelId="{E0EA2E4C-60A9-4157-851F-5C24E08C0150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avoir</a:t>
          </a:r>
          <a:endParaRPr lang="fr-FR" sz="1400" dirty="0"/>
        </a:p>
      </dgm:t>
    </dgm:pt>
    <dgm:pt modelId="{5F5B958F-6307-4F56-B337-2DC2E30B20F4}" type="parTrans" cxnId="{553E3AE6-F565-43F0-A534-61A545D725E1}">
      <dgm:prSet/>
      <dgm:spPr/>
      <dgm:t>
        <a:bodyPr/>
        <a:lstStyle/>
        <a:p>
          <a:endParaRPr lang="fr-FR" sz="1400"/>
        </a:p>
      </dgm:t>
    </dgm:pt>
    <dgm:pt modelId="{3B3B1A28-E599-4D27-970F-8FF505AB5F6F}" type="sibTrans" cxnId="{553E3AE6-F565-43F0-A534-61A545D725E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4C9CC90-B721-4F72-B212-60A2F6C54D3D}" type="pres">
      <dgm:prSet presAssocID="{E0EA2E4C-60A9-4157-851F-5C24E08C0150}" presName="parTxOnly" presStyleLbl="node1" presStyleIdx="4" presStyleCnt="7">
        <dgm:presLayoutVars>
          <dgm:bulletEnabled val="1"/>
        </dgm:presLayoutVars>
      </dgm:prSet>
      <dgm:spPr/>
    </dgm:pt>
    <dgm:pt modelId="{36EB0D21-8622-4594-A508-594FF9E5AB63}" type="pres">
      <dgm:prSet presAssocID="{3B3B1A28-E599-4D27-970F-8FF505AB5F6F}" presName="parSpace" presStyleCnt="0"/>
      <dgm:spPr/>
    </dgm:pt>
    <dgm:pt modelId="{F9BE5416-AEBB-401E-939B-6D851C222029}" type="pres">
      <dgm:prSet presAssocID="{6F67C107-4074-4BC0-A86B-13131974F0E4}" presName="parTxOnly" presStyleLbl="node1" presStyleIdx="5" presStyleCnt="7">
        <dgm:presLayoutVars>
          <dgm:bulletEnabled val="1"/>
        </dgm:presLayoutVars>
      </dgm:prSet>
      <dgm:spPr/>
    </dgm:pt>
    <dgm:pt modelId="{C10BC49A-F3F5-457C-8B2F-DFF3A4FBD72F}" type="pres">
      <dgm:prSet presAssocID="{D907B083-D958-4A84-9DED-DB8B111F9B65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9D8E1001-4249-4896-B0FD-F3C30E04B1A4}" srcId="{70A282F3-4515-4856-B2C0-86AA77246B51}" destId="{6F67C107-4074-4BC0-A86B-13131974F0E4}" srcOrd="5" destOrd="0" parTransId="{85FC6B37-7C1E-48C3-B201-E9BC5DF2C782}" sibTransId="{D907B083-D958-4A84-9DED-DB8B111F9B65}"/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12AAB366-9435-4CDB-8DA2-926EF596E95F}" type="presOf" srcId="{6F67C107-4074-4BC0-A86B-13131974F0E4}" destId="{F9BE5416-AEBB-401E-939B-6D851C222029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A139ABD-3836-4B9F-B3EF-3A9B62A557A0}" type="presOf" srcId="{E0EA2E4C-60A9-4157-851F-5C24E08C0150}" destId="{54C9CC90-B721-4F72-B212-60A2F6C54D3D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553E3AE6-F565-43F0-A534-61A545D725E1}" srcId="{70A282F3-4515-4856-B2C0-86AA77246B51}" destId="{E0EA2E4C-60A9-4157-851F-5C24E08C0150}" srcOrd="4" destOrd="0" parTransId="{5F5B958F-6307-4F56-B337-2DC2E30B20F4}" sibTransId="{3B3B1A28-E599-4D27-970F-8FF505AB5F6F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4C79231-BE51-4E09-BF0F-7FE9F8E7482D}" type="presParOf" srcId="{776A1F8C-5C31-4691-9C2B-A7F8DF456F32}" destId="{54C9CC90-B721-4F72-B212-60A2F6C54D3D}" srcOrd="8" destOrd="0" presId="urn:microsoft.com/office/officeart/2005/8/layout/hChevron3"/>
    <dgm:cxn modelId="{68D8270B-3586-4E83-9C75-07DA06926B1F}" type="presParOf" srcId="{776A1F8C-5C31-4691-9C2B-A7F8DF456F32}" destId="{36EB0D21-8622-4594-A508-594FF9E5AB63}" srcOrd="9" destOrd="0" presId="urn:microsoft.com/office/officeart/2005/8/layout/hChevron3"/>
    <dgm:cxn modelId="{B95F3A40-8F41-4A80-BFCE-C3E35E78793F}" type="presParOf" srcId="{776A1F8C-5C31-4691-9C2B-A7F8DF456F32}" destId="{F9BE5416-AEBB-401E-939B-6D851C222029}" srcOrd="10" destOrd="0" presId="urn:microsoft.com/office/officeart/2005/8/layout/hChevron3"/>
    <dgm:cxn modelId="{C144DE9F-E442-49A3-ABC2-6158E0AB731B}" type="presParOf" srcId="{776A1F8C-5C31-4691-9C2B-A7F8DF456F32}" destId="{C10BC49A-F3F5-457C-8B2F-DFF3A4FBD72F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physique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fém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adj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6F67C107-4074-4BC0-A86B-13131974F0E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85FC6B37-7C1E-48C3-B201-E9BC5DF2C782}" type="parTrans" cxnId="{9D8E1001-4249-4896-B0FD-F3C30E04B1A4}">
      <dgm:prSet/>
      <dgm:spPr/>
      <dgm:t>
        <a:bodyPr/>
        <a:lstStyle/>
        <a:p>
          <a:endParaRPr lang="fr-FR" sz="1400"/>
        </a:p>
      </dgm:t>
    </dgm:pt>
    <dgm:pt modelId="{D907B083-D958-4A84-9DED-DB8B111F9B65}" type="sibTrans" cxnId="{9D8E1001-4249-4896-B0FD-F3C30E04B1A4}">
      <dgm:prSet/>
      <dgm:spPr/>
      <dgm:t>
        <a:bodyPr/>
        <a:lstStyle/>
        <a:p>
          <a:endParaRPr lang="fr-FR" sz="1400"/>
        </a:p>
      </dgm:t>
    </dgm:pt>
    <dgm:pt modelId="{E0EA2E4C-60A9-4157-851F-5C24E08C0150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avoir</a:t>
          </a:r>
          <a:endParaRPr lang="fr-FR" sz="1400" dirty="0"/>
        </a:p>
      </dgm:t>
    </dgm:pt>
    <dgm:pt modelId="{5F5B958F-6307-4F56-B337-2DC2E30B20F4}" type="parTrans" cxnId="{553E3AE6-F565-43F0-A534-61A545D725E1}">
      <dgm:prSet/>
      <dgm:spPr/>
      <dgm:t>
        <a:bodyPr/>
        <a:lstStyle/>
        <a:p>
          <a:endParaRPr lang="fr-FR" sz="1400"/>
        </a:p>
      </dgm:t>
    </dgm:pt>
    <dgm:pt modelId="{3B3B1A28-E599-4D27-970F-8FF505AB5F6F}" type="sibTrans" cxnId="{553E3AE6-F565-43F0-A534-61A545D725E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4C9CC90-B721-4F72-B212-60A2F6C54D3D}" type="pres">
      <dgm:prSet presAssocID="{E0EA2E4C-60A9-4157-851F-5C24E08C0150}" presName="parTxOnly" presStyleLbl="node1" presStyleIdx="4" presStyleCnt="7">
        <dgm:presLayoutVars>
          <dgm:bulletEnabled val="1"/>
        </dgm:presLayoutVars>
      </dgm:prSet>
      <dgm:spPr/>
    </dgm:pt>
    <dgm:pt modelId="{36EB0D21-8622-4594-A508-594FF9E5AB63}" type="pres">
      <dgm:prSet presAssocID="{3B3B1A28-E599-4D27-970F-8FF505AB5F6F}" presName="parSpace" presStyleCnt="0"/>
      <dgm:spPr/>
    </dgm:pt>
    <dgm:pt modelId="{F9BE5416-AEBB-401E-939B-6D851C222029}" type="pres">
      <dgm:prSet presAssocID="{6F67C107-4074-4BC0-A86B-13131974F0E4}" presName="parTxOnly" presStyleLbl="node1" presStyleIdx="5" presStyleCnt="7">
        <dgm:presLayoutVars>
          <dgm:bulletEnabled val="1"/>
        </dgm:presLayoutVars>
      </dgm:prSet>
      <dgm:spPr/>
    </dgm:pt>
    <dgm:pt modelId="{C10BC49A-F3F5-457C-8B2F-DFF3A4FBD72F}" type="pres">
      <dgm:prSet presAssocID="{D907B083-D958-4A84-9DED-DB8B111F9B65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9D8E1001-4249-4896-B0FD-F3C30E04B1A4}" srcId="{70A282F3-4515-4856-B2C0-86AA77246B51}" destId="{6F67C107-4074-4BC0-A86B-13131974F0E4}" srcOrd="5" destOrd="0" parTransId="{85FC6B37-7C1E-48C3-B201-E9BC5DF2C782}" sibTransId="{D907B083-D958-4A84-9DED-DB8B111F9B65}"/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12AAB366-9435-4CDB-8DA2-926EF596E95F}" type="presOf" srcId="{6F67C107-4074-4BC0-A86B-13131974F0E4}" destId="{F9BE5416-AEBB-401E-939B-6D851C222029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A139ABD-3836-4B9F-B3EF-3A9B62A557A0}" type="presOf" srcId="{E0EA2E4C-60A9-4157-851F-5C24E08C0150}" destId="{54C9CC90-B721-4F72-B212-60A2F6C54D3D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553E3AE6-F565-43F0-A534-61A545D725E1}" srcId="{70A282F3-4515-4856-B2C0-86AA77246B51}" destId="{E0EA2E4C-60A9-4157-851F-5C24E08C0150}" srcOrd="4" destOrd="0" parTransId="{5F5B958F-6307-4F56-B337-2DC2E30B20F4}" sibTransId="{3B3B1A28-E599-4D27-970F-8FF505AB5F6F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4C79231-BE51-4E09-BF0F-7FE9F8E7482D}" type="presParOf" srcId="{776A1F8C-5C31-4691-9C2B-A7F8DF456F32}" destId="{54C9CC90-B721-4F72-B212-60A2F6C54D3D}" srcOrd="8" destOrd="0" presId="urn:microsoft.com/office/officeart/2005/8/layout/hChevron3"/>
    <dgm:cxn modelId="{68D8270B-3586-4E83-9C75-07DA06926B1F}" type="presParOf" srcId="{776A1F8C-5C31-4691-9C2B-A7F8DF456F32}" destId="{36EB0D21-8622-4594-A508-594FF9E5AB63}" srcOrd="9" destOrd="0" presId="urn:microsoft.com/office/officeart/2005/8/layout/hChevron3"/>
    <dgm:cxn modelId="{B95F3A40-8F41-4A80-BFCE-C3E35E78793F}" type="presParOf" srcId="{776A1F8C-5C31-4691-9C2B-A7F8DF456F32}" destId="{F9BE5416-AEBB-401E-939B-6D851C222029}" srcOrd="10" destOrd="0" presId="urn:microsoft.com/office/officeart/2005/8/layout/hChevron3"/>
    <dgm:cxn modelId="{C144DE9F-E442-49A3-ABC2-6158E0AB731B}" type="presParOf" srcId="{776A1F8C-5C31-4691-9C2B-A7F8DF456F32}" destId="{C10BC49A-F3F5-457C-8B2F-DFF3A4FBD72F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physique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fém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adj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6F67C107-4074-4BC0-A86B-13131974F0E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85FC6B37-7C1E-48C3-B201-E9BC5DF2C782}" type="parTrans" cxnId="{9D8E1001-4249-4896-B0FD-F3C30E04B1A4}">
      <dgm:prSet/>
      <dgm:spPr/>
      <dgm:t>
        <a:bodyPr/>
        <a:lstStyle/>
        <a:p>
          <a:endParaRPr lang="fr-FR" sz="1400"/>
        </a:p>
      </dgm:t>
    </dgm:pt>
    <dgm:pt modelId="{D907B083-D958-4A84-9DED-DB8B111F9B65}" type="sibTrans" cxnId="{9D8E1001-4249-4896-B0FD-F3C30E04B1A4}">
      <dgm:prSet/>
      <dgm:spPr/>
      <dgm:t>
        <a:bodyPr/>
        <a:lstStyle/>
        <a:p>
          <a:endParaRPr lang="fr-FR" sz="1400"/>
        </a:p>
      </dgm:t>
    </dgm:pt>
    <dgm:pt modelId="{E0EA2E4C-60A9-4157-851F-5C24E08C0150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avoir</a:t>
          </a:r>
          <a:endParaRPr lang="fr-FR" sz="1400" dirty="0"/>
        </a:p>
      </dgm:t>
    </dgm:pt>
    <dgm:pt modelId="{5F5B958F-6307-4F56-B337-2DC2E30B20F4}" type="parTrans" cxnId="{553E3AE6-F565-43F0-A534-61A545D725E1}">
      <dgm:prSet/>
      <dgm:spPr/>
      <dgm:t>
        <a:bodyPr/>
        <a:lstStyle/>
        <a:p>
          <a:endParaRPr lang="fr-FR" sz="1400"/>
        </a:p>
      </dgm:t>
    </dgm:pt>
    <dgm:pt modelId="{3B3B1A28-E599-4D27-970F-8FF505AB5F6F}" type="sibTrans" cxnId="{553E3AE6-F565-43F0-A534-61A545D725E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4C9CC90-B721-4F72-B212-60A2F6C54D3D}" type="pres">
      <dgm:prSet presAssocID="{E0EA2E4C-60A9-4157-851F-5C24E08C0150}" presName="parTxOnly" presStyleLbl="node1" presStyleIdx="4" presStyleCnt="7">
        <dgm:presLayoutVars>
          <dgm:bulletEnabled val="1"/>
        </dgm:presLayoutVars>
      </dgm:prSet>
      <dgm:spPr/>
    </dgm:pt>
    <dgm:pt modelId="{36EB0D21-8622-4594-A508-594FF9E5AB63}" type="pres">
      <dgm:prSet presAssocID="{3B3B1A28-E599-4D27-970F-8FF505AB5F6F}" presName="parSpace" presStyleCnt="0"/>
      <dgm:spPr/>
    </dgm:pt>
    <dgm:pt modelId="{F9BE5416-AEBB-401E-939B-6D851C222029}" type="pres">
      <dgm:prSet presAssocID="{6F67C107-4074-4BC0-A86B-13131974F0E4}" presName="parTxOnly" presStyleLbl="node1" presStyleIdx="5" presStyleCnt="7">
        <dgm:presLayoutVars>
          <dgm:bulletEnabled val="1"/>
        </dgm:presLayoutVars>
      </dgm:prSet>
      <dgm:spPr/>
    </dgm:pt>
    <dgm:pt modelId="{C10BC49A-F3F5-457C-8B2F-DFF3A4FBD72F}" type="pres">
      <dgm:prSet presAssocID="{D907B083-D958-4A84-9DED-DB8B111F9B65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9D8E1001-4249-4896-B0FD-F3C30E04B1A4}" srcId="{70A282F3-4515-4856-B2C0-86AA77246B51}" destId="{6F67C107-4074-4BC0-A86B-13131974F0E4}" srcOrd="5" destOrd="0" parTransId="{85FC6B37-7C1E-48C3-B201-E9BC5DF2C782}" sibTransId="{D907B083-D958-4A84-9DED-DB8B111F9B65}"/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12AAB366-9435-4CDB-8DA2-926EF596E95F}" type="presOf" srcId="{6F67C107-4074-4BC0-A86B-13131974F0E4}" destId="{F9BE5416-AEBB-401E-939B-6D851C222029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A139ABD-3836-4B9F-B3EF-3A9B62A557A0}" type="presOf" srcId="{E0EA2E4C-60A9-4157-851F-5C24E08C0150}" destId="{54C9CC90-B721-4F72-B212-60A2F6C54D3D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553E3AE6-F565-43F0-A534-61A545D725E1}" srcId="{70A282F3-4515-4856-B2C0-86AA77246B51}" destId="{E0EA2E4C-60A9-4157-851F-5C24E08C0150}" srcOrd="4" destOrd="0" parTransId="{5F5B958F-6307-4F56-B337-2DC2E30B20F4}" sibTransId="{3B3B1A28-E599-4D27-970F-8FF505AB5F6F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4C79231-BE51-4E09-BF0F-7FE9F8E7482D}" type="presParOf" srcId="{776A1F8C-5C31-4691-9C2B-A7F8DF456F32}" destId="{54C9CC90-B721-4F72-B212-60A2F6C54D3D}" srcOrd="8" destOrd="0" presId="urn:microsoft.com/office/officeart/2005/8/layout/hChevron3"/>
    <dgm:cxn modelId="{68D8270B-3586-4E83-9C75-07DA06926B1F}" type="presParOf" srcId="{776A1F8C-5C31-4691-9C2B-A7F8DF456F32}" destId="{36EB0D21-8622-4594-A508-594FF9E5AB63}" srcOrd="9" destOrd="0" presId="urn:microsoft.com/office/officeart/2005/8/layout/hChevron3"/>
    <dgm:cxn modelId="{B95F3A40-8F41-4A80-BFCE-C3E35E78793F}" type="presParOf" srcId="{776A1F8C-5C31-4691-9C2B-A7F8DF456F32}" destId="{F9BE5416-AEBB-401E-939B-6D851C222029}" srcOrd="10" destOrd="0" presId="urn:microsoft.com/office/officeart/2005/8/layout/hChevron3"/>
    <dgm:cxn modelId="{C144DE9F-E442-49A3-ABC2-6158E0AB731B}" type="presParOf" srcId="{776A1F8C-5C31-4691-9C2B-A7F8DF456F32}" destId="{C10BC49A-F3F5-457C-8B2F-DFF3A4FBD72F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physique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fém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adj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6F67C107-4074-4BC0-A86B-13131974F0E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85FC6B37-7C1E-48C3-B201-E9BC5DF2C782}" type="parTrans" cxnId="{9D8E1001-4249-4896-B0FD-F3C30E04B1A4}">
      <dgm:prSet/>
      <dgm:spPr/>
      <dgm:t>
        <a:bodyPr/>
        <a:lstStyle/>
        <a:p>
          <a:endParaRPr lang="fr-FR" sz="1400"/>
        </a:p>
      </dgm:t>
    </dgm:pt>
    <dgm:pt modelId="{D907B083-D958-4A84-9DED-DB8B111F9B65}" type="sibTrans" cxnId="{9D8E1001-4249-4896-B0FD-F3C30E04B1A4}">
      <dgm:prSet/>
      <dgm:spPr/>
      <dgm:t>
        <a:bodyPr/>
        <a:lstStyle/>
        <a:p>
          <a:endParaRPr lang="fr-FR" sz="1400"/>
        </a:p>
      </dgm:t>
    </dgm:pt>
    <dgm:pt modelId="{E0EA2E4C-60A9-4157-851F-5C24E08C0150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avoir</a:t>
          </a:r>
          <a:endParaRPr lang="fr-FR" sz="1400" dirty="0"/>
        </a:p>
      </dgm:t>
    </dgm:pt>
    <dgm:pt modelId="{5F5B958F-6307-4F56-B337-2DC2E30B20F4}" type="parTrans" cxnId="{553E3AE6-F565-43F0-A534-61A545D725E1}">
      <dgm:prSet/>
      <dgm:spPr/>
      <dgm:t>
        <a:bodyPr/>
        <a:lstStyle/>
        <a:p>
          <a:endParaRPr lang="fr-FR" sz="1400"/>
        </a:p>
      </dgm:t>
    </dgm:pt>
    <dgm:pt modelId="{3B3B1A28-E599-4D27-970F-8FF505AB5F6F}" type="sibTrans" cxnId="{553E3AE6-F565-43F0-A534-61A545D725E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4C9CC90-B721-4F72-B212-60A2F6C54D3D}" type="pres">
      <dgm:prSet presAssocID="{E0EA2E4C-60A9-4157-851F-5C24E08C0150}" presName="parTxOnly" presStyleLbl="node1" presStyleIdx="4" presStyleCnt="7">
        <dgm:presLayoutVars>
          <dgm:bulletEnabled val="1"/>
        </dgm:presLayoutVars>
      </dgm:prSet>
      <dgm:spPr/>
    </dgm:pt>
    <dgm:pt modelId="{36EB0D21-8622-4594-A508-594FF9E5AB63}" type="pres">
      <dgm:prSet presAssocID="{3B3B1A28-E599-4D27-970F-8FF505AB5F6F}" presName="parSpace" presStyleCnt="0"/>
      <dgm:spPr/>
    </dgm:pt>
    <dgm:pt modelId="{F9BE5416-AEBB-401E-939B-6D851C222029}" type="pres">
      <dgm:prSet presAssocID="{6F67C107-4074-4BC0-A86B-13131974F0E4}" presName="parTxOnly" presStyleLbl="node1" presStyleIdx="5" presStyleCnt="7">
        <dgm:presLayoutVars>
          <dgm:bulletEnabled val="1"/>
        </dgm:presLayoutVars>
      </dgm:prSet>
      <dgm:spPr/>
    </dgm:pt>
    <dgm:pt modelId="{C10BC49A-F3F5-457C-8B2F-DFF3A4FBD72F}" type="pres">
      <dgm:prSet presAssocID="{D907B083-D958-4A84-9DED-DB8B111F9B65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9D8E1001-4249-4896-B0FD-F3C30E04B1A4}" srcId="{70A282F3-4515-4856-B2C0-86AA77246B51}" destId="{6F67C107-4074-4BC0-A86B-13131974F0E4}" srcOrd="5" destOrd="0" parTransId="{85FC6B37-7C1E-48C3-B201-E9BC5DF2C782}" sibTransId="{D907B083-D958-4A84-9DED-DB8B111F9B65}"/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12AAB366-9435-4CDB-8DA2-926EF596E95F}" type="presOf" srcId="{6F67C107-4074-4BC0-A86B-13131974F0E4}" destId="{F9BE5416-AEBB-401E-939B-6D851C222029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A139ABD-3836-4B9F-B3EF-3A9B62A557A0}" type="presOf" srcId="{E0EA2E4C-60A9-4157-851F-5C24E08C0150}" destId="{54C9CC90-B721-4F72-B212-60A2F6C54D3D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553E3AE6-F565-43F0-A534-61A545D725E1}" srcId="{70A282F3-4515-4856-B2C0-86AA77246B51}" destId="{E0EA2E4C-60A9-4157-851F-5C24E08C0150}" srcOrd="4" destOrd="0" parTransId="{5F5B958F-6307-4F56-B337-2DC2E30B20F4}" sibTransId="{3B3B1A28-E599-4D27-970F-8FF505AB5F6F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4C79231-BE51-4E09-BF0F-7FE9F8E7482D}" type="presParOf" srcId="{776A1F8C-5C31-4691-9C2B-A7F8DF456F32}" destId="{54C9CC90-B721-4F72-B212-60A2F6C54D3D}" srcOrd="8" destOrd="0" presId="urn:microsoft.com/office/officeart/2005/8/layout/hChevron3"/>
    <dgm:cxn modelId="{68D8270B-3586-4E83-9C75-07DA06926B1F}" type="presParOf" srcId="{776A1F8C-5C31-4691-9C2B-A7F8DF456F32}" destId="{36EB0D21-8622-4594-A508-594FF9E5AB63}" srcOrd="9" destOrd="0" presId="urn:microsoft.com/office/officeart/2005/8/layout/hChevron3"/>
    <dgm:cxn modelId="{B95F3A40-8F41-4A80-BFCE-C3E35E78793F}" type="presParOf" srcId="{776A1F8C-5C31-4691-9C2B-A7F8DF456F32}" destId="{F9BE5416-AEBB-401E-939B-6D851C222029}" srcOrd="10" destOrd="0" presId="urn:microsoft.com/office/officeart/2005/8/layout/hChevron3"/>
    <dgm:cxn modelId="{C144DE9F-E442-49A3-ABC2-6158E0AB731B}" type="presParOf" srcId="{776A1F8C-5C31-4691-9C2B-A7F8DF456F32}" destId="{C10BC49A-F3F5-457C-8B2F-DFF3A4FBD72F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physique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fém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adj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6F67C107-4074-4BC0-A86B-13131974F0E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85FC6B37-7C1E-48C3-B201-E9BC5DF2C782}" type="parTrans" cxnId="{9D8E1001-4249-4896-B0FD-F3C30E04B1A4}">
      <dgm:prSet/>
      <dgm:spPr/>
      <dgm:t>
        <a:bodyPr/>
        <a:lstStyle/>
        <a:p>
          <a:endParaRPr lang="fr-FR" sz="1400"/>
        </a:p>
      </dgm:t>
    </dgm:pt>
    <dgm:pt modelId="{D907B083-D958-4A84-9DED-DB8B111F9B65}" type="sibTrans" cxnId="{9D8E1001-4249-4896-B0FD-F3C30E04B1A4}">
      <dgm:prSet/>
      <dgm:spPr/>
      <dgm:t>
        <a:bodyPr/>
        <a:lstStyle/>
        <a:p>
          <a:endParaRPr lang="fr-FR" sz="1400"/>
        </a:p>
      </dgm:t>
    </dgm:pt>
    <dgm:pt modelId="{E0EA2E4C-60A9-4157-851F-5C24E08C0150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avoir</a:t>
          </a:r>
          <a:endParaRPr lang="fr-FR" sz="1400" dirty="0"/>
        </a:p>
      </dgm:t>
    </dgm:pt>
    <dgm:pt modelId="{5F5B958F-6307-4F56-B337-2DC2E30B20F4}" type="parTrans" cxnId="{553E3AE6-F565-43F0-A534-61A545D725E1}">
      <dgm:prSet/>
      <dgm:spPr/>
      <dgm:t>
        <a:bodyPr/>
        <a:lstStyle/>
        <a:p>
          <a:endParaRPr lang="fr-FR" sz="1400"/>
        </a:p>
      </dgm:t>
    </dgm:pt>
    <dgm:pt modelId="{3B3B1A28-E599-4D27-970F-8FF505AB5F6F}" type="sibTrans" cxnId="{553E3AE6-F565-43F0-A534-61A545D725E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4C9CC90-B721-4F72-B212-60A2F6C54D3D}" type="pres">
      <dgm:prSet presAssocID="{E0EA2E4C-60A9-4157-851F-5C24E08C0150}" presName="parTxOnly" presStyleLbl="node1" presStyleIdx="4" presStyleCnt="7">
        <dgm:presLayoutVars>
          <dgm:bulletEnabled val="1"/>
        </dgm:presLayoutVars>
      </dgm:prSet>
      <dgm:spPr/>
    </dgm:pt>
    <dgm:pt modelId="{36EB0D21-8622-4594-A508-594FF9E5AB63}" type="pres">
      <dgm:prSet presAssocID="{3B3B1A28-E599-4D27-970F-8FF505AB5F6F}" presName="parSpace" presStyleCnt="0"/>
      <dgm:spPr/>
    </dgm:pt>
    <dgm:pt modelId="{F9BE5416-AEBB-401E-939B-6D851C222029}" type="pres">
      <dgm:prSet presAssocID="{6F67C107-4074-4BC0-A86B-13131974F0E4}" presName="parTxOnly" presStyleLbl="node1" presStyleIdx="5" presStyleCnt="7">
        <dgm:presLayoutVars>
          <dgm:bulletEnabled val="1"/>
        </dgm:presLayoutVars>
      </dgm:prSet>
      <dgm:spPr/>
    </dgm:pt>
    <dgm:pt modelId="{C10BC49A-F3F5-457C-8B2F-DFF3A4FBD72F}" type="pres">
      <dgm:prSet presAssocID="{D907B083-D958-4A84-9DED-DB8B111F9B65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9D8E1001-4249-4896-B0FD-F3C30E04B1A4}" srcId="{70A282F3-4515-4856-B2C0-86AA77246B51}" destId="{6F67C107-4074-4BC0-A86B-13131974F0E4}" srcOrd="5" destOrd="0" parTransId="{85FC6B37-7C1E-48C3-B201-E9BC5DF2C782}" sibTransId="{D907B083-D958-4A84-9DED-DB8B111F9B65}"/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12AAB366-9435-4CDB-8DA2-926EF596E95F}" type="presOf" srcId="{6F67C107-4074-4BC0-A86B-13131974F0E4}" destId="{F9BE5416-AEBB-401E-939B-6D851C222029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A139ABD-3836-4B9F-B3EF-3A9B62A557A0}" type="presOf" srcId="{E0EA2E4C-60A9-4157-851F-5C24E08C0150}" destId="{54C9CC90-B721-4F72-B212-60A2F6C54D3D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553E3AE6-F565-43F0-A534-61A545D725E1}" srcId="{70A282F3-4515-4856-B2C0-86AA77246B51}" destId="{E0EA2E4C-60A9-4157-851F-5C24E08C0150}" srcOrd="4" destOrd="0" parTransId="{5F5B958F-6307-4F56-B337-2DC2E30B20F4}" sibTransId="{3B3B1A28-E599-4D27-970F-8FF505AB5F6F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4C79231-BE51-4E09-BF0F-7FE9F8E7482D}" type="presParOf" srcId="{776A1F8C-5C31-4691-9C2B-A7F8DF456F32}" destId="{54C9CC90-B721-4F72-B212-60A2F6C54D3D}" srcOrd="8" destOrd="0" presId="urn:microsoft.com/office/officeart/2005/8/layout/hChevron3"/>
    <dgm:cxn modelId="{68D8270B-3586-4E83-9C75-07DA06926B1F}" type="presParOf" srcId="{776A1F8C-5C31-4691-9C2B-A7F8DF456F32}" destId="{36EB0D21-8622-4594-A508-594FF9E5AB63}" srcOrd="9" destOrd="0" presId="urn:microsoft.com/office/officeart/2005/8/layout/hChevron3"/>
    <dgm:cxn modelId="{B95F3A40-8F41-4A80-BFCE-C3E35E78793F}" type="presParOf" srcId="{776A1F8C-5C31-4691-9C2B-A7F8DF456F32}" destId="{F9BE5416-AEBB-401E-939B-6D851C222029}" srcOrd="10" destOrd="0" presId="urn:microsoft.com/office/officeart/2005/8/layout/hChevron3"/>
    <dgm:cxn modelId="{C144DE9F-E442-49A3-ABC2-6158E0AB731B}" type="presParOf" srcId="{776A1F8C-5C31-4691-9C2B-A7F8DF456F32}" destId="{C10BC49A-F3F5-457C-8B2F-DFF3A4FBD72F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2000" b="1" noProof="0" dirty="0"/>
            <a:t>Grammaire</a:t>
          </a:r>
        </a:p>
        <a:p>
          <a:pPr rtl="0"/>
          <a:r>
            <a:rPr lang="fr-FR" sz="2000" b="0" strike="sngStrike" noProof="0" dirty="0"/>
            <a:t>- Le féminin des adjectifs</a:t>
          </a:r>
        </a:p>
        <a:p>
          <a:pPr rtl="0"/>
          <a:r>
            <a:rPr lang="fr-FR" sz="2000" b="0" noProof="0" dirty="0"/>
            <a:t>- Le verbe AVOIR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2000" b="1" noProof="0" dirty="0"/>
            <a:t>Culture</a:t>
          </a:r>
        </a:p>
        <a:p>
          <a:pPr rtl="0"/>
          <a:r>
            <a:rPr lang="fr-FR" sz="2000" b="0" strike="sngStrike" noProof="0" dirty="0"/>
            <a:t>- L’équipe de France de football féminin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2000" b="1" noProof="0" dirty="0"/>
            <a:t>Vocabulaire</a:t>
          </a:r>
        </a:p>
        <a:p>
          <a:pPr rtl="0"/>
          <a:r>
            <a:rPr lang="fr-FR" sz="2000" b="0" strike="sngStrike" noProof="0" dirty="0"/>
            <a:t>- L’apparence physique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2941" custLinFactY="200000" custLinFactNeighborX="-83" custLinFactNeighborY="234055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physique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fém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adj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6F67C107-4074-4BC0-A86B-13131974F0E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85FC6B37-7C1E-48C3-B201-E9BC5DF2C782}" type="parTrans" cxnId="{9D8E1001-4249-4896-B0FD-F3C30E04B1A4}">
      <dgm:prSet/>
      <dgm:spPr/>
      <dgm:t>
        <a:bodyPr/>
        <a:lstStyle/>
        <a:p>
          <a:endParaRPr lang="fr-FR" sz="1400"/>
        </a:p>
      </dgm:t>
    </dgm:pt>
    <dgm:pt modelId="{D907B083-D958-4A84-9DED-DB8B111F9B65}" type="sibTrans" cxnId="{9D8E1001-4249-4896-B0FD-F3C30E04B1A4}">
      <dgm:prSet/>
      <dgm:spPr/>
      <dgm:t>
        <a:bodyPr/>
        <a:lstStyle/>
        <a:p>
          <a:endParaRPr lang="fr-FR" sz="1400"/>
        </a:p>
      </dgm:t>
    </dgm:pt>
    <dgm:pt modelId="{E0EA2E4C-60A9-4157-851F-5C24E08C015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avoir</a:t>
          </a:r>
          <a:endParaRPr lang="fr-FR" sz="1400" dirty="0"/>
        </a:p>
      </dgm:t>
    </dgm:pt>
    <dgm:pt modelId="{5F5B958F-6307-4F56-B337-2DC2E30B20F4}" type="parTrans" cxnId="{553E3AE6-F565-43F0-A534-61A545D725E1}">
      <dgm:prSet/>
      <dgm:spPr/>
      <dgm:t>
        <a:bodyPr/>
        <a:lstStyle/>
        <a:p>
          <a:endParaRPr lang="fr-FR" sz="1400"/>
        </a:p>
      </dgm:t>
    </dgm:pt>
    <dgm:pt modelId="{3B3B1A28-E599-4D27-970F-8FF505AB5F6F}" type="sibTrans" cxnId="{553E3AE6-F565-43F0-A534-61A545D725E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4C9CC90-B721-4F72-B212-60A2F6C54D3D}" type="pres">
      <dgm:prSet presAssocID="{E0EA2E4C-60A9-4157-851F-5C24E08C0150}" presName="parTxOnly" presStyleLbl="node1" presStyleIdx="4" presStyleCnt="7">
        <dgm:presLayoutVars>
          <dgm:bulletEnabled val="1"/>
        </dgm:presLayoutVars>
      </dgm:prSet>
      <dgm:spPr/>
    </dgm:pt>
    <dgm:pt modelId="{36EB0D21-8622-4594-A508-594FF9E5AB63}" type="pres">
      <dgm:prSet presAssocID="{3B3B1A28-E599-4D27-970F-8FF505AB5F6F}" presName="parSpace" presStyleCnt="0"/>
      <dgm:spPr/>
    </dgm:pt>
    <dgm:pt modelId="{F9BE5416-AEBB-401E-939B-6D851C222029}" type="pres">
      <dgm:prSet presAssocID="{6F67C107-4074-4BC0-A86B-13131974F0E4}" presName="parTxOnly" presStyleLbl="node1" presStyleIdx="5" presStyleCnt="7">
        <dgm:presLayoutVars>
          <dgm:bulletEnabled val="1"/>
        </dgm:presLayoutVars>
      </dgm:prSet>
      <dgm:spPr/>
    </dgm:pt>
    <dgm:pt modelId="{C10BC49A-F3F5-457C-8B2F-DFF3A4FBD72F}" type="pres">
      <dgm:prSet presAssocID="{D907B083-D958-4A84-9DED-DB8B111F9B65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9D8E1001-4249-4896-B0FD-F3C30E04B1A4}" srcId="{70A282F3-4515-4856-B2C0-86AA77246B51}" destId="{6F67C107-4074-4BC0-A86B-13131974F0E4}" srcOrd="5" destOrd="0" parTransId="{85FC6B37-7C1E-48C3-B201-E9BC5DF2C782}" sibTransId="{D907B083-D958-4A84-9DED-DB8B111F9B65}"/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12AAB366-9435-4CDB-8DA2-926EF596E95F}" type="presOf" srcId="{6F67C107-4074-4BC0-A86B-13131974F0E4}" destId="{F9BE5416-AEBB-401E-939B-6D851C222029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A139ABD-3836-4B9F-B3EF-3A9B62A557A0}" type="presOf" srcId="{E0EA2E4C-60A9-4157-851F-5C24E08C0150}" destId="{54C9CC90-B721-4F72-B212-60A2F6C54D3D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553E3AE6-F565-43F0-A534-61A545D725E1}" srcId="{70A282F3-4515-4856-B2C0-86AA77246B51}" destId="{E0EA2E4C-60A9-4157-851F-5C24E08C0150}" srcOrd="4" destOrd="0" parTransId="{5F5B958F-6307-4F56-B337-2DC2E30B20F4}" sibTransId="{3B3B1A28-E599-4D27-970F-8FF505AB5F6F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4C79231-BE51-4E09-BF0F-7FE9F8E7482D}" type="presParOf" srcId="{776A1F8C-5C31-4691-9C2B-A7F8DF456F32}" destId="{54C9CC90-B721-4F72-B212-60A2F6C54D3D}" srcOrd="8" destOrd="0" presId="urn:microsoft.com/office/officeart/2005/8/layout/hChevron3"/>
    <dgm:cxn modelId="{68D8270B-3586-4E83-9C75-07DA06926B1F}" type="presParOf" srcId="{776A1F8C-5C31-4691-9C2B-A7F8DF456F32}" destId="{36EB0D21-8622-4594-A508-594FF9E5AB63}" srcOrd="9" destOrd="0" presId="urn:microsoft.com/office/officeart/2005/8/layout/hChevron3"/>
    <dgm:cxn modelId="{B95F3A40-8F41-4A80-BFCE-C3E35E78793F}" type="presParOf" srcId="{776A1F8C-5C31-4691-9C2B-A7F8DF456F32}" destId="{F9BE5416-AEBB-401E-939B-6D851C222029}" srcOrd="10" destOrd="0" presId="urn:microsoft.com/office/officeart/2005/8/layout/hChevron3"/>
    <dgm:cxn modelId="{C144DE9F-E442-49A3-ABC2-6158E0AB731B}" type="presParOf" srcId="{776A1F8C-5C31-4691-9C2B-A7F8DF456F32}" destId="{C10BC49A-F3F5-457C-8B2F-DFF3A4FBD72F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physique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fém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adj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6F67C107-4074-4BC0-A86B-13131974F0E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85FC6B37-7C1E-48C3-B201-E9BC5DF2C782}" type="parTrans" cxnId="{9D8E1001-4249-4896-B0FD-F3C30E04B1A4}">
      <dgm:prSet/>
      <dgm:spPr/>
      <dgm:t>
        <a:bodyPr/>
        <a:lstStyle/>
        <a:p>
          <a:endParaRPr lang="fr-FR" sz="1400"/>
        </a:p>
      </dgm:t>
    </dgm:pt>
    <dgm:pt modelId="{D907B083-D958-4A84-9DED-DB8B111F9B65}" type="sibTrans" cxnId="{9D8E1001-4249-4896-B0FD-F3C30E04B1A4}">
      <dgm:prSet/>
      <dgm:spPr/>
      <dgm:t>
        <a:bodyPr/>
        <a:lstStyle/>
        <a:p>
          <a:endParaRPr lang="fr-FR" sz="1400"/>
        </a:p>
      </dgm:t>
    </dgm:pt>
    <dgm:pt modelId="{E0EA2E4C-60A9-4157-851F-5C24E08C015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avoir</a:t>
          </a:r>
          <a:endParaRPr lang="fr-FR" sz="1400" dirty="0"/>
        </a:p>
      </dgm:t>
    </dgm:pt>
    <dgm:pt modelId="{5F5B958F-6307-4F56-B337-2DC2E30B20F4}" type="parTrans" cxnId="{553E3AE6-F565-43F0-A534-61A545D725E1}">
      <dgm:prSet/>
      <dgm:spPr/>
      <dgm:t>
        <a:bodyPr/>
        <a:lstStyle/>
        <a:p>
          <a:endParaRPr lang="fr-FR" sz="1400"/>
        </a:p>
      </dgm:t>
    </dgm:pt>
    <dgm:pt modelId="{3B3B1A28-E599-4D27-970F-8FF505AB5F6F}" type="sibTrans" cxnId="{553E3AE6-F565-43F0-A534-61A545D725E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4C9CC90-B721-4F72-B212-60A2F6C54D3D}" type="pres">
      <dgm:prSet presAssocID="{E0EA2E4C-60A9-4157-851F-5C24E08C0150}" presName="parTxOnly" presStyleLbl="node1" presStyleIdx="4" presStyleCnt="7">
        <dgm:presLayoutVars>
          <dgm:bulletEnabled val="1"/>
        </dgm:presLayoutVars>
      </dgm:prSet>
      <dgm:spPr/>
    </dgm:pt>
    <dgm:pt modelId="{36EB0D21-8622-4594-A508-594FF9E5AB63}" type="pres">
      <dgm:prSet presAssocID="{3B3B1A28-E599-4D27-970F-8FF505AB5F6F}" presName="parSpace" presStyleCnt="0"/>
      <dgm:spPr/>
    </dgm:pt>
    <dgm:pt modelId="{F9BE5416-AEBB-401E-939B-6D851C222029}" type="pres">
      <dgm:prSet presAssocID="{6F67C107-4074-4BC0-A86B-13131974F0E4}" presName="parTxOnly" presStyleLbl="node1" presStyleIdx="5" presStyleCnt="7">
        <dgm:presLayoutVars>
          <dgm:bulletEnabled val="1"/>
        </dgm:presLayoutVars>
      </dgm:prSet>
      <dgm:spPr/>
    </dgm:pt>
    <dgm:pt modelId="{C10BC49A-F3F5-457C-8B2F-DFF3A4FBD72F}" type="pres">
      <dgm:prSet presAssocID="{D907B083-D958-4A84-9DED-DB8B111F9B65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9D8E1001-4249-4896-B0FD-F3C30E04B1A4}" srcId="{70A282F3-4515-4856-B2C0-86AA77246B51}" destId="{6F67C107-4074-4BC0-A86B-13131974F0E4}" srcOrd="5" destOrd="0" parTransId="{85FC6B37-7C1E-48C3-B201-E9BC5DF2C782}" sibTransId="{D907B083-D958-4A84-9DED-DB8B111F9B65}"/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12AAB366-9435-4CDB-8DA2-926EF596E95F}" type="presOf" srcId="{6F67C107-4074-4BC0-A86B-13131974F0E4}" destId="{F9BE5416-AEBB-401E-939B-6D851C222029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A139ABD-3836-4B9F-B3EF-3A9B62A557A0}" type="presOf" srcId="{E0EA2E4C-60A9-4157-851F-5C24E08C0150}" destId="{54C9CC90-B721-4F72-B212-60A2F6C54D3D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553E3AE6-F565-43F0-A534-61A545D725E1}" srcId="{70A282F3-4515-4856-B2C0-86AA77246B51}" destId="{E0EA2E4C-60A9-4157-851F-5C24E08C0150}" srcOrd="4" destOrd="0" parTransId="{5F5B958F-6307-4F56-B337-2DC2E30B20F4}" sibTransId="{3B3B1A28-E599-4D27-970F-8FF505AB5F6F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4C79231-BE51-4E09-BF0F-7FE9F8E7482D}" type="presParOf" srcId="{776A1F8C-5C31-4691-9C2B-A7F8DF456F32}" destId="{54C9CC90-B721-4F72-B212-60A2F6C54D3D}" srcOrd="8" destOrd="0" presId="urn:microsoft.com/office/officeart/2005/8/layout/hChevron3"/>
    <dgm:cxn modelId="{68D8270B-3586-4E83-9C75-07DA06926B1F}" type="presParOf" srcId="{776A1F8C-5C31-4691-9C2B-A7F8DF456F32}" destId="{36EB0D21-8622-4594-A508-594FF9E5AB63}" srcOrd="9" destOrd="0" presId="urn:microsoft.com/office/officeart/2005/8/layout/hChevron3"/>
    <dgm:cxn modelId="{B95F3A40-8F41-4A80-BFCE-C3E35E78793F}" type="presParOf" srcId="{776A1F8C-5C31-4691-9C2B-A7F8DF456F32}" destId="{F9BE5416-AEBB-401E-939B-6D851C222029}" srcOrd="10" destOrd="0" presId="urn:microsoft.com/office/officeart/2005/8/layout/hChevron3"/>
    <dgm:cxn modelId="{C144DE9F-E442-49A3-ABC2-6158E0AB731B}" type="presParOf" srcId="{776A1F8C-5C31-4691-9C2B-A7F8DF456F32}" destId="{C10BC49A-F3F5-457C-8B2F-DFF3A4FBD72F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physique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fém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adj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6F67C107-4074-4BC0-A86B-13131974F0E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85FC6B37-7C1E-48C3-B201-E9BC5DF2C782}" type="parTrans" cxnId="{9D8E1001-4249-4896-B0FD-F3C30E04B1A4}">
      <dgm:prSet/>
      <dgm:spPr/>
      <dgm:t>
        <a:bodyPr/>
        <a:lstStyle/>
        <a:p>
          <a:endParaRPr lang="fr-FR" sz="1400"/>
        </a:p>
      </dgm:t>
    </dgm:pt>
    <dgm:pt modelId="{D907B083-D958-4A84-9DED-DB8B111F9B65}" type="sibTrans" cxnId="{9D8E1001-4249-4896-B0FD-F3C30E04B1A4}">
      <dgm:prSet/>
      <dgm:spPr/>
      <dgm:t>
        <a:bodyPr/>
        <a:lstStyle/>
        <a:p>
          <a:endParaRPr lang="fr-FR" sz="1400"/>
        </a:p>
      </dgm:t>
    </dgm:pt>
    <dgm:pt modelId="{E0EA2E4C-60A9-4157-851F-5C24E08C0150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avoir</a:t>
          </a:r>
          <a:endParaRPr lang="fr-FR" sz="1400" dirty="0"/>
        </a:p>
      </dgm:t>
    </dgm:pt>
    <dgm:pt modelId="{5F5B958F-6307-4F56-B337-2DC2E30B20F4}" type="parTrans" cxnId="{553E3AE6-F565-43F0-A534-61A545D725E1}">
      <dgm:prSet/>
      <dgm:spPr/>
      <dgm:t>
        <a:bodyPr/>
        <a:lstStyle/>
        <a:p>
          <a:endParaRPr lang="fr-FR" sz="1400"/>
        </a:p>
      </dgm:t>
    </dgm:pt>
    <dgm:pt modelId="{3B3B1A28-E599-4D27-970F-8FF505AB5F6F}" type="sibTrans" cxnId="{553E3AE6-F565-43F0-A534-61A545D725E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4C9CC90-B721-4F72-B212-60A2F6C54D3D}" type="pres">
      <dgm:prSet presAssocID="{E0EA2E4C-60A9-4157-851F-5C24E08C0150}" presName="parTxOnly" presStyleLbl="node1" presStyleIdx="4" presStyleCnt="7">
        <dgm:presLayoutVars>
          <dgm:bulletEnabled val="1"/>
        </dgm:presLayoutVars>
      </dgm:prSet>
      <dgm:spPr/>
    </dgm:pt>
    <dgm:pt modelId="{36EB0D21-8622-4594-A508-594FF9E5AB63}" type="pres">
      <dgm:prSet presAssocID="{3B3B1A28-E599-4D27-970F-8FF505AB5F6F}" presName="parSpace" presStyleCnt="0"/>
      <dgm:spPr/>
    </dgm:pt>
    <dgm:pt modelId="{F9BE5416-AEBB-401E-939B-6D851C222029}" type="pres">
      <dgm:prSet presAssocID="{6F67C107-4074-4BC0-A86B-13131974F0E4}" presName="parTxOnly" presStyleLbl="node1" presStyleIdx="5" presStyleCnt="7">
        <dgm:presLayoutVars>
          <dgm:bulletEnabled val="1"/>
        </dgm:presLayoutVars>
      </dgm:prSet>
      <dgm:spPr/>
    </dgm:pt>
    <dgm:pt modelId="{C10BC49A-F3F5-457C-8B2F-DFF3A4FBD72F}" type="pres">
      <dgm:prSet presAssocID="{D907B083-D958-4A84-9DED-DB8B111F9B65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9D8E1001-4249-4896-B0FD-F3C30E04B1A4}" srcId="{70A282F3-4515-4856-B2C0-86AA77246B51}" destId="{6F67C107-4074-4BC0-A86B-13131974F0E4}" srcOrd="5" destOrd="0" parTransId="{85FC6B37-7C1E-48C3-B201-E9BC5DF2C782}" sibTransId="{D907B083-D958-4A84-9DED-DB8B111F9B65}"/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12AAB366-9435-4CDB-8DA2-926EF596E95F}" type="presOf" srcId="{6F67C107-4074-4BC0-A86B-13131974F0E4}" destId="{F9BE5416-AEBB-401E-939B-6D851C222029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A139ABD-3836-4B9F-B3EF-3A9B62A557A0}" type="presOf" srcId="{E0EA2E4C-60A9-4157-851F-5C24E08C0150}" destId="{54C9CC90-B721-4F72-B212-60A2F6C54D3D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553E3AE6-F565-43F0-A534-61A545D725E1}" srcId="{70A282F3-4515-4856-B2C0-86AA77246B51}" destId="{E0EA2E4C-60A9-4157-851F-5C24E08C0150}" srcOrd="4" destOrd="0" parTransId="{5F5B958F-6307-4F56-B337-2DC2E30B20F4}" sibTransId="{3B3B1A28-E599-4D27-970F-8FF505AB5F6F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4C79231-BE51-4E09-BF0F-7FE9F8E7482D}" type="presParOf" srcId="{776A1F8C-5C31-4691-9C2B-A7F8DF456F32}" destId="{54C9CC90-B721-4F72-B212-60A2F6C54D3D}" srcOrd="8" destOrd="0" presId="urn:microsoft.com/office/officeart/2005/8/layout/hChevron3"/>
    <dgm:cxn modelId="{68D8270B-3586-4E83-9C75-07DA06926B1F}" type="presParOf" srcId="{776A1F8C-5C31-4691-9C2B-A7F8DF456F32}" destId="{36EB0D21-8622-4594-A508-594FF9E5AB63}" srcOrd="9" destOrd="0" presId="urn:microsoft.com/office/officeart/2005/8/layout/hChevron3"/>
    <dgm:cxn modelId="{B95F3A40-8F41-4A80-BFCE-C3E35E78793F}" type="presParOf" srcId="{776A1F8C-5C31-4691-9C2B-A7F8DF456F32}" destId="{F9BE5416-AEBB-401E-939B-6D851C222029}" srcOrd="10" destOrd="0" presId="urn:microsoft.com/office/officeart/2005/8/layout/hChevron3"/>
    <dgm:cxn modelId="{C144DE9F-E442-49A3-ABC2-6158E0AB731B}" type="presParOf" srcId="{776A1F8C-5C31-4691-9C2B-A7F8DF456F32}" destId="{C10BC49A-F3F5-457C-8B2F-DFF3A4FBD72F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physique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fém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adj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6F67C107-4074-4BC0-A86B-13131974F0E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85FC6B37-7C1E-48C3-B201-E9BC5DF2C782}" type="parTrans" cxnId="{9D8E1001-4249-4896-B0FD-F3C30E04B1A4}">
      <dgm:prSet/>
      <dgm:spPr/>
      <dgm:t>
        <a:bodyPr/>
        <a:lstStyle/>
        <a:p>
          <a:endParaRPr lang="fr-FR" sz="1400"/>
        </a:p>
      </dgm:t>
    </dgm:pt>
    <dgm:pt modelId="{D907B083-D958-4A84-9DED-DB8B111F9B65}" type="sibTrans" cxnId="{9D8E1001-4249-4896-B0FD-F3C30E04B1A4}">
      <dgm:prSet/>
      <dgm:spPr/>
      <dgm:t>
        <a:bodyPr/>
        <a:lstStyle/>
        <a:p>
          <a:endParaRPr lang="fr-FR" sz="1400"/>
        </a:p>
      </dgm:t>
    </dgm:pt>
    <dgm:pt modelId="{E0EA2E4C-60A9-4157-851F-5C24E08C015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avoir</a:t>
          </a:r>
          <a:endParaRPr lang="fr-FR" sz="1400" dirty="0"/>
        </a:p>
      </dgm:t>
    </dgm:pt>
    <dgm:pt modelId="{5F5B958F-6307-4F56-B337-2DC2E30B20F4}" type="parTrans" cxnId="{553E3AE6-F565-43F0-A534-61A545D725E1}">
      <dgm:prSet/>
      <dgm:spPr/>
      <dgm:t>
        <a:bodyPr/>
        <a:lstStyle/>
        <a:p>
          <a:endParaRPr lang="fr-FR" sz="1400"/>
        </a:p>
      </dgm:t>
    </dgm:pt>
    <dgm:pt modelId="{3B3B1A28-E599-4D27-970F-8FF505AB5F6F}" type="sibTrans" cxnId="{553E3AE6-F565-43F0-A534-61A545D725E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4C9CC90-B721-4F72-B212-60A2F6C54D3D}" type="pres">
      <dgm:prSet presAssocID="{E0EA2E4C-60A9-4157-851F-5C24E08C0150}" presName="parTxOnly" presStyleLbl="node1" presStyleIdx="4" presStyleCnt="7">
        <dgm:presLayoutVars>
          <dgm:bulletEnabled val="1"/>
        </dgm:presLayoutVars>
      </dgm:prSet>
      <dgm:spPr/>
    </dgm:pt>
    <dgm:pt modelId="{36EB0D21-8622-4594-A508-594FF9E5AB63}" type="pres">
      <dgm:prSet presAssocID="{3B3B1A28-E599-4D27-970F-8FF505AB5F6F}" presName="parSpace" presStyleCnt="0"/>
      <dgm:spPr/>
    </dgm:pt>
    <dgm:pt modelId="{F9BE5416-AEBB-401E-939B-6D851C222029}" type="pres">
      <dgm:prSet presAssocID="{6F67C107-4074-4BC0-A86B-13131974F0E4}" presName="parTxOnly" presStyleLbl="node1" presStyleIdx="5" presStyleCnt="7">
        <dgm:presLayoutVars>
          <dgm:bulletEnabled val="1"/>
        </dgm:presLayoutVars>
      </dgm:prSet>
      <dgm:spPr/>
    </dgm:pt>
    <dgm:pt modelId="{C10BC49A-F3F5-457C-8B2F-DFF3A4FBD72F}" type="pres">
      <dgm:prSet presAssocID="{D907B083-D958-4A84-9DED-DB8B111F9B65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9D8E1001-4249-4896-B0FD-F3C30E04B1A4}" srcId="{70A282F3-4515-4856-B2C0-86AA77246B51}" destId="{6F67C107-4074-4BC0-A86B-13131974F0E4}" srcOrd="5" destOrd="0" parTransId="{85FC6B37-7C1E-48C3-B201-E9BC5DF2C782}" sibTransId="{D907B083-D958-4A84-9DED-DB8B111F9B65}"/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12AAB366-9435-4CDB-8DA2-926EF596E95F}" type="presOf" srcId="{6F67C107-4074-4BC0-A86B-13131974F0E4}" destId="{F9BE5416-AEBB-401E-939B-6D851C222029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A139ABD-3836-4B9F-B3EF-3A9B62A557A0}" type="presOf" srcId="{E0EA2E4C-60A9-4157-851F-5C24E08C0150}" destId="{54C9CC90-B721-4F72-B212-60A2F6C54D3D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553E3AE6-F565-43F0-A534-61A545D725E1}" srcId="{70A282F3-4515-4856-B2C0-86AA77246B51}" destId="{E0EA2E4C-60A9-4157-851F-5C24E08C0150}" srcOrd="4" destOrd="0" parTransId="{5F5B958F-6307-4F56-B337-2DC2E30B20F4}" sibTransId="{3B3B1A28-E599-4D27-970F-8FF505AB5F6F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4C79231-BE51-4E09-BF0F-7FE9F8E7482D}" type="presParOf" srcId="{776A1F8C-5C31-4691-9C2B-A7F8DF456F32}" destId="{54C9CC90-B721-4F72-B212-60A2F6C54D3D}" srcOrd="8" destOrd="0" presId="urn:microsoft.com/office/officeart/2005/8/layout/hChevron3"/>
    <dgm:cxn modelId="{68D8270B-3586-4E83-9C75-07DA06926B1F}" type="presParOf" srcId="{776A1F8C-5C31-4691-9C2B-A7F8DF456F32}" destId="{36EB0D21-8622-4594-A508-594FF9E5AB63}" srcOrd="9" destOrd="0" presId="urn:microsoft.com/office/officeart/2005/8/layout/hChevron3"/>
    <dgm:cxn modelId="{B95F3A40-8F41-4A80-BFCE-C3E35E78793F}" type="presParOf" srcId="{776A1F8C-5C31-4691-9C2B-A7F8DF456F32}" destId="{F9BE5416-AEBB-401E-939B-6D851C222029}" srcOrd="10" destOrd="0" presId="urn:microsoft.com/office/officeart/2005/8/layout/hChevron3"/>
    <dgm:cxn modelId="{C144DE9F-E442-49A3-ABC2-6158E0AB731B}" type="presParOf" srcId="{776A1F8C-5C31-4691-9C2B-A7F8DF456F32}" destId="{C10BC49A-F3F5-457C-8B2F-DFF3A4FBD72F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physique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fém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adj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6F67C107-4074-4BC0-A86B-13131974F0E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85FC6B37-7C1E-48C3-B201-E9BC5DF2C782}" type="parTrans" cxnId="{9D8E1001-4249-4896-B0FD-F3C30E04B1A4}">
      <dgm:prSet/>
      <dgm:spPr/>
      <dgm:t>
        <a:bodyPr/>
        <a:lstStyle/>
        <a:p>
          <a:endParaRPr lang="fr-FR" sz="1400"/>
        </a:p>
      </dgm:t>
    </dgm:pt>
    <dgm:pt modelId="{D907B083-D958-4A84-9DED-DB8B111F9B65}" type="sibTrans" cxnId="{9D8E1001-4249-4896-B0FD-F3C30E04B1A4}">
      <dgm:prSet/>
      <dgm:spPr/>
      <dgm:t>
        <a:bodyPr/>
        <a:lstStyle/>
        <a:p>
          <a:endParaRPr lang="fr-FR" sz="1400"/>
        </a:p>
      </dgm:t>
    </dgm:pt>
    <dgm:pt modelId="{E0EA2E4C-60A9-4157-851F-5C24E08C015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avoir</a:t>
          </a:r>
          <a:endParaRPr lang="fr-FR" sz="1400" dirty="0"/>
        </a:p>
      </dgm:t>
    </dgm:pt>
    <dgm:pt modelId="{5F5B958F-6307-4F56-B337-2DC2E30B20F4}" type="parTrans" cxnId="{553E3AE6-F565-43F0-A534-61A545D725E1}">
      <dgm:prSet/>
      <dgm:spPr/>
      <dgm:t>
        <a:bodyPr/>
        <a:lstStyle/>
        <a:p>
          <a:endParaRPr lang="fr-FR" sz="1400"/>
        </a:p>
      </dgm:t>
    </dgm:pt>
    <dgm:pt modelId="{3B3B1A28-E599-4D27-970F-8FF505AB5F6F}" type="sibTrans" cxnId="{553E3AE6-F565-43F0-A534-61A545D725E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4C9CC90-B721-4F72-B212-60A2F6C54D3D}" type="pres">
      <dgm:prSet presAssocID="{E0EA2E4C-60A9-4157-851F-5C24E08C0150}" presName="parTxOnly" presStyleLbl="node1" presStyleIdx="4" presStyleCnt="7">
        <dgm:presLayoutVars>
          <dgm:bulletEnabled val="1"/>
        </dgm:presLayoutVars>
      </dgm:prSet>
      <dgm:spPr/>
    </dgm:pt>
    <dgm:pt modelId="{36EB0D21-8622-4594-A508-594FF9E5AB63}" type="pres">
      <dgm:prSet presAssocID="{3B3B1A28-E599-4D27-970F-8FF505AB5F6F}" presName="parSpace" presStyleCnt="0"/>
      <dgm:spPr/>
    </dgm:pt>
    <dgm:pt modelId="{F9BE5416-AEBB-401E-939B-6D851C222029}" type="pres">
      <dgm:prSet presAssocID="{6F67C107-4074-4BC0-A86B-13131974F0E4}" presName="parTxOnly" presStyleLbl="node1" presStyleIdx="5" presStyleCnt="7">
        <dgm:presLayoutVars>
          <dgm:bulletEnabled val="1"/>
        </dgm:presLayoutVars>
      </dgm:prSet>
      <dgm:spPr/>
    </dgm:pt>
    <dgm:pt modelId="{C10BC49A-F3F5-457C-8B2F-DFF3A4FBD72F}" type="pres">
      <dgm:prSet presAssocID="{D907B083-D958-4A84-9DED-DB8B111F9B65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9D8E1001-4249-4896-B0FD-F3C30E04B1A4}" srcId="{70A282F3-4515-4856-B2C0-86AA77246B51}" destId="{6F67C107-4074-4BC0-A86B-13131974F0E4}" srcOrd="5" destOrd="0" parTransId="{85FC6B37-7C1E-48C3-B201-E9BC5DF2C782}" sibTransId="{D907B083-D958-4A84-9DED-DB8B111F9B65}"/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12AAB366-9435-4CDB-8DA2-926EF596E95F}" type="presOf" srcId="{6F67C107-4074-4BC0-A86B-13131974F0E4}" destId="{F9BE5416-AEBB-401E-939B-6D851C222029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A139ABD-3836-4B9F-B3EF-3A9B62A557A0}" type="presOf" srcId="{E0EA2E4C-60A9-4157-851F-5C24E08C0150}" destId="{54C9CC90-B721-4F72-B212-60A2F6C54D3D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553E3AE6-F565-43F0-A534-61A545D725E1}" srcId="{70A282F3-4515-4856-B2C0-86AA77246B51}" destId="{E0EA2E4C-60A9-4157-851F-5C24E08C0150}" srcOrd="4" destOrd="0" parTransId="{5F5B958F-6307-4F56-B337-2DC2E30B20F4}" sibTransId="{3B3B1A28-E599-4D27-970F-8FF505AB5F6F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4C79231-BE51-4E09-BF0F-7FE9F8E7482D}" type="presParOf" srcId="{776A1F8C-5C31-4691-9C2B-A7F8DF456F32}" destId="{54C9CC90-B721-4F72-B212-60A2F6C54D3D}" srcOrd="8" destOrd="0" presId="urn:microsoft.com/office/officeart/2005/8/layout/hChevron3"/>
    <dgm:cxn modelId="{68D8270B-3586-4E83-9C75-07DA06926B1F}" type="presParOf" srcId="{776A1F8C-5C31-4691-9C2B-A7F8DF456F32}" destId="{36EB0D21-8622-4594-A508-594FF9E5AB63}" srcOrd="9" destOrd="0" presId="urn:microsoft.com/office/officeart/2005/8/layout/hChevron3"/>
    <dgm:cxn modelId="{B95F3A40-8F41-4A80-BFCE-C3E35E78793F}" type="presParOf" srcId="{776A1F8C-5C31-4691-9C2B-A7F8DF456F32}" destId="{F9BE5416-AEBB-401E-939B-6D851C222029}" srcOrd="10" destOrd="0" presId="urn:microsoft.com/office/officeart/2005/8/layout/hChevron3"/>
    <dgm:cxn modelId="{C144DE9F-E442-49A3-ABC2-6158E0AB731B}" type="presParOf" srcId="{776A1F8C-5C31-4691-9C2B-A7F8DF456F32}" destId="{C10BC49A-F3F5-457C-8B2F-DFF3A4FBD72F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physique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fém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adj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6F67C107-4074-4BC0-A86B-13131974F0E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85FC6B37-7C1E-48C3-B201-E9BC5DF2C782}" type="parTrans" cxnId="{9D8E1001-4249-4896-B0FD-F3C30E04B1A4}">
      <dgm:prSet/>
      <dgm:spPr/>
      <dgm:t>
        <a:bodyPr/>
        <a:lstStyle/>
        <a:p>
          <a:endParaRPr lang="fr-FR" sz="1400"/>
        </a:p>
      </dgm:t>
    </dgm:pt>
    <dgm:pt modelId="{D907B083-D958-4A84-9DED-DB8B111F9B65}" type="sibTrans" cxnId="{9D8E1001-4249-4896-B0FD-F3C30E04B1A4}">
      <dgm:prSet/>
      <dgm:spPr/>
      <dgm:t>
        <a:bodyPr/>
        <a:lstStyle/>
        <a:p>
          <a:endParaRPr lang="fr-FR" sz="1400"/>
        </a:p>
      </dgm:t>
    </dgm:pt>
    <dgm:pt modelId="{E0EA2E4C-60A9-4157-851F-5C24E08C015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avoir</a:t>
          </a:r>
          <a:endParaRPr lang="fr-FR" sz="1400" dirty="0"/>
        </a:p>
      </dgm:t>
    </dgm:pt>
    <dgm:pt modelId="{5F5B958F-6307-4F56-B337-2DC2E30B20F4}" type="parTrans" cxnId="{553E3AE6-F565-43F0-A534-61A545D725E1}">
      <dgm:prSet/>
      <dgm:spPr/>
      <dgm:t>
        <a:bodyPr/>
        <a:lstStyle/>
        <a:p>
          <a:endParaRPr lang="fr-FR" sz="1400"/>
        </a:p>
      </dgm:t>
    </dgm:pt>
    <dgm:pt modelId="{3B3B1A28-E599-4D27-970F-8FF505AB5F6F}" type="sibTrans" cxnId="{553E3AE6-F565-43F0-A534-61A545D725E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4C9CC90-B721-4F72-B212-60A2F6C54D3D}" type="pres">
      <dgm:prSet presAssocID="{E0EA2E4C-60A9-4157-851F-5C24E08C0150}" presName="parTxOnly" presStyleLbl="node1" presStyleIdx="4" presStyleCnt="7">
        <dgm:presLayoutVars>
          <dgm:bulletEnabled val="1"/>
        </dgm:presLayoutVars>
      </dgm:prSet>
      <dgm:spPr/>
    </dgm:pt>
    <dgm:pt modelId="{36EB0D21-8622-4594-A508-594FF9E5AB63}" type="pres">
      <dgm:prSet presAssocID="{3B3B1A28-E599-4D27-970F-8FF505AB5F6F}" presName="parSpace" presStyleCnt="0"/>
      <dgm:spPr/>
    </dgm:pt>
    <dgm:pt modelId="{F9BE5416-AEBB-401E-939B-6D851C222029}" type="pres">
      <dgm:prSet presAssocID="{6F67C107-4074-4BC0-A86B-13131974F0E4}" presName="parTxOnly" presStyleLbl="node1" presStyleIdx="5" presStyleCnt="7">
        <dgm:presLayoutVars>
          <dgm:bulletEnabled val="1"/>
        </dgm:presLayoutVars>
      </dgm:prSet>
      <dgm:spPr/>
    </dgm:pt>
    <dgm:pt modelId="{C10BC49A-F3F5-457C-8B2F-DFF3A4FBD72F}" type="pres">
      <dgm:prSet presAssocID="{D907B083-D958-4A84-9DED-DB8B111F9B65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9D8E1001-4249-4896-B0FD-F3C30E04B1A4}" srcId="{70A282F3-4515-4856-B2C0-86AA77246B51}" destId="{6F67C107-4074-4BC0-A86B-13131974F0E4}" srcOrd="5" destOrd="0" parTransId="{85FC6B37-7C1E-48C3-B201-E9BC5DF2C782}" sibTransId="{D907B083-D958-4A84-9DED-DB8B111F9B65}"/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12AAB366-9435-4CDB-8DA2-926EF596E95F}" type="presOf" srcId="{6F67C107-4074-4BC0-A86B-13131974F0E4}" destId="{F9BE5416-AEBB-401E-939B-6D851C222029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A139ABD-3836-4B9F-B3EF-3A9B62A557A0}" type="presOf" srcId="{E0EA2E4C-60A9-4157-851F-5C24E08C0150}" destId="{54C9CC90-B721-4F72-B212-60A2F6C54D3D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553E3AE6-F565-43F0-A534-61A545D725E1}" srcId="{70A282F3-4515-4856-B2C0-86AA77246B51}" destId="{E0EA2E4C-60A9-4157-851F-5C24E08C0150}" srcOrd="4" destOrd="0" parTransId="{5F5B958F-6307-4F56-B337-2DC2E30B20F4}" sibTransId="{3B3B1A28-E599-4D27-970F-8FF505AB5F6F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4C79231-BE51-4E09-BF0F-7FE9F8E7482D}" type="presParOf" srcId="{776A1F8C-5C31-4691-9C2B-A7F8DF456F32}" destId="{54C9CC90-B721-4F72-B212-60A2F6C54D3D}" srcOrd="8" destOrd="0" presId="urn:microsoft.com/office/officeart/2005/8/layout/hChevron3"/>
    <dgm:cxn modelId="{68D8270B-3586-4E83-9C75-07DA06926B1F}" type="presParOf" srcId="{776A1F8C-5C31-4691-9C2B-A7F8DF456F32}" destId="{36EB0D21-8622-4594-A508-594FF9E5AB63}" srcOrd="9" destOrd="0" presId="urn:microsoft.com/office/officeart/2005/8/layout/hChevron3"/>
    <dgm:cxn modelId="{B95F3A40-8F41-4A80-BFCE-C3E35E78793F}" type="presParOf" srcId="{776A1F8C-5C31-4691-9C2B-A7F8DF456F32}" destId="{F9BE5416-AEBB-401E-939B-6D851C222029}" srcOrd="10" destOrd="0" presId="urn:microsoft.com/office/officeart/2005/8/layout/hChevron3"/>
    <dgm:cxn modelId="{C144DE9F-E442-49A3-ABC2-6158E0AB731B}" type="presParOf" srcId="{776A1F8C-5C31-4691-9C2B-A7F8DF456F32}" destId="{C10BC49A-F3F5-457C-8B2F-DFF3A4FBD72F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physique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fém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adj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6F67C107-4074-4BC0-A86B-13131974F0E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85FC6B37-7C1E-48C3-B201-E9BC5DF2C782}" type="parTrans" cxnId="{9D8E1001-4249-4896-B0FD-F3C30E04B1A4}">
      <dgm:prSet/>
      <dgm:spPr/>
      <dgm:t>
        <a:bodyPr/>
        <a:lstStyle/>
        <a:p>
          <a:endParaRPr lang="fr-FR" sz="1400"/>
        </a:p>
      </dgm:t>
    </dgm:pt>
    <dgm:pt modelId="{D907B083-D958-4A84-9DED-DB8B111F9B65}" type="sibTrans" cxnId="{9D8E1001-4249-4896-B0FD-F3C30E04B1A4}">
      <dgm:prSet/>
      <dgm:spPr/>
      <dgm:t>
        <a:bodyPr/>
        <a:lstStyle/>
        <a:p>
          <a:endParaRPr lang="fr-FR" sz="1400"/>
        </a:p>
      </dgm:t>
    </dgm:pt>
    <dgm:pt modelId="{E0EA2E4C-60A9-4157-851F-5C24E08C015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avoir</a:t>
          </a:r>
          <a:endParaRPr lang="fr-FR" sz="1400" dirty="0"/>
        </a:p>
      </dgm:t>
    </dgm:pt>
    <dgm:pt modelId="{5F5B958F-6307-4F56-B337-2DC2E30B20F4}" type="parTrans" cxnId="{553E3AE6-F565-43F0-A534-61A545D725E1}">
      <dgm:prSet/>
      <dgm:spPr/>
      <dgm:t>
        <a:bodyPr/>
        <a:lstStyle/>
        <a:p>
          <a:endParaRPr lang="fr-FR" sz="1400"/>
        </a:p>
      </dgm:t>
    </dgm:pt>
    <dgm:pt modelId="{3B3B1A28-E599-4D27-970F-8FF505AB5F6F}" type="sibTrans" cxnId="{553E3AE6-F565-43F0-A534-61A545D725E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4C9CC90-B721-4F72-B212-60A2F6C54D3D}" type="pres">
      <dgm:prSet presAssocID="{E0EA2E4C-60A9-4157-851F-5C24E08C0150}" presName="parTxOnly" presStyleLbl="node1" presStyleIdx="4" presStyleCnt="7">
        <dgm:presLayoutVars>
          <dgm:bulletEnabled val="1"/>
        </dgm:presLayoutVars>
      </dgm:prSet>
      <dgm:spPr/>
    </dgm:pt>
    <dgm:pt modelId="{36EB0D21-8622-4594-A508-594FF9E5AB63}" type="pres">
      <dgm:prSet presAssocID="{3B3B1A28-E599-4D27-970F-8FF505AB5F6F}" presName="parSpace" presStyleCnt="0"/>
      <dgm:spPr/>
    </dgm:pt>
    <dgm:pt modelId="{F9BE5416-AEBB-401E-939B-6D851C222029}" type="pres">
      <dgm:prSet presAssocID="{6F67C107-4074-4BC0-A86B-13131974F0E4}" presName="parTxOnly" presStyleLbl="node1" presStyleIdx="5" presStyleCnt="7">
        <dgm:presLayoutVars>
          <dgm:bulletEnabled val="1"/>
        </dgm:presLayoutVars>
      </dgm:prSet>
      <dgm:spPr/>
    </dgm:pt>
    <dgm:pt modelId="{C10BC49A-F3F5-457C-8B2F-DFF3A4FBD72F}" type="pres">
      <dgm:prSet presAssocID="{D907B083-D958-4A84-9DED-DB8B111F9B65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9D8E1001-4249-4896-B0FD-F3C30E04B1A4}" srcId="{70A282F3-4515-4856-B2C0-86AA77246B51}" destId="{6F67C107-4074-4BC0-A86B-13131974F0E4}" srcOrd="5" destOrd="0" parTransId="{85FC6B37-7C1E-48C3-B201-E9BC5DF2C782}" sibTransId="{D907B083-D958-4A84-9DED-DB8B111F9B65}"/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12AAB366-9435-4CDB-8DA2-926EF596E95F}" type="presOf" srcId="{6F67C107-4074-4BC0-A86B-13131974F0E4}" destId="{F9BE5416-AEBB-401E-939B-6D851C222029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A139ABD-3836-4B9F-B3EF-3A9B62A557A0}" type="presOf" srcId="{E0EA2E4C-60A9-4157-851F-5C24E08C0150}" destId="{54C9CC90-B721-4F72-B212-60A2F6C54D3D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553E3AE6-F565-43F0-A534-61A545D725E1}" srcId="{70A282F3-4515-4856-B2C0-86AA77246B51}" destId="{E0EA2E4C-60A9-4157-851F-5C24E08C0150}" srcOrd="4" destOrd="0" parTransId="{5F5B958F-6307-4F56-B337-2DC2E30B20F4}" sibTransId="{3B3B1A28-E599-4D27-970F-8FF505AB5F6F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4C79231-BE51-4E09-BF0F-7FE9F8E7482D}" type="presParOf" srcId="{776A1F8C-5C31-4691-9C2B-A7F8DF456F32}" destId="{54C9CC90-B721-4F72-B212-60A2F6C54D3D}" srcOrd="8" destOrd="0" presId="urn:microsoft.com/office/officeart/2005/8/layout/hChevron3"/>
    <dgm:cxn modelId="{68D8270B-3586-4E83-9C75-07DA06926B1F}" type="presParOf" srcId="{776A1F8C-5C31-4691-9C2B-A7F8DF456F32}" destId="{36EB0D21-8622-4594-A508-594FF9E5AB63}" srcOrd="9" destOrd="0" presId="urn:microsoft.com/office/officeart/2005/8/layout/hChevron3"/>
    <dgm:cxn modelId="{B95F3A40-8F41-4A80-BFCE-C3E35E78793F}" type="presParOf" srcId="{776A1F8C-5C31-4691-9C2B-A7F8DF456F32}" destId="{F9BE5416-AEBB-401E-939B-6D851C222029}" srcOrd="10" destOrd="0" presId="urn:microsoft.com/office/officeart/2005/8/layout/hChevron3"/>
    <dgm:cxn modelId="{C144DE9F-E442-49A3-ABC2-6158E0AB731B}" type="presParOf" srcId="{776A1F8C-5C31-4691-9C2B-A7F8DF456F32}" destId="{C10BC49A-F3F5-457C-8B2F-DFF3A4FBD72F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physique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fém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adj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6F67C107-4074-4BC0-A86B-13131974F0E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85FC6B37-7C1E-48C3-B201-E9BC5DF2C782}" type="parTrans" cxnId="{9D8E1001-4249-4896-B0FD-F3C30E04B1A4}">
      <dgm:prSet/>
      <dgm:spPr/>
      <dgm:t>
        <a:bodyPr/>
        <a:lstStyle/>
        <a:p>
          <a:endParaRPr lang="fr-FR" sz="1400"/>
        </a:p>
      </dgm:t>
    </dgm:pt>
    <dgm:pt modelId="{D907B083-D958-4A84-9DED-DB8B111F9B65}" type="sibTrans" cxnId="{9D8E1001-4249-4896-B0FD-F3C30E04B1A4}">
      <dgm:prSet/>
      <dgm:spPr/>
      <dgm:t>
        <a:bodyPr/>
        <a:lstStyle/>
        <a:p>
          <a:endParaRPr lang="fr-FR" sz="1400"/>
        </a:p>
      </dgm:t>
    </dgm:pt>
    <dgm:pt modelId="{E0EA2E4C-60A9-4157-851F-5C24E08C015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avoir</a:t>
          </a:r>
          <a:endParaRPr lang="fr-FR" sz="1400" dirty="0"/>
        </a:p>
      </dgm:t>
    </dgm:pt>
    <dgm:pt modelId="{5F5B958F-6307-4F56-B337-2DC2E30B20F4}" type="parTrans" cxnId="{553E3AE6-F565-43F0-A534-61A545D725E1}">
      <dgm:prSet/>
      <dgm:spPr/>
      <dgm:t>
        <a:bodyPr/>
        <a:lstStyle/>
        <a:p>
          <a:endParaRPr lang="fr-FR" sz="1400"/>
        </a:p>
      </dgm:t>
    </dgm:pt>
    <dgm:pt modelId="{3B3B1A28-E599-4D27-970F-8FF505AB5F6F}" type="sibTrans" cxnId="{553E3AE6-F565-43F0-A534-61A545D725E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4C9CC90-B721-4F72-B212-60A2F6C54D3D}" type="pres">
      <dgm:prSet presAssocID="{E0EA2E4C-60A9-4157-851F-5C24E08C0150}" presName="parTxOnly" presStyleLbl="node1" presStyleIdx="4" presStyleCnt="7">
        <dgm:presLayoutVars>
          <dgm:bulletEnabled val="1"/>
        </dgm:presLayoutVars>
      </dgm:prSet>
      <dgm:spPr/>
    </dgm:pt>
    <dgm:pt modelId="{36EB0D21-8622-4594-A508-594FF9E5AB63}" type="pres">
      <dgm:prSet presAssocID="{3B3B1A28-E599-4D27-970F-8FF505AB5F6F}" presName="parSpace" presStyleCnt="0"/>
      <dgm:spPr/>
    </dgm:pt>
    <dgm:pt modelId="{F9BE5416-AEBB-401E-939B-6D851C222029}" type="pres">
      <dgm:prSet presAssocID="{6F67C107-4074-4BC0-A86B-13131974F0E4}" presName="parTxOnly" presStyleLbl="node1" presStyleIdx="5" presStyleCnt="7">
        <dgm:presLayoutVars>
          <dgm:bulletEnabled val="1"/>
        </dgm:presLayoutVars>
      </dgm:prSet>
      <dgm:spPr/>
    </dgm:pt>
    <dgm:pt modelId="{C10BC49A-F3F5-457C-8B2F-DFF3A4FBD72F}" type="pres">
      <dgm:prSet presAssocID="{D907B083-D958-4A84-9DED-DB8B111F9B65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9D8E1001-4249-4896-B0FD-F3C30E04B1A4}" srcId="{70A282F3-4515-4856-B2C0-86AA77246B51}" destId="{6F67C107-4074-4BC0-A86B-13131974F0E4}" srcOrd="5" destOrd="0" parTransId="{85FC6B37-7C1E-48C3-B201-E9BC5DF2C782}" sibTransId="{D907B083-D958-4A84-9DED-DB8B111F9B65}"/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12AAB366-9435-4CDB-8DA2-926EF596E95F}" type="presOf" srcId="{6F67C107-4074-4BC0-A86B-13131974F0E4}" destId="{F9BE5416-AEBB-401E-939B-6D851C222029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A139ABD-3836-4B9F-B3EF-3A9B62A557A0}" type="presOf" srcId="{E0EA2E4C-60A9-4157-851F-5C24E08C0150}" destId="{54C9CC90-B721-4F72-B212-60A2F6C54D3D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553E3AE6-F565-43F0-A534-61A545D725E1}" srcId="{70A282F3-4515-4856-B2C0-86AA77246B51}" destId="{E0EA2E4C-60A9-4157-851F-5C24E08C0150}" srcOrd="4" destOrd="0" parTransId="{5F5B958F-6307-4F56-B337-2DC2E30B20F4}" sibTransId="{3B3B1A28-E599-4D27-970F-8FF505AB5F6F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4C79231-BE51-4E09-BF0F-7FE9F8E7482D}" type="presParOf" srcId="{776A1F8C-5C31-4691-9C2B-A7F8DF456F32}" destId="{54C9CC90-B721-4F72-B212-60A2F6C54D3D}" srcOrd="8" destOrd="0" presId="urn:microsoft.com/office/officeart/2005/8/layout/hChevron3"/>
    <dgm:cxn modelId="{68D8270B-3586-4E83-9C75-07DA06926B1F}" type="presParOf" srcId="{776A1F8C-5C31-4691-9C2B-A7F8DF456F32}" destId="{36EB0D21-8622-4594-A508-594FF9E5AB63}" srcOrd="9" destOrd="0" presId="urn:microsoft.com/office/officeart/2005/8/layout/hChevron3"/>
    <dgm:cxn modelId="{B95F3A40-8F41-4A80-BFCE-C3E35E78793F}" type="presParOf" srcId="{776A1F8C-5C31-4691-9C2B-A7F8DF456F32}" destId="{F9BE5416-AEBB-401E-939B-6D851C222029}" srcOrd="10" destOrd="0" presId="urn:microsoft.com/office/officeart/2005/8/layout/hChevron3"/>
    <dgm:cxn modelId="{C144DE9F-E442-49A3-ABC2-6158E0AB731B}" type="presParOf" srcId="{776A1F8C-5C31-4691-9C2B-A7F8DF456F32}" destId="{C10BC49A-F3F5-457C-8B2F-DFF3A4FBD72F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physique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fém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adj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6F67C107-4074-4BC0-A86B-13131974F0E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85FC6B37-7C1E-48C3-B201-E9BC5DF2C782}" type="parTrans" cxnId="{9D8E1001-4249-4896-B0FD-F3C30E04B1A4}">
      <dgm:prSet/>
      <dgm:spPr/>
      <dgm:t>
        <a:bodyPr/>
        <a:lstStyle/>
        <a:p>
          <a:endParaRPr lang="fr-FR" sz="1400"/>
        </a:p>
      </dgm:t>
    </dgm:pt>
    <dgm:pt modelId="{D907B083-D958-4A84-9DED-DB8B111F9B65}" type="sibTrans" cxnId="{9D8E1001-4249-4896-B0FD-F3C30E04B1A4}">
      <dgm:prSet/>
      <dgm:spPr/>
      <dgm:t>
        <a:bodyPr/>
        <a:lstStyle/>
        <a:p>
          <a:endParaRPr lang="fr-FR" sz="1400"/>
        </a:p>
      </dgm:t>
    </dgm:pt>
    <dgm:pt modelId="{E0EA2E4C-60A9-4157-851F-5C24E08C015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avoir</a:t>
          </a:r>
          <a:endParaRPr lang="fr-FR" sz="1400" dirty="0"/>
        </a:p>
      </dgm:t>
    </dgm:pt>
    <dgm:pt modelId="{5F5B958F-6307-4F56-B337-2DC2E30B20F4}" type="parTrans" cxnId="{553E3AE6-F565-43F0-A534-61A545D725E1}">
      <dgm:prSet/>
      <dgm:spPr/>
      <dgm:t>
        <a:bodyPr/>
        <a:lstStyle/>
        <a:p>
          <a:endParaRPr lang="fr-FR" sz="1400"/>
        </a:p>
      </dgm:t>
    </dgm:pt>
    <dgm:pt modelId="{3B3B1A28-E599-4D27-970F-8FF505AB5F6F}" type="sibTrans" cxnId="{553E3AE6-F565-43F0-A534-61A545D725E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4C9CC90-B721-4F72-B212-60A2F6C54D3D}" type="pres">
      <dgm:prSet presAssocID="{E0EA2E4C-60A9-4157-851F-5C24E08C0150}" presName="parTxOnly" presStyleLbl="node1" presStyleIdx="4" presStyleCnt="7">
        <dgm:presLayoutVars>
          <dgm:bulletEnabled val="1"/>
        </dgm:presLayoutVars>
      </dgm:prSet>
      <dgm:spPr/>
    </dgm:pt>
    <dgm:pt modelId="{36EB0D21-8622-4594-A508-594FF9E5AB63}" type="pres">
      <dgm:prSet presAssocID="{3B3B1A28-E599-4D27-970F-8FF505AB5F6F}" presName="parSpace" presStyleCnt="0"/>
      <dgm:spPr/>
    </dgm:pt>
    <dgm:pt modelId="{F9BE5416-AEBB-401E-939B-6D851C222029}" type="pres">
      <dgm:prSet presAssocID="{6F67C107-4074-4BC0-A86B-13131974F0E4}" presName="parTxOnly" presStyleLbl="node1" presStyleIdx="5" presStyleCnt="7">
        <dgm:presLayoutVars>
          <dgm:bulletEnabled val="1"/>
        </dgm:presLayoutVars>
      </dgm:prSet>
      <dgm:spPr/>
    </dgm:pt>
    <dgm:pt modelId="{C10BC49A-F3F5-457C-8B2F-DFF3A4FBD72F}" type="pres">
      <dgm:prSet presAssocID="{D907B083-D958-4A84-9DED-DB8B111F9B65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9D8E1001-4249-4896-B0FD-F3C30E04B1A4}" srcId="{70A282F3-4515-4856-B2C0-86AA77246B51}" destId="{6F67C107-4074-4BC0-A86B-13131974F0E4}" srcOrd="5" destOrd="0" parTransId="{85FC6B37-7C1E-48C3-B201-E9BC5DF2C782}" sibTransId="{D907B083-D958-4A84-9DED-DB8B111F9B65}"/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12AAB366-9435-4CDB-8DA2-926EF596E95F}" type="presOf" srcId="{6F67C107-4074-4BC0-A86B-13131974F0E4}" destId="{F9BE5416-AEBB-401E-939B-6D851C222029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A139ABD-3836-4B9F-B3EF-3A9B62A557A0}" type="presOf" srcId="{E0EA2E4C-60A9-4157-851F-5C24E08C0150}" destId="{54C9CC90-B721-4F72-B212-60A2F6C54D3D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553E3AE6-F565-43F0-A534-61A545D725E1}" srcId="{70A282F3-4515-4856-B2C0-86AA77246B51}" destId="{E0EA2E4C-60A9-4157-851F-5C24E08C0150}" srcOrd="4" destOrd="0" parTransId="{5F5B958F-6307-4F56-B337-2DC2E30B20F4}" sibTransId="{3B3B1A28-E599-4D27-970F-8FF505AB5F6F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4C79231-BE51-4E09-BF0F-7FE9F8E7482D}" type="presParOf" srcId="{776A1F8C-5C31-4691-9C2B-A7F8DF456F32}" destId="{54C9CC90-B721-4F72-B212-60A2F6C54D3D}" srcOrd="8" destOrd="0" presId="urn:microsoft.com/office/officeart/2005/8/layout/hChevron3"/>
    <dgm:cxn modelId="{68D8270B-3586-4E83-9C75-07DA06926B1F}" type="presParOf" srcId="{776A1F8C-5C31-4691-9C2B-A7F8DF456F32}" destId="{36EB0D21-8622-4594-A508-594FF9E5AB63}" srcOrd="9" destOrd="0" presId="urn:microsoft.com/office/officeart/2005/8/layout/hChevron3"/>
    <dgm:cxn modelId="{B95F3A40-8F41-4A80-BFCE-C3E35E78793F}" type="presParOf" srcId="{776A1F8C-5C31-4691-9C2B-A7F8DF456F32}" destId="{F9BE5416-AEBB-401E-939B-6D851C222029}" srcOrd="10" destOrd="0" presId="urn:microsoft.com/office/officeart/2005/8/layout/hChevron3"/>
    <dgm:cxn modelId="{C144DE9F-E442-49A3-ABC2-6158E0AB731B}" type="presParOf" srcId="{776A1F8C-5C31-4691-9C2B-A7F8DF456F32}" destId="{C10BC49A-F3F5-457C-8B2F-DFF3A4FBD72F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physique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fém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adj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6F67C107-4074-4BC0-A86B-13131974F0E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85FC6B37-7C1E-48C3-B201-E9BC5DF2C782}" type="parTrans" cxnId="{9D8E1001-4249-4896-B0FD-F3C30E04B1A4}">
      <dgm:prSet/>
      <dgm:spPr/>
      <dgm:t>
        <a:bodyPr/>
        <a:lstStyle/>
        <a:p>
          <a:endParaRPr lang="fr-FR" sz="1400"/>
        </a:p>
      </dgm:t>
    </dgm:pt>
    <dgm:pt modelId="{D907B083-D958-4A84-9DED-DB8B111F9B65}" type="sibTrans" cxnId="{9D8E1001-4249-4896-B0FD-F3C30E04B1A4}">
      <dgm:prSet/>
      <dgm:spPr/>
      <dgm:t>
        <a:bodyPr/>
        <a:lstStyle/>
        <a:p>
          <a:endParaRPr lang="fr-FR" sz="1400"/>
        </a:p>
      </dgm:t>
    </dgm:pt>
    <dgm:pt modelId="{E0EA2E4C-60A9-4157-851F-5C24E08C015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avoir</a:t>
          </a:r>
          <a:endParaRPr lang="fr-FR" sz="1400" dirty="0"/>
        </a:p>
      </dgm:t>
    </dgm:pt>
    <dgm:pt modelId="{5F5B958F-6307-4F56-B337-2DC2E30B20F4}" type="parTrans" cxnId="{553E3AE6-F565-43F0-A534-61A545D725E1}">
      <dgm:prSet/>
      <dgm:spPr/>
      <dgm:t>
        <a:bodyPr/>
        <a:lstStyle/>
        <a:p>
          <a:endParaRPr lang="fr-FR" sz="1400"/>
        </a:p>
      </dgm:t>
    </dgm:pt>
    <dgm:pt modelId="{3B3B1A28-E599-4D27-970F-8FF505AB5F6F}" type="sibTrans" cxnId="{553E3AE6-F565-43F0-A534-61A545D725E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4C9CC90-B721-4F72-B212-60A2F6C54D3D}" type="pres">
      <dgm:prSet presAssocID="{E0EA2E4C-60A9-4157-851F-5C24E08C0150}" presName="parTxOnly" presStyleLbl="node1" presStyleIdx="4" presStyleCnt="7">
        <dgm:presLayoutVars>
          <dgm:bulletEnabled val="1"/>
        </dgm:presLayoutVars>
      </dgm:prSet>
      <dgm:spPr/>
    </dgm:pt>
    <dgm:pt modelId="{36EB0D21-8622-4594-A508-594FF9E5AB63}" type="pres">
      <dgm:prSet presAssocID="{3B3B1A28-E599-4D27-970F-8FF505AB5F6F}" presName="parSpace" presStyleCnt="0"/>
      <dgm:spPr/>
    </dgm:pt>
    <dgm:pt modelId="{F9BE5416-AEBB-401E-939B-6D851C222029}" type="pres">
      <dgm:prSet presAssocID="{6F67C107-4074-4BC0-A86B-13131974F0E4}" presName="parTxOnly" presStyleLbl="node1" presStyleIdx="5" presStyleCnt="7">
        <dgm:presLayoutVars>
          <dgm:bulletEnabled val="1"/>
        </dgm:presLayoutVars>
      </dgm:prSet>
      <dgm:spPr/>
    </dgm:pt>
    <dgm:pt modelId="{C10BC49A-F3F5-457C-8B2F-DFF3A4FBD72F}" type="pres">
      <dgm:prSet presAssocID="{D907B083-D958-4A84-9DED-DB8B111F9B65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9D8E1001-4249-4896-B0FD-F3C30E04B1A4}" srcId="{70A282F3-4515-4856-B2C0-86AA77246B51}" destId="{6F67C107-4074-4BC0-A86B-13131974F0E4}" srcOrd="5" destOrd="0" parTransId="{85FC6B37-7C1E-48C3-B201-E9BC5DF2C782}" sibTransId="{D907B083-D958-4A84-9DED-DB8B111F9B65}"/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12AAB366-9435-4CDB-8DA2-926EF596E95F}" type="presOf" srcId="{6F67C107-4074-4BC0-A86B-13131974F0E4}" destId="{F9BE5416-AEBB-401E-939B-6D851C222029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A139ABD-3836-4B9F-B3EF-3A9B62A557A0}" type="presOf" srcId="{E0EA2E4C-60A9-4157-851F-5C24E08C0150}" destId="{54C9CC90-B721-4F72-B212-60A2F6C54D3D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553E3AE6-F565-43F0-A534-61A545D725E1}" srcId="{70A282F3-4515-4856-B2C0-86AA77246B51}" destId="{E0EA2E4C-60A9-4157-851F-5C24E08C0150}" srcOrd="4" destOrd="0" parTransId="{5F5B958F-6307-4F56-B337-2DC2E30B20F4}" sibTransId="{3B3B1A28-E599-4D27-970F-8FF505AB5F6F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4C79231-BE51-4E09-BF0F-7FE9F8E7482D}" type="presParOf" srcId="{776A1F8C-5C31-4691-9C2B-A7F8DF456F32}" destId="{54C9CC90-B721-4F72-B212-60A2F6C54D3D}" srcOrd="8" destOrd="0" presId="urn:microsoft.com/office/officeart/2005/8/layout/hChevron3"/>
    <dgm:cxn modelId="{68D8270B-3586-4E83-9C75-07DA06926B1F}" type="presParOf" srcId="{776A1F8C-5C31-4691-9C2B-A7F8DF456F32}" destId="{36EB0D21-8622-4594-A508-594FF9E5AB63}" srcOrd="9" destOrd="0" presId="urn:microsoft.com/office/officeart/2005/8/layout/hChevron3"/>
    <dgm:cxn modelId="{B95F3A40-8F41-4A80-BFCE-C3E35E78793F}" type="presParOf" srcId="{776A1F8C-5C31-4691-9C2B-A7F8DF456F32}" destId="{F9BE5416-AEBB-401E-939B-6D851C222029}" srcOrd="10" destOrd="0" presId="urn:microsoft.com/office/officeart/2005/8/layout/hChevron3"/>
    <dgm:cxn modelId="{C144DE9F-E442-49A3-ABC2-6158E0AB731B}" type="presParOf" srcId="{776A1F8C-5C31-4691-9C2B-A7F8DF456F32}" destId="{C10BC49A-F3F5-457C-8B2F-DFF3A4FBD72F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physique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fém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adj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6F67C107-4074-4BC0-A86B-13131974F0E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85FC6B37-7C1E-48C3-B201-E9BC5DF2C782}" type="parTrans" cxnId="{9D8E1001-4249-4896-B0FD-F3C30E04B1A4}">
      <dgm:prSet/>
      <dgm:spPr/>
      <dgm:t>
        <a:bodyPr/>
        <a:lstStyle/>
        <a:p>
          <a:endParaRPr lang="fr-FR" sz="1400"/>
        </a:p>
      </dgm:t>
    </dgm:pt>
    <dgm:pt modelId="{D907B083-D958-4A84-9DED-DB8B111F9B65}" type="sibTrans" cxnId="{9D8E1001-4249-4896-B0FD-F3C30E04B1A4}">
      <dgm:prSet/>
      <dgm:spPr/>
      <dgm:t>
        <a:bodyPr/>
        <a:lstStyle/>
        <a:p>
          <a:endParaRPr lang="fr-FR" sz="1400"/>
        </a:p>
      </dgm:t>
    </dgm:pt>
    <dgm:pt modelId="{E0EA2E4C-60A9-4157-851F-5C24E08C0150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avoir</a:t>
          </a:r>
          <a:endParaRPr lang="fr-FR" sz="1400" dirty="0"/>
        </a:p>
      </dgm:t>
    </dgm:pt>
    <dgm:pt modelId="{5F5B958F-6307-4F56-B337-2DC2E30B20F4}" type="parTrans" cxnId="{553E3AE6-F565-43F0-A534-61A545D725E1}">
      <dgm:prSet/>
      <dgm:spPr/>
      <dgm:t>
        <a:bodyPr/>
        <a:lstStyle/>
        <a:p>
          <a:endParaRPr lang="fr-FR" sz="1400"/>
        </a:p>
      </dgm:t>
    </dgm:pt>
    <dgm:pt modelId="{3B3B1A28-E599-4D27-970F-8FF505AB5F6F}" type="sibTrans" cxnId="{553E3AE6-F565-43F0-A534-61A545D725E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4C9CC90-B721-4F72-B212-60A2F6C54D3D}" type="pres">
      <dgm:prSet presAssocID="{E0EA2E4C-60A9-4157-851F-5C24E08C0150}" presName="parTxOnly" presStyleLbl="node1" presStyleIdx="4" presStyleCnt="7">
        <dgm:presLayoutVars>
          <dgm:bulletEnabled val="1"/>
        </dgm:presLayoutVars>
      </dgm:prSet>
      <dgm:spPr/>
    </dgm:pt>
    <dgm:pt modelId="{36EB0D21-8622-4594-A508-594FF9E5AB63}" type="pres">
      <dgm:prSet presAssocID="{3B3B1A28-E599-4D27-970F-8FF505AB5F6F}" presName="parSpace" presStyleCnt="0"/>
      <dgm:spPr/>
    </dgm:pt>
    <dgm:pt modelId="{F9BE5416-AEBB-401E-939B-6D851C222029}" type="pres">
      <dgm:prSet presAssocID="{6F67C107-4074-4BC0-A86B-13131974F0E4}" presName="parTxOnly" presStyleLbl="node1" presStyleIdx="5" presStyleCnt="7">
        <dgm:presLayoutVars>
          <dgm:bulletEnabled val="1"/>
        </dgm:presLayoutVars>
      </dgm:prSet>
      <dgm:spPr/>
    </dgm:pt>
    <dgm:pt modelId="{C10BC49A-F3F5-457C-8B2F-DFF3A4FBD72F}" type="pres">
      <dgm:prSet presAssocID="{D907B083-D958-4A84-9DED-DB8B111F9B65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9D8E1001-4249-4896-B0FD-F3C30E04B1A4}" srcId="{70A282F3-4515-4856-B2C0-86AA77246B51}" destId="{6F67C107-4074-4BC0-A86B-13131974F0E4}" srcOrd="5" destOrd="0" parTransId="{85FC6B37-7C1E-48C3-B201-E9BC5DF2C782}" sibTransId="{D907B083-D958-4A84-9DED-DB8B111F9B65}"/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12AAB366-9435-4CDB-8DA2-926EF596E95F}" type="presOf" srcId="{6F67C107-4074-4BC0-A86B-13131974F0E4}" destId="{F9BE5416-AEBB-401E-939B-6D851C222029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A139ABD-3836-4B9F-B3EF-3A9B62A557A0}" type="presOf" srcId="{E0EA2E4C-60A9-4157-851F-5C24E08C0150}" destId="{54C9CC90-B721-4F72-B212-60A2F6C54D3D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553E3AE6-F565-43F0-A534-61A545D725E1}" srcId="{70A282F3-4515-4856-B2C0-86AA77246B51}" destId="{E0EA2E4C-60A9-4157-851F-5C24E08C0150}" srcOrd="4" destOrd="0" parTransId="{5F5B958F-6307-4F56-B337-2DC2E30B20F4}" sibTransId="{3B3B1A28-E599-4D27-970F-8FF505AB5F6F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4C79231-BE51-4E09-BF0F-7FE9F8E7482D}" type="presParOf" srcId="{776A1F8C-5C31-4691-9C2B-A7F8DF456F32}" destId="{54C9CC90-B721-4F72-B212-60A2F6C54D3D}" srcOrd="8" destOrd="0" presId="urn:microsoft.com/office/officeart/2005/8/layout/hChevron3"/>
    <dgm:cxn modelId="{68D8270B-3586-4E83-9C75-07DA06926B1F}" type="presParOf" srcId="{776A1F8C-5C31-4691-9C2B-A7F8DF456F32}" destId="{36EB0D21-8622-4594-A508-594FF9E5AB63}" srcOrd="9" destOrd="0" presId="urn:microsoft.com/office/officeart/2005/8/layout/hChevron3"/>
    <dgm:cxn modelId="{B95F3A40-8F41-4A80-BFCE-C3E35E78793F}" type="presParOf" srcId="{776A1F8C-5C31-4691-9C2B-A7F8DF456F32}" destId="{F9BE5416-AEBB-401E-939B-6D851C222029}" srcOrd="10" destOrd="0" presId="urn:microsoft.com/office/officeart/2005/8/layout/hChevron3"/>
    <dgm:cxn modelId="{C144DE9F-E442-49A3-ABC2-6158E0AB731B}" type="presParOf" srcId="{776A1F8C-5C31-4691-9C2B-A7F8DF456F32}" destId="{C10BC49A-F3F5-457C-8B2F-DFF3A4FBD72F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physique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fém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adj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6F67C107-4074-4BC0-A86B-13131974F0E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85FC6B37-7C1E-48C3-B201-E9BC5DF2C782}" type="parTrans" cxnId="{9D8E1001-4249-4896-B0FD-F3C30E04B1A4}">
      <dgm:prSet/>
      <dgm:spPr/>
      <dgm:t>
        <a:bodyPr/>
        <a:lstStyle/>
        <a:p>
          <a:endParaRPr lang="fr-FR" sz="1400"/>
        </a:p>
      </dgm:t>
    </dgm:pt>
    <dgm:pt modelId="{D907B083-D958-4A84-9DED-DB8B111F9B65}" type="sibTrans" cxnId="{9D8E1001-4249-4896-B0FD-F3C30E04B1A4}">
      <dgm:prSet/>
      <dgm:spPr/>
      <dgm:t>
        <a:bodyPr/>
        <a:lstStyle/>
        <a:p>
          <a:endParaRPr lang="fr-FR" sz="1400"/>
        </a:p>
      </dgm:t>
    </dgm:pt>
    <dgm:pt modelId="{E0EA2E4C-60A9-4157-851F-5C24E08C0150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avoir</a:t>
          </a:r>
          <a:endParaRPr lang="fr-FR" sz="1400" dirty="0"/>
        </a:p>
      </dgm:t>
    </dgm:pt>
    <dgm:pt modelId="{5F5B958F-6307-4F56-B337-2DC2E30B20F4}" type="parTrans" cxnId="{553E3AE6-F565-43F0-A534-61A545D725E1}">
      <dgm:prSet/>
      <dgm:spPr/>
      <dgm:t>
        <a:bodyPr/>
        <a:lstStyle/>
        <a:p>
          <a:endParaRPr lang="fr-FR" sz="1400"/>
        </a:p>
      </dgm:t>
    </dgm:pt>
    <dgm:pt modelId="{3B3B1A28-E599-4D27-970F-8FF505AB5F6F}" type="sibTrans" cxnId="{553E3AE6-F565-43F0-A534-61A545D725E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4C9CC90-B721-4F72-B212-60A2F6C54D3D}" type="pres">
      <dgm:prSet presAssocID="{E0EA2E4C-60A9-4157-851F-5C24E08C0150}" presName="parTxOnly" presStyleLbl="node1" presStyleIdx="4" presStyleCnt="7">
        <dgm:presLayoutVars>
          <dgm:bulletEnabled val="1"/>
        </dgm:presLayoutVars>
      </dgm:prSet>
      <dgm:spPr/>
    </dgm:pt>
    <dgm:pt modelId="{36EB0D21-8622-4594-A508-594FF9E5AB63}" type="pres">
      <dgm:prSet presAssocID="{3B3B1A28-E599-4D27-970F-8FF505AB5F6F}" presName="parSpace" presStyleCnt="0"/>
      <dgm:spPr/>
    </dgm:pt>
    <dgm:pt modelId="{F9BE5416-AEBB-401E-939B-6D851C222029}" type="pres">
      <dgm:prSet presAssocID="{6F67C107-4074-4BC0-A86B-13131974F0E4}" presName="parTxOnly" presStyleLbl="node1" presStyleIdx="5" presStyleCnt="7">
        <dgm:presLayoutVars>
          <dgm:bulletEnabled val="1"/>
        </dgm:presLayoutVars>
      </dgm:prSet>
      <dgm:spPr/>
    </dgm:pt>
    <dgm:pt modelId="{C10BC49A-F3F5-457C-8B2F-DFF3A4FBD72F}" type="pres">
      <dgm:prSet presAssocID="{D907B083-D958-4A84-9DED-DB8B111F9B65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9D8E1001-4249-4896-B0FD-F3C30E04B1A4}" srcId="{70A282F3-4515-4856-B2C0-86AA77246B51}" destId="{6F67C107-4074-4BC0-A86B-13131974F0E4}" srcOrd="5" destOrd="0" parTransId="{85FC6B37-7C1E-48C3-B201-E9BC5DF2C782}" sibTransId="{D907B083-D958-4A84-9DED-DB8B111F9B65}"/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12AAB366-9435-4CDB-8DA2-926EF596E95F}" type="presOf" srcId="{6F67C107-4074-4BC0-A86B-13131974F0E4}" destId="{F9BE5416-AEBB-401E-939B-6D851C222029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A139ABD-3836-4B9F-B3EF-3A9B62A557A0}" type="presOf" srcId="{E0EA2E4C-60A9-4157-851F-5C24E08C0150}" destId="{54C9CC90-B721-4F72-B212-60A2F6C54D3D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553E3AE6-F565-43F0-A534-61A545D725E1}" srcId="{70A282F3-4515-4856-B2C0-86AA77246B51}" destId="{E0EA2E4C-60A9-4157-851F-5C24E08C0150}" srcOrd="4" destOrd="0" parTransId="{5F5B958F-6307-4F56-B337-2DC2E30B20F4}" sibTransId="{3B3B1A28-E599-4D27-970F-8FF505AB5F6F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4C79231-BE51-4E09-BF0F-7FE9F8E7482D}" type="presParOf" srcId="{776A1F8C-5C31-4691-9C2B-A7F8DF456F32}" destId="{54C9CC90-B721-4F72-B212-60A2F6C54D3D}" srcOrd="8" destOrd="0" presId="urn:microsoft.com/office/officeart/2005/8/layout/hChevron3"/>
    <dgm:cxn modelId="{68D8270B-3586-4E83-9C75-07DA06926B1F}" type="presParOf" srcId="{776A1F8C-5C31-4691-9C2B-A7F8DF456F32}" destId="{36EB0D21-8622-4594-A508-594FF9E5AB63}" srcOrd="9" destOrd="0" presId="urn:microsoft.com/office/officeart/2005/8/layout/hChevron3"/>
    <dgm:cxn modelId="{B95F3A40-8F41-4A80-BFCE-C3E35E78793F}" type="presParOf" srcId="{776A1F8C-5C31-4691-9C2B-A7F8DF456F32}" destId="{F9BE5416-AEBB-401E-939B-6D851C222029}" srcOrd="10" destOrd="0" presId="urn:microsoft.com/office/officeart/2005/8/layout/hChevron3"/>
    <dgm:cxn modelId="{C144DE9F-E442-49A3-ABC2-6158E0AB731B}" type="presParOf" srcId="{776A1F8C-5C31-4691-9C2B-A7F8DF456F32}" destId="{C10BC49A-F3F5-457C-8B2F-DFF3A4FBD72F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physique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fém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adj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6F67C107-4074-4BC0-A86B-13131974F0E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85FC6B37-7C1E-48C3-B201-E9BC5DF2C782}" type="parTrans" cxnId="{9D8E1001-4249-4896-B0FD-F3C30E04B1A4}">
      <dgm:prSet/>
      <dgm:spPr/>
      <dgm:t>
        <a:bodyPr/>
        <a:lstStyle/>
        <a:p>
          <a:endParaRPr lang="fr-FR" sz="1400"/>
        </a:p>
      </dgm:t>
    </dgm:pt>
    <dgm:pt modelId="{D907B083-D958-4A84-9DED-DB8B111F9B65}" type="sibTrans" cxnId="{9D8E1001-4249-4896-B0FD-F3C30E04B1A4}">
      <dgm:prSet/>
      <dgm:spPr/>
      <dgm:t>
        <a:bodyPr/>
        <a:lstStyle/>
        <a:p>
          <a:endParaRPr lang="fr-FR" sz="1400"/>
        </a:p>
      </dgm:t>
    </dgm:pt>
    <dgm:pt modelId="{E0EA2E4C-60A9-4157-851F-5C24E08C0150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avoir</a:t>
          </a:r>
          <a:endParaRPr lang="fr-FR" sz="1400" dirty="0"/>
        </a:p>
      </dgm:t>
    </dgm:pt>
    <dgm:pt modelId="{5F5B958F-6307-4F56-B337-2DC2E30B20F4}" type="parTrans" cxnId="{553E3AE6-F565-43F0-A534-61A545D725E1}">
      <dgm:prSet/>
      <dgm:spPr/>
      <dgm:t>
        <a:bodyPr/>
        <a:lstStyle/>
        <a:p>
          <a:endParaRPr lang="fr-FR" sz="1400"/>
        </a:p>
      </dgm:t>
    </dgm:pt>
    <dgm:pt modelId="{3B3B1A28-E599-4D27-970F-8FF505AB5F6F}" type="sibTrans" cxnId="{553E3AE6-F565-43F0-A534-61A545D725E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4C9CC90-B721-4F72-B212-60A2F6C54D3D}" type="pres">
      <dgm:prSet presAssocID="{E0EA2E4C-60A9-4157-851F-5C24E08C0150}" presName="parTxOnly" presStyleLbl="node1" presStyleIdx="4" presStyleCnt="7">
        <dgm:presLayoutVars>
          <dgm:bulletEnabled val="1"/>
        </dgm:presLayoutVars>
      </dgm:prSet>
      <dgm:spPr/>
    </dgm:pt>
    <dgm:pt modelId="{36EB0D21-8622-4594-A508-594FF9E5AB63}" type="pres">
      <dgm:prSet presAssocID="{3B3B1A28-E599-4D27-970F-8FF505AB5F6F}" presName="parSpace" presStyleCnt="0"/>
      <dgm:spPr/>
    </dgm:pt>
    <dgm:pt modelId="{F9BE5416-AEBB-401E-939B-6D851C222029}" type="pres">
      <dgm:prSet presAssocID="{6F67C107-4074-4BC0-A86B-13131974F0E4}" presName="parTxOnly" presStyleLbl="node1" presStyleIdx="5" presStyleCnt="7">
        <dgm:presLayoutVars>
          <dgm:bulletEnabled val="1"/>
        </dgm:presLayoutVars>
      </dgm:prSet>
      <dgm:spPr/>
    </dgm:pt>
    <dgm:pt modelId="{C10BC49A-F3F5-457C-8B2F-DFF3A4FBD72F}" type="pres">
      <dgm:prSet presAssocID="{D907B083-D958-4A84-9DED-DB8B111F9B65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9D8E1001-4249-4896-B0FD-F3C30E04B1A4}" srcId="{70A282F3-4515-4856-B2C0-86AA77246B51}" destId="{6F67C107-4074-4BC0-A86B-13131974F0E4}" srcOrd="5" destOrd="0" parTransId="{85FC6B37-7C1E-48C3-B201-E9BC5DF2C782}" sibTransId="{D907B083-D958-4A84-9DED-DB8B111F9B65}"/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12AAB366-9435-4CDB-8DA2-926EF596E95F}" type="presOf" srcId="{6F67C107-4074-4BC0-A86B-13131974F0E4}" destId="{F9BE5416-AEBB-401E-939B-6D851C222029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A139ABD-3836-4B9F-B3EF-3A9B62A557A0}" type="presOf" srcId="{E0EA2E4C-60A9-4157-851F-5C24E08C0150}" destId="{54C9CC90-B721-4F72-B212-60A2F6C54D3D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553E3AE6-F565-43F0-A534-61A545D725E1}" srcId="{70A282F3-4515-4856-B2C0-86AA77246B51}" destId="{E0EA2E4C-60A9-4157-851F-5C24E08C0150}" srcOrd="4" destOrd="0" parTransId="{5F5B958F-6307-4F56-B337-2DC2E30B20F4}" sibTransId="{3B3B1A28-E599-4D27-970F-8FF505AB5F6F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4C79231-BE51-4E09-BF0F-7FE9F8E7482D}" type="presParOf" srcId="{776A1F8C-5C31-4691-9C2B-A7F8DF456F32}" destId="{54C9CC90-B721-4F72-B212-60A2F6C54D3D}" srcOrd="8" destOrd="0" presId="urn:microsoft.com/office/officeart/2005/8/layout/hChevron3"/>
    <dgm:cxn modelId="{68D8270B-3586-4E83-9C75-07DA06926B1F}" type="presParOf" srcId="{776A1F8C-5C31-4691-9C2B-A7F8DF456F32}" destId="{36EB0D21-8622-4594-A508-594FF9E5AB63}" srcOrd="9" destOrd="0" presId="urn:microsoft.com/office/officeart/2005/8/layout/hChevron3"/>
    <dgm:cxn modelId="{B95F3A40-8F41-4A80-BFCE-C3E35E78793F}" type="presParOf" srcId="{776A1F8C-5C31-4691-9C2B-A7F8DF456F32}" destId="{F9BE5416-AEBB-401E-939B-6D851C222029}" srcOrd="10" destOrd="0" presId="urn:microsoft.com/office/officeart/2005/8/layout/hChevron3"/>
    <dgm:cxn modelId="{C144DE9F-E442-49A3-ABC2-6158E0AB731B}" type="presParOf" srcId="{776A1F8C-5C31-4691-9C2B-A7F8DF456F32}" destId="{C10BC49A-F3F5-457C-8B2F-DFF3A4FBD72F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2000" b="1" noProof="0" dirty="0"/>
            <a:t>Grammaire</a:t>
          </a:r>
        </a:p>
        <a:p>
          <a:pPr rtl="0"/>
          <a:r>
            <a:rPr lang="fr-FR" sz="2000" b="0" noProof="0" dirty="0"/>
            <a:t>- Le féminin des adjectifs</a:t>
          </a:r>
        </a:p>
        <a:p>
          <a:pPr rtl="0"/>
          <a:r>
            <a:rPr lang="fr-FR" sz="2000" b="0" noProof="0" dirty="0"/>
            <a:t>- Le verbe AVOIR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2000" b="1" noProof="0" dirty="0"/>
            <a:t>Culture</a:t>
          </a:r>
        </a:p>
        <a:p>
          <a:pPr rtl="0"/>
          <a:r>
            <a:rPr lang="fr-FR" sz="2000" b="0" noProof="0" dirty="0"/>
            <a:t>- L’équipe de France de football féminin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2000" b="1" noProof="0" dirty="0"/>
            <a:t>Vocabulaire</a:t>
          </a:r>
        </a:p>
        <a:p>
          <a:pPr rtl="0"/>
          <a:r>
            <a:rPr lang="fr-FR" sz="2000" b="0" noProof="0" dirty="0"/>
            <a:t>- L’apparence physique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2941" custLinFactY="200000" custLinFactNeighborX="-83" custLinFactNeighborY="234055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physique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fém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adj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6F67C107-4074-4BC0-A86B-13131974F0E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85FC6B37-7C1E-48C3-B201-E9BC5DF2C782}" type="parTrans" cxnId="{9D8E1001-4249-4896-B0FD-F3C30E04B1A4}">
      <dgm:prSet/>
      <dgm:spPr/>
      <dgm:t>
        <a:bodyPr/>
        <a:lstStyle/>
        <a:p>
          <a:endParaRPr lang="fr-FR" sz="1400"/>
        </a:p>
      </dgm:t>
    </dgm:pt>
    <dgm:pt modelId="{D907B083-D958-4A84-9DED-DB8B111F9B65}" type="sibTrans" cxnId="{9D8E1001-4249-4896-B0FD-F3C30E04B1A4}">
      <dgm:prSet/>
      <dgm:spPr/>
      <dgm:t>
        <a:bodyPr/>
        <a:lstStyle/>
        <a:p>
          <a:endParaRPr lang="fr-FR" sz="1400"/>
        </a:p>
      </dgm:t>
    </dgm:pt>
    <dgm:pt modelId="{E0EA2E4C-60A9-4157-851F-5C24E08C0150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avoir</a:t>
          </a:r>
          <a:endParaRPr lang="fr-FR" sz="1400" dirty="0"/>
        </a:p>
      </dgm:t>
    </dgm:pt>
    <dgm:pt modelId="{5F5B958F-6307-4F56-B337-2DC2E30B20F4}" type="parTrans" cxnId="{553E3AE6-F565-43F0-A534-61A545D725E1}">
      <dgm:prSet/>
      <dgm:spPr/>
      <dgm:t>
        <a:bodyPr/>
        <a:lstStyle/>
        <a:p>
          <a:endParaRPr lang="fr-FR" sz="1400"/>
        </a:p>
      </dgm:t>
    </dgm:pt>
    <dgm:pt modelId="{3B3B1A28-E599-4D27-970F-8FF505AB5F6F}" type="sibTrans" cxnId="{553E3AE6-F565-43F0-A534-61A545D725E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4C9CC90-B721-4F72-B212-60A2F6C54D3D}" type="pres">
      <dgm:prSet presAssocID="{E0EA2E4C-60A9-4157-851F-5C24E08C0150}" presName="parTxOnly" presStyleLbl="node1" presStyleIdx="4" presStyleCnt="7">
        <dgm:presLayoutVars>
          <dgm:bulletEnabled val="1"/>
        </dgm:presLayoutVars>
      </dgm:prSet>
      <dgm:spPr/>
    </dgm:pt>
    <dgm:pt modelId="{36EB0D21-8622-4594-A508-594FF9E5AB63}" type="pres">
      <dgm:prSet presAssocID="{3B3B1A28-E599-4D27-970F-8FF505AB5F6F}" presName="parSpace" presStyleCnt="0"/>
      <dgm:spPr/>
    </dgm:pt>
    <dgm:pt modelId="{F9BE5416-AEBB-401E-939B-6D851C222029}" type="pres">
      <dgm:prSet presAssocID="{6F67C107-4074-4BC0-A86B-13131974F0E4}" presName="parTxOnly" presStyleLbl="node1" presStyleIdx="5" presStyleCnt="7">
        <dgm:presLayoutVars>
          <dgm:bulletEnabled val="1"/>
        </dgm:presLayoutVars>
      </dgm:prSet>
      <dgm:spPr/>
    </dgm:pt>
    <dgm:pt modelId="{C10BC49A-F3F5-457C-8B2F-DFF3A4FBD72F}" type="pres">
      <dgm:prSet presAssocID="{D907B083-D958-4A84-9DED-DB8B111F9B65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9D8E1001-4249-4896-B0FD-F3C30E04B1A4}" srcId="{70A282F3-4515-4856-B2C0-86AA77246B51}" destId="{6F67C107-4074-4BC0-A86B-13131974F0E4}" srcOrd="5" destOrd="0" parTransId="{85FC6B37-7C1E-48C3-B201-E9BC5DF2C782}" sibTransId="{D907B083-D958-4A84-9DED-DB8B111F9B65}"/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12AAB366-9435-4CDB-8DA2-926EF596E95F}" type="presOf" srcId="{6F67C107-4074-4BC0-A86B-13131974F0E4}" destId="{F9BE5416-AEBB-401E-939B-6D851C222029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A139ABD-3836-4B9F-B3EF-3A9B62A557A0}" type="presOf" srcId="{E0EA2E4C-60A9-4157-851F-5C24E08C0150}" destId="{54C9CC90-B721-4F72-B212-60A2F6C54D3D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553E3AE6-F565-43F0-A534-61A545D725E1}" srcId="{70A282F3-4515-4856-B2C0-86AA77246B51}" destId="{E0EA2E4C-60A9-4157-851F-5C24E08C0150}" srcOrd="4" destOrd="0" parTransId="{5F5B958F-6307-4F56-B337-2DC2E30B20F4}" sibTransId="{3B3B1A28-E599-4D27-970F-8FF505AB5F6F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4C79231-BE51-4E09-BF0F-7FE9F8E7482D}" type="presParOf" srcId="{776A1F8C-5C31-4691-9C2B-A7F8DF456F32}" destId="{54C9CC90-B721-4F72-B212-60A2F6C54D3D}" srcOrd="8" destOrd="0" presId="urn:microsoft.com/office/officeart/2005/8/layout/hChevron3"/>
    <dgm:cxn modelId="{68D8270B-3586-4E83-9C75-07DA06926B1F}" type="presParOf" srcId="{776A1F8C-5C31-4691-9C2B-A7F8DF456F32}" destId="{36EB0D21-8622-4594-A508-594FF9E5AB63}" srcOrd="9" destOrd="0" presId="urn:microsoft.com/office/officeart/2005/8/layout/hChevron3"/>
    <dgm:cxn modelId="{B95F3A40-8F41-4A80-BFCE-C3E35E78793F}" type="presParOf" srcId="{776A1F8C-5C31-4691-9C2B-A7F8DF456F32}" destId="{F9BE5416-AEBB-401E-939B-6D851C222029}" srcOrd="10" destOrd="0" presId="urn:microsoft.com/office/officeart/2005/8/layout/hChevron3"/>
    <dgm:cxn modelId="{C144DE9F-E442-49A3-ABC2-6158E0AB731B}" type="presParOf" srcId="{776A1F8C-5C31-4691-9C2B-A7F8DF456F32}" destId="{C10BC49A-F3F5-457C-8B2F-DFF3A4FBD72F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physique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fém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adj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6F67C107-4074-4BC0-A86B-13131974F0E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85FC6B37-7C1E-48C3-B201-E9BC5DF2C782}" type="parTrans" cxnId="{9D8E1001-4249-4896-B0FD-F3C30E04B1A4}">
      <dgm:prSet/>
      <dgm:spPr/>
      <dgm:t>
        <a:bodyPr/>
        <a:lstStyle/>
        <a:p>
          <a:endParaRPr lang="fr-FR" sz="1400"/>
        </a:p>
      </dgm:t>
    </dgm:pt>
    <dgm:pt modelId="{D907B083-D958-4A84-9DED-DB8B111F9B65}" type="sibTrans" cxnId="{9D8E1001-4249-4896-B0FD-F3C30E04B1A4}">
      <dgm:prSet/>
      <dgm:spPr/>
      <dgm:t>
        <a:bodyPr/>
        <a:lstStyle/>
        <a:p>
          <a:endParaRPr lang="fr-FR" sz="1400"/>
        </a:p>
      </dgm:t>
    </dgm:pt>
    <dgm:pt modelId="{E0EA2E4C-60A9-4157-851F-5C24E08C0150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avoir</a:t>
          </a:r>
          <a:endParaRPr lang="fr-FR" sz="1400" dirty="0"/>
        </a:p>
      </dgm:t>
    </dgm:pt>
    <dgm:pt modelId="{5F5B958F-6307-4F56-B337-2DC2E30B20F4}" type="parTrans" cxnId="{553E3AE6-F565-43F0-A534-61A545D725E1}">
      <dgm:prSet/>
      <dgm:spPr/>
      <dgm:t>
        <a:bodyPr/>
        <a:lstStyle/>
        <a:p>
          <a:endParaRPr lang="fr-FR" sz="1400"/>
        </a:p>
      </dgm:t>
    </dgm:pt>
    <dgm:pt modelId="{3B3B1A28-E599-4D27-970F-8FF505AB5F6F}" type="sibTrans" cxnId="{553E3AE6-F565-43F0-A534-61A545D725E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4C9CC90-B721-4F72-B212-60A2F6C54D3D}" type="pres">
      <dgm:prSet presAssocID="{E0EA2E4C-60A9-4157-851F-5C24E08C0150}" presName="parTxOnly" presStyleLbl="node1" presStyleIdx="4" presStyleCnt="7">
        <dgm:presLayoutVars>
          <dgm:bulletEnabled val="1"/>
        </dgm:presLayoutVars>
      </dgm:prSet>
      <dgm:spPr/>
    </dgm:pt>
    <dgm:pt modelId="{36EB0D21-8622-4594-A508-594FF9E5AB63}" type="pres">
      <dgm:prSet presAssocID="{3B3B1A28-E599-4D27-970F-8FF505AB5F6F}" presName="parSpace" presStyleCnt="0"/>
      <dgm:spPr/>
    </dgm:pt>
    <dgm:pt modelId="{F9BE5416-AEBB-401E-939B-6D851C222029}" type="pres">
      <dgm:prSet presAssocID="{6F67C107-4074-4BC0-A86B-13131974F0E4}" presName="parTxOnly" presStyleLbl="node1" presStyleIdx="5" presStyleCnt="7">
        <dgm:presLayoutVars>
          <dgm:bulletEnabled val="1"/>
        </dgm:presLayoutVars>
      </dgm:prSet>
      <dgm:spPr/>
    </dgm:pt>
    <dgm:pt modelId="{C10BC49A-F3F5-457C-8B2F-DFF3A4FBD72F}" type="pres">
      <dgm:prSet presAssocID="{D907B083-D958-4A84-9DED-DB8B111F9B65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9D8E1001-4249-4896-B0FD-F3C30E04B1A4}" srcId="{70A282F3-4515-4856-B2C0-86AA77246B51}" destId="{6F67C107-4074-4BC0-A86B-13131974F0E4}" srcOrd="5" destOrd="0" parTransId="{85FC6B37-7C1E-48C3-B201-E9BC5DF2C782}" sibTransId="{D907B083-D958-4A84-9DED-DB8B111F9B65}"/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12AAB366-9435-4CDB-8DA2-926EF596E95F}" type="presOf" srcId="{6F67C107-4074-4BC0-A86B-13131974F0E4}" destId="{F9BE5416-AEBB-401E-939B-6D851C222029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A139ABD-3836-4B9F-B3EF-3A9B62A557A0}" type="presOf" srcId="{E0EA2E4C-60A9-4157-851F-5C24E08C0150}" destId="{54C9CC90-B721-4F72-B212-60A2F6C54D3D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553E3AE6-F565-43F0-A534-61A545D725E1}" srcId="{70A282F3-4515-4856-B2C0-86AA77246B51}" destId="{E0EA2E4C-60A9-4157-851F-5C24E08C0150}" srcOrd="4" destOrd="0" parTransId="{5F5B958F-6307-4F56-B337-2DC2E30B20F4}" sibTransId="{3B3B1A28-E599-4D27-970F-8FF505AB5F6F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4C79231-BE51-4E09-BF0F-7FE9F8E7482D}" type="presParOf" srcId="{776A1F8C-5C31-4691-9C2B-A7F8DF456F32}" destId="{54C9CC90-B721-4F72-B212-60A2F6C54D3D}" srcOrd="8" destOrd="0" presId="urn:microsoft.com/office/officeart/2005/8/layout/hChevron3"/>
    <dgm:cxn modelId="{68D8270B-3586-4E83-9C75-07DA06926B1F}" type="presParOf" srcId="{776A1F8C-5C31-4691-9C2B-A7F8DF456F32}" destId="{36EB0D21-8622-4594-A508-594FF9E5AB63}" srcOrd="9" destOrd="0" presId="urn:microsoft.com/office/officeart/2005/8/layout/hChevron3"/>
    <dgm:cxn modelId="{B95F3A40-8F41-4A80-BFCE-C3E35E78793F}" type="presParOf" srcId="{776A1F8C-5C31-4691-9C2B-A7F8DF456F32}" destId="{F9BE5416-AEBB-401E-939B-6D851C222029}" srcOrd="10" destOrd="0" presId="urn:microsoft.com/office/officeart/2005/8/layout/hChevron3"/>
    <dgm:cxn modelId="{C144DE9F-E442-49A3-ABC2-6158E0AB731B}" type="presParOf" srcId="{776A1F8C-5C31-4691-9C2B-A7F8DF456F32}" destId="{C10BC49A-F3F5-457C-8B2F-DFF3A4FBD72F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ask</a:t>
          </a:r>
          <a:r>
            <a:rPr lang="fr-FR" dirty="0"/>
            <a:t> for </a:t>
          </a:r>
          <a:r>
            <a:rPr lang="fr-FR" dirty="0" err="1"/>
            <a:t>one’s</a:t>
          </a:r>
          <a:r>
            <a:rPr lang="fr-FR" dirty="0"/>
            <a:t> </a:t>
          </a:r>
          <a:r>
            <a:rPr lang="fr-FR" dirty="0" err="1"/>
            <a:t>age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someone</a:t>
          </a:r>
          <a:r>
            <a:rPr lang="fr-FR" dirty="0"/>
            <a:t>. 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tell </a:t>
          </a:r>
          <a:r>
            <a:rPr lang="fr-FR" dirty="0" err="1"/>
            <a:t>similarities</a:t>
          </a:r>
          <a:r>
            <a:rPr lang="fr-FR" dirty="0"/>
            <a:t> and </a:t>
          </a:r>
          <a:r>
            <a:rPr lang="fr-FR" dirty="0" err="1"/>
            <a:t>differences</a:t>
          </a:r>
          <a:r>
            <a:rPr lang="fr-FR" dirty="0"/>
            <a:t> </a:t>
          </a:r>
          <a:r>
            <a:rPr lang="fr-FR" dirty="0" err="1"/>
            <a:t>between</a:t>
          </a:r>
          <a:r>
            <a:rPr lang="fr-FR" dirty="0"/>
            <a:t> 2 people.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physique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fém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adj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6F67C107-4074-4BC0-A86B-13131974F0E4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85FC6B37-7C1E-48C3-B201-E9BC5DF2C782}" type="parTrans" cxnId="{9D8E1001-4249-4896-B0FD-F3C30E04B1A4}">
      <dgm:prSet/>
      <dgm:spPr/>
      <dgm:t>
        <a:bodyPr/>
        <a:lstStyle/>
        <a:p>
          <a:endParaRPr lang="fr-FR" sz="1400"/>
        </a:p>
      </dgm:t>
    </dgm:pt>
    <dgm:pt modelId="{D907B083-D958-4A84-9DED-DB8B111F9B65}" type="sibTrans" cxnId="{9D8E1001-4249-4896-B0FD-F3C30E04B1A4}">
      <dgm:prSet/>
      <dgm:spPr/>
      <dgm:t>
        <a:bodyPr/>
        <a:lstStyle/>
        <a:p>
          <a:endParaRPr lang="fr-FR" sz="1400"/>
        </a:p>
      </dgm:t>
    </dgm:pt>
    <dgm:pt modelId="{E0EA2E4C-60A9-4157-851F-5C24E08C0150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avoir</a:t>
          </a:r>
          <a:endParaRPr lang="fr-FR" sz="1400" dirty="0"/>
        </a:p>
      </dgm:t>
    </dgm:pt>
    <dgm:pt modelId="{5F5B958F-6307-4F56-B337-2DC2E30B20F4}" type="parTrans" cxnId="{553E3AE6-F565-43F0-A534-61A545D725E1}">
      <dgm:prSet/>
      <dgm:spPr/>
      <dgm:t>
        <a:bodyPr/>
        <a:lstStyle/>
        <a:p>
          <a:endParaRPr lang="fr-FR" sz="1400"/>
        </a:p>
      </dgm:t>
    </dgm:pt>
    <dgm:pt modelId="{3B3B1A28-E599-4D27-970F-8FF505AB5F6F}" type="sibTrans" cxnId="{553E3AE6-F565-43F0-A534-61A545D725E1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4C9CC90-B721-4F72-B212-60A2F6C54D3D}" type="pres">
      <dgm:prSet presAssocID="{E0EA2E4C-60A9-4157-851F-5C24E08C0150}" presName="parTxOnly" presStyleLbl="node1" presStyleIdx="4" presStyleCnt="7">
        <dgm:presLayoutVars>
          <dgm:bulletEnabled val="1"/>
        </dgm:presLayoutVars>
      </dgm:prSet>
      <dgm:spPr/>
    </dgm:pt>
    <dgm:pt modelId="{36EB0D21-8622-4594-A508-594FF9E5AB63}" type="pres">
      <dgm:prSet presAssocID="{3B3B1A28-E599-4D27-970F-8FF505AB5F6F}" presName="parSpace" presStyleCnt="0"/>
      <dgm:spPr/>
    </dgm:pt>
    <dgm:pt modelId="{F9BE5416-AEBB-401E-939B-6D851C222029}" type="pres">
      <dgm:prSet presAssocID="{6F67C107-4074-4BC0-A86B-13131974F0E4}" presName="parTxOnly" presStyleLbl="node1" presStyleIdx="5" presStyleCnt="7">
        <dgm:presLayoutVars>
          <dgm:bulletEnabled val="1"/>
        </dgm:presLayoutVars>
      </dgm:prSet>
      <dgm:spPr/>
    </dgm:pt>
    <dgm:pt modelId="{C10BC49A-F3F5-457C-8B2F-DFF3A4FBD72F}" type="pres">
      <dgm:prSet presAssocID="{D907B083-D958-4A84-9DED-DB8B111F9B65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9D8E1001-4249-4896-B0FD-F3C30E04B1A4}" srcId="{70A282F3-4515-4856-B2C0-86AA77246B51}" destId="{6F67C107-4074-4BC0-A86B-13131974F0E4}" srcOrd="5" destOrd="0" parTransId="{85FC6B37-7C1E-48C3-B201-E9BC5DF2C782}" sibTransId="{D907B083-D958-4A84-9DED-DB8B111F9B65}"/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12AAB366-9435-4CDB-8DA2-926EF596E95F}" type="presOf" srcId="{6F67C107-4074-4BC0-A86B-13131974F0E4}" destId="{F9BE5416-AEBB-401E-939B-6D851C222029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A139ABD-3836-4B9F-B3EF-3A9B62A557A0}" type="presOf" srcId="{E0EA2E4C-60A9-4157-851F-5C24E08C0150}" destId="{54C9CC90-B721-4F72-B212-60A2F6C54D3D}" srcOrd="0" destOrd="0" presId="urn:microsoft.com/office/officeart/2005/8/layout/hChevron3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553E3AE6-F565-43F0-A534-61A545D725E1}" srcId="{70A282F3-4515-4856-B2C0-86AA77246B51}" destId="{E0EA2E4C-60A9-4157-851F-5C24E08C0150}" srcOrd="4" destOrd="0" parTransId="{5F5B958F-6307-4F56-B337-2DC2E30B20F4}" sibTransId="{3B3B1A28-E599-4D27-970F-8FF505AB5F6F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24C79231-BE51-4E09-BF0F-7FE9F8E7482D}" type="presParOf" srcId="{776A1F8C-5C31-4691-9C2B-A7F8DF456F32}" destId="{54C9CC90-B721-4F72-B212-60A2F6C54D3D}" srcOrd="8" destOrd="0" presId="urn:microsoft.com/office/officeart/2005/8/layout/hChevron3"/>
    <dgm:cxn modelId="{68D8270B-3586-4E83-9C75-07DA06926B1F}" type="presParOf" srcId="{776A1F8C-5C31-4691-9C2B-A7F8DF456F32}" destId="{36EB0D21-8622-4594-A508-594FF9E5AB63}" srcOrd="9" destOrd="0" presId="urn:microsoft.com/office/officeart/2005/8/layout/hChevron3"/>
    <dgm:cxn modelId="{B95F3A40-8F41-4A80-BFCE-C3E35E78793F}" type="presParOf" srcId="{776A1F8C-5C31-4691-9C2B-A7F8DF456F32}" destId="{F9BE5416-AEBB-401E-939B-6D851C222029}" srcOrd="10" destOrd="0" presId="urn:microsoft.com/office/officeart/2005/8/layout/hChevron3"/>
    <dgm:cxn modelId="{C144DE9F-E442-49A3-ABC2-6158E0AB731B}" type="presParOf" srcId="{776A1F8C-5C31-4691-9C2B-A7F8DF456F32}" destId="{C10BC49A-F3F5-457C-8B2F-DFF3A4FBD72F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6" loCatId="list" qsTypeId="urn:microsoft.com/office/officeart/2005/8/quickstyle/simple3" qsCatId="simple" csTypeId="urn:microsoft.com/office/officeart/2005/8/colors/colorful5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/>
      <dgm:spPr/>
      <dgm:t>
        <a:bodyPr rtlCol="0"/>
        <a:lstStyle/>
        <a:p>
          <a:pPr rtl="0"/>
          <a:r>
            <a:rPr lang="fr-FR" b="1" noProof="0" dirty="0"/>
            <a:t>I</a:t>
          </a:r>
          <a:r>
            <a:rPr lang="fr-FR" noProof="0" dirty="0"/>
            <a:t>. </a:t>
          </a:r>
          <a:r>
            <a:rPr lang="fr-FR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23A0DE4A-FE92-496E-B335-3433CEFB74E9}">
      <dgm:prSet phldrT="[Text]" custT="1"/>
      <dgm:spPr/>
      <dgm:t>
        <a:bodyPr rtlCol="0"/>
        <a:lstStyle/>
        <a:p>
          <a:pPr rtl="0"/>
          <a:r>
            <a:rPr lang="fr-FR" sz="1600" noProof="0" dirty="0"/>
            <a:t>L’équipe de France de football féminin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B6E26FFC-9977-4BBC-BEC7-3D6B63754E52}">
      <dgm:prSet phldrT="[Text]"/>
      <dgm:spPr/>
      <dgm:t>
        <a:bodyPr rtlCol="0"/>
        <a:lstStyle/>
        <a:p>
          <a:pPr rtl="0"/>
          <a:r>
            <a:rPr lang="fr-FR" b="1" noProof="0" dirty="0"/>
            <a:t>II. Compréhension de texte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CBCC21F5-552F-4D39-812E-6FCD4A366F58}">
      <dgm:prSet phldrT="[Text]" custT="1"/>
      <dgm:spPr/>
      <dgm:t>
        <a:bodyPr rtlCol="0"/>
        <a:lstStyle/>
        <a:p>
          <a:pPr rtl="0"/>
          <a:r>
            <a:rPr lang="fr-FR" sz="1600" noProof="0" dirty="0"/>
            <a:t>Recherche des phrases clés </a:t>
          </a:r>
        </a:p>
      </dgm:t>
    </dgm:pt>
    <dgm:pt modelId="{4A973A1C-85F1-4969-A536-D29940229E2C}" type="par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3640B940-6901-481F-ADF7-6B77DEEED764}" type="sib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/>
      <dgm:spPr/>
      <dgm:t>
        <a:bodyPr rtlCol="0"/>
        <a:lstStyle/>
        <a:p>
          <a:pPr rtl="0"/>
          <a:r>
            <a:rPr lang="fr-FR" b="1" noProof="0" dirty="0"/>
            <a:t>III. Vocabulaire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E5E95E82-EF79-43CA-AA86-43B0E1CBCD3F}">
      <dgm:prSet phldrT="[Text]"/>
      <dgm:spPr/>
      <dgm:t>
        <a:bodyPr rtlCol="0"/>
        <a:lstStyle/>
        <a:p>
          <a:pPr rtl="0"/>
          <a:r>
            <a:rPr lang="fr-FR" b="1" noProof="0" dirty="0"/>
            <a:t>IV. Grammaire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37A7C994-CC74-44DD-8777-ED6736B35821}">
      <dgm:prSet phldrT="[Text]" custT="1"/>
      <dgm:spPr/>
      <dgm:t>
        <a:bodyPr rtlCol="0"/>
        <a:lstStyle/>
        <a:p>
          <a:pPr rtl="0"/>
          <a:r>
            <a:rPr lang="fr-FR" sz="1600" noProof="0" dirty="0"/>
            <a:t>Le verbe AVOIR</a:t>
          </a:r>
        </a:p>
      </dgm:t>
    </dgm:pt>
    <dgm:pt modelId="{03F017E7-7E3C-4E2C-9CEF-B07099F38801}" type="parTrans" cxnId="{1C5CE732-A00F-4C06-A1A8-B209BC6B496D}">
      <dgm:prSet/>
      <dgm:spPr/>
      <dgm:t>
        <a:bodyPr rtlCol="0"/>
        <a:lstStyle/>
        <a:p>
          <a:pPr rtl="0"/>
          <a:endParaRPr lang="en-US"/>
        </a:p>
      </dgm:t>
    </dgm:pt>
    <dgm:pt modelId="{118572A4-3B5E-487E-8015-6A319369077F}" type="sibTrans" cxnId="{1C5CE732-A00F-4C06-A1A8-B209BC6B496D}">
      <dgm:prSet/>
      <dgm:spPr/>
      <dgm:t>
        <a:bodyPr rtlCol="0"/>
        <a:lstStyle/>
        <a:p>
          <a:pPr rtl="0"/>
          <a:endParaRPr lang="en-US"/>
        </a:p>
      </dgm:t>
    </dgm:pt>
    <dgm:pt modelId="{30FF9F33-11F2-4729-A62E-AD56E0B488E1}">
      <dgm:prSet phldrT="[Text]" custT="1"/>
      <dgm:spPr/>
      <dgm:t>
        <a:bodyPr rtlCol="0"/>
        <a:lstStyle/>
        <a:p>
          <a:pPr rtl="0"/>
          <a:r>
            <a:rPr lang="fr-FR" sz="1600" noProof="0" dirty="0"/>
            <a:t>La description physique</a:t>
          </a:r>
        </a:p>
      </dgm:t>
    </dgm:pt>
    <dgm:pt modelId="{81138DFC-17A7-4DF7-8364-1121FADE1C15}" type="parTrans" cxnId="{6A8146D3-4BE4-42C7-9A3D-95FD58CADA72}">
      <dgm:prSet/>
      <dgm:spPr/>
      <dgm:t>
        <a:bodyPr/>
        <a:lstStyle/>
        <a:p>
          <a:endParaRPr lang="fr-FR"/>
        </a:p>
      </dgm:t>
    </dgm:pt>
    <dgm:pt modelId="{675143FB-DE1F-4C5B-B9AC-65C5C17452EB}" type="sibTrans" cxnId="{6A8146D3-4BE4-42C7-9A3D-95FD58CADA72}">
      <dgm:prSet/>
      <dgm:spPr/>
      <dgm:t>
        <a:bodyPr/>
        <a:lstStyle/>
        <a:p>
          <a:endParaRPr lang="fr-FR"/>
        </a:p>
      </dgm:t>
    </dgm:pt>
    <dgm:pt modelId="{0556DF01-8241-46B9-A9A7-696B425311D4}">
      <dgm:prSet phldrT="[Text]"/>
      <dgm:spPr/>
      <dgm:t>
        <a:bodyPr rtlCol="0"/>
        <a:lstStyle/>
        <a:p>
          <a:pPr rtl="0"/>
          <a:r>
            <a:rPr lang="fr-FR" b="1" noProof="0" dirty="0"/>
            <a:t>V. Grammaire</a:t>
          </a:r>
        </a:p>
      </dgm:t>
    </dgm:pt>
    <dgm:pt modelId="{2A3D6C2A-BF6A-400F-8E2B-0047C7F97ED1}" type="parTrans" cxnId="{10999B4A-56A1-4395-9CCD-61751B2F78A7}">
      <dgm:prSet/>
      <dgm:spPr/>
      <dgm:t>
        <a:bodyPr/>
        <a:lstStyle/>
        <a:p>
          <a:endParaRPr lang="fr-FR"/>
        </a:p>
      </dgm:t>
    </dgm:pt>
    <dgm:pt modelId="{C4CA99FB-0935-42A7-A480-9B496516F239}" type="sibTrans" cxnId="{10999B4A-56A1-4395-9CCD-61751B2F78A7}">
      <dgm:prSet/>
      <dgm:spPr/>
      <dgm:t>
        <a:bodyPr/>
        <a:lstStyle/>
        <a:p>
          <a:endParaRPr lang="fr-FR"/>
        </a:p>
      </dgm:t>
    </dgm:pt>
    <dgm:pt modelId="{BB4D7CBF-85AC-465D-A310-564A188D2236}">
      <dgm:prSet phldrT="[Text]" custT="1"/>
      <dgm:spPr/>
      <dgm:t>
        <a:bodyPr rtlCol="0"/>
        <a:lstStyle/>
        <a:p>
          <a:pPr rtl="0"/>
          <a:r>
            <a:rPr lang="fr-FR" sz="1600" noProof="0" dirty="0"/>
            <a:t>Le féminin des adjectifs</a:t>
          </a:r>
        </a:p>
      </dgm:t>
    </dgm:pt>
    <dgm:pt modelId="{CDD55540-BC62-47D4-A1C6-9FA1C2895ABF}" type="parTrans" cxnId="{9E9CC843-4E08-442F-B146-57D6AD6777B3}">
      <dgm:prSet/>
      <dgm:spPr/>
      <dgm:t>
        <a:bodyPr/>
        <a:lstStyle/>
        <a:p>
          <a:endParaRPr lang="fr-FR"/>
        </a:p>
      </dgm:t>
    </dgm:pt>
    <dgm:pt modelId="{7EE486BD-A36C-4F55-8867-9903F7D6016E}" type="sibTrans" cxnId="{9E9CC843-4E08-442F-B146-57D6AD6777B3}">
      <dgm:prSet/>
      <dgm:spPr/>
      <dgm:t>
        <a:bodyPr/>
        <a:lstStyle/>
        <a:p>
          <a:endParaRPr lang="fr-FR"/>
        </a:p>
      </dgm:t>
    </dgm:pt>
    <dgm:pt modelId="{A789976D-D9F7-4CAE-A0FA-57AD5327459D}">
      <dgm:prSet phldrT="[Text]"/>
      <dgm:spPr/>
      <dgm:t>
        <a:bodyPr rtlCol="0"/>
        <a:lstStyle/>
        <a:p>
          <a:pPr rtl="0"/>
          <a:r>
            <a:rPr lang="fr-FR" b="1" noProof="0" dirty="0"/>
            <a:t>VI. Phonétique</a:t>
          </a:r>
        </a:p>
      </dgm:t>
    </dgm:pt>
    <dgm:pt modelId="{F536AA3A-9B74-498A-A723-D7F44AD102BD}" type="parTrans" cxnId="{E934922A-0CFA-44E7-952C-74104431AFDC}">
      <dgm:prSet/>
      <dgm:spPr/>
      <dgm:t>
        <a:bodyPr/>
        <a:lstStyle/>
        <a:p>
          <a:endParaRPr lang="fr-FR"/>
        </a:p>
      </dgm:t>
    </dgm:pt>
    <dgm:pt modelId="{E7237B23-A10C-4270-820C-A37649007AE6}" type="sibTrans" cxnId="{E934922A-0CFA-44E7-952C-74104431AFDC}">
      <dgm:prSet/>
      <dgm:spPr/>
      <dgm:t>
        <a:bodyPr/>
        <a:lstStyle/>
        <a:p>
          <a:endParaRPr lang="fr-FR"/>
        </a:p>
      </dgm:t>
    </dgm:pt>
    <dgm:pt modelId="{010F7425-1081-46EA-BC6D-7D7F7133B2F3}">
      <dgm:prSet phldrT="[Text]" custT="1"/>
      <dgm:spPr/>
      <dgm:t>
        <a:bodyPr rtlCol="0"/>
        <a:lstStyle/>
        <a:p>
          <a:pPr rtl="0"/>
          <a:endParaRPr lang="fr-FR" sz="1600" noProof="0" dirty="0"/>
        </a:p>
      </dgm:t>
    </dgm:pt>
    <dgm:pt modelId="{616CF53F-6988-46CE-94B2-8E57DF27FE11}" type="parTrans" cxnId="{B3167FC5-81D4-4AEE-B8F9-D46C505E11B2}">
      <dgm:prSet/>
      <dgm:spPr/>
      <dgm:t>
        <a:bodyPr/>
        <a:lstStyle/>
        <a:p>
          <a:endParaRPr lang="fr-FR"/>
        </a:p>
      </dgm:t>
    </dgm:pt>
    <dgm:pt modelId="{C8C04FF4-7DD3-4264-B61E-BCF4E137C8C4}" type="sibTrans" cxnId="{B3167FC5-81D4-4AEE-B8F9-D46C505E11B2}">
      <dgm:prSet/>
      <dgm:spPr/>
      <dgm:t>
        <a:bodyPr/>
        <a:lstStyle/>
        <a:p>
          <a:endParaRPr lang="fr-FR"/>
        </a:p>
      </dgm:t>
    </dgm:pt>
    <dgm:pt modelId="{EF2B91B6-6F0A-4365-9672-0E2C5B6A7701}">
      <dgm:prSet phldrT="[Text]"/>
      <dgm:spPr/>
      <dgm:t>
        <a:bodyPr rtlCol="0"/>
        <a:lstStyle/>
        <a:p>
          <a:pPr rtl="0"/>
          <a:r>
            <a:rPr lang="fr-FR" b="1" noProof="0" dirty="0"/>
            <a:t>VII. Production</a:t>
          </a:r>
        </a:p>
      </dgm:t>
    </dgm:pt>
    <dgm:pt modelId="{F334A227-11D2-4FB9-BC43-0C9BEAE5E9C1}" type="parTrans" cxnId="{E3F7BCB8-7BC6-437E-87B7-F6F125C7200A}">
      <dgm:prSet/>
      <dgm:spPr/>
      <dgm:t>
        <a:bodyPr/>
        <a:lstStyle/>
        <a:p>
          <a:endParaRPr lang="fr-FR"/>
        </a:p>
      </dgm:t>
    </dgm:pt>
    <dgm:pt modelId="{1F4D1F9D-A6BA-495E-A8EE-8A732A551435}" type="sibTrans" cxnId="{E3F7BCB8-7BC6-437E-87B7-F6F125C7200A}">
      <dgm:prSet/>
      <dgm:spPr/>
      <dgm:t>
        <a:bodyPr/>
        <a:lstStyle/>
        <a:p>
          <a:endParaRPr lang="fr-FR"/>
        </a:p>
      </dgm:t>
    </dgm:pt>
    <dgm:pt modelId="{C405AABF-5221-4BF2-84F2-80740C29EB11}">
      <dgm:prSet phldrT="[Text]" custT="1"/>
      <dgm:spPr/>
      <dgm:t>
        <a:bodyPr rtlCol="0"/>
        <a:lstStyle/>
        <a:p>
          <a:pPr rtl="0"/>
          <a:r>
            <a:rPr lang="fr-FR" sz="1600" noProof="0" dirty="0"/>
            <a:t>Écrire une annonce pour jouer dans un film</a:t>
          </a:r>
        </a:p>
      </dgm:t>
    </dgm:pt>
    <dgm:pt modelId="{E52C0AA1-4635-45BA-BE0E-ECC40C89C589}" type="parTrans" cxnId="{3D150629-DC22-46E0-B9B6-6DC0253ECF22}">
      <dgm:prSet/>
      <dgm:spPr/>
      <dgm:t>
        <a:bodyPr/>
        <a:lstStyle/>
        <a:p>
          <a:endParaRPr lang="fr-FR"/>
        </a:p>
      </dgm:t>
    </dgm:pt>
    <dgm:pt modelId="{74DC8580-04FA-4EEE-A2CB-FF6D0F0CB2FC}" type="sibTrans" cxnId="{3D150629-DC22-46E0-B9B6-6DC0253ECF22}">
      <dgm:prSet/>
      <dgm:spPr/>
      <dgm:t>
        <a:bodyPr/>
        <a:lstStyle/>
        <a:p>
          <a:endParaRPr lang="fr-FR"/>
        </a:p>
      </dgm:t>
    </dgm:pt>
    <dgm:pt modelId="{E5B59BB8-AD1F-45CC-80A1-25E8E627A9B9}">
      <dgm:prSet phldrT="[Text]" custT="1"/>
      <dgm:spPr/>
      <dgm:t>
        <a:bodyPr rtlCol="0"/>
        <a:lstStyle/>
        <a:p>
          <a:pPr rtl="0"/>
          <a:endParaRPr lang="fr-FR" sz="1600" noProof="0" dirty="0"/>
        </a:p>
      </dgm:t>
    </dgm:pt>
    <dgm:pt modelId="{EBABB395-CF47-4849-B85C-3F0C9A0078D5}" type="parTrans" cxnId="{45BD8F43-B47C-438E-8B5F-EEBD3FA2A64A}">
      <dgm:prSet/>
      <dgm:spPr/>
      <dgm:t>
        <a:bodyPr/>
        <a:lstStyle/>
        <a:p>
          <a:endParaRPr lang="fr-FR"/>
        </a:p>
      </dgm:t>
    </dgm:pt>
    <dgm:pt modelId="{393B4169-BFA4-42B9-A770-7FC2E2675E5C}" type="sibTrans" cxnId="{45BD8F43-B47C-438E-8B5F-EEBD3FA2A64A}">
      <dgm:prSet/>
      <dgm:spPr/>
      <dgm:t>
        <a:bodyPr/>
        <a:lstStyle/>
        <a:p>
          <a:endParaRPr lang="fr-FR"/>
        </a:p>
      </dgm:t>
    </dgm:pt>
    <dgm:pt modelId="{702A5966-7470-40AA-8866-00D2DA458802}" type="pres">
      <dgm:prSet presAssocID="{CF9055CF-8DEB-4A02-949A-DE72B6AC5D37}" presName="Name0" presStyleCnt="0">
        <dgm:presLayoutVars>
          <dgm:dir/>
          <dgm:animLvl val="lvl"/>
          <dgm:resizeHandles/>
        </dgm:presLayoutVars>
      </dgm:prSet>
      <dgm:spPr/>
    </dgm:pt>
    <dgm:pt modelId="{A351E6AF-D609-4E51-A717-B9CAD5E4906D}" type="pres">
      <dgm:prSet presAssocID="{082E8A29-955A-4C7C-A174-3E9DCD4DC89B}" presName="linNode" presStyleCnt="0"/>
      <dgm:spPr/>
    </dgm:pt>
    <dgm:pt modelId="{EDE39205-71E5-4937-B06F-8392E7CCB7A6}" type="pres">
      <dgm:prSet presAssocID="{082E8A29-955A-4C7C-A174-3E9DCD4DC89B}" presName="parentShp" presStyleLbl="node1" presStyleIdx="0" presStyleCnt="7">
        <dgm:presLayoutVars>
          <dgm:bulletEnabled val="1"/>
        </dgm:presLayoutVars>
      </dgm:prSet>
      <dgm:spPr/>
    </dgm:pt>
    <dgm:pt modelId="{E7F2CCDB-B978-444A-B4BC-2591B8A21B70}" type="pres">
      <dgm:prSet presAssocID="{082E8A29-955A-4C7C-A174-3E9DCD4DC89B}" presName="childShp" presStyleLbl="bgAccFollowNode1" presStyleIdx="0" presStyleCnt="7">
        <dgm:presLayoutVars>
          <dgm:bulletEnabled val="1"/>
        </dgm:presLayoutVars>
      </dgm:prSet>
      <dgm:spPr/>
    </dgm:pt>
    <dgm:pt modelId="{B7D2C4A4-F69A-4AE8-988E-A82B5E684BC2}" type="pres">
      <dgm:prSet presAssocID="{C2176686-D23E-48EB-9D1B-1A1B46236638}" presName="spacing" presStyleCnt="0"/>
      <dgm:spPr/>
    </dgm:pt>
    <dgm:pt modelId="{A8F892EB-CAD2-492F-8ACB-182F0B8CB0F4}" type="pres">
      <dgm:prSet presAssocID="{B6E26FFC-9977-4BBC-BEC7-3D6B63754E52}" presName="linNode" presStyleCnt="0"/>
      <dgm:spPr/>
    </dgm:pt>
    <dgm:pt modelId="{C644F5C4-73C6-417F-93C2-2858423C1C52}" type="pres">
      <dgm:prSet presAssocID="{B6E26FFC-9977-4BBC-BEC7-3D6B63754E52}" presName="parentShp" presStyleLbl="node1" presStyleIdx="1" presStyleCnt="7">
        <dgm:presLayoutVars>
          <dgm:bulletEnabled val="1"/>
        </dgm:presLayoutVars>
      </dgm:prSet>
      <dgm:spPr/>
    </dgm:pt>
    <dgm:pt modelId="{742FB3B0-6FD8-408E-8721-D5199FBB3015}" type="pres">
      <dgm:prSet presAssocID="{B6E26FFC-9977-4BBC-BEC7-3D6B63754E52}" presName="childShp" presStyleLbl="bgAccFollowNode1" presStyleIdx="1" presStyleCnt="7">
        <dgm:presLayoutVars>
          <dgm:bulletEnabled val="1"/>
        </dgm:presLayoutVars>
      </dgm:prSet>
      <dgm:spPr/>
    </dgm:pt>
    <dgm:pt modelId="{4CC77402-16CC-4FBE-8B2C-D005AF2FE311}" type="pres">
      <dgm:prSet presAssocID="{48634C00-2335-4923-9072-EB7482323D9C}" presName="spacing" presStyleCnt="0"/>
      <dgm:spPr/>
    </dgm:pt>
    <dgm:pt modelId="{3A7B4BB9-6A72-4BC7-BFB8-7895B861F418}" type="pres">
      <dgm:prSet presAssocID="{6D0E5D9F-7263-4526-A227-51301233F549}" presName="linNode" presStyleCnt="0"/>
      <dgm:spPr/>
    </dgm:pt>
    <dgm:pt modelId="{492C0869-27A6-472B-BF75-80A3872E9FA8}" type="pres">
      <dgm:prSet presAssocID="{6D0E5D9F-7263-4526-A227-51301233F549}" presName="parentShp" presStyleLbl="node1" presStyleIdx="2" presStyleCnt="7">
        <dgm:presLayoutVars>
          <dgm:bulletEnabled val="1"/>
        </dgm:presLayoutVars>
      </dgm:prSet>
      <dgm:spPr/>
    </dgm:pt>
    <dgm:pt modelId="{74C0D205-1996-4A8E-9620-0EDAC68C4FAF}" type="pres">
      <dgm:prSet presAssocID="{6D0E5D9F-7263-4526-A227-51301233F549}" presName="childShp" presStyleLbl="bgAccFollowNode1" presStyleIdx="2" presStyleCnt="7">
        <dgm:presLayoutVars>
          <dgm:bulletEnabled val="1"/>
        </dgm:presLayoutVars>
      </dgm:prSet>
      <dgm:spPr/>
    </dgm:pt>
    <dgm:pt modelId="{686EB0F8-89F4-46EF-BE9E-180B5E4EC61B}" type="pres">
      <dgm:prSet presAssocID="{DE289E29-1989-4D8E-8AA6-F030105B3F13}" presName="spacing" presStyleCnt="0"/>
      <dgm:spPr/>
    </dgm:pt>
    <dgm:pt modelId="{A4A91996-10C7-4F77-B337-D7B308E4E101}" type="pres">
      <dgm:prSet presAssocID="{E5E95E82-EF79-43CA-AA86-43B0E1CBCD3F}" presName="linNode" presStyleCnt="0"/>
      <dgm:spPr/>
    </dgm:pt>
    <dgm:pt modelId="{406DDC90-FBEF-4223-9348-1D2D3CDD1076}" type="pres">
      <dgm:prSet presAssocID="{E5E95E82-EF79-43CA-AA86-43B0E1CBCD3F}" presName="parentShp" presStyleLbl="node1" presStyleIdx="3" presStyleCnt="7">
        <dgm:presLayoutVars>
          <dgm:bulletEnabled val="1"/>
        </dgm:presLayoutVars>
      </dgm:prSet>
      <dgm:spPr/>
    </dgm:pt>
    <dgm:pt modelId="{DE5112FC-AB06-4CA6-A953-863C17F7ACEB}" type="pres">
      <dgm:prSet presAssocID="{E5E95E82-EF79-43CA-AA86-43B0E1CBCD3F}" presName="childShp" presStyleLbl="bgAccFollowNode1" presStyleIdx="3" presStyleCnt="7">
        <dgm:presLayoutVars>
          <dgm:bulletEnabled val="1"/>
        </dgm:presLayoutVars>
      </dgm:prSet>
      <dgm:spPr/>
    </dgm:pt>
    <dgm:pt modelId="{6364BFA6-A892-4669-BFD6-BBD372BCBF49}" type="pres">
      <dgm:prSet presAssocID="{BF76010C-5523-4E13-B3E7-886DCE6AEBD4}" presName="spacing" presStyleCnt="0"/>
      <dgm:spPr/>
    </dgm:pt>
    <dgm:pt modelId="{6EF5B856-B45A-403B-B01F-50C74C6EA0AB}" type="pres">
      <dgm:prSet presAssocID="{0556DF01-8241-46B9-A9A7-696B425311D4}" presName="linNode" presStyleCnt="0"/>
      <dgm:spPr/>
    </dgm:pt>
    <dgm:pt modelId="{5732C6D3-5C2D-4784-9EFA-4E8BD6F78C79}" type="pres">
      <dgm:prSet presAssocID="{0556DF01-8241-46B9-A9A7-696B425311D4}" presName="parentShp" presStyleLbl="node1" presStyleIdx="4" presStyleCnt="7">
        <dgm:presLayoutVars>
          <dgm:bulletEnabled val="1"/>
        </dgm:presLayoutVars>
      </dgm:prSet>
      <dgm:spPr/>
    </dgm:pt>
    <dgm:pt modelId="{05E7FAE7-CFC4-49BA-AB1B-15D55EA80938}" type="pres">
      <dgm:prSet presAssocID="{0556DF01-8241-46B9-A9A7-696B425311D4}" presName="childShp" presStyleLbl="bgAccFollowNode1" presStyleIdx="4" presStyleCnt="7">
        <dgm:presLayoutVars>
          <dgm:bulletEnabled val="1"/>
        </dgm:presLayoutVars>
      </dgm:prSet>
      <dgm:spPr/>
    </dgm:pt>
    <dgm:pt modelId="{6DC7F870-3A1B-496E-8542-06FBD96FB7B8}" type="pres">
      <dgm:prSet presAssocID="{C4CA99FB-0935-42A7-A480-9B496516F239}" presName="spacing" presStyleCnt="0"/>
      <dgm:spPr/>
    </dgm:pt>
    <dgm:pt modelId="{C76B48DF-3DE0-41FA-9092-56E3FB121548}" type="pres">
      <dgm:prSet presAssocID="{A789976D-D9F7-4CAE-A0FA-57AD5327459D}" presName="linNode" presStyleCnt="0"/>
      <dgm:spPr/>
    </dgm:pt>
    <dgm:pt modelId="{5D998F14-C9BB-4F31-96EF-00F9315C7B23}" type="pres">
      <dgm:prSet presAssocID="{A789976D-D9F7-4CAE-A0FA-57AD5327459D}" presName="parentShp" presStyleLbl="node1" presStyleIdx="5" presStyleCnt="7">
        <dgm:presLayoutVars>
          <dgm:bulletEnabled val="1"/>
        </dgm:presLayoutVars>
      </dgm:prSet>
      <dgm:spPr/>
    </dgm:pt>
    <dgm:pt modelId="{A073C962-E766-49F6-82B3-9E4A1CF55614}" type="pres">
      <dgm:prSet presAssocID="{A789976D-D9F7-4CAE-A0FA-57AD5327459D}" presName="childShp" presStyleLbl="bgAccFollowNode1" presStyleIdx="5" presStyleCnt="7">
        <dgm:presLayoutVars>
          <dgm:bulletEnabled val="1"/>
        </dgm:presLayoutVars>
      </dgm:prSet>
      <dgm:spPr/>
    </dgm:pt>
    <dgm:pt modelId="{0A69A091-EF3A-4C68-9E7A-11A86AAD8F62}" type="pres">
      <dgm:prSet presAssocID="{E7237B23-A10C-4270-820C-A37649007AE6}" presName="spacing" presStyleCnt="0"/>
      <dgm:spPr/>
    </dgm:pt>
    <dgm:pt modelId="{D42A9847-D7ED-4DEF-8F57-60DF52AF290B}" type="pres">
      <dgm:prSet presAssocID="{EF2B91B6-6F0A-4365-9672-0E2C5B6A7701}" presName="linNode" presStyleCnt="0"/>
      <dgm:spPr/>
    </dgm:pt>
    <dgm:pt modelId="{4BAF4F94-7A3D-4675-8CFB-DD4062F8D59B}" type="pres">
      <dgm:prSet presAssocID="{EF2B91B6-6F0A-4365-9672-0E2C5B6A7701}" presName="parentShp" presStyleLbl="node1" presStyleIdx="6" presStyleCnt="7">
        <dgm:presLayoutVars>
          <dgm:bulletEnabled val="1"/>
        </dgm:presLayoutVars>
      </dgm:prSet>
      <dgm:spPr/>
    </dgm:pt>
    <dgm:pt modelId="{7905555F-2CE9-4DA7-B685-E6FBA3AF4BD8}" type="pres">
      <dgm:prSet presAssocID="{EF2B91B6-6F0A-4365-9672-0E2C5B6A7701}" presName="childShp" presStyleLbl="bgAccFollowNode1" presStyleIdx="6" presStyleCnt="7">
        <dgm:presLayoutVars>
          <dgm:bulletEnabled val="1"/>
        </dgm:presLayoutVars>
      </dgm:prSet>
      <dgm:spPr/>
    </dgm:pt>
  </dgm:ptLst>
  <dgm:cxnLst>
    <dgm:cxn modelId="{F859CA0B-A662-4CD2-A214-932539091C93}" type="presOf" srcId="{010F7425-1081-46EA-BC6D-7D7F7133B2F3}" destId="{A073C962-E766-49F6-82B3-9E4A1CF55614}" srcOrd="0" destOrd="0" presId="urn:microsoft.com/office/officeart/2005/8/layout/vList6"/>
    <dgm:cxn modelId="{1D474A10-06F1-4CCC-9E99-66642FBA3733}" type="presOf" srcId="{EF2B91B6-6F0A-4365-9672-0E2C5B6A7701}" destId="{4BAF4F94-7A3D-4675-8CFB-DD4062F8D59B}" srcOrd="0" destOrd="0" presId="urn:microsoft.com/office/officeart/2005/8/layout/vList6"/>
    <dgm:cxn modelId="{092E5912-93F4-43BB-B244-DF0012ECAC94}" type="presOf" srcId="{23A0DE4A-FE92-496E-B335-3433CEFB74E9}" destId="{E7F2CCDB-B978-444A-B4BC-2591B8A21B70}" srcOrd="0" destOrd="0" presId="urn:microsoft.com/office/officeart/2005/8/layout/vList6"/>
    <dgm:cxn modelId="{1509211E-7D37-4FD0-A856-E80CF1F90908}" type="presOf" srcId="{37A7C994-CC74-44DD-8777-ED6736B35821}" destId="{05E7FAE7-CFC4-49BA-AB1B-15D55EA80938}" srcOrd="0" destOrd="0" presId="urn:microsoft.com/office/officeart/2005/8/layout/vList6"/>
    <dgm:cxn modelId="{3D150629-DC22-46E0-B9B6-6DC0253ECF22}" srcId="{EF2B91B6-6F0A-4365-9672-0E2C5B6A7701}" destId="{C405AABF-5221-4BF2-84F2-80740C29EB11}" srcOrd="0" destOrd="0" parTransId="{E52C0AA1-4635-45BA-BE0E-ECC40C89C589}" sibTransId="{74DC8580-04FA-4EEE-A2CB-FF6D0F0CB2FC}"/>
    <dgm:cxn modelId="{E934922A-0CFA-44E7-952C-74104431AFDC}" srcId="{CF9055CF-8DEB-4A02-949A-DE72B6AC5D37}" destId="{A789976D-D9F7-4CAE-A0FA-57AD5327459D}" srcOrd="5" destOrd="0" parTransId="{F536AA3A-9B74-498A-A723-D7F44AD102BD}" sibTransId="{E7237B23-A10C-4270-820C-A37649007AE6}"/>
    <dgm:cxn modelId="{1C5CE732-A00F-4C06-A1A8-B209BC6B496D}" srcId="{0556DF01-8241-46B9-A9A7-696B425311D4}" destId="{37A7C994-CC74-44DD-8777-ED6736B35821}" srcOrd="0" destOrd="0" parTransId="{03F017E7-7E3C-4E2C-9CEF-B07099F38801}" sibTransId="{118572A4-3B5E-487E-8015-6A319369077F}"/>
    <dgm:cxn modelId="{47B3C93B-6C28-4184-96F7-B9CB71E3E839}" type="presOf" srcId="{082E8A29-955A-4C7C-A174-3E9DCD4DC89B}" destId="{EDE39205-71E5-4937-B06F-8392E7CCB7A6}" srcOrd="0" destOrd="0" presId="urn:microsoft.com/office/officeart/2005/8/layout/vList6"/>
    <dgm:cxn modelId="{45BD8F43-B47C-438E-8B5F-EEBD3FA2A64A}" srcId="{B6E26FFC-9977-4BBC-BEC7-3D6B63754E52}" destId="{E5B59BB8-AD1F-45CC-80A1-25E8E627A9B9}" srcOrd="1" destOrd="0" parTransId="{EBABB395-CF47-4849-B85C-3F0C9A0078D5}" sibTransId="{393B4169-BFA4-42B9-A770-7FC2E2675E5C}"/>
    <dgm:cxn modelId="{9E9CC843-4E08-442F-B146-57D6AD6777B3}" srcId="{E5E95E82-EF79-43CA-AA86-43B0E1CBCD3F}" destId="{BB4D7CBF-85AC-465D-A310-564A188D2236}" srcOrd="0" destOrd="0" parTransId="{CDD55540-BC62-47D4-A1C6-9FA1C2895ABF}" sibTransId="{7EE486BD-A36C-4F55-8867-9903F7D6016E}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10999B4A-56A1-4395-9CCD-61751B2F78A7}" srcId="{CF9055CF-8DEB-4A02-949A-DE72B6AC5D37}" destId="{0556DF01-8241-46B9-A9A7-696B425311D4}" srcOrd="4" destOrd="0" parTransId="{2A3D6C2A-BF6A-400F-8E2B-0047C7F97ED1}" sibTransId="{C4CA99FB-0935-42A7-A480-9B496516F239}"/>
    <dgm:cxn modelId="{FA73A96B-7553-4279-A642-99675998324F}" type="presOf" srcId="{E5E95E82-EF79-43CA-AA86-43B0E1CBCD3F}" destId="{406DDC90-FBEF-4223-9348-1D2D3CDD1076}" srcOrd="0" destOrd="0" presId="urn:microsoft.com/office/officeart/2005/8/layout/vList6"/>
    <dgm:cxn modelId="{42B8BD70-726B-4748-947E-DD47163F2B55}" type="presOf" srcId="{30FF9F33-11F2-4729-A62E-AD56E0B488E1}" destId="{74C0D205-1996-4A8E-9620-0EDAC68C4FAF}" srcOrd="0" destOrd="0" presId="urn:microsoft.com/office/officeart/2005/8/layout/vList6"/>
    <dgm:cxn modelId="{3AE00F51-032B-41C0-AEC7-ACB477B8FFD6}" type="presOf" srcId="{6D0E5D9F-7263-4526-A227-51301233F549}" destId="{492C0869-27A6-472B-BF75-80A3872E9FA8}" srcOrd="0" destOrd="0" presId="urn:microsoft.com/office/officeart/2005/8/layout/vList6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0EEA467B-D146-4721-81A6-91A3871B9748}" type="presOf" srcId="{C405AABF-5221-4BF2-84F2-80740C29EB11}" destId="{7905555F-2CE9-4DA7-B685-E6FBA3AF4BD8}" srcOrd="0" destOrd="0" presId="urn:microsoft.com/office/officeart/2005/8/layout/vList6"/>
    <dgm:cxn modelId="{2428AB82-C268-41CD-91CC-07EB27B0D525}" type="presOf" srcId="{E5B59BB8-AD1F-45CC-80A1-25E8E627A9B9}" destId="{742FB3B0-6FD8-408E-8721-D5199FBB3015}" srcOrd="0" destOrd="1" presId="urn:microsoft.com/office/officeart/2005/8/layout/vList6"/>
    <dgm:cxn modelId="{22FF5686-5C73-49BC-9054-4CEC4DBF0E84}" type="presOf" srcId="{0556DF01-8241-46B9-A9A7-696B425311D4}" destId="{5732C6D3-5C2D-4784-9EFA-4E8BD6F78C79}" srcOrd="0" destOrd="0" presId="urn:microsoft.com/office/officeart/2005/8/layout/vList6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BA399892-8FA0-44C8-8BC6-027A80255D27}" type="presOf" srcId="{B6E26FFC-9977-4BBC-BEC7-3D6B63754E52}" destId="{C644F5C4-73C6-417F-93C2-2858423C1C52}" srcOrd="0" destOrd="0" presId="urn:microsoft.com/office/officeart/2005/8/layout/vList6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8F9A44B3-DECF-474A-B47C-1BFC2E6B4694}" type="presOf" srcId="{BB4D7CBF-85AC-465D-A310-564A188D2236}" destId="{DE5112FC-AB06-4CA6-A953-863C17F7ACEB}" srcOrd="0" destOrd="0" presId="urn:microsoft.com/office/officeart/2005/8/layout/vList6"/>
    <dgm:cxn modelId="{E3F7BCB8-7BC6-437E-87B7-F6F125C7200A}" srcId="{CF9055CF-8DEB-4A02-949A-DE72B6AC5D37}" destId="{EF2B91B6-6F0A-4365-9672-0E2C5B6A7701}" srcOrd="6" destOrd="0" parTransId="{F334A227-11D2-4FB9-BC43-0C9BEAE5E9C1}" sibTransId="{1F4D1F9D-A6BA-495E-A8EE-8A732A551435}"/>
    <dgm:cxn modelId="{B3167FC5-81D4-4AEE-B8F9-D46C505E11B2}" srcId="{A789976D-D9F7-4CAE-A0FA-57AD5327459D}" destId="{010F7425-1081-46EA-BC6D-7D7F7133B2F3}" srcOrd="0" destOrd="0" parTransId="{616CF53F-6988-46CE-94B2-8E57DF27FE11}" sibTransId="{C8C04FF4-7DD3-4264-B61E-BCF4E137C8C4}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6A8146D3-4BE4-42C7-9A3D-95FD58CADA72}" srcId="{6D0E5D9F-7263-4526-A227-51301233F549}" destId="{30FF9F33-11F2-4729-A62E-AD56E0B488E1}" srcOrd="0" destOrd="0" parTransId="{81138DFC-17A7-4DF7-8364-1121FADE1C15}" sibTransId="{675143FB-DE1F-4C5B-B9AC-65C5C17452EB}"/>
    <dgm:cxn modelId="{3C41F2E0-4620-40B4-9857-68872B278EFB}" srcId="{B6E26FFC-9977-4BBC-BEC7-3D6B63754E52}" destId="{CBCC21F5-552F-4D39-812E-6FCD4A366F58}" srcOrd="0" destOrd="0" parTransId="{4A973A1C-85F1-4969-A536-D29940229E2C}" sibTransId="{3640B940-6901-481F-ADF7-6B77DEEED764}"/>
    <dgm:cxn modelId="{118772E3-0131-4221-A84A-46D663DCAE75}" type="presOf" srcId="{CF9055CF-8DEB-4A02-949A-DE72B6AC5D37}" destId="{702A5966-7470-40AA-8866-00D2DA458802}" srcOrd="0" destOrd="0" presId="urn:microsoft.com/office/officeart/2005/8/layout/vList6"/>
    <dgm:cxn modelId="{406056EA-BC3D-4BE1-B504-C0DFB00E96DB}" type="presOf" srcId="{A789976D-D9F7-4CAE-A0FA-57AD5327459D}" destId="{5D998F14-C9BB-4F31-96EF-00F9315C7B23}" srcOrd="0" destOrd="0" presId="urn:microsoft.com/office/officeart/2005/8/layout/vList6"/>
    <dgm:cxn modelId="{2231AAFD-39CE-488F-A548-F9BD6C48A539}" type="presOf" srcId="{CBCC21F5-552F-4D39-812E-6FCD4A366F58}" destId="{742FB3B0-6FD8-408E-8721-D5199FBB3015}" srcOrd="0" destOrd="0" presId="urn:microsoft.com/office/officeart/2005/8/layout/vList6"/>
    <dgm:cxn modelId="{AEB6A543-2C4F-4170-9495-B656ACA86FAF}" type="presParOf" srcId="{702A5966-7470-40AA-8866-00D2DA458802}" destId="{A351E6AF-D609-4E51-A717-B9CAD5E4906D}" srcOrd="0" destOrd="0" presId="urn:microsoft.com/office/officeart/2005/8/layout/vList6"/>
    <dgm:cxn modelId="{71E60694-D639-45C7-AC70-E8FB15E7DD5F}" type="presParOf" srcId="{A351E6AF-D609-4E51-A717-B9CAD5E4906D}" destId="{EDE39205-71E5-4937-B06F-8392E7CCB7A6}" srcOrd="0" destOrd="0" presId="urn:microsoft.com/office/officeart/2005/8/layout/vList6"/>
    <dgm:cxn modelId="{3EC3DD61-A810-4E82-930E-9AD8F88D658F}" type="presParOf" srcId="{A351E6AF-D609-4E51-A717-B9CAD5E4906D}" destId="{E7F2CCDB-B978-444A-B4BC-2591B8A21B70}" srcOrd="1" destOrd="0" presId="urn:microsoft.com/office/officeart/2005/8/layout/vList6"/>
    <dgm:cxn modelId="{7F7A0996-E6D7-4E90-9307-A42DB06983D2}" type="presParOf" srcId="{702A5966-7470-40AA-8866-00D2DA458802}" destId="{B7D2C4A4-F69A-4AE8-988E-A82B5E684BC2}" srcOrd="1" destOrd="0" presId="urn:microsoft.com/office/officeart/2005/8/layout/vList6"/>
    <dgm:cxn modelId="{00B91B19-EED6-4D2C-827D-C8767BB35478}" type="presParOf" srcId="{702A5966-7470-40AA-8866-00D2DA458802}" destId="{A8F892EB-CAD2-492F-8ACB-182F0B8CB0F4}" srcOrd="2" destOrd="0" presId="urn:microsoft.com/office/officeart/2005/8/layout/vList6"/>
    <dgm:cxn modelId="{EEFCBC3F-4ADE-4B96-9757-74D31F59F54A}" type="presParOf" srcId="{A8F892EB-CAD2-492F-8ACB-182F0B8CB0F4}" destId="{C644F5C4-73C6-417F-93C2-2858423C1C52}" srcOrd="0" destOrd="0" presId="urn:microsoft.com/office/officeart/2005/8/layout/vList6"/>
    <dgm:cxn modelId="{ED8F4525-EAAE-425C-BA66-87A6679F8704}" type="presParOf" srcId="{A8F892EB-CAD2-492F-8ACB-182F0B8CB0F4}" destId="{742FB3B0-6FD8-408E-8721-D5199FBB3015}" srcOrd="1" destOrd="0" presId="urn:microsoft.com/office/officeart/2005/8/layout/vList6"/>
    <dgm:cxn modelId="{8996F842-A06F-494A-B585-F2FAE6B38965}" type="presParOf" srcId="{702A5966-7470-40AA-8866-00D2DA458802}" destId="{4CC77402-16CC-4FBE-8B2C-D005AF2FE311}" srcOrd="3" destOrd="0" presId="urn:microsoft.com/office/officeart/2005/8/layout/vList6"/>
    <dgm:cxn modelId="{2D1D1785-7F8E-4838-B5FA-EE27161C3FDC}" type="presParOf" srcId="{702A5966-7470-40AA-8866-00D2DA458802}" destId="{3A7B4BB9-6A72-4BC7-BFB8-7895B861F418}" srcOrd="4" destOrd="0" presId="urn:microsoft.com/office/officeart/2005/8/layout/vList6"/>
    <dgm:cxn modelId="{DA46C0BF-AAB9-4D70-A161-A8B85D114949}" type="presParOf" srcId="{3A7B4BB9-6A72-4BC7-BFB8-7895B861F418}" destId="{492C0869-27A6-472B-BF75-80A3872E9FA8}" srcOrd="0" destOrd="0" presId="urn:microsoft.com/office/officeart/2005/8/layout/vList6"/>
    <dgm:cxn modelId="{9C20B506-DC90-4A36-AE55-C7CF7A3A45AC}" type="presParOf" srcId="{3A7B4BB9-6A72-4BC7-BFB8-7895B861F418}" destId="{74C0D205-1996-4A8E-9620-0EDAC68C4FAF}" srcOrd="1" destOrd="0" presId="urn:microsoft.com/office/officeart/2005/8/layout/vList6"/>
    <dgm:cxn modelId="{576A19B9-C5CD-418E-9FC2-423495277224}" type="presParOf" srcId="{702A5966-7470-40AA-8866-00D2DA458802}" destId="{686EB0F8-89F4-46EF-BE9E-180B5E4EC61B}" srcOrd="5" destOrd="0" presId="urn:microsoft.com/office/officeart/2005/8/layout/vList6"/>
    <dgm:cxn modelId="{841F7B6D-E5FF-4F6E-9BF8-AA520F58CB4D}" type="presParOf" srcId="{702A5966-7470-40AA-8866-00D2DA458802}" destId="{A4A91996-10C7-4F77-B337-D7B308E4E101}" srcOrd="6" destOrd="0" presId="urn:microsoft.com/office/officeart/2005/8/layout/vList6"/>
    <dgm:cxn modelId="{B1FBA968-6507-42D2-9C26-2DEFB34EE90D}" type="presParOf" srcId="{A4A91996-10C7-4F77-B337-D7B308E4E101}" destId="{406DDC90-FBEF-4223-9348-1D2D3CDD1076}" srcOrd="0" destOrd="0" presId="urn:microsoft.com/office/officeart/2005/8/layout/vList6"/>
    <dgm:cxn modelId="{55B587A4-6A23-4F9C-9449-2DCFEB1EE1AB}" type="presParOf" srcId="{A4A91996-10C7-4F77-B337-D7B308E4E101}" destId="{DE5112FC-AB06-4CA6-A953-863C17F7ACEB}" srcOrd="1" destOrd="0" presId="urn:microsoft.com/office/officeart/2005/8/layout/vList6"/>
    <dgm:cxn modelId="{C6ED13BB-04F1-41CA-A2D3-E20608EA3EEF}" type="presParOf" srcId="{702A5966-7470-40AA-8866-00D2DA458802}" destId="{6364BFA6-A892-4669-BFD6-BBD372BCBF49}" srcOrd="7" destOrd="0" presId="urn:microsoft.com/office/officeart/2005/8/layout/vList6"/>
    <dgm:cxn modelId="{77F67744-6A53-442F-8C74-A95726C1A523}" type="presParOf" srcId="{702A5966-7470-40AA-8866-00D2DA458802}" destId="{6EF5B856-B45A-403B-B01F-50C74C6EA0AB}" srcOrd="8" destOrd="0" presId="urn:microsoft.com/office/officeart/2005/8/layout/vList6"/>
    <dgm:cxn modelId="{8891A537-6209-4B4D-A0B0-6D4ADE5CA5CA}" type="presParOf" srcId="{6EF5B856-B45A-403B-B01F-50C74C6EA0AB}" destId="{5732C6D3-5C2D-4784-9EFA-4E8BD6F78C79}" srcOrd="0" destOrd="0" presId="urn:microsoft.com/office/officeart/2005/8/layout/vList6"/>
    <dgm:cxn modelId="{172A637F-2C4C-48B3-AC48-65D81069CB8A}" type="presParOf" srcId="{6EF5B856-B45A-403B-B01F-50C74C6EA0AB}" destId="{05E7FAE7-CFC4-49BA-AB1B-15D55EA80938}" srcOrd="1" destOrd="0" presId="urn:microsoft.com/office/officeart/2005/8/layout/vList6"/>
    <dgm:cxn modelId="{0A76B4AD-CB0F-4BDC-9FF1-C1B2F654DC43}" type="presParOf" srcId="{702A5966-7470-40AA-8866-00D2DA458802}" destId="{6DC7F870-3A1B-496E-8542-06FBD96FB7B8}" srcOrd="9" destOrd="0" presId="urn:microsoft.com/office/officeart/2005/8/layout/vList6"/>
    <dgm:cxn modelId="{45FAA53F-4CB2-40F1-AC3D-044B07A360F5}" type="presParOf" srcId="{702A5966-7470-40AA-8866-00D2DA458802}" destId="{C76B48DF-3DE0-41FA-9092-56E3FB121548}" srcOrd="10" destOrd="0" presId="urn:microsoft.com/office/officeart/2005/8/layout/vList6"/>
    <dgm:cxn modelId="{7FC63603-8309-4EF0-B047-33EB1D314960}" type="presParOf" srcId="{C76B48DF-3DE0-41FA-9092-56E3FB121548}" destId="{5D998F14-C9BB-4F31-96EF-00F9315C7B23}" srcOrd="0" destOrd="0" presId="urn:microsoft.com/office/officeart/2005/8/layout/vList6"/>
    <dgm:cxn modelId="{2A780C26-1F3F-4235-A251-8F168C6AEE78}" type="presParOf" srcId="{C76B48DF-3DE0-41FA-9092-56E3FB121548}" destId="{A073C962-E766-49F6-82B3-9E4A1CF55614}" srcOrd="1" destOrd="0" presId="urn:microsoft.com/office/officeart/2005/8/layout/vList6"/>
    <dgm:cxn modelId="{9E06DBE1-FEBF-4CD4-B4C2-8D23A8116E84}" type="presParOf" srcId="{702A5966-7470-40AA-8866-00D2DA458802}" destId="{0A69A091-EF3A-4C68-9E7A-11A86AAD8F62}" srcOrd="11" destOrd="0" presId="urn:microsoft.com/office/officeart/2005/8/layout/vList6"/>
    <dgm:cxn modelId="{73B70296-6D28-4645-9CA8-F41A6FD3F1A9}" type="presParOf" srcId="{702A5966-7470-40AA-8866-00D2DA458802}" destId="{D42A9847-D7ED-4DEF-8F57-60DF52AF290B}" srcOrd="12" destOrd="0" presId="urn:microsoft.com/office/officeart/2005/8/layout/vList6"/>
    <dgm:cxn modelId="{75B0BA90-7EA3-429A-8F61-D75D22925EC1}" type="presParOf" srcId="{D42A9847-D7ED-4DEF-8F57-60DF52AF290B}" destId="{4BAF4F94-7A3D-4675-8CFB-DD4062F8D59B}" srcOrd="0" destOrd="0" presId="urn:microsoft.com/office/officeart/2005/8/layout/vList6"/>
    <dgm:cxn modelId="{DA1482BD-25BC-4CFB-9A4D-48D9ABEB22A0}" type="presParOf" srcId="{D42A9847-D7ED-4DEF-8F57-60DF52AF290B}" destId="{7905555F-2CE9-4DA7-B685-E6FBA3AF4BD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2F514-DADD-47CE-B1E9-4561BF247EB4}">
      <dsp:nvSpPr>
        <dsp:cNvPr id="0" name=""/>
        <dsp:cNvSpPr/>
      </dsp:nvSpPr>
      <dsp:spPr>
        <a:xfrm>
          <a:off x="0" y="1471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Do you have your:</a:t>
          </a:r>
        </a:p>
      </dsp:txBody>
      <dsp:txXfrm>
        <a:off x="32784" y="47495"/>
        <a:ext cx="10321263" cy="606012"/>
      </dsp:txXfrm>
    </dsp:sp>
    <dsp:sp modelId="{28C096D3-B5F3-4D00-AFDF-908FC9029D5F}">
      <dsp:nvSpPr>
        <dsp:cNvPr id="0" name=""/>
        <dsp:cNvSpPr/>
      </dsp:nvSpPr>
      <dsp:spPr>
        <a:xfrm>
          <a:off x="0" y="686291"/>
          <a:ext cx="10386831" cy="1506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9782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Pens?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Textbook/ workbook?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Devices?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Water?</a:t>
          </a:r>
        </a:p>
      </dsp:txBody>
      <dsp:txXfrm>
        <a:off x="0" y="686291"/>
        <a:ext cx="10386831" cy="1506960"/>
      </dsp:txXfrm>
    </dsp:sp>
    <dsp:sp modelId="{0D493520-50A0-4EE6-BEC2-DCC2534E4367}">
      <dsp:nvSpPr>
        <dsp:cNvPr id="0" name=""/>
        <dsp:cNvSpPr/>
      </dsp:nvSpPr>
      <dsp:spPr>
        <a:xfrm>
          <a:off x="0" y="219325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Put everything else in your locker now. </a:t>
          </a:r>
        </a:p>
      </dsp:txBody>
      <dsp:txXfrm>
        <a:off x="32784" y="2226035"/>
        <a:ext cx="10321263" cy="606012"/>
      </dsp:txXfrm>
    </dsp:sp>
    <dsp:sp modelId="{1C3F512B-3C0C-4B14-91A1-9AC3F1E9968C}">
      <dsp:nvSpPr>
        <dsp:cNvPr id="0" name=""/>
        <dsp:cNvSpPr/>
      </dsp:nvSpPr>
      <dsp:spPr>
        <a:xfrm>
          <a:off x="0" y="294547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When you are done, sit down and show me you are ready to learn! </a:t>
          </a:r>
        </a:p>
      </dsp:txBody>
      <dsp:txXfrm>
        <a:off x="32784" y="2978255"/>
        <a:ext cx="10321263" cy="60601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3844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2992" cy="27384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de texte</a:t>
          </a:r>
          <a:endParaRPr lang="fr-FR" sz="1400" kern="1200" dirty="0"/>
        </a:p>
      </dsp:txBody>
      <dsp:txXfrm>
        <a:off x="1819870" y="0"/>
        <a:ext cx="1827609" cy="27384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physique</a:t>
          </a:r>
          <a:endParaRPr lang="fr-FR" sz="1400" kern="1200" dirty="0"/>
        </a:p>
      </dsp:txBody>
      <dsp:txXfrm>
        <a:off x="3501033" y="0"/>
        <a:ext cx="1827609" cy="27384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fém</a:t>
          </a:r>
          <a:r>
            <a:rPr lang="fr-FR" sz="1400" kern="1200" dirty="0">
              <a:hlinkClick xmlns:r="http://schemas.openxmlformats.org/officeDocument/2006/relationships" r:id=""/>
            </a:rPr>
            <a:t> adj</a:t>
          </a:r>
          <a:endParaRPr lang="fr-FR" sz="1400" kern="1200" dirty="0"/>
        </a:p>
      </dsp:txBody>
      <dsp:txXfrm>
        <a:off x="5182195" y="0"/>
        <a:ext cx="1827609" cy="273844"/>
      </dsp:txXfrm>
    </dsp:sp>
    <dsp:sp modelId="{54C9CC90-B721-4F72-B212-60A2F6C54D3D}">
      <dsp:nvSpPr>
        <dsp:cNvPr id="0" name=""/>
        <dsp:cNvSpPr/>
      </dsp:nvSpPr>
      <dsp:spPr>
        <a:xfrm>
          <a:off x="6726436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avoir</a:t>
          </a:r>
          <a:endParaRPr lang="fr-FR" sz="1400" kern="1200" dirty="0"/>
        </a:p>
      </dsp:txBody>
      <dsp:txXfrm>
        <a:off x="6863358" y="0"/>
        <a:ext cx="1827609" cy="273844"/>
      </dsp:txXfrm>
    </dsp:sp>
    <dsp:sp modelId="{F9BE5416-AEBB-401E-939B-6D851C222029}">
      <dsp:nvSpPr>
        <dsp:cNvPr id="0" name=""/>
        <dsp:cNvSpPr/>
      </dsp:nvSpPr>
      <dsp:spPr>
        <a:xfrm>
          <a:off x="8407599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4521" y="0"/>
        <a:ext cx="1827609" cy="273844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5683" y="0"/>
        <a:ext cx="1827609" cy="27384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3844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2992" cy="27384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de texte</a:t>
          </a:r>
          <a:endParaRPr lang="fr-FR" sz="1400" kern="1200" dirty="0"/>
        </a:p>
      </dsp:txBody>
      <dsp:txXfrm>
        <a:off x="1819870" y="0"/>
        <a:ext cx="1827609" cy="27384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physique</a:t>
          </a:r>
          <a:endParaRPr lang="fr-FR" sz="1400" kern="1200" dirty="0"/>
        </a:p>
      </dsp:txBody>
      <dsp:txXfrm>
        <a:off x="3501033" y="0"/>
        <a:ext cx="1827609" cy="27384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fém</a:t>
          </a:r>
          <a:r>
            <a:rPr lang="fr-FR" sz="1400" kern="1200" dirty="0">
              <a:hlinkClick xmlns:r="http://schemas.openxmlformats.org/officeDocument/2006/relationships" r:id=""/>
            </a:rPr>
            <a:t> adj</a:t>
          </a:r>
          <a:endParaRPr lang="fr-FR" sz="1400" kern="1200" dirty="0"/>
        </a:p>
      </dsp:txBody>
      <dsp:txXfrm>
        <a:off x="5182195" y="0"/>
        <a:ext cx="1827609" cy="273844"/>
      </dsp:txXfrm>
    </dsp:sp>
    <dsp:sp modelId="{54C9CC90-B721-4F72-B212-60A2F6C54D3D}">
      <dsp:nvSpPr>
        <dsp:cNvPr id="0" name=""/>
        <dsp:cNvSpPr/>
      </dsp:nvSpPr>
      <dsp:spPr>
        <a:xfrm>
          <a:off x="6726436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avoir</a:t>
          </a:r>
          <a:endParaRPr lang="fr-FR" sz="1400" kern="1200" dirty="0"/>
        </a:p>
      </dsp:txBody>
      <dsp:txXfrm>
        <a:off x="6863358" y="0"/>
        <a:ext cx="1827609" cy="273844"/>
      </dsp:txXfrm>
    </dsp:sp>
    <dsp:sp modelId="{F9BE5416-AEBB-401E-939B-6D851C222029}">
      <dsp:nvSpPr>
        <dsp:cNvPr id="0" name=""/>
        <dsp:cNvSpPr/>
      </dsp:nvSpPr>
      <dsp:spPr>
        <a:xfrm>
          <a:off x="8407599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4521" y="0"/>
        <a:ext cx="1827609" cy="273844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5683" y="0"/>
        <a:ext cx="1827609" cy="27384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3844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2992" cy="27384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de texte</a:t>
          </a:r>
          <a:endParaRPr lang="fr-FR" sz="1400" kern="1200" dirty="0"/>
        </a:p>
      </dsp:txBody>
      <dsp:txXfrm>
        <a:off x="1819870" y="0"/>
        <a:ext cx="1827609" cy="27384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physique</a:t>
          </a:r>
          <a:endParaRPr lang="fr-FR" sz="1400" kern="1200" dirty="0"/>
        </a:p>
      </dsp:txBody>
      <dsp:txXfrm>
        <a:off x="3501033" y="0"/>
        <a:ext cx="1827609" cy="27384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fém</a:t>
          </a:r>
          <a:r>
            <a:rPr lang="fr-FR" sz="1400" kern="1200" dirty="0">
              <a:hlinkClick xmlns:r="http://schemas.openxmlformats.org/officeDocument/2006/relationships" r:id=""/>
            </a:rPr>
            <a:t> adj</a:t>
          </a:r>
          <a:endParaRPr lang="fr-FR" sz="1400" kern="1200" dirty="0"/>
        </a:p>
      </dsp:txBody>
      <dsp:txXfrm>
        <a:off x="5182195" y="0"/>
        <a:ext cx="1827609" cy="273844"/>
      </dsp:txXfrm>
    </dsp:sp>
    <dsp:sp modelId="{54C9CC90-B721-4F72-B212-60A2F6C54D3D}">
      <dsp:nvSpPr>
        <dsp:cNvPr id="0" name=""/>
        <dsp:cNvSpPr/>
      </dsp:nvSpPr>
      <dsp:spPr>
        <a:xfrm>
          <a:off x="6726436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avoir</a:t>
          </a:r>
          <a:endParaRPr lang="fr-FR" sz="1400" kern="1200" dirty="0"/>
        </a:p>
      </dsp:txBody>
      <dsp:txXfrm>
        <a:off x="6863358" y="0"/>
        <a:ext cx="1827609" cy="273844"/>
      </dsp:txXfrm>
    </dsp:sp>
    <dsp:sp modelId="{F9BE5416-AEBB-401E-939B-6D851C222029}">
      <dsp:nvSpPr>
        <dsp:cNvPr id="0" name=""/>
        <dsp:cNvSpPr/>
      </dsp:nvSpPr>
      <dsp:spPr>
        <a:xfrm>
          <a:off x="8407599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4521" y="0"/>
        <a:ext cx="1827609" cy="273844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5683" y="0"/>
        <a:ext cx="1827609" cy="27384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3844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2992" cy="27384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de texte</a:t>
          </a:r>
          <a:endParaRPr lang="fr-FR" sz="1400" kern="1200" dirty="0"/>
        </a:p>
      </dsp:txBody>
      <dsp:txXfrm>
        <a:off x="1819870" y="0"/>
        <a:ext cx="1827609" cy="27384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physique</a:t>
          </a:r>
          <a:endParaRPr lang="fr-FR" sz="1400" kern="1200" dirty="0"/>
        </a:p>
      </dsp:txBody>
      <dsp:txXfrm>
        <a:off x="3501033" y="0"/>
        <a:ext cx="1827609" cy="27384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fém</a:t>
          </a:r>
          <a:r>
            <a:rPr lang="fr-FR" sz="1400" kern="1200" dirty="0">
              <a:hlinkClick xmlns:r="http://schemas.openxmlformats.org/officeDocument/2006/relationships" r:id=""/>
            </a:rPr>
            <a:t> adj</a:t>
          </a:r>
          <a:endParaRPr lang="fr-FR" sz="1400" kern="1200" dirty="0"/>
        </a:p>
      </dsp:txBody>
      <dsp:txXfrm>
        <a:off x="5182195" y="0"/>
        <a:ext cx="1827609" cy="273844"/>
      </dsp:txXfrm>
    </dsp:sp>
    <dsp:sp modelId="{54C9CC90-B721-4F72-B212-60A2F6C54D3D}">
      <dsp:nvSpPr>
        <dsp:cNvPr id="0" name=""/>
        <dsp:cNvSpPr/>
      </dsp:nvSpPr>
      <dsp:spPr>
        <a:xfrm>
          <a:off x="6726436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avoir</a:t>
          </a:r>
          <a:endParaRPr lang="fr-FR" sz="1400" kern="1200" dirty="0"/>
        </a:p>
      </dsp:txBody>
      <dsp:txXfrm>
        <a:off x="6863358" y="0"/>
        <a:ext cx="1827609" cy="273844"/>
      </dsp:txXfrm>
    </dsp:sp>
    <dsp:sp modelId="{F9BE5416-AEBB-401E-939B-6D851C222029}">
      <dsp:nvSpPr>
        <dsp:cNvPr id="0" name=""/>
        <dsp:cNvSpPr/>
      </dsp:nvSpPr>
      <dsp:spPr>
        <a:xfrm>
          <a:off x="8407599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4521" y="0"/>
        <a:ext cx="1827609" cy="273844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5683" y="0"/>
        <a:ext cx="1827609" cy="27384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3844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2992" cy="27384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de texte</a:t>
          </a:r>
          <a:endParaRPr lang="fr-FR" sz="1400" kern="1200" dirty="0"/>
        </a:p>
      </dsp:txBody>
      <dsp:txXfrm>
        <a:off x="1819870" y="0"/>
        <a:ext cx="1827609" cy="27384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physique</a:t>
          </a:r>
          <a:endParaRPr lang="fr-FR" sz="1400" kern="1200" dirty="0"/>
        </a:p>
      </dsp:txBody>
      <dsp:txXfrm>
        <a:off x="3501033" y="0"/>
        <a:ext cx="1827609" cy="27384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fém</a:t>
          </a:r>
          <a:r>
            <a:rPr lang="fr-FR" sz="1400" kern="1200" dirty="0">
              <a:hlinkClick xmlns:r="http://schemas.openxmlformats.org/officeDocument/2006/relationships" r:id=""/>
            </a:rPr>
            <a:t> adj</a:t>
          </a:r>
          <a:endParaRPr lang="fr-FR" sz="1400" kern="1200" dirty="0"/>
        </a:p>
      </dsp:txBody>
      <dsp:txXfrm>
        <a:off x="5182195" y="0"/>
        <a:ext cx="1827609" cy="273844"/>
      </dsp:txXfrm>
    </dsp:sp>
    <dsp:sp modelId="{54C9CC90-B721-4F72-B212-60A2F6C54D3D}">
      <dsp:nvSpPr>
        <dsp:cNvPr id="0" name=""/>
        <dsp:cNvSpPr/>
      </dsp:nvSpPr>
      <dsp:spPr>
        <a:xfrm>
          <a:off x="6726436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avoir</a:t>
          </a:r>
          <a:endParaRPr lang="fr-FR" sz="1400" kern="1200" dirty="0"/>
        </a:p>
      </dsp:txBody>
      <dsp:txXfrm>
        <a:off x="6863358" y="0"/>
        <a:ext cx="1827609" cy="273844"/>
      </dsp:txXfrm>
    </dsp:sp>
    <dsp:sp modelId="{F9BE5416-AEBB-401E-939B-6D851C222029}">
      <dsp:nvSpPr>
        <dsp:cNvPr id="0" name=""/>
        <dsp:cNvSpPr/>
      </dsp:nvSpPr>
      <dsp:spPr>
        <a:xfrm>
          <a:off x="8407599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4521" y="0"/>
        <a:ext cx="1827609" cy="273844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5683" y="0"/>
        <a:ext cx="1827609" cy="27384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3844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2992" cy="27384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de texte</a:t>
          </a:r>
          <a:endParaRPr lang="fr-FR" sz="1400" kern="1200" dirty="0"/>
        </a:p>
      </dsp:txBody>
      <dsp:txXfrm>
        <a:off x="1819870" y="0"/>
        <a:ext cx="1827609" cy="27384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physique</a:t>
          </a:r>
          <a:endParaRPr lang="fr-FR" sz="1400" kern="1200" dirty="0"/>
        </a:p>
      </dsp:txBody>
      <dsp:txXfrm>
        <a:off x="3501033" y="0"/>
        <a:ext cx="1827609" cy="27384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fém</a:t>
          </a:r>
          <a:r>
            <a:rPr lang="fr-FR" sz="1400" kern="1200" dirty="0">
              <a:hlinkClick xmlns:r="http://schemas.openxmlformats.org/officeDocument/2006/relationships" r:id=""/>
            </a:rPr>
            <a:t> adj</a:t>
          </a:r>
          <a:endParaRPr lang="fr-FR" sz="1400" kern="1200" dirty="0"/>
        </a:p>
      </dsp:txBody>
      <dsp:txXfrm>
        <a:off x="5182195" y="0"/>
        <a:ext cx="1827609" cy="273844"/>
      </dsp:txXfrm>
    </dsp:sp>
    <dsp:sp modelId="{54C9CC90-B721-4F72-B212-60A2F6C54D3D}">
      <dsp:nvSpPr>
        <dsp:cNvPr id="0" name=""/>
        <dsp:cNvSpPr/>
      </dsp:nvSpPr>
      <dsp:spPr>
        <a:xfrm>
          <a:off x="6726436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avoir</a:t>
          </a:r>
          <a:endParaRPr lang="fr-FR" sz="1400" kern="1200" dirty="0"/>
        </a:p>
      </dsp:txBody>
      <dsp:txXfrm>
        <a:off x="6863358" y="0"/>
        <a:ext cx="1827609" cy="273844"/>
      </dsp:txXfrm>
    </dsp:sp>
    <dsp:sp modelId="{F9BE5416-AEBB-401E-939B-6D851C222029}">
      <dsp:nvSpPr>
        <dsp:cNvPr id="0" name=""/>
        <dsp:cNvSpPr/>
      </dsp:nvSpPr>
      <dsp:spPr>
        <a:xfrm>
          <a:off x="8407599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4521" y="0"/>
        <a:ext cx="1827609" cy="273844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5683" y="0"/>
        <a:ext cx="1827609" cy="27384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Vocabulaire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kern="1200" noProof="0" dirty="0"/>
            <a:t>- L’apparence physique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Grammaire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kern="1200" noProof="0" dirty="0"/>
            <a:t>- Le féminin des adjectifs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kern="1200" noProof="0" dirty="0"/>
            <a:t>- Le verbe AVOIR</a:t>
          </a:r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strike="sngStrike" kern="1200" noProof="0" dirty="0"/>
            <a:t>- L’équipe de France de football féminin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633107"/>
          <a:ext cx="10128488" cy="11667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3844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2992" cy="27384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de texte</a:t>
          </a:r>
          <a:endParaRPr lang="fr-FR" sz="1400" kern="1200" dirty="0"/>
        </a:p>
      </dsp:txBody>
      <dsp:txXfrm>
        <a:off x="1819870" y="0"/>
        <a:ext cx="1827609" cy="27384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physique</a:t>
          </a:r>
          <a:endParaRPr lang="fr-FR" sz="1400" kern="1200" dirty="0"/>
        </a:p>
      </dsp:txBody>
      <dsp:txXfrm>
        <a:off x="3501033" y="0"/>
        <a:ext cx="1827609" cy="27384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fém</a:t>
          </a:r>
          <a:r>
            <a:rPr lang="fr-FR" sz="1400" kern="1200" dirty="0">
              <a:hlinkClick xmlns:r="http://schemas.openxmlformats.org/officeDocument/2006/relationships" r:id=""/>
            </a:rPr>
            <a:t> adj</a:t>
          </a:r>
          <a:endParaRPr lang="fr-FR" sz="1400" kern="1200" dirty="0"/>
        </a:p>
      </dsp:txBody>
      <dsp:txXfrm>
        <a:off x="5182195" y="0"/>
        <a:ext cx="1827609" cy="273844"/>
      </dsp:txXfrm>
    </dsp:sp>
    <dsp:sp modelId="{54C9CC90-B721-4F72-B212-60A2F6C54D3D}">
      <dsp:nvSpPr>
        <dsp:cNvPr id="0" name=""/>
        <dsp:cNvSpPr/>
      </dsp:nvSpPr>
      <dsp:spPr>
        <a:xfrm>
          <a:off x="6726436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avoir</a:t>
          </a:r>
          <a:endParaRPr lang="fr-FR" sz="1400" kern="1200" dirty="0"/>
        </a:p>
      </dsp:txBody>
      <dsp:txXfrm>
        <a:off x="6863358" y="0"/>
        <a:ext cx="1827609" cy="273844"/>
      </dsp:txXfrm>
    </dsp:sp>
    <dsp:sp modelId="{F9BE5416-AEBB-401E-939B-6D851C222029}">
      <dsp:nvSpPr>
        <dsp:cNvPr id="0" name=""/>
        <dsp:cNvSpPr/>
      </dsp:nvSpPr>
      <dsp:spPr>
        <a:xfrm>
          <a:off x="8407599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4521" y="0"/>
        <a:ext cx="1827609" cy="273844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5683" y="0"/>
        <a:ext cx="1827609" cy="27384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3844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2992" cy="27384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de texte</a:t>
          </a:r>
          <a:endParaRPr lang="fr-FR" sz="1400" kern="1200" dirty="0"/>
        </a:p>
      </dsp:txBody>
      <dsp:txXfrm>
        <a:off x="1819870" y="0"/>
        <a:ext cx="1827609" cy="27384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physique</a:t>
          </a:r>
          <a:endParaRPr lang="fr-FR" sz="1400" kern="1200" dirty="0"/>
        </a:p>
      </dsp:txBody>
      <dsp:txXfrm>
        <a:off x="3501033" y="0"/>
        <a:ext cx="1827609" cy="27384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fém</a:t>
          </a:r>
          <a:r>
            <a:rPr lang="fr-FR" sz="1400" kern="1200" dirty="0">
              <a:hlinkClick xmlns:r="http://schemas.openxmlformats.org/officeDocument/2006/relationships" r:id=""/>
            </a:rPr>
            <a:t> adj</a:t>
          </a:r>
          <a:endParaRPr lang="fr-FR" sz="1400" kern="1200" dirty="0"/>
        </a:p>
      </dsp:txBody>
      <dsp:txXfrm>
        <a:off x="5182195" y="0"/>
        <a:ext cx="1827609" cy="273844"/>
      </dsp:txXfrm>
    </dsp:sp>
    <dsp:sp modelId="{54C9CC90-B721-4F72-B212-60A2F6C54D3D}">
      <dsp:nvSpPr>
        <dsp:cNvPr id="0" name=""/>
        <dsp:cNvSpPr/>
      </dsp:nvSpPr>
      <dsp:spPr>
        <a:xfrm>
          <a:off x="6726436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avoir</a:t>
          </a:r>
          <a:endParaRPr lang="fr-FR" sz="1400" kern="1200" dirty="0"/>
        </a:p>
      </dsp:txBody>
      <dsp:txXfrm>
        <a:off x="6863358" y="0"/>
        <a:ext cx="1827609" cy="273844"/>
      </dsp:txXfrm>
    </dsp:sp>
    <dsp:sp modelId="{F9BE5416-AEBB-401E-939B-6D851C222029}">
      <dsp:nvSpPr>
        <dsp:cNvPr id="0" name=""/>
        <dsp:cNvSpPr/>
      </dsp:nvSpPr>
      <dsp:spPr>
        <a:xfrm>
          <a:off x="8407599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4521" y="0"/>
        <a:ext cx="1827609" cy="273844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5683" y="0"/>
        <a:ext cx="1827609" cy="27384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3844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2992" cy="27384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de texte</a:t>
          </a:r>
          <a:endParaRPr lang="fr-FR" sz="1400" kern="1200" dirty="0"/>
        </a:p>
      </dsp:txBody>
      <dsp:txXfrm>
        <a:off x="1819870" y="0"/>
        <a:ext cx="1827609" cy="27384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physique</a:t>
          </a:r>
          <a:endParaRPr lang="fr-FR" sz="1400" kern="1200" dirty="0"/>
        </a:p>
      </dsp:txBody>
      <dsp:txXfrm>
        <a:off x="3501033" y="0"/>
        <a:ext cx="1827609" cy="27384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fém</a:t>
          </a:r>
          <a:r>
            <a:rPr lang="fr-FR" sz="1400" kern="1200" dirty="0">
              <a:hlinkClick xmlns:r="http://schemas.openxmlformats.org/officeDocument/2006/relationships" r:id=""/>
            </a:rPr>
            <a:t> adj</a:t>
          </a:r>
          <a:endParaRPr lang="fr-FR" sz="1400" kern="1200" dirty="0"/>
        </a:p>
      </dsp:txBody>
      <dsp:txXfrm>
        <a:off x="5182195" y="0"/>
        <a:ext cx="1827609" cy="273844"/>
      </dsp:txXfrm>
    </dsp:sp>
    <dsp:sp modelId="{54C9CC90-B721-4F72-B212-60A2F6C54D3D}">
      <dsp:nvSpPr>
        <dsp:cNvPr id="0" name=""/>
        <dsp:cNvSpPr/>
      </dsp:nvSpPr>
      <dsp:spPr>
        <a:xfrm>
          <a:off x="6726436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avoir</a:t>
          </a:r>
          <a:endParaRPr lang="fr-FR" sz="1400" kern="1200" dirty="0"/>
        </a:p>
      </dsp:txBody>
      <dsp:txXfrm>
        <a:off x="6863358" y="0"/>
        <a:ext cx="1827609" cy="273844"/>
      </dsp:txXfrm>
    </dsp:sp>
    <dsp:sp modelId="{F9BE5416-AEBB-401E-939B-6D851C222029}">
      <dsp:nvSpPr>
        <dsp:cNvPr id="0" name=""/>
        <dsp:cNvSpPr/>
      </dsp:nvSpPr>
      <dsp:spPr>
        <a:xfrm>
          <a:off x="8407599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4521" y="0"/>
        <a:ext cx="1827609" cy="273844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5683" y="0"/>
        <a:ext cx="1827609" cy="2738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3844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2992" cy="27384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de texte</a:t>
          </a:r>
          <a:endParaRPr lang="fr-FR" sz="1400" kern="1200" dirty="0"/>
        </a:p>
      </dsp:txBody>
      <dsp:txXfrm>
        <a:off x="1819870" y="0"/>
        <a:ext cx="1827609" cy="27384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physique</a:t>
          </a:r>
          <a:endParaRPr lang="fr-FR" sz="1400" kern="1200" dirty="0"/>
        </a:p>
      </dsp:txBody>
      <dsp:txXfrm>
        <a:off x="3501033" y="0"/>
        <a:ext cx="1827609" cy="27384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fém</a:t>
          </a:r>
          <a:r>
            <a:rPr lang="fr-FR" sz="1400" kern="1200" dirty="0">
              <a:hlinkClick xmlns:r="http://schemas.openxmlformats.org/officeDocument/2006/relationships" r:id=""/>
            </a:rPr>
            <a:t> adj</a:t>
          </a:r>
          <a:endParaRPr lang="fr-FR" sz="1400" kern="1200" dirty="0"/>
        </a:p>
      </dsp:txBody>
      <dsp:txXfrm>
        <a:off x="5182195" y="0"/>
        <a:ext cx="1827609" cy="273844"/>
      </dsp:txXfrm>
    </dsp:sp>
    <dsp:sp modelId="{54C9CC90-B721-4F72-B212-60A2F6C54D3D}">
      <dsp:nvSpPr>
        <dsp:cNvPr id="0" name=""/>
        <dsp:cNvSpPr/>
      </dsp:nvSpPr>
      <dsp:spPr>
        <a:xfrm>
          <a:off x="6726436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avoir</a:t>
          </a:r>
          <a:endParaRPr lang="fr-FR" sz="1400" kern="1200" dirty="0"/>
        </a:p>
      </dsp:txBody>
      <dsp:txXfrm>
        <a:off x="6863358" y="0"/>
        <a:ext cx="1827609" cy="273844"/>
      </dsp:txXfrm>
    </dsp:sp>
    <dsp:sp modelId="{F9BE5416-AEBB-401E-939B-6D851C222029}">
      <dsp:nvSpPr>
        <dsp:cNvPr id="0" name=""/>
        <dsp:cNvSpPr/>
      </dsp:nvSpPr>
      <dsp:spPr>
        <a:xfrm>
          <a:off x="8407599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4521" y="0"/>
        <a:ext cx="1827609" cy="273844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5683" y="0"/>
        <a:ext cx="1827609" cy="273844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3844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2992" cy="27384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de texte</a:t>
          </a:r>
          <a:endParaRPr lang="fr-FR" sz="1400" kern="1200" dirty="0"/>
        </a:p>
      </dsp:txBody>
      <dsp:txXfrm>
        <a:off x="1819870" y="0"/>
        <a:ext cx="1827609" cy="27384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physique</a:t>
          </a:r>
          <a:endParaRPr lang="fr-FR" sz="1400" kern="1200" dirty="0"/>
        </a:p>
      </dsp:txBody>
      <dsp:txXfrm>
        <a:off x="3501033" y="0"/>
        <a:ext cx="1827609" cy="27384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fém</a:t>
          </a:r>
          <a:r>
            <a:rPr lang="fr-FR" sz="1400" kern="1200" dirty="0">
              <a:hlinkClick xmlns:r="http://schemas.openxmlformats.org/officeDocument/2006/relationships" r:id=""/>
            </a:rPr>
            <a:t> adj</a:t>
          </a:r>
          <a:endParaRPr lang="fr-FR" sz="1400" kern="1200" dirty="0"/>
        </a:p>
      </dsp:txBody>
      <dsp:txXfrm>
        <a:off x="5182195" y="0"/>
        <a:ext cx="1827609" cy="273844"/>
      </dsp:txXfrm>
    </dsp:sp>
    <dsp:sp modelId="{54C9CC90-B721-4F72-B212-60A2F6C54D3D}">
      <dsp:nvSpPr>
        <dsp:cNvPr id="0" name=""/>
        <dsp:cNvSpPr/>
      </dsp:nvSpPr>
      <dsp:spPr>
        <a:xfrm>
          <a:off x="6726436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avoir</a:t>
          </a:r>
          <a:endParaRPr lang="fr-FR" sz="1400" kern="1200" dirty="0"/>
        </a:p>
      </dsp:txBody>
      <dsp:txXfrm>
        <a:off x="6863358" y="0"/>
        <a:ext cx="1827609" cy="273844"/>
      </dsp:txXfrm>
    </dsp:sp>
    <dsp:sp modelId="{F9BE5416-AEBB-401E-939B-6D851C222029}">
      <dsp:nvSpPr>
        <dsp:cNvPr id="0" name=""/>
        <dsp:cNvSpPr/>
      </dsp:nvSpPr>
      <dsp:spPr>
        <a:xfrm>
          <a:off x="8407599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4521" y="0"/>
        <a:ext cx="1827609" cy="273844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5683" y="0"/>
        <a:ext cx="1827609" cy="273844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3844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2992" cy="27384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de texte</a:t>
          </a:r>
          <a:endParaRPr lang="fr-FR" sz="1400" kern="1200" dirty="0"/>
        </a:p>
      </dsp:txBody>
      <dsp:txXfrm>
        <a:off x="1819870" y="0"/>
        <a:ext cx="1827609" cy="27384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physique</a:t>
          </a:r>
          <a:endParaRPr lang="fr-FR" sz="1400" kern="1200" dirty="0"/>
        </a:p>
      </dsp:txBody>
      <dsp:txXfrm>
        <a:off x="3501033" y="0"/>
        <a:ext cx="1827609" cy="27384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fém</a:t>
          </a:r>
          <a:r>
            <a:rPr lang="fr-FR" sz="1400" kern="1200" dirty="0">
              <a:hlinkClick xmlns:r="http://schemas.openxmlformats.org/officeDocument/2006/relationships" r:id=""/>
            </a:rPr>
            <a:t> adj</a:t>
          </a:r>
          <a:endParaRPr lang="fr-FR" sz="1400" kern="1200" dirty="0"/>
        </a:p>
      </dsp:txBody>
      <dsp:txXfrm>
        <a:off x="5182195" y="0"/>
        <a:ext cx="1827609" cy="273844"/>
      </dsp:txXfrm>
    </dsp:sp>
    <dsp:sp modelId="{54C9CC90-B721-4F72-B212-60A2F6C54D3D}">
      <dsp:nvSpPr>
        <dsp:cNvPr id="0" name=""/>
        <dsp:cNvSpPr/>
      </dsp:nvSpPr>
      <dsp:spPr>
        <a:xfrm>
          <a:off x="6726436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avoir</a:t>
          </a:r>
          <a:endParaRPr lang="fr-FR" sz="1400" kern="1200" dirty="0"/>
        </a:p>
      </dsp:txBody>
      <dsp:txXfrm>
        <a:off x="6863358" y="0"/>
        <a:ext cx="1827609" cy="273844"/>
      </dsp:txXfrm>
    </dsp:sp>
    <dsp:sp modelId="{F9BE5416-AEBB-401E-939B-6D851C222029}">
      <dsp:nvSpPr>
        <dsp:cNvPr id="0" name=""/>
        <dsp:cNvSpPr/>
      </dsp:nvSpPr>
      <dsp:spPr>
        <a:xfrm>
          <a:off x="8407599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4521" y="0"/>
        <a:ext cx="1827609" cy="273844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5683" y="0"/>
        <a:ext cx="1827609" cy="273844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3844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2992" cy="27384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de texte</a:t>
          </a:r>
          <a:endParaRPr lang="fr-FR" sz="1400" kern="1200" dirty="0"/>
        </a:p>
      </dsp:txBody>
      <dsp:txXfrm>
        <a:off x="1819870" y="0"/>
        <a:ext cx="1827609" cy="27384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physique</a:t>
          </a:r>
          <a:endParaRPr lang="fr-FR" sz="1400" kern="1200" dirty="0"/>
        </a:p>
      </dsp:txBody>
      <dsp:txXfrm>
        <a:off x="3501033" y="0"/>
        <a:ext cx="1827609" cy="27384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fém</a:t>
          </a:r>
          <a:r>
            <a:rPr lang="fr-FR" sz="1400" kern="1200" dirty="0">
              <a:hlinkClick xmlns:r="http://schemas.openxmlformats.org/officeDocument/2006/relationships" r:id=""/>
            </a:rPr>
            <a:t> adj</a:t>
          </a:r>
          <a:endParaRPr lang="fr-FR" sz="1400" kern="1200" dirty="0"/>
        </a:p>
      </dsp:txBody>
      <dsp:txXfrm>
        <a:off x="5182195" y="0"/>
        <a:ext cx="1827609" cy="273844"/>
      </dsp:txXfrm>
    </dsp:sp>
    <dsp:sp modelId="{54C9CC90-B721-4F72-B212-60A2F6C54D3D}">
      <dsp:nvSpPr>
        <dsp:cNvPr id="0" name=""/>
        <dsp:cNvSpPr/>
      </dsp:nvSpPr>
      <dsp:spPr>
        <a:xfrm>
          <a:off x="6726436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avoir</a:t>
          </a:r>
          <a:endParaRPr lang="fr-FR" sz="1400" kern="1200" dirty="0"/>
        </a:p>
      </dsp:txBody>
      <dsp:txXfrm>
        <a:off x="6863358" y="0"/>
        <a:ext cx="1827609" cy="273844"/>
      </dsp:txXfrm>
    </dsp:sp>
    <dsp:sp modelId="{F9BE5416-AEBB-401E-939B-6D851C222029}">
      <dsp:nvSpPr>
        <dsp:cNvPr id="0" name=""/>
        <dsp:cNvSpPr/>
      </dsp:nvSpPr>
      <dsp:spPr>
        <a:xfrm>
          <a:off x="8407599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4521" y="0"/>
        <a:ext cx="1827609" cy="273844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5683" y="0"/>
        <a:ext cx="1827609" cy="273844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3844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2992" cy="27384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de texte</a:t>
          </a:r>
          <a:endParaRPr lang="fr-FR" sz="1400" kern="1200" dirty="0"/>
        </a:p>
      </dsp:txBody>
      <dsp:txXfrm>
        <a:off x="1819870" y="0"/>
        <a:ext cx="1827609" cy="27384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physique</a:t>
          </a:r>
          <a:endParaRPr lang="fr-FR" sz="1400" kern="1200" dirty="0"/>
        </a:p>
      </dsp:txBody>
      <dsp:txXfrm>
        <a:off x="3501033" y="0"/>
        <a:ext cx="1827609" cy="27384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fém</a:t>
          </a:r>
          <a:r>
            <a:rPr lang="fr-FR" sz="1400" kern="1200" dirty="0">
              <a:hlinkClick xmlns:r="http://schemas.openxmlformats.org/officeDocument/2006/relationships" r:id=""/>
            </a:rPr>
            <a:t> adj</a:t>
          </a:r>
          <a:endParaRPr lang="fr-FR" sz="1400" kern="1200" dirty="0"/>
        </a:p>
      </dsp:txBody>
      <dsp:txXfrm>
        <a:off x="5182195" y="0"/>
        <a:ext cx="1827609" cy="273844"/>
      </dsp:txXfrm>
    </dsp:sp>
    <dsp:sp modelId="{54C9CC90-B721-4F72-B212-60A2F6C54D3D}">
      <dsp:nvSpPr>
        <dsp:cNvPr id="0" name=""/>
        <dsp:cNvSpPr/>
      </dsp:nvSpPr>
      <dsp:spPr>
        <a:xfrm>
          <a:off x="6726436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avoir</a:t>
          </a:r>
          <a:endParaRPr lang="fr-FR" sz="1400" kern="1200" dirty="0"/>
        </a:p>
      </dsp:txBody>
      <dsp:txXfrm>
        <a:off x="6863358" y="0"/>
        <a:ext cx="1827609" cy="273844"/>
      </dsp:txXfrm>
    </dsp:sp>
    <dsp:sp modelId="{F9BE5416-AEBB-401E-939B-6D851C222029}">
      <dsp:nvSpPr>
        <dsp:cNvPr id="0" name=""/>
        <dsp:cNvSpPr/>
      </dsp:nvSpPr>
      <dsp:spPr>
        <a:xfrm>
          <a:off x="8407599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4521" y="0"/>
        <a:ext cx="1827609" cy="273844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5683" y="0"/>
        <a:ext cx="1827609" cy="273844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3844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2992" cy="27384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de texte</a:t>
          </a:r>
          <a:endParaRPr lang="fr-FR" sz="1400" kern="1200" dirty="0"/>
        </a:p>
      </dsp:txBody>
      <dsp:txXfrm>
        <a:off x="1819870" y="0"/>
        <a:ext cx="1827609" cy="27384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physique</a:t>
          </a:r>
          <a:endParaRPr lang="fr-FR" sz="1400" kern="1200" dirty="0"/>
        </a:p>
      </dsp:txBody>
      <dsp:txXfrm>
        <a:off x="3501033" y="0"/>
        <a:ext cx="1827609" cy="27384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fém</a:t>
          </a:r>
          <a:r>
            <a:rPr lang="fr-FR" sz="1400" kern="1200" dirty="0">
              <a:hlinkClick xmlns:r="http://schemas.openxmlformats.org/officeDocument/2006/relationships" r:id=""/>
            </a:rPr>
            <a:t> adj</a:t>
          </a:r>
          <a:endParaRPr lang="fr-FR" sz="1400" kern="1200" dirty="0"/>
        </a:p>
      </dsp:txBody>
      <dsp:txXfrm>
        <a:off x="5182195" y="0"/>
        <a:ext cx="1827609" cy="273844"/>
      </dsp:txXfrm>
    </dsp:sp>
    <dsp:sp modelId="{54C9CC90-B721-4F72-B212-60A2F6C54D3D}">
      <dsp:nvSpPr>
        <dsp:cNvPr id="0" name=""/>
        <dsp:cNvSpPr/>
      </dsp:nvSpPr>
      <dsp:spPr>
        <a:xfrm>
          <a:off x="6726436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avoir</a:t>
          </a:r>
          <a:endParaRPr lang="fr-FR" sz="1400" kern="1200" dirty="0"/>
        </a:p>
      </dsp:txBody>
      <dsp:txXfrm>
        <a:off x="6863358" y="0"/>
        <a:ext cx="1827609" cy="273844"/>
      </dsp:txXfrm>
    </dsp:sp>
    <dsp:sp modelId="{F9BE5416-AEBB-401E-939B-6D851C222029}">
      <dsp:nvSpPr>
        <dsp:cNvPr id="0" name=""/>
        <dsp:cNvSpPr/>
      </dsp:nvSpPr>
      <dsp:spPr>
        <a:xfrm>
          <a:off x="8407599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4521" y="0"/>
        <a:ext cx="1827609" cy="273844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5683" y="0"/>
        <a:ext cx="1827609" cy="273844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3844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2992" cy="27384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de texte</a:t>
          </a:r>
          <a:endParaRPr lang="fr-FR" sz="1400" kern="1200" dirty="0"/>
        </a:p>
      </dsp:txBody>
      <dsp:txXfrm>
        <a:off x="1819870" y="0"/>
        <a:ext cx="1827609" cy="27384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physique</a:t>
          </a:r>
          <a:endParaRPr lang="fr-FR" sz="1400" kern="1200" dirty="0"/>
        </a:p>
      </dsp:txBody>
      <dsp:txXfrm>
        <a:off x="3501033" y="0"/>
        <a:ext cx="1827609" cy="27384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fém</a:t>
          </a:r>
          <a:r>
            <a:rPr lang="fr-FR" sz="1400" kern="1200" dirty="0">
              <a:hlinkClick xmlns:r="http://schemas.openxmlformats.org/officeDocument/2006/relationships" r:id=""/>
            </a:rPr>
            <a:t> adj</a:t>
          </a:r>
          <a:endParaRPr lang="fr-FR" sz="1400" kern="1200" dirty="0"/>
        </a:p>
      </dsp:txBody>
      <dsp:txXfrm>
        <a:off x="5182195" y="0"/>
        <a:ext cx="1827609" cy="273844"/>
      </dsp:txXfrm>
    </dsp:sp>
    <dsp:sp modelId="{54C9CC90-B721-4F72-B212-60A2F6C54D3D}">
      <dsp:nvSpPr>
        <dsp:cNvPr id="0" name=""/>
        <dsp:cNvSpPr/>
      </dsp:nvSpPr>
      <dsp:spPr>
        <a:xfrm>
          <a:off x="6726436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avoir</a:t>
          </a:r>
          <a:endParaRPr lang="fr-FR" sz="1400" kern="1200" dirty="0"/>
        </a:p>
      </dsp:txBody>
      <dsp:txXfrm>
        <a:off x="6863358" y="0"/>
        <a:ext cx="1827609" cy="273844"/>
      </dsp:txXfrm>
    </dsp:sp>
    <dsp:sp modelId="{F9BE5416-AEBB-401E-939B-6D851C222029}">
      <dsp:nvSpPr>
        <dsp:cNvPr id="0" name=""/>
        <dsp:cNvSpPr/>
      </dsp:nvSpPr>
      <dsp:spPr>
        <a:xfrm>
          <a:off x="8407599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4521" y="0"/>
        <a:ext cx="1827609" cy="273844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5683" y="0"/>
        <a:ext cx="1827609" cy="273844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Vocabulaire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strike="sngStrike" kern="1200" noProof="0" dirty="0"/>
            <a:t>- L’apparence physique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Grammaire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kern="1200" noProof="0" dirty="0"/>
            <a:t>- Le féminin des adjectifs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kern="1200" noProof="0" dirty="0"/>
            <a:t>- Le verbe AVOIR</a:t>
          </a:r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strike="sngStrike" kern="1200" noProof="0" dirty="0"/>
            <a:t>- L’équipe de France de football féminin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633107"/>
          <a:ext cx="10128488" cy="11667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3844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2992" cy="27384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de texte</a:t>
          </a:r>
          <a:endParaRPr lang="fr-FR" sz="1400" kern="1200" dirty="0"/>
        </a:p>
      </dsp:txBody>
      <dsp:txXfrm>
        <a:off x="1819870" y="0"/>
        <a:ext cx="1827609" cy="27384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physique</a:t>
          </a:r>
          <a:endParaRPr lang="fr-FR" sz="1400" kern="1200" dirty="0"/>
        </a:p>
      </dsp:txBody>
      <dsp:txXfrm>
        <a:off x="3501033" y="0"/>
        <a:ext cx="1827609" cy="27384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fém</a:t>
          </a:r>
          <a:r>
            <a:rPr lang="fr-FR" sz="1400" kern="1200" dirty="0">
              <a:hlinkClick xmlns:r="http://schemas.openxmlformats.org/officeDocument/2006/relationships" r:id=""/>
            </a:rPr>
            <a:t> adj</a:t>
          </a:r>
          <a:endParaRPr lang="fr-FR" sz="1400" kern="1200" dirty="0"/>
        </a:p>
      </dsp:txBody>
      <dsp:txXfrm>
        <a:off x="5182195" y="0"/>
        <a:ext cx="1827609" cy="273844"/>
      </dsp:txXfrm>
    </dsp:sp>
    <dsp:sp modelId="{54C9CC90-B721-4F72-B212-60A2F6C54D3D}">
      <dsp:nvSpPr>
        <dsp:cNvPr id="0" name=""/>
        <dsp:cNvSpPr/>
      </dsp:nvSpPr>
      <dsp:spPr>
        <a:xfrm>
          <a:off x="6726436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avoir</a:t>
          </a:r>
          <a:endParaRPr lang="fr-FR" sz="1400" kern="1200" dirty="0"/>
        </a:p>
      </dsp:txBody>
      <dsp:txXfrm>
        <a:off x="6863358" y="0"/>
        <a:ext cx="1827609" cy="273844"/>
      </dsp:txXfrm>
    </dsp:sp>
    <dsp:sp modelId="{F9BE5416-AEBB-401E-939B-6D851C222029}">
      <dsp:nvSpPr>
        <dsp:cNvPr id="0" name=""/>
        <dsp:cNvSpPr/>
      </dsp:nvSpPr>
      <dsp:spPr>
        <a:xfrm>
          <a:off x="8407599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4521" y="0"/>
        <a:ext cx="1827609" cy="273844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5683" y="0"/>
        <a:ext cx="1827609" cy="273844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3844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2992" cy="27384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de texte</a:t>
          </a:r>
          <a:endParaRPr lang="fr-FR" sz="1400" kern="1200" dirty="0"/>
        </a:p>
      </dsp:txBody>
      <dsp:txXfrm>
        <a:off x="1819870" y="0"/>
        <a:ext cx="1827609" cy="27384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physique</a:t>
          </a:r>
          <a:endParaRPr lang="fr-FR" sz="1400" kern="1200" dirty="0"/>
        </a:p>
      </dsp:txBody>
      <dsp:txXfrm>
        <a:off x="3501033" y="0"/>
        <a:ext cx="1827609" cy="27384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fém</a:t>
          </a:r>
          <a:r>
            <a:rPr lang="fr-FR" sz="1400" kern="1200" dirty="0">
              <a:hlinkClick xmlns:r="http://schemas.openxmlformats.org/officeDocument/2006/relationships" r:id=""/>
            </a:rPr>
            <a:t> adj</a:t>
          </a:r>
          <a:endParaRPr lang="fr-FR" sz="1400" kern="1200" dirty="0"/>
        </a:p>
      </dsp:txBody>
      <dsp:txXfrm>
        <a:off x="5182195" y="0"/>
        <a:ext cx="1827609" cy="273844"/>
      </dsp:txXfrm>
    </dsp:sp>
    <dsp:sp modelId="{54C9CC90-B721-4F72-B212-60A2F6C54D3D}">
      <dsp:nvSpPr>
        <dsp:cNvPr id="0" name=""/>
        <dsp:cNvSpPr/>
      </dsp:nvSpPr>
      <dsp:spPr>
        <a:xfrm>
          <a:off x="6726436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avoir</a:t>
          </a:r>
          <a:endParaRPr lang="fr-FR" sz="1400" kern="1200" dirty="0"/>
        </a:p>
      </dsp:txBody>
      <dsp:txXfrm>
        <a:off x="6863358" y="0"/>
        <a:ext cx="1827609" cy="273844"/>
      </dsp:txXfrm>
    </dsp:sp>
    <dsp:sp modelId="{F9BE5416-AEBB-401E-939B-6D851C222029}">
      <dsp:nvSpPr>
        <dsp:cNvPr id="0" name=""/>
        <dsp:cNvSpPr/>
      </dsp:nvSpPr>
      <dsp:spPr>
        <a:xfrm>
          <a:off x="8407599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4521" y="0"/>
        <a:ext cx="1827609" cy="273844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5683" y="0"/>
        <a:ext cx="1827609" cy="273844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3844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2992" cy="27384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de texte</a:t>
          </a:r>
          <a:endParaRPr lang="fr-FR" sz="1400" kern="1200" dirty="0"/>
        </a:p>
      </dsp:txBody>
      <dsp:txXfrm>
        <a:off x="1819870" y="0"/>
        <a:ext cx="1827609" cy="27384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physique</a:t>
          </a:r>
          <a:endParaRPr lang="fr-FR" sz="1400" kern="1200" dirty="0"/>
        </a:p>
      </dsp:txBody>
      <dsp:txXfrm>
        <a:off x="3501033" y="0"/>
        <a:ext cx="1827609" cy="27384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fém</a:t>
          </a:r>
          <a:r>
            <a:rPr lang="fr-FR" sz="1400" kern="1200" dirty="0">
              <a:hlinkClick xmlns:r="http://schemas.openxmlformats.org/officeDocument/2006/relationships" r:id=""/>
            </a:rPr>
            <a:t> adj</a:t>
          </a:r>
          <a:endParaRPr lang="fr-FR" sz="1400" kern="1200" dirty="0"/>
        </a:p>
      </dsp:txBody>
      <dsp:txXfrm>
        <a:off x="5182195" y="0"/>
        <a:ext cx="1827609" cy="273844"/>
      </dsp:txXfrm>
    </dsp:sp>
    <dsp:sp modelId="{54C9CC90-B721-4F72-B212-60A2F6C54D3D}">
      <dsp:nvSpPr>
        <dsp:cNvPr id="0" name=""/>
        <dsp:cNvSpPr/>
      </dsp:nvSpPr>
      <dsp:spPr>
        <a:xfrm>
          <a:off x="6726436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avoir</a:t>
          </a:r>
          <a:endParaRPr lang="fr-FR" sz="1400" kern="1200" dirty="0"/>
        </a:p>
      </dsp:txBody>
      <dsp:txXfrm>
        <a:off x="6863358" y="0"/>
        <a:ext cx="1827609" cy="273844"/>
      </dsp:txXfrm>
    </dsp:sp>
    <dsp:sp modelId="{F9BE5416-AEBB-401E-939B-6D851C222029}">
      <dsp:nvSpPr>
        <dsp:cNvPr id="0" name=""/>
        <dsp:cNvSpPr/>
      </dsp:nvSpPr>
      <dsp:spPr>
        <a:xfrm>
          <a:off x="8407599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4521" y="0"/>
        <a:ext cx="1827609" cy="273844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5683" y="0"/>
        <a:ext cx="1827609" cy="2738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868725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Vocabulaire</a:t>
          </a:r>
        </a:p>
      </dsp:txBody>
      <dsp:txXfrm>
        <a:off x="2297" y="1147490"/>
        <a:ext cx="3574968" cy="1147490"/>
      </dsp:txXfrm>
    </dsp:sp>
    <dsp:sp modelId="{279DFE09-28EE-48A2-B192-FFEC93ADF17D}">
      <dsp:nvSpPr>
        <dsp:cNvPr id="0" name=""/>
        <dsp:cNvSpPr/>
      </dsp:nvSpPr>
      <dsp:spPr>
        <a:xfrm>
          <a:off x="1312139" y="172123"/>
          <a:ext cx="955285" cy="955285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868725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Grammaire</a:t>
          </a:r>
          <a:br>
            <a:rPr lang="fr-FR" sz="2000" b="1" kern="1200" noProof="0" dirty="0">
              <a:solidFill>
                <a:schemeClr val="tx1"/>
              </a:solidFill>
            </a:rPr>
          </a:br>
          <a:endParaRPr lang="fr-FR" sz="2000" b="0" kern="1200" noProof="0" dirty="0">
            <a:solidFill>
              <a:schemeClr val="tx1"/>
            </a:solidFill>
          </a:endParaRPr>
        </a:p>
      </dsp:txBody>
      <dsp:txXfrm>
        <a:off x="3684515" y="1147490"/>
        <a:ext cx="3574968" cy="1147490"/>
      </dsp:txXfrm>
    </dsp:sp>
    <dsp:sp modelId="{112E1D68-647B-46C7-AF2C-FF0A84DB584F}">
      <dsp:nvSpPr>
        <dsp:cNvPr id="0" name=""/>
        <dsp:cNvSpPr/>
      </dsp:nvSpPr>
      <dsp:spPr>
        <a:xfrm>
          <a:off x="4994357" y="172123"/>
          <a:ext cx="955285" cy="955285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868725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Culture</a:t>
          </a:r>
        </a:p>
      </dsp:txBody>
      <dsp:txXfrm>
        <a:off x="7366733" y="1147490"/>
        <a:ext cx="3574968" cy="1147490"/>
      </dsp:txXfrm>
    </dsp:sp>
    <dsp:sp modelId="{6D76E5FF-7D2E-406A-B668-9F0EAFB414C8}">
      <dsp:nvSpPr>
        <dsp:cNvPr id="0" name=""/>
        <dsp:cNvSpPr/>
      </dsp:nvSpPr>
      <dsp:spPr>
        <a:xfrm>
          <a:off x="8676575" y="172123"/>
          <a:ext cx="955285" cy="955285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867167"/>
          <a:ext cx="10128488" cy="1557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3844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2992" cy="27384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de texte</a:t>
          </a:r>
          <a:endParaRPr lang="fr-FR" sz="1400" kern="1200" dirty="0"/>
        </a:p>
      </dsp:txBody>
      <dsp:txXfrm>
        <a:off x="1819870" y="0"/>
        <a:ext cx="1827609" cy="27384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physique</a:t>
          </a:r>
          <a:endParaRPr lang="fr-FR" sz="1400" kern="1200" dirty="0"/>
        </a:p>
      </dsp:txBody>
      <dsp:txXfrm>
        <a:off x="3501033" y="0"/>
        <a:ext cx="1827609" cy="27384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fém</a:t>
          </a:r>
          <a:r>
            <a:rPr lang="fr-FR" sz="1400" kern="1200" dirty="0">
              <a:hlinkClick xmlns:r="http://schemas.openxmlformats.org/officeDocument/2006/relationships" r:id=""/>
            </a:rPr>
            <a:t> adj</a:t>
          </a:r>
          <a:endParaRPr lang="fr-FR" sz="1400" kern="1200" dirty="0"/>
        </a:p>
      </dsp:txBody>
      <dsp:txXfrm>
        <a:off x="5182195" y="0"/>
        <a:ext cx="1827609" cy="273844"/>
      </dsp:txXfrm>
    </dsp:sp>
    <dsp:sp modelId="{54C9CC90-B721-4F72-B212-60A2F6C54D3D}">
      <dsp:nvSpPr>
        <dsp:cNvPr id="0" name=""/>
        <dsp:cNvSpPr/>
      </dsp:nvSpPr>
      <dsp:spPr>
        <a:xfrm>
          <a:off x="6726436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avoir</a:t>
          </a:r>
          <a:endParaRPr lang="fr-FR" sz="1400" kern="1200" dirty="0"/>
        </a:p>
      </dsp:txBody>
      <dsp:txXfrm>
        <a:off x="6863358" y="0"/>
        <a:ext cx="1827609" cy="273844"/>
      </dsp:txXfrm>
    </dsp:sp>
    <dsp:sp modelId="{F9BE5416-AEBB-401E-939B-6D851C222029}">
      <dsp:nvSpPr>
        <dsp:cNvPr id="0" name=""/>
        <dsp:cNvSpPr/>
      </dsp:nvSpPr>
      <dsp:spPr>
        <a:xfrm>
          <a:off x="8407599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4521" y="0"/>
        <a:ext cx="1827609" cy="273844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5683" y="0"/>
        <a:ext cx="1827609" cy="273844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3844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2992" cy="27384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de texte</a:t>
          </a:r>
          <a:endParaRPr lang="fr-FR" sz="1400" kern="1200" dirty="0"/>
        </a:p>
      </dsp:txBody>
      <dsp:txXfrm>
        <a:off x="1819870" y="0"/>
        <a:ext cx="1827609" cy="27384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physique</a:t>
          </a:r>
          <a:endParaRPr lang="fr-FR" sz="1400" kern="1200" dirty="0"/>
        </a:p>
      </dsp:txBody>
      <dsp:txXfrm>
        <a:off x="3501033" y="0"/>
        <a:ext cx="1827609" cy="27384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fém</a:t>
          </a:r>
          <a:r>
            <a:rPr lang="fr-FR" sz="1400" kern="1200" dirty="0">
              <a:hlinkClick xmlns:r="http://schemas.openxmlformats.org/officeDocument/2006/relationships" r:id=""/>
            </a:rPr>
            <a:t> adj</a:t>
          </a:r>
          <a:endParaRPr lang="fr-FR" sz="1400" kern="1200" dirty="0"/>
        </a:p>
      </dsp:txBody>
      <dsp:txXfrm>
        <a:off x="5182195" y="0"/>
        <a:ext cx="1827609" cy="273844"/>
      </dsp:txXfrm>
    </dsp:sp>
    <dsp:sp modelId="{54C9CC90-B721-4F72-B212-60A2F6C54D3D}">
      <dsp:nvSpPr>
        <dsp:cNvPr id="0" name=""/>
        <dsp:cNvSpPr/>
      </dsp:nvSpPr>
      <dsp:spPr>
        <a:xfrm>
          <a:off x="6726436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avoir</a:t>
          </a:r>
          <a:endParaRPr lang="fr-FR" sz="1400" kern="1200" dirty="0"/>
        </a:p>
      </dsp:txBody>
      <dsp:txXfrm>
        <a:off x="6863358" y="0"/>
        <a:ext cx="1827609" cy="273844"/>
      </dsp:txXfrm>
    </dsp:sp>
    <dsp:sp modelId="{F9BE5416-AEBB-401E-939B-6D851C222029}">
      <dsp:nvSpPr>
        <dsp:cNvPr id="0" name=""/>
        <dsp:cNvSpPr/>
      </dsp:nvSpPr>
      <dsp:spPr>
        <a:xfrm>
          <a:off x="8407599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4521" y="0"/>
        <a:ext cx="1827609" cy="273844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5683" y="0"/>
        <a:ext cx="1827609" cy="273844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3844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2992" cy="27384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de texte</a:t>
          </a:r>
          <a:endParaRPr lang="fr-FR" sz="1400" kern="1200" dirty="0"/>
        </a:p>
      </dsp:txBody>
      <dsp:txXfrm>
        <a:off x="1819870" y="0"/>
        <a:ext cx="1827609" cy="27384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physique</a:t>
          </a:r>
          <a:endParaRPr lang="fr-FR" sz="1400" kern="1200" dirty="0"/>
        </a:p>
      </dsp:txBody>
      <dsp:txXfrm>
        <a:off x="3501033" y="0"/>
        <a:ext cx="1827609" cy="27384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fém</a:t>
          </a:r>
          <a:r>
            <a:rPr lang="fr-FR" sz="1400" kern="1200" dirty="0">
              <a:hlinkClick xmlns:r="http://schemas.openxmlformats.org/officeDocument/2006/relationships" r:id=""/>
            </a:rPr>
            <a:t> adj</a:t>
          </a:r>
          <a:endParaRPr lang="fr-FR" sz="1400" kern="1200" dirty="0"/>
        </a:p>
      </dsp:txBody>
      <dsp:txXfrm>
        <a:off x="5182195" y="0"/>
        <a:ext cx="1827609" cy="273844"/>
      </dsp:txXfrm>
    </dsp:sp>
    <dsp:sp modelId="{54C9CC90-B721-4F72-B212-60A2F6C54D3D}">
      <dsp:nvSpPr>
        <dsp:cNvPr id="0" name=""/>
        <dsp:cNvSpPr/>
      </dsp:nvSpPr>
      <dsp:spPr>
        <a:xfrm>
          <a:off x="6726436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avoir</a:t>
          </a:r>
          <a:endParaRPr lang="fr-FR" sz="1400" kern="1200" dirty="0"/>
        </a:p>
      </dsp:txBody>
      <dsp:txXfrm>
        <a:off x="6863358" y="0"/>
        <a:ext cx="1827609" cy="273844"/>
      </dsp:txXfrm>
    </dsp:sp>
    <dsp:sp modelId="{F9BE5416-AEBB-401E-939B-6D851C222029}">
      <dsp:nvSpPr>
        <dsp:cNvPr id="0" name=""/>
        <dsp:cNvSpPr/>
      </dsp:nvSpPr>
      <dsp:spPr>
        <a:xfrm>
          <a:off x="8407599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4521" y="0"/>
        <a:ext cx="1827609" cy="273844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5683" y="0"/>
        <a:ext cx="1827609" cy="273844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3844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2992" cy="27384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de texte</a:t>
          </a:r>
          <a:endParaRPr lang="fr-FR" sz="1400" kern="1200" dirty="0"/>
        </a:p>
      </dsp:txBody>
      <dsp:txXfrm>
        <a:off x="1819870" y="0"/>
        <a:ext cx="1827609" cy="27384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physique</a:t>
          </a:r>
          <a:endParaRPr lang="fr-FR" sz="1400" kern="1200" dirty="0"/>
        </a:p>
      </dsp:txBody>
      <dsp:txXfrm>
        <a:off x="3501033" y="0"/>
        <a:ext cx="1827609" cy="27384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fém</a:t>
          </a:r>
          <a:r>
            <a:rPr lang="fr-FR" sz="1400" kern="1200" dirty="0">
              <a:hlinkClick xmlns:r="http://schemas.openxmlformats.org/officeDocument/2006/relationships" r:id=""/>
            </a:rPr>
            <a:t> adj</a:t>
          </a:r>
          <a:endParaRPr lang="fr-FR" sz="1400" kern="1200" dirty="0"/>
        </a:p>
      </dsp:txBody>
      <dsp:txXfrm>
        <a:off x="5182195" y="0"/>
        <a:ext cx="1827609" cy="273844"/>
      </dsp:txXfrm>
    </dsp:sp>
    <dsp:sp modelId="{54C9CC90-B721-4F72-B212-60A2F6C54D3D}">
      <dsp:nvSpPr>
        <dsp:cNvPr id="0" name=""/>
        <dsp:cNvSpPr/>
      </dsp:nvSpPr>
      <dsp:spPr>
        <a:xfrm>
          <a:off x="6726436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avoir</a:t>
          </a:r>
          <a:endParaRPr lang="fr-FR" sz="1400" kern="1200" dirty="0"/>
        </a:p>
      </dsp:txBody>
      <dsp:txXfrm>
        <a:off x="6863358" y="0"/>
        <a:ext cx="1827609" cy="273844"/>
      </dsp:txXfrm>
    </dsp:sp>
    <dsp:sp modelId="{F9BE5416-AEBB-401E-939B-6D851C222029}">
      <dsp:nvSpPr>
        <dsp:cNvPr id="0" name=""/>
        <dsp:cNvSpPr/>
      </dsp:nvSpPr>
      <dsp:spPr>
        <a:xfrm>
          <a:off x="8407599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4521" y="0"/>
        <a:ext cx="1827609" cy="273844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5683" y="0"/>
        <a:ext cx="1827609" cy="273844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3844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2992" cy="27384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de texte</a:t>
          </a:r>
          <a:endParaRPr lang="fr-FR" sz="1400" kern="1200" dirty="0"/>
        </a:p>
      </dsp:txBody>
      <dsp:txXfrm>
        <a:off x="1819870" y="0"/>
        <a:ext cx="1827609" cy="27384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physique</a:t>
          </a:r>
          <a:endParaRPr lang="fr-FR" sz="1400" kern="1200" dirty="0"/>
        </a:p>
      </dsp:txBody>
      <dsp:txXfrm>
        <a:off x="3501033" y="0"/>
        <a:ext cx="1827609" cy="27384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fém</a:t>
          </a:r>
          <a:r>
            <a:rPr lang="fr-FR" sz="1400" kern="1200" dirty="0">
              <a:hlinkClick xmlns:r="http://schemas.openxmlformats.org/officeDocument/2006/relationships" r:id=""/>
            </a:rPr>
            <a:t> adj</a:t>
          </a:r>
          <a:endParaRPr lang="fr-FR" sz="1400" kern="1200" dirty="0"/>
        </a:p>
      </dsp:txBody>
      <dsp:txXfrm>
        <a:off x="5182195" y="0"/>
        <a:ext cx="1827609" cy="273844"/>
      </dsp:txXfrm>
    </dsp:sp>
    <dsp:sp modelId="{54C9CC90-B721-4F72-B212-60A2F6C54D3D}">
      <dsp:nvSpPr>
        <dsp:cNvPr id="0" name=""/>
        <dsp:cNvSpPr/>
      </dsp:nvSpPr>
      <dsp:spPr>
        <a:xfrm>
          <a:off x="6726436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avoir</a:t>
          </a:r>
          <a:endParaRPr lang="fr-FR" sz="1400" kern="1200" dirty="0"/>
        </a:p>
      </dsp:txBody>
      <dsp:txXfrm>
        <a:off x="6863358" y="0"/>
        <a:ext cx="1827609" cy="273844"/>
      </dsp:txXfrm>
    </dsp:sp>
    <dsp:sp modelId="{F9BE5416-AEBB-401E-939B-6D851C222029}">
      <dsp:nvSpPr>
        <dsp:cNvPr id="0" name=""/>
        <dsp:cNvSpPr/>
      </dsp:nvSpPr>
      <dsp:spPr>
        <a:xfrm>
          <a:off x="8407599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4521" y="0"/>
        <a:ext cx="1827609" cy="273844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5683" y="0"/>
        <a:ext cx="1827609" cy="273844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3844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2992" cy="27384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de texte</a:t>
          </a:r>
          <a:endParaRPr lang="fr-FR" sz="1400" kern="1200" dirty="0"/>
        </a:p>
      </dsp:txBody>
      <dsp:txXfrm>
        <a:off x="1819870" y="0"/>
        <a:ext cx="1827609" cy="27384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physique</a:t>
          </a:r>
          <a:endParaRPr lang="fr-FR" sz="1400" kern="1200" dirty="0"/>
        </a:p>
      </dsp:txBody>
      <dsp:txXfrm>
        <a:off x="3501033" y="0"/>
        <a:ext cx="1827609" cy="27384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fém</a:t>
          </a:r>
          <a:r>
            <a:rPr lang="fr-FR" sz="1400" kern="1200" dirty="0">
              <a:hlinkClick xmlns:r="http://schemas.openxmlformats.org/officeDocument/2006/relationships" r:id=""/>
            </a:rPr>
            <a:t> adj</a:t>
          </a:r>
          <a:endParaRPr lang="fr-FR" sz="1400" kern="1200" dirty="0"/>
        </a:p>
      </dsp:txBody>
      <dsp:txXfrm>
        <a:off x="5182195" y="0"/>
        <a:ext cx="1827609" cy="273844"/>
      </dsp:txXfrm>
    </dsp:sp>
    <dsp:sp modelId="{54C9CC90-B721-4F72-B212-60A2F6C54D3D}">
      <dsp:nvSpPr>
        <dsp:cNvPr id="0" name=""/>
        <dsp:cNvSpPr/>
      </dsp:nvSpPr>
      <dsp:spPr>
        <a:xfrm>
          <a:off x="6726436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avoir</a:t>
          </a:r>
          <a:endParaRPr lang="fr-FR" sz="1400" kern="1200" dirty="0"/>
        </a:p>
      </dsp:txBody>
      <dsp:txXfrm>
        <a:off x="6863358" y="0"/>
        <a:ext cx="1827609" cy="273844"/>
      </dsp:txXfrm>
    </dsp:sp>
    <dsp:sp modelId="{F9BE5416-AEBB-401E-939B-6D851C222029}">
      <dsp:nvSpPr>
        <dsp:cNvPr id="0" name=""/>
        <dsp:cNvSpPr/>
      </dsp:nvSpPr>
      <dsp:spPr>
        <a:xfrm>
          <a:off x="8407599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4521" y="0"/>
        <a:ext cx="1827609" cy="273844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5683" y="0"/>
        <a:ext cx="1827609" cy="273844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3844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2992" cy="27384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de texte</a:t>
          </a:r>
          <a:endParaRPr lang="fr-FR" sz="1400" kern="1200" dirty="0"/>
        </a:p>
      </dsp:txBody>
      <dsp:txXfrm>
        <a:off x="1819870" y="0"/>
        <a:ext cx="1827609" cy="27384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physique</a:t>
          </a:r>
          <a:endParaRPr lang="fr-FR" sz="1400" kern="1200" dirty="0"/>
        </a:p>
      </dsp:txBody>
      <dsp:txXfrm>
        <a:off x="3501033" y="0"/>
        <a:ext cx="1827609" cy="27384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fém</a:t>
          </a:r>
          <a:r>
            <a:rPr lang="fr-FR" sz="1400" kern="1200" dirty="0">
              <a:hlinkClick xmlns:r="http://schemas.openxmlformats.org/officeDocument/2006/relationships" r:id=""/>
            </a:rPr>
            <a:t> adj</a:t>
          </a:r>
          <a:endParaRPr lang="fr-FR" sz="1400" kern="1200" dirty="0"/>
        </a:p>
      </dsp:txBody>
      <dsp:txXfrm>
        <a:off x="5182195" y="0"/>
        <a:ext cx="1827609" cy="273844"/>
      </dsp:txXfrm>
    </dsp:sp>
    <dsp:sp modelId="{54C9CC90-B721-4F72-B212-60A2F6C54D3D}">
      <dsp:nvSpPr>
        <dsp:cNvPr id="0" name=""/>
        <dsp:cNvSpPr/>
      </dsp:nvSpPr>
      <dsp:spPr>
        <a:xfrm>
          <a:off x="6726436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avoir</a:t>
          </a:r>
          <a:endParaRPr lang="fr-FR" sz="1400" kern="1200" dirty="0"/>
        </a:p>
      </dsp:txBody>
      <dsp:txXfrm>
        <a:off x="6863358" y="0"/>
        <a:ext cx="1827609" cy="273844"/>
      </dsp:txXfrm>
    </dsp:sp>
    <dsp:sp modelId="{F9BE5416-AEBB-401E-939B-6D851C222029}">
      <dsp:nvSpPr>
        <dsp:cNvPr id="0" name=""/>
        <dsp:cNvSpPr/>
      </dsp:nvSpPr>
      <dsp:spPr>
        <a:xfrm>
          <a:off x="8407599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4521" y="0"/>
        <a:ext cx="1827609" cy="273844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5683" y="0"/>
        <a:ext cx="1827609" cy="273844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Vocabulaire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strike="sngStrike" kern="1200" noProof="0" dirty="0"/>
            <a:t>- L’apparence physique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Grammaire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strike="sngStrike" kern="1200" noProof="0" dirty="0"/>
            <a:t>- Le féminin des adjectifs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kern="1200" noProof="0" dirty="0"/>
            <a:t>- Le verbe AVOIR</a:t>
          </a:r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strike="sngStrike" kern="1200" noProof="0" dirty="0"/>
            <a:t>- L’équipe de France de football féminin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633107"/>
          <a:ext cx="10128488" cy="11667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3844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2992" cy="27384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de texte</a:t>
          </a:r>
          <a:endParaRPr lang="fr-FR" sz="1400" kern="1200" dirty="0"/>
        </a:p>
      </dsp:txBody>
      <dsp:txXfrm>
        <a:off x="1819870" y="0"/>
        <a:ext cx="1827609" cy="27384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physique</a:t>
          </a:r>
          <a:endParaRPr lang="fr-FR" sz="1400" kern="1200" dirty="0"/>
        </a:p>
      </dsp:txBody>
      <dsp:txXfrm>
        <a:off x="3501033" y="0"/>
        <a:ext cx="1827609" cy="27384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fém</a:t>
          </a:r>
          <a:r>
            <a:rPr lang="fr-FR" sz="1400" kern="1200" dirty="0">
              <a:hlinkClick xmlns:r="http://schemas.openxmlformats.org/officeDocument/2006/relationships" r:id=""/>
            </a:rPr>
            <a:t> adj</a:t>
          </a:r>
          <a:endParaRPr lang="fr-FR" sz="1400" kern="1200" dirty="0"/>
        </a:p>
      </dsp:txBody>
      <dsp:txXfrm>
        <a:off x="5182195" y="0"/>
        <a:ext cx="1827609" cy="273844"/>
      </dsp:txXfrm>
    </dsp:sp>
    <dsp:sp modelId="{54C9CC90-B721-4F72-B212-60A2F6C54D3D}">
      <dsp:nvSpPr>
        <dsp:cNvPr id="0" name=""/>
        <dsp:cNvSpPr/>
      </dsp:nvSpPr>
      <dsp:spPr>
        <a:xfrm>
          <a:off x="6726436" y="0"/>
          <a:ext cx="2101453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avoir</a:t>
          </a:r>
          <a:endParaRPr lang="fr-FR" sz="1400" kern="1200" dirty="0"/>
        </a:p>
      </dsp:txBody>
      <dsp:txXfrm>
        <a:off x="6863358" y="0"/>
        <a:ext cx="1827609" cy="273844"/>
      </dsp:txXfrm>
    </dsp:sp>
    <dsp:sp modelId="{F9BE5416-AEBB-401E-939B-6D851C222029}">
      <dsp:nvSpPr>
        <dsp:cNvPr id="0" name=""/>
        <dsp:cNvSpPr/>
      </dsp:nvSpPr>
      <dsp:spPr>
        <a:xfrm>
          <a:off x="8407599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4521" y="0"/>
        <a:ext cx="1827609" cy="273844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5683" y="0"/>
        <a:ext cx="1827609" cy="273844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3844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2992" cy="27384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de texte</a:t>
          </a:r>
          <a:endParaRPr lang="fr-FR" sz="1400" kern="1200" dirty="0"/>
        </a:p>
      </dsp:txBody>
      <dsp:txXfrm>
        <a:off x="1819870" y="0"/>
        <a:ext cx="1827609" cy="27384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physique</a:t>
          </a:r>
          <a:endParaRPr lang="fr-FR" sz="1400" kern="1200" dirty="0"/>
        </a:p>
      </dsp:txBody>
      <dsp:txXfrm>
        <a:off x="3501033" y="0"/>
        <a:ext cx="1827609" cy="27384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fém</a:t>
          </a:r>
          <a:r>
            <a:rPr lang="fr-FR" sz="1400" kern="1200" dirty="0">
              <a:hlinkClick xmlns:r="http://schemas.openxmlformats.org/officeDocument/2006/relationships" r:id=""/>
            </a:rPr>
            <a:t> adj</a:t>
          </a:r>
          <a:endParaRPr lang="fr-FR" sz="1400" kern="1200" dirty="0"/>
        </a:p>
      </dsp:txBody>
      <dsp:txXfrm>
        <a:off x="5182195" y="0"/>
        <a:ext cx="1827609" cy="273844"/>
      </dsp:txXfrm>
    </dsp:sp>
    <dsp:sp modelId="{54C9CC90-B721-4F72-B212-60A2F6C54D3D}">
      <dsp:nvSpPr>
        <dsp:cNvPr id="0" name=""/>
        <dsp:cNvSpPr/>
      </dsp:nvSpPr>
      <dsp:spPr>
        <a:xfrm>
          <a:off x="6726436" y="0"/>
          <a:ext cx="2101453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avoir</a:t>
          </a:r>
          <a:endParaRPr lang="fr-FR" sz="1400" kern="1200" dirty="0"/>
        </a:p>
      </dsp:txBody>
      <dsp:txXfrm>
        <a:off x="6863358" y="0"/>
        <a:ext cx="1827609" cy="273844"/>
      </dsp:txXfrm>
    </dsp:sp>
    <dsp:sp modelId="{F9BE5416-AEBB-401E-939B-6D851C222029}">
      <dsp:nvSpPr>
        <dsp:cNvPr id="0" name=""/>
        <dsp:cNvSpPr/>
      </dsp:nvSpPr>
      <dsp:spPr>
        <a:xfrm>
          <a:off x="8407599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4521" y="0"/>
        <a:ext cx="1827609" cy="273844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5683" y="0"/>
        <a:ext cx="1827609" cy="2738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3844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2992" cy="27384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de texte</a:t>
          </a:r>
          <a:endParaRPr lang="fr-FR" sz="1400" kern="1200" dirty="0"/>
        </a:p>
      </dsp:txBody>
      <dsp:txXfrm>
        <a:off x="1819870" y="0"/>
        <a:ext cx="1827609" cy="27384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physique</a:t>
          </a:r>
          <a:endParaRPr lang="fr-FR" sz="1400" kern="1200" dirty="0"/>
        </a:p>
      </dsp:txBody>
      <dsp:txXfrm>
        <a:off x="3501033" y="0"/>
        <a:ext cx="1827609" cy="27384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fém</a:t>
          </a:r>
          <a:r>
            <a:rPr lang="fr-FR" sz="1400" kern="1200" dirty="0">
              <a:hlinkClick xmlns:r="http://schemas.openxmlformats.org/officeDocument/2006/relationships" r:id=""/>
            </a:rPr>
            <a:t> adj</a:t>
          </a:r>
          <a:endParaRPr lang="fr-FR" sz="1400" kern="1200" dirty="0"/>
        </a:p>
      </dsp:txBody>
      <dsp:txXfrm>
        <a:off x="5182195" y="0"/>
        <a:ext cx="1827609" cy="273844"/>
      </dsp:txXfrm>
    </dsp:sp>
    <dsp:sp modelId="{54C9CC90-B721-4F72-B212-60A2F6C54D3D}">
      <dsp:nvSpPr>
        <dsp:cNvPr id="0" name=""/>
        <dsp:cNvSpPr/>
      </dsp:nvSpPr>
      <dsp:spPr>
        <a:xfrm>
          <a:off x="6726436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avoir</a:t>
          </a:r>
          <a:endParaRPr lang="fr-FR" sz="1400" kern="1200" dirty="0"/>
        </a:p>
      </dsp:txBody>
      <dsp:txXfrm>
        <a:off x="6863358" y="0"/>
        <a:ext cx="1827609" cy="273844"/>
      </dsp:txXfrm>
    </dsp:sp>
    <dsp:sp modelId="{F9BE5416-AEBB-401E-939B-6D851C222029}">
      <dsp:nvSpPr>
        <dsp:cNvPr id="0" name=""/>
        <dsp:cNvSpPr/>
      </dsp:nvSpPr>
      <dsp:spPr>
        <a:xfrm>
          <a:off x="8407599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4521" y="0"/>
        <a:ext cx="1827609" cy="273844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5683" y="0"/>
        <a:ext cx="1827609" cy="273844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3844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2992" cy="27384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de texte</a:t>
          </a:r>
          <a:endParaRPr lang="fr-FR" sz="1400" kern="1200" dirty="0"/>
        </a:p>
      </dsp:txBody>
      <dsp:txXfrm>
        <a:off x="1819870" y="0"/>
        <a:ext cx="1827609" cy="27384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physique</a:t>
          </a:r>
          <a:endParaRPr lang="fr-FR" sz="1400" kern="1200" dirty="0"/>
        </a:p>
      </dsp:txBody>
      <dsp:txXfrm>
        <a:off x="3501033" y="0"/>
        <a:ext cx="1827609" cy="27384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fém</a:t>
          </a:r>
          <a:r>
            <a:rPr lang="fr-FR" sz="1400" kern="1200" dirty="0">
              <a:hlinkClick xmlns:r="http://schemas.openxmlformats.org/officeDocument/2006/relationships" r:id=""/>
            </a:rPr>
            <a:t> adj</a:t>
          </a:r>
          <a:endParaRPr lang="fr-FR" sz="1400" kern="1200" dirty="0"/>
        </a:p>
      </dsp:txBody>
      <dsp:txXfrm>
        <a:off x="5182195" y="0"/>
        <a:ext cx="1827609" cy="273844"/>
      </dsp:txXfrm>
    </dsp:sp>
    <dsp:sp modelId="{54C9CC90-B721-4F72-B212-60A2F6C54D3D}">
      <dsp:nvSpPr>
        <dsp:cNvPr id="0" name=""/>
        <dsp:cNvSpPr/>
      </dsp:nvSpPr>
      <dsp:spPr>
        <a:xfrm>
          <a:off x="6726436" y="0"/>
          <a:ext cx="2101453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avoir</a:t>
          </a:r>
          <a:endParaRPr lang="fr-FR" sz="1400" kern="1200" dirty="0"/>
        </a:p>
      </dsp:txBody>
      <dsp:txXfrm>
        <a:off x="6863358" y="0"/>
        <a:ext cx="1827609" cy="273844"/>
      </dsp:txXfrm>
    </dsp:sp>
    <dsp:sp modelId="{F9BE5416-AEBB-401E-939B-6D851C222029}">
      <dsp:nvSpPr>
        <dsp:cNvPr id="0" name=""/>
        <dsp:cNvSpPr/>
      </dsp:nvSpPr>
      <dsp:spPr>
        <a:xfrm>
          <a:off x="8407599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4521" y="0"/>
        <a:ext cx="1827609" cy="273844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5683" y="0"/>
        <a:ext cx="1827609" cy="273844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3844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2992" cy="27384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de texte</a:t>
          </a:r>
          <a:endParaRPr lang="fr-FR" sz="1400" kern="1200" dirty="0"/>
        </a:p>
      </dsp:txBody>
      <dsp:txXfrm>
        <a:off x="1819870" y="0"/>
        <a:ext cx="1827609" cy="27384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physique</a:t>
          </a:r>
          <a:endParaRPr lang="fr-FR" sz="1400" kern="1200" dirty="0"/>
        </a:p>
      </dsp:txBody>
      <dsp:txXfrm>
        <a:off x="3501033" y="0"/>
        <a:ext cx="1827609" cy="27384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fém</a:t>
          </a:r>
          <a:r>
            <a:rPr lang="fr-FR" sz="1400" kern="1200" dirty="0">
              <a:hlinkClick xmlns:r="http://schemas.openxmlformats.org/officeDocument/2006/relationships" r:id=""/>
            </a:rPr>
            <a:t> adj</a:t>
          </a:r>
          <a:endParaRPr lang="fr-FR" sz="1400" kern="1200" dirty="0"/>
        </a:p>
      </dsp:txBody>
      <dsp:txXfrm>
        <a:off x="5182195" y="0"/>
        <a:ext cx="1827609" cy="273844"/>
      </dsp:txXfrm>
    </dsp:sp>
    <dsp:sp modelId="{54C9CC90-B721-4F72-B212-60A2F6C54D3D}">
      <dsp:nvSpPr>
        <dsp:cNvPr id="0" name=""/>
        <dsp:cNvSpPr/>
      </dsp:nvSpPr>
      <dsp:spPr>
        <a:xfrm>
          <a:off x="6726436" y="0"/>
          <a:ext cx="2101453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avoir</a:t>
          </a:r>
          <a:endParaRPr lang="fr-FR" sz="1400" kern="1200" dirty="0"/>
        </a:p>
      </dsp:txBody>
      <dsp:txXfrm>
        <a:off x="6863358" y="0"/>
        <a:ext cx="1827609" cy="273844"/>
      </dsp:txXfrm>
    </dsp:sp>
    <dsp:sp modelId="{F9BE5416-AEBB-401E-939B-6D851C222029}">
      <dsp:nvSpPr>
        <dsp:cNvPr id="0" name=""/>
        <dsp:cNvSpPr/>
      </dsp:nvSpPr>
      <dsp:spPr>
        <a:xfrm>
          <a:off x="8407599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4521" y="0"/>
        <a:ext cx="1827609" cy="273844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5683" y="0"/>
        <a:ext cx="1827609" cy="273844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3844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2992" cy="27384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de texte</a:t>
          </a:r>
          <a:endParaRPr lang="fr-FR" sz="1400" kern="1200" dirty="0"/>
        </a:p>
      </dsp:txBody>
      <dsp:txXfrm>
        <a:off x="1819870" y="0"/>
        <a:ext cx="1827609" cy="27384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physique</a:t>
          </a:r>
          <a:endParaRPr lang="fr-FR" sz="1400" kern="1200" dirty="0"/>
        </a:p>
      </dsp:txBody>
      <dsp:txXfrm>
        <a:off x="3501033" y="0"/>
        <a:ext cx="1827609" cy="27384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fém</a:t>
          </a:r>
          <a:r>
            <a:rPr lang="fr-FR" sz="1400" kern="1200" dirty="0">
              <a:hlinkClick xmlns:r="http://schemas.openxmlformats.org/officeDocument/2006/relationships" r:id=""/>
            </a:rPr>
            <a:t> adj</a:t>
          </a:r>
          <a:endParaRPr lang="fr-FR" sz="1400" kern="1200" dirty="0"/>
        </a:p>
      </dsp:txBody>
      <dsp:txXfrm>
        <a:off x="5182195" y="0"/>
        <a:ext cx="1827609" cy="273844"/>
      </dsp:txXfrm>
    </dsp:sp>
    <dsp:sp modelId="{54C9CC90-B721-4F72-B212-60A2F6C54D3D}">
      <dsp:nvSpPr>
        <dsp:cNvPr id="0" name=""/>
        <dsp:cNvSpPr/>
      </dsp:nvSpPr>
      <dsp:spPr>
        <a:xfrm>
          <a:off x="6726436" y="0"/>
          <a:ext cx="2101453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avoir</a:t>
          </a:r>
          <a:endParaRPr lang="fr-FR" sz="1400" kern="1200" dirty="0"/>
        </a:p>
      </dsp:txBody>
      <dsp:txXfrm>
        <a:off x="6863358" y="0"/>
        <a:ext cx="1827609" cy="273844"/>
      </dsp:txXfrm>
    </dsp:sp>
    <dsp:sp modelId="{F9BE5416-AEBB-401E-939B-6D851C222029}">
      <dsp:nvSpPr>
        <dsp:cNvPr id="0" name=""/>
        <dsp:cNvSpPr/>
      </dsp:nvSpPr>
      <dsp:spPr>
        <a:xfrm>
          <a:off x="8407599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4521" y="0"/>
        <a:ext cx="1827609" cy="273844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5683" y="0"/>
        <a:ext cx="1827609" cy="273844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3844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2992" cy="27384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de texte</a:t>
          </a:r>
          <a:endParaRPr lang="fr-FR" sz="1400" kern="1200" dirty="0"/>
        </a:p>
      </dsp:txBody>
      <dsp:txXfrm>
        <a:off x="1819870" y="0"/>
        <a:ext cx="1827609" cy="27384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physique</a:t>
          </a:r>
          <a:endParaRPr lang="fr-FR" sz="1400" kern="1200" dirty="0"/>
        </a:p>
      </dsp:txBody>
      <dsp:txXfrm>
        <a:off x="3501033" y="0"/>
        <a:ext cx="1827609" cy="27384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fém</a:t>
          </a:r>
          <a:r>
            <a:rPr lang="fr-FR" sz="1400" kern="1200" dirty="0">
              <a:hlinkClick xmlns:r="http://schemas.openxmlformats.org/officeDocument/2006/relationships" r:id=""/>
            </a:rPr>
            <a:t> adj</a:t>
          </a:r>
          <a:endParaRPr lang="fr-FR" sz="1400" kern="1200" dirty="0"/>
        </a:p>
      </dsp:txBody>
      <dsp:txXfrm>
        <a:off x="5182195" y="0"/>
        <a:ext cx="1827609" cy="273844"/>
      </dsp:txXfrm>
    </dsp:sp>
    <dsp:sp modelId="{54C9CC90-B721-4F72-B212-60A2F6C54D3D}">
      <dsp:nvSpPr>
        <dsp:cNvPr id="0" name=""/>
        <dsp:cNvSpPr/>
      </dsp:nvSpPr>
      <dsp:spPr>
        <a:xfrm>
          <a:off x="6726436" y="0"/>
          <a:ext cx="2101453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avoir</a:t>
          </a:r>
          <a:endParaRPr lang="fr-FR" sz="1400" kern="1200" dirty="0"/>
        </a:p>
      </dsp:txBody>
      <dsp:txXfrm>
        <a:off x="6863358" y="0"/>
        <a:ext cx="1827609" cy="273844"/>
      </dsp:txXfrm>
    </dsp:sp>
    <dsp:sp modelId="{F9BE5416-AEBB-401E-939B-6D851C222029}">
      <dsp:nvSpPr>
        <dsp:cNvPr id="0" name=""/>
        <dsp:cNvSpPr/>
      </dsp:nvSpPr>
      <dsp:spPr>
        <a:xfrm>
          <a:off x="8407599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4521" y="0"/>
        <a:ext cx="1827609" cy="273844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5683" y="0"/>
        <a:ext cx="1827609" cy="273844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3844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2992" cy="27384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de texte</a:t>
          </a:r>
          <a:endParaRPr lang="fr-FR" sz="1400" kern="1200" dirty="0"/>
        </a:p>
      </dsp:txBody>
      <dsp:txXfrm>
        <a:off x="1819870" y="0"/>
        <a:ext cx="1827609" cy="27384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physique</a:t>
          </a:r>
          <a:endParaRPr lang="fr-FR" sz="1400" kern="1200" dirty="0"/>
        </a:p>
      </dsp:txBody>
      <dsp:txXfrm>
        <a:off x="3501033" y="0"/>
        <a:ext cx="1827609" cy="27384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fém</a:t>
          </a:r>
          <a:r>
            <a:rPr lang="fr-FR" sz="1400" kern="1200" dirty="0">
              <a:hlinkClick xmlns:r="http://schemas.openxmlformats.org/officeDocument/2006/relationships" r:id=""/>
            </a:rPr>
            <a:t> adj</a:t>
          </a:r>
          <a:endParaRPr lang="fr-FR" sz="1400" kern="1200" dirty="0"/>
        </a:p>
      </dsp:txBody>
      <dsp:txXfrm>
        <a:off x="5182195" y="0"/>
        <a:ext cx="1827609" cy="273844"/>
      </dsp:txXfrm>
    </dsp:sp>
    <dsp:sp modelId="{54C9CC90-B721-4F72-B212-60A2F6C54D3D}">
      <dsp:nvSpPr>
        <dsp:cNvPr id="0" name=""/>
        <dsp:cNvSpPr/>
      </dsp:nvSpPr>
      <dsp:spPr>
        <a:xfrm>
          <a:off x="6726436" y="0"/>
          <a:ext cx="2101453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avoir</a:t>
          </a:r>
          <a:endParaRPr lang="fr-FR" sz="1400" kern="1200" dirty="0"/>
        </a:p>
      </dsp:txBody>
      <dsp:txXfrm>
        <a:off x="6863358" y="0"/>
        <a:ext cx="1827609" cy="273844"/>
      </dsp:txXfrm>
    </dsp:sp>
    <dsp:sp modelId="{F9BE5416-AEBB-401E-939B-6D851C222029}">
      <dsp:nvSpPr>
        <dsp:cNvPr id="0" name=""/>
        <dsp:cNvSpPr/>
      </dsp:nvSpPr>
      <dsp:spPr>
        <a:xfrm>
          <a:off x="8407599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4521" y="0"/>
        <a:ext cx="1827609" cy="273844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5683" y="0"/>
        <a:ext cx="1827609" cy="273844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3844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2992" cy="27384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de texte</a:t>
          </a:r>
          <a:endParaRPr lang="fr-FR" sz="1400" kern="1200" dirty="0"/>
        </a:p>
      </dsp:txBody>
      <dsp:txXfrm>
        <a:off x="1819870" y="0"/>
        <a:ext cx="1827609" cy="27384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physique</a:t>
          </a:r>
          <a:endParaRPr lang="fr-FR" sz="1400" kern="1200" dirty="0"/>
        </a:p>
      </dsp:txBody>
      <dsp:txXfrm>
        <a:off x="3501033" y="0"/>
        <a:ext cx="1827609" cy="27384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fém</a:t>
          </a:r>
          <a:r>
            <a:rPr lang="fr-FR" sz="1400" kern="1200" dirty="0">
              <a:hlinkClick xmlns:r="http://schemas.openxmlformats.org/officeDocument/2006/relationships" r:id=""/>
            </a:rPr>
            <a:t> adj</a:t>
          </a:r>
          <a:endParaRPr lang="fr-FR" sz="1400" kern="1200" dirty="0"/>
        </a:p>
      </dsp:txBody>
      <dsp:txXfrm>
        <a:off x="5182195" y="0"/>
        <a:ext cx="1827609" cy="273844"/>
      </dsp:txXfrm>
    </dsp:sp>
    <dsp:sp modelId="{54C9CC90-B721-4F72-B212-60A2F6C54D3D}">
      <dsp:nvSpPr>
        <dsp:cNvPr id="0" name=""/>
        <dsp:cNvSpPr/>
      </dsp:nvSpPr>
      <dsp:spPr>
        <a:xfrm>
          <a:off x="6726436" y="0"/>
          <a:ext cx="2101453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avoir</a:t>
          </a:r>
          <a:endParaRPr lang="fr-FR" sz="1400" kern="1200" dirty="0"/>
        </a:p>
      </dsp:txBody>
      <dsp:txXfrm>
        <a:off x="6863358" y="0"/>
        <a:ext cx="1827609" cy="273844"/>
      </dsp:txXfrm>
    </dsp:sp>
    <dsp:sp modelId="{F9BE5416-AEBB-401E-939B-6D851C222029}">
      <dsp:nvSpPr>
        <dsp:cNvPr id="0" name=""/>
        <dsp:cNvSpPr/>
      </dsp:nvSpPr>
      <dsp:spPr>
        <a:xfrm>
          <a:off x="8407599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4521" y="0"/>
        <a:ext cx="1827609" cy="273844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5683" y="0"/>
        <a:ext cx="1827609" cy="273844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3844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2992" cy="27384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de texte</a:t>
          </a:r>
          <a:endParaRPr lang="fr-FR" sz="1400" kern="1200" dirty="0"/>
        </a:p>
      </dsp:txBody>
      <dsp:txXfrm>
        <a:off x="1819870" y="0"/>
        <a:ext cx="1827609" cy="27384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physique</a:t>
          </a:r>
          <a:endParaRPr lang="fr-FR" sz="1400" kern="1200" dirty="0"/>
        </a:p>
      </dsp:txBody>
      <dsp:txXfrm>
        <a:off x="3501033" y="0"/>
        <a:ext cx="1827609" cy="27384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fém</a:t>
          </a:r>
          <a:r>
            <a:rPr lang="fr-FR" sz="1400" kern="1200" dirty="0">
              <a:hlinkClick xmlns:r="http://schemas.openxmlformats.org/officeDocument/2006/relationships" r:id=""/>
            </a:rPr>
            <a:t> adj</a:t>
          </a:r>
          <a:endParaRPr lang="fr-FR" sz="1400" kern="1200" dirty="0"/>
        </a:p>
      </dsp:txBody>
      <dsp:txXfrm>
        <a:off x="5182195" y="0"/>
        <a:ext cx="1827609" cy="273844"/>
      </dsp:txXfrm>
    </dsp:sp>
    <dsp:sp modelId="{54C9CC90-B721-4F72-B212-60A2F6C54D3D}">
      <dsp:nvSpPr>
        <dsp:cNvPr id="0" name=""/>
        <dsp:cNvSpPr/>
      </dsp:nvSpPr>
      <dsp:spPr>
        <a:xfrm>
          <a:off x="6726436" y="0"/>
          <a:ext cx="2101453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avoir</a:t>
          </a:r>
          <a:endParaRPr lang="fr-FR" sz="1400" kern="1200" dirty="0"/>
        </a:p>
      </dsp:txBody>
      <dsp:txXfrm>
        <a:off x="6863358" y="0"/>
        <a:ext cx="1827609" cy="273844"/>
      </dsp:txXfrm>
    </dsp:sp>
    <dsp:sp modelId="{F9BE5416-AEBB-401E-939B-6D851C222029}">
      <dsp:nvSpPr>
        <dsp:cNvPr id="0" name=""/>
        <dsp:cNvSpPr/>
      </dsp:nvSpPr>
      <dsp:spPr>
        <a:xfrm>
          <a:off x="8407599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4521" y="0"/>
        <a:ext cx="1827609" cy="273844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5683" y="0"/>
        <a:ext cx="1827609" cy="273844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3844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2992" cy="27384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de texte</a:t>
          </a:r>
          <a:endParaRPr lang="fr-FR" sz="1400" kern="1200" dirty="0"/>
        </a:p>
      </dsp:txBody>
      <dsp:txXfrm>
        <a:off x="1819870" y="0"/>
        <a:ext cx="1827609" cy="27384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physique</a:t>
          </a:r>
          <a:endParaRPr lang="fr-FR" sz="1400" kern="1200" dirty="0"/>
        </a:p>
      </dsp:txBody>
      <dsp:txXfrm>
        <a:off x="3501033" y="0"/>
        <a:ext cx="1827609" cy="27384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fém</a:t>
          </a:r>
          <a:r>
            <a:rPr lang="fr-FR" sz="1400" kern="1200" dirty="0">
              <a:hlinkClick xmlns:r="http://schemas.openxmlformats.org/officeDocument/2006/relationships" r:id=""/>
            </a:rPr>
            <a:t> adj</a:t>
          </a:r>
          <a:endParaRPr lang="fr-FR" sz="1400" kern="1200" dirty="0"/>
        </a:p>
      </dsp:txBody>
      <dsp:txXfrm>
        <a:off x="5182195" y="0"/>
        <a:ext cx="1827609" cy="273844"/>
      </dsp:txXfrm>
    </dsp:sp>
    <dsp:sp modelId="{54C9CC90-B721-4F72-B212-60A2F6C54D3D}">
      <dsp:nvSpPr>
        <dsp:cNvPr id="0" name=""/>
        <dsp:cNvSpPr/>
      </dsp:nvSpPr>
      <dsp:spPr>
        <a:xfrm>
          <a:off x="6726436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avoir</a:t>
          </a:r>
          <a:endParaRPr lang="fr-FR" sz="1400" kern="1200" dirty="0"/>
        </a:p>
      </dsp:txBody>
      <dsp:txXfrm>
        <a:off x="6863358" y="0"/>
        <a:ext cx="1827609" cy="273844"/>
      </dsp:txXfrm>
    </dsp:sp>
    <dsp:sp modelId="{F9BE5416-AEBB-401E-939B-6D851C222029}">
      <dsp:nvSpPr>
        <dsp:cNvPr id="0" name=""/>
        <dsp:cNvSpPr/>
      </dsp:nvSpPr>
      <dsp:spPr>
        <a:xfrm>
          <a:off x="8407599" y="0"/>
          <a:ext cx="2101453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4521" y="0"/>
        <a:ext cx="1827609" cy="273844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5683" y="0"/>
        <a:ext cx="1827609" cy="273844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3844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2992" cy="27384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de texte</a:t>
          </a:r>
          <a:endParaRPr lang="fr-FR" sz="1400" kern="1200" dirty="0"/>
        </a:p>
      </dsp:txBody>
      <dsp:txXfrm>
        <a:off x="1819870" y="0"/>
        <a:ext cx="1827609" cy="27384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physique</a:t>
          </a:r>
          <a:endParaRPr lang="fr-FR" sz="1400" kern="1200" dirty="0"/>
        </a:p>
      </dsp:txBody>
      <dsp:txXfrm>
        <a:off x="3501033" y="0"/>
        <a:ext cx="1827609" cy="27384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fém</a:t>
          </a:r>
          <a:r>
            <a:rPr lang="fr-FR" sz="1400" kern="1200" dirty="0">
              <a:hlinkClick xmlns:r="http://schemas.openxmlformats.org/officeDocument/2006/relationships" r:id=""/>
            </a:rPr>
            <a:t> adj</a:t>
          </a:r>
          <a:endParaRPr lang="fr-FR" sz="1400" kern="1200" dirty="0"/>
        </a:p>
      </dsp:txBody>
      <dsp:txXfrm>
        <a:off x="5182195" y="0"/>
        <a:ext cx="1827609" cy="273844"/>
      </dsp:txXfrm>
    </dsp:sp>
    <dsp:sp modelId="{54C9CC90-B721-4F72-B212-60A2F6C54D3D}">
      <dsp:nvSpPr>
        <dsp:cNvPr id="0" name=""/>
        <dsp:cNvSpPr/>
      </dsp:nvSpPr>
      <dsp:spPr>
        <a:xfrm>
          <a:off x="6726436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avoir</a:t>
          </a:r>
          <a:endParaRPr lang="fr-FR" sz="1400" kern="1200" dirty="0"/>
        </a:p>
      </dsp:txBody>
      <dsp:txXfrm>
        <a:off x="6863358" y="0"/>
        <a:ext cx="1827609" cy="273844"/>
      </dsp:txXfrm>
    </dsp:sp>
    <dsp:sp modelId="{F9BE5416-AEBB-401E-939B-6D851C222029}">
      <dsp:nvSpPr>
        <dsp:cNvPr id="0" name=""/>
        <dsp:cNvSpPr/>
      </dsp:nvSpPr>
      <dsp:spPr>
        <a:xfrm>
          <a:off x="8407599" y="0"/>
          <a:ext cx="2101453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4521" y="0"/>
        <a:ext cx="1827609" cy="273844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5683" y="0"/>
        <a:ext cx="1827609" cy="273844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3844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2992" cy="27384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de texte</a:t>
          </a:r>
          <a:endParaRPr lang="fr-FR" sz="1400" kern="1200" dirty="0"/>
        </a:p>
      </dsp:txBody>
      <dsp:txXfrm>
        <a:off x="1819870" y="0"/>
        <a:ext cx="1827609" cy="27384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physique</a:t>
          </a:r>
          <a:endParaRPr lang="fr-FR" sz="1400" kern="1200" dirty="0"/>
        </a:p>
      </dsp:txBody>
      <dsp:txXfrm>
        <a:off x="3501033" y="0"/>
        <a:ext cx="1827609" cy="27384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fém</a:t>
          </a:r>
          <a:r>
            <a:rPr lang="fr-FR" sz="1400" kern="1200" dirty="0">
              <a:hlinkClick xmlns:r="http://schemas.openxmlformats.org/officeDocument/2006/relationships" r:id=""/>
            </a:rPr>
            <a:t> adj</a:t>
          </a:r>
          <a:endParaRPr lang="fr-FR" sz="1400" kern="1200" dirty="0"/>
        </a:p>
      </dsp:txBody>
      <dsp:txXfrm>
        <a:off x="5182195" y="0"/>
        <a:ext cx="1827609" cy="273844"/>
      </dsp:txXfrm>
    </dsp:sp>
    <dsp:sp modelId="{54C9CC90-B721-4F72-B212-60A2F6C54D3D}">
      <dsp:nvSpPr>
        <dsp:cNvPr id="0" name=""/>
        <dsp:cNvSpPr/>
      </dsp:nvSpPr>
      <dsp:spPr>
        <a:xfrm>
          <a:off x="6726436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avoir</a:t>
          </a:r>
          <a:endParaRPr lang="fr-FR" sz="1400" kern="1200" dirty="0"/>
        </a:p>
      </dsp:txBody>
      <dsp:txXfrm>
        <a:off x="6863358" y="0"/>
        <a:ext cx="1827609" cy="273844"/>
      </dsp:txXfrm>
    </dsp:sp>
    <dsp:sp modelId="{F9BE5416-AEBB-401E-939B-6D851C222029}">
      <dsp:nvSpPr>
        <dsp:cNvPr id="0" name=""/>
        <dsp:cNvSpPr/>
      </dsp:nvSpPr>
      <dsp:spPr>
        <a:xfrm>
          <a:off x="8407599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4521" y="0"/>
        <a:ext cx="1827609" cy="273844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5683" y="0"/>
        <a:ext cx="1827609" cy="2738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Vocabulaire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kern="1200" noProof="0" dirty="0"/>
            <a:t>- L’apparence physique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Grammaire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kern="1200" noProof="0" dirty="0"/>
            <a:t>- Le féminin des adjectifs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kern="1200" noProof="0" dirty="0"/>
            <a:t>- Le verbe AVOIR</a:t>
          </a:r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kern="1200" noProof="0" dirty="0"/>
            <a:t>- L’équipe de France de football féminin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633107"/>
          <a:ext cx="10128488" cy="11667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3844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2992" cy="27384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de texte</a:t>
          </a:r>
          <a:endParaRPr lang="fr-FR" sz="1400" kern="1200" dirty="0"/>
        </a:p>
      </dsp:txBody>
      <dsp:txXfrm>
        <a:off x="1819870" y="0"/>
        <a:ext cx="1827609" cy="27384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physique</a:t>
          </a:r>
          <a:endParaRPr lang="fr-FR" sz="1400" kern="1200" dirty="0"/>
        </a:p>
      </dsp:txBody>
      <dsp:txXfrm>
        <a:off x="3501033" y="0"/>
        <a:ext cx="1827609" cy="27384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fém</a:t>
          </a:r>
          <a:r>
            <a:rPr lang="fr-FR" sz="1400" kern="1200" dirty="0">
              <a:hlinkClick xmlns:r="http://schemas.openxmlformats.org/officeDocument/2006/relationships" r:id=""/>
            </a:rPr>
            <a:t> adj</a:t>
          </a:r>
          <a:endParaRPr lang="fr-FR" sz="1400" kern="1200" dirty="0"/>
        </a:p>
      </dsp:txBody>
      <dsp:txXfrm>
        <a:off x="5182195" y="0"/>
        <a:ext cx="1827609" cy="273844"/>
      </dsp:txXfrm>
    </dsp:sp>
    <dsp:sp modelId="{54C9CC90-B721-4F72-B212-60A2F6C54D3D}">
      <dsp:nvSpPr>
        <dsp:cNvPr id="0" name=""/>
        <dsp:cNvSpPr/>
      </dsp:nvSpPr>
      <dsp:spPr>
        <a:xfrm>
          <a:off x="6726436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avoir</a:t>
          </a:r>
          <a:endParaRPr lang="fr-FR" sz="1400" kern="1200" dirty="0"/>
        </a:p>
      </dsp:txBody>
      <dsp:txXfrm>
        <a:off x="6863358" y="0"/>
        <a:ext cx="1827609" cy="273844"/>
      </dsp:txXfrm>
    </dsp:sp>
    <dsp:sp modelId="{F9BE5416-AEBB-401E-939B-6D851C222029}">
      <dsp:nvSpPr>
        <dsp:cNvPr id="0" name=""/>
        <dsp:cNvSpPr/>
      </dsp:nvSpPr>
      <dsp:spPr>
        <a:xfrm>
          <a:off x="8407599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4521" y="0"/>
        <a:ext cx="1827609" cy="273844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5683" y="0"/>
        <a:ext cx="1827609" cy="27384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3844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2992" cy="27384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de texte</a:t>
          </a:r>
          <a:endParaRPr lang="fr-FR" sz="1400" kern="1200" dirty="0"/>
        </a:p>
      </dsp:txBody>
      <dsp:txXfrm>
        <a:off x="1819870" y="0"/>
        <a:ext cx="1827609" cy="27384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physique</a:t>
          </a:r>
          <a:endParaRPr lang="fr-FR" sz="1400" kern="1200" dirty="0"/>
        </a:p>
      </dsp:txBody>
      <dsp:txXfrm>
        <a:off x="3501033" y="0"/>
        <a:ext cx="1827609" cy="27384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fém</a:t>
          </a:r>
          <a:r>
            <a:rPr lang="fr-FR" sz="1400" kern="1200" dirty="0">
              <a:hlinkClick xmlns:r="http://schemas.openxmlformats.org/officeDocument/2006/relationships" r:id=""/>
            </a:rPr>
            <a:t> adj</a:t>
          </a:r>
          <a:endParaRPr lang="fr-FR" sz="1400" kern="1200" dirty="0"/>
        </a:p>
      </dsp:txBody>
      <dsp:txXfrm>
        <a:off x="5182195" y="0"/>
        <a:ext cx="1827609" cy="273844"/>
      </dsp:txXfrm>
    </dsp:sp>
    <dsp:sp modelId="{54C9CC90-B721-4F72-B212-60A2F6C54D3D}">
      <dsp:nvSpPr>
        <dsp:cNvPr id="0" name=""/>
        <dsp:cNvSpPr/>
      </dsp:nvSpPr>
      <dsp:spPr>
        <a:xfrm>
          <a:off x="6726436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avoir</a:t>
          </a:r>
          <a:endParaRPr lang="fr-FR" sz="1400" kern="1200" dirty="0"/>
        </a:p>
      </dsp:txBody>
      <dsp:txXfrm>
        <a:off x="6863358" y="0"/>
        <a:ext cx="1827609" cy="273844"/>
      </dsp:txXfrm>
    </dsp:sp>
    <dsp:sp modelId="{F9BE5416-AEBB-401E-939B-6D851C222029}">
      <dsp:nvSpPr>
        <dsp:cNvPr id="0" name=""/>
        <dsp:cNvSpPr/>
      </dsp:nvSpPr>
      <dsp:spPr>
        <a:xfrm>
          <a:off x="8407599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4521" y="0"/>
        <a:ext cx="1827609" cy="273844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5683" y="0"/>
        <a:ext cx="1827609" cy="27384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ask</a:t>
          </a:r>
          <a:r>
            <a:rPr lang="fr-FR" sz="2500" kern="1200" dirty="0"/>
            <a:t> for </a:t>
          </a:r>
          <a:r>
            <a:rPr lang="fr-FR" sz="2500" kern="1200" dirty="0" err="1"/>
            <a:t>one’s</a:t>
          </a:r>
          <a:r>
            <a:rPr lang="fr-FR" sz="2500" kern="1200" dirty="0"/>
            <a:t> </a:t>
          </a:r>
          <a:r>
            <a:rPr lang="fr-FR" sz="2500" kern="1200" dirty="0" err="1"/>
            <a:t>age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describe</a:t>
          </a:r>
          <a:r>
            <a:rPr lang="fr-FR" sz="2500" kern="1200" dirty="0"/>
            <a:t> </a:t>
          </a:r>
          <a:r>
            <a:rPr lang="fr-FR" sz="2500" kern="1200" dirty="0" err="1"/>
            <a:t>someone</a:t>
          </a:r>
          <a:r>
            <a:rPr lang="fr-FR" sz="2500" kern="1200" dirty="0"/>
            <a:t>. 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tell </a:t>
          </a:r>
          <a:r>
            <a:rPr lang="fr-FR" sz="2500" kern="1200" dirty="0" err="1"/>
            <a:t>similarities</a:t>
          </a:r>
          <a:r>
            <a:rPr lang="fr-FR" sz="2500" kern="1200" dirty="0"/>
            <a:t> and </a:t>
          </a:r>
          <a:r>
            <a:rPr lang="fr-FR" sz="2500" kern="1200" dirty="0" err="1"/>
            <a:t>differences</a:t>
          </a:r>
          <a:r>
            <a:rPr lang="fr-FR" sz="2500" kern="1200" dirty="0"/>
            <a:t> </a:t>
          </a:r>
          <a:r>
            <a:rPr lang="fr-FR" sz="2500" kern="1200" dirty="0" err="1"/>
            <a:t>between</a:t>
          </a:r>
          <a:r>
            <a:rPr lang="fr-FR" sz="2500" kern="1200" dirty="0"/>
            <a:t> 2 people.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3844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2992" cy="273844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de texte</a:t>
          </a:r>
          <a:endParaRPr lang="fr-FR" sz="1400" kern="1200" dirty="0"/>
        </a:p>
      </dsp:txBody>
      <dsp:txXfrm>
        <a:off x="1819870" y="0"/>
        <a:ext cx="1827609" cy="273844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physique</a:t>
          </a:r>
          <a:endParaRPr lang="fr-FR" sz="1400" kern="1200" dirty="0"/>
        </a:p>
      </dsp:txBody>
      <dsp:txXfrm>
        <a:off x="3501033" y="0"/>
        <a:ext cx="1827609" cy="273844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fém</a:t>
          </a:r>
          <a:r>
            <a:rPr lang="fr-FR" sz="1400" kern="1200" dirty="0">
              <a:hlinkClick xmlns:r="http://schemas.openxmlformats.org/officeDocument/2006/relationships" r:id=""/>
            </a:rPr>
            <a:t> adj</a:t>
          </a:r>
          <a:endParaRPr lang="fr-FR" sz="1400" kern="1200" dirty="0"/>
        </a:p>
      </dsp:txBody>
      <dsp:txXfrm>
        <a:off x="5182195" y="0"/>
        <a:ext cx="1827609" cy="273844"/>
      </dsp:txXfrm>
    </dsp:sp>
    <dsp:sp modelId="{54C9CC90-B721-4F72-B212-60A2F6C54D3D}">
      <dsp:nvSpPr>
        <dsp:cNvPr id="0" name=""/>
        <dsp:cNvSpPr/>
      </dsp:nvSpPr>
      <dsp:spPr>
        <a:xfrm>
          <a:off x="6726436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avoir</a:t>
          </a:r>
          <a:endParaRPr lang="fr-FR" sz="1400" kern="1200" dirty="0"/>
        </a:p>
      </dsp:txBody>
      <dsp:txXfrm>
        <a:off x="6863358" y="0"/>
        <a:ext cx="1827609" cy="273844"/>
      </dsp:txXfrm>
    </dsp:sp>
    <dsp:sp modelId="{F9BE5416-AEBB-401E-939B-6D851C222029}">
      <dsp:nvSpPr>
        <dsp:cNvPr id="0" name=""/>
        <dsp:cNvSpPr/>
      </dsp:nvSpPr>
      <dsp:spPr>
        <a:xfrm>
          <a:off x="8407599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4521" y="0"/>
        <a:ext cx="1827609" cy="273844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3844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5683" y="0"/>
        <a:ext cx="1827609" cy="27384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F2CCDB-B978-444A-B4BC-2591B8A21B70}">
      <dsp:nvSpPr>
        <dsp:cNvPr id="0" name=""/>
        <dsp:cNvSpPr/>
      </dsp:nvSpPr>
      <dsp:spPr>
        <a:xfrm>
          <a:off x="4389119" y="3977"/>
          <a:ext cx="6583680" cy="59440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L’équipe de France de football féminin</a:t>
          </a:r>
        </a:p>
      </dsp:txBody>
      <dsp:txXfrm>
        <a:off x="4389119" y="78278"/>
        <a:ext cx="6360778" cy="445803"/>
      </dsp:txXfrm>
    </dsp:sp>
    <dsp:sp modelId="{EDE39205-71E5-4937-B06F-8392E7CCB7A6}">
      <dsp:nvSpPr>
        <dsp:cNvPr id="0" name=""/>
        <dsp:cNvSpPr/>
      </dsp:nvSpPr>
      <dsp:spPr>
        <a:xfrm>
          <a:off x="0" y="3977"/>
          <a:ext cx="4389120" cy="59440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rtlCol="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/>
            <a:t>I</a:t>
          </a:r>
          <a:r>
            <a:rPr lang="fr-FR" sz="2800" kern="1200" noProof="0" dirty="0"/>
            <a:t>. </a:t>
          </a:r>
          <a:r>
            <a:rPr lang="fr-FR" sz="2800" b="1" kern="1200" noProof="0" dirty="0"/>
            <a:t>Starter</a:t>
          </a:r>
        </a:p>
      </dsp:txBody>
      <dsp:txXfrm>
        <a:off x="29016" y="32993"/>
        <a:ext cx="4331088" cy="536373"/>
      </dsp:txXfrm>
    </dsp:sp>
    <dsp:sp modelId="{742FB3B0-6FD8-408E-8721-D5199FBB3015}">
      <dsp:nvSpPr>
        <dsp:cNvPr id="0" name=""/>
        <dsp:cNvSpPr/>
      </dsp:nvSpPr>
      <dsp:spPr>
        <a:xfrm>
          <a:off x="4389119" y="657822"/>
          <a:ext cx="6583680" cy="59440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1790080"/>
            <a:satOff val="8042"/>
            <a:lumOff val="553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1790080"/>
              <a:satOff val="8042"/>
              <a:lumOff val="55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Recherche des phrases clés 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600" kern="1200" noProof="0" dirty="0"/>
        </a:p>
      </dsp:txBody>
      <dsp:txXfrm>
        <a:off x="4389119" y="732123"/>
        <a:ext cx="6360778" cy="445803"/>
      </dsp:txXfrm>
    </dsp:sp>
    <dsp:sp modelId="{C644F5C4-73C6-417F-93C2-2858423C1C52}">
      <dsp:nvSpPr>
        <dsp:cNvPr id="0" name=""/>
        <dsp:cNvSpPr/>
      </dsp:nvSpPr>
      <dsp:spPr>
        <a:xfrm>
          <a:off x="0" y="657822"/>
          <a:ext cx="4389120" cy="594405"/>
        </a:xfrm>
        <a:prstGeom prst="roundRect">
          <a:avLst/>
        </a:prstGeom>
        <a:gradFill rotWithShape="0">
          <a:gsLst>
            <a:gs pos="0">
              <a:schemeClr val="accent5">
                <a:hueOff val="-1655646"/>
                <a:satOff val="6635"/>
                <a:lumOff val="1438"/>
                <a:alphaOff val="0"/>
                <a:tint val="50000"/>
                <a:satMod val="300000"/>
              </a:schemeClr>
            </a:gs>
            <a:gs pos="35000">
              <a:schemeClr val="accent5">
                <a:hueOff val="-1655646"/>
                <a:satOff val="6635"/>
                <a:lumOff val="1438"/>
                <a:alphaOff val="0"/>
                <a:tint val="37000"/>
                <a:satMod val="300000"/>
              </a:schemeClr>
            </a:gs>
            <a:gs pos="100000">
              <a:schemeClr val="accent5">
                <a:hueOff val="-1655646"/>
                <a:satOff val="6635"/>
                <a:lumOff val="143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rtlCol="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/>
            <a:t>II. Compréhension de texte</a:t>
          </a:r>
        </a:p>
      </dsp:txBody>
      <dsp:txXfrm>
        <a:off x="29016" y="686838"/>
        <a:ext cx="4331088" cy="536373"/>
      </dsp:txXfrm>
    </dsp:sp>
    <dsp:sp modelId="{74C0D205-1996-4A8E-9620-0EDAC68C4FAF}">
      <dsp:nvSpPr>
        <dsp:cNvPr id="0" name=""/>
        <dsp:cNvSpPr/>
      </dsp:nvSpPr>
      <dsp:spPr>
        <a:xfrm>
          <a:off x="4389119" y="1311668"/>
          <a:ext cx="6583680" cy="59440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3580161"/>
            <a:satOff val="16084"/>
            <a:lumOff val="1106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3580161"/>
              <a:satOff val="16084"/>
              <a:lumOff val="110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La description physique</a:t>
          </a:r>
        </a:p>
      </dsp:txBody>
      <dsp:txXfrm>
        <a:off x="4389119" y="1385969"/>
        <a:ext cx="6360778" cy="445803"/>
      </dsp:txXfrm>
    </dsp:sp>
    <dsp:sp modelId="{492C0869-27A6-472B-BF75-80A3872E9FA8}">
      <dsp:nvSpPr>
        <dsp:cNvPr id="0" name=""/>
        <dsp:cNvSpPr/>
      </dsp:nvSpPr>
      <dsp:spPr>
        <a:xfrm>
          <a:off x="0" y="1311668"/>
          <a:ext cx="4389120" cy="594405"/>
        </a:xfrm>
        <a:prstGeom prst="roundRect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tint val="50000"/>
                <a:satMod val="300000"/>
              </a:schemeClr>
            </a:gs>
            <a:gs pos="35000">
              <a:schemeClr val="accent5">
                <a:hueOff val="-3311292"/>
                <a:satOff val="13270"/>
                <a:lumOff val="2876"/>
                <a:alphaOff val="0"/>
                <a:tint val="37000"/>
                <a:satMod val="30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rtlCol="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/>
            <a:t>III. Vocabulaire</a:t>
          </a:r>
        </a:p>
      </dsp:txBody>
      <dsp:txXfrm>
        <a:off x="29016" y="1340684"/>
        <a:ext cx="4331088" cy="536373"/>
      </dsp:txXfrm>
    </dsp:sp>
    <dsp:sp modelId="{DE5112FC-AB06-4CA6-A953-863C17F7ACEB}">
      <dsp:nvSpPr>
        <dsp:cNvPr id="0" name=""/>
        <dsp:cNvSpPr/>
      </dsp:nvSpPr>
      <dsp:spPr>
        <a:xfrm>
          <a:off x="4389119" y="1965513"/>
          <a:ext cx="6583680" cy="59440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5370241"/>
            <a:satOff val="24126"/>
            <a:lumOff val="1658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5370241"/>
              <a:satOff val="24126"/>
              <a:lumOff val="165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 féminin des adjectifs</a:t>
          </a:r>
        </a:p>
      </dsp:txBody>
      <dsp:txXfrm>
        <a:off x="4389119" y="2039814"/>
        <a:ext cx="6360778" cy="445803"/>
      </dsp:txXfrm>
    </dsp:sp>
    <dsp:sp modelId="{406DDC90-FBEF-4223-9348-1D2D3CDD1076}">
      <dsp:nvSpPr>
        <dsp:cNvPr id="0" name=""/>
        <dsp:cNvSpPr/>
      </dsp:nvSpPr>
      <dsp:spPr>
        <a:xfrm>
          <a:off x="0" y="1965513"/>
          <a:ext cx="4389120" cy="594405"/>
        </a:xfrm>
        <a:prstGeom prst="round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rtlCol="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/>
            <a:t>IV. Grammaire</a:t>
          </a:r>
        </a:p>
      </dsp:txBody>
      <dsp:txXfrm>
        <a:off x="29016" y="1994529"/>
        <a:ext cx="4331088" cy="536373"/>
      </dsp:txXfrm>
    </dsp:sp>
    <dsp:sp modelId="{05E7FAE7-CFC4-49BA-AB1B-15D55EA80938}">
      <dsp:nvSpPr>
        <dsp:cNvPr id="0" name=""/>
        <dsp:cNvSpPr/>
      </dsp:nvSpPr>
      <dsp:spPr>
        <a:xfrm>
          <a:off x="4389119" y="2619359"/>
          <a:ext cx="6583680" cy="59440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7160321"/>
            <a:satOff val="32169"/>
            <a:lumOff val="2211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7160321"/>
              <a:satOff val="32169"/>
              <a:lumOff val="221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 verbe AVOIR</a:t>
          </a:r>
        </a:p>
      </dsp:txBody>
      <dsp:txXfrm>
        <a:off x="4389119" y="2693660"/>
        <a:ext cx="6360778" cy="445803"/>
      </dsp:txXfrm>
    </dsp:sp>
    <dsp:sp modelId="{5732C6D3-5C2D-4784-9EFA-4E8BD6F78C79}">
      <dsp:nvSpPr>
        <dsp:cNvPr id="0" name=""/>
        <dsp:cNvSpPr/>
      </dsp:nvSpPr>
      <dsp:spPr>
        <a:xfrm>
          <a:off x="0" y="2619359"/>
          <a:ext cx="4389120" cy="594405"/>
        </a:xfrm>
        <a:prstGeom prst="roundRect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tint val="50000"/>
                <a:satMod val="300000"/>
              </a:schemeClr>
            </a:gs>
            <a:gs pos="35000">
              <a:schemeClr val="accent5">
                <a:hueOff val="-6622584"/>
                <a:satOff val="26541"/>
                <a:lumOff val="5752"/>
                <a:alphaOff val="0"/>
                <a:tint val="37000"/>
                <a:satMod val="30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rtlCol="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/>
            <a:t>V. Grammaire</a:t>
          </a:r>
        </a:p>
      </dsp:txBody>
      <dsp:txXfrm>
        <a:off x="29016" y="2648375"/>
        <a:ext cx="4331088" cy="536373"/>
      </dsp:txXfrm>
    </dsp:sp>
    <dsp:sp modelId="{A073C962-E766-49F6-82B3-9E4A1CF55614}">
      <dsp:nvSpPr>
        <dsp:cNvPr id="0" name=""/>
        <dsp:cNvSpPr/>
      </dsp:nvSpPr>
      <dsp:spPr>
        <a:xfrm>
          <a:off x="4389119" y="3273205"/>
          <a:ext cx="6583680" cy="59440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8950401"/>
            <a:satOff val="40211"/>
            <a:lumOff val="2764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8950401"/>
              <a:satOff val="40211"/>
              <a:lumOff val="276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600" kern="1200" noProof="0" dirty="0"/>
        </a:p>
      </dsp:txBody>
      <dsp:txXfrm>
        <a:off x="4389119" y="3347506"/>
        <a:ext cx="6360778" cy="445803"/>
      </dsp:txXfrm>
    </dsp:sp>
    <dsp:sp modelId="{5D998F14-C9BB-4F31-96EF-00F9315C7B23}">
      <dsp:nvSpPr>
        <dsp:cNvPr id="0" name=""/>
        <dsp:cNvSpPr/>
      </dsp:nvSpPr>
      <dsp:spPr>
        <a:xfrm>
          <a:off x="0" y="3273205"/>
          <a:ext cx="4389120" cy="594405"/>
        </a:xfrm>
        <a:prstGeom prst="roundRect">
          <a:avLst/>
        </a:prstGeom>
        <a:gradFill rotWithShape="0">
          <a:gsLst>
            <a:gs pos="0">
              <a:schemeClr val="accent5">
                <a:hueOff val="-8278230"/>
                <a:satOff val="33176"/>
                <a:lumOff val="7190"/>
                <a:alphaOff val="0"/>
                <a:tint val="50000"/>
                <a:satMod val="300000"/>
              </a:schemeClr>
            </a:gs>
            <a:gs pos="35000">
              <a:schemeClr val="accent5">
                <a:hueOff val="-8278230"/>
                <a:satOff val="33176"/>
                <a:lumOff val="7190"/>
                <a:alphaOff val="0"/>
                <a:tint val="37000"/>
                <a:satMod val="300000"/>
              </a:schemeClr>
            </a:gs>
            <a:gs pos="100000">
              <a:schemeClr val="accent5">
                <a:hueOff val="-8278230"/>
                <a:satOff val="33176"/>
                <a:lumOff val="719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rtlCol="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/>
            <a:t>VI. Phonétique</a:t>
          </a:r>
        </a:p>
      </dsp:txBody>
      <dsp:txXfrm>
        <a:off x="29016" y="3302221"/>
        <a:ext cx="4331088" cy="536373"/>
      </dsp:txXfrm>
    </dsp:sp>
    <dsp:sp modelId="{7905555F-2CE9-4DA7-B685-E6FBA3AF4BD8}">
      <dsp:nvSpPr>
        <dsp:cNvPr id="0" name=""/>
        <dsp:cNvSpPr/>
      </dsp:nvSpPr>
      <dsp:spPr>
        <a:xfrm>
          <a:off x="4389119" y="3927050"/>
          <a:ext cx="6583680" cy="59440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Écrire une annonce pour jouer dans un film</a:t>
          </a:r>
        </a:p>
      </dsp:txBody>
      <dsp:txXfrm>
        <a:off x="4389119" y="4001351"/>
        <a:ext cx="6360778" cy="445803"/>
      </dsp:txXfrm>
    </dsp:sp>
    <dsp:sp modelId="{4BAF4F94-7A3D-4675-8CFB-DD4062F8D59B}">
      <dsp:nvSpPr>
        <dsp:cNvPr id="0" name=""/>
        <dsp:cNvSpPr/>
      </dsp:nvSpPr>
      <dsp:spPr>
        <a:xfrm>
          <a:off x="0" y="3927050"/>
          <a:ext cx="4389120" cy="594405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rtlCol="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/>
            <a:t>VII. Production</a:t>
          </a:r>
        </a:p>
      </dsp:txBody>
      <dsp:txXfrm>
        <a:off x="29016" y="3956066"/>
        <a:ext cx="4331088" cy="5363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18" tIns="47108" rIns="94218" bIns="47108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471054"/>
          </a:xfrm>
          <a:prstGeom prst="rect">
            <a:avLst/>
          </a:prstGeom>
        </p:spPr>
        <p:txBody>
          <a:bodyPr vert="horz" lIns="94218" tIns="47108" rIns="94218" bIns="47108" rtlCol="0"/>
          <a:lstStyle>
            <a:lvl1pPr algn="r">
              <a:defRPr sz="1200"/>
            </a:lvl1pPr>
          </a:lstStyle>
          <a:p>
            <a:fld id="{005A8A6B-6205-4E0B-9CDE-55C90DCFE1ED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18" tIns="47108" rIns="94218" bIns="47108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18" tIns="47108" rIns="94218" bIns="47108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917423"/>
            <a:ext cx="3077739" cy="471053"/>
          </a:xfrm>
          <a:prstGeom prst="rect">
            <a:avLst/>
          </a:prstGeom>
        </p:spPr>
        <p:txBody>
          <a:bodyPr vert="horz" lIns="94218" tIns="47108" rIns="94218" bIns="47108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3093" y="8917423"/>
            <a:ext cx="3077739" cy="471053"/>
          </a:xfrm>
          <a:prstGeom prst="rect">
            <a:avLst/>
          </a:prstGeom>
        </p:spPr>
        <p:txBody>
          <a:bodyPr vert="horz" lIns="94218" tIns="47108" rIns="94218" bIns="47108" rtlCol="0" anchor="b"/>
          <a:lstStyle>
            <a:lvl1pPr algn="r">
              <a:defRPr sz="1200"/>
            </a:lvl1pPr>
          </a:lstStyle>
          <a:p>
            <a:fld id="{AE1A6476-7631-45BF-BE6D-D66A26E0A10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5765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9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92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2955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2452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0059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5476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8426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8426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248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82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997973"/>
            <a:ext cx="8404122" cy="498495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7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C4AA-FCB9-4DF9-8853-373B9D96CFFF}" type="datetime1">
              <a:rPr lang="fr-FR" smtClean="0"/>
              <a:t>13/01/2024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1/13/2024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4C133-7736-C540-A145-700120466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9AB49-3550-4C35-7515-6C67C88908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4F0B4C-BD52-F3E6-705D-0691932D7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2597D-75EC-4056-98EA-323E2E9AD300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CD80B8-EE06-A1F9-8B9D-9CA5657C7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A8FC8-0A3E-C7B3-FBDE-28F478BFF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E0F0B-BFDE-4935-8CDE-0C4F9BE53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06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965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424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22096"/>
            <a:ext cx="10691265" cy="112793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5383" y="2128684"/>
            <a:ext cx="5304417" cy="384441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28684"/>
            <a:ext cx="5219700" cy="384441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472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87" y="929148"/>
            <a:ext cx="10640005" cy="7615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4" y="1681163"/>
            <a:ext cx="5282192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5384" y="2505075"/>
            <a:ext cx="5282192" cy="342377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4237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144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724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970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426" y="781665"/>
            <a:ext cx="4093599" cy="122345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8258" y="2315497"/>
            <a:ext cx="4093599" cy="35534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965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342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342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452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22096"/>
            <a:ext cx="10691265" cy="13710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93126"/>
            <a:ext cx="10691265" cy="3636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2F3E8B1C-86EF-43CF-8304-249481088644}" type="datetimeFigureOut">
              <a:rPr lang="en-US" smtClean="0"/>
              <a:pPr/>
              <a:t>1/13/2024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3975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75" r:id="rId5"/>
    <p:sldLayoutId id="2147483680" r:id="rId6"/>
    <p:sldLayoutId id="2147483676" r:id="rId7"/>
    <p:sldLayoutId id="2147483677" r:id="rId8"/>
    <p:sldLayoutId id="2147483678" r:id="rId9"/>
    <p:sldLayoutId id="2147483679" r:id="rId10"/>
    <p:sldLayoutId id="214748368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1BC37-9CB5-4CE4-96B4-896BAFA69F4B}" type="datetime1">
              <a:rPr lang="fr-FR" smtClean="0"/>
              <a:t>13/01/2024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1/13/2024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1E0C4C-1FDA-13CC-67F5-C8A8037FC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38B524-8144-59BC-EB6B-D78A17CB2D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22FECA-FEE6-185A-1122-86C155E4C8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E2597D-75EC-4056-98EA-323E2E9AD300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CDD3C3-7EE8-975A-3AFA-3467D9F16E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72B06-CBB1-8901-F5AE-3597A164B3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E0F0B-BFDE-4935-8CDE-0C4F9BE53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514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3" Type="http://schemas.openxmlformats.org/officeDocument/2006/relationships/slideLayout" Target="../slideLayouts/slideLayout12.xml"/><Relationship Id="rId7" Type="http://schemas.openxmlformats.org/officeDocument/2006/relationships/diagramData" Target="../diagrams/data1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4.png"/><Relationship Id="rId11" Type="http://schemas.microsoft.com/office/2007/relationships/diagramDrawing" Target="../diagrams/drawing13.xml"/><Relationship Id="rId5" Type="http://schemas.openxmlformats.org/officeDocument/2006/relationships/image" Target="../media/image23.png"/><Relationship Id="rId10" Type="http://schemas.openxmlformats.org/officeDocument/2006/relationships/diagramColors" Target="../diagrams/colors13.xml"/><Relationship Id="rId4" Type="http://schemas.openxmlformats.org/officeDocument/2006/relationships/image" Target="../media/image22.png"/><Relationship Id="rId9" Type="http://schemas.openxmlformats.org/officeDocument/2006/relationships/diagramQuickStyle" Target="../diagrams/quickStyle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4.xml"/><Relationship Id="rId3" Type="http://schemas.openxmlformats.org/officeDocument/2006/relationships/slideLayout" Target="../slideLayouts/slideLayout4.xml"/><Relationship Id="rId7" Type="http://schemas.openxmlformats.org/officeDocument/2006/relationships/diagramLayout" Target="../diagrams/layout1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diagramData" Target="../diagrams/data14.xml"/><Relationship Id="rId5" Type="http://schemas.openxmlformats.org/officeDocument/2006/relationships/image" Target="../media/image24.png"/><Relationship Id="rId10" Type="http://schemas.microsoft.com/office/2007/relationships/diagramDrawing" Target="../diagrams/drawing14.xml"/><Relationship Id="rId4" Type="http://schemas.openxmlformats.org/officeDocument/2006/relationships/image" Target="../media/image23.png"/><Relationship Id="rId9" Type="http://schemas.openxmlformats.org/officeDocument/2006/relationships/diagramColors" Target="../diagrams/colors1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5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15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diagramData" Target="../diagrams/data15.xml"/><Relationship Id="rId5" Type="http://schemas.openxmlformats.org/officeDocument/2006/relationships/image" Target="../media/image24.png"/><Relationship Id="rId10" Type="http://schemas.microsoft.com/office/2007/relationships/diagramDrawing" Target="../diagrams/drawing15.xml"/><Relationship Id="rId4" Type="http://schemas.openxmlformats.org/officeDocument/2006/relationships/image" Target="../media/image25.png"/><Relationship Id="rId9" Type="http://schemas.openxmlformats.org/officeDocument/2006/relationships/diagramColors" Target="../diagrams/colors1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6.xml"/><Relationship Id="rId9" Type="http://schemas.openxmlformats.org/officeDocument/2006/relationships/image" Target="../media/image12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7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1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17.xml"/><Relationship Id="rId5" Type="http://schemas.openxmlformats.org/officeDocument/2006/relationships/image" Target="../media/image27.png"/><Relationship Id="rId10" Type="http://schemas.microsoft.com/office/2007/relationships/diagramDrawing" Target="../diagrams/drawing17.xml"/><Relationship Id="rId4" Type="http://schemas.openxmlformats.org/officeDocument/2006/relationships/image" Target="../media/image26.png"/><Relationship Id="rId9" Type="http://schemas.openxmlformats.org/officeDocument/2006/relationships/diagramColors" Target="../diagrams/colors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9.xml"/><Relationship Id="rId3" Type="http://schemas.openxmlformats.org/officeDocument/2006/relationships/image" Target="../media/image29.gif"/><Relationship Id="rId7" Type="http://schemas.openxmlformats.org/officeDocument/2006/relationships/diagramQuickStyle" Target="../diagrams/quickStyle19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9.xml"/><Relationship Id="rId5" Type="http://schemas.openxmlformats.org/officeDocument/2006/relationships/diagramData" Target="../diagrams/data19.xml"/><Relationship Id="rId4" Type="http://schemas.openxmlformats.org/officeDocument/2006/relationships/image" Target="../media/image19.gif"/><Relationship Id="rId9" Type="http://schemas.microsoft.com/office/2007/relationships/diagramDrawing" Target="../diagrams/drawing19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13" Type="http://schemas.openxmlformats.org/officeDocument/2006/relationships/diagramQuickStyle" Target="../diagrams/quickStyle20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4.png"/><Relationship Id="rId12" Type="http://schemas.openxmlformats.org/officeDocument/2006/relationships/diagramLayout" Target="../diagrams/layout20.xml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6" Type="http://schemas.openxmlformats.org/officeDocument/2006/relationships/hyperlink" Target="http://www.wordwall.net/fr/resource/34338362" TargetMode="External"/><Relationship Id="rId11" Type="http://schemas.openxmlformats.org/officeDocument/2006/relationships/diagramData" Target="../diagrams/data20.xml"/><Relationship Id="rId5" Type="http://schemas.openxmlformats.org/officeDocument/2006/relationships/image" Target="../media/image31.png"/><Relationship Id="rId15" Type="http://schemas.microsoft.com/office/2007/relationships/diagramDrawing" Target="../diagrams/drawing20.xml"/><Relationship Id="rId10" Type="http://schemas.openxmlformats.org/officeDocument/2006/relationships/image" Target="../media/image29.gif"/><Relationship Id="rId4" Type="http://schemas.openxmlformats.org/officeDocument/2006/relationships/image" Target="../media/image30.png"/><Relationship Id="rId9" Type="http://schemas.openxmlformats.org/officeDocument/2006/relationships/image" Target="../media/image32.jpeg"/><Relationship Id="rId14" Type="http://schemas.openxmlformats.org/officeDocument/2006/relationships/diagramColors" Target="../diagrams/colors20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1.xml"/><Relationship Id="rId3" Type="http://schemas.openxmlformats.org/officeDocument/2006/relationships/image" Target="../media/image19.gif"/><Relationship Id="rId7" Type="http://schemas.openxmlformats.org/officeDocument/2006/relationships/diagramColors" Target="../diagrams/colors21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1.xml"/><Relationship Id="rId5" Type="http://schemas.openxmlformats.org/officeDocument/2006/relationships/diagramLayout" Target="../diagrams/layout21.xml"/><Relationship Id="rId4" Type="http://schemas.openxmlformats.org/officeDocument/2006/relationships/diagramData" Target="../diagrams/data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3.xml"/><Relationship Id="rId3" Type="http://schemas.openxmlformats.org/officeDocument/2006/relationships/hyperlink" Target="https://play.kahoot.it/v2/?quizId=43725ed0-7d90-40de-83d4-b4226ee090c6" TargetMode="External"/><Relationship Id="rId7" Type="http://schemas.openxmlformats.org/officeDocument/2006/relationships/diagramColors" Target="../diagrams/colors23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3.xml"/><Relationship Id="rId5" Type="http://schemas.openxmlformats.org/officeDocument/2006/relationships/diagramLayout" Target="../diagrams/layout23.xml"/><Relationship Id="rId4" Type="http://schemas.openxmlformats.org/officeDocument/2006/relationships/diagramData" Target="../diagrams/data2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4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2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24.xml"/><Relationship Id="rId5" Type="http://schemas.openxmlformats.org/officeDocument/2006/relationships/image" Target="../media/image27.png"/><Relationship Id="rId10" Type="http://schemas.microsoft.com/office/2007/relationships/diagramDrawing" Target="../diagrams/drawing24.xml"/><Relationship Id="rId4" Type="http://schemas.openxmlformats.org/officeDocument/2006/relationships/image" Target="../media/image26.png"/><Relationship Id="rId9" Type="http://schemas.openxmlformats.org/officeDocument/2006/relationships/diagramColors" Target="../diagrams/colors2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5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2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25.xml"/><Relationship Id="rId5" Type="http://schemas.openxmlformats.org/officeDocument/2006/relationships/image" Target="../media/image20.png"/><Relationship Id="rId10" Type="http://schemas.microsoft.com/office/2007/relationships/diagramDrawing" Target="../diagrams/drawing25.xml"/><Relationship Id="rId4" Type="http://schemas.openxmlformats.org/officeDocument/2006/relationships/image" Target="../media/image19.gif"/><Relationship Id="rId9" Type="http://schemas.openxmlformats.org/officeDocument/2006/relationships/diagramColors" Target="../diagrams/colors2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6.xml"/><Relationship Id="rId9" Type="http://schemas.openxmlformats.org/officeDocument/2006/relationships/image" Target="../media/image12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7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2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27.xml"/><Relationship Id="rId5" Type="http://schemas.openxmlformats.org/officeDocument/2006/relationships/image" Target="../media/image27.png"/><Relationship Id="rId10" Type="http://schemas.microsoft.com/office/2007/relationships/diagramDrawing" Target="../diagrams/drawing27.xml"/><Relationship Id="rId4" Type="http://schemas.openxmlformats.org/officeDocument/2006/relationships/image" Target="../media/image35.jpeg"/><Relationship Id="rId9" Type="http://schemas.openxmlformats.org/officeDocument/2006/relationships/diagramColors" Target="../diagrams/colors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8.xml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8.xml"/><Relationship Id="rId5" Type="http://schemas.openxmlformats.org/officeDocument/2006/relationships/diagramColors" Target="../diagrams/colors28.xml"/><Relationship Id="rId4" Type="http://schemas.openxmlformats.org/officeDocument/2006/relationships/diagramQuickStyle" Target="../diagrams/quickStyle2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9.xml"/><Relationship Id="rId7" Type="http://schemas.microsoft.com/office/2007/relationships/diagramDrawing" Target="../diagrams/drawing29.xml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9.xml"/><Relationship Id="rId5" Type="http://schemas.openxmlformats.org/officeDocument/2006/relationships/diagramQuickStyle" Target="../diagrams/quickStyle29.xml"/><Relationship Id="rId4" Type="http://schemas.openxmlformats.org/officeDocument/2006/relationships/diagramLayout" Target="../diagrams/layout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4" Type="http://schemas.openxmlformats.org/officeDocument/2006/relationships/diagramLayout" Target="../diagrams/layout3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1.xml"/><Relationship Id="rId5" Type="http://schemas.openxmlformats.org/officeDocument/2006/relationships/diagramQuickStyle" Target="../diagrams/quickStyle31.xml"/><Relationship Id="rId4" Type="http://schemas.openxmlformats.org/officeDocument/2006/relationships/diagramLayout" Target="../diagrams/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2.xml"/><Relationship Id="rId3" Type="http://schemas.openxmlformats.org/officeDocument/2006/relationships/image" Target="../media/image39.png"/><Relationship Id="rId7" Type="http://schemas.openxmlformats.org/officeDocument/2006/relationships/diagramColors" Target="../diagrams/colors32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2.xml"/><Relationship Id="rId5" Type="http://schemas.openxmlformats.org/officeDocument/2006/relationships/diagramLayout" Target="../diagrams/layout32.xml"/><Relationship Id="rId4" Type="http://schemas.openxmlformats.org/officeDocument/2006/relationships/diagramData" Target="../diagrams/data3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3.xml"/><Relationship Id="rId3" Type="http://schemas.openxmlformats.org/officeDocument/2006/relationships/hyperlink" Target="https://www.youtube.com/watch?v=zlsk8bY9ypg" TargetMode="External"/><Relationship Id="rId7" Type="http://schemas.openxmlformats.org/officeDocument/2006/relationships/diagramQuickStyle" Target="../diagrams/quickStyle33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3.xml"/><Relationship Id="rId5" Type="http://schemas.openxmlformats.org/officeDocument/2006/relationships/diagramData" Target="../diagrams/data33.xml"/><Relationship Id="rId4" Type="http://schemas.openxmlformats.org/officeDocument/2006/relationships/hyperlink" Target="https://www.youtube.com/watch?v=4bPGxLxogvw" TargetMode="External"/><Relationship Id="rId9" Type="http://schemas.microsoft.com/office/2007/relationships/diagramDrawing" Target="../diagrams/drawing33.xml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4.xml"/><Relationship Id="rId3" Type="http://schemas.openxmlformats.org/officeDocument/2006/relationships/hyperlink" Target="https://play.kahoot.it/v2/?quizId=63b1e1f3-06f4-49ed-80b7-0727e4182581" TargetMode="External"/><Relationship Id="rId7" Type="http://schemas.openxmlformats.org/officeDocument/2006/relationships/diagramColors" Target="../diagrams/colors34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4.xml"/><Relationship Id="rId5" Type="http://schemas.openxmlformats.org/officeDocument/2006/relationships/diagramLayout" Target="../diagrams/layout34.xml"/><Relationship Id="rId4" Type="http://schemas.openxmlformats.org/officeDocument/2006/relationships/diagramData" Target="../diagrams/data34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5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35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35.xml"/><Relationship Id="rId5" Type="http://schemas.openxmlformats.org/officeDocument/2006/relationships/image" Target="../media/image27.png"/><Relationship Id="rId10" Type="http://schemas.microsoft.com/office/2007/relationships/diagramDrawing" Target="../diagrams/drawing35.xml"/><Relationship Id="rId4" Type="http://schemas.openxmlformats.org/officeDocument/2006/relationships/image" Target="../media/image35.jpeg"/><Relationship Id="rId9" Type="http://schemas.openxmlformats.org/officeDocument/2006/relationships/diagramColors" Target="../diagrams/colors35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6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3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36.xml"/><Relationship Id="rId5" Type="http://schemas.openxmlformats.org/officeDocument/2006/relationships/image" Target="../media/image20.png"/><Relationship Id="rId10" Type="http://schemas.microsoft.com/office/2007/relationships/diagramDrawing" Target="../diagrams/drawing36.xml"/><Relationship Id="rId4" Type="http://schemas.openxmlformats.org/officeDocument/2006/relationships/image" Target="../media/image19.gif"/><Relationship Id="rId9" Type="http://schemas.openxmlformats.org/officeDocument/2006/relationships/diagramColors" Target="../diagrams/colors36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37.xml"/><Relationship Id="rId7" Type="http://schemas.microsoft.com/office/2007/relationships/diagramDrawing" Target="../diagrams/drawing3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7.xml"/><Relationship Id="rId5" Type="http://schemas.openxmlformats.org/officeDocument/2006/relationships/diagramQuickStyle" Target="../diagrams/quickStyle37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7.xml"/><Relationship Id="rId9" Type="http://schemas.openxmlformats.org/officeDocument/2006/relationships/image" Target="../media/image12.jp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8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38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38.xml"/><Relationship Id="rId5" Type="http://schemas.openxmlformats.org/officeDocument/2006/relationships/image" Target="../media/image27.png"/><Relationship Id="rId10" Type="http://schemas.microsoft.com/office/2007/relationships/diagramDrawing" Target="../diagrams/drawing38.xml"/><Relationship Id="rId4" Type="http://schemas.openxmlformats.org/officeDocument/2006/relationships/image" Target="../media/image35.jpeg"/><Relationship Id="rId9" Type="http://schemas.openxmlformats.org/officeDocument/2006/relationships/diagramColors" Target="../diagrams/colors38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9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39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diagramData" Target="../diagrams/data39.xml"/><Relationship Id="rId5" Type="http://schemas.openxmlformats.org/officeDocument/2006/relationships/image" Target="../media/image19.gif"/><Relationship Id="rId10" Type="http://schemas.microsoft.com/office/2007/relationships/diagramDrawing" Target="../diagrams/drawing39.xml"/><Relationship Id="rId4" Type="http://schemas.openxmlformats.org/officeDocument/2006/relationships/image" Target="../media/image24.png"/><Relationship Id="rId9" Type="http://schemas.openxmlformats.org/officeDocument/2006/relationships/diagramColors" Target="../diagrams/colors39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0.xml"/><Relationship Id="rId3" Type="http://schemas.openxmlformats.org/officeDocument/2006/relationships/slideLayout" Target="../slideLayouts/slideLayout2.xml"/><Relationship Id="rId7" Type="http://schemas.openxmlformats.org/officeDocument/2006/relationships/diagramData" Target="../diagrams/data40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9.gif"/><Relationship Id="rId11" Type="http://schemas.microsoft.com/office/2007/relationships/diagramDrawing" Target="../diagrams/drawing40.xml"/><Relationship Id="rId5" Type="http://schemas.openxmlformats.org/officeDocument/2006/relationships/image" Target="../media/image24.png"/><Relationship Id="rId10" Type="http://schemas.openxmlformats.org/officeDocument/2006/relationships/diagramColors" Target="../diagrams/colors40.xml"/><Relationship Id="rId4" Type="http://schemas.openxmlformats.org/officeDocument/2006/relationships/image" Target="../media/image41.png"/><Relationship Id="rId9" Type="http://schemas.openxmlformats.org/officeDocument/2006/relationships/diagramQuickStyle" Target="../diagrams/quickStyle40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1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4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diagramData" Target="../diagrams/data41.xml"/><Relationship Id="rId5" Type="http://schemas.openxmlformats.org/officeDocument/2006/relationships/image" Target="../media/image24.png"/><Relationship Id="rId10" Type="http://schemas.microsoft.com/office/2007/relationships/diagramDrawing" Target="../diagrams/drawing41.xml"/><Relationship Id="rId4" Type="http://schemas.openxmlformats.org/officeDocument/2006/relationships/image" Target="../media/image42.png"/><Relationship Id="rId9" Type="http://schemas.openxmlformats.org/officeDocument/2006/relationships/diagramColors" Target="../diagrams/colors4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2.xml"/><Relationship Id="rId3" Type="http://schemas.openxmlformats.org/officeDocument/2006/relationships/image" Target="../media/image44.png"/><Relationship Id="rId7" Type="http://schemas.openxmlformats.org/officeDocument/2006/relationships/diagramColors" Target="../diagrams/colors42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42.xml"/><Relationship Id="rId5" Type="http://schemas.openxmlformats.org/officeDocument/2006/relationships/diagramLayout" Target="../diagrams/layout42.xml"/><Relationship Id="rId4" Type="http://schemas.openxmlformats.org/officeDocument/2006/relationships/diagramData" Target="../diagrams/data4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3.xml"/><Relationship Id="rId7" Type="http://schemas.microsoft.com/office/2007/relationships/diagramDrawing" Target="../diagrams/drawing43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3.xml"/><Relationship Id="rId5" Type="http://schemas.openxmlformats.org/officeDocument/2006/relationships/diagramQuickStyle" Target="../diagrams/quickStyle43.xml"/><Relationship Id="rId4" Type="http://schemas.openxmlformats.org/officeDocument/2006/relationships/diagramLayout" Target="../diagrams/layout43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4.xml"/><Relationship Id="rId3" Type="http://schemas.openxmlformats.org/officeDocument/2006/relationships/hyperlink" Target="https://create.kahoot.it/details/aeaa1cea-d867-471d-8030-b994774d2fe5" TargetMode="External"/><Relationship Id="rId7" Type="http://schemas.openxmlformats.org/officeDocument/2006/relationships/diagramLayout" Target="../diagrams/layout44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44.xml"/><Relationship Id="rId5" Type="http://schemas.openxmlformats.org/officeDocument/2006/relationships/hyperlink" Target="https://play.kahoot.it/v2/?quizId=00746e7c-e1e6-48c5-bdf7-a54e954c8667" TargetMode="External"/><Relationship Id="rId10" Type="http://schemas.microsoft.com/office/2007/relationships/diagramDrawing" Target="../diagrams/drawing44.xml"/><Relationship Id="rId4" Type="http://schemas.openxmlformats.org/officeDocument/2006/relationships/hyperlink" Target="https://play.kahoot.it/v2/?quizId=9871a79a-8449-4b56-97ee-70640eff2d96" TargetMode="External"/><Relationship Id="rId9" Type="http://schemas.openxmlformats.org/officeDocument/2006/relationships/diagramColors" Target="../diagrams/colors44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5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45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45.xml"/><Relationship Id="rId5" Type="http://schemas.openxmlformats.org/officeDocument/2006/relationships/image" Target="../media/image27.png"/><Relationship Id="rId10" Type="http://schemas.microsoft.com/office/2007/relationships/diagramDrawing" Target="../diagrams/drawing45.xml"/><Relationship Id="rId4" Type="http://schemas.openxmlformats.org/officeDocument/2006/relationships/image" Target="../media/image35.jpeg"/><Relationship Id="rId9" Type="http://schemas.openxmlformats.org/officeDocument/2006/relationships/diagramColors" Target="../diagrams/colors45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6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4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46.xml"/><Relationship Id="rId5" Type="http://schemas.openxmlformats.org/officeDocument/2006/relationships/image" Target="../media/image20.png"/><Relationship Id="rId10" Type="http://schemas.microsoft.com/office/2007/relationships/diagramDrawing" Target="../diagrams/drawing46.xml"/><Relationship Id="rId4" Type="http://schemas.openxmlformats.org/officeDocument/2006/relationships/image" Target="../media/image19.gif"/><Relationship Id="rId9" Type="http://schemas.openxmlformats.org/officeDocument/2006/relationships/diagramColors" Target="../diagrams/colors4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7.xml"/><Relationship Id="rId2" Type="http://schemas.openxmlformats.org/officeDocument/2006/relationships/diagramData" Target="../diagrams/data4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7.xml"/><Relationship Id="rId5" Type="http://schemas.openxmlformats.org/officeDocument/2006/relationships/diagramColors" Target="../diagrams/colors47.xml"/><Relationship Id="rId4" Type="http://schemas.openxmlformats.org/officeDocument/2006/relationships/diagramQuickStyle" Target="../diagrams/quickStyle47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8.xml"/><Relationship Id="rId3" Type="http://schemas.openxmlformats.org/officeDocument/2006/relationships/image" Target="../media/image46.png"/><Relationship Id="rId7" Type="http://schemas.openxmlformats.org/officeDocument/2006/relationships/diagramLayout" Target="../diagrams/layout48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14.xml"/><Relationship Id="rId6" Type="http://schemas.openxmlformats.org/officeDocument/2006/relationships/diagramData" Target="../diagrams/data48.xml"/><Relationship Id="rId5" Type="http://schemas.openxmlformats.org/officeDocument/2006/relationships/image" Target="../media/image48.png"/><Relationship Id="rId10" Type="http://schemas.microsoft.com/office/2007/relationships/diagramDrawing" Target="../diagrams/drawing48.xml"/><Relationship Id="rId4" Type="http://schemas.openxmlformats.org/officeDocument/2006/relationships/image" Target="../media/image47.gif"/><Relationship Id="rId9" Type="http://schemas.openxmlformats.org/officeDocument/2006/relationships/diagramColors" Target="../diagrams/colors48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9.xml"/><Relationship Id="rId3" Type="http://schemas.openxmlformats.org/officeDocument/2006/relationships/image" Target="../media/image49.png"/><Relationship Id="rId7" Type="http://schemas.openxmlformats.org/officeDocument/2006/relationships/diagramLayout" Target="../diagrams/layout4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49.xml"/><Relationship Id="rId5" Type="http://schemas.openxmlformats.org/officeDocument/2006/relationships/image" Target="../media/image51.jpeg"/><Relationship Id="rId10" Type="http://schemas.microsoft.com/office/2007/relationships/diagramDrawing" Target="../diagrams/drawing49.xml"/><Relationship Id="rId4" Type="http://schemas.openxmlformats.org/officeDocument/2006/relationships/image" Target="../media/image50.png"/><Relationship Id="rId9" Type="http://schemas.openxmlformats.org/officeDocument/2006/relationships/diagramColors" Target="../diagrams/colors4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0.xml"/><Relationship Id="rId7" Type="http://schemas.microsoft.com/office/2007/relationships/diagramDrawing" Target="../diagrams/drawing50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50.xml"/><Relationship Id="rId5" Type="http://schemas.openxmlformats.org/officeDocument/2006/relationships/diagramQuickStyle" Target="../diagrams/quickStyle50.xml"/><Relationship Id="rId4" Type="http://schemas.openxmlformats.org/officeDocument/2006/relationships/diagramLayout" Target="../diagrams/layout5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wordwall.net/play/21188/390/575" TargetMode="External"/><Relationship Id="rId7" Type="http://schemas.openxmlformats.org/officeDocument/2006/relationships/image" Target="../media/image55.png"/><Relationship Id="rId2" Type="http://schemas.openxmlformats.org/officeDocument/2006/relationships/hyperlink" Target="https://wordwall.net/play/21188/054/488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hyperlink" Target="https://wordwall.net/play/21187/628/528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diagramQuickStyle" Target="../diagrams/quickStyle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diagramLayout" Target="../diagrams/layou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diagramData" Target="../diagrams/data4.xml"/><Relationship Id="rId5" Type="http://schemas.openxmlformats.org/officeDocument/2006/relationships/diagramQuickStyle" Target="../diagrams/quickStyle3.xml"/><Relationship Id="rId15" Type="http://schemas.microsoft.com/office/2007/relationships/diagramDrawing" Target="../diagrams/drawing4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.xml"/><Relationship Id="rId9" Type="http://schemas.openxmlformats.org/officeDocument/2006/relationships/image" Target="../media/image12.jpg"/><Relationship Id="rId14" Type="http://schemas.openxmlformats.org/officeDocument/2006/relationships/diagramColors" Target="../diagrams/colors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hyperlink" Target="http://www.wordwall.net/fr/resource/7009160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wordwall.net/fr/resource/43102021" TargetMode="External"/><Relationship Id="rId4" Type="http://schemas.openxmlformats.org/officeDocument/2006/relationships/image" Target="../media/image57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1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1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diagramQuickStyle" Target="../diagrams/quickStyle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openxmlformats.org/officeDocument/2006/relationships/diagramLayout" Target="../diagrams/layout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5.xml"/><Relationship Id="rId11" Type="http://schemas.openxmlformats.org/officeDocument/2006/relationships/diagramData" Target="../diagrams/data6.xml"/><Relationship Id="rId5" Type="http://schemas.openxmlformats.org/officeDocument/2006/relationships/diagramQuickStyle" Target="../diagrams/quickStyle5.xml"/><Relationship Id="rId15" Type="http://schemas.microsoft.com/office/2007/relationships/diagramDrawing" Target="../diagrams/drawing6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5.xml"/><Relationship Id="rId9" Type="http://schemas.openxmlformats.org/officeDocument/2006/relationships/image" Target="../media/image12.jpg"/><Relationship Id="rId14" Type="http://schemas.openxmlformats.org/officeDocument/2006/relationships/diagramColors" Target="../diagrams/colors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1.xml"/><Relationship Id="rId3" Type="http://schemas.openxmlformats.org/officeDocument/2006/relationships/slideLayout" Target="../slideLayouts/slideLayout12.xml"/><Relationship Id="rId7" Type="http://schemas.openxmlformats.org/officeDocument/2006/relationships/diagramLayout" Target="../diagrams/layout1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11.xml"/><Relationship Id="rId5" Type="http://schemas.openxmlformats.org/officeDocument/2006/relationships/image" Target="../media/image20.png"/><Relationship Id="rId10" Type="http://schemas.microsoft.com/office/2007/relationships/diagramDrawing" Target="../diagrams/drawing11.xml"/><Relationship Id="rId4" Type="http://schemas.openxmlformats.org/officeDocument/2006/relationships/image" Target="../media/image19.gif"/><Relationship Id="rId9" Type="http://schemas.openxmlformats.org/officeDocument/2006/relationships/diagramColors" Target="../diagrams/colors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23645440-C373-F04B-4489-BE44B8E853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32919" y="258230"/>
            <a:ext cx="5154459" cy="240713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173523F-80AD-F0A3-7EE8-ED0D5819488D}"/>
              </a:ext>
            </a:extLst>
          </p:cNvPr>
          <p:cNvSpPr txBox="1">
            <a:spLocks/>
          </p:cNvSpPr>
          <p:nvPr/>
        </p:nvSpPr>
        <p:spPr>
          <a:xfrm>
            <a:off x="6598597" y="2046203"/>
            <a:ext cx="4476669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graphicFrame>
        <p:nvGraphicFramePr>
          <p:cNvPr id="13" name="TextBox 10">
            <a:extLst>
              <a:ext uri="{FF2B5EF4-FFF2-40B4-BE49-F238E27FC236}">
                <a16:creationId xmlns:a16="http://schemas.microsoft.com/office/drawing/2014/main" id="{4283A5BD-B70A-A5F2-9E6C-3B6D15E085A5}"/>
              </a:ext>
            </a:extLst>
          </p:cNvPr>
          <p:cNvGraphicFramePr/>
          <p:nvPr/>
        </p:nvGraphicFramePr>
        <p:xfrm>
          <a:off x="1116734" y="2693476"/>
          <a:ext cx="10386831" cy="3631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6100E031-2129-B4BC-CA1B-0D96826F56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1333" y="141095"/>
            <a:ext cx="823972" cy="823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17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341BFA31-6544-45C2-9DA0-9E1C5E0B19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C22058A-2216-9526-7C73-60DD4B942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" y="871759"/>
            <a:ext cx="10744200" cy="1270506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II. </a:t>
            </a:r>
            <a:r>
              <a:rPr lang="en-US" dirty="0" err="1"/>
              <a:t>Compréhension</a:t>
            </a:r>
            <a:r>
              <a:rPr lang="en-US" dirty="0"/>
              <a:t> de </a:t>
            </a:r>
            <a:r>
              <a:rPr lang="en-US" dirty="0" err="1"/>
              <a:t>texte</a:t>
            </a:r>
            <a:endParaRPr lang="en-US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C36F877-5419-44C1-A2CD-376BDDDC3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48387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>
            <a:extLst>
              <a:ext uri="{FF2B5EF4-FFF2-40B4-BE49-F238E27FC236}">
                <a16:creationId xmlns:a16="http://schemas.microsoft.com/office/drawing/2014/main" id="{ECC07033-5211-9AF6-1A50-AAEE9053A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" y="2425856"/>
            <a:ext cx="10586156" cy="1455593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44B21692-652C-4371-95C5-05248EF34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4152" y="6134100"/>
            <a:ext cx="485464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F03CFEFA-8D6C-E035-C9B4-36CEC6BC71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3574103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578485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78BA5F19-D5E1-4ECC-BEC2-DF7AEDFD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50CC88A9-A661-4C48-866E-8734E511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1269336" cy="2008639"/>
          </a:xfrm>
          <a:custGeom>
            <a:avLst/>
            <a:gdLst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296127 w 11269336"/>
              <a:gd name="connsiteY139" fmla="*/ 2023208 h 2323145"/>
              <a:gd name="connsiteX140" fmla="*/ 5174645 w 11269336"/>
              <a:gd name="connsiteY140" fmla="*/ 2088358 h 2323145"/>
              <a:gd name="connsiteX141" fmla="*/ 5092476 w 11269336"/>
              <a:gd name="connsiteY141" fmla="*/ 2100737 h 2323145"/>
              <a:gd name="connsiteX142" fmla="*/ 5060738 w 11269336"/>
              <a:gd name="connsiteY142" fmla="*/ 2083274 h 2323145"/>
              <a:gd name="connsiteX143" fmla="*/ 4860988 w 11269336"/>
              <a:gd name="connsiteY143" fmla="*/ 2135698 h 2323145"/>
              <a:gd name="connsiteX144" fmla="*/ 4807902 w 11269336"/>
              <a:gd name="connsiteY144" fmla="*/ 2138894 h 2323145"/>
              <a:gd name="connsiteX145" fmla="*/ 4765388 w 11269336"/>
              <a:gd name="connsiteY145" fmla="*/ 2162525 h 2323145"/>
              <a:gd name="connsiteX146" fmla="*/ 4745033 w 11269336"/>
              <a:gd name="connsiteY146" fmla="*/ 2158859 h 2323145"/>
              <a:gd name="connsiteX147" fmla="*/ 4741475 w 11269336"/>
              <a:gd name="connsiteY147" fmla="*/ 2157998 h 2323145"/>
              <a:gd name="connsiteX148" fmla="*/ 4728247 w 11269336"/>
              <a:gd name="connsiteY148" fmla="*/ 2159526 h 2323145"/>
              <a:gd name="connsiteX149" fmla="*/ 4723263 w 11269336"/>
              <a:gd name="connsiteY149" fmla="*/ 2153742 h 2323145"/>
              <a:gd name="connsiteX150" fmla="*/ 4702453 w 11269336"/>
              <a:gd name="connsiteY150" fmla="*/ 2151586 h 2323145"/>
              <a:gd name="connsiteX151" fmla="*/ 4678455 w 11269336"/>
              <a:gd name="connsiteY151" fmla="*/ 2156131 h 2323145"/>
              <a:gd name="connsiteX152" fmla="*/ 4593061 w 11269336"/>
              <a:gd name="connsiteY152" fmla="*/ 2171597 h 2323145"/>
              <a:gd name="connsiteX153" fmla="*/ 4579902 w 11269336"/>
              <a:gd name="connsiteY153" fmla="*/ 2177927 h 2323145"/>
              <a:gd name="connsiteX154" fmla="*/ 4533444 w 11269336"/>
              <a:gd name="connsiteY154" fmla="*/ 2181200 h 2323145"/>
              <a:gd name="connsiteX155" fmla="*/ 4492832 w 11269336"/>
              <a:gd name="connsiteY155" fmla="*/ 2188033 h 2323145"/>
              <a:gd name="connsiteX156" fmla="*/ 4467257 w 11269336"/>
              <a:gd name="connsiteY156" fmla="*/ 2196121 h 2323145"/>
              <a:gd name="connsiteX157" fmla="*/ 4459937 w 11269336"/>
              <a:gd name="connsiteY157" fmla="*/ 2195182 h 2323145"/>
              <a:gd name="connsiteX158" fmla="*/ 4433312 w 11269336"/>
              <a:gd name="connsiteY158" fmla="*/ 2199004 h 2323145"/>
              <a:gd name="connsiteX159" fmla="*/ 4420601 w 11269336"/>
              <a:gd name="connsiteY159" fmla="*/ 2205158 h 2323145"/>
              <a:gd name="connsiteX160" fmla="*/ 4405765 w 11269336"/>
              <a:gd name="connsiteY160" fmla="*/ 2199902 h 2323145"/>
              <a:gd name="connsiteX161" fmla="*/ 4401354 w 11269336"/>
              <a:gd name="connsiteY161" fmla="*/ 2194745 h 2323145"/>
              <a:gd name="connsiteX162" fmla="*/ 4383151 w 11269336"/>
              <a:gd name="connsiteY162" fmla="*/ 2201140 h 2323145"/>
              <a:gd name="connsiteX163" fmla="*/ 4366646 w 11269336"/>
              <a:gd name="connsiteY163" fmla="*/ 2198564 h 2323145"/>
              <a:gd name="connsiteX164" fmla="*/ 4354009 w 11269336"/>
              <a:gd name="connsiteY164" fmla="*/ 2204984 h 2323145"/>
              <a:gd name="connsiteX165" fmla="*/ 4348284 w 11269336"/>
              <a:gd name="connsiteY165" fmla="*/ 2205270 h 2323145"/>
              <a:gd name="connsiteX166" fmla="*/ 4333906 w 11269336"/>
              <a:gd name="connsiteY166" fmla="*/ 2205251 h 2323145"/>
              <a:gd name="connsiteX167" fmla="*/ 4308819 w 11269336"/>
              <a:gd name="connsiteY167" fmla="*/ 2203822 h 2323145"/>
              <a:gd name="connsiteX168" fmla="*/ 4301210 w 11269336"/>
              <a:gd name="connsiteY168" fmla="*/ 2204456 h 2323145"/>
              <a:gd name="connsiteX169" fmla="*/ 4283095 w 11269336"/>
              <a:gd name="connsiteY169" fmla="*/ 2198177 h 2323145"/>
              <a:gd name="connsiteX170" fmla="*/ 4250119 w 11269336"/>
              <a:gd name="connsiteY170" fmla="*/ 2196342 h 2323145"/>
              <a:gd name="connsiteX171" fmla="*/ 4189203 w 11269336"/>
              <a:gd name="connsiteY171" fmla="*/ 2178994 h 2323145"/>
              <a:gd name="connsiteX172" fmla="*/ 4154035 w 11269336"/>
              <a:gd name="connsiteY172" fmla="*/ 2171950 h 2323145"/>
              <a:gd name="connsiteX173" fmla="*/ 4129569 w 11269336"/>
              <a:gd name="connsiteY173" fmla="*/ 2163850 h 2323145"/>
              <a:gd name="connsiteX174" fmla="*/ 4061250 w 11269336"/>
              <a:gd name="connsiteY174" fmla="*/ 2159236 h 2323145"/>
              <a:gd name="connsiteX175" fmla="*/ 3945480 w 11269336"/>
              <a:gd name="connsiteY175" fmla="*/ 2158279 h 2323145"/>
              <a:gd name="connsiteX176" fmla="*/ 3921468 w 11269336"/>
              <a:gd name="connsiteY176" fmla="*/ 2156588 h 2323145"/>
              <a:gd name="connsiteX177" fmla="*/ 3903348 w 11269336"/>
              <a:gd name="connsiteY177" fmla="*/ 2149220 h 2323145"/>
              <a:gd name="connsiteX178" fmla="*/ 3901342 w 11269336"/>
              <a:gd name="connsiteY178" fmla="*/ 2142355 h 2323145"/>
              <a:gd name="connsiteX179" fmla="*/ 3888539 w 11269336"/>
              <a:gd name="connsiteY179" fmla="*/ 2140476 h 2323145"/>
              <a:gd name="connsiteX180" fmla="*/ 3885662 w 11269336"/>
              <a:gd name="connsiteY180" fmla="*/ 2138740 h 2323145"/>
              <a:gd name="connsiteX181" fmla="*/ 3868627 w 11269336"/>
              <a:gd name="connsiteY181" fmla="*/ 2130023 h 2323145"/>
              <a:gd name="connsiteX182" fmla="*/ 3819177 w 11269336"/>
              <a:gd name="connsiteY182" fmla="*/ 2142111 h 2323145"/>
              <a:gd name="connsiteX183" fmla="*/ 3769100 w 11269336"/>
              <a:gd name="connsiteY183" fmla="*/ 2131731 h 2323145"/>
              <a:gd name="connsiteX184" fmla="*/ 3562752 w 11269336"/>
              <a:gd name="connsiteY184" fmla="*/ 2131785 h 2323145"/>
              <a:gd name="connsiteX185" fmla="*/ 3541402 w 11269336"/>
              <a:gd name="connsiteY185" fmla="*/ 2106821 h 2323145"/>
              <a:gd name="connsiteX186" fmla="*/ 3460591 w 11269336"/>
              <a:gd name="connsiteY186" fmla="*/ 2097951 h 2323145"/>
              <a:gd name="connsiteX187" fmla="*/ 3320348 w 11269336"/>
              <a:gd name="connsiteY187" fmla="*/ 2130191 h 2323145"/>
              <a:gd name="connsiteX188" fmla="*/ 3170922 w 11269336"/>
              <a:gd name="connsiteY188" fmla="*/ 2115957 h 2323145"/>
              <a:gd name="connsiteX189" fmla="*/ 3156256 w 11269336"/>
              <a:gd name="connsiteY189" fmla="*/ 2124773 h 2323145"/>
              <a:gd name="connsiteX190" fmla="*/ 3140298 w 11269336"/>
              <a:gd name="connsiteY190" fmla="*/ 2129182 h 2323145"/>
              <a:gd name="connsiteX191" fmla="*/ 3138514 w 11269336"/>
              <a:gd name="connsiteY191" fmla="*/ 2128069 h 2323145"/>
              <a:gd name="connsiteX192" fmla="*/ 3120467 w 11269336"/>
              <a:gd name="connsiteY192" fmla="*/ 2128281 h 2323145"/>
              <a:gd name="connsiteX193" fmla="*/ 3116175 w 11269336"/>
              <a:gd name="connsiteY193" fmla="*/ 2131633 h 2323145"/>
              <a:gd name="connsiteX194" fmla="*/ 3103685 w 11269336"/>
              <a:gd name="connsiteY194" fmla="*/ 2132814 h 2323145"/>
              <a:gd name="connsiteX195" fmla="*/ 3078794 w 11269336"/>
              <a:gd name="connsiteY195" fmla="*/ 2137935 h 2323145"/>
              <a:gd name="connsiteX196" fmla="*/ 3074407 w 11269336"/>
              <a:gd name="connsiteY196" fmla="*/ 2136274 h 2323145"/>
              <a:gd name="connsiteX197" fmla="*/ 3037285 w 11269336"/>
              <a:gd name="connsiteY197" fmla="*/ 2139919 h 2323145"/>
              <a:gd name="connsiteX198" fmla="*/ 3036901 w 11269336"/>
              <a:gd name="connsiteY198" fmla="*/ 2138726 h 2323145"/>
              <a:gd name="connsiteX199" fmla="*/ 3026996 w 11269336"/>
              <a:gd name="connsiteY199" fmla="*/ 2134322 h 2323145"/>
              <a:gd name="connsiteX200" fmla="*/ 3007772 w 11269336"/>
              <a:gd name="connsiteY200" fmla="*/ 2128742 h 2323145"/>
              <a:gd name="connsiteX201" fmla="*/ 2965030 w 11269336"/>
              <a:gd name="connsiteY201" fmla="*/ 2100494 h 2323145"/>
              <a:gd name="connsiteX202" fmla="*/ 2926342 w 11269336"/>
              <a:gd name="connsiteY202" fmla="*/ 2104155 h 2323145"/>
              <a:gd name="connsiteX203" fmla="*/ 2918608 w 11269336"/>
              <a:gd name="connsiteY203" fmla="*/ 2104215 h 2323145"/>
              <a:gd name="connsiteX204" fmla="*/ 2918475 w 11269336"/>
              <a:gd name="connsiteY204" fmla="*/ 2103937 h 2323145"/>
              <a:gd name="connsiteX205" fmla="*/ 2910360 w 11269336"/>
              <a:gd name="connsiteY205" fmla="*/ 2103444 h 2323145"/>
              <a:gd name="connsiteX206" fmla="*/ 2904507 w 11269336"/>
              <a:gd name="connsiteY206" fmla="*/ 2104326 h 2323145"/>
              <a:gd name="connsiteX207" fmla="*/ 2889503 w 11269336"/>
              <a:gd name="connsiteY207" fmla="*/ 2104443 h 2323145"/>
              <a:gd name="connsiteX208" fmla="*/ 2884480 w 11269336"/>
              <a:gd name="connsiteY208" fmla="*/ 2102626 h 2323145"/>
              <a:gd name="connsiteX209" fmla="*/ 2882689 w 11269336"/>
              <a:gd name="connsiteY209" fmla="*/ 2099228 h 2323145"/>
              <a:gd name="connsiteX210" fmla="*/ 2881291 w 11269336"/>
              <a:gd name="connsiteY210" fmla="*/ 2099618 h 2323145"/>
              <a:gd name="connsiteX211" fmla="*/ 2853979 w 11269336"/>
              <a:gd name="connsiteY211" fmla="*/ 2090388 h 2323145"/>
              <a:gd name="connsiteX212" fmla="*/ 2791790 w 11269336"/>
              <a:gd name="connsiteY212" fmla="*/ 2080332 h 2323145"/>
              <a:gd name="connsiteX213" fmla="*/ 2755844 w 11269336"/>
              <a:gd name="connsiteY213" fmla="*/ 2078874 h 2323145"/>
              <a:gd name="connsiteX214" fmla="*/ 2657742 w 11269336"/>
              <a:gd name="connsiteY214" fmla="*/ 2070179 h 2323145"/>
              <a:gd name="connsiteX215" fmla="*/ 2559549 w 11269336"/>
              <a:gd name="connsiteY215" fmla="*/ 2057873 h 2323145"/>
              <a:gd name="connsiteX216" fmla="*/ 2512054 w 11269336"/>
              <a:gd name="connsiteY216" fmla="*/ 2031671 h 2323145"/>
              <a:gd name="connsiteX217" fmla="*/ 2506437 w 11269336"/>
              <a:gd name="connsiteY217" fmla="*/ 2030918 h 2323145"/>
              <a:gd name="connsiteX218" fmla="*/ 2491752 w 11269336"/>
              <a:gd name="connsiteY218" fmla="*/ 2033906 h 2323145"/>
              <a:gd name="connsiteX219" fmla="*/ 2486338 w 11269336"/>
              <a:gd name="connsiteY219" fmla="*/ 2035862 h 2323145"/>
              <a:gd name="connsiteX220" fmla="*/ 2478186 w 11269336"/>
              <a:gd name="connsiteY220" fmla="*/ 2036953 h 2323145"/>
              <a:gd name="connsiteX221" fmla="*/ 2477950 w 11269336"/>
              <a:gd name="connsiteY221" fmla="*/ 2036715 h 2323145"/>
              <a:gd name="connsiteX222" fmla="*/ 2470381 w 11269336"/>
              <a:gd name="connsiteY222" fmla="*/ 2038256 h 2323145"/>
              <a:gd name="connsiteX223" fmla="*/ 2433781 w 11269336"/>
              <a:gd name="connsiteY223" fmla="*/ 2049140 h 2323145"/>
              <a:gd name="connsiteX224" fmla="*/ 2381172 w 11269336"/>
              <a:gd name="connsiteY224" fmla="*/ 2030645 h 2323145"/>
              <a:gd name="connsiteX225" fmla="*/ 2360198 w 11269336"/>
              <a:gd name="connsiteY225" fmla="*/ 2029059 h 2323145"/>
              <a:gd name="connsiteX226" fmla="*/ 2348815 w 11269336"/>
              <a:gd name="connsiteY226" fmla="*/ 2026798 h 2323145"/>
              <a:gd name="connsiteX227" fmla="*/ 2347988 w 11269336"/>
              <a:gd name="connsiteY227" fmla="*/ 2025745 h 2323145"/>
              <a:gd name="connsiteX228" fmla="*/ 2312920 w 11269336"/>
              <a:gd name="connsiteY228" fmla="*/ 2036311 h 2323145"/>
              <a:gd name="connsiteX229" fmla="*/ 2307986 w 11269336"/>
              <a:gd name="connsiteY229" fmla="*/ 2035583 h 2323145"/>
              <a:gd name="connsiteX230" fmla="*/ 2285481 w 11269336"/>
              <a:gd name="connsiteY230" fmla="*/ 2045197 h 2323145"/>
              <a:gd name="connsiteX231" fmla="*/ 2273666 w 11269336"/>
              <a:gd name="connsiteY231" fmla="*/ 2048710 h 2323145"/>
              <a:gd name="connsiteX232" fmla="*/ 2270719 w 11269336"/>
              <a:gd name="connsiteY232" fmla="*/ 2052702 h 2323145"/>
              <a:gd name="connsiteX233" fmla="*/ 2253080 w 11269336"/>
              <a:gd name="connsiteY233" fmla="*/ 2056363 h 2323145"/>
              <a:gd name="connsiteX234" fmla="*/ 2250906 w 11269336"/>
              <a:gd name="connsiteY234" fmla="*/ 2055654 h 2323145"/>
              <a:gd name="connsiteX235" fmla="*/ 2236905 w 11269336"/>
              <a:gd name="connsiteY235" fmla="*/ 2062882 h 2323145"/>
              <a:gd name="connsiteX236" fmla="*/ 2225830 w 11269336"/>
              <a:gd name="connsiteY236" fmla="*/ 2074027 h 2323145"/>
              <a:gd name="connsiteX237" fmla="*/ 2073776 w 11269336"/>
              <a:gd name="connsiteY237" fmla="*/ 2089244 h 2323145"/>
              <a:gd name="connsiteX238" fmla="*/ 1948256 w 11269336"/>
              <a:gd name="connsiteY238" fmla="*/ 2146616 h 2323145"/>
              <a:gd name="connsiteX239" fmla="*/ 1865582 w 11269336"/>
              <a:gd name="connsiteY239" fmla="*/ 2153738 h 2323145"/>
              <a:gd name="connsiteX240" fmla="*/ 1835210 w 11269336"/>
              <a:gd name="connsiteY240" fmla="*/ 2134244 h 2323145"/>
              <a:gd name="connsiteX241" fmla="*/ 1632661 w 11269336"/>
              <a:gd name="connsiteY241" fmla="*/ 2173882 h 2323145"/>
              <a:gd name="connsiteX242" fmla="*/ 1579590 w 11269336"/>
              <a:gd name="connsiteY242" fmla="*/ 2173680 h 2323145"/>
              <a:gd name="connsiteX243" fmla="*/ 1535601 w 11269336"/>
              <a:gd name="connsiteY243" fmla="*/ 2194590 h 2323145"/>
              <a:gd name="connsiteX244" fmla="*/ 1515594 w 11269336"/>
              <a:gd name="connsiteY244" fmla="*/ 2189622 h 2323145"/>
              <a:gd name="connsiteX245" fmla="*/ 1512113 w 11269336"/>
              <a:gd name="connsiteY245" fmla="*/ 2188534 h 2323145"/>
              <a:gd name="connsiteX246" fmla="*/ 1498838 w 11269336"/>
              <a:gd name="connsiteY246" fmla="*/ 2189213 h 2323145"/>
              <a:gd name="connsiteX247" fmla="*/ 1494279 w 11269336"/>
              <a:gd name="connsiteY247" fmla="*/ 2183112 h 2323145"/>
              <a:gd name="connsiteX248" fmla="*/ 1473714 w 11269336"/>
              <a:gd name="connsiteY248" fmla="*/ 2179625 h 2323145"/>
              <a:gd name="connsiteX249" fmla="*/ 1449503 w 11269336"/>
              <a:gd name="connsiteY249" fmla="*/ 2182633 h 2323145"/>
              <a:gd name="connsiteX250" fmla="*/ 1335495 w 11269336"/>
              <a:gd name="connsiteY250" fmla="*/ 2203940 h 2323145"/>
              <a:gd name="connsiteX251" fmla="*/ 1266687 w 11269336"/>
              <a:gd name="connsiteY251" fmla="*/ 2212688 h 2323145"/>
              <a:gd name="connsiteX252" fmla="*/ 1239614 w 11269336"/>
              <a:gd name="connsiteY252" fmla="*/ 2209727 h 2323145"/>
              <a:gd name="connsiteX253" fmla="*/ 1202436 w 11269336"/>
              <a:gd name="connsiteY253" fmla="*/ 2209817 h 2323145"/>
              <a:gd name="connsiteX254" fmla="*/ 1136097 w 11269336"/>
              <a:gd name="connsiteY254" fmla="*/ 2205112 h 2323145"/>
              <a:gd name="connsiteX255" fmla="*/ 1048229 w 11269336"/>
              <a:gd name="connsiteY255" fmla="*/ 2207249 h 2323145"/>
              <a:gd name="connsiteX256" fmla="*/ 988232 w 11269336"/>
              <a:gd name="connsiteY256" fmla="*/ 2235635 h 2323145"/>
              <a:gd name="connsiteX257" fmla="*/ 981959 w 11269336"/>
              <a:gd name="connsiteY257" fmla="*/ 2231607 h 2323145"/>
              <a:gd name="connsiteX258" fmla="*/ 938600 w 11269336"/>
              <a:gd name="connsiteY258" fmla="*/ 2238113 h 2323145"/>
              <a:gd name="connsiteX259" fmla="*/ 791788 w 11269336"/>
              <a:gd name="connsiteY259" fmla="*/ 2293224 h 2323145"/>
              <a:gd name="connsiteX260" fmla="*/ 706914 w 11269336"/>
              <a:gd name="connsiteY260" fmla="*/ 2305046 h 2323145"/>
              <a:gd name="connsiteX261" fmla="*/ 675971 w 11269336"/>
              <a:gd name="connsiteY261" fmla="*/ 2304030 h 2323145"/>
              <a:gd name="connsiteX262" fmla="*/ 624180 w 11269336"/>
              <a:gd name="connsiteY262" fmla="*/ 2302650 h 2323145"/>
              <a:gd name="connsiteX263" fmla="*/ 583453 w 11269336"/>
              <a:gd name="connsiteY263" fmla="*/ 2288788 h 2323145"/>
              <a:gd name="connsiteX264" fmla="*/ 540946 w 11269336"/>
              <a:gd name="connsiteY264" fmla="*/ 2292721 h 2323145"/>
              <a:gd name="connsiteX265" fmla="*/ 533680 w 11269336"/>
              <a:gd name="connsiteY265" fmla="*/ 2310233 h 2323145"/>
              <a:gd name="connsiteX266" fmla="*/ 487366 w 11269336"/>
              <a:gd name="connsiteY266" fmla="*/ 2309053 h 2323145"/>
              <a:gd name="connsiteX267" fmla="*/ 416820 w 11269336"/>
              <a:gd name="connsiteY267" fmla="*/ 2305443 h 2323145"/>
              <a:gd name="connsiteX268" fmla="*/ 376805 w 11269336"/>
              <a:gd name="connsiteY268" fmla="*/ 2307647 h 2323145"/>
              <a:gd name="connsiteX269" fmla="*/ 266777 w 11269336"/>
              <a:gd name="connsiteY269" fmla="*/ 2309012 h 2323145"/>
              <a:gd name="connsiteX270" fmla="*/ 156013 w 11269336"/>
              <a:gd name="connsiteY270" fmla="*/ 2306832 h 2323145"/>
              <a:gd name="connsiteX271" fmla="*/ 87258 w 11269336"/>
              <a:gd name="connsiteY271" fmla="*/ 2285511 h 2323145"/>
              <a:gd name="connsiteX272" fmla="*/ 23798 w 11269336"/>
              <a:gd name="connsiteY272" fmla="*/ 2281822 h 2323145"/>
              <a:gd name="connsiteX273" fmla="*/ 0 w 11269336"/>
              <a:gd name="connsiteY273" fmla="*/ 2285369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296127 w 11269336"/>
              <a:gd name="connsiteY139" fmla="*/ 2023208 h 2323145"/>
              <a:gd name="connsiteX140" fmla="*/ 5092476 w 11269336"/>
              <a:gd name="connsiteY140" fmla="*/ 2100737 h 2323145"/>
              <a:gd name="connsiteX141" fmla="*/ 5060738 w 11269336"/>
              <a:gd name="connsiteY141" fmla="*/ 2083274 h 2323145"/>
              <a:gd name="connsiteX142" fmla="*/ 4860988 w 11269336"/>
              <a:gd name="connsiteY142" fmla="*/ 2135698 h 2323145"/>
              <a:gd name="connsiteX143" fmla="*/ 4807902 w 11269336"/>
              <a:gd name="connsiteY143" fmla="*/ 2138894 h 2323145"/>
              <a:gd name="connsiteX144" fmla="*/ 4765388 w 11269336"/>
              <a:gd name="connsiteY144" fmla="*/ 2162525 h 2323145"/>
              <a:gd name="connsiteX145" fmla="*/ 4745033 w 11269336"/>
              <a:gd name="connsiteY145" fmla="*/ 2158859 h 2323145"/>
              <a:gd name="connsiteX146" fmla="*/ 4741475 w 11269336"/>
              <a:gd name="connsiteY146" fmla="*/ 2157998 h 2323145"/>
              <a:gd name="connsiteX147" fmla="*/ 4728247 w 11269336"/>
              <a:gd name="connsiteY147" fmla="*/ 2159526 h 2323145"/>
              <a:gd name="connsiteX148" fmla="*/ 4723263 w 11269336"/>
              <a:gd name="connsiteY148" fmla="*/ 2153742 h 2323145"/>
              <a:gd name="connsiteX149" fmla="*/ 4702453 w 11269336"/>
              <a:gd name="connsiteY149" fmla="*/ 2151586 h 2323145"/>
              <a:gd name="connsiteX150" fmla="*/ 4678455 w 11269336"/>
              <a:gd name="connsiteY150" fmla="*/ 2156131 h 2323145"/>
              <a:gd name="connsiteX151" fmla="*/ 4593061 w 11269336"/>
              <a:gd name="connsiteY151" fmla="*/ 2171597 h 2323145"/>
              <a:gd name="connsiteX152" fmla="*/ 4579902 w 11269336"/>
              <a:gd name="connsiteY152" fmla="*/ 2177927 h 2323145"/>
              <a:gd name="connsiteX153" fmla="*/ 4533444 w 11269336"/>
              <a:gd name="connsiteY153" fmla="*/ 2181200 h 2323145"/>
              <a:gd name="connsiteX154" fmla="*/ 4492832 w 11269336"/>
              <a:gd name="connsiteY154" fmla="*/ 2188033 h 2323145"/>
              <a:gd name="connsiteX155" fmla="*/ 4467257 w 11269336"/>
              <a:gd name="connsiteY155" fmla="*/ 2196121 h 2323145"/>
              <a:gd name="connsiteX156" fmla="*/ 4459937 w 11269336"/>
              <a:gd name="connsiteY156" fmla="*/ 2195182 h 2323145"/>
              <a:gd name="connsiteX157" fmla="*/ 4433312 w 11269336"/>
              <a:gd name="connsiteY157" fmla="*/ 2199004 h 2323145"/>
              <a:gd name="connsiteX158" fmla="*/ 4420601 w 11269336"/>
              <a:gd name="connsiteY158" fmla="*/ 2205158 h 2323145"/>
              <a:gd name="connsiteX159" fmla="*/ 4405765 w 11269336"/>
              <a:gd name="connsiteY159" fmla="*/ 2199902 h 2323145"/>
              <a:gd name="connsiteX160" fmla="*/ 4401354 w 11269336"/>
              <a:gd name="connsiteY160" fmla="*/ 2194745 h 2323145"/>
              <a:gd name="connsiteX161" fmla="*/ 4383151 w 11269336"/>
              <a:gd name="connsiteY161" fmla="*/ 2201140 h 2323145"/>
              <a:gd name="connsiteX162" fmla="*/ 4366646 w 11269336"/>
              <a:gd name="connsiteY162" fmla="*/ 2198564 h 2323145"/>
              <a:gd name="connsiteX163" fmla="*/ 4354009 w 11269336"/>
              <a:gd name="connsiteY163" fmla="*/ 2204984 h 2323145"/>
              <a:gd name="connsiteX164" fmla="*/ 4348284 w 11269336"/>
              <a:gd name="connsiteY164" fmla="*/ 2205270 h 2323145"/>
              <a:gd name="connsiteX165" fmla="*/ 4333906 w 11269336"/>
              <a:gd name="connsiteY165" fmla="*/ 2205251 h 2323145"/>
              <a:gd name="connsiteX166" fmla="*/ 4308819 w 11269336"/>
              <a:gd name="connsiteY166" fmla="*/ 2203822 h 2323145"/>
              <a:gd name="connsiteX167" fmla="*/ 4301210 w 11269336"/>
              <a:gd name="connsiteY167" fmla="*/ 2204456 h 2323145"/>
              <a:gd name="connsiteX168" fmla="*/ 4283095 w 11269336"/>
              <a:gd name="connsiteY168" fmla="*/ 2198177 h 2323145"/>
              <a:gd name="connsiteX169" fmla="*/ 4250119 w 11269336"/>
              <a:gd name="connsiteY169" fmla="*/ 2196342 h 2323145"/>
              <a:gd name="connsiteX170" fmla="*/ 4189203 w 11269336"/>
              <a:gd name="connsiteY170" fmla="*/ 2178994 h 2323145"/>
              <a:gd name="connsiteX171" fmla="*/ 4154035 w 11269336"/>
              <a:gd name="connsiteY171" fmla="*/ 2171950 h 2323145"/>
              <a:gd name="connsiteX172" fmla="*/ 4129569 w 11269336"/>
              <a:gd name="connsiteY172" fmla="*/ 2163850 h 2323145"/>
              <a:gd name="connsiteX173" fmla="*/ 4061250 w 11269336"/>
              <a:gd name="connsiteY173" fmla="*/ 2159236 h 2323145"/>
              <a:gd name="connsiteX174" fmla="*/ 3945480 w 11269336"/>
              <a:gd name="connsiteY174" fmla="*/ 2158279 h 2323145"/>
              <a:gd name="connsiteX175" fmla="*/ 3921468 w 11269336"/>
              <a:gd name="connsiteY175" fmla="*/ 2156588 h 2323145"/>
              <a:gd name="connsiteX176" fmla="*/ 3903348 w 11269336"/>
              <a:gd name="connsiteY176" fmla="*/ 2149220 h 2323145"/>
              <a:gd name="connsiteX177" fmla="*/ 3901342 w 11269336"/>
              <a:gd name="connsiteY177" fmla="*/ 2142355 h 2323145"/>
              <a:gd name="connsiteX178" fmla="*/ 3888539 w 11269336"/>
              <a:gd name="connsiteY178" fmla="*/ 2140476 h 2323145"/>
              <a:gd name="connsiteX179" fmla="*/ 3885662 w 11269336"/>
              <a:gd name="connsiteY179" fmla="*/ 2138740 h 2323145"/>
              <a:gd name="connsiteX180" fmla="*/ 3868627 w 11269336"/>
              <a:gd name="connsiteY180" fmla="*/ 2130023 h 2323145"/>
              <a:gd name="connsiteX181" fmla="*/ 3819177 w 11269336"/>
              <a:gd name="connsiteY181" fmla="*/ 2142111 h 2323145"/>
              <a:gd name="connsiteX182" fmla="*/ 3769100 w 11269336"/>
              <a:gd name="connsiteY182" fmla="*/ 2131731 h 2323145"/>
              <a:gd name="connsiteX183" fmla="*/ 3562752 w 11269336"/>
              <a:gd name="connsiteY183" fmla="*/ 2131785 h 2323145"/>
              <a:gd name="connsiteX184" fmla="*/ 3541402 w 11269336"/>
              <a:gd name="connsiteY184" fmla="*/ 2106821 h 2323145"/>
              <a:gd name="connsiteX185" fmla="*/ 3460591 w 11269336"/>
              <a:gd name="connsiteY185" fmla="*/ 2097951 h 2323145"/>
              <a:gd name="connsiteX186" fmla="*/ 3320348 w 11269336"/>
              <a:gd name="connsiteY186" fmla="*/ 2130191 h 2323145"/>
              <a:gd name="connsiteX187" fmla="*/ 3170922 w 11269336"/>
              <a:gd name="connsiteY187" fmla="*/ 2115957 h 2323145"/>
              <a:gd name="connsiteX188" fmla="*/ 3156256 w 11269336"/>
              <a:gd name="connsiteY188" fmla="*/ 2124773 h 2323145"/>
              <a:gd name="connsiteX189" fmla="*/ 3140298 w 11269336"/>
              <a:gd name="connsiteY189" fmla="*/ 2129182 h 2323145"/>
              <a:gd name="connsiteX190" fmla="*/ 3138514 w 11269336"/>
              <a:gd name="connsiteY190" fmla="*/ 2128069 h 2323145"/>
              <a:gd name="connsiteX191" fmla="*/ 3120467 w 11269336"/>
              <a:gd name="connsiteY191" fmla="*/ 2128281 h 2323145"/>
              <a:gd name="connsiteX192" fmla="*/ 3116175 w 11269336"/>
              <a:gd name="connsiteY192" fmla="*/ 2131633 h 2323145"/>
              <a:gd name="connsiteX193" fmla="*/ 3103685 w 11269336"/>
              <a:gd name="connsiteY193" fmla="*/ 2132814 h 2323145"/>
              <a:gd name="connsiteX194" fmla="*/ 3078794 w 11269336"/>
              <a:gd name="connsiteY194" fmla="*/ 2137935 h 2323145"/>
              <a:gd name="connsiteX195" fmla="*/ 3074407 w 11269336"/>
              <a:gd name="connsiteY195" fmla="*/ 2136274 h 2323145"/>
              <a:gd name="connsiteX196" fmla="*/ 3037285 w 11269336"/>
              <a:gd name="connsiteY196" fmla="*/ 2139919 h 2323145"/>
              <a:gd name="connsiteX197" fmla="*/ 3036901 w 11269336"/>
              <a:gd name="connsiteY197" fmla="*/ 2138726 h 2323145"/>
              <a:gd name="connsiteX198" fmla="*/ 3026996 w 11269336"/>
              <a:gd name="connsiteY198" fmla="*/ 2134322 h 2323145"/>
              <a:gd name="connsiteX199" fmla="*/ 3007772 w 11269336"/>
              <a:gd name="connsiteY199" fmla="*/ 2128742 h 2323145"/>
              <a:gd name="connsiteX200" fmla="*/ 2965030 w 11269336"/>
              <a:gd name="connsiteY200" fmla="*/ 2100494 h 2323145"/>
              <a:gd name="connsiteX201" fmla="*/ 2926342 w 11269336"/>
              <a:gd name="connsiteY201" fmla="*/ 2104155 h 2323145"/>
              <a:gd name="connsiteX202" fmla="*/ 2918608 w 11269336"/>
              <a:gd name="connsiteY202" fmla="*/ 2104215 h 2323145"/>
              <a:gd name="connsiteX203" fmla="*/ 2918475 w 11269336"/>
              <a:gd name="connsiteY203" fmla="*/ 2103937 h 2323145"/>
              <a:gd name="connsiteX204" fmla="*/ 2910360 w 11269336"/>
              <a:gd name="connsiteY204" fmla="*/ 2103444 h 2323145"/>
              <a:gd name="connsiteX205" fmla="*/ 2904507 w 11269336"/>
              <a:gd name="connsiteY205" fmla="*/ 2104326 h 2323145"/>
              <a:gd name="connsiteX206" fmla="*/ 2889503 w 11269336"/>
              <a:gd name="connsiteY206" fmla="*/ 2104443 h 2323145"/>
              <a:gd name="connsiteX207" fmla="*/ 2884480 w 11269336"/>
              <a:gd name="connsiteY207" fmla="*/ 2102626 h 2323145"/>
              <a:gd name="connsiteX208" fmla="*/ 2882689 w 11269336"/>
              <a:gd name="connsiteY208" fmla="*/ 2099228 h 2323145"/>
              <a:gd name="connsiteX209" fmla="*/ 2881291 w 11269336"/>
              <a:gd name="connsiteY209" fmla="*/ 2099618 h 2323145"/>
              <a:gd name="connsiteX210" fmla="*/ 2853979 w 11269336"/>
              <a:gd name="connsiteY210" fmla="*/ 2090388 h 2323145"/>
              <a:gd name="connsiteX211" fmla="*/ 2791790 w 11269336"/>
              <a:gd name="connsiteY211" fmla="*/ 2080332 h 2323145"/>
              <a:gd name="connsiteX212" fmla="*/ 2755844 w 11269336"/>
              <a:gd name="connsiteY212" fmla="*/ 2078874 h 2323145"/>
              <a:gd name="connsiteX213" fmla="*/ 2657742 w 11269336"/>
              <a:gd name="connsiteY213" fmla="*/ 2070179 h 2323145"/>
              <a:gd name="connsiteX214" fmla="*/ 2559549 w 11269336"/>
              <a:gd name="connsiteY214" fmla="*/ 2057873 h 2323145"/>
              <a:gd name="connsiteX215" fmla="*/ 2512054 w 11269336"/>
              <a:gd name="connsiteY215" fmla="*/ 2031671 h 2323145"/>
              <a:gd name="connsiteX216" fmla="*/ 2506437 w 11269336"/>
              <a:gd name="connsiteY216" fmla="*/ 2030918 h 2323145"/>
              <a:gd name="connsiteX217" fmla="*/ 2491752 w 11269336"/>
              <a:gd name="connsiteY217" fmla="*/ 2033906 h 2323145"/>
              <a:gd name="connsiteX218" fmla="*/ 2486338 w 11269336"/>
              <a:gd name="connsiteY218" fmla="*/ 2035862 h 2323145"/>
              <a:gd name="connsiteX219" fmla="*/ 2478186 w 11269336"/>
              <a:gd name="connsiteY219" fmla="*/ 2036953 h 2323145"/>
              <a:gd name="connsiteX220" fmla="*/ 2477950 w 11269336"/>
              <a:gd name="connsiteY220" fmla="*/ 2036715 h 2323145"/>
              <a:gd name="connsiteX221" fmla="*/ 2470381 w 11269336"/>
              <a:gd name="connsiteY221" fmla="*/ 2038256 h 2323145"/>
              <a:gd name="connsiteX222" fmla="*/ 2433781 w 11269336"/>
              <a:gd name="connsiteY222" fmla="*/ 2049140 h 2323145"/>
              <a:gd name="connsiteX223" fmla="*/ 2381172 w 11269336"/>
              <a:gd name="connsiteY223" fmla="*/ 2030645 h 2323145"/>
              <a:gd name="connsiteX224" fmla="*/ 2360198 w 11269336"/>
              <a:gd name="connsiteY224" fmla="*/ 2029059 h 2323145"/>
              <a:gd name="connsiteX225" fmla="*/ 2348815 w 11269336"/>
              <a:gd name="connsiteY225" fmla="*/ 2026798 h 2323145"/>
              <a:gd name="connsiteX226" fmla="*/ 2347988 w 11269336"/>
              <a:gd name="connsiteY226" fmla="*/ 2025745 h 2323145"/>
              <a:gd name="connsiteX227" fmla="*/ 2312920 w 11269336"/>
              <a:gd name="connsiteY227" fmla="*/ 2036311 h 2323145"/>
              <a:gd name="connsiteX228" fmla="*/ 2307986 w 11269336"/>
              <a:gd name="connsiteY228" fmla="*/ 2035583 h 2323145"/>
              <a:gd name="connsiteX229" fmla="*/ 2285481 w 11269336"/>
              <a:gd name="connsiteY229" fmla="*/ 2045197 h 2323145"/>
              <a:gd name="connsiteX230" fmla="*/ 2273666 w 11269336"/>
              <a:gd name="connsiteY230" fmla="*/ 2048710 h 2323145"/>
              <a:gd name="connsiteX231" fmla="*/ 2270719 w 11269336"/>
              <a:gd name="connsiteY231" fmla="*/ 2052702 h 2323145"/>
              <a:gd name="connsiteX232" fmla="*/ 2253080 w 11269336"/>
              <a:gd name="connsiteY232" fmla="*/ 2056363 h 2323145"/>
              <a:gd name="connsiteX233" fmla="*/ 2250906 w 11269336"/>
              <a:gd name="connsiteY233" fmla="*/ 2055654 h 2323145"/>
              <a:gd name="connsiteX234" fmla="*/ 2236905 w 11269336"/>
              <a:gd name="connsiteY234" fmla="*/ 2062882 h 2323145"/>
              <a:gd name="connsiteX235" fmla="*/ 2225830 w 11269336"/>
              <a:gd name="connsiteY235" fmla="*/ 2074027 h 2323145"/>
              <a:gd name="connsiteX236" fmla="*/ 2073776 w 11269336"/>
              <a:gd name="connsiteY236" fmla="*/ 2089244 h 2323145"/>
              <a:gd name="connsiteX237" fmla="*/ 1948256 w 11269336"/>
              <a:gd name="connsiteY237" fmla="*/ 2146616 h 2323145"/>
              <a:gd name="connsiteX238" fmla="*/ 1865582 w 11269336"/>
              <a:gd name="connsiteY238" fmla="*/ 2153738 h 2323145"/>
              <a:gd name="connsiteX239" fmla="*/ 1835210 w 11269336"/>
              <a:gd name="connsiteY239" fmla="*/ 2134244 h 2323145"/>
              <a:gd name="connsiteX240" fmla="*/ 1632661 w 11269336"/>
              <a:gd name="connsiteY240" fmla="*/ 2173882 h 2323145"/>
              <a:gd name="connsiteX241" fmla="*/ 1579590 w 11269336"/>
              <a:gd name="connsiteY241" fmla="*/ 2173680 h 2323145"/>
              <a:gd name="connsiteX242" fmla="*/ 1535601 w 11269336"/>
              <a:gd name="connsiteY242" fmla="*/ 2194590 h 2323145"/>
              <a:gd name="connsiteX243" fmla="*/ 1515594 w 11269336"/>
              <a:gd name="connsiteY243" fmla="*/ 2189622 h 2323145"/>
              <a:gd name="connsiteX244" fmla="*/ 1512113 w 11269336"/>
              <a:gd name="connsiteY244" fmla="*/ 2188534 h 2323145"/>
              <a:gd name="connsiteX245" fmla="*/ 1498838 w 11269336"/>
              <a:gd name="connsiteY245" fmla="*/ 2189213 h 2323145"/>
              <a:gd name="connsiteX246" fmla="*/ 1494279 w 11269336"/>
              <a:gd name="connsiteY246" fmla="*/ 2183112 h 2323145"/>
              <a:gd name="connsiteX247" fmla="*/ 1473714 w 11269336"/>
              <a:gd name="connsiteY247" fmla="*/ 2179625 h 2323145"/>
              <a:gd name="connsiteX248" fmla="*/ 1449503 w 11269336"/>
              <a:gd name="connsiteY248" fmla="*/ 2182633 h 2323145"/>
              <a:gd name="connsiteX249" fmla="*/ 1335495 w 11269336"/>
              <a:gd name="connsiteY249" fmla="*/ 2203940 h 2323145"/>
              <a:gd name="connsiteX250" fmla="*/ 1266687 w 11269336"/>
              <a:gd name="connsiteY250" fmla="*/ 2212688 h 2323145"/>
              <a:gd name="connsiteX251" fmla="*/ 1239614 w 11269336"/>
              <a:gd name="connsiteY251" fmla="*/ 2209727 h 2323145"/>
              <a:gd name="connsiteX252" fmla="*/ 1202436 w 11269336"/>
              <a:gd name="connsiteY252" fmla="*/ 2209817 h 2323145"/>
              <a:gd name="connsiteX253" fmla="*/ 1136097 w 11269336"/>
              <a:gd name="connsiteY253" fmla="*/ 2205112 h 2323145"/>
              <a:gd name="connsiteX254" fmla="*/ 1048229 w 11269336"/>
              <a:gd name="connsiteY254" fmla="*/ 2207249 h 2323145"/>
              <a:gd name="connsiteX255" fmla="*/ 988232 w 11269336"/>
              <a:gd name="connsiteY255" fmla="*/ 2235635 h 2323145"/>
              <a:gd name="connsiteX256" fmla="*/ 981959 w 11269336"/>
              <a:gd name="connsiteY256" fmla="*/ 2231607 h 2323145"/>
              <a:gd name="connsiteX257" fmla="*/ 938600 w 11269336"/>
              <a:gd name="connsiteY257" fmla="*/ 2238113 h 2323145"/>
              <a:gd name="connsiteX258" fmla="*/ 791788 w 11269336"/>
              <a:gd name="connsiteY258" fmla="*/ 2293224 h 2323145"/>
              <a:gd name="connsiteX259" fmla="*/ 706914 w 11269336"/>
              <a:gd name="connsiteY259" fmla="*/ 2305046 h 2323145"/>
              <a:gd name="connsiteX260" fmla="*/ 675971 w 11269336"/>
              <a:gd name="connsiteY260" fmla="*/ 2304030 h 2323145"/>
              <a:gd name="connsiteX261" fmla="*/ 624180 w 11269336"/>
              <a:gd name="connsiteY261" fmla="*/ 2302650 h 2323145"/>
              <a:gd name="connsiteX262" fmla="*/ 583453 w 11269336"/>
              <a:gd name="connsiteY262" fmla="*/ 2288788 h 2323145"/>
              <a:gd name="connsiteX263" fmla="*/ 540946 w 11269336"/>
              <a:gd name="connsiteY263" fmla="*/ 2292721 h 2323145"/>
              <a:gd name="connsiteX264" fmla="*/ 533680 w 11269336"/>
              <a:gd name="connsiteY264" fmla="*/ 2310233 h 2323145"/>
              <a:gd name="connsiteX265" fmla="*/ 487366 w 11269336"/>
              <a:gd name="connsiteY265" fmla="*/ 2309053 h 2323145"/>
              <a:gd name="connsiteX266" fmla="*/ 416820 w 11269336"/>
              <a:gd name="connsiteY266" fmla="*/ 2305443 h 2323145"/>
              <a:gd name="connsiteX267" fmla="*/ 376805 w 11269336"/>
              <a:gd name="connsiteY267" fmla="*/ 2307647 h 2323145"/>
              <a:gd name="connsiteX268" fmla="*/ 266777 w 11269336"/>
              <a:gd name="connsiteY268" fmla="*/ 2309012 h 2323145"/>
              <a:gd name="connsiteX269" fmla="*/ 156013 w 11269336"/>
              <a:gd name="connsiteY269" fmla="*/ 2306832 h 2323145"/>
              <a:gd name="connsiteX270" fmla="*/ 87258 w 11269336"/>
              <a:gd name="connsiteY270" fmla="*/ 2285511 h 2323145"/>
              <a:gd name="connsiteX271" fmla="*/ 23798 w 11269336"/>
              <a:gd name="connsiteY271" fmla="*/ 2281822 h 2323145"/>
              <a:gd name="connsiteX272" fmla="*/ 0 w 11269336"/>
              <a:gd name="connsiteY272" fmla="*/ 2285369 h 2323145"/>
              <a:gd name="connsiteX273" fmla="*/ 0 w 11269336"/>
              <a:gd name="connsiteY273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092476 w 11269336"/>
              <a:gd name="connsiteY139" fmla="*/ 2100737 h 2323145"/>
              <a:gd name="connsiteX140" fmla="*/ 5060738 w 11269336"/>
              <a:gd name="connsiteY140" fmla="*/ 208327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460591 w 11269336"/>
              <a:gd name="connsiteY184" fmla="*/ 2097951 h 2323145"/>
              <a:gd name="connsiteX185" fmla="*/ 3320348 w 11269336"/>
              <a:gd name="connsiteY185" fmla="*/ 2130191 h 2323145"/>
              <a:gd name="connsiteX186" fmla="*/ 3170922 w 11269336"/>
              <a:gd name="connsiteY186" fmla="*/ 2115957 h 2323145"/>
              <a:gd name="connsiteX187" fmla="*/ 3156256 w 11269336"/>
              <a:gd name="connsiteY187" fmla="*/ 2124773 h 2323145"/>
              <a:gd name="connsiteX188" fmla="*/ 3140298 w 11269336"/>
              <a:gd name="connsiteY188" fmla="*/ 2129182 h 2323145"/>
              <a:gd name="connsiteX189" fmla="*/ 3138514 w 11269336"/>
              <a:gd name="connsiteY189" fmla="*/ 2128069 h 2323145"/>
              <a:gd name="connsiteX190" fmla="*/ 3120467 w 11269336"/>
              <a:gd name="connsiteY190" fmla="*/ 2128281 h 2323145"/>
              <a:gd name="connsiteX191" fmla="*/ 3116175 w 11269336"/>
              <a:gd name="connsiteY191" fmla="*/ 2131633 h 2323145"/>
              <a:gd name="connsiteX192" fmla="*/ 3103685 w 11269336"/>
              <a:gd name="connsiteY192" fmla="*/ 2132814 h 2323145"/>
              <a:gd name="connsiteX193" fmla="*/ 3078794 w 11269336"/>
              <a:gd name="connsiteY193" fmla="*/ 2137935 h 2323145"/>
              <a:gd name="connsiteX194" fmla="*/ 3074407 w 11269336"/>
              <a:gd name="connsiteY194" fmla="*/ 2136274 h 2323145"/>
              <a:gd name="connsiteX195" fmla="*/ 3037285 w 11269336"/>
              <a:gd name="connsiteY195" fmla="*/ 2139919 h 2323145"/>
              <a:gd name="connsiteX196" fmla="*/ 3036901 w 11269336"/>
              <a:gd name="connsiteY196" fmla="*/ 2138726 h 2323145"/>
              <a:gd name="connsiteX197" fmla="*/ 3026996 w 11269336"/>
              <a:gd name="connsiteY197" fmla="*/ 2134322 h 2323145"/>
              <a:gd name="connsiteX198" fmla="*/ 3007772 w 11269336"/>
              <a:gd name="connsiteY198" fmla="*/ 2128742 h 2323145"/>
              <a:gd name="connsiteX199" fmla="*/ 2965030 w 11269336"/>
              <a:gd name="connsiteY199" fmla="*/ 2100494 h 2323145"/>
              <a:gd name="connsiteX200" fmla="*/ 2926342 w 11269336"/>
              <a:gd name="connsiteY200" fmla="*/ 2104155 h 2323145"/>
              <a:gd name="connsiteX201" fmla="*/ 2918608 w 11269336"/>
              <a:gd name="connsiteY201" fmla="*/ 2104215 h 2323145"/>
              <a:gd name="connsiteX202" fmla="*/ 2918475 w 11269336"/>
              <a:gd name="connsiteY202" fmla="*/ 2103937 h 2323145"/>
              <a:gd name="connsiteX203" fmla="*/ 2910360 w 11269336"/>
              <a:gd name="connsiteY203" fmla="*/ 2103444 h 2323145"/>
              <a:gd name="connsiteX204" fmla="*/ 2904507 w 11269336"/>
              <a:gd name="connsiteY204" fmla="*/ 2104326 h 2323145"/>
              <a:gd name="connsiteX205" fmla="*/ 2889503 w 11269336"/>
              <a:gd name="connsiteY205" fmla="*/ 2104443 h 2323145"/>
              <a:gd name="connsiteX206" fmla="*/ 2884480 w 11269336"/>
              <a:gd name="connsiteY206" fmla="*/ 2102626 h 2323145"/>
              <a:gd name="connsiteX207" fmla="*/ 2882689 w 11269336"/>
              <a:gd name="connsiteY207" fmla="*/ 2099228 h 2323145"/>
              <a:gd name="connsiteX208" fmla="*/ 2881291 w 11269336"/>
              <a:gd name="connsiteY208" fmla="*/ 2099618 h 2323145"/>
              <a:gd name="connsiteX209" fmla="*/ 2853979 w 11269336"/>
              <a:gd name="connsiteY209" fmla="*/ 2090388 h 2323145"/>
              <a:gd name="connsiteX210" fmla="*/ 2791790 w 11269336"/>
              <a:gd name="connsiteY210" fmla="*/ 2080332 h 2323145"/>
              <a:gd name="connsiteX211" fmla="*/ 2755844 w 11269336"/>
              <a:gd name="connsiteY211" fmla="*/ 2078874 h 2323145"/>
              <a:gd name="connsiteX212" fmla="*/ 2657742 w 11269336"/>
              <a:gd name="connsiteY212" fmla="*/ 2070179 h 2323145"/>
              <a:gd name="connsiteX213" fmla="*/ 2559549 w 11269336"/>
              <a:gd name="connsiteY213" fmla="*/ 2057873 h 2323145"/>
              <a:gd name="connsiteX214" fmla="*/ 2512054 w 11269336"/>
              <a:gd name="connsiteY214" fmla="*/ 2031671 h 2323145"/>
              <a:gd name="connsiteX215" fmla="*/ 2506437 w 11269336"/>
              <a:gd name="connsiteY215" fmla="*/ 2030918 h 2323145"/>
              <a:gd name="connsiteX216" fmla="*/ 2491752 w 11269336"/>
              <a:gd name="connsiteY216" fmla="*/ 2033906 h 2323145"/>
              <a:gd name="connsiteX217" fmla="*/ 2486338 w 11269336"/>
              <a:gd name="connsiteY217" fmla="*/ 2035862 h 2323145"/>
              <a:gd name="connsiteX218" fmla="*/ 2478186 w 11269336"/>
              <a:gd name="connsiteY218" fmla="*/ 2036953 h 2323145"/>
              <a:gd name="connsiteX219" fmla="*/ 2477950 w 11269336"/>
              <a:gd name="connsiteY219" fmla="*/ 2036715 h 2323145"/>
              <a:gd name="connsiteX220" fmla="*/ 2470381 w 11269336"/>
              <a:gd name="connsiteY220" fmla="*/ 2038256 h 2323145"/>
              <a:gd name="connsiteX221" fmla="*/ 2433781 w 11269336"/>
              <a:gd name="connsiteY221" fmla="*/ 2049140 h 2323145"/>
              <a:gd name="connsiteX222" fmla="*/ 2381172 w 11269336"/>
              <a:gd name="connsiteY222" fmla="*/ 2030645 h 2323145"/>
              <a:gd name="connsiteX223" fmla="*/ 2360198 w 11269336"/>
              <a:gd name="connsiteY223" fmla="*/ 2029059 h 2323145"/>
              <a:gd name="connsiteX224" fmla="*/ 2348815 w 11269336"/>
              <a:gd name="connsiteY224" fmla="*/ 2026798 h 2323145"/>
              <a:gd name="connsiteX225" fmla="*/ 2347988 w 11269336"/>
              <a:gd name="connsiteY225" fmla="*/ 2025745 h 2323145"/>
              <a:gd name="connsiteX226" fmla="*/ 2312920 w 11269336"/>
              <a:gd name="connsiteY226" fmla="*/ 2036311 h 2323145"/>
              <a:gd name="connsiteX227" fmla="*/ 2307986 w 11269336"/>
              <a:gd name="connsiteY227" fmla="*/ 2035583 h 2323145"/>
              <a:gd name="connsiteX228" fmla="*/ 2285481 w 11269336"/>
              <a:gd name="connsiteY228" fmla="*/ 2045197 h 2323145"/>
              <a:gd name="connsiteX229" fmla="*/ 2273666 w 11269336"/>
              <a:gd name="connsiteY229" fmla="*/ 2048710 h 2323145"/>
              <a:gd name="connsiteX230" fmla="*/ 2270719 w 11269336"/>
              <a:gd name="connsiteY230" fmla="*/ 2052702 h 2323145"/>
              <a:gd name="connsiteX231" fmla="*/ 2253080 w 11269336"/>
              <a:gd name="connsiteY231" fmla="*/ 2056363 h 2323145"/>
              <a:gd name="connsiteX232" fmla="*/ 2250906 w 11269336"/>
              <a:gd name="connsiteY232" fmla="*/ 2055654 h 2323145"/>
              <a:gd name="connsiteX233" fmla="*/ 2236905 w 11269336"/>
              <a:gd name="connsiteY233" fmla="*/ 2062882 h 2323145"/>
              <a:gd name="connsiteX234" fmla="*/ 2225830 w 11269336"/>
              <a:gd name="connsiteY234" fmla="*/ 2074027 h 2323145"/>
              <a:gd name="connsiteX235" fmla="*/ 2073776 w 11269336"/>
              <a:gd name="connsiteY235" fmla="*/ 2089244 h 2323145"/>
              <a:gd name="connsiteX236" fmla="*/ 1948256 w 11269336"/>
              <a:gd name="connsiteY236" fmla="*/ 2146616 h 2323145"/>
              <a:gd name="connsiteX237" fmla="*/ 1865582 w 11269336"/>
              <a:gd name="connsiteY237" fmla="*/ 2153738 h 2323145"/>
              <a:gd name="connsiteX238" fmla="*/ 1835210 w 11269336"/>
              <a:gd name="connsiteY238" fmla="*/ 2134244 h 2323145"/>
              <a:gd name="connsiteX239" fmla="*/ 1632661 w 11269336"/>
              <a:gd name="connsiteY239" fmla="*/ 2173882 h 2323145"/>
              <a:gd name="connsiteX240" fmla="*/ 1579590 w 11269336"/>
              <a:gd name="connsiteY240" fmla="*/ 2173680 h 2323145"/>
              <a:gd name="connsiteX241" fmla="*/ 1535601 w 11269336"/>
              <a:gd name="connsiteY241" fmla="*/ 2194590 h 2323145"/>
              <a:gd name="connsiteX242" fmla="*/ 1515594 w 11269336"/>
              <a:gd name="connsiteY242" fmla="*/ 2189622 h 2323145"/>
              <a:gd name="connsiteX243" fmla="*/ 1512113 w 11269336"/>
              <a:gd name="connsiteY243" fmla="*/ 2188534 h 2323145"/>
              <a:gd name="connsiteX244" fmla="*/ 1498838 w 11269336"/>
              <a:gd name="connsiteY244" fmla="*/ 2189213 h 2323145"/>
              <a:gd name="connsiteX245" fmla="*/ 1494279 w 11269336"/>
              <a:gd name="connsiteY245" fmla="*/ 2183112 h 2323145"/>
              <a:gd name="connsiteX246" fmla="*/ 1473714 w 11269336"/>
              <a:gd name="connsiteY246" fmla="*/ 2179625 h 2323145"/>
              <a:gd name="connsiteX247" fmla="*/ 1449503 w 11269336"/>
              <a:gd name="connsiteY247" fmla="*/ 2182633 h 2323145"/>
              <a:gd name="connsiteX248" fmla="*/ 1335495 w 11269336"/>
              <a:gd name="connsiteY248" fmla="*/ 2203940 h 2323145"/>
              <a:gd name="connsiteX249" fmla="*/ 1266687 w 11269336"/>
              <a:gd name="connsiteY249" fmla="*/ 2212688 h 2323145"/>
              <a:gd name="connsiteX250" fmla="*/ 1239614 w 11269336"/>
              <a:gd name="connsiteY250" fmla="*/ 2209727 h 2323145"/>
              <a:gd name="connsiteX251" fmla="*/ 1202436 w 11269336"/>
              <a:gd name="connsiteY251" fmla="*/ 2209817 h 2323145"/>
              <a:gd name="connsiteX252" fmla="*/ 1136097 w 11269336"/>
              <a:gd name="connsiteY252" fmla="*/ 2205112 h 2323145"/>
              <a:gd name="connsiteX253" fmla="*/ 1048229 w 11269336"/>
              <a:gd name="connsiteY253" fmla="*/ 2207249 h 2323145"/>
              <a:gd name="connsiteX254" fmla="*/ 988232 w 11269336"/>
              <a:gd name="connsiteY254" fmla="*/ 2235635 h 2323145"/>
              <a:gd name="connsiteX255" fmla="*/ 981959 w 11269336"/>
              <a:gd name="connsiteY255" fmla="*/ 2231607 h 2323145"/>
              <a:gd name="connsiteX256" fmla="*/ 938600 w 11269336"/>
              <a:gd name="connsiteY256" fmla="*/ 2238113 h 2323145"/>
              <a:gd name="connsiteX257" fmla="*/ 791788 w 11269336"/>
              <a:gd name="connsiteY257" fmla="*/ 2293224 h 2323145"/>
              <a:gd name="connsiteX258" fmla="*/ 706914 w 11269336"/>
              <a:gd name="connsiteY258" fmla="*/ 2305046 h 2323145"/>
              <a:gd name="connsiteX259" fmla="*/ 675971 w 11269336"/>
              <a:gd name="connsiteY259" fmla="*/ 2304030 h 2323145"/>
              <a:gd name="connsiteX260" fmla="*/ 624180 w 11269336"/>
              <a:gd name="connsiteY260" fmla="*/ 2302650 h 2323145"/>
              <a:gd name="connsiteX261" fmla="*/ 583453 w 11269336"/>
              <a:gd name="connsiteY261" fmla="*/ 2288788 h 2323145"/>
              <a:gd name="connsiteX262" fmla="*/ 540946 w 11269336"/>
              <a:gd name="connsiteY262" fmla="*/ 2292721 h 2323145"/>
              <a:gd name="connsiteX263" fmla="*/ 533680 w 11269336"/>
              <a:gd name="connsiteY263" fmla="*/ 2310233 h 2323145"/>
              <a:gd name="connsiteX264" fmla="*/ 487366 w 11269336"/>
              <a:gd name="connsiteY264" fmla="*/ 2309053 h 2323145"/>
              <a:gd name="connsiteX265" fmla="*/ 416820 w 11269336"/>
              <a:gd name="connsiteY265" fmla="*/ 2305443 h 2323145"/>
              <a:gd name="connsiteX266" fmla="*/ 376805 w 11269336"/>
              <a:gd name="connsiteY266" fmla="*/ 2307647 h 2323145"/>
              <a:gd name="connsiteX267" fmla="*/ 266777 w 11269336"/>
              <a:gd name="connsiteY267" fmla="*/ 2309012 h 2323145"/>
              <a:gd name="connsiteX268" fmla="*/ 156013 w 11269336"/>
              <a:gd name="connsiteY268" fmla="*/ 2306832 h 2323145"/>
              <a:gd name="connsiteX269" fmla="*/ 87258 w 11269336"/>
              <a:gd name="connsiteY269" fmla="*/ 2285511 h 2323145"/>
              <a:gd name="connsiteX270" fmla="*/ 23798 w 11269336"/>
              <a:gd name="connsiteY270" fmla="*/ 2281822 h 2323145"/>
              <a:gd name="connsiteX271" fmla="*/ 0 w 11269336"/>
              <a:gd name="connsiteY271" fmla="*/ 2285369 h 2323145"/>
              <a:gd name="connsiteX272" fmla="*/ 0 w 11269336"/>
              <a:gd name="connsiteY27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60738 w 11269336"/>
              <a:gd name="connsiteY140" fmla="*/ 208327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460591 w 11269336"/>
              <a:gd name="connsiteY184" fmla="*/ 2097951 h 2323145"/>
              <a:gd name="connsiteX185" fmla="*/ 3320348 w 11269336"/>
              <a:gd name="connsiteY185" fmla="*/ 2130191 h 2323145"/>
              <a:gd name="connsiteX186" fmla="*/ 3170922 w 11269336"/>
              <a:gd name="connsiteY186" fmla="*/ 2115957 h 2323145"/>
              <a:gd name="connsiteX187" fmla="*/ 3156256 w 11269336"/>
              <a:gd name="connsiteY187" fmla="*/ 2124773 h 2323145"/>
              <a:gd name="connsiteX188" fmla="*/ 3140298 w 11269336"/>
              <a:gd name="connsiteY188" fmla="*/ 2129182 h 2323145"/>
              <a:gd name="connsiteX189" fmla="*/ 3138514 w 11269336"/>
              <a:gd name="connsiteY189" fmla="*/ 2128069 h 2323145"/>
              <a:gd name="connsiteX190" fmla="*/ 3120467 w 11269336"/>
              <a:gd name="connsiteY190" fmla="*/ 2128281 h 2323145"/>
              <a:gd name="connsiteX191" fmla="*/ 3116175 w 11269336"/>
              <a:gd name="connsiteY191" fmla="*/ 2131633 h 2323145"/>
              <a:gd name="connsiteX192" fmla="*/ 3103685 w 11269336"/>
              <a:gd name="connsiteY192" fmla="*/ 2132814 h 2323145"/>
              <a:gd name="connsiteX193" fmla="*/ 3078794 w 11269336"/>
              <a:gd name="connsiteY193" fmla="*/ 2137935 h 2323145"/>
              <a:gd name="connsiteX194" fmla="*/ 3074407 w 11269336"/>
              <a:gd name="connsiteY194" fmla="*/ 2136274 h 2323145"/>
              <a:gd name="connsiteX195" fmla="*/ 3037285 w 11269336"/>
              <a:gd name="connsiteY195" fmla="*/ 2139919 h 2323145"/>
              <a:gd name="connsiteX196" fmla="*/ 3036901 w 11269336"/>
              <a:gd name="connsiteY196" fmla="*/ 2138726 h 2323145"/>
              <a:gd name="connsiteX197" fmla="*/ 3026996 w 11269336"/>
              <a:gd name="connsiteY197" fmla="*/ 2134322 h 2323145"/>
              <a:gd name="connsiteX198" fmla="*/ 3007772 w 11269336"/>
              <a:gd name="connsiteY198" fmla="*/ 2128742 h 2323145"/>
              <a:gd name="connsiteX199" fmla="*/ 2965030 w 11269336"/>
              <a:gd name="connsiteY199" fmla="*/ 2100494 h 2323145"/>
              <a:gd name="connsiteX200" fmla="*/ 2926342 w 11269336"/>
              <a:gd name="connsiteY200" fmla="*/ 2104155 h 2323145"/>
              <a:gd name="connsiteX201" fmla="*/ 2918608 w 11269336"/>
              <a:gd name="connsiteY201" fmla="*/ 2104215 h 2323145"/>
              <a:gd name="connsiteX202" fmla="*/ 2918475 w 11269336"/>
              <a:gd name="connsiteY202" fmla="*/ 2103937 h 2323145"/>
              <a:gd name="connsiteX203" fmla="*/ 2910360 w 11269336"/>
              <a:gd name="connsiteY203" fmla="*/ 2103444 h 2323145"/>
              <a:gd name="connsiteX204" fmla="*/ 2904507 w 11269336"/>
              <a:gd name="connsiteY204" fmla="*/ 2104326 h 2323145"/>
              <a:gd name="connsiteX205" fmla="*/ 2889503 w 11269336"/>
              <a:gd name="connsiteY205" fmla="*/ 2104443 h 2323145"/>
              <a:gd name="connsiteX206" fmla="*/ 2884480 w 11269336"/>
              <a:gd name="connsiteY206" fmla="*/ 2102626 h 2323145"/>
              <a:gd name="connsiteX207" fmla="*/ 2882689 w 11269336"/>
              <a:gd name="connsiteY207" fmla="*/ 2099228 h 2323145"/>
              <a:gd name="connsiteX208" fmla="*/ 2881291 w 11269336"/>
              <a:gd name="connsiteY208" fmla="*/ 2099618 h 2323145"/>
              <a:gd name="connsiteX209" fmla="*/ 2853979 w 11269336"/>
              <a:gd name="connsiteY209" fmla="*/ 2090388 h 2323145"/>
              <a:gd name="connsiteX210" fmla="*/ 2791790 w 11269336"/>
              <a:gd name="connsiteY210" fmla="*/ 2080332 h 2323145"/>
              <a:gd name="connsiteX211" fmla="*/ 2755844 w 11269336"/>
              <a:gd name="connsiteY211" fmla="*/ 2078874 h 2323145"/>
              <a:gd name="connsiteX212" fmla="*/ 2657742 w 11269336"/>
              <a:gd name="connsiteY212" fmla="*/ 2070179 h 2323145"/>
              <a:gd name="connsiteX213" fmla="*/ 2559549 w 11269336"/>
              <a:gd name="connsiteY213" fmla="*/ 2057873 h 2323145"/>
              <a:gd name="connsiteX214" fmla="*/ 2512054 w 11269336"/>
              <a:gd name="connsiteY214" fmla="*/ 2031671 h 2323145"/>
              <a:gd name="connsiteX215" fmla="*/ 2506437 w 11269336"/>
              <a:gd name="connsiteY215" fmla="*/ 2030918 h 2323145"/>
              <a:gd name="connsiteX216" fmla="*/ 2491752 w 11269336"/>
              <a:gd name="connsiteY216" fmla="*/ 2033906 h 2323145"/>
              <a:gd name="connsiteX217" fmla="*/ 2486338 w 11269336"/>
              <a:gd name="connsiteY217" fmla="*/ 2035862 h 2323145"/>
              <a:gd name="connsiteX218" fmla="*/ 2478186 w 11269336"/>
              <a:gd name="connsiteY218" fmla="*/ 2036953 h 2323145"/>
              <a:gd name="connsiteX219" fmla="*/ 2477950 w 11269336"/>
              <a:gd name="connsiteY219" fmla="*/ 2036715 h 2323145"/>
              <a:gd name="connsiteX220" fmla="*/ 2470381 w 11269336"/>
              <a:gd name="connsiteY220" fmla="*/ 2038256 h 2323145"/>
              <a:gd name="connsiteX221" fmla="*/ 2433781 w 11269336"/>
              <a:gd name="connsiteY221" fmla="*/ 2049140 h 2323145"/>
              <a:gd name="connsiteX222" fmla="*/ 2381172 w 11269336"/>
              <a:gd name="connsiteY222" fmla="*/ 2030645 h 2323145"/>
              <a:gd name="connsiteX223" fmla="*/ 2360198 w 11269336"/>
              <a:gd name="connsiteY223" fmla="*/ 2029059 h 2323145"/>
              <a:gd name="connsiteX224" fmla="*/ 2348815 w 11269336"/>
              <a:gd name="connsiteY224" fmla="*/ 2026798 h 2323145"/>
              <a:gd name="connsiteX225" fmla="*/ 2347988 w 11269336"/>
              <a:gd name="connsiteY225" fmla="*/ 2025745 h 2323145"/>
              <a:gd name="connsiteX226" fmla="*/ 2312920 w 11269336"/>
              <a:gd name="connsiteY226" fmla="*/ 2036311 h 2323145"/>
              <a:gd name="connsiteX227" fmla="*/ 2307986 w 11269336"/>
              <a:gd name="connsiteY227" fmla="*/ 2035583 h 2323145"/>
              <a:gd name="connsiteX228" fmla="*/ 2285481 w 11269336"/>
              <a:gd name="connsiteY228" fmla="*/ 2045197 h 2323145"/>
              <a:gd name="connsiteX229" fmla="*/ 2273666 w 11269336"/>
              <a:gd name="connsiteY229" fmla="*/ 2048710 h 2323145"/>
              <a:gd name="connsiteX230" fmla="*/ 2270719 w 11269336"/>
              <a:gd name="connsiteY230" fmla="*/ 2052702 h 2323145"/>
              <a:gd name="connsiteX231" fmla="*/ 2253080 w 11269336"/>
              <a:gd name="connsiteY231" fmla="*/ 2056363 h 2323145"/>
              <a:gd name="connsiteX232" fmla="*/ 2250906 w 11269336"/>
              <a:gd name="connsiteY232" fmla="*/ 2055654 h 2323145"/>
              <a:gd name="connsiteX233" fmla="*/ 2236905 w 11269336"/>
              <a:gd name="connsiteY233" fmla="*/ 2062882 h 2323145"/>
              <a:gd name="connsiteX234" fmla="*/ 2225830 w 11269336"/>
              <a:gd name="connsiteY234" fmla="*/ 2074027 h 2323145"/>
              <a:gd name="connsiteX235" fmla="*/ 2073776 w 11269336"/>
              <a:gd name="connsiteY235" fmla="*/ 2089244 h 2323145"/>
              <a:gd name="connsiteX236" fmla="*/ 1948256 w 11269336"/>
              <a:gd name="connsiteY236" fmla="*/ 2146616 h 2323145"/>
              <a:gd name="connsiteX237" fmla="*/ 1865582 w 11269336"/>
              <a:gd name="connsiteY237" fmla="*/ 2153738 h 2323145"/>
              <a:gd name="connsiteX238" fmla="*/ 1835210 w 11269336"/>
              <a:gd name="connsiteY238" fmla="*/ 2134244 h 2323145"/>
              <a:gd name="connsiteX239" fmla="*/ 1632661 w 11269336"/>
              <a:gd name="connsiteY239" fmla="*/ 2173882 h 2323145"/>
              <a:gd name="connsiteX240" fmla="*/ 1579590 w 11269336"/>
              <a:gd name="connsiteY240" fmla="*/ 2173680 h 2323145"/>
              <a:gd name="connsiteX241" fmla="*/ 1535601 w 11269336"/>
              <a:gd name="connsiteY241" fmla="*/ 2194590 h 2323145"/>
              <a:gd name="connsiteX242" fmla="*/ 1515594 w 11269336"/>
              <a:gd name="connsiteY242" fmla="*/ 2189622 h 2323145"/>
              <a:gd name="connsiteX243" fmla="*/ 1512113 w 11269336"/>
              <a:gd name="connsiteY243" fmla="*/ 2188534 h 2323145"/>
              <a:gd name="connsiteX244" fmla="*/ 1498838 w 11269336"/>
              <a:gd name="connsiteY244" fmla="*/ 2189213 h 2323145"/>
              <a:gd name="connsiteX245" fmla="*/ 1494279 w 11269336"/>
              <a:gd name="connsiteY245" fmla="*/ 2183112 h 2323145"/>
              <a:gd name="connsiteX246" fmla="*/ 1473714 w 11269336"/>
              <a:gd name="connsiteY246" fmla="*/ 2179625 h 2323145"/>
              <a:gd name="connsiteX247" fmla="*/ 1449503 w 11269336"/>
              <a:gd name="connsiteY247" fmla="*/ 2182633 h 2323145"/>
              <a:gd name="connsiteX248" fmla="*/ 1335495 w 11269336"/>
              <a:gd name="connsiteY248" fmla="*/ 2203940 h 2323145"/>
              <a:gd name="connsiteX249" fmla="*/ 1266687 w 11269336"/>
              <a:gd name="connsiteY249" fmla="*/ 2212688 h 2323145"/>
              <a:gd name="connsiteX250" fmla="*/ 1239614 w 11269336"/>
              <a:gd name="connsiteY250" fmla="*/ 2209727 h 2323145"/>
              <a:gd name="connsiteX251" fmla="*/ 1202436 w 11269336"/>
              <a:gd name="connsiteY251" fmla="*/ 2209817 h 2323145"/>
              <a:gd name="connsiteX252" fmla="*/ 1136097 w 11269336"/>
              <a:gd name="connsiteY252" fmla="*/ 2205112 h 2323145"/>
              <a:gd name="connsiteX253" fmla="*/ 1048229 w 11269336"/>
              <a:gd name="connsiteY253" fmla="*/ 2207249 h 2323145"/>
              <a:gd name="connsiteX254" fmla="*/ 988232 w 11269336"/>
              <a:gd name="connsiteY254" fmla="*/ 2235635 h 2323145"/>
              <a:gd name="connsiteX255" fmla="*/ 981959 w 11269336"/>
              <a:gd name="connsiteY255" fmla="*/ 2231607 h 2323145"/>
              <a:gd name="connsiteX256" fmla="*/ 938600 w 11269336"/>
              <a:gd name="connsiteY256" fmla="*/ 2238113 h 2323145"/>
              <a:gd name="connsiteX257" fmla="*/ 791788 w 11269336"/>
              <a:gd name="connsiteY257" fmla="*/ 2293224 h 2323145"/>
              <a:gd name="connsiteX258" fmla="*/ 706914 w 11269336"/>
              <a:gd name="connsiteY258" fmla="*/ 2305046 h 2323145"/>
              <a:gd name="connsiteX259" fmla="*/ 675971 w 11269336"/>
              <a:gd name="connsiteY259" fmla="*/ 2304030 h 2323145"/>
              <a:gd name="connsiteX260" fmla="*/ 624180 w 11269336"/>
              <a:gd name="connsiteY260" fmla="*/ 2302650 h 2323145"/>
              <a:gd name="connsiteX261" fmla="*/ 583453 w 11269336"/>
              <a:gd name="connsiteY261" fmla="*/ 2288788 h 2323145"/>
              <a:gd name="connsiteX262" fmla="*/ 540946 w 11269336"/>
              <a:gd name="connsiteY262" fmla="*/ 2292721 h 2323145"/>
              <a:gd name="connsiteX263" fmla="*/ 533680 w 11269336"/>
              <a:gd name="connsiteY263" fmla="*/ 2310233 h 2323145"/>
              <a:gd name="connsiteX264" fmla="*/ 487366 w 11269336"/>
              <a:gd name="connsiteY264" fmla="*/ 2309053 h 2323145"/>
              <a:gd name="connsiteX265" fmla="*/ 416820 w 11269336"/>
              <a:gd name="connsiteY265" fmla="*/ 2305443 h 2323145"/>
              <a:gd name="connsiteX266" fmla="*/ 376805 w 11269336"/>
              <a:gd name="connsiteY266" fmla="*/ 2307647 h 2323145"/>
              <a:gd name="connsiteX267" fmla="*/ 266777 w 11269336"/>
              <a:gd name="connsiteY267" fmla="*/ 2309012 h 2323145"/>
              <a:gd name="connsiteX268" fmla="*/ 156013 w 11269336"/>
              <a:gd name="connsiteY268" fmla="*/ 2306832 h 2323145"/>
              <a:gd name="connsiteX269" fmla="*/ 87258 w 11269336"/>
              <a:gd name="connsiteY269" fmla="*/ 2285511 h 2323145"/>
              <a:gd name="connsiteX270" fmla="*/ 23798 w 11269336"/>
              <a:gd name="connsiteY270" fmla="*/ 2281822 h 2323145"/>
              <a:gd name="connsiteX271" fmla="*/ 0 w 11269336"/>
              <a:gd name="connsiteY271" fmla="*/ 2285369 h 2323145"/>
              <a:gd name="connsiteX272" fmla="*/ 0 w 11269336"/>
              <a:gd name="connsiteY27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460591 w 11269336"/>
              <a:gd name="connsiteY184" fmla="*/ 2097951 h 2323145"/>
              <a:gd name="connsiteX185" fmla="*/ 3320348 w 11269336"/>
              <a:gd name="connsiteY185" fmla="*/ 2130191 h 2323145"/>
              <a:gd name="connsiteX186" fmla="*/ 3170922 w 11269336"/>
              <a:gd name="connsiteY186" fmla="*/ 2115957 h 2323145"/>
              <a:gd name="connsiteX187" fmla="*/ 3156256 w 11269336"/>
              <a:gd name="connsiteY187" fmla="*/ 2124773 h 2323145"/>
              <a:gd name="connsiteX188" fmla="*/ 3140298 w 11269336"/>
              <a:gd name="connsiteY188" fmla="*/ 2129182 h 2323145"/>
              <a:gd name="connsiteX189" fmla="*/ 3138514 w 11269336"/>
              <a:gd name="connsiteY189" fmla="*/ 2128069 h 2323145"/>
              <a:gd name="connsiteX190" fmla="*/ 3120467 w 11269336"/>
              <a:gd name="connsiteY190" fmla="*/ 2128281 h 2323145"/>
              <a:gd name="connsiteX191" fmla="*/ 3116175 w 11269336"/>
              <a:gd name="connsiteY191" fmla="*/ 2131633 h 2323145"/>
              <a:gd name="connsiteX192" fmla="*/ 3103685 w 11269336"/>
              <a:gd name="connsiteY192" fmla="*/ 2132814 h 2323145"/>
              <a:gd name="connsiteX193" fmla="*/ 3078794 w 11269336"/>
              <a:gd name="connsiteY193" fmla="*/ 2137935 h 2323145"/>
              <a:gd name="connsiteX194" fmla="*/ 3074407 w 11269336"/>
              <a:gd name="connsiteY194" fmla="*/ 2136274 h 2323145"/>
              <a:gd name="connsiteX195" fmla="*/ 3037285 w 11269336"/>
              <a:gd name="connsiteY195" fmla="*/ 2139919 h 2323145"/>
              <a:gd name="connsiteX196" fmla="*/ 3036901 w 11269336"/>
              <a:gd name="connsiteY196" fmla="*/ 2138726 h 2323145"/>
              <a:gd name="connsiteX197" fmla="*/ 3026996 w 11269336"/>
              <a:gd name="connsiteY197" fmla="*/ 2134322 h 2323145"/>
              <a:gd name="connsiteX198" fmla="*/ 3007772 w 11269336"/>
              <a:gd name="connsiteY198" fmla="*/ 2128742 h 2323145"/>
              <a:gd name="connsiteX199" fmla="*/ 2965030 w 11269336"/>
              <a:gd name="connsiteY199" fmla="*/ 2100494 h 2323145"/>
              <a:gd name="connsiteX200" fmla="*/ 2926342 w 11269336"/>
              <a:gd name="connsiteY200" fmla="*/ 2104155 h 2323145"/>
              <a:gd name="connsiteX201" fmla="*/ 2918608 w 11269336"/>
              <a:gd name="connsiteY201" fmla="*/ 2104215 h 2323145"/>
              <a:gd name="connsiteX202" fmla="*/ 2918475 w 11269336"/>
              <a:gd name="connsiteY202" fmla="*/ 2103937 h 2323145"/>
              <a:gd name="connsiteX203" fmla="*/ 2910360 w 11269336"/>
              <a:gd name="connsiteY203" fmla="*/ 2103444 h 2323145"/>
              <a:gd name="connsiteX204" fmla="*/ 2904507 w 11269336"/>
              <a:gd name="connsiteY204" fmla="*/ 2104326 h 2323145"/>
              <a:gd name="connsiteX205" fmla="*/ 2889503 w 11269336"/>
              <a:gd name="connsiteY205" fmla="*/ 2104443 h 2323145"/>
              <a:gd name="connsiteX206" fmla="*/ 2884480 w 11269336"/>
              <a:gd name="connsiteY206" fmla="*/ 2102626 h 2323145"/>
              <a:gd name="connsiteX207" fmla="*/ 2882689 w 11269336"/>
              <a:gd name="connsiteY207" fmla="*/ 2099228 h 2323145"/>
              <a:gd name="connsiteX208" fmla="*/ 2881291 w 11269336"/>
              <a:gd name="connsiteY208" fmla="*/ 2099618 h 2323145"/>
              <a:gd name="connsiteX209" fmla="*/ 2853979 w 11269336"/>
              <a:gd name="connsiteY209" fmla="*/ 2090388 h 2323145"/>
              <a:gd name="connsiteX210" fmla="*/ 2791790 w 11269336"/>
              <a:gd name="connsiteY210" fmla="*/ 2080332 h 2323145"/>
              <a:gd name="connsiteX211" fmla="*/ 2755844 w 11269336"/>
              <a:gd name="connsiteY211" fmla="*/ 2078874 h 2323145"/>
              <a:gd name="connsiteX212" fmla="*/ 2657742 w 11269336"/>
              <a:gd name="connsiteY212" fmla="*/ 2070179 h 2323145"/>
              <a:gd name="connsiteX213" fmla="*/ 2559549 w 11269336"/>
              <a:gd name="connsiteY213" fmla="*/ 2057873 h 2323145"/>
              <a:gd name="connsiteX214" fmla="*/ 2512054 w 11269336"/>
              <a:gd name="connsiteY214" fmla="*/ 2031671 h 2323145"/>
              <a:gd name="connsiteX215" fmla="*/ 2506437 w 11269336"/>
              <a:gd name="connsiteY215" fmla="*/ 2030918 h 2323145"/>
              <a:gd name="connsiteX216" fmla="*/ 2491752 w 11269336"/>
              <a:gd name="connsiteY216" fmla="*/ 2033906 h 2323145"/>
              <a:gd name="connsiteX217" fmla="*/ 2486338 w 11269336"/>
              <a:gd name="connsiteY217" fmla="*/ 2035862 h 2323145"/>
              <a:gd name="connsiteX218" fmla="*/ 2478186 w 11269336"/>
              <a:gd name="connsiteY218" fmla="*/ 2036953 h 2323145"/>
              <a:gd name="connsiteX219" fmla="*/ 2477950 w 11269336"/>
              <a:gd name="connsiteY219" fmla="*/ 2036715 h 2323145"/>
              <a:gd name="connsiteX220" fmla="*/ 2470381 w 11269336"/>
              <a:gd name="connsiteY220" fmla="*/ 2038256 h 2323145"/>
              <a:gd name="connsiteX221" fmla="*/ 2433781 w 11269336"/>
              <a:gd name="connsiteY221" fmla="*/ 2049140 h 2323145"/>
              <a:gd name="connsiteX222" fmla="*/ 2381172 w 11269336"/>
              <a:gd name="connsiteY222" fmla="*/ 2030645 h 2323145"/>
              <a:gd name="connsiteX223" fmla="*/ 2360198 w 11269336"/>
              <a:gd name="connsiteY223" fmla="*/ 2029059 h 2323145"/>
              <a:gd name="connsiteX224" fmla="*/ 2348815 w 11269336"/>
              <a:gd name="connsiteY224" fmla="*/ 2026798 h 2323145"/>
              <a:gd name="connsiteX225" fmla="*/ 2347988 w 11269336"/>
              <a:gd name="connsiteY225" fmla="*/ 2025745 h 2323145"/>
              <a:gd name="connsiteX226" fmla="*/ 2312920 w 11269336"/>
              <a:gd name="connsiteY226" fmla="*/ 2036311 h 2323145"/>
              <a:gd name="connsiteX227" fmla="*/ 2307986 w 11269336"/>
              <a:gd name="connsiteY227" fmla="*/ 2035583 h 2323145"/>
              <a:gd name="connsiteX228" fmla="*/ 2285481 w 11269336"/>
              <a:gd name="connsiteY228" fmla="*/ 2045197 h 2323145"/>
              <a:gd name="connsiteX229" fmla="*/ 2273666 w 11269336"/>
              <a:gd name="connsiteY229" fmla="*/ 2048710 h 2323145"/>
              <a:gd name="connsiteX230" fmla="*/ 2270719 w 11269336"/>
              <a:gd name="connsiteY230" fmla="*/ 2052702 h 2323145"/>
              <a:gd name="connsiteX231" fmla="*/ 2253080 w 11269336"/>
              <a:gd name="connsiteY231" fmla="*/ 2056363 h 2323145"/>
              <a:gd name="connsiteX232" fmla="*/ 2250906 w 11269336"/>
              <a:gd name="connsiteY232" fmla="*/ 2055654 h 2323145"/>
              <a:gd name="connsiteX233" fmla="*/ 2236905 w 11269336"/>
              <a:gd name="connsiteY233" fmla="*/ 2062882 h 2323145"/>
              <a:gd name="connsiteX234" fmla="*/ 2225830 w 11269336"/>
              <a:gd name="connsiteY234" fmla="*/ 2074027 h 2323145"/>
              <a:gd name="connsiteX235" fmla="*/ 2073776 w 11269336"/>
              <a:gd name="connsiteY235" fmla="*/ 2089244 h 2323145"/>
              <a:gd name="connsiteX236" fmla="*/ 1948256 w 11269336"/>
              <a:gd name="connsiteY236" fmla="*/ 2146616 h 2323145"/>
              <a:gd name="connsiteX237" fmla="*/ 1865582 w 11269336"/>
              <a:gd name="connsiteY237" fmla="*/ 2153738 h 2323145"/>
              <a:gd name="connsiteX238" fmla="*/ 1835210 w 11269336"/>
              <a:gd name="connsiteY238" fmla="*/ 2134244 h 2323145"/>
              <a:gd name="connsiteX239" fmla="*/ 1632661 w 11269336"/>
              <a:gd name="connsiteY239" fmla="*/ 2173882 h 2323145"/>
              <a:gd name="connsiteX240" fmla="*/ 1579590 w 11269336"/>
              <a:gd name="connsiteY240" fmla="*/ 2173680 h 2323145"/>
              <a:gd name="connsiteX241" fmla="*/ 1535601 w 11269336"/>
              <a:gd name="connsiteY241" fmla="*/ 2194590 h 2323145"/>
              <a:gd name="connsiteX242" fmla="*/ 1515594 w 11269336"/>
              <a:gd name="connsiteY242" fmla="*/ 2189622 h 2323145"/>
              <a:gd name="connsiteX243" fmla="*/ 1512113 w 11269336"/>
              <a:gd name="connsiteY243" fmla="*/ 2188534 h 2323145"/>
              <a:gd name="connsiteX244" fmla="*/ 1498838 w 11269336"/>
              <a:gd name="connsiteY244" fmla="*/ 2189213 h 2323145"/>
              <a:gd name="connsiteX245" fmla="*/ 1494279 w 11269336"/>
              <a:gd name="connsiteY245" fmla="*/ 2183112 h 2323145"/>
              <a:gd name="connsiteX246" fmla="*/ 1473714 w 11269336"/>
              <a:gd name="connsiteY246" fmla="*/ 2179625 h 2323145"/>
              <a:gd name="connsiteX247" fmla="*/ 1449503 w 11269336"/>
              <a:gd name="connsiteY247" fmla="*/ 2182633 h 2323145"/>
              <a:gd name="connsiteX248" fmla="*/ 1335495 w 11269336"/>
              <a:gd name="connsiteY248" fmla="*/ 2203940 h 2323145"/>
              <a:gd name="connsiteX249" fmla="*/ 1266687 w 11269336"/>
              <a:gd name="connsiteY249" fmla="*/ 2212688 h 2323145"/>
              <a:gd name="connsiteX250" fmla="*/ 1239614 w 11269336"/>
              <a:gd name="connsiteY250" fmla="*/ 2209727 h 2323145"/>
              <a:gd name="connsiteX251" fmla="*/ 1202436 w 11269336"/>
              <a:gd name="connsiteY251" fmla="*/ 2209817 h 2323145"/>
              <a:gd name="connsiteX252" fmla="*/ 1136097 w 11269336"/>
              <a:gd name="connsiteY252" fmla="*/ 2205112 h 2323145"/>
              <a:gd name="connsiteX253" fmla="*/ 1048229 w 11269336"/>
              <a:gd name="connsiteY253" fmla="*/ 2207249 h 2323145"/>
              <a:gd name="connsiteX254" fmla="*/ 988232 w 11269336"/>
              <a:gd name="connsiteY254" fmla="*/ 2235635 h 2323145"/>
              <a:gd name="connsiteX255" fmla="*/ 981959 w 11269336"/>
              <a:gd name="connsiteY255" fmla="*/ 2231607 h 2323145"/>
              <a:gd name="connsiteX256" fmla="*/ 938600 w 11269336"/>
              <a:gd name="connsiteY256" fmla="*/ 2238113 h 2323145"/>
              <a:gd name="connsiteX257" fmla="*/ 791788 w 11269336"/>
              <a:gd name="connsiteY257" fmla="*/ 2293224 h 2323145"/>
              <a:gd name="connsiteX258" fmla="*/ 706914 w 11269336"/>
              <a:gd name="connsiteY258" fmla="*/ 2305046 h 2323145"/>
              <a:gd name="connsiteX259" fmla="*/ 675971 w 11269336"/>
              <a:gd name="connsiteY259" fmla="*/ 2304030 h 2323145"/>
              <a:gd name="connsiteX260" fmla="*/ 624180 w 11269336"/>
              <a:gd name="connsiteY260" fmla="*/ 2302650 h 2323145"/>
              <a:gd name="connsiteX261" fmla="*/ 583453 w 11269336"/>
              <a:gd name="connsiteY261" fmla="*/ 2288788 h 2323145"/>
              <a:gd name="connsiteX262" fmla="*/ 540946 w 11269336"/>
              <a:gd name="connsiteY262" fmla="*/ 2292721 h 2323145"/>
              <a:gd name="connsiteX263" fmla="*/ 533680 w 11269336"/>
              <a:gd name="connsiteY263" fmla="*/ 2310233 h 2323145"/>
              <a:gd name="connsiteX264" fmla="*/ 487366 w 11269336"/>
              <a:gd name="connsiteY264" fmla="*/ 2309053 h 2323145"/>
              <a:gd name="connsiteX265" fmla="*/ 416820 w 11269336"/>
              <a:gd name="connsiteY265" fmla="*/ 2305443 h 2323145"/>
              <a:gd name="connsiteX266" fmla="*/ 376805 w 11269336"/>
              <a:gd name="connsiteY266" fmla="*/ 2307647 h 2323145"/>
              <a:gd name="connsiteX267" fmla="*/ 266777 w 11269336"/>
              <a:gd name="connsiteY267" fmla="*/ 2309012 h 2323145"/>
              <a:gd name="connsiteX268" fmla="*/ 156013 w 11269336"/>
              <a:gd name="connsiteY268" fmla="*/ 2306832 h 2323145"/>
              <a:gd name="connsiteX269" fmla="*/ 87258 w 11269336"/>
              <a:gd name="connsiteY269" fmla="*/ 2285511 h 2323145"/>
              <a:gd name="connsiteX270" fmla="*/ 23798 w 11269336"/>
              <a:gd name="connsiteY270" fmla="*/ 2281822 h 2323145"/>
              <a:gd name="connsiteX271" fmla="*/ 0 w 11269336"/>
              <a:gd name="connsiteY271" fmla="*/ 2285369 h 2323145"/>
              <a:gd name="connsiteX272" fmla="*/ 0 w 11269336"/>
              <a:gd name="connsiteY27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460591 w 11269336"/>
              <a:gd name="connsiteY184" fmla="*/ 2097951 h 2323145"/>
              <a:gd name="connsiteX185" fmla="*/ 3170922 w 11269336"/>
              <a:gd name="connsiteY185" fmla="*/ 2115957 h 2323145"/>
              <a:gd name="connsiteX186" fmla="*/ 3156256 w 11269336"/>
              <a:gd name="connsiteY186" fmla="*/ 2124773 h 2323145"/>
              <a:gd name="connsiteX187" fmla="*/ 3140298 w 11269336"/>
              <a:gd name="connsiteY187" fmla="*/ 2129182 h 2323145"/>
              <a:gd name="connsiteX188" fmla="*/ 3138514 w 11269336"/>
              <a:gd name="connsiteY188" fmla="*/ 2128069 h 2323145"/>
              <a:gd name="connsiteX189" fmla="*/ 3120467 w 11269336"/>
              <a:gd name="connsiteY189" fmla="*/ 2128281 h 2323145"/>
              <a:gd name="connsiteX190" fmla="*/ 3116175 w 11269336"/>
              <a:gd name="connsiteY190" fmla="*/ 2131633 h 2323145"/>
              <a:gd name="connsiteX191" fmla="*/ 3103685 w 11269336"/>
              <a:gd name="connsiteY191" fmla="*/ 2132814 h 2323145"/>
              <a:gd name="connsiteX192" fmla="*/ 3078794 w 11269336"/>
              <a:gd name="connsiteY192" fmla="*/ 2137935 h 2323145"/>
              <a:gd name="connsiteX193" fmla="*/ 3074407 w 11269336"/>
              <a:gd name="connsiteY193" fmla="*/ 2136274 h 2323145"/>
              <a:gd name="connsiteX194" fmla="*/ 3037285 w 11269336"/>
              <a:gd name="connsiteY194" fmla="*/ 2139919 h 2323145"/>
              <a:gd name="connsiteX195" fmla="*/ 3036901 w 11269336"/>
              <a:gd name="connsiteY195" fmla="*/ 2138726 h 2323145"/>
              <a:gd name="connsiteX196" fmla="*/ 3026996 w 11269336"/>
              <a:gd name="connsiteY196" fmla="*/ 2134322 h 2323145"/>
              <a:gd name="connsiteX197" fmla="*/ 3007772 w 11269336"/>
              <a:gd name="connsiteY197" fmla="*/ 2128742 h 2323145"/>
              <a:gd name="connsiteX198" fmla="*/ 2965030 w 11269336"/>
              <a:gd name="connsiteY198" fmla="*/ 2100494 h 2323145"/>
              <a:gd name="connsiteX199" fmla="*/ 2926342 w 11269336"/>
              <a:gd name="connsiteY199" fmla="*/ 2104155 h 2323145"/>
              <a:gd name="connsiteX200" fmla="*/ 2918608 w 11269336"/>
              <a:gd name="connsiteY200" fmla="*/ 2104215 h 2323145"/>
              <a:gd name="connsiteX201" fmla="*/ 2918475 w 11269336"/>
              <a:gd name="connsiteY201" fmla="*/ 2103937 h 2323145"/>
              <a:gd name="connsiteX202" fmla="*/ 2910360 w 11269336"/>
              <a:gd name="connsiteY202" fmla="*/ 2103444 h 2323145"/>
              <a:gd name="connsiteX203" fmla="*/ 2904507 w 11269336"/>
              <a:gd name="connsiteY203" fmla="*/ 2104326 h 2323145"/>
              <a:gd name="connsiteX204" fmla="*/ 2889503 w 11269336"/>
              <a:gd name="connsiteY204" fmla="*/ 2104443 h 2323145"/>
              <a:gd name="connsiteX205" fmla="*/ 2884480 w 11269336"/>
              <a:gd name="connsiteY205" fmla="*/ 2102626 h 2323145"/>
              <a:gd name="connsiteX206" fmla="*/ 2882689 w 11269336"/>
              <a:gd name="connsiteY206" fmla="*/ 2099228 h 2323145"/>
              <a:gd name="connsiteX207" fmla="*/ 2881291 w 11269336"/>
              <a:gd name="connsiteY207" fmla="*/ 2099618 h 2323145"/>
              <a:gd name="connsiteX208" fmla="*/ 2853979 w 11269336"/>
              <a:gd name="connsiteY208" fmla="*/ 2090388 h 2323145"/>
              <a:gd name="connsiteX209" fmla="*/ 2791790 w 11269336"/>
              <a:gd name="connsiteY209" fmla="*/ 2080332 h 2323145"/>
              <a:gd name="connsiteX210" fmla="*/ 2755844 w 11269336"/>
              <a:gd name="connsiteY210" fmla="*/ 2078874 h 2323145"/>
              <a:gd name="connsiteX211" fmla="*/ 2657742 w 11269336"/>
              <a:gd name="connsiteY211" fmla="*/ 2070179 h 2323145"/>
              <a:gd name="connsiteX212" fmla="*/ 2559549 w 11269336"/>
              <a:gd name="connsiteY212" fmla="*/ 2057873 h 2323145"/>
              <a:gd name="connsiteX213" fmla="*/ 2512054 w 11269336"/>
              <a:gd name="connsiteY213" fmla="*/ 2031671 h 2323145"/>
              <a:gd name="connsiteX214" fmla="*/ 2506437 w 11269336"/>
              <a:gd name="connsiteY214" fmla="*/ 2030918 h 2323145"/>
              <a:gd name="connsiteX215" fmla="*/ 2491752 w 11269336"/>
              <a:gd name="connsiteY215" fmla="*/ 2033906 h 2323145"/>
              <a:gd name="connsiteX216" fmla="*/ 2486338 w 11269336"/>
              <a:gd name="connsiteY216" fmla="*/ 2035862 h 2323145"/>
              <a:gd name="connsiteX217" fmla="*/ 2478186 w 11269336"/>
              <a:gd name="connsiteY217" fmla="*/ 2036953 h 2323145"/>
              <a:gd name="connsiteX218" fmla="*/ 2477950 w 11269336"/>
              <a:gd name="connsiteY218" fmla="*/ 2036715 h 2323145"/>
              <a:gd name="connsiteX219" fmla="*/ 2470381 w 11269336"/>
              <a:gd name="connsiteY219" fmla="*/ 2038256 h 2323145"/>
              <a:gd name="connsiteX220" fmla="*/ 2433781 w 11269336"/>
              <a:gd name="connsiteY220" fmla="*/ 2049140 h 2323145"/>
              <a:gd name="connsiteX221" fmla="*/ 2381172 w 11269336"/>
              <a:gd name="connsiteY221" fmla="*/ 2030645 h 2323145"/>
              <a:gd name="connsiteX222" fmla="*/ 2360198 w 11269336"/>
              <a:gd name="connsiteY222" fmla="*/ 2029059 h 2323145"/>
              <a:gd name="connsiteX223" fmla="*/ 2348815 w 11269336"/>
              <a:gd name="connsiteY223" fmla="*/ 2026798 h 2323145"/>
              <a:gd name="connsiteX224" fmla="*/ 2347988 w 11269336"/>
              <a:gd name="connsiteY224" fmla="*/ 2025745 h 2323145"/>
              <a:gd name="connsiteX225" fmla="*/ 2312920 w 11269336"/>
              <a:gd name="connsiteY225" fmla="*/ 2036311 h 2323145"/>
              <a:gd name="connsiteX226" fmla="*/ 2307986 w 11269336"/>
              <a:gd name="connsiteY226" fmla="*/ 2035583 h 2323145"/>
              <a:gd name="connsiteX227" fmla="*/ 2285481 w 11269336"/>
              <a:gd name="connsiteY227" fmla="*/ 2045197 h 2323145"/>
              <a:gd name="connsiteX228" fmla="*/ 2273666 w 11269336"/>
              <a:gd name="connsiteY228" fmla="*/ 2048710 h 2323145"/>
              <a:gd name="connsiteX229" fmla="*/ 2270719 w 11269336"/>
              <a:gd name="connsiteY229" fmla="*/ 2052702 h 2323145"/>
              <a:gd name="connsiteX230" fmla="*/ 2253080 w 11269336"/>
              <a:gd name="connsiteY230" fmla="*/ 2056363 h 2323145"/>
              <a:gd name="connsiteX231" fmla="*/ 2250906 w 11269336"/>
              <a:gd name="connsiteY231" fmla="*/ 2055654 h 2323145"/>
              <a:gd name="connsiteX232" fmla="*/ 2236905 w 11269336"/>
              <a:gd name="connsiteY232" fmla="*/ 2062882 h 2323145"/>
              <a:gd name="connsiteX233" fmla="*/ 2225830 w 11269336"/>
              <a:gd name="connsiteY233" fmla="*/ 2074027 h 2323145"/>
              <a:gd name="connsiteX234" fmla="*/ 2073776 w 11269336"/>
              <a:gd name="connsiteY234" fmla="*/ 2089244 h 2323145"/>
              <a:gd name="connsiteX235" fmla="*/ 1948256 w 11269336"/>
              <a:gd name="connsiteY235" fmla="*/ 2146616 h 2323145"/>
              <a:gd name="connsiteX236" fmla="*/ 1865582 w 11269336"/>
              <a:gd name="connsiteY236" fmla="*/ 2153738 h 2323145"/>
              <a:gd name="connsiteX237" fmla="*/ 1835210 w 11269336"/>
              <a:gd name="connsiteY237" fmla="*/ 2134244 h 2323145"/>
              <a:gd name="connsiteX238" fmla="*/ 1632661 w 11269336"/>
              <a:gd name="connsiteY238" fmla="*/ 2173882 h 2323145"/>
              <a:gd name="connsiteX239" fmla="*/ 1579590 w 11269336"/>
              <a:gd name="connsiteY239" fmla="*/ 2173680 h 2323145"/>
              <a:gd name="connsiteX240" fmla="*/ 1535601 w 11269336"/>
              <a:gd name="connsiteY240" fmla="*/ 2194590 h 2323145"/>
              <a:gd name="connsiteX241" fmla="*/ 1515594 w 11269336"/>
              <a:gd name="connsiteY241" fmla="*/ 2189622 h 2323145"/>
              <a:gd name="connsiteX242" fmla="*/ 1512113 w 11269336"/>
              <a:gd name="connsiteY242" fmla="*/ 2188534 h 2323145"/>
              <a:gd name="connsiteX243" fmla="*/ 1498838 w 11269336"/>
              <a:gd name="connsiteY243" fmla="*/ 2189213 h 2323145"/>
              <a:gd name="connsiteX244" fmla="*/ 1494279 w 11269336"/>
              <a:gd name="connsiteY244" fmla="*/ 2183112 h 2323145"/>
              <a:gd name="connsiteX245" fmla="*/ 1473714 w 11269336"/>
              <a:gd name="connsiteY245" fmla="*/ 2179625 h 2323145"/>
              <a:gd name="connsiteX246" fmla="*/ 1449503 w 11269336"/>
              <a:gd name="connsiteY246" fmla="*/ 2182633 h 2323145"/>
              <a:gd name="connsiteX247" fmla="*/ 1335495 w 11269336"/>
              <a:gd name="connsiteY247" fmla="*/ 2203940 h 2323145"/>
              <a:gd name="connsiteX248" fmla="*/ 1266687 w 11269336"/>
              <a:gd name="connsiteY248" fmla="*/ 2212688 h 2323145"/>
              <a:gd name="connsiteX249" fmla="*/ 1239614 w 11269336"/>
              <a:gd name="connsiteY249" fmla="*/ 2209727 h 2323145"/>
              <a:gd name="connsiteX250" fmla="*/ 1202436 w 11269336"/>
              <a:gd name="connsiteY250" fmla="*/ 2209817 h 2323145"/>
              <a:gd name="connsiteX251" fmla="*/ 1136097 w 11269336"/>
              <a:gd name="connsiteY251" fmla="*/ 2205112 h 2323145"/>
              <a:gd name="connsiteX252" fmla="*/ 1048229 w 11269336"/>
              <a:gd name="connsiteY252" fmla="*/ 2207249 h 2323145"/>
              <a:gd name="connsiteX253" fmla="*/ 988232 w 11269336"/>
              <a:gd name="connsiteY253" fmla="*/ 2235635 h 2323145"/>
              <a:gd name="connsiteX254" fmla="*/ 981959 w 11269336"/>
              <a:gd name="connsiteY254" fmla="*/ 2231607 h 2323145"/>
              <a:gd name="connsiteX255" fmla="*/ 938600 w 11269336"/>
              <a:gd name="connsiteY255" fmla="*/ 2238113 h 2323145"/>
              <a:gd name="connsiteX256" fmla="*/ 791788 w 11269336"/>
              <a:gd name="connsiteY256" fmla="*/ 2293224 h 2323145"/>
              <a:gd name="connsiteX257" fmla="*/ 706914 w 11269336"/>
              <a:gd name="connsiteY257" fmla="*/ 2305046 h 2323145"/>
              <a:gd name="connsiteX258" fmla="*/ 675971 w 11269336"/>
              <a:gd name="connsiteY258" fmla="*/ 2304030 h 2323145"/>
              <a:gd name="connsiteX259" fmla="*/ 624180 w 11269336"/>
              <a:gd name="connsiteY259" fmla="*/ 2302650 h 2323145"/>
              <a:gd name="connsiteX260" fmla="*/ 583453 w 11269336"/>
              <a:gd name="connsiteY260" fmla="*/ 2288788 h 2323145"/>
              <a:gd name="connsiteX261" fmla="*/ 540946 w 11269336"/>
              <a:gd name="connsiteY261" fmla="*/ 2292721 h 2323145"/>
              <a:gd name="connsiteX262" fmla="*/ 533680 w 11269336"/>
              <a:gd name="connsiteY262" fmla="*/ 2310233 h 2323145"/>
              <a:gd name="connsiteX263" fmla="*/ 487366 w 11269336"/>
              <a:gd name="connsiteY263" fmla="*/ 2309053 h 2323145"/>
              <a:gd name="connsiteX264" fmla="*/ 416820 w 11269336"/>
              <a:gd name="connsiteY264" fmla="*/ 2305443 h 2323145"/>
              <a:gd name="connsiteX265" fmla="*/ 376805 w 11269336"/>
              <a:gd name="connsiteY265" fmla="*/ 2307647 h 2323145"/>
              <a:gd name="connsiteX266" fmla="*/ 266777 w 11269336"/>
              <a:gd name="connsiteY266" fmla="*/ 2309012 h 2323145"/>
              <a:gd name="connsiteX267" fmla="*/ 156013 w 11269336"/>
              <a:gd name="connsiteY267" fmla="*/ 2306832 h 2323145"/>
              <a:gd name="connsiteX268" fmla="*/ 87258 w 11269336"/>
              <a:gd name="connsiteY268" fmla="*/ 2285511 h 2323145"/>
              <a:gd name="connsiteX269" fmla="*/ 23798 w 11269336"/>
              <a:gd name="connsiteY269" fmla="*/ 2281822 h 2323145"/>
              <a:gd name="connsiteX270" fmla="*/ 0 w 11269336"/>
              <a:gd name="connsiteY270" fmla="*/ 2285369 h 2323145"/>
              <a:gd name="connsiteX271" fmla="*/ 0 w 11269336"/>
              <a:gd name="connsiteY271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365341 w 11269336"/>
              <a:gd name="connsiteY184" fmla="*/ 2077638 h 2323145"/>
              <a:gd name="connsiteX185" fmla="*/ 3170922 w 11269336"/>
              <a:gd name="connsiteY185" fmla="*/ 2115957 h 2323145"/>
              <a:gd name="connsiteX186" fmla="*/ 3156256 w 11269336"/>
              <a:gd name="connsiteY186" fmla="*/ 2124773 h 2323145"/>
              <a:gd name="connsiteX187" fmla="*/ 3140298 w 11269336"/>
              <a:gd name="connsiteY187" fmla="*/ 2129182 h 2323145"/>
              <a:gd name="connsiteX188" fmla="*/ 3138514 w 11269336"/>
              <a:gd name="connsiteY188" fmla="*/ 2128069 h 2323145"/>
              <a:gd name="connsiteX189" fmla="*/ 3120467 w 11269336"/>
              <a:gd name="connsiteY189" fmla="*/ 2128281 h 2323145"/>
              <a:gd name="connsiteX190" fmla="*/ 3116175 w 11269336"/>
              <a:gd name="connsiteY190" fmla="*/ 2131633 h 2323145"/>
              <a:gd name="connsiteX191" fmla="*/ 3103685 w 11269336"/>
              <a:gd name="connsiteY191" fmla="*/ 2132814 h 2323145"/>
              <a:gd name="connsiteX192" fmla="*/ 3078794 w 11269336"/>
              <a:gd name="connsiteY192" fmla="*/ 2137935 h 2323145"/>
              <a:gd name="connsiteX193" fmla="*/ 3074407 w 11269336"/>
              <a:gd name="connsiteY193" fmla="*/ 2136274 h 2323145"/>
              <a:gd name="connsiteX194" fmla="*/ 3037285 w 11269336"/>
              <a:gd name="connsiteY194" fmla="*/ 2139919 h 2323145"/>
              <a:gd name="connsiteX195" fmla="*/ 3036901 w 11269336"/>
              <a:gd name="connsiteY195" fmla="*/ 2138726 h 2323145"/>
              <a:gd name="connsiteX196" fmla="*/ 3026996 w 11269336"/>
              <a:gd name="connsiteY196" fmla="*/ 2134322 h 2323145"/>
              <a:gd name="connsiteX197" fmla="*/ 3007772 w 11269336"/>
              <a:gd name="connsiteY197" fmla="*/ 2128742 h 2323145"/>
              <a:gd name="connsiteX198" fmla="*/ 2965030 w 11269336"/>
              <a:gd name="connsiteY198" fmla="*/ 2100494 h 2323145"/>
              <a:gd name="connsiteX199" fmla="*/ 2926342 w 11269336"/>
              <a:gd name="connsiteY199" fmla="*/ 2104155 h 2323145"/>
              <a:gd name="connsiteX200" fmla="*/ 2918608 w 11269336"/>
              <a:gd name="connsiteY200" fmla="*/ 2104215 h 2323145"/>
              <a:gd name="connsiteX201" fmla="*/ 2918475 w 11269336"/>
              <a:gd name="connsiteY201" fmla="*/ 2103937 h 2323145"/>
              <a:gd name="connsiteX202" fmla="*/ 2910360 w 11269336"/>
              <a:gd name="connsiteY202" fmla="*/ 2103444 h 2323145"/>
              <a:gd name="connsiteX203" fmla="*/ 2904507 w 11269336"/>
              <a:gd name="connsiteY203" fmla="*/ 2104326 h 2323145"/>
              <a:gd name="connsiteX204" fmla="*/ 2889503 w 11269336"/>
              <a:gd name="connsiteY204" fmla="*/ 2104443 h 2323145"/>
              <a:gd name="connsiteX205" fmla="*/ 2884480 w 11269336"/>
              <a:gd name="connsiteY205" fmla="*/ 2102626 h 2323145"/>
              <a:gd name="connsiteX206" fmla="*/ 2882689 w 11269336"/>
              <a:gd name="connsiteY206" fmla="*/ 2099228 h 2323145"/>
              <a:gd name="connsiteX207" fmla="*/ 2881291 w 11269336"/>
              <a:gd name="connsiteY207" fmla="*/ 2099618 h 2323145"/>
              <a:gd name="connsiteX208" fmla="*/ 2853979 w 11269336"/>
              <a:gd name="connsiteY208" fmla="*/ 2090388 h 2323145"/>
              <a:gd name="connsiteX209" fmla="*/ 2791790 w 11269336"/>
              <a:gd name="connsiteY209" fmla="*/ 2080332 h 2323145"/>
              <a:gd name="connsiteX210" fmla="*/ 2755844 w 11269336"/>
              <a:gd name="connsiteY210" fmla="*/ 2078874 h 2323145"/>
              <a:gd name="connsiteX211" fmla="*/ 2657742 w 11269336"/>
              <a:gd name="connsiteY211" fmla="*/ 2070179 h 2323145"/>
              <a:gd name="connsiteX212" fmla="*/ 2559549 w 11269336"/>
              <a:gd name="connsiteY212" fmla="*/ 2057873 h 2323145"/>
              <a:gd name="connsiteX213" fmla="*/ 2512054 w 11269336"/>
              <a:gd name="connsiteY213" fmla="*/ 2031671 h 2323145"/>
              <a:gd name="connsiteX214" fmla="*/ 2506437 w 11269336"/>
              <a:gd name="connsiteY214" fmla="*/ 2030918 h 2323145"/>
              <a:gd name="connsiteX215" fmla="*/ 2491752 w 11269336"/>
              <a:gd name="connsiteY215" fmla="*/ 2033906 h 2323145"/>
              <a:gd name="connsiteX216" fmla="*/ 2486338 w 11269336"/>
              <a:gd name="connsiteY216" fmla="*/ 2035862 h 2323145"/>
              <a:gd name="connsiteX217" fmla="*/ 2478186 w 11269336"/>
              <a:gd name="connsiteY217" fmla="*/ 2036953 h 2323145"/>
              <a:gd name="connsiteX218" fmla="*/ 2477950 w 11269336"/>
              <a:gd name="connsiteY218" fmla="*/ 2036715 h 2323145"/>
              <a:gd name="connsiteX219" fmla="*/ 2470381 w 11269336"/>
              <a:gd name="connsiteY219" fmla="*/ 2038256 h 2323145"/>
              <a:gd name="connsiteX220" fmla="*/ 2433781 w 11269336"/>
              <a:gd name="connsiteY220" fmla="*/ 2049140 h 2323145"/>
              <a:gd name="connsiteX221" fmla="*/ 2381172 w 11269336"/>
              <a:gd name="connsiteY221" fmla="*/ 2030645 h 2323145"/>
              <a:gd name="connsiteX222" fmla="*/ 2360198 w 11269336"/>
              <a:gd name="connsiteY222" fmla="*/ 2029059 h 2323145"/>
              <a:gd name="connsiteX223" fmla="*/ 2348815 w 11269336"/>
              <a:gd name="connsiteY223" fmla="*/ 2026798 h 2323145"/>
              <a:gd name="connsiteX224" fmla="*/ 2347988 w 11269336"/>
              <a:gd name="connsiteY224" fmla="*/ 2025745 h 2323145"/>
              <a:gd name="connsiteX225" fmla="*/ 2312920 w 11269336"/>
              <a:gd name="connsiteY225" fmla="*/ 2036311 h 2323145"/>
              <a:gd name="connsiteX226" fmla="*/ 2307986 w 11269336"/>
              <a:gd name="connsiteY226" fmla="*/ 2035583 h 2323145"/>
              <a:gd name="connsiteX227" fmla="*/ 2285481 w 11269336"/>
              <a:gd name="connsiteY227" fmla="*/ 2045197 h 2323145"/>
              <a:gd name="connsiteX228" fmla="*/ 2273666 w 11269336"/>
              <a:gd name="connsiteY228" fmla="*/ 2048710 h 2323145"/>
              <a:gd name="connsiteX229" fmla="*/ 2270719 w 11269336"/>
              <a:gd name="connsiteY229" fmla="*/ 2052702 h 2323145"/>
              <a:gd name="connsiteX230" fmla="*/ 2253080 w 11269336"/>
              <a:gd name="connsiteY230" fmla="*/ 2056363 h 2323145"/>
              <a:gd name="connsiteX231" fmla="*/ 2250906 w 11269336"/>
              <a:gd name="connsiteY231" fmla="*/ 2055654 h 2323145"/>
              <a:gd name="connsiteX232" fmla="*/ 2236905 w 11269336"/>
              <a:gd name="connsiteY232" fmla="*/ 2062882 h 2323145"/>
              <a:gd name="connsiteX233" fmla="*/ 2225830 w 11269336"/>
              <a:gd name="connsiteY233" fmla="*/ 2074027 h 2323145"/>
              <a:gd name="connsiteX234" fmla="*/ 2073776 w 11269336"/>
              <a:gd name="connsiteY234" fmla="*/ 2089244 h 2323145"/>
              <a:gd name="connsiteX235" fmla="*/ 1948256 w 11269336"/>
              <a:gd name="connsiteY235" fmla="*/ 2146616 h 2323145"/>
              <a:gd name="connsiteX236" fmla="*/ 1865582 w 11269336"/>
              <a:gd name="connsiteY236" fmla="*/ 2153738 h 2323145"/>
              <a:gd name="connsiteX237" fmla="*/ 1835210 w 11269336"/>
              <a:gd name="connsiteY237" fmla="*/ 2134244 h 2323145"/>
              <a:gd name="connsiteX238" fmla="*/ 1632661 w 11269336"/>
              <a:gd name="connsiteY238" fmla="*/ 2173882 h 2323145"/>
              <a:gd name="connsiteX239" fmla="*/ 1579590 w 11269336"/>
              <a:gd name="connsiteY239" fmla="*/ 2173680 h 2323145"/>
              <a:gd name="connsiteX240" fmla="*/ 1535601 w 11269336"/>
              <a:gd name="connsiteY240" fmla="*/ 2194590 h 2323145"/>
              <a:gd name="connsiteX241" fmla="*/ 1515594 w 11269336"/>
              <a:gd name="connsiteY241" fmla="*/ 2189622 h 2323145"/>
              <a:gd name="connsiteX242" fmla="*/ 1512113 w 11269336"/>
              <a:gd name="connsiteY242" fmla="*/ 2188534 h 2323145"/>
              <a:gd name="connsiteX243" fmla="*/ 1498838 w 11269336"/>
              <a:gd name="connsiteY243" fmla="*/ 2189213 h 2323145"/>
              <a:gd name="connsiteX244" fmla="*/ 1494279 w 11269336"/>
              <a:gd name="connsiteY244" fmla="*/ 2183112 h 2323145"/>
              <a:gd name="connsiteX245" fmla="*/ 1473714 w 11269336"/>
              <a:gd name="connsiteY245" fmla="*/ 2179625 h 2323145"/>
              <a:gd name="connsiteX246" fmla="*/ 1449503 w 11269336"/>
              <a:gd name="connsiteY246" fmla="*/ 2182633 h 2323145"/>
              <a:gd name="connsiteX247" fmla="*/ 1335495 w 11269336"/>
              <a:gd name="connsiteY247" fmla="*/ 2203940 h 2323145"/>
              <a:gd name="connsiteX248" fmla="*/ 1266687 w 11269336"/>
              <a:gd name="connsiteY248" fmla="*/ 2212688 h 2323145"/>
              <a:gd name="connsiteX249" fmla="*/ 1239614 w 11269336"/>
              <a:gd name="connsiteY249" fmla="*/ 2209727 h 2323145"/>
              <a:gd name="connsiteX250" fmla="*/ 1202436 w 11269336"/>
              <a:gd name="connsiteY250" fmla="*/ 2209817 h 2323145"/>
              <a:gd name="connsiteX251" fmla="*/ 1136097 w 11269336"/>
              <a:gd name="connsiteY251" fmla="*/ 2205112 h 2323145"/>
              <a:gd name="connsiteX252" fmla="*/ 1048229 w 11269336"/>
              <a:gd name="connsiteY252" fmla="*/ 2207249 h 2323145"/>
              <a:gd name="connsiteX253" fmla="*/ 988232 w 11269336"/>
              <a:gd name="connsiteY253" fmla="*/ 2235635 h 2323145"/>
              <a:gd name="connsiteX254" fmla="*/ 981959 w 11269336"/>
              <a:gd name="connsiteY254" fmla="*/ 2231607 h 2323145"/>
              <a:gd name="connsiteX255" fmla="*/ 938600 w 11269336"/>
              <a:gd name="connsiteY255" fmla="*/ 2238113 h 2323145"/>
              <a:gd name="connsiteX256" fmla="*/ 791788 w 11269336"/>
              <a:gd name="connsiteY256" fmla="*/ 2293224 h 2323145"/>
              <a:gd name="connsiteX257" fmla="*/ 706914 w 11269336"/>
              <a:gd name="connsiteY257" fmla="*/ 2305046 h 2323145"/>
              <a:gd name="connsiteX258" fmla="*/ 675971 w 11269336"/>
              <a:gd name="connsiteY258" fmla="*/ 2304030 h 2323145"/>
              <a:gd name="connsiteX259" fmla="*/ 624180 w 11269336"/>
              <a:gd name="connsiteY259" fmla="*/ 2302650 h 2323145"/>
              <a:gd name="connsiteX260" fmla="*/ 583453 w 11269336"/>
              <a:gd name="connsiteY260" fmla="*/ 2288788 h 2323145"/>
              <a:gd name="connsiteX261" fmla="*/ 540946 w 11269336"/>
              <a:gd name="connsiteY261" fmla="*/ 2292721 h 2323145"/>
              <a:gd name="connsiteX262" fmla="*/ 533680 w 11269336"/>
              <a:gd name="connsiteY262" fmla="*/ 2310233 h 2323145"/>
              <a:gd name="connsiteX263" fmla="*/ 487366 w 11269336"/>
              <a:gd name="connsiteY263" fmla="*/ 2309053 h 2323145"/>
              <a:gd name="connsiteX264" fmla="*/ 416820 w 11269336"/>
              <a:gd name="connsiteY264" fmla="*/ 2305443 h 2323145"/>
              <a:gd name="connsiteX265" fmla="*/ 376805 w 11269336"/>
              <a:gd name="connsiteY265" fmla="*/ 2307647 h 2323145"/>
              <a:gd name="connsiteX266" fmla="*/ 266777 w 11269336"/>
              <a:gd name="connsiteY266" fmla="*/ 2309012 h 2323145"/>
              <a:gd name="connsiteX267" fmla="*/ 156013 w 11269336"/>
              <a:gd name="connsiteY267" fmla="*/ 2306832 h 2323145"/>
              <a:gd name="connsiteX268" fmla="*/ 87258 w 11269336"/>
              <a:gd name="connsiteY268" fmla="*/ 2285511 h 2323145"/>
              <a:gd name="connsiteX269" fmla="*/ 23798 w 11269336"/>
              <a:gd name="connsiteY269" fmla="*/ 2281822 h 2323145"/>
              <a:gd name="connsiteX270" fmla="*/ 0 w 11269336"/>
              <a:gd name="connsiteY270" fmla="*/ 2285369 h 2323145"/>
              <a:gd name="connsiteX271" fmla="*/ 0 w 11269336"/>
              <a:gd name="connsiteY271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365341 w 11269336"/>
              <a:gd name="connsiteY184" fmla="*/ 2077638 h 2323145"/>
              <a:gd name="connsiteX185" fmla="*/ 3170922 w 11269336"/>
              <a:gd name="connsiteY185" fmla="*/ 2115957 h 2323145"/>
              <a:gd name="connsiteX186" fmla="*/ 3156256 w 11269336"/>
              <a:gd name="connsiteY186" fmla="*/ 2124773 h 2323145"/>
              <a:gd name="connsiteX187" fmla="*/ 3140298 w 11269336"/>
              <a:gd name="connsiteY187" fmla="*/ 2129182 h 2323145"/>
              <a:gd name="connsiteX188" fmla="*/ 3138514 w 11269336"/>
              <a:gd name="connsiteY188" fmla="*/ 2128069 h 2323145"/>
              <a:gd name="connsiteX189" fmla="*/ 3120467 w 11269336"/>
              <a:gd name="connsiteY189" fmla="*/ 2128281 h 2323145"/>
              <a:gd name="connsiteX190" fmla="*/ 3116175 w 11269336"/>
              <a:gd name="connsiteY190" fmla="*/ 2131633 h 2323145"/>
              <a:gd name="connsiteX191" fmla="*/ 3103685 w 11269336"/>
              <a:gd name="connsiteY191" fmla="*/ 2132814 h 2323145"/>
              <a:gd name="connsiteX192" fmla="*/ 3078794 w 11269336"/>
              <a:gd name="connsiteY192" fmla="*/ 2137935 h 2323145"/>
              <a:gd name="connsiteX193" fmla="*/ 3074407 w 11269336"/>
              <a:gd name="connsiteY193" fmla="*/ 2136274 h 2323145"/>
              <a:gd name="connsiteX194" fmla="*/ 3037285 w 11269336"/>
              <a:gd name="connsiteY194" fmla="*/ 2139919 h 2323145"/>
              <a:gd name="connsiteX195" fmla="*/ 3036901 w 11269336"/>
              <a:gd name="connsiteY195" fmla="*/ 2138726 h 2323145"/>
              <a:gd name="connsiteX196" fmla="*/ 3026996 w 11269336"/>
              <a:gd name="connsiteY196" fmla="*/ 2134322 h 2323145"/>
              <a:gd name="connsiteX197" fmla="*/ 3007772 w 11269336"/>
              <a:gd name="connsiteY197" fmla="*/ 2128742 h 2323145"/>
              <a:gd name="connsiteX198" fmla="*/ 2965030 w 11269336"/>
              <a:gd name="connsiteY198" fmla="*/ 2100494 h 2323145"/>
              <a:gd name="connsiteX199" fmla="*/ 2926342 w 11269336"/>
              <a:gd name="connsiteY199" fmla="*/ 2104155 h 2323145"/>
              <a:gd name="connsiteX200" fmla="*/ 2918608 w 11269336"/>
              <a:gd name="connsiteY200" fmla="*/ 2104215 h 2323145"/>
              <a:gd name="connsiteX201" fmla="*/ 2918475 w 11269336"/>
              <a:gd name="connsiteY201" fmla="*/ 2103937 h 2323145"/>
              <a:gd name="connsiteX202" fmla="*/ 2910360 w 11269336"/>
              <a:gd name="connsiteY202" fmla="*/ 2103444 h 2323145"/>
              <a:gd name="connsiteX203" fmla="*/ 2904507 w 11269336"/>
              <a:gd name="connsiteY203" fmla="*/ 2104326 h 2323145"/>
              <a:gd name="connsiteX204" fmla="*/ 2889503 w 11269336"/>
              <a:gd name="connsiteY204" fmla="*/ 2104443 h 2323145"/>
              <a:gd name="connsiteX205" fmla="*/ 2884480 w 11269336"/>
              <a:gd name="connsiteY205" fmla="*/ 2102626 h 2323145"/>
              <a:gd name="connsiteX206" fmla="*/ 2882689 w 11269336"/>
              <a:gd name="connsiteY206" fmla="*/ 2099228 h 2323145"/>
              <a:gd name="connsiteX207" fmla="*/ 2881291 w 11269336"/>
              <a:gd name="connsiteY207" fmla="*/ 2099618 h 2323145"/>
              <a:gd name="connsiteX208" fmla="*/ 2853979 w 11269336"/>
              <a:gd name="connsiteY208" fmla="*/ 2090388 h 2323145"/>
              <a:gd name="connsiteX209" fmla="*/ 2791790 w 11269336"/>
              <a:gd name="connsiteY209" fmla="*/ 2080332 h 2323145"/>
              <a:gd name="connsiteX210" fmla="*/ 2755844 w 11269336"/>
              <a:gd name="connsiteY210" fmla="*/ 2078874 h 2323145"/>
              <a:gd name="connsiteX211" fmla="*/ 2657742 w 11269336"/>
              <a:gd name="connsiteY211" fmla="*/ 2070179 h 2323145"/>
              <a:gd name="connsiteX212" fmla="*/ 2559549 w 11269336"/>
              <a:gd name="connsiteY212" fmla="*/ 2057873 h 2323145"/>
              <a:gd name="connsiteX213" fmla="*/ 2512054 w 11269336"/>
              <a:gd name="connsiteY213" fmla="*/ 2031671 h 2323145"/>
              <a:gd name="connsiteX214" fmla="*/ 2506437 w 11269336"/>
              <a:gd name="connsiteY214" fmla="*/ 2030918 h 2323145"/>
              <a:gd name="connsiteX215" fmla="*/ 2491752 w 11269336"/>
              <a:gd name="connsiteY215" fmla="*/ 2033906 h 2323145"/>
              <a:gd name="connsiteX216" fmla="*/ 2486338 w 11269336"/>
              <a:gd name="connsiteY216" fmla="*/ 2035862 h 2323145"/>
              <a:gd name="connsiteX217" fmla="*/ 2478186 w 11269336"/>
              <a:gd name="connsiteY217" fmla="*/ 2036953 h 2323145"/>
              <a:gd name="connsiteX218" fmla="*/ 2477950 w 11269336"/>
              <a:gd name="connsiteY218" fmla="*/ 2036715 h 2323145"/>
              <a:gd name="connsiteX219" fmla="*/ 2470381 w 11269336"/>
              <a:gd name="connsiteY219" fmla="*/ 2038256 h 2323145"/>
              <a:gd name="connsiteX220" fmla="*/ 2433781 w 11269336"/>
              <a:gd name="connsiteY220" fmla="*/ 2049140 h 2323145"/>
              <a:gd name="connsiteX221" fmla="*/ 2381172 w 11269336"/>
              <a:gd name="connsiteY221" fmla="*/ 2030645 h 2323145"/>
              <a:gd name="connsiteX222" fmla="*/ 2360198 w 11269336"/>
              <a:gd name="connsiteY222" fmla="*/ 2029059 h 2323145"/>
              <a:gd name="connsiteX223" fmla="*/ 2348815 w 11269336"/>
              <a:gd name="connsiteY223" fmla="*/ 2026798 h 2323145"/>
              <a:gd name="connsiteX224" fmla="*/ 2347988 w 11269336"/>
              <a:gd name="connsiteY224" fmla="*/ 2025745 h 2323145"/>
              <a:gd name="connsiteX225" fmla="*/ 2312920 w 11269336"/>
              <a:gd name="connsiteY225" fmla="*/ 2036311 h 2323145"/>
              <a:gd name="connsiteX226" fmla="*/ 2307986 w 11269336"/>
              <a:gd name="connsiteY226" fmla="*/ 2035583 h 2323145"/>
              <a:gd name="connsiteX227" fmla="*/ 2285481 w 11269336"/>
              <a:gd name="connsiteY227" fmla="*/ 2045197 h 2323145"/>
              <a:gd name="connsiteX228" fmla="*/ 2273666 w 11269336"/>
              <a:gd name="connsiteY228" fmla="*/ 2048710 h 2323145"/>
              <a:gd name="connsiteX229" fmla="*/ 2270719 w 11269336"/>
              <a:gd name="connsiteY229" fmla="*/ 2052702 h 2323145"/>
              <a:gd name="connsiteX230" fmla="*/ 2253080 w 11269336"/>
              <a:gd name="connsiteY230" fmla="*/ 2056363 h 2323145"/>
              <a:gd name="connsiteX231" fmla="*/ 2250906 w 11269336"/>
              <a:gd name="connsiteY231" fmla="*/ 2055654 h 2323145"/>
              <a:gd name="connsiteX232" fmla="*/ 2236905 w 11269336"/>
              <a:gd name="connsiteY232" fmla="*/ 2062882 h 2323145"/>
              <a:gd name="connsiteX233" fmla="*/ 2225830 w 11269336"/>
              <a:gd name="connsiteY233" fmla="*/ 2074027 h 2323145"/>
              <a:gd name="connsiteX234" fmla="*/ 2073776 w 11269336"/>
              <a:gd name="connsiteY234" fmla="*/ 2089244 h 2323145"/>
              <a:gd name="connsiteX235" fmla="*/ 1948256 w 11269336"/>
              <a:gd name="connsiteY235" fmla="*/ 2146616 h 2323145"/>
              <a:gd name="connsiteX236" fmla="*/ 1865582 w 11269336"/>
              <a:gd name="connsiteY236" fmla="*/ 2153738 h 2323145"/>
              <a:gd name="connsiteX237" fmla="*/ 1835210 w 11269336"/>
              <a:gd name="connsiteY237" fmla="*/ 2134244 h 2323145"/>
              <a:gd name="connsiteX238" fmla="*/ 1632661 w 11269336"/>
              <a:gd name="connsiteY238" fmla="*/ 2173882 h 2323145"/>
              <a:gd name="connsiteX239" fmla="*/ 1579590 w 11269336"/>
              <a:gd name="connsiteY239" fmla="*/ 2173680 h 2323145"/>
              <a:gd name="connsiteX240" fmla="*/ 1535601 w 11269336"/>
              <a:gd name="connsiteY240" fmla="*/ 2194590 h 2323145"/>
              <a:gd name="connsiteX241" fmla="*/ 1515594 w 11269336"/>
              <a:gd name="connsiteY241" fmla="*/ 2189622 h 2323145"/>
              <a:gd name="connsiteX242" fmla="*/ 1512113 w 11269336"/>
              <a:gd name="connsiteY242" fmla="*/ 2188534 h 2323145"/>
              <a:gd name="connsiteX243" fmla="*/ 1498838 w 11269336"/>
              <a:gd name="connsiteY243" fmla="*/ 2189213 h 2323145"/>
              <a:gd name="connsiteX244" fmla="*/ 1494279 w 11269336"/>
              <a:gd name="connsiteY244" fmla="*/ 2183112 h 2323145"/>
              <a:gd name="connsiteX245" fmla="*/ 1473714 w 11269336"/>
              <a:gd name="connsiteY245" fmla="*/ 2179625 h 2323145"/>
              <a:gd name="connsiteX246" fmla="*/ 1449503 w 11269336"/>
              <a:gd name="connsiteY246" fmla="*/ 2182633 h 2323145"/>
              <a:gd name="connsiteX247" fmla="*/ 1335495 w 11269336"/>
              <a:gd name="connsiteY247" fmla="*/ 2203940 h 2323145"/>
              <a:gd name="connsiteX248" fmla="*/ 1266687 w 11269336"/>
              <a:gd name="connsiteY248" fmla="*/ 2212688 h 2323145"/>
              <a:gd name="connsiteX249" fmla="*/ 1239614 w 11269336"/>
              <a:gd name="connsiteY249" fmla="*/ 2209727 h 2323145"/>
              <a:gd name="connsiteX250" fmla="*/ 1202436 w 11269336"/>
              <a:gd name="connsiteY250" fmla="*/ 2209817 h 2323145"/>
              <a:gd name="connsiteX251" fmla="*/ 1136097 w 11269336"/>
              <a:gd name="connsiteY251" fmla="*/ 2205112 h 2323145"/>
              <a:gd name="connsiteX252" fmla="*/ 988232 w 11269336"/>
              <a:gd name="connsiteY252" fmla="*/ 2235635 h 2323145"/>
              <a:gd name="connsiteX253" fmla="*/ 981959 w 11269336"/>
              <a:gd name="connsiteY253" fmla="*/ 2231607 h 2323145"/>
              <a:gd name="connsiteX254" fmla="*/ 938600 w 11269336"/>
              <a:gd name="connsiteY254" fmla="*/ 2238113 h 2323145"/>
              <a:gd name="connsiteX255" fmla="*/ 791788 w 11269336"/>
              <a:gd name="connsiteY255" fmla="*/ 2293224 h 2323145"/>
              <a:gd name="connsiteX256" fmla="*/ 706914 w 11269336"/>
              <a:gd name="connsiteY256" fmla="*/ 2305046 h 2323145"/>
              <a:gd name="connsiteX257" fmla="*/ 675971 w 11269336"/>
              <a:gd name="connsiteY257" fmla="*/ 2304030 h 2323145"/>
              <a:gd name="connsiteX258" fmla="*/ 624180 w 11269336"/>
              <a:gd name="connsiteY258" fmla="*/ 2302650 h 2323145"/>
              <a:gd name="connsiteX259" fmla="*/ 583453 w 11269336"/>
              <a:gd name="connsiteY259" fmla="*/ 2288788 h 2323145"/>
              <a:gd name="connsiteX260" fmla="*/ 540946 w 11269336"/>
              <a:gd name="connsiteY260" fmla="*/ 2292721 h 2323145"/>
              <a:gd name="connsiteX261" fmla="*/ 533680 w 11269336"/>
              <a:gd name="connsiteY261" fmla="*/ 2310233 h 2323145"/>
              <a:gd name="connsiteX262" fmla="*/ 487366 w 11269336"/>
              <a:gd name="connsiteY262" fmla="*/ 2309053 h 2323145"/>
              <a:gd name="connsiteX263" fmla="*/ 416820 w 11269336"/>
              <a:gd name="connsiteY263" fmla="*/ 2305443 h 2323145"/>
              <a:gd name="connsiteX264" fmla="*/ 376805 w 11269336"/>
              <a:gd name="connsiteY264" fmla="*/ 2307647 h 2323145"/>
              <a:gd name="connsiteX265" fmla="*/ 266777 w 11269336"/>
              <a:gd name="connsiteY265" fmla="*/ 2309012 h 2323145"/>
              <a:gd name="connsiteX266" fmla="*/ 156013 w 11269336"/>
              <a:gd name="connsiteY266" fmla="*/ 2306832 h 2323145"/>
              <a:gd name="connsiteX267" fmla="*/ 87258 w 11269336"/>
              <a:gd name="connsiteY267" fmla="*/ 2285511 h 2323145"/>
              <a:gd name="connsiteX268" fmla="*/ 23798 w 11269336"/>
              <a:gd name="connsiteY268" fmla="*/ 2281822 h 2323145"/>
              <a:gd name="connsiteX269" fmla="*/ 0 w 11269336"/>
              <a:gd name="connsiteY269" fmla="*/ 2285369 h 2323145"/>
              <a:gd name="connsiteX270" fmla="*/ 0 w 11269336"/>
              <a:gd name="connsiteY270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365341 w 11269336"/>
              <a:gd name="connsiteY184" fmla="*/ 2077638 h 2323145"/>
              <a:gd name="connsiteX185" fmla="*/ 3170922 w 11269336"/>
              <a:gd name="connsiteY185" fmla="*/ 2115957 h 2323145"/>
              <a:gd name="connsiteX186" fmla="*/ 3156256 w 11269336"/>
              <a:gd name="connsiteY186" fmla="*/ 2124773 h 2323145"/>
              <a:gd name="connsiteX187" fmla="*/ 3140298 w 11269336"/>
              <a:gd name="connsiteY187" fmla="*/ 2129182 h 2323145"/>
              <a:gd name="connsiteX188" fmla="*/ 3138514 w 11269336"/>
              <a:gd name="connsiteY188" fmla="*/ 2128069 h 2323145"/>
              <a:gd name="connsiteX189" fmla="*/ 3120467 w 11269336"/>
              <a:gd name="connsiteY189" fmla="*/ 2128281 h 2323145"/>
              <a:gd name="connsiteX190" fmla="*/ 3116175 w 11269336"/>
              <a:gd name="connsiteY190" fmla="*/ 2131633 h 2323145"/>
              <a:gd name="connsiteX191" fmla="*/ 3103685 w 11269336"/>
              <a:gd name="connsiteY191" fmla="*/ 2132814 h 2323145"/>
              <a:gd name="connsiteX192" fmla="*/ 3078794 w 11269336"/>
              <a:gd name="connsiteY192" fmla="*/ 2137935 h 2323145"/>
              <a:gd name="connsiteX193" fmla="*/ 3074407 w 11269336"/>
              <a:gd name="connsiteY193" fmla="*/ 2136274 h 2323145"/>
              <a:gd name="connsiteX194" fmla="*/ 3037285 w 11269336"/>
              <a:gd name="connsiteY194" fmla="*/ 2139919 h 2323145"/>
              <a:gd name="connsiteX195" fmla="*/ 3036901 w 11269336"/>
              <a:gd name="connsiteY195" fmla="*/ 2138726 h 2323145"/>
              <a:gd name="connsiteX196" fmla="*/ 3026996 w 11269336"/>
              <a:gd name="connsiteY196" fmla="*/ 2134322 h 2323145"/>
              <a:gd name="connsiteX197" fmla="*/ 3007772 w 11269336"/>
              <a:gd name="connsiteY197" fmla="*/ 2128742 h 2323145"/>
              <a:gd name="connsiteX198" fmla="*/ 2965030 w 11269336"/>
              <a:gd name="connsiteY198" fmla="*/ 2100494 h 2323145"/>
              <a:gd name="connsiteX199" fmla="*/ 2926342 w 11269336"/>
              <a:gd name="connsiteY199" fmla="*/ 2104155 h 2323145"/>
              <a:gd name="connsiteX200" fmla="*/ 2918608 w 11269336"/>
              <a:gd name="connsiteY200" fmla="*/ 2104215 h 2323145"/>
              <a:gd name="connsiteX201" fmla="*/ 2918475 w 11269336"/>
              <a:gd name="connsiteY201" fmla="*/ 2103937 h 2323145"/>
              <a:gd name="connsiteX202" fmla="*/ 2910360 w 11269336"/>
              <a:gd name="connsiteY202" fmla="*/ 2103444 h 2323145"/>
              <a:gd name="connsiteX203" fmla="*/ 2904507 w 11269336"/>
              <a:gd name="connsiteY203" fmla="*/ 2104326 h 2323145"/>
              <a:gd name="connsiteX204" fmla="*/ 2889503 w 11269336"/>
              <a:gd name="connsiteY204" fmla="*/ 2104443 h 2323145"/>
              <a:gd name="connsiteX205" fmla="*/ 2884480 w 11269336"/>
              <a:gd name="connsiteY205" fmla="*/ 2102626 h 2323145"/>
              <a:gd name="connsiteX206" fmla="*/ 2882689 w 11269336"/>
              <a:gd name="connsiteY206" fmla="*/ 2099228 h 2323145"/>
              <a:gd name="connsiteX207" fmla="*/ 2881291 w 11269336"/>
              <a:gd name="connsiteY207" fmla="*/ 2099618 h 2323145"/>
              <a:gd name="connsiteX208" fmla="*/ 2853979 w 11269336"/>
              <a:gd name="connsiteY208" fmla="*/ 2090388 h 2323145"/>
              <a:gd name="connsiteX209" fmla="*/ 2791790 w 11269336"/>
              <a:gd name="connsiteY209" fmla="*/ 2080332 h 2323145"/>
              <a:gd name="connsiteX210" fmla="*/ 2755844 w 11269336"/>
              <a:gd name="connsiteY210" fmla="*/ 2078874 h 2323145"/>
              <a:gd name="connsiteX211" fmla="*/ 2657742 w 11269336"/>
              <a:gd name="connsiteY211" fmla="*/ 2070179 h 2323145"/>
              <a:gd name="connsiteX212" fmla="*/ 2559549 w 11269336"/>
              <a:gd name="connsiteY212" fmla="*/ 2057873 h 2323145"/>
              <a:gd name="connsiteX213" fmla="*/ 2512054 w 11269336"/>
              <a:gd name="connsiteY213" fmla="*/ 2031671 h 2323145"/>
              <a:gd name="connsiteX214" fmla="*/ 2506437 w 11269336"/>
              <a:gd name="connsiteY214" fmla="*/ 2030918 h 2323145"/>
              <a:gd name="connsiteX215" fmla="*/ 2491752 w 11269336"/>
              <a:gd name="connsiteY215" fmla="*/ 2033906 h 2323145"/>
              <a:gd name="connsiteX216" fmla="*/ 2486338 w 11269336"/>
              <a:gd name="connsiteY216" fmla="*/ 2035862 h 2323145"/>
              <a:gd name="connsiteX217" fmla="*/ 2478186 w 11269336"/>
              <a:gd name="connsiteY217" fmla="*/ 2036953 h 2323145"/>
              <a:gd name="connsiteX218" fmla="*/ 2477950 w 11269336"/>
              <a:gd name="connsiteY218" fmla="*/ 2036715 h 2323145"/>
              <a:gd name="connsiteX219" fmla="*/ 2470381 w 11269336"/>
              <a:gd name="connsiteY219" fmla="*/ 2038256 h 2323145"/>
              <a:gd name="connsiteX220" fmla="*/ 2433781 w 11269336"/>
              <a:gd name="connsiteY220" fmla="*/ 2049140 h 2323145"/>
              <a:gd name="connsiteX221" fmla="*/ 2381172 w 11269336"/>
              <a:gd name="connsiteY221" fmla="*/ 2030645 h 2323145"/>
              <a:gd name="connsiteX222" fmla="*/ 2360198 w 11269336"/>
              <a:gd name="connsiteY222" fmla="*/ 2029059 h 2323145"/>
              <a:gd name="connsiteX223" fmla="*/ 2348815 w 11269336"/>
              <a:gd name="connsiteY223" fmla="*/ 2026798 h 2323145"/>
              <a:gd name="connsiteX224" fmla="*/ 2347988 w 11269336"/>
              <a:gd name="connsiteY224" fmla="*/ 2025745 h 2323145"/>
              <a:gd name="connsiteX225" fmla="*/ 2312920 w 11269336"/>
              <a:gd name="connsiteY225" fmla="*/ 2036311 h 2323145"/>
              <a:gd name="connsiteX226" fmla="*/ 2307986 w 11269336"/>
              <a:gd name="connsiteY226" fmla="*/ 2035583 h 2323145"/>
              <a:gd name="connsiteX227" fmla="*/ 2285481 w 11269336"/>
              <a:gd name="connsiteY227" fmla="*/ 2045197 h 2323145"/>
              <a:gd name="connsiteX228" fmla="*/ 2273666 w 11269336"/>
              <a:gd name="connsiteY228" fmla="*/ 2048710 h 2323145"/>
              <a:gd name="connsiteX229" fmla="*/ 2270719 w 11269336"/>
              <a:gd name="connsiteY229" fmla="*/ 2052702 h 2323145"/>
              <a:gd name="connsiteX230" fmla="*/ 2253080 w 11269336"/>
              <a:gd name="connsiteY230" fmla="*/ 2056363 h 2323145"/>
              <a:gd name="connsiteX231" fmla="*/ 2250906 w 11269336"/>
              <a:gd name="connsiteY231" fmla="*/ 2055654 h 2323145"/>
              <a:gd name="connsiteX232" fmla="*/ 2236905 w 11269336"/>
              <a:gd name="connsiteY232" fmla="*/ 2062882 h 2323145"/>
              <a:gd name="connsiteX233" fmla="*/ 2225830 w 11269336"/>
              <a:gd name="connsiteY233" fmla="*/ 2074027 h 2323145"/>
              <a:gd name="connsiteX234" fmla="*/ 2073776 w 11269336"/>
              <a:gd name="connsiteY234" fmla="*/ 2089244 h 2323145"/>
              <a:gd name="connsiteX235" fmla="*/ 1948256 w 11269336"/>
              <a:gd name="connsiteY235" fmla="*/ 2146616 h 2323145"/>
              <a:gd name="connsiteX236" fmla="*/ 1865582 w 11269336"/>
              <a:gd name="connsiteY236" fmla="*/ 2153738 h 2323145"/>
              <a:gd name="connsiteX237" fmla="*/ 1835210 w 11269336"/>
              <a:gd name="connsiteY237" fmla="*/ 2134244 h 2323145"/>
              <a:gd name="connsiteX238" fmla="*/ 1632661 w 11269336"/>
              <a:gd name="connsiteY238" fmla="*/ 2173882 h 2323145"/>
              <a:gd name="connsiteX239" fmla="*/ 1579590 w 11269336"/>
              <a:gd name="connsiteY239" fmla="*/ 2173680 h 2323145"/>
              <a:gd name="connsiteX240" fmla="*/ 1535601 w 11269336"/>
              <a:gd name="connsiteY240" fmla="*/ 2194590 h 2323145"/>
              <a:gd name="connsiteX241" fmla="*/ 1515594 w 11269336"/>
              <a:gd name="connsiteY241" fmla="*/ 2189622 h 2323145"/>
              <a:gd name="connsiteX242" fmla="*/ 1512113 w 11269336"/>
              <a:gd name="connsiteY242" fmla="*/ 2188534 h 2323145"/>
              <a:gd name="connsiteX243" fmla="*/ 1498838 w 11269336"/>
              <a:gd name="connsiteY243" fmla="*/ 2189213 h 2323145"/>
              <a:gd name="connsiteX244" fmla="*/ 1494279 w 11269336"/>
              <a:gd name="connsiteY244" fmla="*/ 2183112 h 2323145"/>
              <a:gd name="connsiteX245" fmla="*/ 1473714 w 11269336"/>
              <a:gd name="connsiteY245" fmla="*/ 2179625 h 2323145"/>
              <a:gd name="connsiteX246" fmla="*/ 1449503 w 11269336"/>
              <a:gd name="connsiteY246" fmla="*/ 2182633 h 2323145"/>
              <a:gd name="connsiteX247" fmla="*/ 1266687 w 11269336"/>
              <a:gd name="connsiteY247" fmla="*/ 2212688 h 2323145"/>
              <a:gd name="connsiteX248" fmla="*/ 1239614 w 11269336"/>
              <a:gd name="connsiteY248" fmla="*/ 2209727 h 2323145"/>
              <a:gd name="connsiteX249" fmla="*/ 1202436 w 11269336"/>
              <a:gd name="connsiteY249" fmla="*/ 2209817 h 2323145"/>
              <a:gd name="connsiteX250" fmla="*/ 1136097 w 11269336"/>
              <a:gd name="connsiteY250" fmla="*/ 2205112 h 2323145"/>
              <a:gd name="connsiteX251" fmla="*/ 988232 w 11269336"/>
              <a:gd name="connsiteY251" fmla="*/ 2235635 h 2323145"/>
              <a:gd name="connsiteX252" fmla="*/ 981959 w 11269336"/>
              <a:gd name="connsiteY252" fmla="*/ 2231607 h 2323145"/>
              <a:gd name="connsiteX253" fmla="*/ 938600 w 11269336"/>
              <a:gd name="connsiteY253" fmla="*/ 2238113 h 2323145"/>
              <a:gd name="connsiteX254" fmla="*/ 791788 w 11269336"/>
              <a:gd name="connsiteY254" fmla="*/ 2293224 h 2323145"/>
              <a:gd name="connsiteX255" fmla="*/ 706914 w 11269336"/>
              <a:gd name="connsiteY255" fmla="*/ 2305046 h 2323145"/>
              <a:gd name="connsiteX256" fmla="*/ 675971 w 11269336"/>
              <a:gd name="connsiteY256" fmla="*/ 2304030 h 2323145"/>
              <a:gd name="connsiteX257" fmla="*/ 624180 w 11269336"/>
              <a:gd name="connsiteY257" fmla="*/ 2302650 h 2323145"/>
              <a:gd name="connsiteX258" fmla="*/ 583453 w 11269336"/>
              <a:gd name="connsiteY258" fmla="*/ 2288788 h 2323145"/>
              <a:gd name="connsiteX259" fmla="*/ 540946 w 11269336"/>
              <a:gd name="connsiteY259" fmla="*/ 2292721 h 2323145"/>
              <a:gd name="connsiteX260" fmla="*/ 533680 w 11269336"/>
              <a:gd name="connsiteY260" fmla="*/ 2310233 h 2323145"/>
              <a:gd name="connsiteX261" fmla="*/ 487366 w 11269336"/>
              <a:gd name="connsiteY261" fmla="*/ 2309053 h 2323145"/>
              <a:gd name="connsiteX262" fmla="*/ 416820 w 11269336"/>
              <a:gd name="connsiteY262" fmla="*/ 2305443 h 2323145"/>
              <a:gd name="connsiteX263" fmla="*/ 376805 w 11269336"/>
              <a:gd name="connsiteY263" fmla="*/ 2307647 h 2323145"/>
              <a:gd name="connsiteX264" fmla="*/ 266777 w 11269336"/>
              <a:gd name="connsiteY264" fmla="*/ 2309012 h 2323145"/>
              <a:gd name="connsiteX265" fmla="*/ 156013 w 11269336"/>
              <a:gd name="connsiteY265" fmla="*/ 2306832 h 2323145"/>
              <a:gd name="connsiteX266" fmla="*/ 87258 w 11269336"/>
              <a:gd name="connsiteY266" fmla="*/ 2285511 h 2323145"/>
              <a:gd name="connsiteX267" fmla="*/ 23798 w 11269336"/>
              <a:gd name="connsiteY267" fmla="*/ 2281822 h 2323145"/>
              <a:gd name="connsiteX268" fmla="*/ 0 w 11269336"/>
              <a:gd name="connsiteY268" fmla="*/ 2285369 h 2323145"/>
              <a:gd name="connsiteX269" fmla="*/ 0 w 11269336"/>
              <a:gd name="connsiteY269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197391 w 11269336"/>
              <a:gd name="connsiteY54" fmla="*/ 1107746 h 2323145"/>
              <a:gd name="connsiteX55" fmla="*/ 8081474 w 11269336"/>
              <a:gd name="connsiteY55" fmla="*/ 1130125 h 2323145"/>
              <a:gd name="connsiteX56" fmla="*/ 8053585 w 11269336"/>
              <a:gd name="connsiteY56" fmla="*/ 1129169 h 2323145"/>
              <a:gd name="connsiteX57" fmla="*/ 8038422 w 11269336"/>
              <a:gd name="connsiteY57" fmla="*/ 1119092 h 2323145"/>
              <a:gd name="connsiteX58" fmla="*/ 8029450 w 11269336"/>
              <a:gd name="connsiteY58" fmla="*/ 1125592 h 2323145"/>
              <a:gd name="connsiteX59" fmla="*/ 7959552 w 11269336"/>
              <a:gd name="connsiteY59" fmla="*/ 1140188 h 2323145"/>
              <a:gd name="connsiteX60" fmla="*/ 7914188 w 11269336"/>
              <a:gd name="connsiteY60" fmla="*/ 1150862 h 2323145"/>
              <a:gd name="connsiteX61" fmla="*/ 7914918 w 11269336"/>
              <a:gd name="connsiteY61" fmla="*/ 1168758 h 2323145"/>
              <a:gd name="connsiteX62" fmla="*/ 7875510 w 11269336"/>
              <a:gd name="connsiteY62" fmla="*/ 1183153 h 2323145"/>
              <a:gd name="connsiteX63" fmla="*/ 7829932 w 11269336"/>
              <a:gd name="connsiteY63" fmla="*/ 1180782 h 2323145"/>
              <a:gd name="connsiteX64" fmla="*/ 7779182 w 11269336"/>
              <a:gd name="connsiteY64" fmla="*/ 1192665 h 2323145"/>
              <a:gd name="connsiteX65" fmla="*/ 7748774 w 11269336"/>
              <a:gd name="connsiteY65" fmla="*/ 1199586 h 2323145"/>
              <a:gd name="connsiteX66" fmla="*/ 7671846 w 11269336"/>
              <a:gd name="connsiteY66" fmla="*/ 1231966 h 2323145"/>
              <a:gd name="connsiteX67" fmla="*/ 7554146 w 11269336"/>
              <a:gd name="connsiteY67" fmla="*/ 1319748 h 2323145"/>
              <a:gd name="connsiteX68" fmla="*/ 7515052 w 11269336"/>
              <a:gd name="connsiteY68" fmla="*/ 1336718 h 2323145"/>
              <a:gd name="connsiteX69" fmla="*/ 7507193 w 11269336"/>
              <a:gd name="connsiteY69" fmla="*/ 1334617 h 2323145"/>
              <a:gd name="connsiteX70" fmla="*/ 7461694 w 11269336"/>
              <a:gd name="connsiteY70" fmla="*/ 1375866 h 2323145"/>
              <a:gd name="connsiteX71" fmla="*/ 7377571 w 11269336"/>
              <a:gd name="connsiteY71" fmla="*/ 1400128 h 2323145"/>
              <a:gd name="connsiteX72" fmla="*/ 7311261 w 11269336"/>
              <a:gd name="connsiteY72" fmla="*/ 1412652 h 2323145"/>
              <a:gd name="connsiteX73" fmla="*/ 7275307 w 11269336"/>
              <a:gd name="connsiteY73" fmla="*/ 1422171 h 2323145"/>
              <a:gd name="connsiteX74" fmla="*/ 7247783 w 11269336"/>
              <a:gd name="connsiteY74" fmla="*/ 1426330 h 2323145"/>
              <a:gd name="connsiteX75" fmla="*/ 7185047 w 11269336"/>
              <a:gd name="connsiteY75" fmla="*/ 1451812 h 2323145"/>
              <a:gd name="connsiteX76" fmla="*/ 7084117 w 11269336"/>
              <a:gd name="connsiteY76" fmla="*/ 1500281 h 2323145"/>
              <a:gd name="connsiteX77" fmla="*/ 7062011 w 11269336"/>
              <a:gd name="connsiteY77" fmla="*/ 1509183 h 2323145"/>
              <a:gd name="connsiteX78" fmla="*/ 7040555 w 11269336"/>
              <a:gd name="connsiteY78" fmla="*/ 1511207 h 2323145"/>
              <a:gd name="connsiteX79" fmla="*/ 7033438 w 11269336"/>
              <a:gd name="connsiteY79" fmla="*/ 1506772 h 2323145"/>
              <a:gd name="connsiteX80" fmla="*/ 7020886 w 11269336"/>
              <a:gd name="connsiteY80" fmla="*/ 1510764 h 2323145"/>
              <a:gd name="connsiteX81" fmla="*/ 7017033 w 11269336"/>
              <a:gd name="connsiteY81" fmla="*/ 1510650 h 2323145"/>
              <a:gd name="connsiteX82" fmla="*/ 6995460 w 11269336"/>
              <a:gd name="connsiteY82" fmla="*/ 1511173 h 2323145"/>
              <a:gd name="connsiteX83" fmla="*/ 6962144 w 11269336"/>
              <a:gd name="connsiteY83" fmla="*/ 1541508 h 2323145"/>
              <a:gd name="connsiteX84" fmla="*/ 6910674 w 11269336"/>
              <a:gd name="connsiteY84" fmla="*/ 1554793 h 2323145"/>
              <a:gd name="connsiteX85" fmla="*/ 6732152 w 11269336"/>
              <a:gd name="connsiteY85" fmla="*/ 1642538 h 2323145"/>
              <a:gd name="connsiteX86" fmla="*/ 6694106 w 11269336"/>
              <a:gd name="connsiteY86" fmla="*/ 1632377 h 2323145"/>
              <a:gd name="connsiteX87" fmla="*/ 6617223 w 11269336"/>
              <a:gd name="connsiteY87" fmla="*/ 1659889 h 2323145"/>
              <a:gd name="connsiteX88" fmla="*/ 6521138 w 11269336"/>
              <a:gd name="connsiteY88" fmla="*/ 1744340 h 2323145"/>
              <a:gd name="connsiteX89" fmla="*/ 6380677 w 11269336"/>
              <a:gd name="connsiteY89" fmla="*/ 1796883 h 2323145"/>
              <a:gd name="connsiteX90" fmla="*/ 6374897 w 11269336"/>
              <a:gd name="connsiteY90" fmla="*/ 1809910 h 2323145"/>
              <a:gd name="connsiteX91" fmla="*/ 6364545 w 11269336"/>
              <a:gd name="connsiteY91" fmla="*/ 1820090 h 2323145"/>
              <a:gd name="connsiteX92" fmla="*/ 6362126 w 11269336"/>
              <a:gd name="connsiteY92" fmla="*/ 1819991 h 2323145"/>
              <a:gd name="connsiteX93" fmla="*/ 6346673 w 11269336"/>
              <a:gd name="connsiteY93" fmla="*/ 1827824 h 2323145"/>
              <a:gd name="connsiteX94" fmla="*/ 6345588 w 11269336"/>
              <a:gd name="connsiteY94" fmla="*/ 1832232 h 2323145"/>
              <a:gd name="connsiteX95" fmla="*/ 6335708 w 11269336"/>
              <a:gd name="connsiteY95" fmla="*/ 1838451 h 2323145"/>
              <a:gd name="connsiteX96" fmla="*/ 6318182 w 11269336"/>
              <a:gd name="connsiteY96" fmla="*/ 1852975 h 2323145"/>
              <a:gd name="connsiteX97" fmla="*/ 6313084 w 11269336"/>
              <a:gd name="connsiteY97" fmla="*/ 1853561 h 2323145"/>
              <a:gd name="connsiteX98" fmla="*/ 6283816 w 11269336"/>
              <a:gd name="connsiteY98" fmla="*/ 1872148 h 2323145"/>
              <a:gd name="connsiteX99" fmla="*/ 6282550 w 11269336"/>
              <a:gd name="connsiteY99" fmla="*/ 1871392 h 2323145"/>
              <a:gd name="connsiteX100" fmla="*/ 6270527 w 11269336"/>
              <a:gd name="connsiteY100" fmla="*/ 1872208 h 2323145"/>
              <a:gd name="connsiteX101" fmla="*/ 6249518 w 11269336"/>
              <a:gd name="connsiteY101" fmla="*/ 1876079 h 2323145"/>
              <a:gd name="connsiteX102" fmla="*/ 6190386 w 11269336"/>
              <a:gd name="connsiteY102" fmla="*/ 1872478 h 2323145"/>
              <a:gd name="connsiteX103" fmla="*/ 6159777 w 11269336"/>
              <a:gd name="connsiteY103" fmla="*/ 1891745 h 2323145"/>
              <a:gd name="connsiteX104" fmla="*/ 6153131 w 11269336"/>
              <a:gd name="connsiteY104" fmla="*/ 1895079 h 2323145"/>
              <a:gd name="connsiteX105" fmla="*/ 6152798 w 11269336"/>
              <a:gd name="connsiteY105" fmla="*/ 1894920 h 2323145"/>
              <a:gd name="connsiteX106" fmla="*/ 6145388 w 11269336"/>
              <a:gd name="connsiteY106" fmla="*/ 1897990 h 2323145"/>
              <a:gd name="connsiteX107" fmla="*/ 6141014 w 11269336"/>
              <a:gd name="connsiteY107" fmla="*/ 1901155 h 2323145"/>
              <a:gd name="connsiteX108" fmla="*/ 6128122 w 11269336"/>
              <a:gd name="connsiteY108" fmla="*/ 1907623 h 2323145"/>
              <a:gd name="connsiteX109" fmla="*/ 6122351 w 11269336"/>
              <a:gd name="connsiteY109" fmla="*/ 1908359 h 2323145"/>
              <a:gd name="connsiteX110" fmla="*/ 6064750 w 11269336"/>
              <a:gd name="connsiteY110" fmla="*/ 1896394 h 2323145"/>
              <a:gd name="connsiteX111" fmla="*/ 5964230 w 11269336"/>
              <a:gd name="connsiteY111" fmla="*/ 1910038 h 2323145"/>
              <a:gd name="connsiteX112" fmla="*/ 5865399 w 11269336"/>
              <a:gd name="connsiteY112" fmla="*/ 1926966 h 2323145"/>
              <a:gd name="connsiteX113" fmla="*/ 5829951 w 11269336"/>
              <a:gd name="connsiteY113" fmla="*/ 1934755 h 2323145"/>
              <a:gd name="connsiteX114" fmla="*/ 5765285 w 11269336"/>
              <a:gd name="connsiteY114" fmla="*/ 1941322 h 2323145"/>
              <a:gd name="connsiteX115" fmla="*/ 5734750 w 11269336"/>
              <a:gd name="connsiteY115" fmla="*/ 1939793 h 2323145"/>
              <a:gd name="connsiteX116" fmla="*/ 5733569 w 11269336"/>
              <a:gd name="connsiteY116" fmla="*/ 1940505 h 2323145"/>
              <a:gd name="connsiteX117" fmla="*/ 5730329 w 11269336"/>
              <a:gd name="connsiteY117" fmla="*/ 1937845 h 2323145"/>
              <a:gd name="connsiteX118" fmla="*/ 5724661 w 11269336"/>
              <a:gd name="connsiteY118" fmla="*/ 1937455 h 2323145"/>
              <a:gd name="connsiteX119" fmla="*/ 5710186 w 11269336"/>
              <a:gd name="connsiteY119" fmla="*/ 1941370 h 2323145"/>
              <a:gd name="connsiteX120" fmla="*/ 5704910 w 11269336"/>
              <a:gd name="connsiteY120" fmla="*/ 1943663 h 2323145"/>
              <a:gd name="connsiteX121" fmla="*/ 5696836 w 11269336"/>
              <a:gd name="connsiteY121" fmla="*/ 1945271 h 2323145"/>
              <a:gd name="connsiteX122" fmla="*/ 5696583 w 11269336"/>
              <a:gd name="connsiteY122" fmla="*/ 1945050 h 2323145"/>
              <a:gd name="connsiteX123" fmla="*/ 5689123 w 11269336"/>
              <a:gd name="connsiteY123" fmla="*/ 1947067 h 2323145"/>
              <a:gd name="connsiteX124" fmla="*/ 5653291 w 11269336"/>
              <a:gd name="connsiteY124" fmla="*/ 1960245 h 2323145"/>
              <a:gd name="connsiteX125" fmla="*/ 5599385 w 11269336"/>
              <a:gd name="connsiteY125" fmla="*/ 1945198 h 2323145"/>
              <a:gd name="connsiteX126" fmla="*/ 5578300 w 11269336"/>
              <a:gd name="connsiteY126" fmla="*/ 1944963 h 2323145"/>
              <a:gd name="connsiteX127" fmla="*/ 5566758 w 11269336"/>
              <a:gd name="connsiteY127" fmla="*/ 1943441 h 2323145"/>
              <a:gd name="connsiteX128" fmla="*/ 5565857 w 11269336"/>
              <a:gd name="connsiteY128" fmla="*/ 1942445 h 2323145"/>
              <a:gd name="connsiteX129" fmla="*/ 5531534 w 11269336"/>
              <a:gd name="connsiteY129" fmla="*/ 1955208 h 2323145"/>
              <a:gd name="connsiteX130" fmla="*/ 5526552 w 11269336"/>
              <a:gd name="connsiteY130" fmla="*/ 1954799 h 2323145"/>
              <a:gd name="connsiteX131" fmla="*/ 5504723 w 11269336"/>
              <a:gd name="connsiteY131" fmla="*/ 1965811 h 2323145"/>
              <a:gd name="connsiteX132" fmla="*/ 5493156 w 11269336"/>
              <a:gd name="connsiteY132" fmla="*/ 1970063 h 2323145"/>
              <a:gd name="connsiteX133" fmla="*/ 5490486 w 11269336"/>
              <a:gd name="connsiteY133" fmla="*/ 1974227 h 2323145"/>
              <a:gd name="connsiteX134" fmla="*/ 5473107 w 11269336"/>
              <a:gd name="connsiteY134" fmla="*/ 1979001 h 2323145"/>
              <a:gd name="connsiteX135" fmla="*/ 5470885 w 11269336"/>
              <a:gd name="connsiteY135" fmla="*/ 1978432 h 2323145"/>
              <a:gd name="connsiteX136" fmla="*/ 5457393 w 11269336"/>
              <a:gd name="connsiteY136" fmla="*/ 1986525 h 2323145"/>
              <a:gd name="connsiteX137" fmla="*/ 5447102 w 11269336"/>
              <a:gd name="connsiteY137" fmla="*/ 1998329 h 2323145"/>
              <a:gd name="connsiteX138" fmla="*/ 5159151 w 11269336"/>
              <a:gd name="connsiteY138" fmla="*/ 2029640 h 2323145"/>
              <a:gd name="connsiteX139" fmla="*/ 5041688 w 11269336"/>
              <a:gd name="connsiteY139" fmla="*/ 2022334 h 2323145"/>
              <a:gd name="connsiteX140" fmla="*/ 4860988 w 11269336"/>
              <a:gd name="connsiteY140" fmla="*/ 2135698 h 2323145"/>
              <a:gd name="connsiteX141" fmla="*/ 4807902 w 11269336"/>
              <a:gd name="connsiteY141" fmla="*/ 2138894 h 2323145"/>
              <a:gd name="connsiteX142" fmla="*/ 4765388 w 11269336"/>
              <a:gd name="connsiteY142" fmla="*/ 2162525 h 2323145"/>
              <a:gd name="connsiteX143" fmla="*/ 4745033 w 11269336"/>
              <a:gd name="connsiteY143" fmla="*/ 2158859 h 2323145"/>
              <a:gd name="connsiteX144" fmla="*/ 4741475 w 11269336"/>
              <a:gd name="connsiteY144" fmla="*/ 2157998 h 2323145"/>
              <a:gd name="connsiteX145" fmla="*/ 4728247 w 11269336"/>
              <a:gd name="connsiteY145" fmla="*/ 2159526 h 2323145"/>
              <a:gd name="connsiteX146" fmla="*/ 4723263 w 11269336"/>
              <a:gd name="connsiteY146" fmla="*/ 2153742 h 2323145"/>
              <a:gd name="connsiteX147" fmla="*/ 4702453 w 11269336"/>
              <a:gd name="connsiteY147" fmla="*/ 2151586 h 2323145"/>
              <a:gd name="connsiteX148" fmla="*/ 4678455 w 11269336"/>
              <a:gd name="connsiteY148" fmla="*/ 2156131 h 2323145"/>
              <a:gd name="connsiteX149" fmla="*/ 4593061 w 11269336"/>
              <a:gd name="connsiteY149" fmla="*/ 2171597 h 2323145"/>
              <a:gd name="connsiteX150" fmla="*/ 4579902 w 11269336"/>
              <a:gd name="connsiteY150" fmla="*/ 2177927 h 2323145"/>
              <a:gd name="connsiteX151" fmla="*/ 4533444 w 11269336"/>
              <a:gd name="connsiteY151" fmla="*/ 2181200 h 2323145"/>
              <a:gd name="connsiteX152" fmla="*/ 4492832 w 11269336"/>
              <a:gd name="connsiteY152" fmla="*/ 2188033 h 2323145"/>
              <a:gd name="connsiteX153" fmla="*/ 4467257 w 11269336"/>
              <a:gd name="connsiteY153" fmla="*/ 2196121 h 2323145"/>
              <a:gd name="connsiteX154" fmla="*/ 4459937 w 11269336"/>
              <a:gd name="connsiteY154" fmla="*/ 2195182 h 2323145"/>
              <a:gd name="connsiteX155" fmla="*/ 4433312 w 11269336"/>
              <a:gd name="connsiteY155" fmla="*/ 2199004 h 2323145"/>
              <a:gd name="connsiteX156" fmla="*/ 4420601 w 11269336"/>
              <a:gd name="connsiteY156" fmla="*/ 2205158 h 2323145"/>
              <a:gd name="connsiteX157" fmla="*/ 4405765 w 11269336"/>
              <a:gd name="connsiteY157" fmla="*/ 2199902 h 2323145"/>
              <a:gd name="connsiteX158" fmla="*/ 4401354 w 11269336"/>
              <a:gd name="connsiteY158" fmla="*/ 2194745 h 2323145"/>
              <a:gd name="connsiteX159" fmla="*/ 4383151 w 11269336"/>
              <a:gd name="connsiteY159" fmla="*/ 2201140 h 2323145"/>
              <a:gd name="connsiteX160" fmla="*/ 4366646 w 11269336"/>
              <a:gd name="connsiteY160" fmla="*/ 2198564 h 2323145"/>
              <a:gd name="connsiteX161" fmla="*/ 4354009 w 11269336"/>
              <a:gd name="connsiteY161" fmla="*/ 2204984 h 2323145"/>
              <a:gd name="connsiteX162" fmla="*/ 4348284 w 11269336"/>
              <a:gd name="connsiteY162" fmla="*/ 2205270 h 2323145"/>
              <a:gd name="connsiteX163" fmla="*/ 4333906 w 11269336"/>
              <a:gd name="connsiteY163" fmla="*/ 2205251 h 2323145"/>
              <a:gd name="connsiteX164" fmla="*/ 4308819 w 11269336"/>
              <a:gd name="connsiteY164" fmla="*/ 2203822 h 2323145"/>
              <a:gd name="connsiteX165" fmla="*/ 4301210 w 11269336"/>
              <a:gd name="connsiteY165" fmla="*/ 2204456 h 2323145"/>
              <a:gd name="connsiteX166" fmla="*/ 4283095 w 11269336"/>
              <a:gd name="connsiteY166" fmla="*/ 2198177 h 2323145"/>
              <a:gd name="connsiteX167" fmla="*/ 4250119 w 11269336"/>
              <a:gd name="connsiteY167" fmla="*/ 2196342 h 2323145"/>
              <a:gd name="connsiteX168" fmla="*/ 4189203 w 11269336"/>
              <a:gd name="connsiteY168" fmla="*/ 2178994 h 2323145"/>
              <a:gd name="connsiteX169" fmla="*/ 4154035 w 11269336"/>
              <a:gd name="connsiteY169" fmla="*/ 2171950 h 2323145"/>
              <a:gd name="connsiteX170" fmla="*/ 4129569 w 11269336"/>
              <a:gd name="connsiteY170" fmla="*/ 2163850 h 2323145"/>
              <a:gd name="connsiteX171" fmla="*/ 4061250 w 11269336"/>
              <a:gd name="connsiteY171" fmla="*/ 2159236 h 2323145"/>
              <a:gd name="connsiteX172" fmla="*/ 3945480 w 11269336"/>
              <a:gd name="connsiteY172" fmla="*/ 2158279 h 2323145"/>
              <a:gd name="connsiteX173" fmla="*/ 3921468 w 11269336"/>
              <a:gd name="connsiteY173" fmla="*/ 2156588 h 2323145"/>
              <a:gd name="connsiteX174" fmla="*/ 3903348 w 11269336"/>
              <a:gd name="connsiteY174" fmla="*/ 2149220 h 2323145"/>
              <a:gd name="connsiteX175" fmla="*/ 3901342 w 11269336"/>
              <a:gd name="connsiteY175" fmla="*/ 2142355 h 2323145"/>
              <a:gd name="connsiteX176" fmla="*/ 3888539 w 11269336"/>
              <a:gd name="connsiteY176" fmla="*/ 2140476 h 2323145"/>
              <a:gd name="connsiteX177" fmla="*/ 3885662 w 11269336"/>
              <a:gd name="connsiteY177" fmla="*/ 2138740 h 2323145"/>
              <a:gd name="connsiteX178" fmla="*/ 3868627 w 11269336"/>
              <a:gd name="connsiteY178" fmla="*/ 2130023 h 2323145"/>
              <a:gd name="connsiteX179" fmla="*/ 3819177 w 11269336"/>
              <a:gd name="connsiteY179" fmla="*/ 2142111 h 2323145"/>
              <a:gd name="connsiteX180" fmla="*/ 3769100 w 11269336"/>
              <a:gd name="connsiteY180" fmla="*/ 2131731 h 2323145"/>
              <a:gd name="connsiteX181" fmla="*/ 3562752 w 11269336"/>
              <a:gd name="connsiteY181" fmla="*/ 2131785 h 2323145"/>
              <a:gd name="connsiteX182" fmla="*/ 3541402 w 11269336"/>
              <a:gd name="connsiteY182" fmla="*/ 2106821 h 2323145"/>
              <a:gd name="connsiteX183" fmla="*/ 3365341 w 11269336"/>
              <a:gd name="connsiteY183" fmla="*/ 2077638 h 2323145"/>
              <a:gd name="connsiteX184" fmla="*/ 3170922 w 11269336"/>
              <a:gd name="connsiteY184" fmla="*/ 2115957 h 2323145"/>
              <a:gd name="connsiteX185" fmla="*/ 3156256 w 11269336"/>
              <a:gd name="connsiteY185" fmla="*/ 2124773 h 2323145"/>
              <a:gd name="connsiteX186" fmla="*/ 3140298 w 11269336"/>
              <a:gd name="connsiteY186" fmla="*/ 2129182 h 2323145"/>
              <a:gd name="connsiteX187" fmla="*/ 3138514 w 11269336"/>
              <a:gd name="connsiteY187" fmla="*/ 2128069 h 2323145"/>
              <a:gd name="connsiteX188" fmla="*/ 3120467 w 11269336"/>
              <a:gd name="connsiteY188" fmla="*/ 2128281 h 2323145"/>
              <a:gd name="connsiteX189" fmla="*/ 3116175 w 11269336"/>
              <a:gd name="connsiteY189" fmla="*/ 2131633 h 2323145"/>
              <a:gd name="connsiteX190" fmla="*/ 3103685 w 11269336"/>
              <a:gd name="connsiteY190" fmla="*/ 2132814 h 2323145"/>
              <a:gd name="connsiteX191" fmla="*/ 3078794 w 11269336"/>
              <a:gd name="connsiteY191" fmla="*/ 2137935 h 2323145"/>
              <a:gd name="connsiteX192" fmla="*/ 3074407 w 11269336"/>
              <a:gd name="connsiteY192" fmla="*/ 2136274 h 2323145"/>
              <a:gd name="connsiteX193" fmla="*/ 3037285 w 11269336"/>
              <a:gd name="connsiteY193" fmla="*/ 2139919 h 2323145"/>
              <a:gd name="connsiteX194" fmla="*/ 3036901 w 11269336"/>
              <a:gd name="connsiteY194" fmla="*/ 2138726 h 2323145"/>
              <a:gd name="connsiteX195" fmla="*/ 3026996 w 11269336"/>
              <a:gd name="connsiteY195" fmla="*/ 2134322 h 2323145"/>
              <a:gd name="connsiteX196" fmla="*/ 3007772 w 11269336"/>
              <a:gd name="connsiteY196" fmla="*/ 2128742 h 2323145"/>
              <a:gd name="connsiteX197" fmla="*/ 2965030 w 11269336"/>
              <a:gd name="connsiteY197" fmla="*/ 2100494 h 2323145"/>
              <a:gd name="connsiteX198" fmla="*/ 2926342 w 11269336"/>
              <a:gd name="connsiteY198" fmla="*/ 2104155 h 2323145"/>
              <a:gd name="connsiteX199" fmla="*/ 2918608 w 11269336"/>
              <a:gd name="connsiteY199" fmla="*/ 2104215 h 2323145"/>
              <a:gd name="connsiteX200" fmla="*/ 2918475 w 11269336"/>
              <a:gd name="connsiteY200" fmla="*/ 2103937 h 2323145"/>
              <a:gd name="connsiteX201" fmla="*/ 2910360 w 11269336"/>
              <a:gd name="connsiteY201" fmla="*/ 2103444 h 2323145"/>
              <a:gd name="connsiteX202" fmla="*/ 2904507 w 11269336"/>
              <a:gd name="connsiteY202" fmla="*/ 2104326 h 2323145"/>
              <a:gd name="connsiteX203" fmla="*/ 2889503 w 11269336"/>
              <a:gd name="connsiteY203" fmla="*/ 2104443 h 2323145"/>
              <a:gd name="connsiteX204" fmla="*/ 2884480 w 11269336"/>
              <a:gd name="connsiteY204" fmla="*/ 2102626 h 2323145"/>
              <a:gd name="connsiteX205" fmla="*/ 2882689 w 11269336"/>
              <a:gd name="connsiteY205" fmla="*/ 2099228 h 2323145"/>
              <a:gd name="connsiteX206" fmla="*/ 2881291 w 11269336"/>
              <a:gd name="connsiteY206" fmla="*/ 2099618 h 2323145"/>
              <a:gd name="connsiteX207" fmla="*/ 2853979 w 11269336"/>
              <a:gd name="connsiteY207" fmla="*/ 2090388 h 2323145"/>
              <a:gd name="connsiteX208" fmla="*/ 2791790 w 11269336"/>
              <a:gd name="connsiteY208" fmla="*/ 2080332 h 2323145"/>
              <a:gd name="connsiteX209" fmla="*/ 2755844 w 11269336"/>
              <a:gd name="connsiteY209" fmla="*/ 2078874 h 2323145"/>
              <a:gd name="connsiteX210" fmla="*/ 2657742 w 11269336"/>
              <a:gd name="connsiteY210" fmla="*/ 2070179 h 2323145"/>
              <a:gd name="connsiteX211" fmla="*/ 2559549 w 11269336"/>
              <a:gd name="connsiteY211" fmla="*/ 2057873 h 2323145"/>
              <a:gd name="connsiteX212" fmla="*/ 2512054 w 11269336"/>
              <a:gd name="connsiteY212" fmla="*/ 2031671 h 2323145"/>
              <a:gd name="connsiteX213" fmla="*/ 2506437 w 11269336"/>
              <a:gd name="connsiteY213" fmla="*/ 2030918 h 2323145"/>
              <a:gd name="connsiteX214" fmla="*/ 2491752 w 11269336"/>
              <a:gd name="connsiteY214" fmla="*/ 2033906 h 2323145"/>
              <a:gd name="connsiteX215" fmla="*/ 2486338 w 11269336"/>
              <a:gd name="connsiteY215" fmla="*/ 2035862 h 2323145"/>
              <a:gd name="connsiteX216" fmla="*/ 2478186 w 11269336"/>
              <a:gd name="connsiteY216" fmla="*/ 2036953 h 2323145"/>
              <a:gd name="connsiteX217" fmla="*/ 2477950 w 11269336"/>
              <a:gd name="connsiteY217" fmla="*/ 2036715 h 2323145"/>
              <a:gd name="connsiteX218" fmla="*/ 2470381 w 11269336"/>
              <a:gd name="connsiteY218" fmla="*/ 2038256 h 2323145"/>
              <a:gd name="connsiteX219" fmla="*/ 2433781 w 11269336"/>
              <a:gd name="connsiteY219" fmla="*/ 2049140 h 2323145"/>
              <a:gd name="connsiteX220" fmla="*/ 2381172 w 11269336"/>
              <a:gd name="connsiteY220" fmla="*/ 2030645 h 2323145"/>
              <a:gd name="connsiteX221" fmla="*/ 2360198 w 11269336"/>
              <a:gd name="connsiteY221" fmla="*/ 2029059 h 2323145"/>
              <a:gd name="connsiteX222" fmla="*/ 2348815 w 11269336"/>
              <a:gd name="connsiteY222" fmla="*/ 2026798 h 2323145"/>
              <a:gd name="connsiteX223" fmla="*/ 2347988 w 11269336"/>
              <a:gd name="connsiteY223" fmla="*/ 2025745 h 2323145"/>
              <a:gd name="connsiteX224" fmla="*/ 2312920 w 11269336"/>
              <a:gd name="connsiteY224" fmla="*/ 2036311 h 2323145"/>
              <a:gd name="connsiteX225" fmla="*/ 2307986 w 11269336"/>
              <a:gd name="connsiteY225" fmla="*/ 2035583 h 2323145"/>
              <a:gd name="connsiteX226" fmla="*/ 2285481 w 11269336"/>
              <a:gd name="connsiteY226" fmla="*/ 2045197 h 2323145"/>
              <a:gd name="connsiteX227" fmla="*/ 2273666 w 11269336"/>
              <a:gd name="connsiteY227" fmla="*/ 2048710 h 2323145"/>
              <a:gd name="connsiteX228" fmla="*/ 2270719 w 11269336"/>
              <a:gd name="connsiteY228" fmla="*/ 2052702 h 2323145"/>
              <a:gd name="connsiteX229" fmla="*/ 2253080 w 11269336"/>
              <a:gd name="connsiteY229" fmla="*/ 2056363 h 2323145"/>
              <a:gd name="connsiteX230" fmla="*/ 2250906 w 11269336"/>
              <a:gd name="connsiteY230" fmla="*/ 2055654 h 2323145"/>
              <a:gd name="connsiteX231" fmla="*/ 2236905 w 11269336"/>
              <a:gd name="connsiteY231" fmla="*/ 2062882 h 2323145"/>
              <a:gd name="connsiteX232" fmla="*/ 2225830 w 11269336"/>
              <a:gd name="connsiteY232" fmla="*/ 2074027 h 2323145"/>
              <a:gd name="connsiteX233" fmla="*/ 2073776 w 11269336"/>
              <a:gd name="connsiteY233" fmla="*/ 2089244 h 2323145"/>
              <a:gd name="connsiteX234" fmla="*/ 1948256 w 11269336"/>
              <a:gd name="connsiteY234" fmla="*/ 2146616 h 2323145"/>
              <a:gd name="connsiteX235" fmla="*/ 1865582 w 11269336"/>
              <a:gd name="connsiteY235" fmla="*/ 2153738 h 2323145"/>
              <a:gd name="connsiteX236" fmla="*/ 1835210 w 11269336"/>
              <a:gd name="connsiteY236" fmla="*/ 2134244 h 2323145"/>
              <a:gd name="connsiteX237" fmla="*/ 1632661 w 11269336"/>
              <a:gd name="connsiteY237" fmla="*/ 2173882 h 2323145"/>
              <a:gd name="connsiteX238" fmla="*/ 1579590 w 11269336"/>
              <a:gd name="connsiteY238" fmla="*/ 2173680 h 2323145"/>
              <a:gd name="connsiteX239" fmla="*/ 1535601 w 11269336"/>
              <a:gd name="connsiteY239" fmla="*/ 2194590 h 2323145"/>
              <a:gd name="connsiteX240" fmla="*/ 1515594 w 11269336"/>
              <a:gd name="connsiteY240" fmla="*/ 2189622 h 2323145"/>
              <a:gd name="connsiteX241" fmla="*/ 1512113 w 11269336"/>
              <a:gd name="connsiteY241" fmla="*/ 2188534 h 2323145"/>
              <a:gd name="connsiteX242" fmla="*/ 1498838 w 11269336"/>
              <a:gd name="connsiteY242" fmla="*/ 2189213 h 2323145"/>
              <a:gd name="connsiteX243" fmla="*/ 1494279 w 11269336"/>
              <a:gd name="connsiteY243" fmla="*/ 2183112 h 2323145"/>
              <a:gd name="connsiteX244" fmla="*/ 1473714 w 11269336"/>
              <a:gd name="connsiteY244" fmla="*/ 2179625 h 2323145"/>
              <a:gd name="connsiteX245" fmla="*/ 1449503 w 11269336"/>
              <a:gd name="connsiteY245" fmla="*/ 2182633 h 2323145"/>
              <a:gd name="connsiteX246" fmla="*/ 1266687 w 11269336"/>
              <a:gd name="connsiteY246" fmla="*/ 2212688 h 2323145"/>
              <a:gd name="connsiteX247" fmla="*/ 1239614 w 11269336"/>
              <a:gd name="connsiteY247" fmla="*/ 2209727 h 2323145"/>
              <a:gd name="connsiteX248" fmla="*/ 1202436 w 11269336"/>
              <a:gd name="connsiteY248" fmla="*/ 2209817 h 2323145"/>
              <a:gd name="connsiteX249" fmla="*/ 1136097 w 11269336"/>
              <a:gd name="connsiteY249" fmla="*/ 2205112 h 2323145"/>
              <a:gd name="connsiteX250" fmla="*/ 988232 w 11269336"/>
              <a:gd name="connsiteY250" fmla="*/ 2235635 h 2323145"/>
              <a:gd name="connsiteX251" fmla="*/ 981959 w 11269336"/>
              <a:gd name="connsiteY251" fmla="*/ 2231607 h 2323145"/>
              <a:gd name="connsiteX252" fmla="*/ 938600 w 11269336"/>
              <a:gd name="connsiteY252" fmla="*/ 2238113 h 2323145"/>
              <a:gd name="connsiteX253" fmla="*/ 791788 w 11269336"/>
              <a:gd name="connsiteY253" fmla="*/ 2293224 h 2323145"/>
              <a:gd name="connsiteX254" fmla="*/ 706914 w 11269336"/>
              <a:gd name="connsiteY254" fmla="*/ 2305046 h 2323145"/>
              <a:gd name="connsiteX255" fmla="*/ 675971 w 11269336"/>
              <a:gd name="connsiteY255" fmla="*/ 2304030 h 2323145"/>
              <a:gd name="connsiteX256" fmla="*/ 624180 w 11269336"/>
              <a:gd name="connsiteY256" fmla="*/ 2302650 h 2323145"/>
              <a:gd name="connsiteX257" fmla="*/ 583453 w 11269336"/>
              <a:gd name="connsiteY257" fmla="*/ 2288788 h 2323145"/>
              <a:gd name="connsiteX258" fmla="*/ 540946 w 11269336"/>
              <a:gd name="connsiteY258" fmla="*/ 2292721 h 2323145"/>
              <a:gd name="connsiteX259" fmla="*/ 533680 w 11269336"/>
              <a:gd name="connsiteY259" fmla="*/ 2310233 h 2323145"/>
              <a:gd name="connsiteX260" fmla="*/ 487366 w 11269336"/>
              <a:gd name="connsiteY260" fmla="*/ 2309053 h 2323145"/>
              <a:gd name="connsiteX261" fmla="*/ 416820 w 11269336"/>
              <a:gd name="connsiteY261" fmla="*/ 2305443 h 2323145"/>
              <a:gd name="connsiteX262" fmla="*/ 376805 w 11269336"/>
              <a:gd name="connsiteY262" fmla="*/ 2307647 h 2323145"/>
              <a:gd name="connsiteX263" fmla="*/ 266777 w 11269336"/>
              <a:gd name="connsiteY263" fmla="*/ 2309012 h 2323145"/>
              <a:gd name="connsiteX264" fmla="*/ 156013 w 11269336"/>
              <a:gd name="connsiteY264" fmla="*/ 2306832 h 2323145"/>
              <a:gd name="connsiteX265" fmla="*/ 87258 w 11269336"/>
              <a:gd name="connsiteY265" fmla="*/ 2285511 h 2323145"/>
              <a:gd name="connsiteX266" fmla="*/ 23798 w 11269336"/>
              <a:gd name="connsiteY266" fmla="*/ 2281822 h 2323145"/>
              <a:gd name="connsiteX267" fmla="*/ 0 w 11269336"/>
              <a:gd name="connsiteY267" fmla="*/ 2285369 h 2323145"/>
              <a:gd name="connsiteX268" fmla="*/ 0 w 11269336"/>
              <a:gd name="connsiteY268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795998 w 11269336"/>
              <a:gd name="connsiteY32" fmla="*/ 863337 h 2323145"/>
              <a:gd name="connsiteX33" fmla="*/ 8776970 w 11269336"/>
              <a:gd name="connsiteY33" fmla="*/ 885177 h 2323145"/>
              <a:gd name="connsiteX34" fmla="*/ 8755719 w 11269336"/>
              <a:gd name="connsiteY34" fmla="*/ 889754 h 2323145"/>
              <a:gd name="connsiteX35" fmla="*/ 8743257 w 11269336"/>
              <a:gd name="connsiteY35" fmla="*/ 904723 h 2323145"/>
              <a:gd name="connsiteX36" fmla="*/ 8721366 w 11269336"/>
              <a:gd name="connsiteY36" fmla="*/ 904711 h 2323145"/>
              <a:gd name="connsiteX37" fmla="*/ 8678353 w 11269336"/>
              <a:gd name="connsiteY37" fmla="*/ 926318 h 2323145"/>
              <a:gd name="connsiteX38" fmla="*/ 8636849 w 11269336"/>
              <a:gd name="connsiteY38" fmla="*/ 937900 h 2323145"/>
              <a:gd name="connsiteX39" fmla="*/ 8620213 w 11269336"/>
              <a:gd name="connsiteY39" fmla="*/ 943068 h 2323145"/>
              <a:gd name="connsiteX40" fmla="*/ 8612581 w 11269336"/>
              <a:gd name="connsiteY40" fmla="*/ 952695 h 2323145"/>
              <a:gd name="connsiteX41" fmla="*/ 8589038 w 11269336"/>
              <a:gd name="connsiteY41" fmla="*/ 963892 h 2323145"/>
              <a:gd name="connsiteX42" fmla="*/ 8579950 w 11269336"/>
              <a:gd name="connsiteY42" fmla="*/ 960899 h 2323145"/>
              <a:gd name="connsiteX43" fmla="*/ 8579319 w 11269336"/>
              <a:gd name="connsiteY43" fmla="*/ 965630 h 2323145"/>
              <a:gd name="connsiteX44" fmla="*/ 8547429 w 11269336"/>
              <a:gd name="connsiteY44" fmla="*/ 984506 h 2323145"/>
              <a:gd name="connsiteX45" fmla="*/ 8478704 w 11269336"/>
              <a:gd name="connsiteY45" fmla="*/ 1025490 h 2323145"/>
              <a:gd name="connsiteX46" fmla="*/ 8461421 w 11269336"/>
              <a:gd name="connsiteY46" fmla="*/ 1035512 h 2323145"/>
              <a:gd name="connsiteX47" fmla="*/ 8445003 w 11269336"/>
              <a:gd name="connsiteY47" fmla="*/ 1036851 h 2323145"/>
              <a:gd name="connsiteX48" fmla="*/ 8357350 w 11269336"/>
              <a:gd name="connsiteY48" fmla="*/ 1060213 h 2323145"/>
              <a:gd name="connsiteX49" fmla="*/ 8335565 w 11269336"/>
              <a:gd name="connsiteY49" fmla="*/ 1061151 h 2323145"/>
              <a:gd name="connsiteX50" fmla="*/ 8325267 w 11269336"/>
              <a:gd name="connsiteY50" fmla="*/ 1055919 h 2323145"/>
              <a:gd name="connsiteX51" fmla="*/ 8293586 w 11269336"/>
              <a:gd name="connsiteY51" fmla="*/ 1076144 h 2323145"/>
              <a:gd name="connsiteX52" fmla="*/ 8242405 w 11269336"/>
              <a:gd name="connsiteY52" fmla="*/ 1095960 h 2323145"/>
              <a:gd name="connsiteX53" fmla="*/ 8197391 w 11269336"/>
              <a:gd name="connsiteY53" fmla="*/ 1107746 h 2323145"/>
              <a:gd name="connsiteX54" fmla="*/ 8081474 w 11269336"/>
              <a:gd name="connsiteY54" fmla="*/ 1130125 h 2323145"/>
              <a:gd name="connsiteX55" fmla="*/ 8053585 w 11269336"/>
              <a:gd name="connsiteY55" fmla="*/ 1129169 h 2323145"/>
              <a:gd name="connsiteX56" fmla="*/ 8038422 w 11269336"/>
              <a:gd name="connsiteY56" fmla="*/ 1119092 h 2323145"/>
              <a:gd name="connsiteX57" fmla="*/ 8029450 w 11269336"/>
              <a:gd name="connsiteY57" fmla="*/ 1125592 h 2323145"/>
              <a:gd name="connsiteX58" fmla="*/ 7959552 w 11269336"/>
              <a:gd name="connsiteY58" fmla="*/ 1140188 h 2323145"/>
              <a:gd name="connsiteX59" fmla="*/ 7914188 w 11269336"/>
              <a:gd name="connsiteY59" fmla="*/ 1150862 h 2323145"/>
              <a:gd name="connsiteX60" fmla="*/ 7914918 w 11269336"/>
              <a:gd name="connsiteY60" fmla="*/ 1168758 h 2323145"/>
              <a:gd name="connsiteX61" fmla="*/ 7875510 w 11269336"/>
              <a:gd name="connsiteY61" fmla="*/ 1183153 h 2323145"/>
              <a:gd name="connsiteX62" fmla="*/ 7829932 w 11269336"/>
              <a:gd name="connsiteY62" fmla="*/ 1180782 h 2323145"/>
              <a:gd name="connsiteX63" fmla="*/ 7779182 w 11269336"/>
              <a:gd name="connsiteY63" fmla="*/ 1192665 h 2323145"/>
              <a:gd name="connsiteX64" fmla="*/ 7748774 w 11269336"/>
              <a:gd name="connsiteY64" fmla="*/ 1199586 h 2323145"/>
              <a:gd name="connsiteX65" fmla="*/ 7671846 w 11269336"/>
              <a:gd name="connsiteY65" fmla="*/ 1231966 h 2323145"/>
              <a:gd name="connsiteX66" fmla="*/ 7554146 w 11269336"/>
              <a:gd name="connsiteY66" fmla="*/ 1319748 h 2323145"/>
              <a:gd name="connsiteX67" fmla="*/ 7515052 w 11269336"/>
              <a:gd name="connsiteY67" fmla="*/ 1336718 h 2323145"/>
              <a:gd name="connsiteX68" fmla="*/ 7507193 w 11269336"/>
              <a:gd name="connsiteY68" fmla="*/ 1334617 h 2323145"/>
              <a:gd name="connsiteX69" fmla="*/ 7461694 w 11269336"/>
              <a:gd name="connsiteY69" fmla="*/ 1375866 h 2323145"/>
              <a:gd name="connsiteX70" fmla="*/ 7377571 w 11269336"/>
              <a:gd name="connsiteY70" fmla="*/ 1400128 h 2323145"/>
              <a:gd name="connsiteX71" fmla="*/ 7311261 w 11269336"/>
              <a:gd name="connsiteY71" fmla="*/ 1412652 h 2323145"/>
              <a:gd name="connsiteX72" fmla="*/ 7275307 w 11269336"/>
              <a:gd name="connsiteY72" fmla="*/ 1422171 h 2323145"/>
              <a:gd name="connsiteX73" fmla="*/ 7247783 w 11269336"/>
              <a:gd name="connsiteY73" fmla="*/ 1426330 h 2323145"/>
              <a:gd name="connsiteX74" fmla="*/ 7185047 w 11269336"/>
              <a:gd name="connsiteY74" fmla="*/ 1451812 h 2323145"/>
              <a:gd name="connsiteX75" fmla="*/ 7084117 w 11269336"/>
              <a:gd name="connsiteY75" fmla="*/ 1500281 h 2323145"/>
              <a:gd name="connsiteX76" fmla="*/ 7062011 w 11269336"/>
              <a:gd name="connsiteY76" fmla="*/ 1509183 h 2323145"/>
              <a:gd name="connsiteX77" fmla="*/ 7040555 w 11269336"/>
              <a:gd name="connsiteY77" fmla="*/ 1511207 h 2323145"/>
              <a:gd name="connsiteX78" fmla="*/ 7033438 w 11269336"/>
              <a:gd name="connsiteY78" fmla="*/ 1506772 h 2323145"/>
              <a:gd name="connsiteX79" fmla="*/ 7020886 w 11269336"/>
              <a:gd name="connsiteY79" fmla="*/ 1510764 h 2323145"/>
              <a:gd name="connsiteX80" fmla="*/ 7017033 w 11269336"/>
              <a:gd name="connsiteY80" fmla="*/ 1510650 h 2323145"/>
              <a:gd name="connsiteX81" fmla="*/ 6995460 w 11269336"/>
              <a:gd name="connsiteY81" fmla="*/ 1511173 h 2323145"/>
              <a:gd name="connsiteX82" fmla="*/ 6962144 w 11269336"/>
              <a:gd name="connsiteY82" fmla="*/ 1541508 h 2323145"/>
              <a:gd name="connsiteX83" fmla="*/ 6910674 w 11269336"/>
              <a:gd name="connsiteY83" fmla="*/ 1554793 h 2323145"/>
              <a:gd name="connsiteX84" fmla="*/ 6732152 w 11269336"/>
              <a:gd name="connsiteY84" fmla="*/ 1642538 h 2323145"/>
              <a:gd name="connsiteX85" fmla="*/ 6694106 w 11269336"/>
              <a:gd name="connsiteY85" fmla="*/ 1632377 h 2323145"/>
              <a:gd name="connsiteX86" fmla="*/ 6617223 w 11269336"/>
              <a:gd name="connsiteY86" fmla="*/ 1659889 h 2323145"/>
              <a:gd name="connsiteX87" fmla="*/ 6521138 w 11269336"/>
              <a:gd name="connsiteY87" fmla="*/ 1744340 h 2323145"/>
              <a:gd name="connsiteX88" fmla="*/ 6380677 w 11269336"/>
              <a:gd name="connsiteY88" fmla="*/ 1796883 h 2323145"/>
              <a:gd name="connsiteX89" fmla="*/ 6374897 w 11269336"/>
              <a:gd name="connsiteY89" fmla="*/ 1809910 h 2323145"/>
              <a:gd name="connsiteX90" fmla="*/ 6364545 w 11269336"/>
              <a:gd name="connsiteY90" fmla="*/ 1820090 h 2323145"/>
              <a:gd name="connsiteX91" fmla="*/ 6362126 w 11269336"/>
              <a:gd name="connsiteY91" fmla="*/ 1819991 h 2323145"/>
              <a:gd name="connsiteX92" fmla="*/ 6346673 w 11269336"/>
              <a:gd name="connsiteY92" fmla="*/ 1827824 h 2323145"/>
              <a:gd name="connsiteX93" fmla="*/ 6345588 w 11269336"/>
              <a:gd name="connsiteY93" fmla="*/ 1832232 h 2323145"/>
              <a:gd name="connsiteX94" fmla="*/ 6335708 w 11269336"/>
              <a:gd name="connsiteY94" fmla="*/ 1838451 h 2323145"/>
              <a:gd name="connsiteX95" fmla="*/ 6318182 w 11269336"/>
              <a:gd name="connsiteY95" fmla="*/ 1852975 h 2323145"/>
              <a:gd name="connsiteX96" fmla="*/ 6313084 w 11269336"/>
              <a:gd name="connsiteY96" fmla="*/ 1853561 h 2323145"/>
              <a:gd name="connsiteX97" fmla="*/ 6283816 w 11269336"/>
              <a:gd name="connsiteY97" fmla="*/ 1872148 h 2323145"/>
              <a:gd name="connsiteX98" fmla="*/ 6282550 w 11269336"/>
              <a:gd name="connsiteY98" fmla="*/ 1871392 h 2323145"/>
              <a:gd name="connsiteX99" fmla="*/ 6270527 w 11269336"/>
              <a:gd name="connsiteY99" fmla="*/ 1872208 h 2323145"/>
              <a:gd name="connsiteX100" fmla="*/ 6249518 w 11269336"/>
              <a:gd name="connsiteY100" fmla="*/ 1876079 h 2323145"/>
              <a:gd name="connsiteX101" fmla="*/ 6190386 w 11269336"/>
              <a:gd name="connsiteY101" fmla="*/ 1872478 h 2323145"/>
              <a:gd name="connsiteX102" fmla="*/ 6159777 w 11269336"/>
              <a:gd name="connsiteY102" fmla="*/ 1891745 h 2323145"/>
              <a:gd name="connsiteX103" fmla="*/ 6153131 w 11269336"/>
              <a:gd name="connsiteY103" fmla="*/ 1895079 h 2323145"/>
              <a:gd name="connsiteX104" fmla="*/ 6152798 w 11269336"/>
              <a:gd name="connsiteY104" fmla="*/ 1894920 h 2323145"/>
              <a:gd name="connsiteX105" fmla="*/ 6145388 w 11269336"/>
              <a:gd name="connsiteY105" fmla="*/ 1897990 h 2323145"/>
              <a:gd name="connsiteX106" fmla="*/ 6141014 w 11269336"/>
              <a:gd name="connsiteY106" fmla="*/ 1901155 h 2323145"/>
              <a:gd name="connsiteX107" fmla="*/ 6128122 w 11269336"/>
              <a:gd name="connsiteY107" fmla="*/ 1907623 h 2323145"/>
              <a:gd name="connsiteX108" fmla="*/ 6122351 w 11269336"/>
              <a:gd name="connsiteY108" fmla="*/ 1908359 h 2323145"/>
              <a:gd name="connsiteX109" fmla="*/ 6064750 w 11269336"/>
              <a:gd name="connsiteY109" fmla="*/ 1896394 h 2323145"/>
              <a:gd name="connsiteX110" fmla="*/ 5964230 w 11269336"/>
              <a:gd name="connsiteY110" fmla="*/ 1910038 h 2323145"/>
              <a:gd name="connsiteX111" fmla="*/ 5865399 w 11269336"/>
              <a:gd name="connsiteY111" fmla="*/ 1926966 h 2323145"/>
              <a:gd name="connsiteX112" fmla="*/ 5829951 w 11269336"/>
              <a:gd name="connsiteY112" fmla="*/ 1934755 h 2323145"/>
              <a:gd name="connsiteX113" fmla="*/ 5765285 w 11269336"/>
              <a:gd name="connsiteY113" fmla="*/ 1941322 h 2323145"/>
              <a:gd name="connsiteX114" fmla="*/ 5734750 w 11269336"/>
              <a:gd name="connsiteY114" fmla="*/ 1939793 h 2323145"/>
              <a:gd name="connsiteX115" fmla="*/ 5733569 w 11269336"/>
              <a:gd name="connsiteY115" fmla="*/ 1940505 h 2323145"/>
              <a:gd name="connsiteX116" fmla="*/ 5730329 w 11269336"/>
              <a:gd name="connsiteY116" fmla="*/ 1937845 h 2323145"/>
              <a:gd name="connsiteX117" fmla="*/ 5724661 w 11269336"/>
              <a:gd name="connsiteY117" fmla="*/ 1937455 h 2323145"/>
              <a:gd name="connsiteX118" fmla="*/ 5710186 w 11269336"/>
              <a:gd name="connsiteY118" fmla="*/ 1941370 h 2323145"/>
              <a:gd name="connsiteX119" fmla="*/ 5704910 w 11269336"/>
              <a:gd name="connsiteY119" fmla="*/ 1943663 h 2323145"/>
              <a:gd name="connsiteX120" fmla="*/ 5696836 w 11269336"/>
              <a:gd name="connsiteY120" fmla="*/ 1945271 h 2323145"/>
              <a:gd name="connsiteX121" fmla="*/ 5696583 w 11269336"/>
              <a:gd name="connsiteY121" fmla="*/ 1945050 h 2323145"/>
              <a:gd name="connsiteX122" fmla="*/ 5689123 w 11269336"/>
              <a:gd name="connsiteY122" fmla="*/ 1947067 h 2323145"/>
              <a:gd name="connsiteX123" fmla="*/ 5653291 w 11269336"/>
              <a:gd name="connsiteY123" fmla="*/ 1960245 h 2323145"/>
              <a:gd name="connsiteX124" fmla="*/ 5599385 w 11269336"/>
              <a:gd name="connsiteY124" fmla="*/ 1945198 h 2323145"/>
              <a:gd name="connsiteX125" fmla="*/ 5578300 w 11269336"/>
              <a:gd name="connsiteY125" fmla="*/ 1944963 h 2323145"/>
              <a:gd name="connsiteX126" fmla="*/ 5566758 w 11269336"/>
              <a:gd name="connsiteY126" fmla="*/ 1943441 h 2323145"/>
              <a:gd name="connsiteX127" fmla="*/ 5565857 w 11269336"/>
              <a:gd name="connsiteY127" fmla="*/ 1942445 h 2323145"/>
              <a:gd name="connsiteX128" fmla="*/ 5531534 w 11269336"/>
              <a:gd name="connsiteY128" fmla="*/ 1955208 h 2323145"/>
              <a:gd name="connsiteX129" fmla="*/ 5526552 w 11269336"/>
              <a:gd name="connsiteY129" fmla="*/ 1954799 h 2323145"/>
              <a:gd name="connsiteX130" fmla="*/ 5504723 w 11269336"/>
              <a:gd name="connsiteY130" fmla="*/ 1965811 h 2323145"/>
              <a:gd name="connsiteX131" fmla="*/ 5493156 w 11269336"/>
              <a:gd name="connsiteY131" fmla="*/ 1970063 h 2323145"/>
              <a:gd name="connsiteX132" fmla="*/ 5490486 w 11269336"/>
              <a:gd name="connsiteY132" fmla="*/ 1974227 h 2323145"/>
              <a:gd name="connsiteX133" fmla="*/ 5473107 w 11269336"/>
              <a:gd name="connsiteY133" fmla="*/ 1979001 h 2323145"/>
              <a:gd name="connsiteX134" fmla="*/ 5470885 w 11269336"/>
              <a:gd name="connsiteY134" fmla="*/ 1978432 h 2323145"/>
              <a:gd name="connsiteX135" fmla="*/ 5457393 w 11269336"/>
              <a:gd name="connsiteY135" fmla="*/ 1986525 h 2323145"/>
              <a:gd name="connsiteX136" fmla="*/ 5447102 w 11269336"/>
              <a:gd name="connsiteY136" fmla="*/ 1998329 h 2323145"/>
              <a:gd name="connsiteX137" fmla="*/ 5159151 w 11269336"/>
              <a:gd name="connsiteY137" fmla="*/ 2029640 h 2323145"/>
              <a:gd name="connsiteX138" fmla="*/ 5041688 w 11269336"/>
              <a:gd name="connsiteY138" fmla="*/ 2022334 h 2323145"/>
              <a:gd name="connsiteX139" fmla="*/ 4860988 w 11269336"/>
              <a:gd name="connsiteY139" fmla="*/ 2135698 h 2323145"/>
              <a:gd name="connsiteX140" fmla="*/ 4807902 w 11269336"/>
              <a:gd name="connsiteY140" fmla="*/ 2138894 h 2323145"/>
              <a:gd name="connsiteX141" fmla="*/ 4765388 w 11269336"/>
              <a:gd name="connsiteY141" fmla="*/ 2162525 h 2323145"/>
              <a:gd name="connsiteX142" fmla="*/ 4745033 w 11269336"/>
              <a:gd name="connsiteY142" fmla="*/ 2158859 h 2323145"/>
              <a:gd name="connsiteX143" fmla="*/ 4741475 w 11269336"/>
              <a:gd name="connsiteY143" fmla="*/ 2157998 h 2323145"/>
              <a:gd name="connsiteX144" fmla="*/ 4728247 w 11269336"/>
              <a:gd name="connsiteY144" fmla="*/ 2159526 h 2323145"/>
              <a:gd name="connsiteX145" fmla="*/ 4723263 w 11269336"/>
              <a:gd name="connsiteY145" fmla="*/ 2153742 h 2323145"/>
              <a:gd name="connsiteX146" fmla="*/ 4702453 w 11269336"/>
              <a:gd name="connsiteY146" fmla="*/ 2151586 h 2323145"/>
              <a:gd name="connsiteX147" fmla="*/ 4678455 w 11269336"/>
              <a:gd name="connsiteY147" fmla="*/ 2156131 h 2323145"/>
              <a:gd name="connsiteX148" fmla="*/ 4593061 w 11269336"/>
              <a:gd name="connsiteY148" fmla="*/ 2171597 h 2323145"/>
              <a:gd name="connsiteX149" fmla="*/ 4579902 w 11269336"/>
              <a:gd name="connsiteY149" fmla="*/ 2177927 h 2323145"/>
              <a:gd name="connsiteX150" fmla="*/ 4533444 w 11269336"/>
              <a:gd name="connsiteY150" fmla="*/ 2181200 h 2323145"/>
              <a:gd name="connsiteX151" fmla="*/ 4492832 w 11269336"/>
              <a:gd name="connsiteY151" fmla="*/ 2188033 h 2323145"/>
              <a:gd name="connsiteX152" fmla="*/ 4467257 w 11269336"/>
              <a:gd name="connsiteY152" fmla="*/ 2196121 h 2323145"/>
              <a:gd name="connsiteX153" fmla="*/ 4459937 w 11269336"/>
              <a:gd name="connsiteY153" fmla="*/ 2195182 h 2323145"/>
              <a:gd name="connsiteX154" fmla="*/ 4433312 w 11269336"/>
              <a:gd name="connsiteY154" fmla="*/ 2199004 h 2323145"/>
              <a:gd name="connsiteX155" fmla="*/ 4420601 w 11269336"/>
              <a:gd name="connsiteY155" fmla="*/ 2205158 h 2323145"/>
              <a:gd name="connsiteX156" fmla="*/ 4405765 w 11269336"/>
              <a:gd name="connsiteY156" fmla="*/ 2199902 h 2323145"/>
              <a:gd name="connsiteX157" fmla="*/ 4401354 w 11269336"/>
              <a:gd name="connsiteY157" fmla="*/ 2194745 h 2323145"/>
              <a:gd name="connsiteX158" fmla="*/ 4383151 w 11269336"/>
              <a:gd name="connsiteY158" fmla="*/ 2201140 h 2323145"/>
              <a:gd name="connsiteX159" fmla="*/ 4366646 w 11269336"/>
              <a:gd name="connsiteY159" fmla="*/ 2198564 h 2323145"/>
              <a:gd name="connsiteX160" fmla="*/ 4354009 w 11269336"/>
              <a:gd name="connsiteY160" fmla="*/ 2204984 h 2323145"/>
              <a:gd name="connsiteX161" fmla="*/ 4348284 w 11269336"/>
              <a:gd name="connsiteY161" fmla="*/ 2205270 h 2323145"/>
              <a:gd name="connsiteX162" fmla="*/ 4333906 w 11269336"/>
              <a:gd name="connsiteY162" fmla="*/ 2205251 h 2323145"/>
              <a:gd name="connsiteX163" fmla="*/ 4308819 w 11269336"/>
              <a:gd name="connsiteY163" fmla="*/ 2203822 h 2323145"/>
              <a:gd name="connsiteX164" fmla="*/ 4301210 w 11269336"/>
              <a:gd name="connsiteY164" fmla="*/ 2204456 h 2323145"/>
              <a:gd name="connsiteX165" fmla="*/ 4283095 w 11269336"/>
              <a:gd name="connsiteY165" fmla="*/ 2198177 h 2323145"/>
              <a:gd name="connsiteX166" fmla="*/ 4250119 w 11269336"/>
              <a:gd name="connsiteY166" fmla="*/ 2196342 h 2323145"/>
              <a:gd name="connsiteX167" fmla="*/ 4189203 w 11269336"/>
              <a:gd name="connsiteY167" fmla="*/ 2178994 h 2323145"/>
              <a:gd name="connsiteX168" fmla="*/ 4154035 w 11269336"/>
              <a:gd name="connsiteY168" fmla="*/ 2171950 h 2323145"/>
              <a:gd name="connsiteX169" fmla="*/ 4129569 w 11269336"/>
              <a:gd name="connsiteY169" fmla="*/ 2163850 h 2323145"/>
              <a:gd name="connsiteX170" fmla="*/ 4061250 w 11269336"/>
              <a:gd name="connsiteY170" fmla="*/ 2159236 h 2323145"/>
              <a:gd name="connsiteX171" fmla="*/ 3945480 w 11269336"/>
              <a:gd name="connsiteY171" fmla="*/ 2158279 h 2323145"/>
              <a:gd name="connsiteX172" fmla="*/ 3921468 w 11269336"/>
              <a:gd name="connsiteY172" fmla="*/ 2156588 h 2323145"/>
              <a:gd name="connsiteX173" fmla="*/ 3903348 w 11269336"/>
              <a:gd name="connsiteY173" fmla="*/ 2149220 h 2323145"/>
              <a:gd name="connsiteX174" fmla="*/ 3901342 w 11269336"/>
              <a:gd name="connsiteY174" fmla="*/ 2142355 h 2323145"/>
              <a:gd name="connsiteX175" fmla="*/ 3888539 w 11269336"/>
              <a:gd name="connsiteY175" fmla="*/ 2140476 h 2323145"/>
              <a:gd name="connsiteX176" fmla="*/ 3885662 w 11269336"/>
              <a:gd name="connsiteY176" fmla="*/ 2138740 h 2323145"/>
              <a:gd name="connsiteX177" fmla="*/ 3868627 w 11269336"/>
              <a:gd name="connsiteY177" fmla="*/ 2130023 h 2323145"/>
              <a:gd name="connsiteX178" fmla="*/ 3819177 w 11269336"/>
              <a:gd name="connsiteY178" fmla="*/ 2142111 h 2323145"/>
              <a:gd name="connsiteX179" fmla="*/ 3769100 w 11269336"/>
              <a:gd name="connsiteY179" fmla="*/ 2131731 h 2323145"/>
              <a:gd name="connsiteX180" fmla="*/ 3562752 w 11269336"/>
              <a:gd name="connsiteY180" fmla="*/ 2131785 h 2323145"/>
              <a:gd name="connsiteX181" fmla="*/ 3541402 w 11269336"/>
              <a:gd name="connsiteY181" fmla="*/ 2106821 h 2323145"/>
              <a:gd name="connsiteX182" fmla="*/ 3365341 w 11269336"/>
              <a:gd name="connsiteY182" fmla="*/ 2077638 h 2323145"/>
              <a:gd name="connsiteX183" fmla="*/ 3170922 w 11269336"/>
              <a:gd name="connsiteY183" fmla="*/ 2115957 h 2323145"/>
              <a:gd name="connsiteX184" fmla="*/ 3156256 w 11269336"/>
              <a:gd name="connsiteY184" fmla="*/ 2124773 h 2323145"/>
              <a:gd name="connsiteX185" fmla="*/ 3140298 w 11269336"/>
              <a:gd name="connsiteY185" fmla="*/ 2129182 h 2323145"/>
              <a:gd name="connsiteX186" fmla="*/ 3138514 w 11269336"/>
              <a:gd name="connsiteY186" fmla="*/ 2128069 h 2323145"/>
              <a:gd name="connsiteX187" fmla="*/ 3120467 w 11269336"/>
              <a:gd name="connsiteY187" fmla="*/ 2128281 h 2323145"/>
              <a:gd name="connsiteX188" fmla="*/ 3116175 w 11269336"/>
              <a:gd name="connsiteY188" fmla="*/ 2131633 h 2323145"/>
              <a:gd name="connsiteX189" fmla="*/ 3103685 w 11269336"/>
              <a:gd name="connsiteY189" fmla="*/ 2132814 h 2323145"/>
              <a:gd name="connsiteX190" fmla="*/ 3078794 w 11269336"/>
              <a:gd name="connsiteY190" fmla="*/ 2137935 h 2323145"/>
              <a:gd name="connsiteX191" fmla="*/ 3074407 w 11269336"/>
              <a:gd name="connsiteY191" fmla="*/ 2136274 h 2323145"/>
              <a:gd name="connsiteX192" fmla="*/ 3037285 w 11269336"/>
              <a:gd name="connsiteY192" fmla="*/ 2139919 h 2323145"/>
              <a:gd name="connsiteX193" fmla="*/ 3036901 w 11269336"/>
              <a:gd name="connsiteY193" fmla="*/ 2138726 h 2323145"/>
              <a:gd name="connsiteX194" fmla="*/ 3026996 w 11269336"/>
              <a:gd name="connsiteY194" fmla="*/ 2134322 h 2323145"/>
              <a:gd name="connsiteX195" fmla="*/ 3007772 w 11269336"/>
              <a:gd name="connsiteY195" fmla="*/ 2128742 h 2323145"/>
              <a:gd name="connsiteX196" fmla="*/ 2965030 w 11269336"/>
              <a:gd name="connsiteY196" fmla="*/ 2100494 h 2323145"/>
              <a:gd name="connsiteX197" fmla="*/ 2926342 w 11269336"/>
              <a:gd name="connsiteY197" fmla="*/ 2104155 h 2323145"/>
              <a:gd name="connsiteX198" fmla="*/ 2918608 w 11269336"/>
              <a:gd name="connsiteY198" fmla="*/ 2104215 h 2323145"/>
              <a:gd name="connsiteX199" fmla="*/ 2918475 w 11269336"/>
              <a:gd name="connsiteY199" fmla="*/ 2103937 h 2323145"/>
              <a:gd name="connsiteX200" fmla="*/ 2910360 w 11269336"/>
              <a:gd name="connsiteY200" fmla="*/ 2103444 h 2323145"/>
              <a:gd name="connsiteX201" fmla="*/ 2904507 w 11269336"/>
              <a:gd name="connsiteY201" fmla="*/ 2104326 h 2323145"/>
              <a:gd name="connsiteX202" fmla="*/ 2889503 w 11269336"/>
              <a:gd name="connsiteY202" fmla="*/ 2104443 h 2323145"/>
              <a:gd name="connsiteX203" fmla="*/ 2884480 w 11269336"/>
              <a:gd name="connsiteY203" fmla="*/ 2102626 h 2323145"/>
              <a:gd name="connsiteX204" fmla="*/ 2882689 w 11269336"/>
              <a:gd name="connsiteY204" fmla="*/ 2099228 h 2323145"/>
              <a:gd name="connsiteX205" fmla="*/ 2881291 w 11269336"/>
              <a:gd name="connsiteY205" fmla="*/ 2099618 h 2323145"/>
              <a:gd name="connsiteX206" fmla="*/ 2853979 w 11269336"/>
              <a:gd name="connsiteY206" fmla="*/ 2090388 h 2323145"/>
              <a:gd name="connsiteX207" fmla="*/ 2791790 w 11269336"/>
              <a:gd name="connsiteY207" fmla="*/ 2080332 h 2323145"/>
              <a:gd name="connsiteX208" fmla="*/ 2755844 w 11269336"/>
              <a:gd name="connsiteY208" fmla="*/ 2078874 h 2323145"/>
              <a:gd name="connsiteX209" fmla="*/ 2657742 w 11269336"/>
              <a:gd name="connsiteY209" fmla="*/ 2070179 h 2323145"/>
              <a:gd name="connsiteX210" fmla="*/ 2559549 w 11269336"/>
              <a:gd name="connsiteY210" fmla="*/ 2057873 h 2323145"/>
              <a:gd name="connsiteX211" fmla="*/ 2512054 w 11269336"/>
              <a:gd name="connsiteY211" fmla="*/ 2031671 h 2323145"/>
              <a:gd name="connsiteX212" fmla="*/ 2506437 w 11269336"/>
              <a:gd name="connsiteY212" fmla="*/ 2030918 h 2323145"/>
              <a:gd name="connsiteX213" fmla="*/ 2491752 w 11269336"/>
              <a:gd name="connsiteY213" fmla="*/ 2033906 h 2323145"/>
              <a:gd name="connsiteX214" fmla="*/ 2486338 w 11269336"/>
              <a:gd name="connsiteY214" fmla="*/ 2035862 h 2323145"/>
              <a:gd name="connsiteX215" fmla="*/ 2478186 w 11269336"/>
              <a:gd name="connsiteY215" fmla="*/ 2036953 h 2323145"/>
              <a:gd name="connsiteX216" fmla="*/ 2477950 w 11269336"/>
              <a:gd name="connsiteY216" fmla="*/ 2036715 h 2323145"/>
              <a:gd name="connsiteX217" fmla="*/ 2470381 w 11269336"/>
              <a:gd name="connsiteY217" fmla="*/ 2038256 h 2323145"/>
              <a:gd name="connsiteX218" fmla="*/ 2433781 w 11269336"/>
              <a:gd name="connsiteY218" fmla="*/ 2049140 h 2323145"/>
              <a:gd name="connsiteX219" fmla="*/ 2381172 w 11269336"/>
              <a:gd name="connsiteY219" fmla="*/ 2030645 h 2323145"/>
              <a:gd name="connsiteX220" fmla="*/ 2360198 w 11269336"/>
              <a:gd name="connsiteY220" fmla="*/ 2029059 h 2323145"/>
              <a:gd name="connsiteX221" fmla="*/ 2348815 w 11269336"/>
              <a:gd name="connsiteY221" fmla="*/ 2026798 h 2323145"/>
              <a:gd name="connsiteX222" fmla="*/ 2347988 w 11269336"/>
              <a:gd name="connsiteY222" fmla="*/ 2025745 h 2323145"/>
              <a:gd name="connsiteX223" fmla="*/ 2312920 w 11269336"/>
              <a:gd name="connsiteY223" fmla="*/ 2036311 h 2323145"/>
              <a:gd name="connsiteX224" fmla="*/ 2307986 w 11269336"/>
              <a:gd name="connsiteY224" fmla="*/ 2035583 h 2323145"/>
              <a:gd name="connsiteX225" fmla="*/ 2285481 w 11269336"/>
              <a:gd name="connsiteY225" fmla="*/ 2045197 h 2323145"/>
              <a:gd name="connsiteX226" fmla="*/ 2273666 w 11269336"/>
              <a:gd name="connsiteY226" fmla="*/ 2048710 h 2323145"/>
              <a:gd name="connsiteX227" fmla="*/ 2270719 w 11269336"/>
              <a:gd name="connsiteY227" fmla="*/ 2052702 h 2323145"/>
              <a:gd name="connsiteX228" fmla="*/ 2253080 w 11269336"/>
              <a:gd name="connsiteY228" fmla="*/ 2056363 h 2323145"/>
              <a:gd name="connsiteX229" fmla="*/ 2250906 w 11269336"/>
              <a:gd name="connsiteY229" fmla="*/ 2055654 h 2323145"/>
              <a:gd name="connsiteX230" fmla="*/ 2236905 w 11269336"/>
              <a:gd name="connsiteY230" fmla="*/ 2062882 h 2323145"/>
              <a:gd name="connsiteX231" fmla="*/ 2225830 w 11269336"/>
              <a:gd name="connsiteY231" fmla="*/ 2074027 h 2323145"/>
              <a:gd name="connsiteX232" fmla="*/ 2073776 w 11269336"/>
              <a:gd name="connsiteY232" fmla="*/ 2089244 h 2323145"/>
              <a:gd name="connsiteX233" fmla="*/ 1948256 w 11269336"/>
              <a:gd name="connsiteY233" fmla="*/ 2146616 h 2323145"/>
              <a:gd name="connsiteX234" fmla="*/ 1865582 w 11269336"/>
              <a:gd name="connsiteY234" fmla="*/ 2153738 h 2323145"/>
              <a:gd name="connsiteX235" fmla="*/ 1835210 w 11269336"/>
              <a:gd name="connsiteY235" fmla="*/ 2134244 h 2323145"/>
              <a:gd name="connsiteX236" fmla="*/ 1632661 w 11269336"/>
              <a:gd name="connsiteY236" fmla="*/ 2173882 h 2323145"/>
              <a:gd name="connsiteX237" fmla="*/ 1579590 w 11269336"/>
              <a:gd name="connsiteY237" fmla="*/ 2173680 h 2323145"/>
              <a:gd name="connsiteX238" fmla="*/ 1535601 w 11269336"/>
              <a:gd name="connsiteY238" fmla="*/ 2194590 h 2323145"/>
              <a:gd name="connsiteX239" fmla="*/ 1515594 w 11269336"/>
              <a:gd name="connsiteY239" fmla="*/ 2189622 h 2323145"/>
              <a:gd name="connsiteX240" fmla="*/ 1512113 w 11269336"/>
              <a:gd name="connsiteY240" fmla="*/ 2188534 h 2323145"/>
              <a:gd name="connsiteX241" fmla="*/ 1498838 w 11269336"/>
              <a:gd name="connsiteY241" fmla="*/ 2189213 h 2323145"/>
              <a:gd name="connsiteX242" fmla="*/ 1494279 w 11269336"/>
              <a:gd name="connsiteY242" fmla="*/ 2183112 h 2323145"/>
              <a:gd name="connsiteX243" fmla="*/ 1473714 w 11269336"/>
              <a:gd name="connsiteY243" fmla="*/ 2179625 h 2323145"/>
              <a:gd name="connsiteX244" fmla="*/ 1449503 w 11269336"/>
              <a:gd name="connsiteY244" fmla="*/ 2182633 h 2323145"/>
              <a:gd name="connsiteX245" fmla="*/ 1266687 w 11269336"/>
              <a:gd name="connsiteY245" fmla="*/ 2212688 h 2323145"/>
              <a:gd name="connsiteX246" fmla="*/ 1239614 w 11269336"/>
              <a:gd name="connsiteY246" fmla="*/ 2209727 h 2323145"/>
              <a:gd name="connsiteX247" fmla="*/ 1202436 w 11269336"/>
              <a:gd name="connsiteY247" fmla="*/ 2209817 h 2323145"/>
              <a:gd name="connsiteX248" fmla="*/ 1136097 w 11269336"/>
              <a:gd name="connsiteY248" fmla="*/ 2205112 h 2323145"/>
              <a:gd name="connsiteX249" fmla="*/ 988232 w 11269336"/>
              <a:gd name="connsiteY249" fmla="*/ 2235635 h 2323145"/>
              <a:gd name="connsiteX250" fmla="*/ 981959 w 11269336"/>
              <a:gd name="connsiteY250" fmla="*/ 2231607 h 2323145"/>
              <a:gd name="connsiteX251" fmla="*/ 938600 w 11269336"/>
              <a:gd name="connsiteY251" fmla="*/ 2238113 h 2323145"/>
              <a:gd name="connsiteX252" fmla="*/ 791788 w 11269336"/>
              <a:gd name="connsiteY252" fmla="*/ 2293224 h 2323145"/>
              <a:gd name="connsiteX253" fmla="*/ 706914 w 11269336"/>
              <a:gd name="connsiteY253" fmla="*/ 2305046 h 2323145"/>
              <a:gd name="connsiteX254" fmla="*/ 675971 w 11269336"/>
              <a:gd name="connsiteY254" fmla="*/ 2304030 h 2323145"/>
              <a:gd name="connsiteX255" fmla="*/ 624180 w 11269336"/>
              <a:gd name="connsiteY255" fmla="*/ 2302650 h 2323145"/>
              <a:gd name="connsiteX256" fmla="*/ 583453 w 11269336"/>
              <a:gd name="connsiteY256" fmla="*/ 2288788 h 2323145"/>
              <a:gd name="connsiteX257" fmla="*/ 540946 w 11269336"/>
              <a:gd name="connsiteY257" fmla="*/ 2292721 h 2323145"/>
              <a:gd name="connsiteX258" fmla="*/ 533680 w 11269336"/>
              <a:gd name="connsiteY258" fmla="*/ 2310233 h 2323145"/>
              <a:gd name="connsiteX259" fmla="*/ 487366 w 11269336"/>
              <a:gd name="connsiteY259" fmla="*/ 2309053 h 2323145"/>
              <a:gd name="connsiteX260" fmla="*/ 416820 w 11269336"/>
              <a:gd name="connsiteY260" fmla="*/ 2305443 h 2323145"/>
              <a:gd name="connsiteX261" fmla="*/ 376805 w 11269336"/>
              <a:gd name="connsiteY261" fmla="*/ 2307647 h 2323145"/>
              <a:gd name="connsiteX262" fmla="*/ 266777 w 11269336"/>
              <a:gd name="connsiteY262" fmla="*/ 2309012 h 2323145"/>
              <a:gd name="connsiteX263" fmla="*/ 156013 w 11269336"/>
              <a:gd name="connsiteY263" fmla="*/ 2306832 h 2323145"/>
              <a:gd name="connsiteX264" fmla="*/ 87258 w 11269336"/>
              <a:gd name="connsiteY264" fmla="*/ 2285511 h 2323145"/>
              <a:gd name="connsiteX265" fmla="*/ 23798 w 11269336"/>
              <a:gd name="connsiteY265" fmla="*/ 2281822 h 2323145"/>
              <a:gd name="connsiteX266" fmla="*/ 0 w 11269336"/>
              <a:gd name="connsiteY266" fmla="*/ 2285369 h 2323145"/>
              <a:gd name="connsiteX267" fmla="*/ 0 w 11269336"/>
              <a:gd name="connsiteY267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380600 w 11269336"/>
              <a:gd name="connsiteY19" fmla="*/ 549821 h 2323145"/>
              <a:gd name="connsiteX20" fmla="*/ 9139429 w 11269336"/>
              <a:gd name="connsiteY20" fmla="*/ 696446 h 2323145"/>
              <a:gd name="connsiteX21" fmla="*/ 9114263 w 11269336"/>
              <a:gd name="connsiteY21" fmla="*/ 709213 h 2323145"/>
              <a:gd name="connsiteX22" fmla="*/ 9028928 w 11269336"/>
              <a:gd name="connsiteY22" fmla="*/ 745350 h 2323145"/>
              <a:gd name="connsiteX23" fmla="*/ 8977138 w 11269336"/>
              <a:gd name="connsiteY23" fmla="*/ 774970 h 2323145"/>
              <a:gd name="connsiteX24" fmla="*/ 8947030 w 11269336"/>
              <a:gd name="connsiteY24" fmla="*/ 814934 h 2323145"/>
              <a:gd name="connsiteX25" fmla="*/ 8914746 w 11269336"/>
              <a:gd name="connsiteY25" fmla="*/ 826428 h 2323145"/>
              <a:gd name="connsiteX26" fmla="*/ 8917778 w 11269336"/>
              <a:gd name="connsiteY26" fmla="*/ 835198 h 2323145"/>
              <a:gd name="connsiteX27" fmla="*/ 8905560 w 11269336"/>
              <a:gd name="connsiteY27" fmla="*/ 838358 h 2323145"/>
              <a:gd name="connsiteX28" fmla="*/ 8897564 w 11269336"/>
              <a:gd name="connsiteY28" fmla="*/ 834287 h 2323145"/>
              <a:gd name="connsiteX29" fmla="*/ 8878040 w 11269336"/>
              <a:gd name="connsiteY29" fmla="*/ 844150 h 2323145"/>
              <a:gd name="connsiteX30" fmla="*/ 8882654 w 11269336"/>
              <a:gd name="connsiteY30" fmla="*/ 892768 h 2323145"/>
              <a:gd name="connsiteX31" fmla="*/ 8795998 w 11269336"/>
              <a:gd name="connsiteY31" fmla="*/ 863337 h 2323145"/>
              <a:gd name="connsiteX32" fmla="*/ 8776970 w 11269336"/>
              <a:gd name="connsiteY32" fmla="*/ 885177 h 2323145"/>
              <a:gd name="connsiteX33" fmla="*/ 8755719 w 11269336"/>
              <a:gd name="connsiteY33" fmla="*/ 889754 h 2323145"/>
              <a:gd name="connsiteX34" fmla="*/ 8743257 w 11269336"/>
              <a:gd name="connsiteY34" fmla="*/ 904723 h 2323145"/>
              <a:gd name="connsiteX35" fmla="*/ 8721366 w 11269336"/>
              <a:gd name="connsiteY35" fmla="*/ 904711 h 2323145"/>
              <a:gd name="connsiteX36" fmla="*/ 8678353 w 11269336"/>
              <a:gd name="connsiteY36" fmla="*/ 926318 h 2323145"/>
              <a:gd name="connsiteX37" fmla="*/ 8636849 w 11269336"/>
              <a:gd name="connsiteY37" fmla="*/ 937900 h 2323145"/>
              <a:gd name="connsiteX38" fmla="*/ 8620213 w 11269336"/>
              <a:gd name="connsiteY38" fmla="*/ 943068 h 2323145"/>
              <a:gd name="connsiteX39" fmla="*/ 8612581 w 11269336"/>
              <a:gd name="connsiteY39" fmla="*/ 952695 h 2323145"/>
              <a:gd name="connsiteX40" fmla="*/ 8589038 w 11269336"/>
              <a:gd name="connsiteY40" fmla="*/ 963892 h 2323145"/>
              <a:gd name="connsiteX41" fmla="*/ 8579950 w 11269336"/>
              <a:gd name="connsiteY41" fmla="*/ 960899 h 2323145"/>
              <a:gd name="connsiteX42" fmla="*/ 8579319 w 11269336"/>
              <a:gd name="connsiteY42" fmla="*/ 965630 h 2323145"/>
              <a:gd name="connsiteX43" fmla="*/ 8547429 w 11269336"/>
              <a:gd name="connsiteY43" fmla="*/ 984506 h 2323145"/>
              <a:gd name="connsiteX44" fmla="*/ 8478704 w 11269336"/>
              <a:gd name="connsiteY44" fmla="*/ 1025490 h 2323145"/>
              <a:gd name="connsiteX45" fmla="*/ 8461421 w 11269336"/>
              <a:gd name="connsiteY45" fmla="*/ 1035512 h 2323145"/>
              <a:gd name="connsiteX46" fmla="*/ 8445003 w 11269336"/>
              <a:gd name="connsiteY46" fmla="*/ 1036851 h 2323145"/>
              <a:gd name="connsiteX47" fmla="*/ 8357350 w 11269336"/>
              <a:gd name="connsiteY47" fmla="*/ 1060213 h 2323145"/>
              <a:gd name="connsiteX48" fmla="*/ 8335565 w 11269336"/>
              <a:gd name="connsiteY48" fmla="*/ 1061151 h 2323145"/>
              <a:gd name="connsiteX49" fmla="*/ 8325267 w 11269336"/>
              <a:gd name="connsiteY49" fmla="*/ 1055919 h 2323145"/>
              <a:gd name="connsiteX50" fmla="*/ 8293586 w 11269336"/>
              <a:gd name="connsiteY50" fmla="*/ 1076144 h 2323145"/>
              <a:gd name="connsiteX51" fmla="*/ 8242405 w 11269336"/>
              <a:gd name="connsiteY51" fmla="*/ 1095960 h 2323145"/>
              <a:gd name="connsiteX52" fmla="*/ 8197391 w 11269336"/>
              <a:gd name="connsiteY52" fmla="*/ 1107746 h 2323145"/>
              <a:gd name="connsiteX53" fmla="*/ 8081474 w 11269336"/>
              <a:gd name="connsiteY53" fmla="*/ 1130125 h 2323145"/>
              <a:gd name="connsiteX54" fmla="*/ 8053585 w 11269336"/>
              <a:gd name="connsiteY54" fmla="*/ 1129169 h 2323145"/>
              <a:gd name="connsiteX55" fmla="*/ 8038422 w 11269336"/>
              <a:gd name="connsiteY55" fmla="*/ 1119092 h 2323145"/>
              <a:gd name="connsiteX56" fmla="*/ 8029450 w 11269336"/>
              <a:gd name="connsiteY56" fmla="*/ 1125592 h 2323145"/>
              <a:gd name="connsiteX57" fmla="*/ 7959552 w 11269336"/>
              <a:gd name="connsiteY57" fmla="*/ 1140188 h 2323145"/>
              <a:gd name="connsiteX58" fmla="*/ 7914188 w 11269336"/>
              <a:gd name="connsiteY58" fmla="*/ 1150862 h 2323145"/>
              <a:gd name="connsiteX59" fmla="*/ 7914918 w 11269336"/>
              <a:gd name="connsiteY59" fmla="*/ 1168758 h 2323145"/>
              <a:gd name="connsiteX60" fmla="*/ 7875510 w 11269336"/>
              <a:gd name="connsiteY60" fmla="*/ 1183153 h 2323145"/>
              <a:gd name="connsiteX61" fmla="*/ 7829932 w 11269336"/>
              <a:gd name="connsiteY61" fmla="*/ 1180782 h 2323145"/>
              <a:gd name="connsiteX62" fmla="*/ 7779182 w 11269336"/>
              <a:gd name="connsiteY62" fmla="*/ 1192665 h 2323145"/>
              <a:gd name="connsiteX63" fmla="*/ 7748774 w 11269336"/>
              <a:gd name="connsiteY63" fmla="*/ 1199586 h 2323145"/>
              <a:gd name="connsiteX64" fmla="*/ 7671846 w 11269336"/>
              <a:gd name="connsiteY64" fmla="*/ 1231966 h 2323145"/>
              <a:gd name="connsiteX65" fmla="*/ 7554146 w 11269336"/>
              <a:gd name="connsiteY65" fmla="*/ 1319748 h 2323145"/>
              <a:gd name="connsiteX66" fmla="*/ 7515052 w 11269336"/>
              <a:gd name="connsiteY66" fmla="*/ 1336718 h 2323145"/>
              <a:gd name="connsiteX67" fmla="*/ 7507193 w 11269336"/>
              <a:gd name="connsiteY67" fmla="*/ 1334617 h 2323145"/>
              <a:gd name="connsiteX68" fmla="*/ 7461694 w 11269336"/>
              <a:gd name="connsiteY68" fmla="*/ 1375866 h 2323145"/>
              <a:gd name="connsiteX69" fmla="*/ 7377571 w 11269336"/>
              <a:gd name="connsiteY69" fmla="*/ 1400128 h 2323145"/>
              <a:gd name="connsiteX70" fmla="*/ 7311261 w 11269336"/>
              <a:gd name="connsiteY70" fmla="*/ 1412652 h 2323145"/>
              <a:gd name="connsiteX71" fmla="*/ 7275307 w 11269336"/>
              <a:gd name="connsiteY71" fmla="*/ 1422171 h 2323145"/>
              <a:gd name="connsiteX72" fmla="*/ 7247783 w 11269336"/>
              <a:gd name="connsiteY72" fmla="*/ 1426330 h 2323145"/>
              <a:gd name="connsiteX73" fmla="*/ 7185047 w 11269336"/>
              <a:gd name="connsiteY73" fmla="*/ 1451812 h 2323145"/>
              <a:gd name="connsiteX74" fmla="*/ 7084117 w 11269336"/>
              <a:gd name="connsiteY74" fmla="*/ 1500281 h 2323145"/>
              <a:gd name="connsiteX75" fmla="*/ 7062011 w 11269336"/>
              <a:gd name="connsiteY75" fmla="*/ 1509183 h 2323145"/>
              <a:gd name="connsiteX76" fmla="*/ 7040555 w 11269336"/>
              <a:gd name="connsiteY76" fmla="*/ 1511207 h 2323145"/>
              <a:gd name="connsiteX77" fmla="*/ 7033438 w 11269336"/>
              <a:gd name="connsiteY77" fmla="*/ 1506772 h 2323145"/>
              <a:gd name="connsiteX78" fmla="*/ 7020886 w 11269336"/>
              <a:gd name="connsiteY78" fmla="*/ 1510764 h 2323145"/>
              <a:gd name="connsiteX79" fmla="*/ 7017033 w 11269336"/>
              <a:gd name="connsiteY79" fmla="*/ 1510650 h 2323145"/>
              <a:gd name="connsiteX80" fmla="*/ 6995460 w 11269336"/>
              <a:gd name="connsiteY80" fmla="*/ 1511173 h 2323145"/>
              <a:gd name="connsiteX81" fmla="*/ 6962144 w 11269336"/>
              <a:gd name="connsiteY81" fmla="*/ 1541508 h 2323145"/>
              <a:gd name="connsiteX82" fmla="*/ 6910674 w 11269336"/>
              <a:gd name="connsiteY82" fmla="*/ 1554793 h 2323145"/>
              <a:gd name="connsiteX83" fmla="*/ 6732152 w 11269336"/>
              <a:gd name="connsiteY83" fmla="*/ 1642538 h 2323145"/>
              <a:gd name="connsiteX84" fmla="*/ 6694106 w 11269336"/>
              <a:gd name="connsiteY84" fmla="*/ 1632377 h 2323145"/>
              <a:gd name="connsiteX85" fmla="*/ 6617223 w 11269336"/>
              <a:gd name="connsiteY85" fmla="*/ 1659889 h 2323145"/>
              <a:gd name="connsiteX86" fmla="*/ 6521138 w 11269336"/>
              <a:gd name="connsiteY86" fmla="*/ 1744340 h 2323145"/>
              <a:gd name="connsiteX87" fmla="*/ 6380677 w 11269336"/>
              <a:gd name="connsiteY87" fmla="*/ 1796883 h 2323145"/>
              <a:gd name="connsiteX88" fmla="*/ 6374897 w 11269336"/>
              <a:gd name="connsiteY88" fmla="*/ 1809910 h 2323145"/>
              <a:gd name="connsiteX89" fmla="*/ 6364545 w 11269336"/>
              <a:gd name="connsiteY89" fmla="*/ 1820090 h 2323145"/>
              <a:gd name="connsiteX90" fmla="*/ 6362126 w 11269336"/>
              <a:gd name="connsiteY90" fmla="*/ 1819991 h 2323145"/>
              <a:gd name="connsiteX91" fmla="*/ 6346673 w 11269336"/>
              <a:gd name="connsiteY91" fmla="*/ 1827824 h 2323145"/>
              <a:gd name="connsiteX92" fmla="*/ 6345588 w 11269336"/>
              <a:gd name="connsiteY92" fmla="*/ 1832232 h 2323145"/>
              <a:gd name="connsiteX93" fmla="*/ 6335708 w 11269336"/>
              <a:gd name="connsiteY93" fmla="*/ 1838451 h 2323145"/>
              <a:gd name="connsiteX94" fmla="*/ 6318182 w 11269336"/>
              <a:gd name="connsiteY94" fmla="*/ 1852975 h 2323145"/>
              <a:gd name="connsiteX95" fmla="*/ 6313084 w 11269336"/>
              <a:gd name="connsiteY95" fmla="*/ 1853561 h 2323145"/>
              <a:gd name="connsiteX96" fmla="*/ 6283816 w 11269336"/>
              <a:gd name="connsiteY96" fmla="*/ 1872148 h 2323145"/>
              <a:gd name="connsiteX97" fmla="*/ 6282550 w 11269336"/>
              <a:gd name="connsiteY97" fmla="*/ 1871392 h 2323145"/>
              <a:gd name="connsiteX98" fmla="*/ 6270527 w 11269336"/>
              <a:gd name="connsiteY98" fmla="*/ 1872208 h 2323145"/>
              <a:gd name="connsiteX99" fmla="*/ 6249518 w 11269336"/>
              <a:gd name="connsiteY99" fmla="*/ 1876079 h 2323145"/>
              <a:gd name="connsiteX100" fmla="*/ 6190386 w 11269336"/>
              <a:gd name="connsiteY100" fmla="*/ 1872478 h 2323145"/>
              <a:gd name="connsiteX101" fmla="*/ 6159777 w 11269336"/>
              <a:gd name="connsiteY101" fmla="*/ 1891745 h 2323145"/>
              <a:gd name="connsiteX102" fmla="*/ 6153131 w 11269336"/>
              <a:gd name="connsiteY102" fmla="*/ 1895079 h 2323145"/>
              <a:gd name="connsiteX103" fmla="*/ 6152798 w 11269336"/>
              <a:gd name="connsiteY103" fmla="*/ 1894920 h 2323145"/>
              <a:gd name="connsiteX104" fmla="*/ 6145388 w 11269336"/>
              <a:gd name="connsiteY104" fmla="*/ 1897990 h 2323145"/>
              <a:gd name="connsiteX105" fmla="*/ 6141014 w 11269336"/>
              <a:gd name="connsiteY105" fmla="*/ 1901155 h 2323145"/>
              <a:gd name="connsiteX106" fmla="*/ 6128122 w 11269336"/>
              <a:gd name="connsiteY106" fmla="*/ 1907623 h 2323145"/>
              <a:gd name="connsiteX107" fmla="*/ 6122351 w 11269336"/>
              <a:gd name="connsiteY107" fmla="*/ 1908359 h 2323145"/>
              <a:gd name="connsiteX108" fmla="*/ 6064750 w 11269336"/>
              <a:gd name="connsiteY108" fmla="*/ 1896394 h 2323145"/>
              <a:gd name="connsiteX109" fmla="*/ 5964230 w 11269336"/>
              <a:gd name="connsiteY109" fmla="*/ 1910038 h 2323145"/>
              <a:gd name="connsiteX110" fmla="*/ 5865399 w 11269336"/>
              <a:gd name="connsiteY110" fmla="*/ 1926966 h 2323145"/>
              <a:gd name="connsiteX111" fmla="*/ 5829951 w 11269336"/>
              <a:gd name="connsiteY111" fmla="*/ 1934755 h 2323145"/>
              <a:gd name="connsiteX112" fmla="*/ 5765285 w 11269336"/>
              <a:gd name="connsiteY112" fmla="*/ 1941322 h 2323145"/>
              <a:gd name="connsiteX113" fmla="*/ 5734750 w 11269336"/>
              <a:gd name="connsiteY113" fmla="*/ 1939793 h 2323145"/>
              <a:gd name="connsiteX114" fmla="*/ 5733569 w 11269336"/>
              <a:gd name="connsiteY114" fmla="*/ 1940505 h 2323145"/>
              <a:gd name="connsiteX115" fmla="*/ 5730329 w 11269336"/>
              <a:gd name="connsiteY115" fmla="*/ 1937845 h 2323145"/>
              <a:gd name="connsiteX116" fmla="*/ 5724661 w 11269336"/>
              <a:gd name="connsiteY116" fmla="*/ 1937455 h 2323145"/>
              <a:gd name="connsiteX117" fmla="*/ 5710186 w 11269336"/>
              <a:gd name="connsiteY117" fmla="*/ 1941370 h 2323145"/>
              <a:gd name="connsiteX118" fmla="*/ 5704910 w 11269336"/>
              <a:gd name="connsiteY118" fmla="*/ 1943663 h 2323145"/>
              <a:gd name="connsiteX119" fmla="*/ 5696836 w 11269336"/>
              <a:gd name="connsiteY119" fmla="*/ 1945271 h 2323145"/>
              <a:gd name="connsiteX120" fmla="*/ 5696583 w 11269336"/>
              <a:gd name="connsiteY120" fmla="*/ 1945050 h 2323145"/>
              <a:gd name="connsiteX121" fmla="*/ 5689123 w 11269336"/>
              <a:gd name="connsiteY121" fmla="*/ 1947067 h 2323145"/>
              <a:gd name="connsiteX122" fmla="*/ 5653291 w 11269336"/>
              <a:gd name="connsiteY122" fmla="*/ 1960245 h 2323145"/>
              <a:gd name="connsiteX123" fmla="*/ 5599385 w 11269336"/>
              <a:gd name="connsiteY123" fmla="*/ 1945198 h 2323145"/>
              <a:gd name="connsiteX124" fmla="*/ 5578300 w 11269336"/>
              <a:gd name="connsiteY124" fmla="*/ 1944963 h 2323145"/>
              <a:gd name="connsiteX125" fmla="*/ 5566758 w 11269336"/>
              <a:gd name="connsiteY125" fmla="*/ 1943441 h 2323145"/>
              <a:gd name="connsiteX126" fmla="*/ 5565857 w 11269336"/>
              <a:gd name="connsiteY126" fmla="*/ 1942445 h 2323145"/>
              <a:gd name="connsiteX127" fmla="*/ 5531534 w 11269336"/>
              <a:gd name="connsiteY127" fmla="*/ 1955208 h 2323145"/>
              <a:gd name="connsiteX128" fmla="*/ 5526552 w 11269336"/>
              <a:gd name="connsiteY128" fmla="*/ 1954799 h 2323145"/>
              <a:gd name="connsiteX129" fmla="*/ 5504723 w 11269336"/>
              <a:gd name="connsiteY129" fmla="*/ 1965811 h 2323145"/>
              <a:gd name="connsiteX130" fmla="*/ 5493156 w 11269336"/>
              <a:gd name="connsiteY130" fmla="*/ 1970063 h 2323145"/>
              <a:gd name="connsiteX131" fmla="*/ 5490486 w 11269336"/>
              <a:gd name="connsiteY131" fmla="*/ 1974227 h 2323145"/>
              <a:gd name="connsiteX132" fmla="*/ 5473107 w 11269336"/>
              <a:gd name="connsiteY132" fmla="*/ 1979001 h 2323145"/>
              <a:gd name="connsiteX133" fmla="*/ 5470885 w 11269336"/>
              <a:gd name="connsiteY133" fmla="*/ 1978432 h 2323145"/>
              <a:gd name="connsiteX134" fmla="*/ 5457393 w 11269336"/>
              <a:gd name="connsiteY134" fmla="*/ 1986525 h 2323145"/>
              <a:gd name="connsiteX135" fmla="*/ 5447102 w 11269336"/>
              <a:gd name="connsiteY135" fmla="*/ 1998329 h 2323145"/>
              <a:gd name="connsiteX136" fmla="*/ 5159151 w 11269336"/>
              <a:gd name="connsiteY136" fmla="*/ 2029640 h 2323145"/>
              <a:gd name="connsiteX137" fmla="*/ 5041688 w 11269336"/>
              <a:gd name="connsiteY137" fmla="*/ 2022334 h 2323145"/>
              <a:gd name="connsiteX138" fmla="*/ 4860988 w 11269336"/>
              <a:gd name="connsiteY138" fmla="*/ 2135698 h 2323145"/>
              <a:gd name="connsiteX139" fmla="*/ 4807902 w 11269336"/>
              <a:gd name="connsiteY139" fmla="*/ 2138894 h 2323145"/>
              <a:gd name="connsiteX140" fmla="*/ 4765388 w 11269336"/>
              <a:gd name="connsiteY140" fmla="*/ 2162525 h 2323145"/>
              <a:gd name="connsiteX141" fmla="*/ 4745033 w 11269336"/>
              <a:gd name="connsiteY141" fmla="*/ 2158859 h 2323145"/>
              <a:gd name="connsiteX142" fmla="*/ 4741475 w 11269336"/>
              <a:gd name="connsiteY142" fmla="*/ 2157998 h 2323145"/>
              <a:gd name="connsiteX143" fmla="*/ 4728247 w 11269336"/>
              <a:gd name="connsiteY143" fmla="*/ 2159526 h 2323145"/>
              <a:gd name="connsiteX144" fmla="*/ 4723263 w 11269336"/>
              <a:gd name="connsiteY144" fmla="*/ 2153742 h 2323145"/>
              <a:gd name="connsiteX145" fmla="*/ 4702453 w 11269336"/>
              <a:gd name="connsiteY145" fmla="*/ 2151586 h 2323145"/>
              <a:gd name="connsiteX146" fmla="*/ 4678455 w 11269336"/>
              <a:gd name="connsiteY146" fmla="*/ 2156131 h 2323145"/>
              <a:gd name="connsiteX147" fmla="*/ 4593061 w 11269336"/>
              <a:gd name="connsiteY147" fmla="*/ 2171597 h 2323145"/>
              <a:gd name="connsiteX148" fmla="*/ 4579902 w 11269336"/>
              <a:gd name="connsiteY148" fmla="*/ 2177927 h 2323145"/>
              <a:gd name="connsiteX149" fmla="*/ 4533444 w 11269336"/>
              <a:gd name="connsiteY149" fmla="*/ 2181200 h 2323145"/>
              <a:gd name="connsiteX150" fmla="*/ 4492832 w 11269336"/>
              <a:gd name="connsiteY150" fmla="*/ 2188033 h 2323145"/>
              <a:gd name="connsiteX151" fmla="*/ 4467257 w 11269336"/>
              <a:gd name="connsiteY151" fmla="*/ 2196121 h 2323145"/>
              <a:gd name="connsiteX152" fmla="*/ 4459937 w 11269336"/>
              <a:gd name="connsiteY152" fmla="*/ 2195182 h 2323145"/>
              <a:gd name="connsiteX153" fmla="*/ 4433312 w 11269336"/>
              <a:gd name="connsiteY153" fmla="*/ 2199004 h 2323145"/>
              <a:gd name="connsiteX154" fmla="*/ 4420601 w 11269336"/>
              <a:gd name="connsiteY154" fmla="*/ 2205158 h 2323145"/>
              <a:gd name="connsiteX155" fmla="*/ 4405765 w 11269336"/>
              <a:gd name="connsiteY155" fmla="*/ 2199902 h 2323145"/>
              <a:gd name="connsiteX156" fmla="*/ 4401354 w 11269336"/>
              <a:gd name="connsiteY156" fmla="*/ 2194745 h 2323145"/>
              <a:gd name="connsiteX157" fmla="*/ 4383151 w 11269336"/>
              <a:gd name="connsiteY157" fmla="*/ 2201140 h 2323145"/>
              <a:gd name="connsiteX158" fmla="*/ 4366646 w 11269336"/>
              <a:gd name="connsiteY158" fmla="*/ 2198564 h 2323145"/>
              <a:gd name="connsiteX159" fmla="*/ 4354009 w 11269336"/>
              <a:gd name="connsiteY159" fmla="*/ 2204984 h 2323145"/>
              <a:gd name="connsiteX160" fmla="*/ 4348284 w 11269336"/>
              <a:gd name="connsiteY160" fmla="*/ 2205270 h 2323145"/>
              <a:gd name="connsiteX161" fmla="*/ 4333906 w 11269336"/>
              <a:gd name="connsiteY161" fmla="*/ 2205251 h 2323145"/>
              <a:gd name="connsiteX162" fmla="*/ 4308819 w 11269336"/>
              <a:gd name="connsiteY162" fmla="*/ 2203822 h 2323145"/>
              <a:gd name="connsiteX163" fmla="*/ 4301210 w 11269336"/>
              <a:gd name="connsiteY163" fmla="*/ 2204456 h 2323145"/>
              <a:gd name="connsiteX164" fmla="*/ 4283095 w 11269336"/>
              <a:gd name="connsiteY164" fmla="*/ 2198177 h 2323145"/>
              <a:gd name="connsiteX165" fmla="*/ 4250119 w 11269336"/>
              <a:gd name="connsiteY165" fmla="*/ 2196342 h 2323145"/>
              <a:gd name="connsiteX166" fmla="*/ 4189203 w 11269336"/>
              <a:gd name="connsiteY166" fmla="*/ 2178994 h 2323145"/>
              <a:gd name="connsiteX167" fmla="*/ 4154035 w 11269336"/>
              <a:gd name="connsiteY167" fmla="*/ 2171950 h 2323145"/>
              <a:gd name="connsiteX168" fmla="*/ 4129569 w 11269336"/>
              <a:gd name="connsiteY168" fmla="*/ 2163850 h 2323145"/>
              <a:gd name="connsiteX169" fmla="*/ 4061250 w 11269336"/>
              <a:gd name="connsiteY169" fmla="*/ 2159236 h 2323145"/>
              <a:gd name="connsiteX170" fmla="*/ 3945480 w 11269336"/>
              <a:gd name="connsiteY170" fmla="*/ 2158279 h 2323145"/>
              <a:gd name="connsiteX171" fmla="*/ 3921468 w 11269336"/>
              <a:gd name="connsiteY171" fmla="*/ 2156588 h 2323145"/>
              <a:gd name="connsiteX172" fmla="*/ 3903348 w 11269336"/>
              <a:gd name="connsiteY172" fmla="*/ 2149220 h 2323145"/>
              <a:gd name="connsiteX173" fmla="*/ 3901342 w 11269336"/>
              <a:gd name="connsiteY173" fmla="*/ 2142355 h 2323145"/>
              <a:gd name="connsiteX174" fmla="*/ 3888539 w 11269336"/>
              <a:gd name="connsiteY174" fmla="*/ 2140476 h 2323145"/>
              <a:gd name="connsiteX175" fmla="*/ 3885662 w 11269336"/>
              <a:gd name="connsiteY175" fmla="*/ 2138740 h 2323145"/>
              <a:gd name="connsiteX176" fmla="*/ 3868627 w 11269336"/>
              <a:gd name="connsiteY176" fmla="*/ 2130023 h 2323145"/>
              <a:gd name="connsiteX177" fmla="*/ 3819177 w 11269336"/>
              <a:gd name="connsiteY177" fmla="*/ 2142111 h 2323145"/>
              <a:gd name="connsiteX178" fmla="*/ 3769100 w 11269336"/>
              <a:gd name="connsiteY178" fmla="*/ 2131731 h 2323145"/>
              <a:gd name="connsiteX179" fmla="*/ 3562752 w 11269336"/>
              <a:gd name="connsiteY179" fmla="*/ 2131785 h 2323145"/>
              <a:gd name="connsiteX180" fmla="*/ 3541402 w 11269336"/>
              <a:gd name="connsiteY180" fmla="*/ 2106821 h 2323145"/>
              <a:gd name="connsiteX181" fmla="*/ 3365341 w 11269336"/>
              <a:gd name="connsiteY181" fmla="*/ 2077638 h 2323145"/>
              <a:gd name="connsiteX182" fmla="*/ 3170922 w 11269336"/>
              <a:gd name="connsiteY182" fmla="*/ 2115957 h 2323145"/>
              <a:gd name="connsiteX183" fmla="*/ 3156256 w 11269336"/>
              <a:gd name="connsiteY183" fmla="*/ 2124773 h 2323145"/>
              <a:gd name="connsiteX184" fmla="*/ 3140298 w 11269336"/>
              <a:gd name="connsiteY184" fmla="*/ 2129182 h 2323145"/>
              <a:gd name="connsiteX185" fmla="*/ 3138514 w 11269336"/>
              <a:gd name="connsiteY185" fmla="*/ 2128069 h 2323145"/>
              <a:gd name="connsiteX186" fmla="*/ 3120467 w 11269336"/>
              <a:gd name="connsiteY186" fmla="*/ 2128281 h 2323145"/>
              <a:gd name="connsiteX187" fmla="*/ 3116175 w 11269336"/>
              <a:gd name="connsiteY187" fmla="*/ 2131633 h 2323145"/>
              <a:gd name="connsiteX188" fmla="*/ 3103685 w 11269336"/>
              <a:gd name="connsiteY188" fmla="*/ 2132814 h 2323145"/>
              <a:gd name="connsiteX189" fmla="*/ 3078794 w 11269336"/>
              <a:gd name="connsiteY189" fmla="*/ 2137935 h 2323145"/>
              <a:gd name="connsiteX190" fmla="*/ 3074407 w 11269336"/>
              <a:gd name="connsiteY190" fmla="*/ 2136274 h 2323145"/>
              <a:gd name="connsiteX191" fmla="*/ 3037285 w 11269336"/>
              <a:gd name="connsiteY191" fmla="*/ 2139919 h 2323145"/>
              <a:gd name="connsiteX192" fmla="*/ 3036901 w 11269336"/>
              <a:gd name="connsiteY192" fmla="*/ 2138726 h 2323145"/>
              <a:gd name="connsiteX193" fmla="*/ 3026996 w 11269336"/>
              <a:gd name="connsiteY193" fmla="*/ 2134322 h 2323145"/>
              <a:gd name="connsiteX194" fmla="*/ 3007772 w 11269336"/>
              <a:gd name="connsiteY194" fmla="*/ 2128742 h 2323145"/>
              <a:gd name="connsiteX195" fmla="*/ 2965030 w 11269336"/>
              <a:gd name="connsiteY195" fmla="*/ 2100494 h 2323145"/>
              <a:gd name="connsiteX196" fmla="*/ 2926342 w 11269336"/>
              <a:gd name="connsiteY196" fmla="*/ 2104155 h 2323145"/>
              <a:gd name="connsiteX197" fmla="*/ 2918608 w 11269336"/>
              <a:gd name="connsiteY197" fmla="*/ 2104215 h 2323145"/>
              <a:gd name="connsiteX198" fmla="*/ 2918475 w 11269336"/>
              <a:gd name="connsiteY198" fmla="*/ 2103937 h 2323145"/>
              <a:gd name="connsiteX199" fmla="*/ 2910360 w 11269336"/>
              <a:gd name="connsiteY199" fmla="*/ 2103444 h 2323145"/>
              <a:gd name="connsiteX200" fmla="*/ 2904507 w 11269336"/>
              <a:gd name="connsiteY200" fmla="*/ 2104326 h 2323145"/>
              <a:gd name="connsiteX201" fmla="*/ 2889503 w 11269336"/>
              <a:gd name="connsiteY201" fmla="*/ 2104443 h 2323145"/>
              <a:gd name="connsiteX202" fmla="*/ 2884480 w 11269336"/>
              <a:gd name="connsiteY202" fmla="*/ 2102626 h 2323145"/>
              <a:gd name="connsiteX203" fmla="*/ 2882689 w 11269336"/>
              <a:gd name="connsiteY203" fmla="*/ 2099228 h 2323145"/>
              <a:gd name="connsiteX204" fmla="*/ 2881291 w 11269336"/>
              <a:gd name="connsiteY204" fmla="*/ 2099618 h 2323145"/>
              <a:gd name="connsiteX205" fmla="*/ 2853979 w 11269336"/>
              <a:gd name="connsiteY205" fmla="*/ 2090388 h 2323145"/>
              <a:gd name="connsiteX206" fmla="*/ 2791790 w 11269336"/>
              <a:gd name="connsiteY206" fmla="*/ 2080332 h 2323145"/>
              <a:gd name="connsiteX207" fmla="*/ 2755844 w 11269336"/>
              <a:gd name="connsiteY207" fmla="*/ 2078874 h 2323145"/>
              <a:gd name="connsiteX208" fmla="*/ 2657742 w 11269336"/>
              <a:gd name="connsiteY208" fmla="*/ 2070179 h 2323145"/>
              <a:gd name="connsiteX209" fmla="*/ 2559549 w 11269336"/>
              <a:gd name="connsiteY209" fmla="*/ 2057873 h 2323145"/>
              <a:gd name="connsiteX210" fmla="*/ 2512054 w 11269336"/>
              <a:gd name="connsiteY210" fmla="*/ 2031671 h 2323145"/>
              <a:gd name="connsiteX211" fmla="*/ 2506437 w 11269336"/>
              <a:gd name="connsiteY211" fmla="*/ 2030918 h 2323145"/>
              <a:gd name="connsiteX212" fmla="*/ 2491752 w 11269336"/>
              <a:gd name="connsiteY212" fmla="*/ 2033906 h 2323145"/>
              <a:gd name="connsiteX213" fmla="*/ 2486338 w 11269336"/>
              <a:gd name="connsiteY213" fmla="*/ 2035862 h 2323145"/>
              <a:gd name="connsiteX214" fmla="*/ 2478186 w 11269336"/>
              <a:gd name="connsiteY214" fmla="*/ 2036953 h 2323145"/>
              <a:gd name="connsiteX215" fmla="*/ 2477950 w 11269336"/>
              <a:gd name="connsiteY215" fmla="*/ 2036715 h 2323145"/>
              <a:gd name="connsiteX216" fmla="*/ 2470381 w 11269336"/>
              <a:gd name="connsiteY216" fmla="*/ 2038256 h 2323145"/>
              <a:gd name="connsiteX217" fmla="*/ 2433781 w 11269336"/>
              <a:gd name="connsiteY217" fmla="*/ 2049140 h 2323145"/>
              <a:gd name="connsiteX218" fmla="*/ 2381172 w 11269336"/>
              <a:gd name="connsiteY218" fmla="*/ 2030645 h 2323145"/>
              <a:gd name="connsiteX219" fmla="*/ 2360198 w 11269336"/>
              <a:gd name="connsiteY219" fmla="*/ 2029059 h 2323145"/>
              <a:gd name="connsiteX220" fmla="*/ 2348815 w 11269336"/>
              <a:gd name="connsiteY220" fmla="*/ 2026798 h 2323145"/>
              <a:gd name="connsiteX221" fmla="*/ 2347988 w 11269336"/>
              <a:gd name="connsiteY221" fmla="*/ 2025745 h 2323145"/>
              <a:gd name="connsiteX222" fmla="*/ 2312920 w 11269336"/>
              <a:gd name="connsiteY222" fmla="*/ 2036311 h 2323145"/>
              <a:gd name="connsiteX223" fmla="*/ 2307986 w 11269336"/>
              <a:gd name="connsiteY223" fmla="*/ 2035583 h 2323145"/>
              <a:gd name="connsiteX224" fmla="*/ 2285481 w 11269336"/>
              <a:gd name="connsiteY224" fmla="*/ 2045197 h 2323145"/>
              <a:gd name="connsiteX225" fmla="*/ 2273666 w 11269336"/>
              <a:gd name="connsiteY225" fmla="*/ 2048710 h 2323145"/>
              <a:gd name="connsiteX226" fmla="*/ 2270719 w 11269336"/>
              <a:gd name="connsiteY226" fmla="*/ 2052702 h 2323145"/>
              <a:gd name="connsiteX227" fmla="*/ 2253080 w 11269336"/>
              <a:gd name="connsiteY227" fmla="*/ 2056363 h 2323145"/>
              <a:gd name="connsiteX228" fmla="*/ 2250906 w 11269336"/>
              <a:gd name="connsiteY228" fmla="*/ 2055654 h 2323145"/>
              <a:gd name="connsiteX229" fmla="*/ 2236905 w 11269336"/>
              <a:gd name="connsiteY229" fmla="*/ 2062882 h 2323145"/>
              <a:gd name="connsiteX230" fmla="*/ 2225830 w 11269336"/>
              <a:gd name="connsiteY230" fmla="*/ 2074027 h 2323145"/>
              <a:gd name="connsiteX231" fmla="*/ 2073776 w 11269336"/>
              <a:gd name="connsiteY231" fmla="*/ 2089244 h 2323145"/>
              <a:gd name="connsiteX232" fmla="*/ 1948256 w 11269336"/>
              <a:gd name="connsiteY232" fmla="*/ 2146616 h 2323145"/>
              <a:gd name="connsiteX233" fmla="*/ 1865582 w 11269336"/>
              <a:gd name="connsiteY233" fmla="*/ 2153738 h 2323145"/>
              <a:gd name="connsiteX234" fmla="*/ 1835210 w 11269336"/>
              <a:gd name="connsiteY234" fmla="*/ 2134244 h 2323145"/>
              <a:gd name="connsiteX235" fmla="*/ 1632661 w 11269336"/>
              <a:gd name="connsiteY235" fmla="*/ 2173882 h 2323145"/>
              <a:gd name="connsiteX236" fmla="*/ 1579590 w 11269336"/>
              <a:gd name="connsiteY236" fmla="*/ 2173680 h 2323145"/>
              <a:gd name="connsiteX237" fmla="*/ 1535601 w 11269336"/>
              <a:gd name="connsiteY237" fmla="*/ 2194590 h 2323145"/>
              <a:gd name="connsiteX238" fmla="*/ 1515594 w 11269336"/>
              <a:gd name="connsiteY238" fmla="*/ 2189622 h 2323145"/>
              <a:gd name="connsiteX239" fmla="*/ 1512113 w 11269336"/>
              <a:gd name="connsiteY239" fmla="*/ 2188534 h 2323145"/>
              <a:gd name="connsiteX240" fmla="*/ 1498838 w 11269336"/>
              <a:gd name="connsiteY240" fmla="*/ 2189213 h 2323145"/>
              <a:gd name="connsiteX241" fmla="*/ 1494279 w 11269336"/>
              <a:gd name="connsiteY241" fmla="*/ 2183112 h 2323145"/>
              <a:gd name="connsiteX242" fmla="*/ 1473714 w 11269336"/>
              <a:gd name="connsiteY242" fmla="*/ 2179625 h 2323145"/>
              <a:gd name="connsiteX243" fmla="*/ 1449503 w 11269336"/>
              <a:gd name="connsiteY243" fmla="*/ 2182633 h 2323145"/>
              <a:gd name="connsiteX244" fmla="*/ 1266687 w 11269336"/>
              <a:gd name="connsiteY244" fmla="*/ 2212688 h 2323145"/>
              <a:gd name="connsiteX245" fmla="*/ 1239614 w 11269336"/>
              <a:gd name="connsiteY245" fmla="*/ 2209727 h 2323145"/>
              <a:gd name="connsiteX246" fmla="*/ 1202436 w 11269336"/>
              <a:gd name="connsiteY246" fmla="*/ 2209817 h 2323145"/>
              <a:gd name="connsiteX247" fmla="*/ 1136097 w 11269336"/>
              <a:gd name="connsiteY247" fmla="*/ 2205112 h 2323145"/>
              <a:gd name="connsiteX248" fmla="*/ 988232 w 11269336"/>
              <a:gd name="connsiteY248" fmla="*/ 2235635 h 2323145"/>
              <a:gd name="connsiteX249" fmla="*/ 981959 w 11269336"/>
              <a:gd name="connsiteY249" fmla="*/ 2231607 h 2323145"/>
              <a:gd name="connsiteX250" fmla="*/ 938600 w 11269336"/>
              <a:gd name="connsiteY250" fmla="*/ 2238113 h 2323145"/>
              <a:gd name="connsiteX251" fmla="*/ 791788 w 11269336"/>
              <a:gd name="connsiteY251" fmla="*/ 2293224 h 2323145"/>
              <a:gd name="connsiteX252" fmla="*/ 706914 w 11269336"/>
              <a:gd name="connsiteY252" fmla="*/ 2305046 h 2323145"/>
              <a:gd name="connsiteX253" fmla="*/ 675971 w 11269336"/>
              <a:gd name="connsiteY253" fmla="*/ 2304030 h 2323145"/>
              <a:gd name="connsiteX254" fmla="*/ 624180 w 11269336"/>
              <a:gd name="connsiteY254" fmla="*/ 2302650 h 2323145"/>
              <a:gd name="connsiteX255" fmla="*/ 583453 w 11269336"/>
              <a:gd name="connsiteY255" fmla="*/ 2288788 h 2323145"/>
              <a:gd name="connsiteX256" fmla="*/ 540946 w 11269336"/>
              <a:gd name="connsiteY256" fmla="*/ 2292721 h 2323145"/>
              <a:gd name="connsiteX257" fmla="*/ 533680 w 11269336"/>
              <a:gd name="connsiteY257" fmla="*/ 2310233 h 2323145"/>
              <a:gd name="connsiteX258" fmla="*/ 487366 w 11269336"/>
              <a:gd name="connsiteY258" fmla="*/ 2309053 h 2323145"/>
              <a:gd name="connsiteX259" fmla="*/ 416820 w 11269336"/>
              <a:gd name="connsiteY259" fmla="*/ 2305443 h 2323145"/>
              <a:gd name="connsiteX260" fmla="*/ 376805 w 11269336"/>
              <a:gd name="connsiteY260" fmla="*/ 2307647 h 2323145"/>
              <a:gd name="connsiteX261" fmla="*/ 266777 w 11269336"/>
              <a:gd name="connsiteY261" fmla="*/ 2309012 h 2323145"/>
              <a:gd name="connsiteX262" fmla="*/ 156013 w 11269336"/>
              <a:gd name="connsiteY262" fmla="*/ 2306832 h 2323145"/>
              <a:gd name="connsiteX263" fmla="*/ 87258 w 11269336"/>
              <a:gd name="connsiteY263" fmla="*/ 2285511 h 2323145"/>
              <a:gd name="connsiteX264" fmla="*/ 23798 w 11269336"/>
              <a:gd name="connsiteY264" fmla="*/ 2281822 h 2323145"/>
              <a:gd name="connsiteX265" fmla="*/ 0 w 11269336"/>
              <a:gd name="connsiteY265" fmla="*/ 2285369 h 2323145"/>
              <a:gd name="connsiteX266" fmla="*/ 0 w 11269336"/>
              <a:gd name="connsiteY266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139429 w 11269336"/>
              <a:gd name="connsiteY20" fmla="*/ 696446 h 2323145"/>
              <a:gd name="connsiteX21" fmla="*/ 9114263 w 11269336"/>
              <a:gd name="connsiteY21" fmla="*/ 709213 h 2323145"/>
              <a:gd name="connsiteX22" fmla="*/ 9028928 w 11269336"/>
              <a:gd name="connsiteY22" fmla="*/ 745350 h 2323145"/>
              <a:gd name="connsiteX23" fmla="*/ 8977138 w 11269336"/>
              <a:gd name="connsiteY23" fmla="*/ 774970 h 2323145"/>
              <a:gd name="connsiteX24" fmla="*/ 8947030 w 11269336"/>
              <a:gd name="connsiteY24" fmla="*/ 814934 h 2323145"/>
              <a:gd name="connsiteX25" fmla="*/ 8914746 w 11269336"/>
              <a:gd name="connsiteY25" fmla="*/ 826428 h 2323145"/>
              <a:gd name="connsiteX26" fmla="*/ 8917778 w 11269336"/>
              <a:gd name="connsiteY26" fmla="*/ 835198 h 2323145"/>
              <a:gd name="connsiteX27" fmla="*/ 8905560 w 11269336"/>
              <a:gd name="connsiteY27" fmla="*/ 838358 h 2323145"/>
              <a:gd name="connsiteX28" fmla="*/ 8897564 w 11269336"/>
              <a:gd name="connsiteY28" fmla="*/ 834287 h 2323145"/>
              <a:gd name="connsiteX29" fmla="*/ 8878040 w 11269336"/>
              <a:gd name="connsiteY29" fmla="*/ 844150 h 2323145"/>
              <a:gd name="connsiteX30" fmla="*/ 8882654 w 11269336"/>
              <a:gd name="connsiteY30" fmla="*/ 892768 h 2323145"/>
              <a:gd name="connsiteX31" fmla="*/ 8795998 w 11269336"/>
              <a:gd name="connsiteY31" fmla="*/ 863337 h 2323145"/>
              <a:gd name="connsiteX32" fmla="*/ 8776970 w 11269336"/>
              <a:gd name="connsiteY32" fmla="*/ 885177 h 2323145"/>
              <a:gd name="connsiteX33" fmla="*/ 8755719 w 11269336"/>
              <a:gd name="connsiteY33" fmla="*/ 889754 h 2323145"/>
              <a:gd name="connsiteX34" fmla="*/ 8743257 w 11269336"/>
              <a:gd name="connsiteY34" fmla="*/ 904723 h 2323145"/>
              <a:gd name="connsiteX35" fmla="*/ 8721366 w 11269336"/>
              <a:gd name="connsiteY35" fmla="*/ 904711 h 2323145"/>
              <a:gd name="connsiteX36" fmla="*/ 8678353 w 11269336"/>
              <a:gd name="connsiteY36" fmla="*/ 926318 h 2323145"/>
              <a:gd name="connsiteX37" fmla="*/ 8636849 w 11269336"/>
              <a:gd name="connsiteY37" fmla="*/ 937900 h 2323145"/>
              <a:gd name="connsiteX38" fmla="*/ 8620213 w 11269336"/>
              <a:gd name="connsiteY38" fmla="*/ 943068 h 2323145"/>
              <a:gd name="connsiteX39" fmla="*/ 8612581 w 11269336"/>
              <a:gd name="connsiteY39" fmla="*/ 952695 h 2323145"/>
              <a:gd name="connsiteX40" fmla="*/ 8589038 w 11269336"/>
              <a:gd name="connsiteY40" fmla="*/ 963892 h 2323145"/>
              <a:gd name="connsiteX41" fmla="*/ 8579950 w 11269336"/>
              <a:gd name="connsiteY41" fmla="*/ 960899 h 2323145"/>
              <a:gd name="connsiteX42" fmla="*/ 8579319 w 11269336"/>
              <a:gd name="connsiteY42" fmla="*/ 965630 h 2323145"/>
              <a:gd name="connsiteX43" fmla="*/ 8547429 w 11269336"/>
              <a:gd name="connsiteY43" fmla="*/ 984506 h 2323145"/>
              <a:gd name="connsiteX44" fmla="*/ 8478704 w 11269336"/>
              <a:gd name="connsiteY44" fmla="*/ 1025490 h 2323145"/>
              <a:gd name="connsiteX45" fmla="*/ 8461421 w 11269336"/>
              <a:gd name="connsiteY45" fmla="*/ 1035512 h 2323145"/>
              <a:gd name="connsiteX46" fmla="*/ 8445003 w 11269336"/>
              <a:gd name="connsiteY46" fmla="*/ 1036851 h 2323145"/>
              <a:gd name="connsiteX47" fmla="*/ 8357350 w 11269336"/>
              <a:gd name="connsiteY47" fmla="*/ 1060213 h 2323145"/>
              <a:gd name="connsiteX48" fmla="*/ 8335565 w 11269336"/>
              <a:gd name="connsiteY48" fmla="*/ 1061151 h 2323145"/>
              <a:gd name="connsiteX49" fmla="*/ 8325267 w 11269336"/>
              <a:gd name="connsiteY49" fmla="*/ 1055919 h 2323145"/>
              <a:gd name="connsiteX50" fmla="*/ 8293586 w 11269336"/>
              <a:gd name="connsiteY50" fmla="*/ 1076144 h 2323145"/>
              <a:gd name="connsiteX51" fmla="*/ 8242405 w 11269336"/>
              <a:gd name="connsiteY51" fmla="*/ 1095960 h 2323145"/>
              <a:gd name="connsiteX52" fmla="*/ 8197391 w 11269336"/>
              <a:gd name="connsiteY52" fmla="*/ 1107746 h 2323145"/>
              <a:gd name="connsiteX53" fmla="*/ 8081474 w 11269336"/>
              <a:gd name="connsiteY53" fmla="*/ 1130125 h 2323145"/>
              <a:gd name="connsiteX54" fmla="*/ 8053585 w 11269336"/>
              <a:gd name="connsiteY54" fmla="*/ 1129169 h 2323145"/>
              <a:gd name="connsiteX55" fmla="*/ 8038422 w 11269336"/>
              <a:gd name="connsiteY55" fmla="*/ 1119092 h 2323145"/>
              <a:gd name="connsiteX56" fmla="*/ 8029450 w 11269336"/>
              <a:gd name="connsiteY56" fmla="*/ 1125592 h 2323145"/>
              <a:gd name="connsiteX57" fmla="*/ 7959552 w 11269336"/>
              <a:gd name="connsiteY57" fmla="*/ 1140188 h 2323145"/>
              <a:gd name="connsiteX58" fmla="*/ 7914188 w 11269336"/>
              <a:gd name="connsiteY58" fmla="*/ 1150862 h 2323145"/>
              <a:gd name="connsiteX59" fmla="*/ 7914918 w 11269336"/>
              <a:gd name="connsiteY59" fmla="*/ 1168758 h 2323145"/>
              <a:gd name="connsiteX60" fmla="*/ 7875510 w 11269336"/>
              <a:gd name="connsiteY60" fmla="*/ 1183153 h 2323145"/>
              <a:gd name="connsiteX61" fmla="*/ 7829932 w 11269336"/>
              <a:gd name="connsiteY61" fmla="*/ 1180782 h 2323145"/>
              <a:gd name="connsiteX62" fmla="*/ 7779182 w 11269336"/>
              <a:gd name="connsiteY62" fmla="*/ 1192665 h 2323145"/>
              <a:gd name="connsiteX63" fmla="*/ 7748774 w 11269336"/>
              <a:gd name="connsiteY63" fmla="*/ 1199586 h 2323145"/>
              <a:gd name="connsiteX64" fmla="*/ 7671846 w 11269336"/>
              <a:gd name="connsiteY64" fmla="*/ 1231966 h 2323145"/>
              <a:gd name="connsiteX65" fmla="*/ 7554146 w 11269336"/>
              <a:gd name="connsiteY65" fmla="*/ 1319748 h 2323145"/>
              <a:gd name="connsiteX66" fmla="*/ 7515052 w 11269336"/>
              <a:gd name="connsiteY66" fmla="*/ 1336718 h 2323145"/>
              <a:gd name="connsiteX67" fmla="*/ 7507193 w 11269336"/>
              <a:gd name="connsiteY67" fmla="*/ 1334617 h 2323145"/>
              <a:gd name="connsiteX68" fmla="*/ 7461694 w 11269336"/>
              <a:gd name="connsiteY68" fmla="*/ 1375866 h 2323145"/>
              <a:gd name="connsiteX69" fmla="*/ 7377571 w 11269336"/>
              <a:gd name="connsiteY69" fmla="*/ 1400128 h 2323145"/>
              <a:gd name="connsiteX70" fmla="*/ 7311261 w 11269336"/>
              <a:gd name="connsiteY70" fmla="*/ 1412652 h 2323145"/>
              <a:gd name="connsiteX71" fmla="*/ 7275307 w 11269336"/>
              <a:gd name="connsiteY71" fmla="*/ 1422171 h 2323145"/>
              <a:gd name="connsiteX72" fmla="*/ 7247783 w 11269336"/>
              <a:gd name="connsiteY72" fmla="*/ 1426330 h 2323145"/>
              <a:gd name="connsiteX73" fmla="*/ 7185047 w 11269336"/>
              <a:gd name="connsiteY73" fmla="*/ 1451812 h 2323145"/>
              <a:gd name="connsiteX74" fmla="*/ 7084117 w 11269336"/>
              <a:gd name="connsiteY74" fmla="*/ 1500281 h 2323145"/>
              <a:gd name="connsiteX75" fmla="*/ 7062011 w 11269336"/>
              <a:gd name="connsiteY75" fmla="*/ 1509183 h 2323145"/>
              <a:gd name="connsiteX76" fmla="*/ 7040555 w 11269336"/>
              <a:gd name="connsiteY76" fmla="*/ 1511207 h 2323145"/>
              <a:gd name="connsiteX77" fmla="*/ 7033438 w 11269336"/>
              <a:gd name="connsiteY77" fmla="*/ 1506772 h 2323145"/>
              <a:gd name="connsiteX78" fmla="*/ 7020886 w 11269336"/>
              <a:gd name="connsiteY78" fmla="*/ 1510764 h 2323145"/>
              <a:gd name="connsiteX79" fmla="*/ 7017033 w 11269336"/>
              <a:gd name="connsiteY79" fmla="*/ 1510650 h 2323145"/>
              <a:gd name="connsiteX80" fmla="*/ 6995460 w 11269336"/>
              <a:gd name="connsiteY80" fmla="*/ 1511173 h 2323145"/>
              <a:gd name="connsiteX81" fmla="*/ 6962144 w 11269336"/>
              <a:gd name="connsiteY81" fmla="*/ 1541508 h 2323145"/>
              <a:gd name="connsiteX82" fmla="*/ 6910674 w 11269336"/>
              <a:gd name="connsiteY82" fmla="*/ 1554793 h 2323145"/>
              <a:gd name="connsiteX83" fmla="*/ 6732152 w 11269336"/>
              <a:gd name="connsiteY83" fmla="*/ 1642538 h 2323145"/>
              <a:gd name="connsiteX84" fmla="*/ 6694106 w 11269336"/>
              <a:gd name="connsiteY84" fmla="*/ 1632377 h 2323145"/>
              <a:gd name="connsiteX85" fmla="*/ 6617223 w 11269336"/>
              <a:gd name="connsiteY85" fmla="*/ 1659889 h 2323145"/>
              <a:gd name="connsiteX86" fmla="*/ 6521138 w 11269336"/>
              <a:gd name="connsiteY86" fmla="*/ 1744340 h 2323145"/>
              <a:gd name="connsiteX87" fmla="*/ 6380677 w 11269336"/>
              <a:gd name="connsiteY87" fmla="*/ 1796883 h 2323145"/>
              <a:gd name="connsiteX88" fmla="*/ 6374897 w 11269336"/>
              <a:gd name="connsiteY88" fmla="*/ 1809910 h 2323145"/>
              <a:gd name="connsiteX89" fmla="*/ 6364545 w 11269336"/>
              <a:gd name="connsiteY89" fmla="*/ 1820090 h 2323145"/>
              <a:gd name="connsiteX90" fmla="*/ 6362126 w 11269336"/>
              <a:gd name="connsiteY90" fmla="*/ 1819991 h 2323145"/>
              <a:gd name="connsiteX91" fmla="*/ 6346673 w 11269336"/>
              <a:gd name="connsiteY91" fmla="*/ 1827824 h 2323145"/>
              <a:gd name="connsiteX92" fmla="*/ 6345588 w 11269336"/>
              <a:gd name="connsiteY92" fmla="*/ 1832232 h 2323145"/>
              <a:gd name="connsiteX93" fmla="*/ 6335708 w 11269336"/>
              <a:gd name="connsiteY93" fmla="*/ 1838451 h 2323145"/>
              <a:gd name="connsiteX94" fmla="*/ 6318182 w 11269336"/>
              <a:gd name="connsiteY94" fmla="*/ 1852975 h 2323145"/>
              <a:gd name="connsiteX95" fmla="*/ 6313084 w 11269336"/>
              <a:gd name="connsiteY95" fmla="*/ 1853561 h 2323145"/>
              <a:gd name="connsiteX96" fmla="*/ 6283816 w 11269336"/>
              <a:gd name="connsiteY96" fmla="*/ 1872148 h 2323145"/>
              <a:gd name="connsiteX97" fmla="*/ 6282550 w 11269336"/>
              <a:gd name="connsiteY97" fmla="*/ 1871392 h 2323145"/>
              <a:gd name="connsiteX98" fmla="*/ 6270527 w 11269336"/>
              <a:gd name="connsiteY98" fmla="*/ 1872208 h 2323145"/>
              <a:gd name="connsiteX99" fmla="*/ 6249518 w 11269336"/>
              <a:gd name="connsiteY99" fmla="*/ 1876079 h 2323145"/>
              <a:gd name="connsiteX100" fmla="*/ 6190386 w 11269336"/>
              <a:gd name="connsiteY100" fmla="*/ 1872478 h 2323145"/>
              <a:gd name="connsiteX101" fmla="*/ 6159777 w 11269336"/>
              <a:gd name="connsiteY101" fmla="*/ 1891745 h 2323145"/>
              <a:gd name="connsiteX102" fmla="*/ 6153131 w 11269336"/>
              <a:gd name="connsiteY102" fmla="*/ 1895079 h 2323145"/>
              <a:gd name="connsiteX103" fmla="*/ 6152798 w 11269336"/>
              <a:gd name="connsiteY103" fmla="*/ 1894920 h 2323145"/>
              <a:gd name="connsiteX104" fmla="*/ 6145388 w 11269336"/>
              <a:gd name="connsiteY104" fmla="*/ 1897990 h 2323145"/>
              <a:gd name="connsiteX105" fmla="*/ 6141014 w 11269336"/>
              <a:gd name="connsiteY105" fmla="*/ 1901155 h 2323145"/>
              <a:gd name="connsiteX106" fmla="*/ 6128122 w 11269336"/>
              <a:gd name="connsiteY106" fmla="*/ 1907623 h 2323145"/>
              <a:gd name="connsiteX107" fmla="*/ 6122351 w 11269336"/>
              <a:gd name="connsiteY107" fmla="*/ 1908359 h 2323145"/>
              <a:gd name="connsiteX108" fmla="*/ 6064750 w 11269336"/>
              <a:gd name="connsiteY108" fmla="*/ 1896394 h 2323145"/>
              <a:gd name="connsiteX109" fmla="*/ 5964230 w 11269336"/>
              <a:gd name="connsiteY109" fmla="*/ 1910038 h 2323145"/>
              <a:gd name="connsiteX110" fmla="*/ 5865399 w 11269336"/>
              <a:gd name="connsiteY110" fmla="*/ 1926966 h 2323145"/>
              <a:gd name="connsiteX111" fmla="*/ 5829951 w 11269336"/>
              <a:gd name="connsiteY111" fmla="*/ 1934755 h 2323145"/>
              <a:gd name="connsiteX112" fmla="*/ 5765285 w 11269336"/>
              <a:gd name="connsiteY112" fmla="*/ 1941322 h 2323145"/>
              <a:gd name="connsiteX113" fmla="*/ 5734750 w 11269336"/>
              <a:gd name="connsiteY113" fmla="*/ 1939793 h 2323145"/>
              <a:gd name="connsiteX114" fmla="*/ 5733569 w 11269336"/>
              <a:gd name="connsiteY114" fmla="*/ 1940505 h 2323145"/>
              <a:gd name="connsiteX115" fmla="*/ 5730329 w 11269336"/>
              <a:gd name="connsiteY115" fmla="*/ 1937845 h 2323145"/>
              <a:gd name="connsiteX116" fmla="*/ 5724661 w 11269336"/>
              <a:gd name="connsiteY116" fmla="*/ 1937455 h 2323145"/>
              <a:gd name="connsiteX117" fmla="*/ 5710186 w 11269336"/>
              <a:gd name="connsiteY117" fmla="*/ 1941370 h 2323145"/>
              <a:gd name="connsiteX118" fmla="*/ 5704910 w 11269336"/>
              <a:gd name="connsiteY118" fmla="*/ 1943663 h 2323145"/>
              <a:gd name="connsiteX119" fmla="*/ 5696836 w 11269336"/>
              <a:gd name="connsiteY119" fmla="*/ 1945271 h 2323145"/>
              <a:gd name="connsiteX120" fmla="*/ 5696583 w 11269336"/>
              <a:gd name="connsiteY120" fmla="*/ 1945050 h 2323145"/>
              <a:gd name="connsiteX121" fmla="*/ 5689123 w 11269336"/>
              <a:gd name="connsiteY121" fmla="*/ 1947067 h 2323145"/>
              <a:gd name="connsiteX122" fmla="*/ 5653291 w 11269336"/>
              <a:gd name="connsiteY122" fmla="*/ 1960245 h 2323145"/>
              <a:gd name="connsiteX123" fmla="*/ 5599385 w 11269336"/>
              <a:gd name="connsiteY123" fmla="*/ 1945198 h 2323145"/>
              <a:gd name="connsiteX124" fmla="*/ 5578300 w 11269336"/>
              <a:gd name="connsiteY124" fmla="*/ 1944963 h 2323145"/>
              <a:gd name="connsiteX125" fmla="*/ 5566758 w 11269336"/>
              <a:gd name="connsiteY125" fmla="*/ 1943441 h 2323145"/>
              <a:gd name="connsiteX126" fmla="*/ 5565857 w 11269336"/>
              <a:gd name="connsiteY126" fmla="*/ 1942445 h 2323145"/>
              <a:gd name="connsiteX127" fmla="*/ 5531534 w 11269336"/>
              <a:gd name="connsiteY127" fmla="*/ 1955208 h 2323145"/>
              <a:gd name="connsiteX128" fmla="*/ 5526552 w 11269336"/>
              <a:gd name="connsiteY128" fmla="*/ 1954799 h 2323145"/>
              <a:gd name="connsiteX129" fmla="*/ 5504723 w 11269336"/>
              <a:gd name="connsiteY129" fmla="*/ 1965811 h 2323145"/>
              <a:gd name="connsiteX130" fmla="*/ 5493156 w 11269336"/>
              <a:gd name="connsiteY130" fmla="*/ 1970063 h 2323145"/>
              <a:gd name="connsiteX131" fmla="*/ 5490486 w 11269336"/>
              <a:gd name="connsiteY131" fmla="*/ 1974227 h 2323145"/>
              <a:gd name="connsiteX132" fmla="*/ 5473107 w 11269336"/>
              <a:gd name="connsiteY132" fmla="*/ 1979001 h 2323145"/>
              <a:gd name="connsiteX133" fmla="*/ 5470885 w 11269336"/>
              <a:gd name="connsiteY133" fmla="*/ 1978432 h 2323145"/>
              <a:gd name="connsiteX134" fmla="*/ 5457393 w 11269336"/>
              <a:gd name="connsiteY134" fmla="*/ 1986525 h 2323145"/>
              <a:gd name="connsiteX135" fmla="*/ 5447102 w 11269336"/>
              <a:gd name="connsiteY135" fmla="*/ 1998329 h 2323145"/>
              <a:gd name="connsiteX136" fmla="*/ 5159151 w 11269336"/>
              <a:gd name="connsiteY136" fmla="*/ 2029640 h 2323145"/>
              <a:gd name="connsiteX137" fmla="*/ 5041688 w 11269336"/>
              <a:gd name="connsiteY137" fmla="*/ 2022334 h 2323145"/>
              <a:gd name="connsiteX138" fmla="*/ 4860988 w 11269336"/>
              <a:gd name="connsiteY138" fmla="*/ 2135698 h 2323145"/>
              <a:gd name="connsiteX139" fmla="*/ 4807902 w 11269336"/>
              <a:gd name="connsiteY139" fmla="*/ 2138894 h 2323145"/>
              <a:gd name="connsiteX140" fmla="*/ 4765388 w 11269336"/>
              <a:gd name="connsiteY140" fmla="*/ 2162525 h 2323145"/>
              <a:gd name="connsiteX141" fmla="*/ 4745033 w 11269336"/>
              <a:gd name="connsiteY141" fmla="*/ 2158859 h 2323145"/>
              <a:gd name="connsiteX142" fmla="*/ 4741475 w 11269336"/>
              <a:gd name="connsiteY142" fmla="*/ 2157998 h 2323145"/>
              <a:gd name="connsiteX143" fmla="*/ 4728247 w 11269336"/>
              <a:gd name="connsiteY143" fmla="*/ 2159526 h 2323145"/>
              <a:gd name="connsiteX144" fmla="*/ 4723263 w 11269336"/>
              <a:gd name="connsiteY144" fmla="*/ 2153742 h 2323145"/>
              <a:gd name="connsiteX145" fmla="*/ 4702453 w 11269336"/>
              <a:gd name="connsiteY145" fmla="*/ 2151586 h 2323145"/>
              <a:gd name="connsiteX146" fmla="*/ 4678455 w 11269336"/>
              <a:gd name="connsiteY146" fmla="*/ 2156131 h 2323145"/>
              <a:gd name="connsiteX147" fmla="*/ 4593061 w 11269336"/>
              <a:gd name="connsiteY147" fmla="*/ 2171597 h 2323145"/>
              <a:gd name="connsiteX148" fmla="*/ 4579902 w 11269336"/>
              <a:gd name="connsiteY148" fmla="*/ 2177927 h 2323145"/>
              <a:gd name="connsiteX149" fmla="*/ 4533444 w 11269336"/>
              <a:gd name="connsiteY149" fmla="*/ 2181200 h 2323145"/>
              <a:gd name="connsiteX150" fmla="*/ 4492832 w 11269336"/>
              <a:gd name="connsiteY150" fmla="*/ 2188033 h 2323145"/>
              <a:gd name="connsiteX151" fmla="*/ 4467257 w 11269336"/>
              <a:gd name="connsiteY151" fmla="*/ 2196121 h 2323145"/>
              <a:gd name="connsiteX152" fmla="*/ 4459937 w 11269336"/>
              <a:gd name="connsiteY152" fmla="*/ 2195182 h 2323145"/>
              <a:gd name="connsiteX153" fmla="*/ 4433312 w 11269336"/>
              <a:gd name="connsiteY153" fmla="*/ 2199004 h 2323145"/>
              <a:gd name="connsiteX154" fmla="*/ 4420601 w 11269336"/>
              <a:gd name="connsiteY154" fmla="*/ 2205158 h 2323145"/>
              <a:gd name="connsiteX155" fmla="*/ 4405765 w 11269336"/>
              <a:gd name="connsiteY155" fmla="*/ 2199902 h 2323145"/>
              <a:gd name="connsiteX156" fmla="*/ 4401354 w 11269336"/>
              <a:gd name="connsiteY156" fmla="*/ 2194745 h 2323145"/>
              <a:gd name="connsiteX157" fmla="*/ 4383151 w 11269336"/>
              <a:gd name="connsiteY157" fmla="*/ 2201140 h 2323145"/>
              <a:gd name="connsiteX158" fmla="*/ 4366646 w 11269336"/>
              <a:gd name="connsiteY158" fmla="*/ 2198564 h 2323145"/>
              <a:gd name="connsiteX159" fmla="*/ 4354009 w 11269336"/>
              <a:gd name="connsiteY159" fmla="*/ 2204984 h 2323145"/>
              <a:gd name="connsiteX160" fmla="*/ 4348284 w 11269336"/>
              <a:gd name="connsiteY160" fmla="*/ 2205270 h 2323145"/>
              <a:gd name="connsiteX161" fmla="*/ 4333906 w 11269336"/>
              <a:gd name="connsiteY161" fmla="*/ 2205251 h 2323145"/>
              <a:gd name="connsiteX162" fmla="*/ 4308819 w 11269336"/>
              <a:gd name="connsiteY162" fmla="*/ 2203822 h 2323145"/>
              <a:gd name="connsiteX163" fmla="*/ 4301210 w 11269336"/>
              <a:gd name="connsiteY163" fmla="*/ 2204456 h 2323145"/>
              <a:gd name="connsiteX164" fmla="*/ 4283095 w 11269336"/>
              <a:gd name="connsiteY164" fmla="*/ 2198177 h 2323145"/>
              <a:gd name="connsiteX165" fmla="*/ 4250119 w 11269336"/>
              <a:gd name="connsiteY165" fmla="*/ 2196342 h 2323145"/>
              <a:gd name="connsiteX166" fmla="*/ 4189203 w 11269336"/>
              <a:gd name="connsiteY166" fmla="*/ 2178994 h 2323145"/>
              <a:gd name="connsiteX167" fmla="*/ 4154035 w 11269336"/>
              <a:gd name="connsiteY167" fmla="*/ 2171950 h 2323145"/>
              <a:gd name="connsiteX168" fmla="*/ 4129569 w 11269336"/>
              <a:gd name="connsiteY168" fmla="*/ 2163850 h 2323145"/>
              <a:gd name="connsiteX169" fmla="*/ 4061250 w 11269336"/>
              <a:gd name="connsiteY169" fmla="*/ 2159236 h 2323145"/>
              <a:gd name="connsiteX170" fmla="*/ 3945480 w 11269336"/>
              <a:gd name="connsiteY170" fmla="*/ 2158279 h 2323145"/>
              <a:gd name="connsiteX171" fmla="*/ 3921468 w 11269336"/>
              <a:gd name="connsiteY171" fmla="*/ 2156588 h 2323145"/>
              <a:gd name="connsiteX172" fmla="*/ 3903348 w 11269336"/>
              <a:gd name="connsiteY172" fmla="*/ 2149220 h 2323145"/>
              <a:gd name="connsiteX173" fmla="*/ 3901342 w 11269336"/>
              <a:gd name="connsiteY173" fmla="*/ 2142355 h 2323145"/>
              <a:gd name="connsiteX174" fmla="*/ 3888539 w 11269336"/>
              <a:gd name="connsiteY174" fmla="*/ 2140476 h 2323145"/>
              <a:gd name="connsiteX175" fmla="*/ 3885662 w 11269336"/>
              <a:gd name="connsiteY175" fmla="*/ 2138740 h 2323145"/>
              <a:gd name="connsiteX176" fmla="*/ 3868627 w 11269336"/>
              <a:gd name="connsiteY176" fmla="*/ 2130023 h 2323145"/>
              <a:gd name="connsiteX177" fmla="*/ 3819177 w 11269336"/>
              <a:gd name="connsiteY177" fmla="*/ 2142111 h 2323145"/>
              <a:gd name="connsiteX178" fmla="*/ 3769100 w 11269336"/>
              <a:gd name="connsiteY178" fmla="*/ 2131731 h 2323145"/>
              <a:gd name="connsiteX179" fmla="*/ 3562752 w 11269336"/>
              <a:gd name="connsiteY179" fmla="*/ 2131785 h 2323145"/>
              <a:gd name="connsiteX180" fmla="*/ 3541402 w 11269336"/>
              <a:gd name="connsiteY180" fmla="*/ 2106821 h 2323145"/>
              <a:gd name="connsiteX181" fmla="*/ 3365341 w 11269336"/>
              <a:gd name="connsiteY181" fmla="*/ 2077638 h 2323145"/>
              <a:gd name="connsiteX182" fmla="*/ 3170922 w 11269336"/>
              <a:gd name="connsiteY182" fmla="*/ 2115957 h 2323145"/>
              <a:gd name="connsiteX183" fmla="*/ 3156256 w 11269336"/>
              <a:gd name="connsiteY183" fmla="*/ 2124773 h 2323145"/>
              <a:gd name="connsiteX184" fmla="*/ 3140298 w 11269336"/>
              <a:gd name="connsiteY184" fmla="*/ 2129182 h 2323145"/>
              <a:gd name="connsiteX185" fmla="*/ 3138514 w 11269336"/>
              <a:gd name="connsiteY185" fmla="*/ 2128069 h 2323145"/>
              <a:gd name="connsiteX186" fmla="*/ 3120467 w 11269336"/>
              <a:gd name="connsiteY186" fmla="*/ 2128281 h 2323145"/>
              <a:gd name="connsiteX187" fmla="*/ 3116175 w 11269336"/>
              <a:gd name="connsiteY187" fmla="*/ 2131633 h 2323145"/>
              <a:gd name="connsiteX188" fmla="*/ 3103685 w 11269336"/>
              <a:gd name="connsiteY188" fmla="*/ 2132814 h 2323145"/>
              <a:gd name="connsiteX189" fmla="*/ 3078794 w 11269336"/>
              <a:gd name="connsiteY189" fmla="*/ 2137935 h 2323145"/>
              <a:gd name="connsiteX190" fmla="*/ 3074407 w 11269336"/>
              <a:gd name="connsiteY190" fmla="*/ 2136274 h 2323145"/>
              <a:gd name="connsiteX191" fmla="*/ 3037285 w 11269336"/>
              <a:gd name="connsiteY191" fmla="*/ 2139919 h 2323145"/>
              <a:gd name="connsiteX192" fmla="*/ 3036901 w 11269336"/>
              <a:gd name="connsiteY192" fmla="*/ 2138726 h 2323145"/>
              <a:gd name="connsiteX193" fmla="*/ 3026996 w 11269336"/>
              <a:gd name="connsiteY193" fmla="*/ 2134322 h 2323145"/>
              <a:gd name="connsiteX194" fmla="*/ 3007772 w 11269336"/>
              <a:gd name="connsiteY194" fmla="*/ 2128742 h 2323145"/>
              <a:gd name="connsiteX195" fmla="*/ 2965030 w 11269336"/>
              <a:gd name="connsiteY195" fmla="*/ 2100494 h 2323145"/>
              <a:gd name="connsiteX196" fmla="*/ 2926342 w 11269336"/>
              <a:gd name="connsiteY196" fmla="*/ 2104155 h 2323145"/>
              <a:gd name="connsiteX197" fmla="*/ 2918608 w 11269336"/>
              <a:gd name="connsiteY197" fmla="*/ 2104215 h 2323145"/>
              <a:gd name="connsiteX198" fmla="*/ 2918475 w 11269336"/>
              <a:gd name="connsiteY198" fmla="*/ 2103937 h 2323145"/>
              <a:gd name="connsiteX199" fmla="*/ 2910360 w 11269336"/>
              <a:gd name="connsiteY199" fmla="*/ 2103444 h 2323145"/>
              <a:gd name="connsiteX200" fmla="*/ 2904507 w 11269336"/>
              <a:gd name="connsiteY200" fmla="*/ 2104326 h 2323145"/>
              <a:gd name="connsiteX201" fmla="*/ 2889503 w 11269336"/>
              <a:gd name="connsiteY201" fmla="*/ 2104443 h 2323145"/>
              <a:gd name="connsiteX202" fmla="*/ 2884480 w 11269336"/>
              <a:gd name="connsiteY202" fmla="*/ 2102626 h 2323145"/>
              <a:gd name="connsiteX203" fmla="*/ 2882689 w 11269336"/>
              <a:gd name="connsiteY203" fmla="*/ 2099228 h 2323145"/>
              <a:gd name="connsiteX204" fmla="*/ 2881291 w 11269336"/>
              <a:gd name="connsiteY204" fmla="*/ 2099618 h 2323145"/>
              <a:gd name="connsiteX205" fmla="*/ 2853979 w 11269336"/>
              <a:gd name="connsiteY205" fmla="*/ 2090388 h 2323145"/>
              <a:gd name="connsiteX206" fmla="*/ 2791790 w 11269336"/>
              <a:gd name="connsiteY206" fmla="*/ 2080332 h 2323145"/>
              <a:gd name="connsiteX207" fmla="*/ 2755844 w 11269336"/>
              <a:gd name="connsiteY207" fmla="*/ 2078874 h 2323145"/>
              <a:gd name="connsiteX208" fmla="*/ 2657742 w 11269336"/>
              <a:gd name="connsiteY208" fmla="*/ 2070179 h 2323145"/>
              <a:gd name="connsiteX209" fmla="*/ 2559549 w 11269336"/>
              <a:gd name="connsiteY209" fmla="*/ 2057873 h 2323145"/>
              <a:gd name="connsiteX210" fmla="*/ 2512054 w 11269336"/>
              <a:gd name="connsiteY210" fmla="*/ 2031671 h 2323145"/>
              <a:gd name="connsiteX211" fmla="*/ 2506437 w 11269336"/>
              <a:gd name="connsiteY211" fmla="*/ 2030918 h 2323145"/>
              <a:gd name="connsiteX212" fmla="*/ 2491752 w 11269336"/>
              <a:gd name="connsiteY212" fmla="*/ 2033906 h 2323145"/>
              <a:gd name="connsiteX213" fmla="*/ 2486338 w 11269336"/>
              <a:gd name="connsiteY213" fmla="*/ 2035862 h 2323145"/>
              <a:gd name="connsiteX214" fmla="*/ 2478186 w 11269336"/>
              <a:gd name="connsiteY214" fmla="*/ 2036953 h 2323145"/>
              <a:gd name="connsiteX215" fmla="*/ 2477950 w 11269336"/>
              <a:gd name="connsiteY215" fmla="*/ 2036715 h 2323145"/>
              <a:gd name="connsiteX216" fmla="*/ 2470381 w 11269336"/>
              <a:gd name="connsiteY216" fmla="*/ 2038256 h 2323145"/>
              <a:gd name="connsiteX217" fmla="*/ 2433781 w 11269336"/>
              <a:gd name="connsiteY217" fmla="*/ 2049140 h 2323145"/>
              <a:gd name="connsiteX218" fmla="*/ 2381172 w 11269336"/>
              <a:gd name="connsiteY218" fmla="*/ 2030645 h 2323145"/>
              <a:gd name="connsiteX219" fmla="*/ 2360198 w 11269336"/>
              <a:gd name="connsiteY219" fmla="*/ 2029059 h 2323145"/>
              <a:gd name="connsiteX220" fmla="*/ 2348815 w 11269336"/>
              <a:gd name="connsiteY220" fmla="*/ 2026798 h 2323145"/>
              <a:gd name="connsiteX221" fmla="*/ 2347988 w 11269336"/>
              <a:gd name="connsiteY221" fmla="*/ 2025745 h 2323145"/>
              <a:gd name="connsiteX222" fmla="*/ 2312920 w 11269336"/>
              <a:gd name="connsiteY222" fmla="*/ 2036311 h 2323145"/>
              <a:gd name="connsiteX223" fmla="*/ 2307986 w 11269336"/>
              <a:gd name="connsiteY223" fmla="*/ 2035583 h 2323145"/>
              <a:gd name="connsiteX224" fmla="*/ 2285481 w 11269336"/>
              <a:gd name="connsiteY224" fmla="*/ 2045197 h 2323145"/>
              <a:gd name="connsiteX225" fmla="*/ 2273666 w 11269336"/>
              <a:gd name="connsiteY225" fmla="*/ 2048710 h 2323145"/>
              <a:gd name="connsiteX226" fmla="*/ 2270719 w 11269336"/>
              <a:gd name="connsiteY226" fmla="*/ 2052702 h 2323145"/>
              <a:gd name="connsiteX227" fmla="*/ 2253080 w 11269336"/>
              <a:gd name="connsiteY227" fmla="*/ 2056363 h 2323145"/>
              <a:gd name="connsiteX228" fmla="*/ 2250906 w 11269336"/>
              <a:gd name="connsiteY228" fmla="*/ 2055654 h 2323145"/>
              <a:gd name="connsiteX229" fmla="*/ 2236905 w 11269336"/>
              <a:gd name="connsiteY229" fmla="*/ 2062882 h 2323145"/>
              <a:gd name="connsiteX230" fmla="*/ 2225830 w 11269336"/>
              <a:gd name="connsiteY230" fmla="*/ 2074027 h 2323145"/>
              <a:gd name="connsiteX231" fmla="*/ 2073776 w 11269336"/>
              <a:gd name="connsiteY231" fmla="*/ 2089244 h 2323145"/>
              <a:gd name="connsiteX232" fmla="*/ 1948256 w 11269336"/>
              <a:gd name="connsiteY232" fmla="*/ 2146616 h 2323145"/>
              <a:gd name="connsiteX233" fmla="*/ 1865582 w 11269336"/>
              <a:gd name="connsiteY233" fmla="*/ 2153738 h 2323145"/>
              <a:gd name="connsiteX234" fmla="*/ 1835210 w 11269336"/>
              <a:gd name="connsiteY234" fmla="*/ 2134244 h 2323145"/>
              <a:gd name="connsiteX235" fmla="*/ 1632661 w 11269336"/>
              <a:gd name="connsiteY235" fmla="*/ 2173882 h 2323145"/>
              <a:gd name="connsiteX236" fmla="*/ 1579590 w 11269336"/>
              <a:gd name="connsiteY236" fmla="*/ 2173680 h 2323145"/>
              <a:gd name="connsiteX237" fmla="*/ 1535601 w 11269336"/>
              <a:gd name="connsiteY237" fmla="*/ 2194590 h 2323145"/>
              <a:gd name="connsiteX238" fmla="*/ 1515594 w 11269336"/>
              <a:gd name="connsiteY238" fmla="*/ 2189622 h 2323145"/>
              <a:gd name="connsiteX239" fmla="*/ 1512113 w 11269336"/>
              <a:gd name="connsiteY239" fmla="*/ 2188534 h 2323145"/>
              <a:gd name="connsiteX240" fmla="*/ 1498838 w 11269336"/>
              <a:gd name="connsiteY240" fmla="*/ 2189213 h 2323145"/>
              <a:gd name="connsiteX241" fmla="*/ 1494279 w 11269336"/>
              <a:gd name="connsiteY241" fmla="*/ 2183112 h 2323145"/>
              <a:gd name="connsiteX242" fmla="*/ 1473714 w 11269336"/>
              <a:gd name="connsiteY242" fmla="*/ 2179625 h 2323145"/>
              <a:gd name="connsiteX243" fmla="*/ 1449503 w 11269336"/>
              <a:gd name="connsiteY243" fmla="*/ 2182633 h 2323145"/>
              <a:gd name="connsiteX244" fmla="*/ 1266687 w 11269336"/>
              <a:gd name="connsiteY244" fmla="*/ 2212688 h 2323145"/>
              <a:gd name="connsiteX245" fmla="*/ 1239614 w 11269336"/>
              <a:gd name="connsiteY245" fmla="*/ 2209727 h 2323145"/>
              <a:gd name="connsiteX246" fmla="*/ 1202436 w 11269336"/>
              <a:gd name="connsiteY246" fmla="*/ 2209817 h 2323145"/>
              <a:gd name="connsiteX247" fmla="*/ 1136097 w 11269336"/>
              <a:gd name="connsiteY247" fmla="*/ 2205112 h 2323145"/>
              <a:gd name="connsiteX248" fmla="*/ 988232 w 11269336"/>
              <a:gd name="connsiteY248" fmla="*/ 2235635 h 2323145"/>
              <a:gd name="connsiteX249" fmla="*/ 981959 w 11269336"/>
              <a:gd name="connsiteY249" fmla="*/ 2231607 h 2323145"/>
              <a:gd name="connsiteX250" fmla="*/ 938600 w 11269336"/>
              <a:gd name="connsiteY250" fmla="*/ 2238113 h 2323145"/>
              <a:gd name="connsiteX251" fmla="*/ 791788 w 11269336"/>
              <a:gd name="connsiteY251" fmla="*/ 2293224 h 2323145"/>
              <a:gd name="connsiteX252" fmla="*/ 706914 w 11269336"/>
              <a:gd name="connsiteY252" fmla="*/ 2305046 h 2323145"/>
              <a:gd name="connsiteX253" fmla="*/ 675971 w 11269336"/>
              <a:gd name="connsiteY253" fmla="*/ 2304030 h 2323145"/>
              <a:gd name="connsiteX254" fmla="*/ 624180 w 11269336"/>
              <a:gd name="connsiteY254" fmla="*/ 2302650 h 2323145"/>
              <a:gd name="connsiteX255" fmla="*/ 583453 w 11269336"/>
              <a:gd name="connsiteY255" fmla="*/ 2288788 h 2323145"/>
              <a:gd name="connsiteX256" fmla="*/ 540946 w 11269336"/>
              <a:gd name="connsiteY256" fmla="*/ 2292721 h 2323145"/>
              <a:gd name="connsiteX257" fmla="*/ 533680 w 11269336"/>
              <a:gd name="connsiteY257" fmla="*/ 2310233 h 2323145"/>
              <a:gd name="connsiteX258" fmla="*/ 487366 w 11269336"/>
              <a:gd name="connsiteY258" fmla="*/ 2309053 h 2323145"/>
              <a:gd name="connsiteX259" fmla="*/ 416820 w 11269336"/>
              <a:gd name="connsiteY259" fmla="*/ 2305443 h 2323145"/>
              <a:gd name="connsiteX260" fmla="*/ 376805 w 11269336"/>
              <a:gd name="connsiteY260" fmla="*/ 2307647 h 2323145"/>
              <a:gd name="connsiteX261" fmla="*/ 266777 w 11269336"/>
              <a:gd name="connsiteY261" fmla="*/ 2309012 h 2323145"/>
              <a:gd name="connsiteX262" fmla="*/ 156013 w 11269336"/>
              <a:gd name="connsiteY262" fmla="*/ 2306832 h 2323145"/>
              <a:gd name="connsiteX263" fmla="*/ 87258 w 11269336"/>
              <a:gd name="connsiteY263" fmla="*/ 2285511 h 2323145"/>
              <a:gd name="connsiteX264" fmla="*/ 23798 w 11269336"/>
              <a:gd name="connsiteY264" fmla="*/ 2281822 h 2323145"/>
              <a:gd name="connsiteX265" fmla="*/ 0 w 11269336"/>
              <a:gd name="connsiteY265" fmla="*/ 2285369 h 2323145"/>
              <a:gd name="connsiteX266" fmla="*/ 0 w 11269336"/>
              <a:gd name="connsiteY266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139429 w 11269336"/>
              <a:gd name="connsiteY20" fmla="*/ 696446 h 2323145"/>
              <a:gd name="connsiteX21" fmla="*/ 9028928 w 11269336"/>
              <a:gd name="connsiteY21" fmla="*/ 745350 h 2323145"/>
              <a:gd name="connsiteX22" fmla="*/ 8977138 w 11269336"/>
              <a:gd name="connsiteY22" fmla="*/ 774970 h 2323145"/>
              <a:gd name="connsiteX23" fmla="*/ 8947030 w 11269336"/>
              <a:gd name="connsiteY23" fmla="*/ 814934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882654 w 11269336"/>
              <a:gd name="connsiteY29" fmla="*/ 892768 h 2323145"/>
              <a:gd name="connsiteX30" fmla="*/ 8795998 w 11269336"/>
              <a:gd name="connsiteY30" fmla="*/ 863337 h 2323145"/>
              <a:gd name="connsiteX31" fmla="*/ 8776970 w 11269336"/>
              <a:gd name="connsiteY31" fmla="*/ 885177 h 2323145"/>
              <a:gd name="connsiteX32" fmla="*/ 8755719 w 11269336"/>
              <a:gd name="connsiteY32" fmla="*/ 889754 h 2323145"/>
              <a:gd name="connsiteX33" fmla="*/ 8743257 w 11269336"/>
              <a:gd name="connsiteY33" fmla="*/ 904723 h 2323145"/>
              <a:gd name="connsiteX34" fmla="*/ 8721366 w 11269336"/>
              <a:gd name="connsiteY34" fmla="*/ 904711 h 2323145"/>
              <a:gd name="connsiteX35" fmla="*/ 8678353 w 11269336"/>
              <a:gd name="connsiteY35" fmla="*/ 926318 h 2323145"/>
              <a:gd name="connsiteX36" fmla="*/ 8636849 w 11269336"/>
              <a:gd name="connsiteY36" fmla="*/ 937900 h 2323145"/>
              <a:gd name="connsiteX37" fmla="*/ 8620213 w 11269336"/>
              <a:gd name="connsiteY37" fmla="*/ 943068 h 2323145"/>
              <a:gd name="connsiteX38" fmla="*/ 8612581 w 11269336"/>
              <a:gd name="connsiteY38" fmla="*/ 952695 h 2323145"/>
              <a:gd name="connsiteX39" fmla="*/ 8589038 w 11269336"/>
              <a:gd name="connsiteY39" fmla="*/ 963892 h 2323145"/>
              <a:gd name="connsiteX40" fmla="*/ 8579950 w 11269336"/>
              <a:gd name="connsiteY40" fmla="*/ 960899 h 2323145"/>
              <a:gd name="connsiteX41" fmla="*/ 8579319 w 11269336"/>
              <a:gd name="connsiteY41" fmla="*/ 965630 h 2323145"/>
              <a:gd name="connsiteX42" fmla="*/ 8547429 w 11269336"/>
              <a:gd name="connsiteY42" fmla="*/ 984506 h 2323145"/>
              <a:gd name="connsiteX43" fmla="*/ 8478704 w 11269336"/>
              <a:gd name="connsiteY43" fmla="*/ 1025490 h 2323145"/>
              <a:gd name="connsiteX44" fmla="*/ 8461421 w 11269336"/>
              <a:gd name="connsiteY44" fmla="*/ 1035512 h 2323145"/>
              <a:gd name="connsiteX45" fmla="*/ 8445003 w 11269336"/>
              <a:gd name="connsiteY45" fmla="*/ 1036851 h 2323145"/>
              <a:gd name="connsiteX46" fmla="*/ 8357350 w 11269336"/>
              <a:gd name="connsiteY46" fmla="*/ 1060213 h 2323145"/>
              <a:gd name="connsiteX47" fmla="*/ 8335565 w 11269336"/>
              <a:gd name="connsiteY47" fmla="*/ 1061151 h 2323145"/>
              <a:gd name="connsiteX48" fmla="*/ 8325267 w 11269336"/>
              <a:gd name="connsiteY48" fmla="*/ 1055919 h 2323145"/>
              <a:gd name="connsiteX49" fmla="*/ 8293586 w 11269336"/>
              <a:gd name="connsiteY49" fmla="*/ 1076144 h 2323145"/>
              <a:gd name="connsiteX50" fmla="*/ 8242405 w 11269336"/>
              <a:gd name="connsiteY50" fmla="*/ 1095960 h 2323145"/>
              <a:gd name="connsiteX51" fmla="*/ 8197391 w 11269336"/>
              <a:gd name="connsiteY51" fmla="*/ 1107746 h 2323145"/>
              <a:gd name="connsiteX52" fmla="*/ 8081474 w 11269336"/>
              <a:gd name="connsiteY52" fmla="*/ 1130125 h 2323145"/>
              <a:gd name="connsiteX53" fmla="*/ 8053585 w 11269336"/>
              <a:gd name="connsiteY53" fmla="*/ 1129169 h 2323145"/>
              <a:gd name="connsiteX54" fmla="*/ 8038422 w 11269336"/>
              <a:gd name="connsiteY54" fmla="*/ 1119092 h 2323145"/>
              <a:gd name="connsiteX55" fmla="*/ 8029450 w 11269336"/>
              <a:gd name="connsiteY55" fmla="*/ 1125592 h 2323145"/>
              <a:gd name="connsiteX56" fmla="*/ 7959552 w 11269336"/>
              <a:gd name="connsiteY56" fmla="*/ 1140188 h 2323145"/>
              <a:gd name="connsiteX57" fmla="*/ 7914188 w 11269336"/>
              <a:gd name="connsiteY57" fmla="*/ 1150862 h 2323145"/>
              <a:gd name="connsiteX58" fmla="*/ 7914918 w 11269336"/>
              <a:gd name="connsiteY58" fmla="*/ 1168758 h 2323145"/>
              <a:gd name="connsiteX59" fmla="*/ 7875510 w 11269336"/>
              <a:gd name="connsiteY59" fmla="*/ 1183153 h 2323145"/>
              <a:gd name="connsiteX60" fmla="*/ 7829932 w 11269336"/>
              <a:gd name="connsiteY60" fmla="*/ 1180782 h 2323145"/>
              <a:gd name="connsiteX61" fmla="*/ 7779182 w 11269336"/>
              <a:gd name="connsiteY61" fmla="*/ 1192665 h 2323145"/>
              <a:gd name="connsiteX62" fmla="*/ 7748774 w 11269336"/>
              <a:gd name="connsiteY62" fmla="*/ 1199586 h 2323145"/>
              <a:gd name="connsiteX63" fmla="*/ 7671846 w 11269336"/>
              <a:gd name="connsiteY63" fmla="*/ 1231966 h 2323145"/>
              <a:gd name="connsiteX64" fmla="*/ 7554146 w 11269336"/>
              <a:gd name="connsiteY64" fmla="*/ 1319748 h 2323145"/>
              <a:gd name="connsiteX65" fmla="*/ 7515052 w 11269336"/>
              <a:gd name="connsiteY65" fmla="*/ 1336718 h 2323145"/>
              <a:gd name="connsiteX66" fmla="*/ 7507193 w 11269336"/>
              <a:gd name="connsiteY66" fmla="*/ 1334617 h 2323145"/>
              <a:gd name="connsiteX67" fmla="*/ 7461694 w 11269336"/>
              <a:gd name="connsiteY67" fmla="*/ 1375866 h 2323145"/>
              <a:gd name="connsiteX68" fmla="*/ 7377571 w 11269336"/>
              <a:gd name="connsiteY68" fmla="*/ 1400128 h 2323145"/>
              <a:gd name="connsiteX69" fmla="*/ 7311261 w 11269336"/>
              <a:gd name="connsiteY69" fmla="*/ 1412652 h 2323145"/>
              <a:gd name="connsiteX70" fmla="*/ 7275307 w 11269336"/>
              <a:gd name="connsiteY70" fmla="*/ 1422171 h 2323145"/>
              <a:gd name="connsiteX71" fmla="*/ 7247783 w 11269336"/>
              <a:gd name="connsiteY71" fmla="*/ 1426330 h 2323145"/>
              <a:gd name="connsiteX72" fmla="*/ 7185047 w 11269336"/>
              <a:gd name="connsiteY72" fmla="*/ 1451812 h 2323145"/>
              <a:gd name="connsiteX73" fmla="*/ 7084117 w 11269336"/>
              <a:gd name="connsiteY73" fmla="*/ 1500281 h 2323145"/>
              <a:gd name="connsiteX74" fmla="*/ 7062011 w 11269336"/>
              <a:gd name="connsiteY74" fmla="*/ 1509183 h 2323145"/>
              <a:gd name="connsiteX75" fmla="*/ 7040555 w 11269336"/>
              <a:gd name="connsiteY75" fmla="*/ 1511207 h 2323145"/>
              <a:gd name="connsiteX76" fmla="*/ 7033438 w 11269336"/>
              <a:gd name="connsiteY76" fmla="*/ 1506772 h 2323145"/>
              <a:gd name="connsiteX77" fmla="*/ 7020886 w 11269336"/>
              <a:gd name="connsiteY77" fmla="*/ 1510764 h 2323145"/>
              <a:gd name="connsiteX78" fmla="*/ 7017033 w 11269336"/>
              <a:gd name="connsiteY78" fmla="*/ 1510650 h 2323145"/>
              <a:gd name="connsiteX79" fmla="*/ 6995460 w 11269336"/>
              <a:gd name="connsiteY79" fmla="*/ 1511173 h 2323145"/>
              <a:gd name="connsiteX80" fmla="*/ 6962144 w 11269336"/>
              <a:gd name="connsiteY80" fmla="*/ 1541508 h 2323145"/>
              <a:gd name="connsiteX81" fmla="*/ 6910674 w 11269336"/>
              <a:gd name="connsiteY81" fmla="*/ 1554793 h 2323145"/>
              <a:gd name="connsiteX82" fmla="*/ 6732152 w 11269336"/>
              <a:gd name="connsiteY82" fmla="*/ 1642538 h 2323145"/>
              <a:gd name="connsiteX83" fmla="*/ 6694106 w 11269336"/>
              <a:gd name="connsiteY83" fmla="*/ 1632377 h 2323145"/>
              <a:gd name="connsiteX84" fmla="*/ 6617223 w 11269336"/>
              <a:gd name="connsiteY84" fmla="*/ 1659889 h 2323145"/>
              <a:gd name="connsiteX85" fmla="*/ 6521138 w 11269336"/>
              <a:gd name="connsiteY85" fmla="*/ 1744340 h 2323145"/>
              <a:gd name="connsiteX86" fmla="*/ 6380677 w 11269336"/>
              <a:gd name="connsiteY86" fmla="*/ 1796883 h 2323145"/>
              <a:gd name="connsiteX87" fmla="*/ 6374897 w 11269336"/>
              <a:gd name="connsiteY87" fmla="*/ 1809910 h 2323145"/>
              <a:gd name="connsiteX88" fmla="*/ 6364545 w 11269336"/>
              <a:gd name="connsiteY88" fmla="*/ 1820090 h 2323145"/>
              <a:gd name="connsiteX89" fmla="*/ 6362126 w 11269336"/>
              <a:gd name="connsiteY89" fmla="*/ 1819991 h 2323145"/>
              <a:gd name="connsiteX90" fmla="*/ 6346673 w 11269336"/>
              <a:gd name="connsiteY90" fmla="*/ 1827824 h 2323145"/>
              <a:gd name="connsiteX91" fmla="*/ 6345588 w 11269336"/>
              <a:gd name="connsiteY91" fmla="*/ 1832232 h 2323145"/>
              <a:gd name="connsiteX92" fmla="*/ 6335708 w 11269336"/>
              <a:gd name="connsiteY92" fmla="*/ 1838451 h 2323145"/>
              <a:gd name="connsiteX93" fmla="*/ 6318182 w 11269336"/>
              <a:gd name="connsiteY93" fmla="*/ 1852975 h 2323145"/>
              <a:gd name="connsiteX94" fmla="*/ 6313084 w 11269336"/>
              <a:gd name="connsiteY94" fmla="*/ 1853561 h 2323145"/>
              <a:gd name="connsiteX95" fmla="*/ 6283816 w 11269336"/>
              <a:gd name="connsiteY95" fmla="*/ 1872148 h 2323145"/>
              <a:gd name="connsiteX96" fmla="*/ 6282550 w 11269336"/>
              <a:gd name="connsiteY96" fmla="*/ 1871392 h 2323145"/>
              <a:gd name="connsiteX97" fmla="*/ 6270527 w 11269336"/>
              <a:gd name="connsiteY97" fmla="*/ 1872208 h 2323145"/>
              <a:gd name="connsiteX98" fmla="*/ 6249518 w 11269336"/>
              <a:gd name="connsiteY98" fmla="*/ 1876079 h 2323145"/>
              <a:gd name="connsiteX99" fmla="*/ 6190386 w 11269336"/>
              <a:gd name="connsiteY99" fmla="*/ 1872478 h 2323145"/>
              <a:gd name="connsiteX100" fmla="*/ 6159777 w 11269336"/>
              <a:gd name="connsiteY100" fmla="*/ 1891745 h 2323145"/>
              <a:gd name="connsiteX101" fmla="*/ 6153131 w 11269336"/>
              <a:gd name="connsiteY101" fmla="*/ 1895079 h 2323145"/>
              <a:gd name="connsiteX102" fmla="*/ 6152798 w 11269336"/>
              <a:gd name="connsiteY102" fmla="*/ 1894920 h 2323145"/>
              <a:gd name="connsiteX103" fmla="*/ 6145388 w 11269336"/>
              <a:gd name="connsiteY103" fmla="*/ 1897990 h 2323145"/>
              <a:gd name="connsiteX104" fmla="*/ 6141014 w 11269336"/>
              <a:gd name="connsiteY104" fmla="*/ 1901155 h 2323145"/>
              <a:gd name="connsiteX105" fmla="*/ 6128122 w 11269336"/>
              <a:gd name="connsiteY105" fmla="*/ 1907623 h 2323145"/>
              <a:gd name="connsiteX106" fmla="*/ 6122351 w 11269336"/>
              <a:gd name="connsiteY106" fmla="*/ 1908359 h 2323145"/>
              <a:gd name="connsiteX107" fmla="*/ 6064750 w 11269336"/>
              <a:gd name="connsiteY107" fmla="*/ 1896394 h 2323145"/>
              <a:gd name="connsiteX108" fmla="*/ 5964230 w 11269336"/>
              <a:gd name="connsiteY108" fmla="*/ 1910038 h 2323145"/>
              <a:gd name="connsiteX109" fmla="*/ 5865399 w 11269336"/>
              <a:gd name="connsiteY109" fmla="*/ 1926966 h 2323145"/>
              <a:gd name="connsiteX110" fmla="*/ 5829951 w 11269336"/>
              <a:gd name="connsiteY110" fmla="*/ 1934755 h 2323145"/>
              <a:gd name="connsiteX111" fmla="*/ 5765285 w 11269336"/>
              <a:gd name="connsiteY111" fmla="*/ 1941322 h 2323145"/>
              <a:gd name="connsiteX112" fmla="*/ 5734750 w 11269336"/>
              <a:gd name="connsiteY112" fmla="*/ 1939793 h 2323145"/>
              <a:gd name="connsiteX113" fmla="*/ 5733569 w 11269336"/>
              <a:gd name="connsiteY113" fmla="*/ 1940505 h 2323145"/>
              <a:gd name="connsiteX114" fmla="*/ 5730329 w 11269336"/>
              <a:gd name="connsiteY114" fmla="*/ 1937845 h 2323145"/>
              <a:gd name="connsiteX115" fmla="*/ 5724661 w 11269336"/>
              <a:gd name="connsiteY115" fmla="*/ 1937455 h 2323145"/>
              <a:gd name="connsiteX116" fmla="*/ 5710186 w 11269336"/>
              <a:gd name="connsiteY116" fmla="*/ 1941370 h 2323145"/>
              <a:gd name="connsiteX117" fmla="*/ 5704910 w 11269336"/>
              <a:gd name="connsiteY117" fmla="*/ 1943663 h 2323145"/>
              <a:gd name="connsiteX118" fmla="*/ 5696836 w 11269336"/>
              <a:gd name="connsiteY118" fmla="*/ 1945271 h 2323145"/>
              <a:gd name="connsiteX119" fmla="*/ 5696583 w 11269336"/>
              <a:gd name="connsiteY119" fmla="*/ 1945050 h 2323145"/>
              <a:gd name="connsiteX120" fmla="*/ 5689123 w 11269336"/>
              <a:gd name="connsiteY120" fmla="*/ 1947067 h 2323145"/>
              <a:gd name="connsiteX121" fmla="*/ 5653291 w 11269336"/>
              <a:gd name="connsiteY121" fmla="*/ 1960245 h 2323145"/>
              <a:gd name="connsiteX122" fmla="*/ 5599385 w 11269336"/>
              <a:gd name="connsiteY122" fmla="*/ 1945198 h 2323145"/>
              <a:gd name="connsiteX123" fmla="*/ 5578300 w 11269336"/>
              <a:gd name="connsiteY123" fmla="*/ 1944963 h 2323145"/>
              <a:gd name="connsiteX124" fmla="*/ 5566758 w 11269336"/>
              <a:gd name="connsiteY124" fmla="*/ 1943441 h 2323145"/>
              <a:gd name="connsiteX125" fmla="*/ 5565857 w 11269336"/>
              <a:gd name="connsiteY125" fmla="*/ 1942445 h 2323145"/>
              <a:gd name="connsiteX126" fmla="*/ 5531534 w 11269336"/>
              <a:gd name="connsiteY126" fmla="*/ 1955208 h 2323145"/>
              <a:gd name="connsiteX127" fmla="*/ 5526552 w 11269336"/>
              <a:gd name="connsiteY127" fmla="*/ 1954799 h 2323145"/>
              <a:gd name="connsiteX128" fmla="*/ 5504723 w 11269336"/>
              <a:gd name="connsiteY128" fmla="*/ 1965811 h 2323145"/>
              <a:gd name="connsiteX129" fmla="*/ 5493156 w 11269336"/>
              <a:gd name="connsiteY129" fmla="*/ 1970063 h 2323145"/>
              <a:gd name="connsiteX130" fmla="*/ 5490486 w 11269336"/>
              <a:gd name="connsiteY130" fmla="*/ 1974227 h 2323145"/>
              <a:gd name="connsiteX131" fmla="*/ 5473107 w 11269336"/>
              <a:gd name="connsiteY131" fmla="*/ 1979001 h 2323145"/>
              <a:gd name="connsiteX132" fmla="*/ 5470885 w 11269336"/>
              <a:gd name="connsiteY132" fmla="*/ 1978432 h 2323145"/>
              <a:gd name="connsiteX133" fmla="*/ 5457393 w 11269336"/>
              <a:gd name="connsiteY133" fmla="*/ 1986525 h 2323145"/>
              <a:gd name="connsiteX134" fmla="*/ 5447102 w 11269336"/>
              <a:gd name="connsiteY134" fmla="*/ 1998329 h 2323145"/>
              <a:gd name="connsiteX135" fmla="*/ 5159151 w 11269336"/>
              <a:gd name="connsiteY135" fmla="*/ 2029640 h 2323145"/>
              <a:gd name="connsiteX136" fmla="*/ 5041688 w 11269336"/>
              <a:gd name="connsiteY136" fmla="*/ 2022334 h 2323145"/>
              <a:gd name="connsiteX137" fmla="*/ 4860988 w 11269336"/>
              <a:gd name="connsiteY137" fmla="*/ 2135698 h 2323145"/>
              <a:gd name="connsiteX138" fmla="*/ 4807902 w 11269336"/>
              <a:gd name="connsiteY138" fmla="*/ 2138894 h 2323145"/>
              <a:gd name="connsiteX139" fmla="*/ 4765388 w 11269336"/>
              <a:gd name="connsiteY139" fmla="*/ 2162525 h 2323145"/>
              <a:gd name="connsiteX140" fmla="*/ 4745033 w 11269336"/>
              <a:gd name="connsiteY140" fmla="*/ 2158859 h 2323145"/>
              <a:gd name="connsiteX141" fmla="*/ 4741475 w 11269336"/>
              <a:gd name="connsiteY141" fmla="*/ 2157998 h 2323145"/>
              <a:gd name="connsiteX142" fmla="*/ 4728247 w 11269336"/>
              <a:gd name="connsiteY142" fmla="*/ 2159526 h 2323145"/>
              <a:gd name="connsiteX143" fmla="*/ 4723263 w 11269336"/>
              <a:gd name="connsiteY143" fmla="*/ 2153742 h 2323145"/>
              <a:gd name="connsiteX144" fmla="*/ 4702453 w 11269336"/>
              <a:gd name="connsiteY144" fmla="*/ 2151586 h 2323145"/>
              <a:gd name="connsiteX145" fmla="*/ 4678455 w 11269336"/>
              <a:gd name="connsiteY145" fmla="*/ 2156131 h 2323145"/>
              <a:gd name="connsiteX146" fmla="*/ 4593061 w 11269336"/>
              <a:gd name="connsiteY146" fmla="*/ 2171597 h 2323145"/>
              <a:gd name="connsiteX147" fmla="*/ 4579902 w 11269336"/>
              <a:gd name="connsiteY147" fmla="*/ 2177927 h 2323145"/>
              <a:gd name="connsiteX148" fmla="*/ 4533444 w 11269336"/>
              <a:gd name="connsiteY148" fmla="*/ 2181200 h 2323145"/>
              <a:gd name="connsiteX149" fmla="*/ 4492832 w 11269336"/>
              <a:gd name="connsiteY149" fmla="*/ 2188033 h 2323145"/>
              <a:gd name="connsiteX150" fmla="*/ 4467257 w 11269336"/>
              <a:gd name="connsiteY150" fmla="*/ 2196121 h 2323145"/>
              <a:gd name="connsiteX151" fmla="*/ 4459937 w 11269336"/>
              <a:gd name="connsiteY151" fmla="*/ 2195182 h 2323145"/>
              <a:gd name="connsiteX152" fmla="*/ 4433312 w 11269336"/>
              <a:gd name="connsiteY152" fmla="*/ 2199004 h 2323145"/>
              <a:gd name="connsiteX153" fmla="*/ 4420601 w 11269336"/>
              <a:gd name="connsiteY153" fmla="*/ 2205158 h 2323145"/>
              <a:gd name="connsiteX154" fmla="*/ 4405765 w 11269336"/>
              <a:gd name="connsiteY154" fmla="*/ 2199902 h 2323145"/>
              <a:gd name="connsiteX155" fmla="*/ 4401354 w 11269336"/>
              <a:gd name="connsiteY155" fmla="*/ 2194745 h 2323145"/>
              <a:gd name="connsiteX156" fmla="*/ 4383151 w 11269336"/>
              <a:gd name="connsiteY156" fmla="*/ 2201140 h 2323145"/>
              <a:gd name="connsiteX157" fmla="*/ 4366646 w 11269336"/>
              <a:gd name="connsiteY157" fmla="*/ 2198564 h 2323145"/>
              <a:gd name="connsiteX158" fmla="*/ 4354009 w 11269336"/>
              <a:gd name="connsiteY158" fmla="*/ 2204984 h 2323145"/>
              <a:gd name="connsiteX159" fmla="*/ 4348284 w 11269336"/>
              <a:gd name="connsiteY159" fmla="*/ 2205270 h 2323145"/>
              <a:gd name="connsiteX160" fmla="*/ 4333906 w 11269336"/>
              <a:gd name="connsiteY160" fmla="*/ 2205251 h 2323145"/>
              <a:gd name="connsiteX161" fmla="*/ 4308819 w 11269336"/>
              <a:gd name="connsiteY161" fmla="*/ 2203822 h 2323145"/>
              <a:gd name="connsiteX162" fmla="*/ 4301210 w 11269336"/>
              <a:gd name="connsiteY162" fmla="*/ 2204456 h 2323145"/>
              <a:gd name="connsiteX163" fmla="*/ 4283095 w 11269336"/>
              <a:gd name="connsiteY163" fmla="*/ 2198177 h 2323145"/>
              <a:gd name="connsiteX164" fmla="*/ 4250119 w 11269336"/>
              <a:gd name="connsiteY164" fmla="*/ 2196342 h 2323145"/>
              <a:gd name="connsiteX165" fmla="*/ 4189203 w 11269336"/>
              <a:gd name="connsiteY165" fmla="*/ 2178994 h 2323145"/>
              <a:gd name="connsiteX166" fmla="*/ 4154035 w 11269336"/>
              <a:gd name="connsiteY166" fmla="*/ 2171950 h 2323145"/>
              <a:gd name="connsiteX167" fmla="*/ 4129569 w 11269336"/>
              <a:gd name="connsiteY167" fmla="*/ 2163850 h 2323145"/>
              <a:gd name="connsiteX168" fmla="*/ 4061250 w 11269336"/>
              <a:gd name="connsiteY168" fmla="*/ 2159236 h 2323145"/>
              <a:gd name="connsiteX169" fmla="*/ 3945480 w 11269336"/>
              <a:gd name="connsiteY169" fmla="*/ 2158279 h 2323145"/>
              <a:gd name="connsiteX170" fmla="*/ 3921468 w 11269336"/>
              <a:gd name="connsiteY170" fmla="*/ 2156588 h 2323145"/>
              <a:gd name="connsiteX171" fmla="*/ 3903348 w 11269336"/>
              <a:gd name="connsiteY171" fmla="*/ 2149220 h 2323145"/>
              <a:gd name="connsiteX172" fmla="*/ 3901342 w 11269336"/>
              <a:gd name="connsiteY172" fmla="*/ 2142355 h 2323145"/>
              <a:gd name="connsiteX173" fmla="*/ 3888539 w 11269336"/>
              <a:gd name="connsiteY173" fmla="*/ 2140476 h 2323145"/>
              <a:gd name="connsiteX174" fmla="*/ 3885662 w 11269336"/>
              <a:gd name="connsiteY174" fmla="*/ 2138740 h 2323145"/>
              <a:gd name="connsiteX175" fmla="*/ 3868627 w 11269336"/>
              <a:gd name="connsiteY175" fmla="*/ 2130023 h 2323145"/>
              <a:gd name="connsiteX176" fmla="*/ 3819177 w 11269336"/>
              <a:gd name="connsiteY176" fmla="*/ 2142111 h 2323145"/>
              <a:gd name="connsiteX177" fmla="*/ 3769100 w 11269336"/>
              <a:gd name="connsiteY177" fmla="*/ 2131731 h 2323145"/>
              <a:gd name="connsiteX178" fmla="*/ 3562752 w 11269336"/>
              <a:gd name="connsiteY178" fmla="*/ 2131785 h 2323145"/>
              <a:gd name="connsiteX179" fmla="*/ 3541402 w 11269336"/>
              <a:gd name="connsiteY179" fmla="*/ 2106821 h 2323145"/>
              <a:gd name="connsiteX180" fmla="*/ 3365341 w 11269336"/>
              <a:gd name="connsiteY180" fmla="*/ 2077638 h 2323145"/>
              <a:gd name="connsiteX181" fmla="*/ 3170922 w 11269336"/>
              <a:gd name="connsiteY181" fmla="*/ 2115957 h 2323145"/>
              <a:gd name="connsiteX182" fmla="*/ 3156256 w 11269336"/>
              <a:gd name="connsiteY182" fmla="*/ 2124773 h 2323145"/>
              <a:gd name="connsiteX183" fmla="*/ 3140298 w 11269336"/>
              <a:gd name="connsiteY183" fmla="*/ 2129182 h 2323145"/>
              <a:gd name="connsiteX184" fmla="*/ 3138514 w 11269336"/>
              <a:gd name="connsiteY184" fmla="*/ 2128069 h 2323145"/>
              <a:gd name="connsiteX185" fmla="*/ 3120467 w 11269336"/>
              <a:gd name="connsiteY185" fmla="*/ 2128281 h 2323145"/>
              <a:gd name="connsiteX186" fmla="*/ 3116175 w 11269336"/>
              <a:gd name="connsiteY186" fmla="*/ 2131633 h 2323145"/>
              <a:gd name="connsiteX187" fmla="*/ 3103685 w 11269336"/>
              <a:gd name="connsiteY187" fmla="*/ 2132814 h 2323145"/>
              <a:gd name="connsiteX188" fmla="*/ 3078794 w 11269336"/>
              <a:gd name="connsiteY188" fmla="*/ 2137935 h 2323145"/>
              <a:gd name="connsiteX189" fmla="*/ 3074407 w 11269336"/>
              <a:gd name="connsiteY189" fmla="*/ 2136274 h 2323145"/>
              <a:gd name="connsiteX190" fmla="*/ 3037285 w 11269336"/>
              <a:gd name="connsiteY190" fmla="*/ 2139919 h 2323145"/>
              <a:gd name="connsiteX191" fmla="*/ 3036901 w 11269336"/>
              <a:gd name="connsiteY191" fmla="*/ 2138726 h 2323145"/>
              <a:gd name="connsiteX192" fmla="*/ 3026996 w 11269336"/>
              <a:gd name="connsiteY192" fmla="*/ 2134322 h 2323145"/>
              <a:gd name="connsiteX193" fmla="*/ 3007772 w 11269336"/>
              <a:gd name="connsiteY193" fmla="*/ 2128742 h 2323145"/>
              <a:gd name="connsiteX194" fmla="*/ 2965030 w 11269336"/>
              <a:gd name="connsiteY194" fmla="*/ 2100494 h 2323145"/>
              <a:gd name="connsiteX195" fmla="*/ 2926342 w 11269336"/>
              <a:gd name="connsiteY195" fmla="*/ 2104155 h 2323145"/>
              <a:gd name="connsiteX196" fmla="*/ 2918608 w 11269336"/>
              <a:gd name="connsiteY196" fmla="*/ 2104215 h 2323145"/>
              <a:gd name="connsiteX197" fmla="*/ 2918475 w 11269336"/>
              <a:gd name="connsiteY197" fmla="*/ 2103937 h 2323145"/>
              <a:gd name="connsiteX198" fmla="*/ 2910360 w 11269336"/>
              <a:gd name="connsiteY198" fmla="*/ 2103444 h 2323145"/>
              <a:gd name="connsiteX199" fmla="*/ 2904507 w 11269336"/>
              <a:gd name="connsiteY199" fmla="*/ 2104326 h 2323145"/>
              <a:gd name="connsiteX200" fmla="*/ 2889503 w 11269336"/>
              <a:gd name="connsiteY200" fmla="*/ 2104443 h 2323145"/>
              <a:gd name="connsiteX201" fmla="*/ 2884480 w 11269336"/>
              <a:gd name="connsiteY201" fmla="*/ 2102626 h 2323145"/>
              <a:gd name="connsiteX202" fmla="*/ 2882689 w 11269336"/>
              <a:gd name="connsiteY202" fmla="*/ 2099228 h 2323145"/>
              <a:gd name="connsiteX203" fmla="*/ 2881291 w 11269336"/>
              <a:gd name="connsiteY203" fmla="*/ 2099618 h 2323145"/>
              <a:gd name="connsiteX204" fmla="*/ 2853979 w 11269336"/>
              <a:gd name="connsiteY204" fmla="*/ 2090388 h 2323145"/>
              <a:gd name="connsiteX205" fmla="*/ 2791790 w 11269336"/>
              <a:gd name="connsiteY205" fmla="*/ 2080332 h 2323145"/>
              <a:gd name="connsiteX206" fmla="*/ 2755844 w 11269336"/>
              <a:gd name="connsiteY206" fmla="*/ 2078874 h 2323145"/>
              <a:gd name="connsiteX207" fmla="*/ 2657742 w 11269336"/>
              <a:gd name="connsiteY207" fmla="*/ 2070179 h 2323145"/>
              <a:gd name="connsiteX208" fmla="*/ 2559549 w 11269336"/>
              <a:gd name="connsiteY208" fmla="*/ 2057873 h 2323145"/>
              <a:gd name="connsiteX209" fmla="*/ 2512054 w 11269336"/>
              <a:gd name="connsiteY209" fmla="*/ 2031671 h 2323145"/>
              <a:gd name="connsiteX210" fmla="*/ 2506437 w 11269336"/>
              <a:gd name="connsiteY210" fmla="*/ 2030918 h 2323145"/>
              <a:gd name="connsiteX211" fmla="*/ 2491752 w 11269336"/>
              <a:gd name="connsiteY211" fmla="*/ 2033906 h 2323145"/>
              <a:gd name="connsiteX212" fmla="*/ 2486338 w 11269336"/>
              <a:gd name="connsiteY212" fmla="*/ 2035862 h 2323145"/>
              <a:gd name="connsiteX213" fmla="*/ 2478186 w 11269336"/>
              <a:gd name="connsiteY213" fmla="*/ 2036953 h 2323145"/>
              <a:gd name="connsiteX214" fmla="*/ 2477950 w 11269336"/>
              <a:gd name="connsiteY214" fmla="*/ 2036715 h 2323145"/>
              <a:gd name="connsiteX215" fmla="*/ 2470381 w 11269336"/>
              <a:gd name="connsiteY215" fmla="*/ 2038256 h 2323145"/>
              <a:gd name="connsiteX216" fmla="*/ 2433781 w 11269336"/>
              <a:gd name="connsiteY216" fmla="*/ 2049140 h 2323145"/>
              <a:gd name="connsiteX217" fmla="*/ 2381172 w 11269336"/>
              <a:gd name="connsiteY217" fmla="*/ 2030645 h 2323145"/>
              <a:gd name="connsiteX218" fmla="*/ 2360198 w 11269336"/>
              <a:gd name="connsiteY218" fmla="*/ 2029059 h 2323145"/>
              <a:gd name="connsiteX219" fmla="*/ 2348815 w 11269336"/>
              <a:gd name="connsiteY219" fmla="*/ 2026798 h 2323145"/>
              <a:gd name="connsiteX220" fmla="*/ 2347988 w 11269336"/>
              <a:gd name="connsiteY220" fmla="*/ 2025745 h 2323145"/>
              <a:gd name="connsiteX221" fmla="*/ 2312920 w 11269336"/>
              <a:gd name="connsiteY221" fmla="*/ 2036311 h 2323145"/>
              <a:gd name="connsiteX222" fmla="*/ 2307986 w 11269336"/>
              <a:gd name="connsiteY222" fmla="*/ 2035583 h 2323145"/>
              <a:gd name="connsiteX223" fmla="*/ 2285481 w 11269336"/>
              <a:gd name="connsiteY223" fmla="*/ 2045197 h 2323145"/>
              <a:gd name="connsiteX224" fmla="*/ 2273666 w 11269336"/>
              <a:gd name="connsiteY224" fmla="*/ 2048710 h 2323145"/>
              <a:gd name="connsiteX225" fmla="*/ 2270719 w 11269336"/>
              <a:gd name="connsiteY225" fmla="*/ 2052702 h 2323145"/>
              <a:gd name="connsiteX226" fmla="*/ 2253080 w 11269336"/>
              <a:gd name="connsiteY226" fmla="*/ 2056363 h 2323145"/>
              <a:gd name="connsiteX227" fmla="*/ 2250906 w 11269336"/>
              <a:gd name="connsiteY227" fmla="*/ 2055654 h 2323145"/>
              <a:gd name="connsiteX228" fmla="*/ 2236905 w 11269336"/>
              <a:gd name="connsiteY228" fmla="*/ 2062882 h 2323145"/>
              <a:gd name="connsiteX229" fmla="*/ 2225830 w 11269336"/>
              <a:gd name="connsiteY229" fmla="*/ 2074027 h 2323145"/>
              <a:gd name="connsiteX230" fmla="*/ 2073776 w 11269336"/>
              <a:gd name="connsiteY230" fmla="*/ 2089244 h 2323145"/>
              <a:gd name="connsiteX231" fmla="*/ 1948256 w 11269336"/>
              <a:gd name="connsiteY231" fmla="*/ 2146616 h 2323145"/>
              <a:gd name="connsiteX232" fmla="*/ 1865582 w 11269336"/>
              <a:gd name="connsiteY232" fmla="*/ 2153738 h 2323145"/>
              <a:gd name="connsiteX233" fmla="*/ 1835210 w 11269336"/>
              <a:gd name="connsiteY233" fmla="*/ 2134244 h 2323145"/>
              <a:gd name="connsiteX234" fmla="*/ 1632661 w 11269336"/>
              <a:gd name="connsiteY234" fmla="*/ 2173882 h 2323145"/>
              <a:gd name="connsiteX235" fmla="*/ 1579590 w 11269336"/>
              <a:gd name="connsiteY235" fmla="*/ 2173680 h 2323145"/>
              <a:gd name="connsiteX236" fmla="*/ 1535601 w 11269336"/>
              <a:gd name="connsiteY236" fmla="*/ 2194590 h 2323145"/>
              <a:gd name="connsiteX237" fmla="*/ 1515594 w 11269336"/>
              <a:gd name="connsiteY237" fmla="*/ 2189622 h 2323145"/>
              <a:gd name="connsiteX238" fmla="*/ 1512113 w 11269336"/>
              <a:gd name="connsiteY238" fmla="*/ 2188534 h 2323145"/>
              <a:gd name="connsiteX239" fmla="*/ 1498838 w 11269336"/>
              <a:gd name="connsiteY239" fmla="*/ 2189213 h 2323145"/>
              <a:gd name="connsiteX240" fmla="*/ 1494279 w 11269336"/>
              <a:gd name="connsiteY240" fmla="*/ 2183112 h 2323145"/>
              <a:gd name="connsiteX241" fmla="*/ 1473714 w 11269336"/>
              <a:gd name="connsiteY241" fmla="*/ 2179625 h 2323145"/>
              <a:gd name="connsiteX242" fmla="*/ 1449503 w 11269336"/>
              <a:gd name="connsiteY242" fmla="*/ 2182633 h 2323145"/>
              <a:gd name="connsiteX243" fmla="*/ 1266687 w 11269336"/>
              <a:gd name="connsiteY243" fmla="*/ 2212688 h 2323145"/>
              <a:gd name="connsiteX244" fmla="*/ 1239614 w 11269336"/>
              <a:gd name="connsiteY244" fmla="*/ 2209727 h 2323145"/>
              <a:gd name="connsiteX245" fmla="*/ 1202436 w 11269336"/>
              <a:gd name="connsiteY245" fmla="*/ 2209817 h 2323145"/>
              <a:gd name="connsiteX246" fmla="*/ 1136097 w 11269336"/>
              <a:gd name="connsiteY246" fmla="*/ 2205112 h 2323145"/>
              <a:gd name="connsiteX247" fmla="*/ 988232 w 11269336"/>
              <a:gd name="connsiteY247" fmla="*/ 2235635 h 2323145"/>
              <a:gd name="connsiteX248" fmla="*/ 981959 w 11269336"/>
              <a:gd name="connsiteY248" fmla="*/ 2231607 h 2323145"/>
              <a:gd name="connsiteX249" fmla="*/ 938600 w 11269336"/>
              <a:gd name="connsiteY249" fmla="*/ 2238113 h 2323145"/>
              <a:gd name="connsiteX250" fmla="*/ 791788 w 11269336"/>
              <a:gd name="connsiteY250" fmla="*/ 2293224 h 2323145"/>
              <a:gd name="connsiteX251" fmla="*/ 706914 w 11269336"/>
              <a:gd name="connsiteY251" fmla="*/ 2305046 h 2323145"/>
              <a:gd name="connsiteX252" fmla="*/ 675971 w 11269336"/>
              <a:gd name="connsiteY252" fmla="*/ 2304030 h 2323145"/>
              <a:gd name="connsiteX253" fmla="*/ 624180 w 11269336"/>
              <a:gd name="connsiteY253" fmla="*/ 2302650 h 2323145"/>
              <a:gd name="connsiteX254" fmla="*/ 583453 w 11269336"/>
              <a:gd name="connsiteY254" fmla="*/ 2288788 h 2323145"/>
              <a:gd name="connsiteX255" fmla="*/ 540946 w 11269336"/>
              <a:gd name="connsiteY255" fmla="*/ 2292721 h 2323145"/>
              <a:gd name="connsiteX256" fmla="*/ 533680 w 11269336"/>
              <a:gd name="connsiteY256" fmla="*/ 2310233 h 2323145"/>
              <a:gd name="connsiteX257" fmla="*/ 487366 w 11269336"/>
              <a:gd name="connsiteY257" fmla="*/ 2309053 h 2323145"/>
              <a:gd name="connsiteX258" fmla="*/ 416820 w 11269336"/>
              <a:gd name="connsiteY258" fmla="*/ 2305443 h 2323145"/>
              <a:gd name="connsiteX259" fmla="*/ 376805 w 11269336"/>
              <a:gd name="connsiteY259" fmla="*/ 2307647 h 2323145"/>
              <a:gd name="connsiteX260" fmla="*/ 266777 w 11269336"/>
              <a:gd name="connsiteY260" fmla="*/ 2309012 h 2323145"/>
              <a:gd name="connsiteX261" fmla="*/ 156013 w 11269336"/>
              <a:gd name="connsiteY261" fmla="*/ 2306832 h 2323145"/>
              <a:gd name="connsiteX262" fmla="*/ 87258 w 11269336"/>
              <a:gd name="connsiteY262" fmla="*/ 2285511 h 2323145"/>
              <a:gd name="connsiteX263" fmla="*/ 23798 w 11269336"/>
              <a:gd name="connsiteY263" fmla="*/ 2281822 h 2323145"/>
              <a:gd name="connsiteX264" fmla="*/ 0 w 11269336"/>
              <a:gd name="connsiteY264" fmla="*/ 2285369 h 2323145"/>
              <a:gd name="connsiteX265" fmla="*/ 0 w 11269336"/>
              <a:gd name="connsiteY26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028928 w 11269336"/>
              <a:gd name="connsiteY21" fmla="*/ 745350 h 2323145"/>
              <a:gd name="connsiteX22" fmla="*/ 8977138 w 11269336"/>
              <a:gd name="connsiteY22" fmla="*/ 774970 h 2323145"/>
              <a:gd name="connsiteX23" fmla="*/ 8947030 w 11269336"/>
              <a:gd name="connsiteY23" fmla="*/ 814934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882654 w 11269336"/>
              <a:gd name="connsiteY29" fmla="*/ 892768 h 2323145"/>
              <a:gd name="connsiteX30" fmla="*/ 8795998 w 11269336"/>
              <a:gd name="connsiteY30" fmla="*/ 863337 h 2323145"/>
              <a:gd name="connsiteX31" fmla="*/ 8776970 w 11269336"/>
              <a:gd name="connsiteY31" fmla="*/ 885177 h 2323145"/>
              <a:gd name="connsiteX32" fmla="*/ 8755719 w 11269336"/>
              <a:gd name="connsiteY32" fmla="*/ 889754 h 2323145"/>
              <a:gd name="connsiteX33" fmla="*/ 8743257 w 11269336"/>
              <a:gd name="connsiteY33" fmla="*/ 904723 h 2323145"/>
              <a:gd name="connsiteX34" fmla="*/ 8721366 w 11269336"/>
              <a:gd name="connsiteY34" fmla="*/ 904711 h 2323145"/>
              <a:gd name="connsiteX35" fmla="*/ 8678353 w 11269336"/>
              <a:gd name="connsiteY35" fmla="*/ 926318 h 2323145"/>
              <a:gd name="connsiteX36" fmla="*/ 8636849 w 11269336"/>
              <a:gd name="connsiteY36" fmla="*/ 937900 h 2323145"/>
              <a:gd name="connsiteX37" fmla="*/ 8620213 w 11269336"/>
              <a:gd name="connsiteY37" fmla="*/ 943068 h 2323145"/>
              <a:gd name="connsiteX38" fmla="*/ 8612581 w 11269336"/>
              <a:gd name="connsiteY38" fmla="*/ 952695 h 2323145"/>
              <a:gd name="connsiteX39" fmla="*/ 8589038 w 11269336"/>
              <a:gd name="connsiteY39" fmla="*/ 963892 h 2323145"/>
              <a:gd name="connsiteX40" fmla="*/ 8579950 w 11269336"/>
              <a:gd name="connsiteY40" fmla="*/ 960899 h 2323145"/>
              <a:gd name="connsiteX41" fmla="*/ 8579319 w 11269336"/>
              <a:gd name="connsiteY41" fmla="*/ 965630 h 2323145"/>
              <a:gd name="connsiteX42" fmla="*/ 8547429 w 11269336"/>
              <a:gd name="connsiteY42" fmla="*/ 984506 h 2323145"/>
              <a:gd name="connsiteX43" fmla="*/ 8478704 w 11269336"/>
              <a:gd name="connsiteY43" fmla="*/ 1025490 h 2323145"/>
              <a:gd name="connsiteX44" fmla="*/ 8461421 w 11269336"/>
              <a:gd name="connsiteY44" fmla="*/ 1035512 h 2323145"/>
              <a:gd name="connsiteX45" fmla="*/ 8445003 w 11269336"/>
              <a:gd name="connsiteY45" fmla="*/ 1036851 h 2323145"/>
              <a:gd name="connsiteX46" fmla="*/ 8357350 w 11269336"/>
              <a:gd name="connsiteY46" fmla="*/ 1060213 h 2323145"/>
              <a:gd name="connsiteX47" fmla="*/ 8335565 w 11269336"/>
              <a:gd name="connsiteY47" fmla="*/ 1061151 h 2323145"/>
              <a:gd name="connsiteX48" fmla="*/ 8325267 w 11269336"/>
              <a:gd name="connsiteY48" fmla="*/ 1055919 h 2323145"/>
              <a:gd name="connsiteX49" fmla="*/ 8293586 w 11269336"/>
              <a:gd name="connsiteY49" fmla="*/ 1076144 h 2323145"/>
              <a:gd name="connsiteX50" fmla="*/ 8242405 w 11269336"/>
              <a:gd name="connsiteY50" fmla="*/ 1095960 h 2323145"/>
              <a:gd name="connsiteX51" fmla="*/ 8197391 w 11269336"/>
              <a:gd name="connsiteY51" fmla="*/ 1107746 h 2323145"/>
              <a:gd name="connsiteX52" fmla="*/ 8081474 w 11269336"/>
              <a:gd name="connsiteY52" fmla="*/ 1130125 h 2323145"/>
              <a:gd name="connsiteX53" fmla="*/ 8053585 w 11269336"/>
              <a:gd name="connsiteY53" fmla="*/ 1129169 h 2323145"/>
              <a:gd name="connsiteX54" fmla="*/ 8038422 w 11269336"/>
              <a:gd name="connsiteY54" fmla="*/ 1119092 h 2323145"/>
              <a:gd name="connsiteX55" fmla="*/ 8029450 w 11269336"/>
              <a:gd name="connsiteY55" fmla="*/ 1125592 h 2323145"/>
              <a:gd name="connsiteX56" fmla="*/ 7959552 w 11269336"/>
              <a:gd name="connsiteY56" fmla="*/ 1140188 h 2323145"/>
              <a:gd name="connsiteX57" fmla="*/ 7914188 w 11269336"/>
              <a:gd name="connsiteY57" fmla="*/ 1150862 h 2323145"/>
              <a:gd name="connsiteX58" fmla="*/ 7914918 w 11269336"/>
              <a:gd name="connsiteY58" fmla="*/ 1168758 h 2323145"/>
              <a:gd name="connsiteX59" fmla="*/ 7875510 w 11269336"/>
              <a:gd name="connsiteY59" fmla="*/ 1183153 h 2323145"/>
              <a:gd name="connsiteX60" fmla="*/ 7829932 w 11269336"/>
              <a:gd name="connsiteY60" fmla="*/ 1180782 h 2323145"/>
              <a:gd name="connsiteX61" fmla="*/ 7779182 w 11269336"/>
              <a:gd name="connsiteY61" fmla="*/ 1192665 h 2323145"/>
              <a:gd name="connsiteX62" fmla="*/ 7748774 w 11269336"/>
              <a:gd name="connsiteY62" fmla="*/ 1199586 h 2323145"/>
              <a:gd name="connsiteX63" fmla="*/ 7671846 w 11269336"/>
              <a:gd name="connsiteY63" fmla="*/ 1231966 h 2323145"/>
              <a:gd name="connsiteX64" fmla="*/ 7554146 w 11269336"/>
              <a:gd name="connsiteY64" fmla="*/ 1319748 h 2323145"/>
              <a:gd name="connsiteX65" fmla="*/ 7515052 w 11269336"/>
              <a:gd name="connsiteY65" fmla="*/ 1336718 h 2323145"/>
              <a:gd name="connsiteX66" fmla="*/ 7507193 w 11269336"/>
              <a:gd name="connsiteY66" fmla="*/ 1334617 h 2323145"/>
              <a:gd name="connsiteX67" fmla="*/ 7461694 w 11269336"/>
              <a:gd name="connsiteY67" fmla="*/ 1375866 h 2323145"/>
              <a:gd name="connsiteX68" fmla="*/ 7377571 w 11269336"/>
              <a:gd name="connsiteY68" fmla="*/ 1400128 h 2323145"/>
              <a:gd name="connsiteX69" fmla="*/ 7311261 w 11269336"/>
              <a:gd name="connsiteY69" fmla="*/ 1412652 h 2323145"/>
              <a:gd name="connsiteX70" fmla="*/ 7275307 w 11269336"/>
              <a:gd name="connsiteY70" fmla="*/ 1422171 h 2323145"/>
              <a:gd name="connsiteX71" fmla="*/ 7247783 w 11269336"/>
              <a:gd name="connsiteY71" fmla="*/ 1426330 h 2323145"/>
              <a:gd name="connsiteX72" fmla="*/ 7185047 w 11269336"/>
              <a:gd name="connsiteY72" fmla="*/ 1451812 h 2323145"/>
              <a:gd name="connsiteX73" fmla="*/ 7084117 w 11269336"/>
              <a:gd name="connsiteY73" fmla="*/ 1500281 h 2323145"/>
              <a:gd name="connsiteX74" fmla="*/ 7062011 w 11269336"/>
              <a:gd name="connsiteY74" fmla="*/ 1509183 h 2323145"/>
              <a:gd name="connsiteX75" fmla="*/ 7040555 w 11269336"/>
              <a:gd name="connsiteY75" fmla="*/ 1511207 h 2323145"/>
              <a:gd name="connsiteX76" fmla="*/ 7033438 w 11269336"/>
              <a:gd name="connsiteY76" fmla="*/ 1506772 h 2323145"/>
              <a:gd name="connsiteX77" fmla="*/ 7020886 w 11269336"/>
              <a:gd name="connsiteY77" fmla="*/ 1510764 h 2323145"/>
              <a:gd name="connsiteX78" fmla="*/ 7017033 w 11269336"/>
              <a:gd name="connsiteY78" fmla="*/ 1510650 h 2323145"/>
              <a:gd name="connsiteX79" fmla="*/ 6995460 w 11269336"/>
              <a:gd name="connsiteY79" fmla="*/ 1511173 h 2323145"/>
              <a:gd name="connsiteX80" fmla="*/ 6962144 w 11269336"/>
              <a:gd name="connsiteY80" fmla="*/ 1541508 h 2323145"/>
              <a:gd name="connsiteX81" fmla="*/ 6910674 w 11269336"/>
              <a:gd name="connsiteY81" fmla="*/ 1554793 h 2323145"/>
              <a:gd name="connsiteX82" fmla="*/ 6732152 w 11269336"/>
              <a:gd name="connsiteY82" fmla="*/ 1642538 h 2323145"/>
              <a:gd name="connsiteX83" fmla="*/ 6694106 w 11269336"/>
              <a:gd name="connsiteY83" fmla="*/ 1632377 h 2323145"/>
              <a:gd name="connsiteX84" fmla="*/ 6617223 w 11269336"/>
              <a:gd name="connsiteY84" fmla="*/ 1659889 h 2323145"/>
              <a:gd name="connsiteX85" fmla="*/ 6521138 w 11269336"/>
              <a:gd name="connsiteY85" fmla="*/ 1744340 h 2323145"/>
              <a:gd name="connsiteX86" fmla="*/ 6380677 w 11269336"/>
              <a:gd name="connsiteY86" fmla="*/ 1796883 h 2323145"/>
              <a:gd name="connsiteX87" fmla="*/ 6374897 w 11269336"/>
              <a:gd name="connsiteY87" fmla="*/ 1809910 h 2323145"/>
              <a:gd name="connsiteX88" fmla="*/ 6364545 w 11269336"/>
              <a:gd name="connsiteY88" fmla="*/ 1820090 h 2323145"/>
              <a:gd name="connsiteX89" fmla="*/ 6362126 w 11269336"/>
              <a:gd name="connsiteY89" fmla="*/ 1819991 h 2323145"/>
              <a:gd name="connsiteX90" fmla="*/ 6346673 w 11269336"/>
              <a:gd name="connsiteY90" fmla="*/ 1827824 h 2323145"/>
              <a:gd name="connsiteX91" fmla="*/ 6345588 w 11269336"/>
              <a:gd name="connsiteY91" fmla="*/ 1832232 h 2323145"/>
              <a:gd name="connsiteX92" fmla="*/ 6335708 w 11269336"/>
              <a:gd name="connsiteY92" fmla="*/ 1838451 h 2323145"/>
              <a:gd name="connsiteX93" fmla="*/ 6318182 w 11269336"/>
              <a:gd name="connsiteY93" fmla="*/ 1852975 h 2323145"/>
              <a:gd name="connsiteX94" fmla="*/ 6313084 w 11269336"/>
              <a:gd name="connsiteY94" fmla="*/ 1853561 h 2323145"/>
              <a:gd name="connsiteX95" fmla="*/ 6283816 w 11269336"/>
              <a:gd name="connsiteY95" fmla="*/ 1872148 h 2323145"/>
              <a:gd name="connsiteX96" fmla="*/ 6282550 w 11269336"/>
              <a:gd name="connsiteY96" fmla="*/ 1871392 h 2323145"/>
              <a:gd name="connsiteX97" fmla="*/ 6270527 w 11269336"/>
              <a:gd name="connsiteY97" fmla="*/ 1872208 h 2323145"/>
              <a:gd name="connsiteX98" fmla="*/ 6249518 w 11269336"/>
              <a:gd name="connsiteY98" fmla="*/ 1876079 h 2323145"/>
              <a:gd name="connsiteX99" fmla="*/ 6190386 w 11269336"/>
              <a:gd name="connsiteY99" fmla="*/ 1872478 h 2323145"/>
              <a:gd name="connsiteX100" fmla="*/ 6159777 w 11269336"/>
              <a:gd name="connsiteY100" fmla="*/ 1891745 h 2323145"/>
              <a:gd name="connsiteX101" fmla="*/ 6153131 w 11269336"/>
              <a:gd name="connsiteY101" fmla="*/ 1895079 h 2323145"/>
              <a:gd name="connsiteX102" fmla="*/ 6152798 w 11269336"/>
              <a:gd name="connsiteY102" fmla="*/ 1894920 h 2323145"/>
              <a:gd name="connsiteX103" fmla="*/ 6145388 w 11269336"/>
              <a:gd name="connsiteY103" fmla="*/ 1897990 h 2323145"/>
              <a:gd name="connsiteX104" fmla="*/ 6141014 w 11269336"/>
              <a:gd name="connsiteY104" fmla="*/ 1901155 h 2323145"/>
              <a:gd name="connsiteX105" fmla="*/ 6128122 w 11269336"/>
              <a:gd name="connsiteY105" fmla="*/ 1907623 h 2323145"/>
              <a:gd name="connsiteX106" fmla="*/ 6122351 w 11269336"/>
              <a:gd name="connsiteY106" fmla="*/ 1908359 h 2323145"/>
              <a:gd name="connsiteX107" fmla="*/ 6064750 w 11269336"/>
              <a:gd name="connsiteY107" fmla="*/ 1896394 h 2323145"/>
              <a:gd name="connsiteX108" fmla="*/ 5964230 w 11269336"/>
              <a:gd name="connsiteY108" fmla="*/ 1910038 h 2323145"/>
              <a:gd name="connsiteX109" fmla="*/ 5865399 w 11269336"/>
              <a:gd name="connsiteY109" fmla="*/ 1926966 h 2323145"/>
              <a:gd name="connsiteX110" fmla="*/ 5829951 w 11269336"/>
              <a:gd name="connsiteY110" fmla="*/ 1934755 h 2323145"/>
              <a:gd name="connsiteX111" fmla="*/ 5765285 w 11269336"/>
              <a:gd name="connsiteY111" fmla="*/ 1941322 h 2323145"/>
              <a:gd name="connsiteX112" fmla="*/ 5734750 w 11269336"/>
              <a:gd name="connsiteY112" fmla="*/ 1939793 h 2323145"/>
              <a:gd name="connsiteX113" fmla="*/ 5733569 w 11269336"/>
              <a:gd name="connsiteY113" fmla="*/ 1940505 h 2323145"/>
              <a:gd name="connsiteX114" fmla="*/ 5730329 w 11269336"/>
              <a:gd name="connsiteY114" fmla="*/ 1937845 h 2323145"/>
              <a:gd name="connsiteX115" fmla="*/ 5724661 w 11269336"/>
              <a:gd name="connsiteY115" fmla="*/ 1937455 h 2323145"/>
              <a:gd name="connsiteX116" fmla="*/ 5710186 w 11269336"/>
              <a:gd name="connsiteY116" fmla="*/ 1941370 h 2323145"/>
              <a:gd name="connsiteX117" fmla="*/ 5704910 w 11269336"/>
              <a:gd name="connsiteY117" fmla="*/ 1943663 h 2323145"/>
              <a:gd name="connsiteX118" fmla="*/ 5696836 w 11269336"/>
              <a:gd name="connsiteY118" fmla="*/ 1945271 h 2323145"/>
              <a:gd name="connsiteX119" fmla="*/ 5696583 w 11269336"/>
              <a:gd name="connsiteY119" fmla="*/ 1945050 h 2323145"/>
              <a:gd name="connsiteX120" fmla="*/ 5689123 w 11269336"/>
              <a:gd name="connsiteY120" fmla="*/ 1947067 h 2323145"/>
              <a:gd name="connsiteX121" fmla="*/ 5653291 w 11269336"/>
              <a:gd name="connsiteY121" fmla="*/ 1960245 h 2323145"/>
              <a:gd name="connsiteX122" fmla="*/ 5599385 w 11269336"/>
              <a:gd name="connsiteY122" fmla="*/ 1945198 h 2323145"/>
              <a:gd name="connsiteX123" fmla="*/ 5578300 w 11269336"/>
              <a:gd name="connsiteY123" fmla="*/ 1944963 h 2323145"/>
              <a:gd name="connsiteX124" fmla="*/ 5566758 w 11269336"/>
              <a:gd name="connsiteY124" fmla="*/ 1943441 h 2323145"/>
              <a:gd name="connsiteX125" fmla="*/ 5565857 w 11269336"/>
              <a:gd name="connsiteY125" fmla="*/ 1942445 h 2323145"/>
              <a:gd name="connsiteX126" fmla="*/ 5531534 w 11269336"/>
              <a:gd name="connsiteY126" fmla="*/ 1955208 h 2323145"/>
              <a:gd name="connsiteX127" fmla="*/ 5526552 w 11269336"/>
              <a:gd name="connsiteY127" fmla="*/ 1954799 h 2323145"/>
              <a:gd name="connsiteX128" fmla="*/ 5504723 w 11269336"/>
              <a:gd name="connsiteY128" fmla="*/ 1965811 h 2323145"/>
              <a:gd name="connsiteX129" fmla="*/ 5493156 w 11269336"/>
              <a:gd name="connsiteY129" fmla="*/ 1970063 h 2323145"/>
              <a:gd name="connsiteX130" fmla="*/ 5490486 w 11269336"/>
              <a:gd name="connsiteY130" fmla="*/ 1974227 h 2323145"/>
              <a:gd name="connsiteX131" fmla="*/ 5473107 w 11269336"/>
              <a:gd name="connsiteY131" fmla="*/ 1979001 h 2323145"/>
              <a:gd name="connsiteX132" fmla="*/ 5470885 w 11269336"/>
              <a:gd name="connsiteY132" fmla="*/ 1978432 h 2323145"/>
              <a:gd name="connsiteX133" fmla="*/ 5457393 w 11269336"/>
              <a:gd name="connsiteY133" fmla="*/ 1986525 h 2323145"/>
              <a:gd name="connsiteX134" fmla="*/ 5447102 w 11269336"/>
              <a:gd name="connsiteY134" fmla="*/ 1998329 h 2323145"/>
              <a:gd name="connsiteX135" fmla="*/ 5159151 w 11269336"/>
              <a:gd name="connsiteY135" fmla="*/ 2029640 h 2323145"/>
              <a:gd name="connsiteX136" fmla="*/ 5041688 w 11269336"/>
              <a:gd name="connsiteY136" fmla="*/ 2022334 h 2323145"/>
              <a:gd name="connsiteX137" fmla="*/ 4860988 w 11269336"/>
              <a:gd name="connsiteY137" fmla="*/ 2135698 h 2323145"/>
              <a:gd name="connsiteX138" fmla="*/ 4807902 w 11269336"/>
              <a:gd name="connsiteY138" fmla="*/ 2138894 h 2323145"/>
              <a:gd name="connsiteX139" fmla="*/ 4765388 w 11269336"/>
              <a:gd name="connsiteY139" fmla="*/ 2162525 h 2323145"/>
              <a:gd name="connsiteX140" fmla="*/ 4745033 w 11269336"/>
              <a:gd name="connsiteY140" fmla="*/ 2158859 h 2323145"/>
              <a:gd name="connsiteX141" fmla="*/ 4741475 w 11269336"/>
              <a:gd name="connsiteY141" fmla="*/ 2157998 h 2323145"/>
              <a:gd name="connsiteX142" fmla="*/ 4728247 w 11269336"/>
              <a:gd name="connsiteY142" fmla="*/ 2159526 h 2323145"/>
              <a:gd name="connsiteX143" fmla="*/ 4723263 w 11269336"/>
              <a:gd name="connsiteY143" fmla="*/ 2153742 h 2323145"/>
              <a:gd name="connsiteX144" fmla="*/ 4702453 w 11269336"/>
              <a:gd name="connsiteY144" fmla="*/ 2151586 h 2323145"/>
              <a:gd name="connsiteX145" fmla="*/ 4678455 w 11269336"/>
              <a:gd name="connsiteY145" fmla="*/ 2156131 h 2323145"/>
              <a:gd name="connsiteX146" fmla="*/ 4593061 w 11269336"/>
              <a:gd name="connsiteY146" fmla="*/ 2171597 h 2323145"/>
              <a:gd name="connsiteX147" fmla="*/ 4579902 w 11269336"/>
              <a:gd name="connsiteY147" fmla="*/ 2177927 h 2323145"/>
              <a:gd name="connsiteX148" fmla="*/ 4533444 w 11269336"/>
              <a:gd name="connsiteY148" fmla="*/ 2181200 h 2323145"/>
              <a:gd name="connsiteX149" fmla="*/ 4492832 w 11269336"/>
              <a:gd name="connsiteY149" fmla="*/ 2188033 h 2323145"/>
              <a:gd name="connsiteX150" fmla="*/ 4467257 w 11269336"/>
              <a:gd name="connsiteY150" fmla="*/ 2196121 h 2323145"/>
              <a:gd name="connsiteX151" fmla="*/ 4459937 w 11269336"/>
              <a:gd name="connsiteY151" fmla="*/ 2195182 h 2323145"/>
              <a:gd name="connsiteX152" fmla="*/ 4433312 w 11269336"/>
              <a:gd name="connsiteY152" fmla="*/ 2199004 h 2323145"/>
              <a:gd name="connsiteX153" fmla="*/ 4420601 w 11269336"/>
              <a:gd name="connsiteY153" fmla="*/ 2205158 h 2323145"/>
              <a:gd name="connsiteX154" fmla="*/ 4405765 w 11269336"/>
              <a:gd name="connsiteY154" fmla="*/ 2199902 h 2323145"/>
              <a:gd name="connsiteX155" fmla="*/ 4401354 w 11269336"/>
              <a:gd name="connsiteY155" fmla="*/ 2194745 h 2323145"/>
              <a:gd name="connsiteX156" fmla="*/ 4383151 w 11269336"/>
              <a:gd name="connsiteY156" fmla="*/ 2201140 h 2323145"/>
              <a:gd name="connsiteX157" fmla="*/ 4366646 w 11269336"/>
              <a:gd name="connsiteY157" fmla="*/ 2198564 h 2323145"/>
              <a:gd name="connsiteX158" fmla="*/ 4354009 w 11269336"/>
              <a:gd name="connsiteY158" fmla="*/ 2204984 h 2323145"/>
              <a:gd name="connsiteX159" fmla="*/ 4348284 w 11269336"/>
              <a:gd name="connsiteY159" fmla="*/ 2205270 h 2323145"/>
              <a:gd name="connsiteX160" fmla="*/ 4333906 w 11269336"/>
              <a:gd name="connsiteY160" fmla="*/ 2205251 h 2323145"/>
              <a:gd name="connsiteX161" fmla="*/ 4308819 w 11269336"/>
              <a:gd name="connsiteY161" fmla="*/ 2203822 h 2323145"/>
              <a:gd name="connsiteX162" fmla="*/ 4301210 w 11269336"/>
              <a:gd name="connsiteY162" fmla="*/ 2204456 h 2323145"/>
              <a:gd name="connsiteX163" fmla="*/ 4283095 w 11269336"/>
              <a:gd name="connsiteY163" fmla="*/ 2198177 h 2323145"/>
              <a:gd name="connsiteX164" fmla="*/ 4250119 w 11269336"/>
              <a:gd name="connsiteY164" fmla="*/ 2196342 h 2323145"/>
              <a:gd name="connsiteX165" fmla="*/ 4189203 w 11269336"/>
              <a:gd name="connsiteY165" fmla="*/ 2178994 h 2323145"/>
              <a:gd name="connsiteX166" fmla="*/ 4154035 w 11269336"/>
              <a:gd name="connsiteY166" fmla="*/ 2171950 h 2323145"/>
              <a:gd name="connsiteX167" fmla="*/ 4129569 w 11269336"/>
              <a:gd name="connsiteY167" fmla="*/ 2163850 h 2323145"/>
              <a:gd name="connsiteX168" fmla="*/ 4061250 w 11269336"/>
              <a:gd name="connsiteY168" fmla="*/ 2159236 h 2323145"/>
              <a:gd name="connsiteX169" fmla="*/ 3945480 w 11269336"/>
              <a:gd name="connsiteY169" fmla="*/ 2158279 h 2323145"/>
              <a:gd name="connsiteX170" fmla="*/ 3921468 w 11269336"/>
              <a:gd name="connsiteY170" fmla="*/ 2156588 h 2323145"/>
              <a:gd name="connsiteX171" fmla="*/ 3903348 w 11269336"/>
              <a:gd name="connsiteY171" fmla="*/ 2149220 h 2323145"/>
              <a:gd name="connsiteX172" fmla="*/ 3901342 w 11269336"/>
              <a:gd name="connsiteY172" fmla="*/ 2142355 h 2323145"/>
              <a:gd name="connsiteX173" fmla="*/ 3888539 w 11269336"/>
              <a:gd name="connsiteY173" fmla="*/ 2140476 h 2323145"/>
              <a:gd name="connsiteX174" fmla="*/ 3885662 w 11269336"/>
              <a:gd name="connsiteY174" fmla="*/ 2138740 h 2323145"/>
              <a:gd name="connsiteX175" fmla="*/ 3868627 w 11269336"/>
              <a:gd name="connsiteY175" fmla="*/ 2130023 h 2323145"/>
              <a:gd name="connsiteX176" fmla="*/ 3819177 w 11269336"/>
              <a:gd name="connsiteY176" fmla="*/ 2142111 h 2323145"/>
              <a:gd name="connsiteX177" fmla="*/ 3769100 w 11269336"/>
              <a:gd name="connsiteY177" fmla="*/ 2131731 h 2323145"/>
              <a:gd name="connsiteX178" fmla="*/ 3562752 w 11269336"/>
              <a:gd name="connsiteY178" fmla="*/ 2131785 h 2323145"/>
              <a:gd name="connsiteX179" fmla="*/ 3541402 w 11269336"/>
              <a:gd name="connsiteY179" fmla="*/ 2106821 h 2323145"/>
              <a:gd name="connsiteX180" fmla="*/ 3365341 w 11269336"/>
              <a:gd name="connsiteY180" fmla="*/ 2077638 h 2323145"/>
              <a:gd name="connsiteX181" fmla="*/ 3170922 w 11269336"/>
              <a:gd name="connsiteY181" fmla="*/ 2115957 h 2323145"/>
              <a:gd name="connsiteX182" fmla="*/ 3156256 w 11269336"/>
              <a:gd name="connsiteY182" fmla="*/ 2124773 h 2323145"/>
              <a:gd name="connsiteX183" fmla="*/ 3140298 w 11269336"/>
              <a:gd name="connsiteY183" fmla="*/ 2129182 h 2323145"/>
              <a:gd name="connsiteX184" fmla="*/ 3138514 w 11269336"/>
              <a:gd name="connsiteY184" fmla="*/ 2128069 h 2323145"/>
              <a:gd name="connsiteX185" fmla="*/ 3120467 w 11269336"/>
              <a:gd name="connsiteY185" fmla="*/ 2128281 h 2323145"/>
              <a:gd name="connsiteX186" fmla="*/ 3116175 w 11269336"/>
              <a:gd name="connsiteY186" fmla="*/ 2131633 h 2323145"/>
              <a:gd name="connsiteX187" fmla="*/ 3103685 w 11269336"/>
              <a:gd name="connsiteY187" fmla="*/ 2132814 h 2323145"/>
              <a:gd name="connsiteX188" fmla="*/ 3078794 w 11269336"/>
              <a:gd name="connsiteY188" fmla="*/ 2137935 h 2323145"/>
              <a:gd name="connsiteX189" fmla="*/ 3074407 w 11269336"/>
              <a:gd name="connsiteY189" fmla="*/ 2136274 h 2323145"/>
              <a:gd name="connsiteX190" fmla="*/ 3037285 w 11269336"/>
              <a:gd name="connsiteY190" fmla="*/ 2139919 h 2323145"/>
              <a:gd name="connsiteX191" fmla="*/ 3036901 w 11269336"/>
              <a:gd name="connsiteY191" fmla="*/ 2138726 h 2323145"/>
              <a:gd name="connsiteX192" fmla="*/ 3026996 w 11269336"/>
              <a:gd name="connsiteY192" fmla="*/ 2134322 h 2323145"/>
              <a:gd name="connsiteX193" fmla="*/ 3007772 w 11269336"/>
              <a:gd name="connsiteY193" fmla="*/ 2128742 h 2323145"/>
              <a:gd name="connsiteX194" fmla="*/ 2965030 w 11269336"/>
              <a:gd name="connsiteY194" fmla="*/ 2100494 h 2323145"/>
              <a:gd name="connsiteX195" fmla="*/ 2926342 w 11269336"/>
              <a:gd name="connsiteY195" fmla="*/ 2104155 h 2323145"/>
              <a:gd name="connsiteX196" fmla="*/ 2918608 w 11269336"/>
              <a:gd name="connsiteY196" fmla="*/ 2104215 h 2323145"/>
              <a:gd name="connsiteX197" fmla="*/ 2918475 w 11269336"/>
              <a:gd name="connsiteY197" fmla="*/ 2103937 h 2323145"/>
              <a:gd name="connsiteX198" fmla="*/ 2910360 w 11269336"/>
              <a:gd name="connsiteY198" fmla="*/ 2103444 h 2323145"/>
              <a:gd name="connsiteX199" fmla="*/ 2904507 w 11269336"/>
              <a:gd name="connsiteY199" fmla="*/ 2104326 h 2323145"/>
              <a:gd name="connsiteX200" fmla="*/ 2889503 w 11269336"/>
              <a:gd name="connsiteY200" fmla="*/ 2104443 h 2323145"/>
              <a:gd name="connsiteX201" fmla="*/ 2884480 w 11269336"/>
              <a:gd name="connsiteY201" fmla="*/ 2102626 h 2323145"/>
              <a:gd name="connsiteX202" fmla="*/ 2882689 w 11269336"/>
              <a:gd name="connsiteY202" fmla="*/ 2099228 h 2323145"/>
              <a:gd name="connsiteX203" fmla="*/ 2881291 w 11269336"/>
              <a:gd name="connsiteY203" fmla="*/ 2099618 h 2323145"/>
              <a:gd name="connsiteX204" fmla="*/ 2853979 w 11269336"/>
              <a:gd name="connsiteY204" fmla="*/ 2090388 h 2323145"/>
              <a:gd name="connsiteX205" fmla="*/ 2791790 w 11269336"/>
              <a:gd name="connsiteY205" fmla="*/ 2080332 h 2323145"/>
              <a:gd name="connsiteX206" fmla="*/ 2755844 w 11269336"/>
              <a:gd name="connsiteY206" fmla="*/ 2078874 h 2323145"/>
              <a:gd name="connsiteX207" fmla="*/ 2657742 w 11269336"/>
              <a:gd name="connsiteY207" fmla="*/ 2070179 h 2323145"/>
              <a:gd name="connsiteX208" fmla="*/ 2559549 w 11269336"/>
              <a:gd name="connsiteY208" fmla="*/ 2057873 h 2323145"/>
              <a:gd name="connsiteX209" fmla="*/ 2512054 w 11269336"/>
              <a:gd name="connsiteY209" fmla="*/ 2031671 h 2323145"/>
              <a:gd name="connsiteX210" fmla="*/ 2506437 w 11269336"/>
              <a:gd name="connsiteY210" fmla="*/ 2030918 h 2323145"/>
              <a:gd name="connsiteX211" fmla="*/ 2491752 w 11269336"/>
              <a:gd name="connsiteY211" fmla="*/ 2033906 h 2323145"/>
              <a:gd name="connsiteX212" fmla="*/ 2486338 w 11269336"/>
              <a:gd name="connsiteY212" fmla="*/ 2035862 h 2323145"/>
              <a:gd name="connsiteX213" fmla="*/ 2478186 w 11269336"/>
              <a:gd name="connsiteY213" fmla="*/ 2036953 h 2323145"/>
              <a:gd name="connsiteX214" fmla="*/ 2477950 w 11269336"/>
              <a:gd name="connsiteY214" fmla="*/ 2036715 h 2323145"/>
              <a:gd name="connsiteX215" fmla="*/ 2470381 w 11269336"/>
              <a:gd name="connsiteY215" fmla="*/ 2038256 h 2323145"/>
              <a:gd name="connsiteX216" fmla="*/ 2433781 w 11269336"/>
              <a:gd name="connsiteY216" fmla="*/ 2049140 h 2323145"/>
              <a:gd name="connsiteX217" fmla="*/ 2381172 w 11269336"/>
              <a:gd name="connsiteY217" fmla="*/ 2030645 h 2323145"/>
              <a:gd name="connsiteX218" fmla="*/ 2360198 w 11269336"/>
              <a:gd name="connsiteY218" fmla="*/ 2029059 h 2323145"/>
              <a:gd name="connsiteX219" fmla="*/ 2348815 w 11269336"/>
              <a:gd name="connsiteY219" fmla="*/ 2026798 h 2323145"/>
              <a:gd name="connsiteX220" fmla="*/ 2347988 w 11269336"/>
              <a:gd name="connsiteY220" fmla="*/ 2025745 h 2323145"/>
              <a:gd name="connsiteX221" fmla="*/ 2312920 w 11269336"/>
              <a:gd name="connsiteY221" fmla="*/ 2036311 h 2323145"/>
              <a:gd name="connsiteX222" fmla="*/ 2307986 w 11269336"/>
              <a:gd name="connsiteY222" fmla="*/ 2035583 h 2323145"/>
              <a:gd name="connsiteX223" fmla="*/ 2285481 w 11269336"/>
              <a:gd name="connsiteY223" fmla="*/ 2045197 h 2323145"/>
              <a:gd name="connsiteX224" fmla="*/ 2273666 w 11269336"/>
              <a:gd name="connsiteY224" fmla="*/ 2048710 h 2323145"/>
              <a:gd name="connsiteX225" fmla="*/ 2270719 w 11269336"/>
              <a:gd name="connsiteY225" fmla="*/ 2052702 h 2323145"/>
              <a:gd name="connsiteX226" fmla="*/ 2253080 w 11269336"/>
              <a:gd name="connsiteY226" fmla="*/ 2056363 h 2323145"/>
              <a:gd name="connsiteX227" fmla="*/ 2250906 w 11269336"/>
              <a:gd name="connsiteY227" fmla="*/ 2055654 h 2323145"/>
              <a:gd name="connsiteX228" fmla="*/ 2236905 w 11269336"/>
              <a:gd name="connsiteY228" fmla="*/ 2062882 h 2323145"/>
              <a:gd name="connsiteX229" fmla="*/ 2225830 w 11269336"/>
              <a:gd name="connsiteY229" fmla="*/ 2074027 h 2323145"/>
              <a:gd name="connsiteX230" fmla="*/ 2073776 w 11269336"/>
              <a:gd name="connsiteY230" fmla="*/ 2089244 h 2323145"/>
              <a:gd name="connsiteX231" fmla="*/ 1948256 w 11269336"/>
              <a:gd name="connsiteY231" fmla="*/ 2146616 h 2323145"/>
              <a:gd name="connsiteX232" fmla="*/ 1865582 w 11269336"/>
              <a:gd name="connsiteY232" fmla="*/ 2153738 h 2323145"/>
              <a:gd name="connsiteX233" fmla="*/ 1835210 w 11269336"/>
              <a:gd name="connsiteY233" fmla="*/ 2134244 h 2323145"/>
              <a:gd name="connsiteX234" fmla="*/ 1632661 w 11269336"/>
              <a:gd name="connsiteY234" fmla="*/ 2173882 h 2323145"/>
              <a:gd name="connsiteX235" fmla="*/ 1579590 w 11269336"/>
              <a:gd name="connsiteY235" fmla="*/ 2173680 h 2323145"/>
              <a:gd name="connsiteX236" fmla="*/ 1535601 w 11269336"/>
              <a:gd name="connsiteY236" fmla="*/ 2194590 h 2323145"/>
              <a:gd name="connsiteX237" fmla="*/ 1515594 w 11269336"/>
              <a:gd name="connsiteY237" fmla="*/ 2189622 h 2323145"/>
              <a:gd name="connsiteX238" fmla="*/ 1512113 w 11269336"/>
              <a:gd name="connsiteY238" fmla="*/ 2188534 h 2323145"/>
              <a:gd name="connsiteX239" fmla="*/ 1498838 w 11269336"/>
              <a:gd name="connsiteY239" fmla="*/ 2189213 h 2323145"/>
              <a:gd name="connsiteX240" fmla="*/ 1494279 w 11269336"/>
              <a:gd name="connsiteY240" fmla="*/ 2183112 h 2323145"/>
              <a:gd name="connsiteX241" fmla="*/ 1473714 w 11269336"/>
              <a:gd name="connsiteY241" fmla="*/ 2179625 h 2323145"/>
              <a:gd name="connsiteX242" fmla="*/ 1449503 w 11269336"/>
              <a:gd name="connsiteY242" fmla="*/ 2182633 h 2323145"/>
              <a:gd name="connsiteX243" fmla="*/ 1266687 w 11269336"/>
              <a:gd name="connsiteY243" fmla="*/ 2212688 h 2323145"/>
              <a:gd name="connsiteX244" fmla="*/ 1239614 w 11269336"/>
              <a:gd name="connsiteY244" fmla="*/ 2209727 h 2323145"/>
              <a:gd name="connsiteX245" fmla="*/ 1202436 w 11269336"/>
              <a:gd name="connsiteY245" fmla="*/ 2209817 h 2323145"/>
              <a:gd name="connsiteX246" fmla="*/ 1136097 w 11269336"/>
              <a:gd name="connsiteY246" fmla="*/ 2205112 h 2323145"/>
              <a:gd name="connsiteX247" fmla="*/ 988232 w 11269336"/>
              <a:gd name="connsiteY247" fmla="*/ 2235635 h 2323145"/>
              <a:gd name="connsiteX248" fmla="*/ 981959 w 11269336"/>
              <a:gd name="connsiteY248" fmla="*/ 2231607 h 2323145"/>
              <a:gd name="connsiteX249" fmla="*/ 938600 w 11269336"/>
              <a:gd name="connsiteY249" fmla="*/ 2238113 h 2323145"/>
              <a:gd name="connsiteX250" fmla="*/ 791788 w 11269336"/>
              <a:gd name="connsiteY250" fmla="*/ 2293224 h 2323145"/>
              <a:gd name="connsiteX251" fmla="*/ 706914 w 11269336"/>
              <a:gd name="connsiteY251" fmla="*/ 2305046 h 2323145"/>
              <a:gd name="connsiteX252" fmla="*/ 675971 w 11269336"/>
              <a:gd name="connsiteY252" fmla="*/ 2304030 h 2323145"/>
              <a:gd name="connsiteX253" fmla="*/ 624180 w 11269336"/>
              <a:gd name="connsiteY253" fmla="*/ 2302650 h 2323145"/>
              <a:gd name="connsiteX254" fmla="*/ 583453 w 11269336"/>
              <a:gd name="connsiteY254" fmla="*/ 2288788 h 2323145"/>
              <a:gd name="connsiteX255" fmla="*/ 540946 w 11269336"/>
              <a:gd name="connsiteY255" fmla="*/ 2292721 h 2323145"/>
              <a:gd name="connsiteX256" fmla="*/ 533680 w 11269336"/>
              <a:gd name="connsiteY256" fmla="*/ 2310233 h 2323145"/>
              <a:gd name="connsiteX257" fmla="*/ 487366 w 11269336"/>
              <a:gd name="connsiteY257" fmla="*/ 2309053 h 2323145"/>
              <a:gd name="connsiteX258" fmla="*/ 416820 w 11269336"/>
              <a:gd name="connsiteY258" fmla="*/ 2305443 h 2323145"/>
              <a:gd name="connsiteX259" fmla="*/ 376805 w 11269336"/>
              <a:gd name="connsiteY259" fmla="*/ 2307647 h 2323145"/>
              <a:gd name="connsiteX260" fmla="*/ 266777 w 11269336"/>
              <a:gd name="connsiteY260" fmla="*/ 2309012 h 2323145"/>
              <a:gd name="connsiteX261" fmla="*/ 156013 w 11269336"/>
              <a:gd name="connsiteY261" fmla="*/ 2306832 h 2323145"/>
              <a:gd name="connsiteX262" fmla="*/ 87258 w 11269336"/>
              <a:gd name="connsiteY262" fmla="*/ 2285511 h 2323145"/>
              <a:gd name="connsiteX263" fmla="*/ 23798 w 11269336"/>
              <a:gd name="connsiteY263" fmla="*/ 2281822 h 2323145"/>
              <a:gd name="connsiteX264" fmla="*/ 0 w 11269336"/>
              <a:gd name="connsiteY264" fmla="*/ 2285369 h 2323145"/>
              <a:gd name="connsiteX265" fmla="*/ 0 w 11269336"/>
              <a:gd name="connsiteY26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8977138 w 11269336"/>
              <a:gd name="connsiteY22" fmla="*/ 774970 h 2323145"/>
              <a:gd name="connsiteX23" fmla="*/ 8947030 w 11269336"/>
              <a:gd name="connsiteY23" fmla="*/ 814934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882654 w 11269336"/>
              <a:gd name="connsiteY29" fmla="*/ 892768 h 2323145"/>
              <a:gd name="connsiteX30" fmla="*/ 8795998 w 11269336"/>
              <a:gd name="connsiteY30" fmla="*/ 863337 h 2323145"/>
              <a:gd name="connsiteX31" fmla="*/ 8776970 w 11269336"/>
              <a:gd name="connsiteY31" fmla="*/ 885177 h 2323145"/>
              <a:gd name="connsiteX32" fmla="*/ 8755719 w 11269336"/>
              <a:gd name="connsiteY32" fmla="*/ 889754 h 2323145"/>
              <a:gd name="connsiteX33" fmla="*/ 8743257 w 11269336"/>
              <a:gd name="connsiteY33" fmla="*/ 904723 h 2323145"/>
              <a:gd name="connsiteX34" fmla="*/ 8721366 w 11269336"/>
              <a:gd name="connsiteY34" fmla="*/ 904711 h 2323145"/>
              <a:gd name="connsiteX35" fmla="*/ 8678353 w 11269336"/>
              <a:gd name="connsiteY35" fmla="*/ 926318 h 2323145"/>
              <a:gd name="connsiteX36" fmla="*/ 8636849 w 11269336"/>
              <a:gd name="connsiteY36" fmla="*/ 937900 h 2323145"/>
              <a:gd name="connsiteX37" fmla="*/ 8620213 w 11269336"/>
              <a:gd name="connsiteY37" fmla="*/ 943068 h 2323145"/>
              <a:gd name="connsiteX38" fmla="*/ 8612581 w 11269336"/>
              <a:gd name="connsiteY38" fmla="*/ 952695 h 2323145"/>
              <a:gd name="connsiteX39" fmla="*/ 8589038 w 11269336"/>
              <a:gd name="connsiteY39" fmla="*/ 963892 h 2323145"/>
              <a:gd name="connsiteX40" fmla="*/ 8579950 w 11269336"/>
              <a:gd name="connsiteY40" fmla="*/ 960899 h 2323145"/>
              <a:gd name="connsiteX41" fmla="*/ 8579319 w 11269336"/>
              <a:gd name="connsiteY41" fmla="*/ 965630 h 2323145"/>
              <a:gd name="connsiteX42" fmla="*/ 8547429 w 11269336"/>
              <a:gd name="connsiteY42" fmla="*/ 984506 h 2323145"/>
              <a:gd name="connsiteX43" fmla="*/ 8478704 w 11269336"/>
              <a:gd name="connsiteY43" fmla="*/ 1025490 h 2323145"/>
              <a:gd name="connsiteX44" fmla="*/ 8461421 w 11269336"/>
              <a:gd name="connsiteY44" fmla="*/ 1035512 h 2323145"/>
              <a:gd name="connsiteX45" fmla="*/ 8445003 w 11269336"/>
              <a:gd name="connsiteY45" fmla="*/ 1036851 h 2323145"/>
              <a:gd name="connsiteX46" fmla="*/ 8357350 w 11269336"/>
              <a:gd name="connsiteY46" fmla="*/ 1060213 h 2323145"/>
              <a:gd name="connsiteX47" fmla="*/ 8335565 w 11269336"/>
              <a:gd name="connsiteY47" fmla="*/ 1061151 h 2323145"/>
              <a:gd name="connsiteX48" fmla="*/ 8325267 w 11269336"/>
              <a:gd name="connsiteY48" fmla="*/ 1055919 h 2323145"/>
              <a:gd name="connsiteX49" fmla="*/ 8293586 w 11269336"/>
              <a:gd name="connsiteY49" fmla="*/ 1076144 h 2323145"/>
              <a:gd name="connsiteX50" fmla="*/ 8242405 w 11269336"/>
              <a:gd name="connsiteY50" fmla="*/ 1095960 h 2323145"/>
              <a:gd name="connsiteX51" fmla="*/ 8197391 w 11269336"/>
              <a:gd name="connsiteY51" fmla="*/ 1107746 h 2323145"/>
              <a:gd name="connsiteX52" fmla="*/ 8081474 w 11269336"/>
              <a:gd name="connsiteY52" fmla="*/ 1130125 h 2323145"/>
              <a:gd name="connsiteX53" fmla="*/ 8053585 w 11269336"/>
              <a:gd name="connsiteY53" fmla="*/ 1129169 h 2323145"/>
              <a:gd name="connsiteX54" fmla="*/ 8038422 w 11269336"/>
              <a:gd name="connsiteY54" fmla="*/ 1119092 h 2323145"/>
              <a:gd name="connsiteX55" fmla="*/ 8029450 w 11269336"/>
              <a:gd name="connsiteY55" fmla="*/ 1125592 h 2323145"/>
              <a:gd name="connsiteX56" fmla="*/ 7959552 w 11269336"/>
              <a:gd name="connsiteY56" fmla="*/ 1140188 h 2323145"/>
              <a:gd name="connsiteX57" fmla="*/ 7914188 w 11269336"/>
              <a:gd name="connsiteY57" fmla="*/ 1150862 h 2323145"/>
              <a:gd name="connsiteX58" fmla="*/ 7914918 w 11269336"/>
              <a:gd name="connsiteY58" fmla="*/ 1168758 h 2323145"/>
              <a:gd name="connsiteX59" fmla="*/ 7875510 w 11269336"/>
              <a:gd name="connsiteY59" fmla="*/ 1183153 h 2323145"/>
              <a:gd name="connsiteX60" fmla="*/ 7829932 w 11269336"/>
              <a:gd name="connsiteY60" fmla="*/ 1180782 h 2323145"/>
              <a:gd name="connsiteX61" fmla="*/ 7779182 w 11269336"/>
              <a:gd name="connsiteY61" fmla="*/ 1192665 h 2323145"/>
              <a:gd name="connsiteX62" fmla="*/ 7748774 w 11269336"/>
              <a:gd name="connsiteY62" fmla="*/ 1199586 h 2323145"/>
              <a:gd name="connsiteX63" fmla="*/ 7671846 w 11269336"/>
              <a:gd name="connsiteY63" fmla="*/ 1231966 h 2323145"/>
              <a:gd name="connsiteX64" fmla="*/ 7554146 w 11269336"/>
              <a:gd name="connsiteY64" fmla="*/ 1319748 h 2323145"/>
              <a:gd name="connsiteX65" fmla="*/ 7515052 w 11269336"/>
              <a:gd name="connsiteY65" fmla="*/ 1336718 h 2323145"/>
              <a:gd name="connsiteX66" fmla="*/ 7507193 w 11269336"/>
              <a:gd name="connsiteY66" fmla="*/ 1334617 h 2323145"/>
              <a:gd name="connsiteX67" fmla="*/ 7461694 w 11269336"/>
              <a:gd name="connsiteY67" fmla="*/ 1375866 h 2323145"/>
              <a:gd name="connsiteX68" fmla="*/ 7377571 w 11269336"/>
              <a:gd name="connsiteY68" fmla="*/ 1400128 h 2323145"/>
              <a:gd name="connsiteX69" fmla="*/ 7311261 w 11269336"/>
              <a:gd name="connsiteY69" fmla="*/ 1412652 h 2323145"/>
              <a:gd name="connsiteX70" fmla="*/ 7275307 w 11269336"/>
              <a:gd name="connsiteY70" fmla="*/ 1422171 h 2323145"/>
              <a:gd name="connsiteX71" fmla="*/ 7247783 w 11269336"/>
              <a:gd name="connsiteY71" fmla="*/ 1426330 h 2323145"/>
              <a:gd name="connsiteX72" fmla="*/ 7185047 w 11269336"/>
              <a:gd name="connsiteY72" fmla="*/ 1451812 h 2323145"/>
              <a:gd name="connsiteX73" fmla="*/ 7084117 w 11269336"/>
              <a:gd name="connsiteY73" fmla="*/ 1500281 h 2323145"/>
              <a:gd name="connsiteX74" fmla="*/ 7062011 w 11269336"/>
              <a:gd name="connsiteY74" fmla="*/ 1509183 h 2323145"/>
              <a:gd name="connsiteX75" fmla="*/ 7040555 w 11269336"/>
              <a:gd name="connsiteY75" fmla="*/ 1511207 h 2323145"/>
              <a:gd name="connsiteX76" fmla="*/ 7033438 w 11269336"/>
              <a:gd name="connsiteY76" fmla="*/ 1506772 h 2323145"/>
              <a:gd name="connsiteX77" fmla="*/ 7020886 w 11269336"/>
              <a:gd name="connsiteY77" fmla="*/ 1510764 h 2323145"/>
              <a:gd name="connsiteX78" fmla="*/ 7017033 w 11269336"/>
              <a:gd name="connsiteY78" fmla="*/ 1510650 h 2323145"/>
              <a:gd name="connsiteX79" fmla="*/ 6995460 w 11269336"/>
              <a:gd name="connsiteY79" fmla="*/ 1511173 h 2323145"/>
              <a:gd name="connsiteX80" fmla="*/ 6962144 w 11269336"/>
              <a:gd name="connsiteY80" fmla="*/ 1541508 h 2323145"/>
              <a:gd name="connsiteX81" fmla="*/ 6910674 w 11269336"/>
              <a:gd name="connsiteY81" fmla="*/ 1554793 h 2323145"/>
              <a:gd name="connsiteX82" fmla="*/ 6732152 w 11269336"/>
              <a:gd name="connsiteY82" fmla="*/ 1642538 h 2323145"/>
              <a:gd name="connsiteX83" fmla="*/ 6694106 w 11269336"/>
              <a:gd name="connsiteY83" fmla="*/ 1632377 h 2323145"/>
              <a:gd name="connsiteX84" fmla="*/ 6617223 w 11269336"/>
              <a:gd name="connsiteY84" fmla="*/ 1659889 h 2323145"/>
              <a:gd name="connsiteX85" fmla="*/ 6521138 w 11269336"/>
              <a:gd name="connsiteY85" fmla="*/ 1744340 h 2323145"/>
              <a:gd name="connsiteX86" fmla="*/ 6380677 w 11269336"/>
              <a:gd name="connsiteY86" fmla="*/ 1796883 h 2323145"/>
              <a:gd name="connsiteX87" fmla="*/ 6374897 w 11269336"/>
              <a:gd name="connsiteY87" fmla="*/ 1809910 h 2323145"/>
              <a:gd name="connsiteX88" fmla="*/ 6364545 w 11269336"/>
              <a:gd name="connsiteY88" fmla="*/ 1820090 h 2323145"/>
              <a:gd name="connsiteX89" fmla="*/ 6362126 w 11269336"/>
              <a:gd name="connsiteY89" fmla="*/ 1819991 h 2323145"/>
              <a:gd name="connsiteX90" fmla="*/ 6346673 w 11269336"/>
              <a:gd name="connsiteY90" fmla="*/ 1827824 h 2323145"/>
              <a:gd name="connsiteX91" fmla="*/ 6345588 w 11269336"/>
              <a:gd name="connsiteY91" fmla="*/ 1832232 h 2323145"/>
              <a:gd name="connsiteX92" fmla="*/ 6335708 w 11269336"/>
              <a:gd name="connsiteY92" fmla="*/ 1838451 h 2323145"/>
              <a:gd name="connsiteX93" fmla="*/ 6318182 w 11269336"/>
              <a:gd name="connsiteY93" fmla="*/ 1852975 h 2323145"/>
              <a:gd name="connsiteX94" fmla="*/ 6313084 w 11269336"/>
              <a:gd name="connsiteY94" fmla="*/ 1853561 h 2323145"/>
              <a:gd name="connsiteX95" fmla="*/ 6283816 w 11269336"/>
              <a:gd name="connsiteY95" fmla="*/ 1872148 h 2323145"/>
              <a:gd name="connsiteX96" fmla="*/ 6282550 w 11269336"/>
              <a:gd name="connsiteY96" fmla="*/ 1871392 h 2323145"/>
              <a:gd name="connsiteX97" fmla="*/ 6270527 w 11269336"/>
              <a:gd name="connsiteY97" fmla="*/ 1872208 h 2323145"/>
              <a:gd name="connsiteX98" fmla="*/ 6249518 w 11269336"/>
              <a:gd name="connsiteY98" fmla="*/ 1876079 h 2323145"/>
              <a:gd name="connsiteX99" fmla="*/ 6190386 w 11269336"/>
              <a:gd name="connsiteY99" fmla="*/ 1872478 h 2323145"/>
              <a:gd name="connsiteX100" fmla="*/ 6159777 w 11269336"/>
              <a:gd name="connsiteY100" fmla="*/ 1891745 h 2323145"/>
              <a:gd name="connsiteX101" fmla="*/ 6153131 w 11269336"/>
              <a:gd name="connsiteY101" fmla="*/ 1895079 h 2323145"/>
              <a:gd name="connsiteX102" fmla="*/ 6152798 w 11269336"/>
              <a:gd name="connsiteY102" fmla="*/ 1894920 h 2323145"/>
              <a:gd name="connsiteX103" fmla="*/ 6145388 w 11269336"/>
              <a:gd name="connsiteY103" fmla="*/ 1897990 h 2323145"/>
              <a:gd name="connsiteX104" fmla="*/ 6141014 w 11269336"/>
              <a:gd name="connsiteY104" fmla="*/ 1901155 h 2323145"/>
              <a:gd name="connsiteX105" fmla="*/ 6128122 w 11269336"/>
              <a:gd name="connsiteY105" fmla="*/ 1907623 h 2323145"/>
              <a:gd name="connsiteX106" fmla="*/ 6122351 w 11269336"/>
              <a:gd name="connsiteY106" fmla="*/ 1908359 h 2323145"/>
              <a:gd name="connsiteX107" fmla="*/ 6064750 w 11269336"/>
              <a:gd name="connsiteY107" fmla="*/ 1896394 h 2323145"/>
              <a:gd name="connsiteX108" fmla="*/ 5964230 w 11269336"/>
              <a:gd name="connsiteY108" fmla="*/ 1910038 h 2323145"/>
              <a:gd name="connsiteX109" fmla="*/ 5865399 w 11269336"/>
              <a:gd name="connsiteY109" fmla="*/ 1926966 h 2323145"/>
              <a:gd name="connsiteX110" fmla="*/ 5829951 w 11269336"/>
              <a:gd name="connsiteY110" fmla="*/ 1934755 h 2323145"/>
              <a:gd name="connsiteX111" fmla="*/ 5765285 w 11269336"/>
              <a:gd name="connsiteY111" fmla="*/ 1941322 h 2323145"/>
              <a:gd name="connsiteX112" fmla="*/ 5734750 w 11269336"/>
              <a:gd name="connsiteY112" fmla="*/ 1939793 h 2323145"/>
              <a:gd name="connsiteX113" fmla="*/ 5733569 w 11269336"/>
              <a:gd name="connsiteY113" fmla="*/ 1940505 h 2323145"/>
              <a:gd name="connsiteX114" fmla="*/ 5730329 w 11269336"/>
              <a:gd name="connsiteY114" fmla="*/ 1937845 h 2323145"/>
              <a:gd name="connsiteX115" fmla="*/ 5724661 w 11269336"/>
              <a:gd name="connsiteY115" fmla="*/ 1937455 h 2323145"/>
              <a:gd name="connsiteX116" fmla="*/ 5710186 w 11269336"/>
              <a:gd name="connsiteY116" fmla="*/ 1941370 h 2323145"/>
              <a:gd name="connsiteX117" fmla="*/ 5704910 w 11269336"/>
              <a:gd name="connsiteY117" fmla="*/ 1943663 h 2323145"/>
              <a:gd name="connsiteX118" fmla="*/ 5696836 w 11269336"/>
              <a:gd name="connsiteY118" fmla="*/ 1945271 h 2323145"/>
              <a:gd name="connsiteX119" fmla="*/ 5696583 w 11269336"/>
              <a:gd name="connsiteY119" fmla="*/ 1945050 h 2323145"/>
              <a:gd name="connsiteX120" fmla="*/ 5689123 w 11269336"/>
              <a:gd name="connsiteY120" fmla="*/ 1947067 h 2323145"/>
              <a:gd name="connsiteX121" fmla="*/ 5653291 w 11269336"/>
              <a:gd name="connsiteY121" fmla="*/ 1960245 h 2323145"/>
              <a:gd name="connsiteX122" fmla="*/ 5599385 w 11269336"/>
              <a:gd name="connsiteY122" fmla="*/ 1945198 h 2323145"/>
              <a:gd name="connsiteX123" fmla="*/ 5578300 w 11269336"/>
              <a:gd name="connsiteY123" fmla="*/ 1944963 h 2323145"/>
              <a:gd name="connsiteX124" fmla="*/ 5566758 w 11269336"/>
              <a:gd name="connsiteY124" fmla="*/ 1943441 h 2323145"/>
              <a:gd name="connsiteX125" fmla="*/ 5565857 w 11269336"/>
              <a:gd name="connsiteY125" fmla="*/ 1942445 h 2323145"/>
              <a:gd name="connsiteX126" fmla="*/ 5531534 w 11269336"/>
              <a:gd name="connsiteY126" fmla="*/ 1955208 h 2323145"/>
              <a:gd name="connsiteX127" fmla="*/ 5526552 w 11269336"/>
              <a:gd name="connsiteY127" fmla="*/ 1954799 h 2323145"/>
              <a:gd name="connsiteX128" fmla="*/ 5504723 w 11269336"/>
              <a:gd name="connsiteY128" fmla="*/ 1965811 h 2323145"/>
              <a:gd name="connsiteX129" fmla="*/ 5493156 w 11269336"/>
              <a:gd name="connsiteY129" fmla="*/ 1970063 h 2323145"/>
              <a:gd name="connsiteX130" fmla="*/ 5490486 w 11269336"/>
              <a:gd name="connsiteY130" fmla="*/ 1974227 h 2323145"/>
              <a:gd name="connsiteX131" fmla="*/ 5473107 w 11269336"/>
              <a:gd name="connsiteY131" fmla="*/ 1979001 h 2323145"/>
              <a:gd name="connsiteX132" fmla="*/ 5470885 w 11269336"/>
              <a:gd name="connsiteY132" fmla="*/ 1978432 h 2323145"/>
              <a:gd name="connsiteX133" fmla="*/ 5457393 w 11269336"/>
              <a:gd name="connsiteY133" fmla="*/ 1986525 h 2323145"/>
              <a:gd name="connsiteX134" fmla="*/ 5447102 w 11269336"/>
              <a:gd name="connsiteY134" fmla="*/ 1998329 h 2323145"/>
              <a:gd name="connsiteX135" fmla="*/ 5159151 w 11269336"/>
              <a:gd name="connsiteY135" fmla="*/ 2029640 h 2323145"/>
              <a:gd name="connsiteX136" fmla="*/ 5041688 w 11269336"/>
              <a:gd name="connsiteY136" fmla="*/ 2022334 h 2323145"/>
              <a:gd name="connsiteX137" fmla="*/ 4860988 w 11269336"/>
              <a:gd name="connsiteY137" fmla="*/ 2135698 h 2323145"/>
              <a:gd name="connsiteX138" fmla="*/ 4807902 w 11269336"/>
              <a:gd name="connsiteY138" fmla="*/ 2138894 h 2323145"/>
              <a:gd name="connsiteX139" fmla="*/ 4765388 w 11269336"/>
              <a:gd name="connsiteY139" fmla="*/ 2162525 h 2323145"/>
              <a:gd name="connsiteX140" fmla="*/ 4745033 w 11269336"/>
              <a:gd name="connsiteY140" fmla="*/ 2158859 h 2323145"/>
              <a:gd name="connsiteX141" fmla="*/ 4741475 w 11269336"/>
              <a:gd name="connsiteY141" fmla="*/ 2157998 h 2323145"/>
              <a:gd name="connsiteX142" fmla="*/ 4728247 w 11269336"/>
              <a:gd name="connsiteY142" fmla="*/ 2159526 h 2323145"/>
              <a:gd name="connsiteX143" fmla="*/ 4723263 w 11269336"/>
              <a:gd name="connsiteY143" fmla="*/ 2153742 h 2323145"/>
              <a:gd name="connsiteX144" fmla="*/ 4702453 w 11269336"/>
              <a:gd name="connsiteY144" fmla="*/ 2151586 h 2323145"/>
              <a:gd name="connsiteX145" fmla="*/ 4678455 w 11269336"/>
              <a:gd name="connsiteY145" fmla="*/ 2156131 h 2323145"/>
              <a:gd name="connsiteX146" fmla="*/ 4593061 w 11269336"/>
              <a:gd name="connsiteY146" fmla="*/ 2171597 h 2323145"/>
              <a:gd name="connsiteX147" fmla="*/ 4579902 w 11269336"/>
              <a:gd name="connsiteY147" fmla="*/ 2177927 h 2323145"/>
              <a:gd name="connsiteX148" fmla="*/ 4533444 w 11269336"/>
              <a:gd name="connsiteY148" fmla="*/ 2181200 h 2323145"/>
              <a:gd name="connsiteX149" fmla="*/ 4492832 w 11269336"/>
              <a:gd name="connsiteY149" fmla="*/ 2188033 h 2323145"/>
              <a:gd name="connsiteX150" fmla="*/ 4467257 w 11269336"/>
              <a:gd name="connsiteY150" fmla="*/ 2196121 h 2323145"/>
              <a:gd name="connsiteX151" fmla="*/ 4459937 w 11269336"/>
              <a:gd name="connsiteY151" fmla="*/ 2195182 h 2323145"/>
              <a:gd name="connsiteX152" fmla="*/ 4433312 w 11269336"/>
              <a:gd name="connsiteY152" fmla="*/ 2199004 h 2323145"/>
              <a:gd name="connsiteX153" fmla="*/ 4420601 w 11269336"/>
              <a:gd name="connsiteY153" fmla="*/ 2205158 h 2323145"/>
              <a:gd name="connsiteX154" fmla="*/ 4405765 w 11269336"/>
              <a:gd name="connsiteY154" fmla="*/ 2199902 h 2323145"/>
              <a:gd name="connsiteX155" fmla="*/ 4401354 w 11269336"/>
              <a:gd name="connsiteY155" fmla="*/ 2194745 h 2323145"/>
              <a:gd name="connsiteX156" fmla="*/ 4383151 w 11269336"/>
              <a:gd name="connsiteY156" fmla="*/ 2201140 h 2323145"/>
              <a:gd name="connsiteX157" fmla="*/ 4366646 w 11269336"/>
              <a:gd name="connsiteY157" fmla="*/ 2198564 h 2323145"/>
              <a:gd name="connsiteX158" fmla="*/ 4354009 w 11269336"/>
              <a:gd name="connsiteY158" fmla="*/ 2204984 h 2323145"/>
              <a:gd name="connsiteX159" fmla="*/ 4348284 w 11269336"/>
              <a:gd name="connsiteY159" fmla="*/ 2205270 h 2323145"/>
              <a:gd name="connsiteX160" fmla="*/ 4333906 w 11269336"/>
              <a:gd name="connsiteY160" fmla="*/ 2205251 h 2323145"/>
              <a:gd name="connsiteX161" fmla="*/ 4308819 w 11269336"/>
              <a:gd name="connsiteY161" fmla="*/ 2203822 h 2323145"/>
              <a:gd name="connsiteX162" fmla="*/ 4301210 w 11269336"/>
              <a:gd name="connsiteY162" fmla="*/ 2204456 h 2323145"/>
              <a:gd name="connsiteX163" fmla="*/ 4283095 w 11269336"/>
              <a:gd name="connsiteY163" fmla="*/ 2198177 h 2323145"/>
              <a:gd name="connsiteX164" fmla="*/ 4250119 w 11269336"/>
              <a:gd name="connsiteY164" fmla="*/ 2196342 h 2323145"/>
              <a:gd name="connsiteX165" fmla="*/ 4189203 w 11269336"/>
              <a:gd name="connsiteY165" fmla="*/ 2178994 h 2323145"/>
              <a:gd name="connsiteX166" fmla="*/ 4154035 w 11269336"/>
              <a:gd name="connsiteY166" fmla="*/ 2171950 h 2323145"/>
              <a:gd name="connsiteX167" fmla="*/ 4129569 w 11269336"/>
              <a:gd name="connsiteY167" fmla="*/ 2163850 h 2323145"/>
              <a:gd name="connsiteX168" fmla="*/ 4061250 w 11269336"/>
              <a:gd name="connsiteY168" fmla="*/ 2159236 h 2323145"/>
              <a:gd name="connsiteX169" fmla="*/ 3945480 w 11269336"/>
              <a:gd name="connsiteY169" fmla="*/ 2158279 h 2323145"/>
              <a:gd name="connsiteX170" fmla="*/ 3921468 w 11269336"/>
              <a:gd name="connsiteY170" fmla="*/ 2156588 h 2323145"/>
              <a:gd name="connsiteX171" fmla="*/ 3903348 w 11269336"/>
              <a:gd name="connsiteY171" fmla="*/ 2149220 h 2323145"/>
              <a:gd name="connsiteX172" fmla="*/ 3901342 w 11269336"/>
              <a:gd name="connsiteY172" fmla="*/ 2142355 h 2323145"/>
              <a:gd name="connsiteX173" fmla="*/ 3888539 w 11269336"/>
              <a:gd name="connsiteY173" fmla="*/ 2140476 h 2323145"/>
              <a:gd name="connsiteX174" fmla="*/ 3885662 w 11269336"/>
              <a:gd name="connsiteY174" fmla="*/ 2138740 h 2323145"/>
              <a:gd name="connsiteX175" fmla="*/ 3868627 w 11269336"/>
              <a:gd name="connsiteY175" fmla="*/ 2130023 h 2323145"/>
              <a:gd name="connsiteX176" fmla="*/ 3819177 w 11269336"/>
              <a:gd name="connsiteY176" fmla="*/ 2142111 h 2323145"/>
              <a:gd name="connsiteX177" fmla="*/ 3769100 w 11269336"/>
              <a:gd name="connsiteY177" fmla="*/ 2131731 h 2323145"/>
              <a:gd name="connsiteX178" fmla="*/ 3562752 w 11269336"/>
              <a:gd name="connsiteY178" fmla="*/ 2131785 h 2323145"/>
              <a:gd name="connsiteX179" fmla="*/ 3541402 w 11269336"/>
              <a:gd name="connsiteY179" fmla="*/ 2106821 h 2323145"/>
              <a:gd name="connsiteX180" fmla="*/ 3365341 w 11269336"/>
              <a:gd name="connsiteY180" fmla="*/ 2077638 h 2323145"/>
              <a:gd name="connsiteX181" fmla="*/ 3170922 w 11269336"/>
              <a:gd name="connsiteY181" fmla="*/ 2115957 h 2323145"/>
              <a:gd name="connsiteX182" fmla="*/ 3156256 w 11269336"/>
              <a:gd name="connsiteY182" fmla="*/ 2124773 h 2323145"/>
              <a:gd name="connsiteX183" fmla="*/ 3140298 w 11269336"/>
              <a:gd name="connsiteY183" fmla="*/ 2129182 h 2323145"/>
              <a:gd name="connsiteX184" fmla="*/ 3138514 w 11269336"/>
              <a:gd name="connsiteY184" fmla="*/ 2128069 h 2323145"/>
              <a:gd name="connsiteX185" fmla="*/ 3120467 w 11269336"/>
              <a:gd name="connsiteY185" fmla="*/ 2128281 h 2323145"/>
              <a:gd name="connsiteX186" fmla="*/ 3116175 w 11269336"/>
              <a:gd name="connsiteY186" fmla="*/ 2131633 h 2323145"/>
              <a:gd name="connsiteX187" fmla="*/ 3103685 w 11269336"/>
              <a:gd name="connsiteY187" fmla="*/ 2132814 h 2323145"/>
              <a:gd name="connsiteX188" fmla="*/ 3078794 w 11269336"/>
              <a:gd name="connsiteY188" fmla="*/ 2137935 h 2323145"/>
              <a:gd name="connsiteX189" fmla="*/ 3074407 w 11269336"/>
              <a:gd name="connsiteY189" fmla="*/ 2136274 h 2323145"/>
              <a:gd name="connsiteX190" fmla="*/ 3037285 w 11269336"/>
              <a:gd name="connsiteY190" fmla="*/ 2139919 h 2323145"/>
              <a:gd name="connsiteX191" fmla="*/ 3036901 w 11269336"/>
              <a:gd name="connsiteY191" fmla="*/ 2138726 h 2323145"/>
              <a:gd name="connsiteX192" fmla="*/ 3026996 w 11269336"/>
              <a:gd name="connsiteY192" fmla="*/ 2134322 h 2323145"/>
              <a:gd name="connsiteX193" fmla="*/ 3007772 w 11269336"/>
              <a:gd name="connsiteY193" fmla="*/ 2128742 h 2323145"/>
              <a:gd name="connsiteX194" fmla="*/ 2965030 w 11269336"/>
              <a:gd name="connsiteY194" fmla="*/ 2100494 h 2323145"/>
              <a:gd name="connsiteX195" fmla="*/ 2926342 w 11269336"/>
              <a:gd name="connsiteY195" fmla="*/ 2104155 h 2323145"/>
              <a:gd name="connsiteX196" fmla="*/ 2918608 w 11269336"/>
              <a:gd name="connsiteY196" fmla="*/ 2104215 h 2323145"/>
              <a:gd name="connsiteX197" fmla="*/ 2918475 w 11269336"/>
              <a:gd name="connsiteY197" fmla="*/ 2103937 h 2323145"/>
              <a:gd name="connsiteX198" fmla="*/ 2910360 w 11269336"/>
              <a:gd name="connsiteY198" fmla="*/ 2103444 h 2323145"/>
              <a:gd name="connsiteX199" fmla="*/ 2904507 w 11269336"/>
              <a:gd name="connsiteY199" fmla="*/ 2104326 h 2323145"/>
              <a:gd name="connsiteX200" fmla="*/ 2889503 w 11269336"/>
              <a:gd name="connsiteY200" fmla="*/ 2104443 h 2323145"/>
              <a:gd name="connsiteX201" fmla="*/ 2884480 w 11269336"/>
              <a:gd name="connsiteY201" fmla="*/ 2102626 h 2323145"/>
              <a:gd name="connsiteX202" fmla="*/ 2882689 w 11269336"/>
              <a:gd name="connsiteY202" fmla="*/ 2099228 h 2323145"/>
              <a:gd name="connsiteX203" fmla="*/ 2881291 w 11269336"/>
              <a:gd name="connsiteY203" fmla="*/ 2099618 h 2323145"/>
              <a:gd name="connsiteX204" fmla="*/ 2853979 w 11269336"/>
              <a:gd name="connsiteY204" fmla="*/ 2090388 h 2323145"/>
              <a:gd name="connsiteX205" fmla="*/ 2791790 w 11269336"/>
              <a:gd name="connsiteY205" fmla="*/ 2080332 h 2323145"/>
              <a:gd name="connsiteX206" fmla="*/ 2755844 w 11269336"/>
              <a:gd name="connsiteY206" fmla="*/ 2078874 h 2323145"/>
              <a:gd name="connsiteX207" fmla="*/ 2657742 w 11269336"/>
              <a:gd name="connsiteY207" fmla="*/ 2070179 h 2323145"/>
              <a:gd name="connsiteX208" fmla="*/ 2559549 w 11269336"/>
              <a:gd name="connsiteY208" fmla="*/ 2057873 h 2323145"/>
              <a:gd name="connsiteX209" fmla="*/ 2512054 w 11269336"/>
              <a:gd name="connsiteY209" fmla="*/ 2031671 h 2323145"/>
              <a:gd name="connsiteX210" fmla="*/ 2506437 w 11269336"/>
              <a:gd name="connsiteY210" fmla="*/ 2030918 h 2323145"/>
              <a:gd name="connsiteX211" fmla="*/ 2491752 w 11269336"/>
              <a:gd name="connsiteY211" fmla="*/ 2033906 h 2323145"/>
              <a:gd name="connsiteX212" fmla="*/ 2486338 w 11269336"/>
              <a:gd name="connsiteY212" fmla="*/ 2035862 h 2323145"/>
              <a:gd name="connsiteX213" fmla="*/ 2478186 w 11269336"/>
              <a:gd name="connsiteY213" fmla="*/ 2036953 h 2323145"/>
              <a:gd name="connsiteX214" fmla="*/ 2477950 w 11269336"/>
              <a:gd name="connsiteY214" fmla="*/ 2036715 h 2323145"/>
              <a:gd name="connsiteX215" fmla="*/ 2470381 w 11269336"/>
              <a:gd name="connsiteY215" fmla="*/ 2038256 h 2323145"/>
              <a:gd name="connsiteX216" fmla="*/ 2433781 w 11269336"/>
              <a:gd name="connsiteY216" fmla="*/ 2049140 h 2323145"/>
              <a:gd name="connsiteX217" fmla="*/ 2381172 w 11269336"/>
              <a:gd name="connsiteY217" fmla="*/ 2030645 h 2323145"/>
              <a:gd name="connsiteX218" fmla="*/ 2360198 w 11269336"/>
              <a:gd name="connsiteY218" fmla="*/ 2029059 h 2323145"/>
              <a:gd name="connsiteX219" fmla="*/ 2348815 w 11269336"/>
              <a:gd name="connsiteY219" fmla="*/ 2026798 h 2323145"/>
              <a:gd name="connsiteX220" fmla="*/ 2347988 w 11269336"/>
              <a:gd name="connsiteY220" fmla="*/ 2025745 h 2323145"/>
              <a:gd name="connsiteX221" fmla="*/ 2312920 w 11269336"/>
              <a:gd name="connsiteY221" fmla="*/ 2036311 h 2323145"/>
              <a:gd name="connsiteX222" fmla="*/ 2307986 w 11269336"/>
              <a:gd name="connsiteY222" fmla="*/ 2035583 h 2323145"/>
              <a:gd name="connsiteX223" fmla="*/ 2285481 w 11269336"/>
              <a:gd name="connsiteY223" fmla="*/ 2045197 h 2323145"/>
              <a:gd name="connsiteX224" fmla="*/ 2273666 w 11269336"/>
              <a:gd name="connsiteY224" fmla="*/ 2048710 h 2323145"/>
              <a:gd name="connsiteX225" fmla="*/ 2270719 w 11269336"/>
              <a:gd name="connsiteY225" fmla="*/ 2052702 h 2323145"/>
              <a:gd name="connsiteX226" fmla="*/ 2253080 w 11269336"/>
              <a:gd name="connsiteY226" fmla="*/ 2056363 h 2323145"/>
              <a:gd name="connsiteX227" fmla="*/ 2250906 w 11269336"/>
              <a:gd name="connsiteY227" fmla="*/ 2055654 h 2323145"/>
              <a:gd name="connsiteX228" fmla="*/ 2236905 w 11269336"/>
              <a:gd name="connsiteY228" fmla="*/ 2062882 h 2323145"/>
              <a:gd name="connsiteX229" fmla="*/ 2225830 w 11269336"/>
              <a:gd name="connsiteY229" fmla="*/ 2074027 h 2323145"/>
              <a:gd name="connsiteX230" fmla="*/ 2073776 w 11269336"/>
              <a:gd name="connsiteY230" fmla="*/ 2089244 h 2323145"/>
              <a:gd name="connsiteX231" fmla="*/ 1948256 w 11269336"/>
              <a:gd name="connsiteY231" fmla="*/ 2146616 h 2323145"/>
              <a:gd name="connsiteX232" fmla="*/ 1865582 w 11269336"/>
              <a:gd name="connsiteY232" fmla="*/ 2153738 h 2323145"/>
              <a:gd name="connsiteX233" fmla="*/ 1835210 w 11269336"/>
              <a:gd name="connsiteY233" fmla="*/ 2134244 h 2323145"/>
              <a:gd name="connsiteX234" fmla="*/ 1632661 w 11269336"/>
              <a:gd name="connsiteY234" fmla="*/ 2173882 h 2323145"/>
              <a:gd name="connsiteX235" fmla="*/ 1579590 w 11269336"/>
              <a:gd name="connsiteY235" fmla="*/ 2173680 h 2323145"/>
              <a:gd name="connsiteX236" fmla="*/ 1535601 w 11269336"/>
              <a:gd name="connsiteY236" fmla="*/ 2194590 h 2323145"/>
              <a:gd name="connsiteX237" fmla="*/ 1515594 w 11269336"/>
              <a:gd name="connsiteY237" fmla="*/ 2189622 h 2323145"/>
              <a:gd name="connsiteX238" fmla="*/ 1512113 w 11269336"/>
              <a:gd name="connsiteY238" fmla="*/ 2188534 h 2323145"/>
              <a:gd name="connsiteX239" fmla="*/ 1498838 w 11269336"/>
              <a:gd name="connsiteY239" fmla="*/ 2189213 h 2323145"/>
              <a:gd name="connsiteX240" fmla="*/ 1494279 w 11269336"/>
              <a:gd name="connsiteY240" fmla="*/ 2183112 h 2323145"/>
              <a:gd name="connsiteX241" fmla="*/ 1473714 w 11269336"/>
              <a:gd name="connsiteY241" fmla="*/ 2179625 h 2323145"/>
              <a:gd name="connsiteX242" fmla="*/ 1449503 w 11269336"/>
              <a:gd name="connsiteY242" fmla="*/ 2182633 h 2323145"/>
              <a:gd name="connsiteX243" fmla="*/ 1266687 w 11269336"/>
              <a:gd name="connsiteY243" fmla="*/ 2212688 h 2323145"/>
              <a:gd name="connsiteX244" fmla="*/ 1239614 w 11269336"/>
              <a:gd name="connsiteY244" fmla="*/ 2209727 h 2323145"/>
              <a:gd name="connsiteX245" fmla="*/ 1202436 w 11269336"/>
              <a:gd name="connsiteY245" fmla="*/ 2209817 h 2323145"/>
              <a:gd name="connsiteX246" fmla="*/ 1136097 w 11269336"/>
              <a:gd name="connsiteY246" fmla="*/ 2205112 h 2323145"/>
              <a:gd name="connsiteX247" fmla="*/ 988232 w 11269336"/>
              <a:gd name="connsiteY247" fmla="*/ 2235635 h 2323145"/>
              <a:gd name="connsiteX248" fmla="*/ 981959 w 11269336"/>
              <a:gd name="connsiteY248" fmla="*/ 2231607 h 2323145"/>
              <a:gd name="connsiteX249" fmla="*/ 938600 w 11269336"/>
              <a:gd name="connsiteY249" fmla="*/ 2238113 h 2323145"/>
              <a:gd name="connsiteX250" fmla="*/ 791788 w 11269336"/>
              <a:gd name="connsiteY250" fmla="*/ 2293224 h 2323145"/>
              <a:gd name="connsiteX251" fmla="*/ 706914 w 11269336"/>
              <a:gd name="connsiteY251" fmla="*/ 2305046 h 2323145"/>
              <a:gd name="connsiteX252" fmla="*/ 675971 w 11269336"/>
              <a:gd name="connsiteY252" fmla="*/ 2304030 h 2323145"/>
              <a:gd name="connsiteX253" fmla="*/ 624180 w 11269336"/>
              <a:gd name="connsiteY253" fmla="*/ 2302650 h 2323145"/>
              <a:gd name="connsiteX254" fmla="*/ 583453 w 11269336"/>
              <a:gd name="connsiteY254" fmla="*/ 2288788 h 2323145"/>
              <a:gd name="connsiteX255" fmla="*/ 540946 w 11269336"/>
              <a:gd name="connsiteY255" fmla="*/ 2292721 h 2323145"/>
              <a:gd name="connsiteX256" fmla="*/ 533680 w 11269336"/>
              <a:gd name="connsiteY256" fmla="*/ 2310233 h 2323145"/>
              <a:gd name="connsiteX257" fmla="*/ 487366 w 11269336"/>
              <a:gd name="connsiteY257" fmla="*/ 2309053 h 2323145"/>
              <a:gd name="connsiteX258" fmla="*/ 416820 w 11269336"/>
              <a:gd name="connsiteY258" fmla="*/ 2305443 h 2323145"/>
              <a:gd name="connsiteX259" fmla="*/ 376805 w 11269336"/>
              <a:gd name="connsiteY259" fmla="*/ 2307647 h 2323145"/>
              <a:gd name="connsiteX260" fmla="*/ 266777 w 11269336"/>
              <a:gd name="connsiteY260" fmla="*/ 2309012 h 2323145"/>
              <a:gd name="connsiteX261" fmla="*/ 156013 w 11269336"/>
              <a:gd name="connsiteY261" fmla="*/ 2306832 h 2323145"/>
              <a:gd name="connsiteX262" fmla="*/ 87258 w 11269336"/>
              <a:gd name="connsiteY262" fmla="*/ 2285511 h 2323145"/>
              <a:gd name="connsiteX263" fmla="*/ 23798 w 11269336"/>
              <a:gd name="connsiteY263" fmla="*/ 2281822 h 2323145"/>
              <a:gd name="connsiteX264" fmla="*/ 0 w 11269336"/>
              <a:gd name="connsiteY264" fmla="*/ 2285369 h 2323145"/>
              <a:gd name="connsiteX265" fmla="*/ 0 w 11269336"/>
              <a:gd name="connsiteY26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8977138 w 11269336"/>
              <a:gd name="connsiteY22" fmla="*/ 774970 h 2323145"/>
              <a:gd name="connsiteX23" fmla="*/ 9070855 w 11269336"/>
              <a:gd name="connsiteY23" fmla="*/ 794621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882654 w 11269336"/>
              <a:gd name="connsiteY29" fmla="*/ 892768 h 2323145"/>
              <a:gd name="connsiteX30" fmla="*/ 8795998 w 11269336"/>
              <a:gd name="connsiteY30" fmla="*/ 863337 h 2323145"/>
              <a:gd name="connsiteX31" fmla="*/ 8776970 w 11269336"/>
              <a:gd name="connsiteY31" fmla="*/ 885177 h 2323145"/>
              <a:gd name="connsiteX32" fmla="*/ 8755719 w 11269336"/>
              <a:gd name="connsiteY32" fmla="*/ 889754 h 2323145"/>
              <a:gd name="connsiteX33" fmla="*/ 8743257 w 11269336"/>
              <a:gd name="connsiteY33" fmla="*/ 904723 h 2323145"/>
              <a:gd name="connsiteX34" fmla="*/ 8721366 w 11269336"/>
              <a:gd name="connsiteY34" fmla="*/ 904711 h 2323145"/>
              <a:gd name="connsiteX35" fmla="*/ 8678353 w 11269336"/>
              <a:gd name="connsiteY35" fmla="*/ 926318 h 2323145"/>
              <a:gd name="connsiteX36" fmla="*/ 8636849 w 11269336"/>
              <a:gd name="connsiteY36" fmla="*/ 937900 h 2323145"/>
              <a:gd name="connsiteX37" fmla="*/ 8620213 w 11269336"/>
              <a:gd name="connsiteY37" fmla="*/ 943068 h 2323145"/>
              <a:gd name="connsiteX38" fmla="*/ 8612581 w 11269336"/>
              <a:gd name="connsiteY38" fmla="*/ 952695 h 2323145"/>
              <a:gd name="connsiteX39" fmla="*/ 8589038 w 11269336"/>
              <a:gd name="connsiteY39" fmla="*/ 963892 h 2323145"/>
              <a:gd name="connsiteX40" fmla="*/ 8579950 w 11269336"/>
              <a:gd name="connsiteY40" fmla="*/ 960899 h 2323145"/>
              <a:gd name="connsiteX41" fmla="*/ 8579319 w 11269336"/>
              <a:gd name="connsiteY41" fmla="*/ 965630 h 2323145"/>
              <a:gd name="connsiteX42" fmla="*/ 8547429 w 11269336"/>
              <a:gd name="connsiteY42" fmla="*/ 984506 h 2323145"/>
              <a:gd name="connsiteX43" fmla="*/ 8478704 w 11269336"/>
              <a:gd name="connsiteY43" fmla="*/ 1025490 h 2323145"/>
              <a:gd name="connsiteX44" fmla="*/ 8461421 w 11269336"/>
              <a:gd name="connsiteY44" fmla="*/ 1035512 h 2323145"/>
              <a:gd name="connsiteX45" fmla="*/ 8445003 w 11269336"/>
              <a:gd name="connsiteY45" fmla="*/ 1036851 h 2323145"/>
              <a:gd name="connsiteX46" fmla="*/ 8357350 w 11269336"/>
              <a:gd name="connsiteY46" fmla="*/ 1060213 h 2323145"/>
              <a:gd name="connsiteX47" fmla="*/ 8335565 w 11269336"/>
              <a:gd name="connsiteY47" fmla="*/ 1061151 h 2323145"/>
              <a:gd name="connsiteX48" fmla="*/ 8325267 w 11269336"/>
              <a:gd name="connsiteY48" fmla="*/ 1055919 h 2323145"/>
              <a:gd name="connsiteX49" fmla="*/ 8293586 w 11269336"/>
              <a:gd name="connsiteY49" fmla="*/ 1076144 h 2323145"/>
              <a:gd name="connsiteX50" fmla="*/ 8242405 w 11269336"/>
              <a:gd name="connsiteY50" fmla="*/ 1095960 h 2323145"/>
              <a:gd name="connsiteX51" fmla="*/ 8197391 w 11269336"/>
              <a:gd name="connsiteY51" fmla="*/ 1107746 h 2323145"/>
              <a:gd name="connsiteX52" fmla="*/ 8081474 w 11269336"/>
              <a:gd name="connsiteY52" fmla="*/ 1130125 h 2323145"/>
              <a:gd name="connsiteX53" fmla="*/ 8053585 w 11269336"/>
              <a:gd name="connsiteY53" fmla="*/ 1129169 h 2323145"/>
              <a:gd name="connsiteX54" fmla="*/ 8038422 w 11269336"/>
              <a:gd name="connsiteY54" fmla="*/ 1119092 h 2323145"/>
              <a:gd name="connsiteX55" fmla="*/ 8029450 w 11269336"/>
              <a:gd name="connsiteY55" fmla="*/ 1125592 h 2323145"/>
              <a:gd name="connsiteX56" fmla="*/ 7959552 w 11269336"/>
              <a:gd name="connsiteY56" fmla="*/ 1140188 h 2323145"/>
              <a:gd name="connsiteX57" fmla="*/ 7914188 w 11269336"/>
              <a:gd name="connsiteY57" fmla="*/ 1150862 h 2323145"/>
              <a:gd name="connsiteX58" fmla="*/ 7914918 w 11269336"/>
              <a:gd name="connsiteY58" fmla="*/ 1168758 h 2323145"/>
              <a:gd name="connsiteX59" fmla="*/ 7875510 w 11269336"/>
              <a:gd name="connsiteY59" fmla="*/ 1183153 h 2323145"/>
              <a:gd name="connsiteX60" fmla="*/ 7829932 w 11269336"/>
              <a:gd name="connsiteY60" fmla="*/ 1180782 h 2323145"/>
              <a:gd name="connsiteX61" fmla="*/ 7779182 w 11269336"/>
              <a:gd name="connsiteY61" fmla="*/ 1192665 h 2323145"/>
              <a:gd name="connsiteX62" fmla="*/ 7748774 w 11269336"/>
              <a:gd name="connsiteY62" fmla="*/ 1199586 h 2323145"/>
              <a:gd name="connsiteX63" fmla="*/ 7671846 w 11269336"/>
              <a:gd name="connsiteY63" fmla="*/ 1231966 h 2323145"/>
              <a:gd name="connsiteX64" fmla="*/ 7554146 w 11269336"/>
              <a:gd name="connsiteY64" fmla="*/ 1319748 h 2323145"/>
              <a:gd name="connsiteX65" fmla="*/ 7515052 w 11269336"/>
              <a:gd name="connsiteY65" fmla="*/ 1336718 h 2323145"/>
              <a:gd name="connsiteX66" fmla="*/ 7507193 w 11269336"/>
              <a:gd name="connsiteY66" fmla="*/ 1334617 h 2323145"/>
              <a:gd name="connsiteX67" fmla="*/ 7461694 w 11269336"/>
              <a:gd name="connsiteY67" fmla="*/ 1375866 h 2323145"/>
              <a:gd name="connsiteX68" fmla="*/ 7377571 w 11269336"/>
              <a:gd name="connsiteY68" fmla="*/ 1400128 h 2323145"/>
              <a:gd name="connsiteX69" fmla="*/ 7311261 w 11269336"/>
              <a:gd name="connsiteY69" fmla="*/ 1412652 h 2323145"/>
              <a:gd name="connsiteX70" fmla="*/ 7275307 w 11269336"/>
              <a:gd name="connsiteY70" fmla="*/ 1422171 h 2323145"/>
              <a:gd name="connsiteX71" fmla="*/ 7247783 w 11269336"/>
              <a:gd name="connsiteY71" fmla="*/ 1426330 h 2323145"/>
              <a:gd name="connsiteX72" fmla="*/ 7185047 w 11269336"/>
              <a:gd name="connsiteY72" fmla="*/ 1451812 h 2323145"/>
              <a:gd name="connsiteX73" fmla="*/ 7084117 w 11269336"/>
              <a:gd name="connsiteY73" fmla="*/ 1500281 h 2323145"/>
              <a:gd name="connsiteX74" fmla="*/ 7062011 w 11269336"/>
              <a:gd name="connsiteY74" fmla="*/ 1509183 h 2323145"/>
              <a:gd name="connsiteX75" fmla="*/ 7040555 w 11269336"/>
              <a:gd name="connsiteY75" fmla="*/ 1511207 h 2323145"/>
              <a:gd name="connsiteX76" fmla="*/ 7033438 w 11269336"/>
              <a:gd name="connsiteY76" fmla="*/ 1506772 h 2323145"/>
              <a:gd name="connsiteX77" fmla="*/ 7020886 w 11269336"/>
              <a:gd name="connsiteY77" fmla="*/ 1510764 h 2323145"/>
              <a:gd name="connsiteX78" fmla="*/ 7017033 w 11269336"/>
              <a:gd name="connsiteY78" fmla="*/ 1510650 h 2323145"/>
              <a:gd name="connsiteX79" fmla="*/ 6995460 w 11269336"/>
              <a:gd name="connsiteY79" fmla="*/ 1511173 h 2323145"/>
              <a:gd name="connsiteX80" fmla="*/ 6962144 w 11269336"/>
              <a:gd name="connsiteY80" fmla="*/ 1541508 h 2323145"/>
              <a:gd name="connsiteX81" fmla="*/ 6910674 w 11269336"/>
              <a:gd name="connsiteY81" fmla="*/ 1554793 h 2323145"/>
              <a:gd name="connsiteX82" fmla="*/ 6732152 w 11269336"/>
              <a:gd name="connsiteY82" fmla="*/ 1642538 h 2323145"/>
              <a:gd name="connsiteX83" fmla="*/ 6694106 w 11269336"/>
              <a:gd name="connsiteY83" fmla="*/ 1632377 h 2323145"/>
              <a:gd name="connsiteX84" fmla="*/ 6617223 w 11269336"/>
              <a:gd name="connsiteY84" fmla="*/ 1659889 h 2323145"/>
              <a:gd name="connsiteX85" fmla="*/ 6521138 w 11269336"/>
              <a:gd name="connsiteY85" fmla="*/ 1744340 h 2323145"/>
              <a:gd name="connsiteX86" fmla="*/ 6380677 w 11269336"/>
              <a:gd name="connsiteY86" fmla="*/ 1796883 h 2323145"/>
              <a:gd name="connsiteX87" fmla="*/ 6374897 w 11269336"/>
              <a:gd name="connsiteY87" fmla="*/ 1809910 h 2323145"/>
              <a:gd name="connsiteX88" fmla="*/ 6364545 w 11269336"/>
              <a:gd name="connsiteY88" fmla="*/ 1820090 h 2323145"/>
              <a:gd name="connsiteX89" fmla="*/ 6362126 w 11269336"/>
              <a:gd name="connsiteY89" fmla="*/ 1819991 h 2323145"/>
              <a:gd name="connsiteX90" fmla="*/ 6346673 w 11269336"/>
              <a:gd name="connsiteY90" fmla="*/ 1827824 h 2323145"/>
              <a:gd name="connsiteX91" fmla="*/ 6345588 w 11269336"/>
              <a:gd name="connsiteY91" fmla="*/ 1832232 h 2323145"/>
              <a:gd name="connsiteX92" fmla="*/ 6335708 w 11269336"/>
              <a:gd name="connsiteY92" fmla="*/ 1838451 h 2323145"/>
              <a:gd name="connsiteX93" fmla="*/ 6318182 w 11269336"/>
              <a:gd name="connsiteY93" fmla="*/ 1852975 h 2323145"/>
              <a:gd name="connsiteX94" fmla="*/ 6313084 w 11269336"/>
              <a:gd name="connsiteY94" fmla="*/ 1853561 h 2323145"/>
              <a:gd name="connsiteX95" fmla="*/ 6283816 w 11269336"/>
              <a:gd name="connsiteY95" fmla="*/ 1872148 h 2323145"/>
              <a:gd name="connsiteX96" fmla="*/ 6282550 w 11269336"/>
              <a:gd name="connsiteY96" fmla="*/ 1871392 h 2323145"/>
              <a:gd name="connsiteX97" fmla="*/ 6270527 w 11269336"/>
              <a:gd name="connsiteY97" fmla="*/ 1872208 h 2323145"/>
              <a:gd name="connsiteX98" fmla="*/ 6249518 w 11269336"/>
              <a:gd name="connsiteY98" fmla="*/ 1876079 h 2323145"/>
              <a:gd name="connsiteX99" fmla="*/ 6190386 w 11269336"/>
              <a:gd name="connsiteY99" fmla="*/ 1872478 h 2323145"/>
              <a:gd name="connsiteX100" fmla="*/ 6159777 w 11269336"/>
              <a:gd name="connsiteY100" fmla="*/ 1891745 h 2323145"/>
              <a:gd name="connsiteX101" fmla="*/ 6153131 w 11269336"/>
              <a:gd name="connsiteY101" fmla="*/ 1895079 h 2323145"/>
              <a:gd name="connsiteX102" fmla="*/ 6152798 w 11269336"/>
              <a:gd name="connsiteY102" fmla="*/ 1894920 h 2323145"/>
              <a:gd name="connsiteX103" fmla="*/ 6145388 w 11269336"/>
              <a:gd name="connsiteY103" fmla="*/ 1897990 h 2323145"/>
              <a:gd name="connsiteX104" fmla="*/ 6141014 w 11269336"/>
              <a:gd name="connsiteY104" fmla="*/ 1901155 h 2323145"/>
              <a:gd name="connsiteX105" fmla="*/ 6128122 w 11269336"/>
              <a:gd name="connsiteY105" fmla="*/ 1907623 h 2323145"/>
              <a:gd name="connsiteX106" fmla="*/ 6122351 w 11269336"/>
              <a:gd name="connsiteY106" fmla="*/ 1908359 h 2323145"/>
              <a:gd name="connsiteX107" fmla="*/ 6064750 w 11269336"/>
              <a:gd name="connsiteY107" fmla="*/ 1896394 h 2323145"/>
              <a:gd name="connsiteX108" fmla="*/ 5964230 w 11269336"/>
              <a:gd name="connsiteY108" fmla="*/ 1910038 h 2323145"/>
              <a:gd name="connsiteX109" fmla="*/ 5865399 w 11269336"/>
              <a:gd name="connsiteY109" fmla="*/ 1926966 h 2323145"/>
              <a:gd name="connsiteX110" fmla="*/ 5829951 w 11269336"/>
              <a:gd name="connsiteY110" fmla="*/ 1934755 h 2323145"/>
              <a:gd name="connsiteX111" fmla="*/ 5765285 w 11269336"/>
              <a:gd name="connsiteY111" fmla="*/ 1941322 h 2323145"/>
              <a:gd name="connsiteX112" fmla="*/ 5734750 w 11269336"/>
              <a:gd name="connsiteY112" fmla="*/ 1939793 h 2323145"/>
              <a:gd name="connsiteX113" fmla="*/ 5733569 w 11269336"/>
              <a:gd name="connsiteY113" fmla="*/ 1940505 h 2323145"/>
              <a:gd name="connsiteX114" fmla="*/ 5730329 w 11269336"/>
              <a:gd name="connsiteY114" fmla="*/ 1937845 h 2323145"/>
              <a:gd name="connsiteX115" fmla="*/ 5724661 w 11269336"/>
              <a:gd name="connsiteY115" fmla="*/ 1937455 h 2323145"/>
              <a:gd name="connsiteX116" fmla="*/ 5710186 w 11269336"/>
              <a:gd name="connsiteY116" fmla="*/ 1941370 h 2323145"/>
              <a:gd name="connsiteX117" fmla="*/ 5704910 w 11269336"/>
              <a:gd name="connsiteY117" fmla="*/ 1943663 h 2323145"/>
              <a:gd name="connsiteX118" fmla="*/ 5696836 w 11269336"/>
              <a:gd name="connsiteY118" fmla="*/ 1945271 h 2323145"/>
              <a:gd name="connsiteX119" fmla="*/ 5696583 w 11269336"/>
              <a:gd name="connsiteY119" fmla="*/ 1945050 h 2323145"/>
              <a:gd name="connsiteX120" fmla="*/ 5689123 w 11269336"/>
              <a:gd name="connsiteY120" fmla="*/ 1947067 h 2323145"/>
              <a:gd name="connsiteX121" fmla="*/ 5653291 w 11269336"/>
              <a:gd name="connsiteY121" fmla="*/ 1960245 h 2323145"/>
              <a:gd name="connsiteX122" fmla="*/ 5599385 w 11269336"/>
              <a:gd name="connsiteY122" fmla="*/ 1945198 h 2323145"/>
              <a:gd name="connsiteX123" fmla="*/ 5578300 w 11269336"/>
              <a:gd name="connsiteY123" fmla="*/ 1944963 h 2323145"/>
              <a:gd name="connsiteX124" fmla="*/ 5566758 w 11269336"/>
              <a:gd name="connsiteY124" fmla="*/ 1943441 h 2323145"/>
              <a:gd name="connsiteX125" fmla="*/ 5565857 w 11269336"/>
              <a:gd name="connsiteY125" fmla="*/ 1942445 h 2323145"/>
              <a:gd name="connsiteX126" fmla="*/ 5531534 w 11269336"/>
              <a:gd name="connsiteY126" fmla="*/ 1955208 h 2323145"/>
              <a:gd name="connsiteX127" fmla="*/ 5526552 w 11269336"/>
              <a:gd name="connsiteY127" fmla="*/ 1954799 h 2323145"/>
              <a:gd name="connsiteX128" fmla="*/ 5504723 w 11269336"/>
              <a:gd name="connsiteY128" fmla="*/ 1965811 h 2323145"/>
              <a:gd name="connsiteX129" fmla="*/ 5493156 w 11269336"/>
              <a:gd name="connsiteY129" fmla="*/ 1970063 h 2323145"/>
              <a:gd name="connsiteX130" fmla="*/ 5490486 w 11269336"/>
              <a:gd name="connsiteY130" fmla="*/ 1974227 h 2323145"/>
              <a:gd name="connsiteX131" fmla="*/ 5473107 w 11269336"/>
              <a:gd name="connsiteY131" fmla="*/ 1979001 h 2323145"/>
              <a:gd name="connsiteX132" fmla="*/ 5470885 w 11269336"/>
              <a:gd name="connsiteY132" fmla="*/ 1978432 h 2323145"/>
              <a:gd name="connsiteX133" fmla="*/ 5457393 w 11269336"/>
              <a:gd name="connsiteY133" fmla="*/ 1986525 h 2323145"/>
              <a:gd name="connsiteX134" fmla="*/ 5447102 w 11269336"/>
              <a:gd name="connsiteY134" fmla="*/ 1998329 h 2323145"/>
              <a:gd name="connsiteX135" fmla="*/ 5159151 w 11269336"/>
              <a:gd name="connsiteY135" fmla="*/ 2029640 h 2323145"/>
              <a:gd name="connsiteX136" fmla="*/ 5041688 w 11269336"/>
              <a:gd name="connsiteY136" fmla="*/ 2022334 h 2323145"/>
              <a:gd name="connsiteX137" fmla="*/ 4860988 w 11269336"/>
              <a:gd name="connsiteY137" fmla="*/ 2135698 h 2323145"/>
              <a:gd name="connsiteX138" fmla="*/ 4807902 w 11269336"/>
              <a:gd name="connsiteY138" fmla="*/ 2138894 h 2323145"/>
              <a:gd name="connsiteX139" fmla="*/ 4765388 w 11269336"/>
              <a:gd name="connsiteY139" fmla="*/ 2162525 h 2323145"/>
              <a:gd name="connsiteX140" fmla="*/ 4745033 w 11269336"/>
              <a:gd name="connsiteY140" fmla="*/ 2158859 h 2323145"/>
              <a:gd name="connsiteX141" fmla="*/ 4741475 w 11269336"/>
              <a:gd name="connsiteY141" fmla="*/ 2157998 h 2323145"/>
              <a:gd name="connsiteX142" fmla="*/ 4728247 w 11269336"/>
              <a:gd name="connsiteY142" fmla="*/ 2159526 h 2323145"/>
              <a:gd name="connsiteX143" fmla="*/ 4723263 w 11269336"/>
              <a:gd name="connsiteY143" fmla="*/ 2153742 h 2323145"/>
              <a:gd name="connsiteX144" fmla="*/ 4702453 w 11269336"/>
              <a:gd name="connsiteY144" fmla="*/ 2151586 h 2323145"/>
              <a:gd name="connsiteX145" fmla="*/ 4678455 w 11269336"/>
              <a:gd name="connsiteY145" fmla="*/ 2156131 h 2323145"/>
              <a:gd name="connsiteX146" fmla="*/ 4593061 w 11269336"/>
              <a:gd name="connsiteY146" fmla="*/ 2171597 h 2323145"/>
              <a:gd name="connsiteX147" fmla="*/ 4579902 w 11269336"/>
              <a:gd name="connsiteY147" fmla="*/ 2177927 h 2323145"/>
              <a:gd name="connsiteX148" fmla="*/ 4533444 w 11269336"/>
              <a:gd name="connsiteY148" fmla="*/ 2181200 h 2323145"/>
              <a:gd name="connsiteX149" fmla="*/ 4492832 w 11269336"/>
              <a:gd name="connsiteY149" fmla="*/ 2188033 h 2323145"/>
              <a:gd name="connsiteX150" fmla="*/ 4467257 w 11269336"/>
              <a:gd name="connsiteY150" fmla="*/ 2196121 h 2323145"/>
              <a:gd name="connsiteX151" fmla="*/ 4459937 w 11269336"/>
              <a:gd name="connsiteY151" fmla="*/ 2195182 h 2323145"/>
              <a:gd name="connsiteX152" fmla="*/ 4433312 w 11269336"/>
              <a:gd name="connsiteY152" fmla="*/ 2199004 h 2323145"/>
              <a:gd name="connsiteX153" fmla="*/ 4420601 w 11269336"/>
              <a:gd name="connsiteY153" fmla="*/ 2205158 h 2323145"/>
              <a:gd name="connsiteX154" fmla="*/ 4405765 w 11269336"/>
              <a:gd name="connsiteY154" fmla="*/ 2199902 h 2323145"/>
              <a:gd name="connsiteX155" fmla="*/ 4401354 w 11269336"/>
              <a:gd name="connsiteY155" fmla="*/ 2194745 h 2323145"/>
              <a:gd name="connsiteX156" fmla="*/ 4383151 w 11269336"/>
              <a:gd name="connsiteY156" fmla="*/ 2201140 h 2323145"/>
              <a:gd name="connsiteX157" fmla="*/ 4366646 w 11269336"/>
              <a:gd name="connsiteY157" fmla="*/ 2198564 h 2323145"/>
              <a:gd name="connsiteX158" fmla="*/ 4354009 w 11269336"/>
              <a:gd name="connsiteY158" fmla="*/ 2204984 h 2323145"/>
              <a:gd name="connsiteX159" fmla="*/ 4348284 w 11269336"/>
              <a:gd name="connsiteY159" fmla="*/ 2205270 h 2323145"/>
              <a:gd name="connsiteX160" fmla="*/ 4333906 w 11269336"/>
              <a:gd name="connsiteY160" fmla="*/ 2205251 h 2323145"/>
              <a:gd name="connsiteX161" fmla="*/ 4308819 w 11269336"/>
              <a:gd name="connsiteY161" fmla="*/ 2203822 h 2323145"/>
              <a:gd name="connsiteX162" fmla="*/ 4301210 w 11269336"/>
              <a:gd name="connsiteY162" fmla="*/ 2204456 h 2323145"/>
              <a:gd name="connsiteX163" fmla="*/ 4283095 w 11269336"/>
              <a:gd name="connsiteY163" fmla="*/ 2198177 h 2323145"/>
              <a:gd name="connsiteX164" fmla="*/ 4250119 w 11269336"/>
              <a:gd name="connsiteY164" fmla="*/ 2196342 h 2323145"/>
              <a:gd name="connsiteX165" fmla="*/ 4189203 w 11269336"/>
              <a:gd name="connsiteY165" fmla="*/ 2178994 h 2323145"/>
              <a:gd name="connsiteX166" fmla="*/ 4154035 w 11269336"/>
              <a:gd name="connsiteY166" fmla="*/ 2171950 h 2323145"/>
              <a:gd name="connsiteX167" fmla="*/ 4129569 w 11269336"/>
              <a:gd name="connsiteY167" fmla="*/ 2163850 h 2323145"/>
              <a:gd name="connsiteX168" fmla="*/ 4061250 w 11269336"/>
              <a:gd name="connsiteY168" fmla="*/ 2159236 h 2323145"/>
              <a:gd name="connsiteX169" fmla="*/ 3945480 w 11269336"/>
              <a:gd name="connsiteY169" fmla="*/ 2158279 h 2323145"/>
              <a:gd name="connsiteX170" fmla="*/ 3921468 w 11269336"/>
              <a:gd name="connsiteY170" fmla="*/ 2156588 h 2323145"/>
              <a:gd name="connsiteX171" fmla="*/ 3903348 w 11269336"/>
              <a:gd name="connsiteY171" fmla="*/ 2149220 h 2323145"/>
              <a:gd name="connsiteX172" fmla="*/ 3901342 w 11269336"/>
              <a:gd name="connsiteY172" fmla="*/ 2142355 h 2323145"/>
              <a:gd name="connsiteX173" fmla="*/ 3888539 w 11269336"/>
              <a:gd name="connsiteY173" fmla="*/ 2140476 h 2323145"/>
              <a:gd name="connsiteX174" fmla="*/ 3885662 w 11269336"/>
              <a:gd name="connsiteY174" fmla="*/ 2138740 h 2323145"/>
              <a:gd name="connsiteX175" fmla="*/ 3868627 w 11269336"/>
              <a:gd name="connsiteY175" fmla="*/ 2130023 h 2323145"/>
              <a:gd name="connsiteX176" fmla="*/ 3819177 w 11269336"/>
              <a:gd name="connsiteY176" fmla="*/ 2142111 h 2323145"/>
              <a:gd name="connsiteX177" fmla="*/ 3769100 w 11269336"/>
              <a:gd name="connsiteY177" fmla="*/ 2131731 h 2323145"/>
              <a:gd name="connsiteX178" fmla="*/ 3562752 w 11269336"/>
              <a:gd name="connsiteY178" fmla="*/ 2131785 h 2323145"/>
              <a:gd name="connsiteX179" fmla="*/ 3541402 w 11269336"/>
              <a:gd name="connsiteY179" fmla="*/ 2106821 h 2323145"/>
              <a:gd name="connsiteX180" fmla="*/ 3365341 w 11269336"/>
              <a:gd name="connsiteY180" fmla="*/ 2077638 h 2323145"/>
              <a:gd name="connsiteX181" fmla="*/ 3170922 w 11269336"/>
              <a:gd name="connsiteY181" fmla="*/ 2115957 h 2323145"/>
              <a:gd name="connsiteX182" fmla="*/ 3156256 w 11269336"/>
              <a:gd name="connsiteY182" fmla="*/ 2124773 h 2323145"/>
              <a:gd name="connsiteX183" fmla="*/ 3140298 w 11269336"/>
              <a:gd name="connsiteY183" fmla="*/ 2129182 h 2323145"/>
              <a:gd name="connsiteX184" fmla="*/ 3138514 w 11269336"/>
              <a:gd name="connsiteY184" fmla="*/ 2128069 h 2323145"/>
              <a:gd name="connsiteX185" fmla="*/ 3120467 w 11269336"/>
              <a:gd name="connsiteY185" fmla="*/ 2128281 h 2323145"/>
              <a:gd name="connsiteX186" fmla="*/ 3116175 w 11269336"/>
              <a:gd name="connsiteY186" fmla="*/ 2131633 h 2323145"/>
              <a:gd name="connsiteX187" fmla="*/ 3103685 w 11269336"/>
              <a:gd name="connsiteY187" fmla="*/ 2132814 h 2323145"/>
              <a:gd name="connsiteX188" fmla="*/ 3078794 w 11269336"/>
              <a:gd name="connsiteY188" fmla="*/ 2137935 h 2323145"/>
              <a:gd name="connsiteX189" fmla="*/ 3074407 w 11269336"/>
              <a:gd name="connsiteY189" fmla="*/ 2136274 h 2323145"/>
              <a:gd name="connsiteX190" fmla="*/ 3037285 w 11269336"/>
              <a:gd name="connsiteY190" fmla="*/ 2139919 h 2323145"/>
              <a:gd name="connsiteX191" fmla="*/ 3036901 w 11269336"/>
              <a:gd name="connsiteY191" fmla="*/ 2138726 h 2323145"/>
              <a:gd name="connsiteX192" fmla="*/ 3026996 w 11269336"/>
              <a:gd name="connsiteY192" fmla="*/ 2134322 h 2323145"/>
              <a:gd name="connsiteX193" fmla="*/ 3007772 w 11269336"/>
              <a:gd name="connsiteY193" fmla="*/ 2128742 h 2323145"/>
              <a:gd name="connsiteX194" fmla="*/ 2965030 w 11269336"/>
              <a:gd name="connsiteY194" fmla="*/ 2100494 h 2323145"/>
              <a:gd name="connsiteX195" fmla="*/ 2926342 w 11269336"/>
              <a:gd name="connsiteY195" fmla="*/ 2104155 h 2323145"/>
              <a:gd name="connsiteX196" fmla="*/ 2918608 w 11269336"/>
              <a:gd name="connsiteY196" fmla="*/ 2104215 h 2323145"/>
              <a:gd name="connsiteX197" fmla="*/ 2918475 w 11269336"/>
              <a:gd name="connsiteY197" fmla="*/ 2103937 h 2323145"/>
              <a:gd name="connsiteX198" fmla="*/ 2910360 w 11269336"/>
              <a:gd name="connsiteY198" fmla="*/ 2103444 h 2323145"/>
              <a:gd name="connsiteX199" fmla="*/ 2904507 w 11269336"/>
              <a:gd name="connsiteY199" fmla="*/ 2104326 h 2323145"/>
              <a:gd name="connsiteX200" fmla="*/ 2889503 w 11269336"/>
              <a:gd name="connsiteY200" fmla="*/ 2104443 h 2323145"/>
              <a:gd name="connsiteX201" fmla="*/ 2884480 w 11269336"/>
              <a:gd name="connsiteY201" fmla="*/ 2102626 h 2323145"/>
              <a:gd name="connsiteX202" fmla="*/ 2882689 w 11269336"/>
              <a:gd name="connsiteY202" fmla="*/ 2099228 h 2323145"/>
              <a:gd name="connsiteX203" fmla="*/ 2881291 w 11269336"/>
              <a:gd name="connsiteY203" fmla="*/ 2099618 h 2323145"/>
              <a:gd name="connsiteX204" fmla="*/ 2853979 w 11269336"/>
              <a:gd name="connsiteY204" fmla="*/ 2090388 h 2323145"/>
              <a:gd name="connsiteX205" fmla="*/ 2791790 w 11269336"/>
              <a:gd name="connsiteY205" fmla="*/ 2080332 h 2323145"/>
              <a:gd name="connsiteX206" fmla="*/ 2755844 w 11269336"/>
              <a:gd name="connsiteY206" fmla="*/ 2078874 h 2323145"/>
              <a:gd name="connsiteX207" fmla="*/ 2657742 w 11269336"/>
              <a:gd name="connsiteY207" fmla="*/ 2070179 h 2323145"/>
              <a:gd name="connsiteX208" fmla="*/ 2559549 w 11269336"/>
              <a:gd name="connsiteY208" fmla="*/ 2057873 h 2323145"/>
              <a:gd name="connsiteX209" fmla="*/ 2512054 w 11269336"/>
              <a:gd name="connsiteY209" fmla="*/ 2031671 h 2323145"/>
              <a:gd name="connsiteX210" fmla="*/ 2506437 w 11269336"/>
              <a:gd name="connsiteY210" fmla="*/ 2030918 h 2323145"/>
              <a:gd name="connsiteX211" fmla="*/ 2491752 w 11269336"/>
              <a:gd name="connsiteY211" fmla="*/ 2033906 h 2323145"/>
              <a:gd name="connsiteX212" fmla="*/ 2486338 w 11269336"/>
              <a:gd name="connsiteY212" fmla="*/ 2035862 h 2323145"/>
              <a:gd name="connsiteX213" fmla="*/ 2478186 w 11269336"/>
              <a:gd name="connsiteY213" fmla="*/ 2036953 h 2323145"/>
              <a:gd name="connsiteX214" fmla="*/ 2477950 w 11269336"/>
              <a:gd name="connsiteY214" fmla="*/ 2036715 h 2323145"/>
              <a:gd name="connsiteX215" fmla="*/ 2470381 w 11269336"/>
              <a:gd name="connsiteY215" fmla="*/ 2038256 h 2323145"/>
              <a:gd name="connsiteX216" fmla="*/ 2433781 w 11269336"/>
              <a:gd name="connsiteY216" fmla="*/ 2049140 h 2323145"/>
              <a:gd name="connsiteX217" fmla="*/ 2381172 w 11269336"/>
              <a:gd name="connsiteY217" fmla="*/ 2030645 h 2323145"/>
              <a:gd name="connsiteX218" fmla="*/ 2360198 w 11269336"/>
              <a:gd name="connsiteY218" fmla="*/ 2029059 h 2323145"/>
              <a:gd name="connsiteX219" fmla="*/ 2348815 w 11269336"/>
              <a:gd name="connsiteY219" fmla="*/ 2026798 h 2323145"/>
              <a:gd name="connsiteX220" fmla="*/ 2347988 w 11269336"/>
              <a:gd name="connsiteY220" fmla="*/ 2025745 h 2323145"/>
              <a:gd name="connsiteX221" fmla="*/ 2312920 w 11269336"/>
              <a:gd name="connsiteY221" fmla="*/ 2036311 h 2323145"/>
              <a:gd name="connsiteX222" fmla="*/ 2307986 w 11269336"/>
              <a:gd name="connsiteY222" fmla="*/ 2035583 h 2323145"/>
              <a:gd name="connsiteX223" fmla="*/ 2285481 w 11269336"/>
              <a:gd name="connsiteY223" fmla="*/ 2045197 h 2323145"/>
              <a:gd name="connsiteX224" fmla="*/ 2273666 w 11269336"/>
              <a:gd name="connsiteY224" fmla="*/ 2048710 h 2323145"/>
              <a:gd name="connsiteX225" fmla="*/ 2270719 w 11269336"/>
              <a:gd name="connsiteY225" fmla="*/ 2052702 h 2323145"/>
              <a:gd name="connsiteX226" fmla="*/ 2253080 w 11269336"/>
              <a:gd name="connsiteY226" fmla="*/ 2056363 h 2323145"/>
              <a:gd name="connsiteX227" fmla="*/ 2250906 w 11269336"/>
              <a:gd name="connsiteY227" fmla="*/ 2055654 h 2323145"/>
              <a:gd name="connsiteX228" fmla="*/ 2236905 w 11269336"/>
              <a:gd name="connsiteY228" fmla="*/ 2062882 h 2323145"/>
              <a:gd name="connsiteX229" fmla="*/ 2225830 w 11269336"/>
              <a:gd name="connsiteY229" fmla="*/ 2074027 h 2323145"/>
              <a:gd name="connsiteX230" fmla="*/ 2073776 w 11269336"/>
              <a:gd name="connsiteY230" fmla="*/ 2089244 h 2323145"/>
              <a:gd name="connsiteX231" fmla="*/ 1948256 w 11269336"/>
              <a:gd name="connsiteY231" fmla="*/ 2146616 h 2323145"/>
              <a:gd name="connsiteX232" fmla="*/ 1865582 w 11269336"/>
              <a:gd name="connsiteY232" fmla="*/ 2153738 h 2323145"/>
              <a:gd name="connsiteX233" fmla="*/ 1835210 w 11269336"/>
              <a:gd name="connsiteY233" fmla="*/ 2134244 h 2323145"/>
              <a:gd name="connsiteX234" fmla="*/ 1632661 w 11269336"/>
              <a:gd name="connsiteY234" fmla="*/ 2173882 h 2323145"/>
              <a:gd name="connsiteX235" fmla="*/ 1579590 w 11269336"/>
              <a:gd name="connsiteY235" fmla="*/ 2173680 h 2323145"/>
              <a:gd name="connsiteX236" fmla="*/ 1535601 w 11269336"/>
              <a:gd name="connsiteY236" fmla="*/ 2194590 h 2323145"/>
              <a:gd name="connsiteX237" fmla="*/ 1515594 w 11269336"/>
              <a:gd name="connsiteY237" fmla="*/ 2189622 h 2323145"/>
              <a:gd name="connsiteX238" fmla="*/ 1512113 w 11269336"/>
              <a:gd name="connsiteY238" fmla="*/ 2188534 h 2323145"/>
              <a:gd name="connsiteX239" fmla="*/ 1498838 w 11269336"/>
              <a:gd name="connsiteY239" fmla="*/ 2189213 h 2323145"/>
              <a:gd name="connsiteX240" fmla="*/ 1494279 w 11269336"/>
              <a:gd name="connsiteY240" fmla="*/ 2183112 h 2323145"/>
              <a:gd name="connsiteX241" fmla="*/ 1473714 w 11269336"/>
              <a:gd name="connsiteY241" fmla="*/ 2179625 h 2323145"/>
              <a:gd name="connsiteX242" fmla="*/ 1449503 w 11269336"/>
              <a:gd name="connsiteY242" fmla="*/ 2182633 h 2323145"/>
              <a:gd name="connsiteX243" fmla="*/ 1266687 w 11269336"/>
              <a:gd name="connsiteY243" fmla="*/ 2212688 h 2323145"/>
              <a:gd name="connsiteX244" fmla="*/ 1239614 w 11269336"/>
              <a:gd name="connsiteY244" fmla="*/ 2209727 h 2323145"/>
              <a:gd name="connsiteX245" fmla="*/ 1202436 w 11269336"/>
              <a:gd name="connsiteY245" fmla="*/ 2209817 h 2323145"/>
              <a:gd name="connsiteX246" fmla="*/ 1136097 w 11269336"/>
              <a:gd name="connsiteY246" fmla="*/ 2205112 h 2323145"/>
              <a:gd name="connsiteX247" fmla="*/ 988232 w 11269336"/>
              <a:gd name="connsiteY247" fmla="*/ 2235635 h 2323145"/>
              <a:gd name="connsiteX248" fmla="*/ 981959 w 11269336"/>
              <a:gd name="connsiteY248" fmla="*/ 2231607 h 2323145"/>
              <a:gd name="connsiteX249" fmla="*/ 938600 w 11269336"/>
              <a:gd name="connsiteY249" fmla="*/ 2238113 h 2323145"/>
              <a:gd name="connsiteX250" fmla="*/ 791788 w 11269336"/>
              <a:gd name="connsiteY250" fmla="*/ 2293224 h 2323145"/>
              <a:gd name="connsiteX251" fmla="*/ 706914 w 11269336"/>
              <a:gd name="connsiteY251" fmla="*/ 2305046 h 2323145"/>
              <a:gd name="connsiteX252" fmla="*/ 675971 w 11269336"/>
              <a:gd name="connsiteY252" fmla="*/ 2304030 h 2323145"/>
              <a:gd name="connsiteX253" fmla="*/ 624180 w 11269336"/>
              <a:gd name="connsiteY253" fmla="*/ 2302650 h 2323145"/>
              <a:gd name="connsiteX254" fmla="*/ 583453 w 11269336"/>
              <a:gd name="connsiteY254" fmla="*/ 2288788 h 2323145"/>
              <a:gd name="connsiteX255" fmla="*/ 540946 w 11269336"/>
              <a:gd name="connsiteY255" fmla="*/ 2292721 h 2323145"/>
              <a:gd name="connsiteX256" fmla="*/ 533680 w 11269336"/>
              <a:gd name="connsiteY256" fmla="*/ 2310233 h 2323145"/>
              <a:gd name="connsiteX257" fmla="*/ 487366 w 11269336"/>
              <a:gd name="connsiteY257" fmla="*/ 2309053 h 2323145"/>
              <a:gd name="connsiteX258" fmla="*/ 416820 w 11269336"/>
              <a:gd name="connsiteY258" fmla="*/ 2305443 h 2323145"/>
              <a:gd name="connsiteX259" fmla="*/ 376805 w 11269336"/>
              <a:gd name="connsiteY259" fmla="*/ 2307647 h 2323145"/>
              <a:gd name="connsiteX260" fmla="*/ 266777 w 11269336"/>
              <a:gd name="connsiteY260" fmla="*/ 2309012 h 2323145"/>
              <a:gd name="connsiteX261" fmla="*/ 156013 w 11269336"/>
              <a:gd name="connsiteY261" fmla="*/ 2306832 h 2323145"/>
              <a:gd name="connsiteX262" fmla="*/ 87258 w 11269336"/>
              <a:gd name="connsiteY262" fmla="*/ 2285511 h 2323145"/>
              <a:gd name="connsiteX263" fmla="*/ 23798 w 11269336"/>
              <a:gd name="connsiteY263" fmla="*/ 2281822 h 2323145"/>
              <a:gd name="connsiteX264" fmla="*/ 0 w 11269336"/>
              <a:gd name="connsiteY264" fmla="*/ 2285369 h 2323145"/>
              <a:gd name="connsiteX265" fmla="*/ 0 w 11269336"/>
              <a:gd name="connsiteY26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8977138 w 11269336"/>
              <a:gd name="connsiteY22" fmla="*/ 774970 h 2323145"/>
              <a:gd name="connsiteX23" fmla="*/ 9070855 w 11269336"/>
              <a:gd name="connsiteY23" fmla="*/ 794621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795998 w 11269336"/>
              <a:gd name="connsiteY29" fmla="*/ 863337 h 2323145"/>
              <a:gd name="connsiteX30" fmla="*/ 8776970 w 11269336"/>
              <a:gd name="connsiteY30" fmla="*/ 885177 h 2323145"/>
              <a:gd name="connsiteX31" fmla="*/ 8755719 w 11269336"/>
              <a:gd name="connsiteY31" fmla="*/ 889754 h 2323145"/>
              <a:gd name="connsiteX32" fmla="*/ 8743257 w 11269336"/>
              <a:gd name="connsiteY32" fmla="*/ 904723 h 2323145"/>
              <a:gd name="connsiteX33" fmla="*/ 8721366 w 11269336"/>
              <a:gd name="connsiteY33" fmla="*/ 904711 h 2323145"/>
              <a:gd name="connsiteX34" fmla="*/ 8678353 w 11269336"/>
              <a:gd name="connsiteY34" fmla="*/ 926318 h 2323145"/>
              <a:gd name="connsiteX35" fmla="*/ 8636849 w 11269336"/>
              <a:gd name="connsiteY35" fmla="*/ 937900 h 2323145"/>
              <a:gd name="connsiteX36" fmla="*/ 8620213 w 11269336"/>
              <a:gd name="connsiteY36" fmla="*/ 943068 h 2323145"/>
              <a:gd name="connsiteX37" fmla="*/ 8612581 w 11269336"/>
              <a:gd name="connsiteY37" fmla="*/ 952695 h 2323145"/>
              <a:gd name="connsiteX38" fmla="*/ 8589038 w 11269336"/>
              <a:gd name="connsiteY38" fmla="*/ 963892 h 2323145"/>
              <a:gd name="connsiteX39" fmla="*/ 8579950 w 11269336"/>
              <a:gd name="connsiteY39" fmla="*/ 960899 h 2323145"/>
              <a:gd name="connsiteX40" fmla="*/ 8579319 w 11269336"/>
              <a:gd name="connsiteY40" fmla="*/ 965630 h 2323145"/>
              <a:gd name="connsiteX41" fmla="*/ 8547429 w 11269336"/>
              <a:gd name="connsiteY41" fmla="*/ 984506 h 2323145"/>
              <a:gd name="connsiteX42" fmla="*/ 8478704 w 11269336"/>
              <a:gd name="connsiteY42" fmla="*/ 1025490 h 2323145"/>
              <a:gd name="connsiteX43" fmla="*/ 8461421 w 11269336"/>
              <a:gd name="connsiteY43" fmla="*/ 1035512 h 2323145"/>
              <a:gd name="connsiteX44" fmla="*/ 8445003 w 11269336"/>
              <a:gd name="connsiteY44" fmla="*/ 1036851 h 2323145"/>
              <a:gd name="connsiteX45" fmla="*/ 8357350 w 11269336"/>
              <a:gd name="connsiteY45" fmla="*/ 1060213 h 2323145"/>
              <a:gd name="connsiteX46" fmla="*/ 8335565 w 11269336"/>
              <a:gd name="connsiteY46" fmla="*/ 1061151 h 2323145"/>
              <a:gd name="connsiteX47" fmla="*/ 8325267 w 11269336"/>
              <a:gd name="connsiteY47" fmla="*/ 1055919 h 2323145"/>
              <a:gd name="connsiteX48" fmla="*/ 8293586 w 11269336"/>
              <a:gd name="connsiteY48" fmla="*/ 1076144 h 2323145"/>
              <a:gd name="connsiteX49" fmla="*/ 8242405 w 11269336"/>
              <a:gd name="connsiteY49" fmla="*/ 1095960 h 2323145"/>
              <a:gd name="connsiteX50" fmla="*/ 8197391 w 11269336"/>
              <a:gd name="connsiteY50" fmla="*/ 1107746 h 2323145"/>
              <a:gd name="connsiteX51" fmla="*/ 8081474 w 11269336"/>
              <a:gd name="connsiteY51" fmla="*/ 1130125 h 2323145"/>
              <a:gd name="connsiteX52" fmla="*/ 8053585 w 11269336"/>
              <a:gd name="connsiteY52" fmla="*/ 1129169 h 2323145"/>
              <a:gd name="connsiteX53" fmla="*/ 8038422 w 11269336"/>
              <a:gd name="connsiteY53" fmla="*/ 1119092 h 2323145"/>
              <a:gd name="connsiteX54" fmla="*/ 8029450 w 11269336"/>
              <a:gd name="connsiteY54" fmla="*/ 1125592 h 2323145"/>
              <a:gd name="connsiteX55" fmla="*/ 7959552 w 11269336"/>
              <a:gd name="connsiteY55" fmla="*/ 1140188 h 2323145"/>
              <a:gd name="connsiteX56" fmla="*/ 7914188 w 11269336"/>
              <a:gd name="connsiteY56" fmla="*/ 1150862 h 2323145"/>
              <a:gd name="connsiteX57" fmla="*/ 7914918 w 11269336"/>
              <a:gd name="connsiteY57" fmla="*/ 1168758 h 2323145"/>
              <a:gd name="connsiteX58" fmla="*/ 7875510 w 11269336"/>
              <a:gd name="connsiteY58" fmla="*/ 1183153 h 2323145"/>
              <a:gd name="connsiteX59" fmla="*/ 7829932 w 11269336"/>
              <a:gd name="connsiteY59" fmla="*/ 1180782 h 2323145"/>
              <a:gd name="connsiteX60" fmla="*/ 7779182 w 11269336"/>
              <a:gd name="connsiteY60" fmla="*/ 1192665 h 2323145"/>
              <a:gd name="connsiteX61" fmla="*/ 7748774 w 11269336"/>
              <a:gd name="connsiteY61" fmla="*/ 1199586 h 2323145"/>
              <a:gd name="connsiteX62" fmla="*/ 7671846 w 11269336"/>
              <a:gd name="connsiteY62" fmla="*/ 1231966 h 2323145"/>
              <a:gd name="connsiteX63" fmla="*/ 7554146 w 11269336"/>
              <a:gd name="connsiteY63" fmla="*/ 1319748 h 2323145"/>
              <a:gd name="connsiteX64" fmla="*/ 7515052 w 11269336"/>
              <a:gd name="connsiteY64" fmla="*/ 1336718 h 2323145"/>
              <a:gd name="connsiteX65" fmla="*/ 7507193 w 11269336"/>
              <a:gd name="connsiteY65" fmla="*/ 1334617 h 2323145"/>
              <a:gd name="connsiteX66" fmla="*/ 7461694 w 11269336"/>
              <a:gd name="connsiteY66" fmla="*/ 1375866 h 2323145"/>
              <a:gd name="connsiteX67" fmla="*/ 7377571 w 11269336"/>
              <a:gd name="connsiteY67" fmla="*/ 1400128 h 2323145"/>
              <a:gd name="connsiteX68" fmla="*/ 7311261 w 11269336"/>
              <a:gd name="connsiteY68" fmla="*/ 1412652 h 2323145"/>
              <a:gd name="connsiteX69" fmla="*/ 7275307 w 11269336"/>
              <a:gd name="connsiteY69" fmla="*/ 1422171 h 2323145"/>
              <a:gd name="connsiteX70" fmla="*/ 7247783 w 11269336"/>
              <a:gd name="connsiteY70" fmla="*/ 1426330 h 2323145"/>
              <a:gd name="connsiteX71" fmla="*/ 7185047 w 11269336"/>
              <a:gd name="connsiteY71" fmla="*/ 1451812 h 2323145"/>
              <a:gd name="connsiteX72" fmla="*/ 7084117 w 11269336"/>
              <a:gd name="connsiteY72" fmla="*/ 1500281 h 2323145"/>
              <a:gd name="connsiteX73" fmla="*/ 7062011 w 11269336"/>
              <a:gd name="connsiteY73" fmla="*/ 1509183 h 2323145"/>
              <a:gd name="connsiteX74" fmla="*/ 7040555 w 11269336"/>
              <a:gd name="connsiteY74" fmla="*/ 1511207 h 2323145"/>
              <a:gd name="connsiteX75" fmla="*/ 7033438 w 11269336"/>
              <a:gd name="connsiteY75" fmla="*/ 1506772 h 2323145"/>
              <a:gd name="connsiteX76" fmla="*/ 7020886 w 11269336"/>
              <a:gd name="connsiteY76" fmla="*/ 1510764 h 2323145"/>
              <a:gd name="connsiteX77" fmla="*/ 7017033 w 11269336"/>
              <a:gd name="connsiteY77" fmla="*/ 1510650 h 2323145"/>
              <a:gd name="connsiteX78" fmla="*/ 6995460 w 11269336"/>
              <a:gd name="connsiteY78" fmla="*/ 1511173 h 2323145"/>
              <a:gd name="connsiteX79" fmla="*/ 6962144 w 11269336"/>
              <a:gd name="connsiteY79" fmla="*/ 1541508 h 2323145"/>
              <a:gd name="connsiteX80" fmla="*/ 6910674 w 11269336"/>
              <a:gd name="connsiteY80" fmla="*/ 1554793 h 2323145"/>
              <a:gd name="connsiteX81" fmla="*/ 6732152 w 11269336"/>
              <a:gd name="connsiteY81" fmla="*/ 1642538 h 2323145"/>
              <a:gd name="connsiteX82" fmla="*/ 6694106 w 11269336"/>
              <a:gd name="connsiteY82" fmla="*/ 1632377 h 2323145"/>
              <a:gd name="connsiteX83" fmla="*/ 6617223 w 11269336"/>
              <a:gd name="connsiteY83" fmla="*/ 1659889 h 2323145"/>
              <a:gd name="connsiteX84" fmla="*/ 6521138 w 11269336"/>
              <a:gd name="connsiteY84" fmla="*/ 1744340 h 2323145"/>
              <a:gd name="connsiteX85" fmla="*/ 6380677 w 11269336"/>
              <a:gd name="connsiteY85" fmla="*/ 1796883 h 2323145"/>
              <a:gd name="connsiteX86" fmla="*/ 6374897 w 11269336"/>
              <a:gd name="connsiteY86" fmla="*/ 1809910 h 2323145"/>
              <a:gd name="connsiteX87" fmla="*/ 6364545 w 11269336"/>
              <a:gd name="connsiteY87" fmla="*/ 1820090 h 2323145"/>
              <a:gd name="connsiteX88" fmla="*/ 6362126 w 11269336"/>
              <a:gd name="connsiteY88" fmla="*/ 1819991 h 2323145"/>
              <a:gd name="connsiteX89" fmla="*/ 6346673 w 11269336"/>
              <a:gd name="connsiteY89" fmla="*/ 1827824 h 2323145"/>
              <a:gd name="connsiteX90" fmla="*/ 6345588 w 11269336"/>
              <a:gd name="connsiteY90" fmla="*/ 1832232 h 2323145"/>
              <a:gd name="connsiteX91" fmla="*/ 6335708 w 11269336"/>
              <a:gd name="connsiteY91" fmla="*/ 1838451 h 2323145"/>
              <a:gd name="connsiteX92" fmla="*/ 6318182 w 11269336"/>
              <a:gd name="connsiteY92" fmla="*/ 1852975 h 2323145"/>
              <a:gd name="connsiteX93" fmla="*/ 6313084 w 11269336"/>
              <a:gd name="connsiteY93" fmla="*/ 1853561 h 2323145"/>
              <a:gd name="connsiteX94" fmla="*/ 6283816 w 11269336"/>
              <a:gd name="connsiteY94" fmla="*/ 1872148 h 2323145"/>
              <a:gd name="connsiteX95" fmla="*/ 6282550 w 11269336"/>
              <a:gd name="connsiteY95" fmla="*/ 1871392 h 2323145"/>
              <a:gd name="connsiteX96" fmla="*/ 6270527 w 11269336"/>
              <a:gd name="connsiteY96" fmla="*/ 1872208 h 2323145"/>
              <a:gd name="connsiteX97" fmla="*/ 6249518 w 11269336"/>
              <a:gd name="connsiteY97" fmla="*/ 1876079 h 2323145"/>
              <a:gd name="connsiteX98" fmla="*/ 6190386 w 11269336"/>
              <a:gd name="connsiteY98" fmla="*/ 1872478 h 2323145"/>
              <a:gd name="connsiteX99" fmla="*/ 6159777 w 11269336"/>
              <a:gd name="connsiteY99" fmla="*/ 1891745 h 2323145"/>
              <a:gd name="connsiteX100" fmla="*/ 6153131 w 11269336"/>
              <a:gd name="connsiteY100" fmla="*/ 1895079 h 2323145"/>
              <a:gd name="connsiteX101" fmla="*/ 6152798 w 11269336"/>
              <a:gd name="connsiteY101" fmla="*/ 1894920 h 2323145"/>
              <a:gd name="connsiteX102" fmla="*/ 6145388 w 11269336"/>
              <a:gd name="connsiteY102" fmla="*/ 1897990 h 2323145"/>
              <a:gd name="connsiteX103" fmla="*/ 6141014 w 11269336"/>
              <a:gd name="connsiteY103" fmla="*/ 1901155 h 2323145"/>
              <a:gd name="connsiteX104" fmla="*/ 6128122 w 11269336"/>
              <a:gd name="connsiteY104" fmla="*/ 1907623 h 2323145"/>
              <a:gd name="connsiteX105" fmla="*/ 6122351 w 11269336"/>
              <a:gd name="connsiteY105" fmla="*/ 1908359 h 2323145"/>
              <a:gd name="connsiteX106" fmla="*/ 6064750 w 11269336"/>
              <a:gd name="connsiteY106" fmla="*/ 1896394 h 2323145"/>
              <a:gd name="connsiteX107" fmla="*/ 5964230 w 11269336"/>
              <a:gd name="connsiteY107" fmla="*/ 1910038 h 2323145"/>
              <a:gd name="connsiteX108" fmla="*/ 5865399 w 11269336"/>
              <a:gd name="connsiteY108" fmla="*/ 1926966 h 2323145"/>
              <a:gd name="connsiteX109" fmla="*/ 5829951 w 11269336"/>
              <a:gd name="connsiteY109" fmla="*/ 1934755 h 2323145"/>
              <a:gd name="connsiteX110" fmla="*/ 5765285 w 11269336"/>
              <a:gd name="connsiteY110" fmla="*/ 1941322 h 2323145"/>
              <a:gd name="connsiteX111" fmla="*/ 5734750 w 11269336"/>
              <a:gd name="connsiteY111" fmla="*/ 1939793 h 2323145"/>
              <a:gd name="connsiteX112" fmla="*/ 5733569 w 11269336"/>
              <a:gd name="connsiteY112" fmla="*/ 1940505 h 2323145"/>
              <a:gd name="connsiteX113" fmla="*/ 5730329 w 11269336"/>
              <a:gd name="connsiteY113" fmla="*/ 1937845 h 2323145"/>
              <a:gd name="connsiteX114" fmla="*/ 5724661 w 11269336"/>
              <a:gd name="connsiteY114" fmla="*/ 1937455 h 2323145"/>
              <a:gd name="connsiteX115" fmla="*/ 5710186 w 11269336"/>
              <a:gd name="connsiteY115" fmla="*/ 1941370 h 2323145"/>
              <a:gd name="connsiteX116" fmla="*/ 5704910 w 11269336"/>
              <a:gd name="connsiteY116" fmla="*/ 1943663 h 2323145"/>
              <a:gd name="connsiteX117" fmla="*/ 5696836 w 11269336"/>
              <a:gd name="connsiteY117" fmla="*/ 1945271 h 2323145"/>
              <a:gd name="connsiteX118" fmla="*/ 5696583 w 11269336"/>
              <a:gd name="connsiteY118" fmla="*/ 1945050 h 2323145"/>
              <a:gd name="connsiteX119" fmla="*/ 5689123 w 11269336"/>
              <a:gd name="connsiteY119" fmla="*/ 1947067 h 2323145"/>
              <a:gd name="connsiteX120" fmla="*/ 5653291 w 11269336"/>
              <a:gd name="connsiteY120" fmla="*/ 1960245 h 2323145"/>
              <a:gd name="connsiteX121" fmla="*/ 5599385 w 11269336"/>
              <a:gd name="connsiteY121" fmla="*/ 1945198 h 2323145"/>
              <a:gd name="connsiteX122" fmla="*/ 5578300 w 11269336"/>
              <a:gd name="connsiteY122" fmla="*/ 1944963 h 2323145"/>
              <a:gd name="connsiteX123" fmla="*/ 5566758 w 11269336"/>
              <a:gd name="connsiteY123" fmla="*/ 1943441 h 2323145"/>
              <a:gd name="connsiteX124" fmla="*/ 5565857 w 11269336"/>
              <a:gd name="connsiteY124" fmla="*/ 1942445 h 2323145"/>
              <a:gd name="connsiteX125" fmla="*/ 5531534 w 11269336"/>
              <a:gd name="connsiteY125" fmla="*/ 1955208 h 2323145"/>
              <a:gd name="connsiteX126" fmla="*/ 5526552 w 11269336"/>
              <a:gd name="connsiteY126" fmla="*/ 1954799 h 2323145"/>
              <a:gd name="connsiteX127" fmla="*/ 5504723 w 11269336"/>
              <a:gd name="connsiteY127" fmla="*/ 1965811 h 2323145"/>
              <a:gd name="connsiteX128" fmla="*/ 5493156 w 11269336"/>
              <a:gd name="connsiteY128" fmla="*/ 1970063 h 2323145"/>
              <a:gd name="connsiteX129" fmla="*/ 5490486 w 11269336"/>
              <a:gd name="connsiteY129" fmla="*/ 1974227 h 2323145"/>
              <a:gd name="connsiteX130" fmla="*/ 5473107 w 11269336"/>
              <a:gd name="connsiteY130" fmla="*/ 1979001 h 2323145"/>
              <a:gd name="connsiteX131" fmla="*/ 5470885 w 11269336"/>
              <a:gd name="connsiteY131" fmla="*/ 1978432 h 2323145"/>
              <a:gd name="connsiteX132" fmla="*/ 5457393 w 11269336"/>
              <a:gd name="connsiteY132" fmla="*/ 1986525 h 2323145"/>
              <a:gd name="connsiteX133" fmla="*/ 5447102 w 11269336"/>
              <a:gd name="connsiteY133" fmla="*/ 1998329 h 2323145"/>
              <a:gd name="connsiteX134" fmla="*/ 5159151 w 11269336"/>
              <a:gd name="connsiteY134" fmla="*/ 2029640 h 2323145"/>
              <a:gd name="connsiteX135" fmla="*/ 5041688 w 11269336"/>
              <a:gd name="connsiteY135" fmla="*/ 2022334 h 2323145"/>
              <a:gd name="connsiteX136" fmla="*/ 4860988 w 11269336"/>
              <a:gd name="connsiteY136" fmla="*/ 2135698 h 2323145"/>
              <a:gd name="connsiteX137" fmla="*/ 4807902 w 11269336"/>
              <a:gd name="connsiteY137" fmla="*/ 2138894 h 2323145"/>
              <a:gd name="connsiteX138" fmla="*/ 4765388 w 11269336"/>
              <a:gd name="connsiteY138" fmla="*/ 2162525 h 2323145"/>
              <a:gd name="connsiteX139" fmla="*/ 4745033 w 11269336"/>
              <a:gd name="connsiteY139" fmla="*/ 2158859 h 2323145"/>
              <a:gd name="connsiteX140" fmla="*/ 4741475 w 11269336"/>
              <a:gd name="connsiteY140" fmla="*/ 2157998 h 2323145"/>
              <a:gd name="connsiteX141" fmla="*/ 4728247 w 11269336"/>
              <a:gd name="connsiteY141" fmla="*/ 2159526 h 2323145"/>
              <a:gd name="connsiteX142" fmla="*/ 4723263 w 11269336"/>
              <a:gd name="connsiteY142" fmla="*/ 2153742 h 2323145"/>
              <a:gd name="connsiteX143" fmla="*/ 4702453 w 11269336"/>
              <a:gd name="connsiteY143" fmla="*/ 2151586 h 2323145"/>
              <a:gd name="connsiteX144" fmla="*/ 4678455 w 11269336"/>
              <a:gd name="connsiteY144" fmla="*/ 2156131 h 2323145"/>
              <a:gd name="connsiteX145" fmla="*/ 4593061 w 11269336"/>
              <a:gd name="connsiteY145" fmla="*/ 2171597 h 2323145"/>
              <a:gd name="connsiteX146" fmla="*/ 4579902 w 11269336"/>
              <a:gd name="connsiteY146" fmla="*/ 2177927 h 2323145"/>
              <a:gd name="connsiteX147" fmla="*/ 4533444 w 11269336"/>
              <a:gd name="connsiteY147" fmla="*/ 2181200 h 2323145"/>
              <a:gd name="connsiteX148" fmla="*/ 4492832 w 11269336"/>
              <a:gd name="connsiteY148" fmla="*/ 2188033 h 2323145"/>
              <a:gd name="connsiteX149" fmla="*/ 4467257 w 11269336"/>
              <a:gd name="connsiteY149" fmla="*/ 2196121 h 2323145"/>
              <a:gd name="connsiteX150" fmla="*/ 4459937 w 11269336"/>
              <a:gd name="connsiteY150" fmla="*/ 2195182 h 2323145"/>
              <a:gd name="connsiteX151" fmla="*/ 4433312 w 11269336"/>
              <a:gd name="connsiteY151" fmla="*/ 2199004 h 2323145"/>
              <a:gd name="connsiteX152" fmla="*/ 4420601 w 11269336"/>
              <a:gd name="connsiteY152" fmla="*/ 2205158 h 2323145"/>
              <a:gd name="connsiteX153" fmla="*/ 4405765 w 11269336"/>
              <a:gd name="connsiteY153" fmla="*/ 2199902 h 2323145"/>
              <a:gd name="connsiteX154" fmla="*/ 4401354 w 11269336"/>
              <a:gd name="connsiteY154" fmla="*/ 2194745 h 2323145"/>
              <a:gd name="connsiteX155" fmla="*/ 4383151 w 11269336"/>
              <a:gd name="connsiteY155" fmla="*/ 2201140 h 2323145"/>
              <a:gd name="connsiteX156" fmla="*/ 4366646 w 11269336"/>
              <a:gd name="connsiteY156" fmla="*/ 2198564 h 2323145"/>
              <a:gd name="connsiteX157" fmla="*/ 4354009 w 11269336"/>
              <a:gd name="connsiteY157" fmla="*/ 2204984 h 2323145"/>
              <a:gd name="connsiteX158" fmla="*/ 4348284 w 11269336"/>
              <a:gd name="connsiteY158" fmla="*/ 2205270 h 2323145"/>
              <a:gd name="connsiteX159" fmla="*/ 4333906 w 11269336"/>
              <a:gd name="connsiteY159" fmla="*/ 2205251 h 2323145"/>
              <a:gd name="connsiteX160" fmla="*/ 4308819 w 11269336"/>
              <a:gd name="connsiteY160" fmla="*/ 2203822 h 2323145"/>
              <a:gd name="connsiteX161" fmla="*/ 4301210 w 11269336"/>
              <a:gd name="connsiteY161" fmla="*/ 2204456 h 2323145"/>
              <a:gd name="connsiteX162" fmla="*/ 4283095 w 11269336"/>
              <a:gd name="connsiteY162" fmla="*/ 2198177 h 2323145"/>
              <a:gd name="connsiteX163" fmla="*/ 4250119 w 11269336"/>
              <a:gd name="connsiteY163" fmla="*/ 2196342 h 2323145"/>
              <a:gd name="connsiteX164" fmla="*/ 4189203 w 11269336"/>
              <a:gd name="connsiteY164" fmla="*/ 2178994 h 2323145"/>
              <a:gd name="connsiteX165" fmla="*/ 4154035 w 11269336"/>
              <a:gd name="connsiteY165" fmla="*/ 2171950 h 2323145"/>
              <a:gd name="connsiteX166" fmla="*/ 4129569 w 11269336"/>
              <a:gd name="connsiteY166" fmla="*/ 2163850 h 2323145"/>
              <a:gd name="connsiteX167" fmla="*/ 4061250 w 11269336"/>
              <a:gd name="connsiteY167" fmla="*/ 2159236 h 2323145"/>
              <a:gd name="connsiteX168" fmla="*/ 3945480 w 11269336"/>
              <a:gd name="connsiteY168" fmla="*/ 2158279 h 2323145"/>
              <a:gd name="connsiteX169" fmla="*/ 3921468 w 11269336"/>
              <a:gd name="connsiteY169" fmla="*/ 2156588 h 2323145"/>
              <a:gd name="connsiteX170" fmla="*/ 3903348 w 11269336"/>
              <a:gd name="connsiteY170" fmla="*/ 2149220 h 2323145"/>
              <a:gd name="connsiteX171" fmla="*/ 3901342 w 11269336"/>
              <a:gd name="connsiteY171" fmla="*/ 2142355 h 2323145"/>
              <a:gd name="connsiteX172" fmla="*/ 3888539 w 11269336"/>
              <a:gd name="connsiteY172" fmla="*/ 2140476 h 2323145"/>
              <a:gd name="connsiteX173" fmla="*/ 3885662 w 11269336"/>
              <a:gd name="connsiteY173" fmla="*/ 2138740 h 2323145"/>
              <a:gd name="connsiteX174" fmla="*/ 3868627 w 11269336"/>
              <a:gd name="connsiteY174" fmla="*/ 2130023 h 2323145"/>
              <a:gd name="connsiteX175" fmla="*/ 3819177 w 11269336"/>
              <a:gd name="connsiteY175" fmla="*/ 2142111 h 2323145"/>
              <a:gd name="connsiteX176" fmla="*/ 3769100 w 11269336"/>
              <a:gd name="connsiteY176" fmla="*/ 2131731 h 2323145"/>
              <a:gd name="connsiteX177" fmla="*/ 3562752 w 11269336"/>
              <a:gd name="connsiteY177" fmla="*/ 2131785 h 2323145"/>
              <a:gd name="connsiteX178" fmla="*/ 3541402 w 11269336"/>
              <a:gd name="connsiteY178" fmla="*/ 2106821 h 2323145"/>
              <a:gd name="connsiteX179" fmla="*/ 3365341 w 11269336"/>
              <a:gd name="connsiteY179" fmla="*/ 2077638 h 2323145"/>
              <a:gd name="connsiteX180" fmla="*/ 3170922 w 11269336"/>
              <a:gd name="connsiteY180" fmla="*/ 2115957 h 2323145"/>
              <a:gd name="connsiteX181" fmla="*/ 3156256 w 11269336"/>
              <a:gd name="connsiteY181" fmla="*/ 2124773 h 2323145"/>
              <a:gd name="connsiteX182" fmla="*/ 3140298 w 11269336"/>
              <a:gd name="connsiteY182" fmla="*/ 2129182 h 2323145"/>
              <a:gd name="connsiteX183" fmla="*/ 3138514 w 11269336"/>
              <a:gd name="connsiteY183" fmla="*/ 2128069 h 2323145"/>
              <a:gd name="connsiteX184" fmla="*/ 3120467 w 11269336"/>
              <a:gd name="connsiteY184" fmla="*/ 2128281 h 2323145"/>
              <a:gd name="connsiteX185" fmla="*/ 3116175 w 11269336"/>
              <a:gd name="connsiteY185" fmla="*/ 2131633 h 2323145"/>
              <a:gd name="connsiteX186" fmla="*/ 3103685 w 11269336"/>
              <a:gd name="connsiteY186" fmla="*/ 2132814 h 2323145"/>
              <a:gd name="connsiteX187" fmla="*/ 3078794 w 11269336"/>
              <a:gd name="connsiteY187" fmla="*/ 2137935 h 2323145"/>
              <a:gd name="connsiteX188" fmla="*/ 3074407 w 11269336"/>
              <a:gd name="connsiteY188" fmla="*/ 2136274 h 2323145"/>
              <a:gd name="connsiteX189" fmla="*/ 3037285 w 11269336"/>
              <a:gd name="connsiteY189" fmla="*/ 2139919 h 2323145"/>
              <a:gd name="connsiteX190" fmla="*/ 3036901 w 11269336"/>
              <a:gd name="connsiteY190" fmla="*/ 2138726 h 2323145"/>
              <a:gd name="connsiteX191" fmla="*/ 3026996 w 11269336"/>
              <a:gd name="connsiteY191" fmla="*/ 2134322 h 2323145"/>
              <a:gd name="connsiteX192" fmla="*/ 3007772 w 11269336"/>
              <a:gd name="connsiteY192" fmla="*/ 2128742 h 2323145"/>
              <a:gd name="connsiteX193" fmla="*/ 2965030 w 11269336"/>
              <a:gd name="connsiteY193" fmla="*/ 2100494 h 2323145"/>
              <a:gd name="connsiteX194" fmla="*/ 2926342 w 11269336"/>
              <a:gd name="connsiteY194" fmla="*/ 2104155 h 2323145"/>
              <a:gd name="connsiteX195" fmla="*/ 2918608 w 11269336"/>
              <a:gd name="connsiteY195" fmla="*/ 2104215 h 2323145"/>
              <a:gd name="connsiteX196" fmla="*/ 2918475 w 11269336"/>
              <a:gd name="connsiteY196" fmla="*/ 2103937 h 2323145"/>
              <a:gd name="connsiteX197" fmla="*/ 2910360 w 11269336"/>
              <a:gd name="connsiteY197" fmla="*/ 2103444 h 2323145"/>
              <a:gd name="connsiteX198" fmla="*/ 2904507 w 11269336"/>
              <a:gd name="connsiteY198" fmla="*/ 2104326 h 2323145"/>
              <a:gd name="connsiteX199" fmla="*/ 2889503 w 11269336"/>
              <a:gd name="connsiteY199" fmla="*/ 2104443 h 2323145"/>
              <a:gd name="connsiteX200" fmla="*/ 2884480 w 11269336"/>
              <a:gd name="connsiteY200" fmla="*/ 2102626 h 2323145"/>
              <a:gd name="connsiteX201" fmla="*/ 2882689 w 11269336"/>
              <a:gd name="connsiteY201" fmla="*/ 2099228 h 2323145"/>
              <a:gd name="connsiteX202" fmla="*/ 2881291 w 11269336"/>
              <a:gd name="connsiteY202" fmla="*/ 2099618 h 2323145"/>
              <a:gd name="connsiteX203" fmla="*/ 2853979 w 11269336"/>
              <a:gd name="connsiteY203" fmla="*/ 2090388 h 2323145"/>
              <a:gd name="connsiteX204" fmla="*/ 2791790 w 11269336"/>
              <a:gd name="connsiteY204" fmla="*/ 2080332 h 2323145"/>
              <a:gd name="connsiteX205" fmla="*/ 2755844 w 11269336"/>
              <a:gd name="connsiteY205" fmla="*/ 2078874 h 2323145"/>
              <a:gd name="connsiteX206" fmla="*/ 2657742 w 11269336"/>
              <a:gd name="connsiteY206" fmla="*/ 2070179 h 2323145"/>
              <a:gd name="connsiteX207" fmla="*/ 2559549 w 11269336"/>
              <a:gd name="connsiteY207" fmla="*/ 2057873 h 2323145"/>
              <a:gd name="connsiteX208" fmla="*/ 2512054 w 11269336"/>
              <a:gd name="connsiteY208" fmla="*/ 2031671 h 2323145"/>
              <a:gd name="connsiteX209" fmla="*/ 2506437 w 11269336"/>
              <a:gd name="connsiteY209" fmla="*/ 2030918 h 2323145"/>
              <a:gd name="connsiteX210" fmla="*/ 2491752 w 11269336"/>
              <a:gd name="connsiteY210" fmla="*/ 2033906 h 2323145"/>
              <a:gd name="connsiteX211" fmla="*/ 2486338 w 11269336"/>
              <a:gd name="connsiteY211" fmla="*/ 2035862 h 2323145"/>
              <a:gd name="connsiteX212" fmla="*/ 2478186 w 11269336"/>
              <a:gd name="connsiteY212" fmla="*/ 2036953 h 2323145"/>
              <a:gd name="connsiteX213" fmla="*/ 2477950 w 11269336"/>
              <a:gd name="connsiteY213" fmla="*/ 2036715 h 2323145"/>
              <a:gd name="connsiteX214" fmla="*/ 2470381 w 11269336"/>
              <a:gd name="connsiteY214" fmla="*/ 2038256 h 2323145"/>
              <a:gd name="connsiteX215" fmla="*/ 2433781 w 11269336"/>
              <a:gd name="connsiteY215" fmla="*/ 2049140 h 2323145"/>
              <a:gd name="connsiteX216" fmla="*/ 2381172 w 11269336"/>
              <a:gd name="connsiteY216" fmla="*/ 2030645 h 2323145"/>
              <a:gd name="connsiteX217" fmla="*/ 2360198 w 11269336"/>
              <a:gd name="connsiteY217" fmla="*/ 2029059 h 2323145"/>
              <a:gd name="connsiteX218" fmla="*/ 2348815 w 11269336"/>
              <a:gd name="connsiteY218" fmla="*/ 2026798 h 2323145"/>
              <a:gd name="connsiteX219" fmla="*/ 2347988 w 11269336"/>
              <a:gd name="connsiteY219" fmla="*/ 2025745 h 2323145"/>
              <a:gd name="connsiteX220" fmla="*/ 2312920 w 11269336"/>
              <a:gd name="connsiteY220" fmla="*/ 2036311 h 2323145"/>
              <a:gd name="connsiteX221" fmla="*/ 2307986 w 11269336"/>
              <a:gd name="connsiteY221" fmla="*/ 2035583 h 2323145"/>
              <a:gd name="connsiteX222" fmla="*/ 2285481 w 11269336"/>
              <a:gd name="connsiteY222" fmla="*/ 2045197 h 2323145"/>
              <a:gd name="connsiteX223" fmla="*/ 2273666 w 11269336"/>
              <a:gd name="connsiteY223" fmla="*/ 2048710 h 2323145"/>
              <a:gd name="connsiteX224" fmla="*/ 2270719 w 11269336"/>
              <a:gd name="connsiteY224" fmla="*/ 2052702 h 2323145"/>
              <a:gd name="connsiteX225" fmla="*/ 2253080 w 11269336"/>
              <a:gd name="connsiteY225" fmla="*/ 2056363 h 2323145"/>
              <a:gd name="connsiteX226" fmla="*/ 2250906 w 11269336"/>
              <a:gd name="connsiteY226" fmla="*/ 2055654 h 2323145"/>
              <a:gd name="connsiteX227" fmla="*/ 2236905 w 11269336"/>
              <a:gd name="connsiteY227" fmla="*/ 2062882 h 2323145"/>
              <a:gd name="connsiteX228" fmla="*/ 2225830 w 11269336"/>
              <a:gd name="connsiteY228" fmla="*/ 2074027 h 2323145"/>
              <a:gd name="connsiteX229" fmla="*/ 2073776 w 11269336"/>
              <a:gd name="connsiteY229" fmla="*/ 2089244 h 2323145"/>
              <a:gd name="connsiteX230" fmla="*/ 1948256 w 11269336"/>
              <a:gd name="connsiteY230" fmla="*/ 2146616 h 2323145"/>
              <a:gd name="connsiteX231" fmla="*/ 1865582 w 11269336"/>
              <a:gd name="connsiteY231" fmla="*/ 2153738 h 2323145"/>
              <a:gd name="connsiteX232" fmla="*/ 1835210 w 11269336"/>
              <a:gd name="connsiteY232" fmla="*/ 2134244 h 2323145"/>
              <a:gd name="connsiteX233" fmla="*/ 1632661 w 11269336"/>
              <a:gd name="connsiteY233" fmla="*/ 2173882 h 2323145"/>
              <a:gd name="connsiteX234" fmla="*/ 1579590 w 11269336"/>
              <a:gd name="connsiteY234" fmla="*/ 2173680 h 2323145"/>
              <a:gd name="connsiteX235" fmla="*/ 1535601 w 11269336"/>
              <a:gd name="connsiteY235" fmla="*/ 2194590 h 2323145"/>
              <a:gd name="connsiteX236" fmla="*/ 1515594 w 11269336"/>
              <a:gd name="connsiteY236" fmla="*/ 2189622 h 2323145"/>
              <a:gd name="connsiteX237" fmla="*/ 1512113 w 11269336"/>
              <a:gd name="connsiteY237" fmla="*/ 2188534 h 2323145"/>
              <a:gd name="connsiteX238" fmla="*/ 1498838 w 11269336"/>
              <a:gd name="connsiteY238" fmla="*/ 2189213 h 2323145"/>
              <a:gd name="connsiteX239" fmla="*/ 1494279 w 11269336"/>
              <a:gd name="connsiteY239" fmla="*/ 2183112 h 2323145"/>
              <a:gd name="connsiteX240" fmla="*/ 1473714 w 11269336"/>
              <a:gd name="connsiteY240" fmla="*/ 2179625 h 2323145"/>
              <a:gd name="connsiteX241" fmla="*/ 1449503 w 11269336"/>
              <a:gd name="connsiteY241" fmla="*/ 2182633 h 2323145"/>
              <a:gd name="connsiteX242" fmla="*/ 1266687 w 11269336"/>
              <a:gd name="connsiteY242" fmla="*/ 2212688 h 2323145"/>
              <a:gd name="connsiteX243" fmla="*/ 1239614 w 11269336"/>
              <a:gd name="connsiteY243" fmla="*/ 2209727 h 2323145"/>
              <a:gd name="connsiteX244" fmla="*/ 1202436 w 11269336"/>
              <a:gd name="connsiteY244" fmla="*/ 2209817 h 2323145"/>
              <a:gd name="connsiteX245" fmla="*/ 1136097 w 11269336"/>
              <a:gd name="connsiteY245" fmla="*/ 2205112 h 2323145"/>
              <a:gd name="connsiteX246" fmla="*/ 988232 w 11269336"/>
              <a:gd name="connsiteY246" fmla="*/ 2235635 h 2323145"/>
              <a:gd name="connsiteX247" fmla="*/ 981959 w 11269336"/>
              <a:gd name="connsiteY247" fmla="*/ 2231607 h 2323145"/>
              <a:gd name="connsiteX248" fmla="*/ 938600 w 11269336"/>
              <a:gd name="connsiteY248" fmla="*/ 2238113 h 2323145"/>
              <a:gd name="connsiteX249" fmla="*/ 791788 w 11269336"/>
              <a:gd name="connsiteY249" fmla="*/ 2293224 h 2323145"/>
              <a:gd name="connsiteX250" fmla="*/ 706914 w 11269336"/>
              <a:gd name="connsiteY250" fmla="*/ 2305046 h 2323145"/>
              <a:gd name="connsiteX251" fmla="*/ 675971 w 11269336"/>
              <a:gd name="connsiteY251" fmla="*/ 2304030 h 2323145"/>
              <a:gd name="connsiteX252" fmla="*/ 624180 w 11269336"/>
              <a:gd name="connsiteY252" fmla="*/ 2302650 h 2323145"/>
              <a:gd name="connsiteX253" fmla="*/ 583453 w 11269336"/>
              <a:gd name="connsiteY253" fmla="*/ 2288788 h 2323145"/>
              <a:gd name="connsiteX254" fmla="*/ 540946 w 11269336"/>
              <a:gd name="connsiteY254" fmla="*/ 2292721 h 2323145"/>
              <a:gd name="connsiteX255" fmla="*/ 533680 w 11269336"/>
              <a:gd name="connsiteY255" fmla="*/ 2310233 h 2323145"/>
              <a:gd name="connsiteX256" fmla="*/ 487366 w 11269336"/>
              <a:gd name="connsiteY256" fmla="*/ 2309053 h 2323145"/>
              <a:gd name="connsiteX257" fmla="*/ 416820 w 11269336"/>
              <a:gd name="connsiteY257" fmla="*/ 2305443 h 2323145"/>
              <a:gd name="connsiteX258" fmla="*/ 376805 w 11269336"/>
              <a:gd name="connsiteY258" fmla="*/ 2307647 h 2323145"/>
              <a:gd name="connsiteX259" fmla="*/ 266777 w 11269336"/>
              <a:gd name="connsiteY259" fmla="*/ 2309012 h 2323145"/>
              <a:gd name="connsiteX260" fmla="*/ 156013 w 11269336"/>
              <a:gd name="connsiteY260" fmla="*/ 2306832 h 2323145"/>
              <a:gd name="connsiteX261" fmla="*/ 87258 w 11269336"/>
              <a:gd name="connsiteY261" fmla="*/ 2285511 h 2323145"/>
              <a:gd name="connsiteX262" fmla="*/ 23798 w 11269336"/>
              <a:gd name="connsiteY262" fmla="*/ 2281822 h 2323145"/>
              <a:gd name="connsiteX263" fmla="*/ 0 w 11269336"/>
              <a:gd name="connsiteY263" fmla="*/ 2285369 h 2323145"/>
              <a:gd name="connsiteX264" fmla="*/ 0 w 11269336"/>
              <a:gd name="connsiteY264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8977138 w 11269336"/>
              <a:gd name="connsiteY22" fmla="*/ 774970 h 2323145"/>
              <a:gd name="connsiteX23" fmla="*/ 8914746 w 11269336"/>
              <a:gd name="connsiteY23" fmla="*/ 826428 h 2323145"/>
              <a:gd name="connsiteX24" fmla="*/ 8917778 w 11269336"/>
              <a:gd name="connsiteY24" fmla="*/ 835198 h 2323145"/>
              <a:gd name="connsiteX25" fmla="*/ 8905560 w 11269336"/>
              <a:gd name="connsiteY25" fmla="*/ 838358 h 2323145"/>
              <a:gd name="connsiteX26" fmla="*/ 8897564 w 11269336"/>
              <a:gd name="connsiteY26" fmla="*/ 834287 h 2323145"/>
              <a:gd name="connsiteX27" fmla="*/ 8878040 w 11269336"/>
              <a:gd name="connsiteY27" fmla="*/ 844150 h 2323145"/>
              <a:gd name="connsiteX28" fmla="*/ 8795998 w 11269336"/>
              <a:gd name="connsiteY28" fmla="*/ 863337 h 2323145"/>
              <a:gd name="connsiteX29" fmla="*/ 8776970 w 11269336"/>
              <a:gd name="connsiteY29" fmla="*/ 885177 h 2323145"/>
              <a:gd name="connsiteX30" fmla="*/ 8755719 w 11269336"/>
              <a:gd name="connsiteY30" fmla="*/ 889754 h 2323145"/>
              <a:gd name="connsiteX31" fmla="*/ 8743257 w 11269336"/>
              <a:gd name="connsiteY31" fmla="*/ 904723 h 2323145"/>
              <a:gd name="connsiteX32" fmla="*/ 8721366 w 11269336"/>
              <a:gd name="connsiteY32" fmla="*/ 904711 h 2323145"/>
              <a:gd name="connsiteX33" fmla="*/ 8678353 w 11269336"/>
              <a:gd name="connsiteY33" fmla="*/ 926318 h 2323145"/>
              <a:gd name="connsiteX34" fmla="*/ 8636849 w 11269336"/>
              <a:gd name="connsiteY34" fmla="*/ 937900 h 2323145"/>
              <a:gd name="connsiteX35" fmla="*/ 8620213 w 11269336"/>
              <a:gd name="connsiteY35" fmla="*/ 943068 h 2323145"/>
              <a:gd name="connsiteX36" fmla="*/ 8612581 w 11269336"/>
              <a:gd name="connsiteY36" fmla="*/ 952695 h 2323145"/>
              <a:gd name="connsiteX37" fmla="*/ 8589038 w 11269336"/>
              <a:gd name="connsiteY37" fmla="*/ 963892 h 2323145"/>
              <a:gd name="connsiteX38" fmla="*/ 8579950 w 11269336"/>
              <a:gd name="connsiteY38" fmla="*/ 960899 h 2323145"/>
              <a:gd name="connsiteX39" fmla="*/ 8579319 w 11269336"/>
              <a:gd name="connsiteY39" fmla="*/ 965630 h 2323145"/>
              <a:gd name="connsiteX40" fmla="*/ 8547429 w 11269336"/>
              <a:gd name="connsiteY40" fmla="*/ 984506 h 2323145"/>
              <a:gd name="connsiteX41" fmla="*/ 8478704 w 11269336"/>
              <a:gd name="connsiteY41" fmla="*/ 1025490 h 2323145"/>
              <a:gd name="connsiteX42" fmla="*/ 8461421 w 11269336"/>
              <a:gd name="connsiteY42" fmla="*/ 1035512 h 2323145"/>
              <a:gd name="connsiteX43" fmla="*/ 8445003 w 11269336"/>
              <a:gd name="connsiteY43" fmla="*/ 1036851 h 2323145"/>
              <a:gd name="connsiteX44" fmla="*/ 8357350 w 11269336"/>
              <a:gd name="connsiteY44" fmla="*/ 1060213 h 2323145"/>
              <a:gd name="connsiteX45" fmla="*/ 8335565 w 11269336"/>
              <a:gd name="connsiteY45" fmla="*/ 1061151 h 2323145"/>
              <a:gd name="connsiteX46" fmla="*/ 8325267 w 11269336"/>
              <a:gd name="connsiteY46" fmla="*/ 1055919 h 2323145"/>
              <a:gd name="connsiteX47" fmla="*/ 8293586 w 11269336"/>
              <a:gd name="connsiteY47" fmla="*/ 1076144 h 2323145"/>
              <a:gd name="connsiteX48" fmla="*/ 8242405 w 11269336"/>
              <a:gd name="connsiteY48" fmla="*/ 1095960 h 2323145"/>
              <a:gd name="connsiteX49" fmla="*/ 8197391 w 11269336"/>
              <a:gd name="connsiteY49" fmla="*/ 1107746 h 2323145"/>
              <a:gd name="connsiteX50" fmla="*/ 8081474 w 11269336"/>
              <a:gd name="connsiteY50" fmla="*/ 1130125 h 2323145"/>
              <a:gd name="connsiteX51" fmla="*/ 8053585 w 11269336"/>
              <a:gd name="connsiteY51" fmla="*/ 1129169 h 2323145"/>
              <a:gd name="connsiteX52" fmla="*/ 8038422 w 11269336"/>
              <a:gd name="connsiteY52" fmla="*/ 1119092 h 2323145"/>
              <a:gd name="connsiteX53" fmla="*/ 8029450 w 11269336"/>
              <a:gd name="connsiteY53" fmla="*/ 1125592 h 2323145"/>
              <a:gd name="connsiteX54" fmla="*/ 7959552 w 11269336"/>
              <a:gd name="connsiteY54" fmla="*/ 1140188 h 2323145"/>
              <a:gd name="connsiteX55" fmla="*/ 7914188 w 11269336"/>
              <a:gd name="connsiteY55" fmla="*/ 1150862 h 2323145"/>
              <a:gd name="connsiteX56" fmla="*/ 7914918 w 11269336"/>
              <a:gd name="connsiteY56" fmla="*/ 1168758 h 2323145"/>
              <a:gd name="connsiteX57" fmla="*/ 7875510 w 11269336"/>
              <a:gd name="connsiteY57" fmla="*/ 1183153 h 2323145"/>
              <a:gd name="connsiteX58" fmla="*/ 7829932 w 11269336"/>
              <a:gd name="connsiteY58" fmla="*/ 1180782 h 2323145"/>
              <a:gd name="connsiteX59" fmla="*/ 7779182 w 11269336"/>
              <a:gd name="connsiteY59" fmla="*/ 1192665 h 2323145"/>
              <a:gd name="connsiteX60" fmla="*/ 7748774 w 11269336"/>
              <a:gd name="connsiteY60" fmla="*/ 1199586 h 2323145"/>
              <a:gd name="connsiteX61" fmla="*/ 7671846 w 11269336"/>
              <a:gd name="connsiteY61" fmla="*/ 1231966 h 2323145"/>
              <a:gd name="connsiteX62" fmla="*/ 7554146 w 11269336"/>
              <a:gd name="connsiteY62" fmla="*/ 1319748 h 2323145"/>
              <a:gd name="connsiteX63" fmla="*/ 7515052 w 11269336"/>
              <a:gd name="connsiteY63" fmla="*/ 1336718 h 2323145"/>
              <a:gd name="connsiteX64" fmla="*/ 7507193 w 11269336"/>
              <a:gd name="connsiteY64" fmla="*/ 1334617 h 2323145"/>
              <a:gd name="connsiteX65" fmla="*/ 7461694 w 11269336"/>
              <a:gd name="connsiteY65" fmla="*/ 1375866 h 2323145"/>
              <a:gd name="connsiteX66" fmla="*/ 7377571 w 11269336"/>
              <a:gd name="connsiteY66" fmla="*/ 1400128 h 2323145"/>
              <a:gd name="connsiteX67" fmla="*/ 7311261 w 11269336"/>
              <a:gd name="connsiteY67" fmla="*/ 1412652 h 2323145"/>
              <a:gd name="connsiteX68" fmla="*/ 7275307 w 11269336"/>
              <a:gd name="connsiteY68" fmla="*/ 1422171 h 2323145"/>
              <a:gd name="connsiteX69" fmla="*/ 7247783 w 11269336"/>
              <a:gd name="connsiteY69" fmla="*/ 1426330 h 2323145"/>
              <a:gd name="connsiteX70" fmla="*/ 7185047 w 11269336"/>
              <a:gd name="connsiteY70" fmla="*/ 1451812 h 2323145"/>
              <a:gd name="connsiteX71" fmla="*/ 7084117 w 11269336"/>
              <a:gd name="connsiteY71" fmla="*/ 1500281 h 2323145"/>
              <a:gd name="connsiteX72" fmla="*/ 7062011 w 11269336"/>
              <a:gd name="connsiteY72" fmla="*/ 1509183 h 2323145"/>
              <a:gd name="connsiteX73" fmla="*/ 7040555 w 11269336"/>
              <a:gd name="connsiteY73" fmla="*/ 1511207 h 2323145"/>
              <a:gd name="connsiteX74" fmla="*/ 7033438 w 11269336"/>
              <a:gd name="connsiteY74" fmla="*/ 1506772 h 2323145"/>
              <a:gd name="connsiteX75" fmla="*/ 7020886 w 11269336"/>
              <a:gd name="connsiteY75" fmla="*/ 1510764 h 2323145"/>
              <a:gd name="connsiteX76" fmla="*/ 7017033 w 11269336"/>
              <a:gd name="connsiteY76" fmla="*/ 1510650 h 2323145"/>
              <a:gd name="connsiteX77" fmla="*/ 6995460 w 11269336"/>
              <a:gd name="connsiteY77" fmla="*/ 1511173 h 2323145"/>
              <a:gd name="connsiteX78" fmla="*/ 6962144 w 11269336"/>
              <a:gd name="connsiteY78" fmla="*/ 1541508 h 2323145"/>
              <a:gd name="connsiteX79" fmla="*/ 6910674 w 11269336"/>
              <a:gd name="connsiteY79" fmla="*/ 1554793 h 2323145"/>
              <a:gd name="connsiteX80" fmla="*/ 6732152 w 11269336"/>
              <a:gd name="connsiteY80" fmla="*/ 1642538 h 2323145"/>
              <a:gd name="connsiteX81" fmla="*/ 6694106 w 11269336"/>
              <a:gd name="connsiteY81" fmla="*/ 1632377 h 2323145"/>
              <a:gd name="connsiteX82" fmla="*/ 6617223 w 11269336"/>
              <a:gd name="connsiteY82" fmla="*/ 1659889 h 2323145"/>
              <a:gd name="connsiteX83" fmla="*/ 6521138 w 11269336"/>
              <a:gd name="connsiteY83" fmla="*/ 1744340 h 2323145"/>
              <a:gd name="connsiteX84" fmla="*/ 6380677 w 11269336"/>
              <a:gd name="connsiteY84" fmla="*/ 1796883 h 2323145"/>
              <a:gd name="connsiteX85" fmla="*/ 6374897 w 11269336"/>
              <a:gd name="connsiteY85" fmla="*/ 1809910 h 2323145"/>
              <a:gd name="connsiteX86" fmla="*/ 6364545 w 11269336"/>
              <a:gd name="connsiteY86" fmla="*/ 1820090 h 2323145"/>
              <a:gd name="connsiteX87" fmla="*/ 6362126 w 11269336"/>
              <a:gd name="connsiteY87" fmla="*/ 1819991 h 2323145"/>
              <a:gd name="connsiteX88" fmla="*/ 6346673 w 11269336"/>
              <a:gd name="connsiteY88" fmla="*/ 1827824 h 2323145"/>
              <a:gd name="connsiteX89" fmla="*/ 6345588 w 11269336"/>
              <a:gd name="connsiteY89" fmla="*/ 1832232 h 2323145"/>
              <a:gd name="connsiteX90" fmla="*/ 6335708 w 11269336"/>
              <a:gd name="connsiteY90" fmla="*/ 1838451 h 2323145"/>
              <a:gd name="connsiteX91" fmla="*/ 6318182 w 11269336"/>
              <a:gd name="connsiteY91" fmla="*/ 1852975 h 2323145"/>
              <a:gd name="connsiteX92" fmla="*/ 6313084 w 11269336"/>
              <a:gd name="connsiteY92" fmla="*/ 1853561 h 2323145"/>
              <a:gd name="connsiteX93" fmla="*/ 6283816 w 11269336"/>
              <a:gd name="connsiteY93" fmla="*/ 1872148 h 2323145"/>
              <a:gd name="connsiteX94" fmla="*/ 6282550 w 11269336"/>
              <a:gd name="connsiteY94" fmla="*/ 1871392 h 2323145"/>
              <a:gd name="connsiteX95" fmla="*/ 6270527 w 11269336"/>
              <a:gd name="connsiteY95" fmla="*/ 1872208 h 2323145"/>
              <a:gd name="connsiteX96" fmla="*/ 6249518 w 11269336"/>
              <a:gd name="connsiteY96" fmla="*/ 1876079 h 2323145"/>
              <a:gd name="connsiteX97" fmla="*/ 6190386 w 11269336"/>
              <a:gd name="connsiteY97" fmla="*/ 1872478 h 2323145"/>
              <a:gd name="connsiteX98" fmla="*/ 6159777 w 11269336"/>
              <a:gd name="connsiteY98" fmla="*/ 1891745 h 2323145"/>
              <a:gd name="connsiteX99" fmla="*/ 6153131 w 11269336"/>
              <a:gd name="connsiteY99" fmla="*/ 1895079 h 2323145"/>
              <a:gd name="connsiteX100" fmla="*/ 6152798 w 11269336"/>
              <a:gd name="connsiteY100" fmla="*/ 1894920 h 2323145"/>
              <a:gd name="connsiteX101" fmla="*/ 6145388 w 11269336"/>
              <a:gd name="connsiteY101" fmla="*/ 1897990 h 2323145"/>
              <a:gd name="connsiteX102" fmla="*/ 6141014 w 11269336"/>
              <a:gd name="connsiteY102" fmla="*/ 1901155 h 2323145"/>
              <a:gd name="connsiteX103" fmla="*/ 6128122 w 11269336"/>
              <a:gd name="connsiteY103" fmla="*/ 1907623 h 2323145"/>
              <a:gd name="connsiteX104" fmla="*/ 6122351 w 11269336"/>
              <a:gd name="connsiteY104" fmla="*/ 1908359 h 2323145"/>
              <a:gd name="connsiteX105" fmla="*/ 6064750 w 11269336"/>
              <a:gd name="connsiteY105" fmla="*/ 1896394 h 2323145"/>
              <a:gd name="connsiteX106" fmla="*/ 5964230 w 11269336"/>
              <a:gd name="connsiteY106" fmla="*/ 1910038 h 2323145"/>
              <a:gd name="connsiteX107" fmla="*/ 5865399 w 11269336"/>
              <a:gd name="connsiteY107" fmla="*/ 1926966 h 2323145"/>
              <a:gd name="connsiteX108" fmla="*/ 5829951 w 11269336"/>
              <a:gd name="connsiteY108" fmla="*/ 1934755 h 2323145"/>
              <a:gd name="connsiteX109" fmla="*/ 5765285 w 11269336"/>
              <a:gd name="connsiteY109" fmla="*/ 1941322 h 2323145"/>
              <a:gd name="connsiteX110" fmla="*/ 5734750 w 11269336"/>
              <a:gd name="connsiteY110" fmla="*/ 1939793 h 2323145"/>
              <a:gd name="connsiteX111" fmla="*/ 5733569 w 11269336"/>
              <a:gd name="connsiteY111" fmla="*/ 1940505 h 2323145"/>
              <a:gd name="connsiteX112" fmla="*/ 5730329 w 11269336"/>
              <a:gd name="connsiteY112" fmla="*/ 1937845 h 2323145"/>
              <a:gd name="connsiteX113" fmla="*/ 5724661 w 11269336"/>
              <a:gd name="connsiteY113" fmla="*/ 1937455 h 2323145"/>
              <a:gd name="connsiteX114" fmla="*/ 5710186 w 11269336"/>
              <a:gd name="connsiteY114" fmla="*/ 1941370 h 2323145"/>
              <a:gd name="connsiteX115" fmla="*/ 5704910 w 11269336"/>
              <a:gd name="connsiteY115" fmla="*/ 1943663 h 2323145"/>
              <a:gd name="connsiteX116" fmla="*/ 5696836 w 11269336"/>
              <a:gd name="connsiteY116" fmla="*/ 1945271 h 2323145"/>
              <a:gd name="connsiteX117" fmla="*/ 5696583 w 11269336"/>
              <a:gd name="connsiteY117" fmla="*/ 1945050 h 2323145"/>
              <a:gd name="connsiteX118" fmla="*/ 5689123 w 11269336"/>
              <a:gd name="connsiteY118" fmla="*/ 1947067 h 2323145"/>
              <a:gd name="connsiteX119" fmla="*/ 5653291 w 11269336"/>
              <a:gd name="connsiteY119" fmla="*/ 1960245 h 2323145"/>
              <a:gd name="connsiteX120" fmla="*/ 5599385 w 11269336"/>
              <a:gd name="connsiteY120" fmla="*/ 1945198 h 2323145"/>
              <a:gd name="connsiteX121" fmla="*/ 5578300 w 11269336"/>
              <a:gd name="connsiteY121" fmla="*/ 1944963 h 2323145"/>
              <a:gd name="connsiteX122" fmla="*/ 5566758 w 11269336"/>
              <a:gd name="connsiteY122" fmla="*/ 1943441 h 2323145"/>
              <a:gd name="connsiteX123" fmla="*/ 5565857 w 11269336"/>
              <a:gd name="connsiteY123" fmla="*/ 1942445 h 2323145"/>
              <a:gd name="connsiteX124" fmla="*/ 5531534 w 11269336"/>
              <a:gd name="connsiteY124" fmla="*/ 1955208 h 2323145"/>
              <a:gd name="connsiteX125" fmla="*/ 5526552 w 11269336"/>
              <a:gd name="connsiteY125" fmla="*/ 1954799 h 2323145"/>
              <a:gd name="connsiteX126" fmla="*/ 5504723 w 11269336"/>
              <a:gd name="connsiteY126" fmla="*/ 1965811 h 2323145"/>
              <a:gd name="connsiteX127" fmla="*/ 5493156 w 11269336"/>
              <a:gd name="connsiteY127" fmla="*/ 1970063 h 2323145"/>
              <a:gd name="connsiteX128" fmla="*/ 5490486 w 11269336"/>
              <a:gd name="connsiteY128" fmla="*/ 1974227 h 2323145"/>
              <a:gd name="connsiteX129" fmla="*/ 5473107 w 11269336"/>
              <a:gd name="connsiteY129" fmla="*/ 1979001 h 2323145"/>
              <a:gd name="connsiteX130" fmla="*/ 5470885 w 11269336"/>
              <a:gd name="connsiteY130" fmla="*/ 1978432 h 2323145"/>
              <a:gd name="connsiteX131" fmla="*/ 5457393 w 11269336"/>
              <a:gd name="connsiteY131" fmla="*/ 1986525 h 2323145"/>
              <a:gd name="connsiteX132" fmla="*/ 5447102 w 11269336"/>
              <a:gd name="connsiteY132" fmla="*/ 1998329 h 2323145"/>
              <a:gd name="connsiteX133" fmla="*/ 5159151 w 11269336"/>
              <a:gd name="connsiteY133" fmla="*/ 2029640 h 2323145"/>
              <a:gd name="connsiteX134" fmla="*/ 5041688 w 11269336"/>
              <a:gd name="connsiteY134" fmla="*/ 2022334 h 2323145"/>
              <a:gd name="connsiteX135" fmla="*/ 4860988 w 11269336"/>
              <a:gd name="connsiteY135" fmla="*/ 2135698 h 2323145"/>
              <a:gd name="connsiteX136" fmla="*/ 4807902 w 11269336"/>
              <a:gd name="connsiteY136" fmla="*/ 2138894 h 2323145"/>
              <a:gd name="connsiteX137" fmla="*/ 4765388 w 11269336"/>
              <a:gd name="connsiteY137" fmla="*/ 2162525 h 2323145"/>
              <a:gd name="connsiteX138" fmla="*/ 4745033 w 11269336"/>
              <a:gd name="connsiteY138" fmla="*/ 2158859 h 2323145"/>
              <a:gd name="connsiteX139" fmla="*/ 4741475 w 11269336"/>
              <a:gd name="connsiteY139" fmla="*/ 2157998 h 2323145"/>
              <a:gd name="connsiteX140" fmla="*/ 4728247 w 11269336"/>
              <a:gd name="connsiteY140" fmla="*/ 2159526 h 2323145"/>
              <a:gd name="connsiteX141" fmla="*/ 4723263 w 11269336"/>
              <a:gd name="connsiteY141" fmla="*/ 2153742 h 2323145"/>
              <a:gd name="connsiteX142" fmla="*/ 4702453 w 11269336"/>
              <a:gd name="connsiteY142" fmla="*/ 2151586 h 2323145"/>
              <a:gd name="connsiteX143" fmla="*/ 4678455 w 11269336"/>
              <a:gd name="connsiteY143" fmla="*/ 2156131 h 2323145"/>
              <a:gd name="connsiteX144" fmla="*/ 4593061 w 11269336"/>
              <a:gd name="connsiteY144" fmla="*/ 2171597 h 2323145"/>
              <a:gd name="connsiteX145" fmla="*/ 4579902 w 11269336"/>
              <a:gd name="connsiteY145" fmla="*/ 2177927 h 2323145"/>
              <a:gd name="connsiteX146" fmla="*/ 4533444 w 11269336"/>
              <a:gd name="connsiteY146" fmla="*/ 2181200 h 2323145"/>
              <a:gd name="connsiteX147" fmla="*/ 4492832 w 11269336"/>
              <a:gd name="connsiteY147" fmla="*/ 2188033 h 2323145"/>
              <a:gd name="connsiteX148" fmla="*/ 4467257 w 11269336"/>
              <a:gd name="connsiteY148" fmla="*/ 2196121 h 2323145"/>
              <a:gd name="connsiteX149" fmla="*/ 4459937 w 11269336"/>
              <a:gd name="connsiteY149" fmla="*/ 2195182 h 2323145"/>
              <a:gd name="connsiteX150" fmla="*/ 4433312 w 11269336"/>
              <a:gd name="connsiteY150" fmla="*/ 2199004 h 2323145"/>
              <a:gd name="connsiteX151" fmla="*/ 4420601 w 11269336"/>
              <a:gd name="connsiteY151" fmla="*/ 2205158 h 2323145"/>
              <a:gd name="connsiteX152" fmla="*/ 4405765 w 11269336"/>
              <a:gd name="connsiteY152" fmla="*/ 2199902 h 2323145"/>
              <a:gd name="connsiteX153" fmla="*/ 4401354 w 11269336"/>
              <a:gd name="connsiteY153" fmla="*/ 2194745 h 2323145"/>
              <a:gd name="connsiteX154" fmla="*/ 4383151 w 11269336"/>
              <a:gd name="connsiteY154" fmla="*/ 2201140 h 2323145"/>
              <a:gd name="connsiteX155" fmla="*/ 4366646 w 11269336"/>
              <a:gd name="connsiteY155" fmla="*/ 2198564 h 2323145"/>
              <a:gd name="connsiteX156" fmla="*/ 4354009 w 11269336"/>
              <a:gd name="connsiteY156" fmla="*/ 2204984 h 2323145"/>
              <a:gd name="connsiteX157" fmla="*/ 4348284 w 11269336"/>
              <a:gd name="connsiteY157" fmla="*/ 2205270 h 2323145"/>
              <a:gd name="connsiteX158" fmla="*/ 4333906 w 11269336"/>
              <a:gd name="connsiteY158" fmla="*/ 2205251 h 2323145"/>
              <a:gd name="connsiteX159" fmla="*/ 4308819 w 11269336"/>
              <a:gd name="connsiteY159" fmla="*/ 2203822 h 2323145"/>
              <a:gd name="connsiteX160" fmla="*/ 4301210 w 11269336"/>
              <a:gd name="connsiteY160" fmla="*/ 2204456 h 2323145"/>
              <a:gd name="connsiteX161" fmla="*/ 4283095 w 11269336"/>
              <a:gd name="connsiteY161" fmla="*/ 2198177 h 2323145"/>
              <a:gd name="connsiteX162" fmla="*/ 4250119 w 11269336"/>
              <a:gd name="connsiteY162" fmla="*/ 2196342 h 2323145"/>
              <a:gd name="connsiteX163" fmla="*/ 4189203 w 11269336"/>
              <a:gd name="connsiteY163" fmla="*/ 2178994 h 2323145"/>
              <a:gd name="connsiteX164" fmla="*/ 4154035 w 11269336"/>
              <a:gd name="connsiteY164" fmla="*/ 2171950 h 2323145"/>
              <a:gd name="connsiteX165" fmla="*/ 4129569 w 11269336"/>
              <a:gd name="connsiteY165" fmla="*/ 2163850 h 2323145"/>
              <a:gd name="connsiteX166" fmla="*/ 4061250 w 11269336"/>
              <a:gd name="connsiteY166" fmla="*/ 2159236 h 2323145"/>
              <a:gd name="connsiteX167" fmla="*/ 3945480 w 11269336"/>
              <a:gd name="connsiteY167" fmla="*/ 2158279 h 2323145"/>
              <a:gd name="connsiteX168" fmla="*/ 3921468 w 11269336"/>
              <a:gd name="connsiteY168" fmla="*/ 2156588 h 2323145"/>
              <a:gd name="connsiteX169" fmla="*/ 3903348 w 11269336"/>
              <a:gd name="connsiteY169" fmla="*/ 2149220 h 2323145"/>
              <a:gd name="connsiteX170" fmla="*/ 3901342 w 11269336"/>
              <a:gd name="connsiteY170" fmla="*/ 2142355 h 2323145"/>
              <a:gd name="connsiteX171" fmla="*/ 3888539 w 11269336"/>
              <a:gd name="connsiteY171" fmla="*/ 2140476 h 2323145"/>
              <a:gd name="connsiteX172" fmla="*/ 3885662 w 11269336"/>
              <a:gd name="connsiteY172" fmla="*/ 2138740 h 2323145"/>
              <a:gd name="connsiteX173" fmla="*/ 3868627 w 11269336"/>
              <a:gd name="connsiteY173" fmla="*/ 2130023 h 2323145"/>
              <a:gd name="connsiteX174" fmla="*/ 3819177 w 11269336"/>
              <a:gd name="connsiteY174" fmla="*/ 2142111 h 2323145"/>
              <a:gd name="connsiteX175" fmla="*/ 3769100 w 11269336"/>
              <a:gd name="connsiteY175" fmla="*/ 2131731 h 2323145"/>
              <a:gd name="connsiteX176" fmla="*/ 3562752 w 11269336"/>
              <a:gd name="connsiteY176" fmla="*/ 2131785 h 2323145"/>
              <a:gd name="connsiteX177" fmla="*/ 3541402 w 11269336"/>
              <a:gd name="connsiteY177" fmla="*/ 2106821 h 2323145"/>
              <a:gd name="connsiteX178" fmla="*/ 3365341 w 11269336"/>
              <a:gd name="connsiteY178" fmla="*/ 2077638 h 2323145"/>
              <a:gd name="connsiteX179" fmla="*/ 3170922 w 11269336"/>
              <a:gd name="connsiteY179" fmla="*/ 2115957 h 2323145"/>
              <a:gd name="connsiteX180" fmla="*/ 3156256 w 11269336"/>
              <a:gd name="connsiteY180" fmla="*/ 2124773 h 2323145"/>
              <a:gd name="connsiteX181" fmla="*/ 3140298 w 11269336"/>
              <a:gd name="connsiteY181" fmla="*/ 2129182 h 2323145"/>
              <a:gd name="connsiteX182" fmla="*/ 3138514 w 11269336"/>
              <a:gd name="connsiteY182" fmla="*/ 2128069 h 2323145"/>
              <a:gd name="connsiteX183" fmla="*/ 3120467 w 11269336"/>
              <a:gd name="connsiteY183" fmla="*/ 2128281 h 2323145"/>
              <a:gd name="connsiteX184" fmla="*/ 3116175 w 11269336"/>
              <a:gd name="connsiteY184" fmla="*/ 2131633 h 2323145"/>
              <a:gd name="connsiteX185" fmla="*/ 3103685 w 11269336"/>
              <a:gd name="connsiteY185" fmla="*/ 2132814 h 2323145"/>
              <a:gd name="connsiteX186" fmla="*/ 3078794 w 11269336"/>
              <a:gd name="connsiteY186" fmla="*/ 2137935 h 2323145"/>
              <a:gd name="connsiteX187" fmla="*/ 3074407 w 11269336"/>
              <a:gd name="connsiteY187" fmla="*/ 2136274 h 2323145"/>
              <a:gd name="connsiteX188" fmla="*/ 3037285 w 11269336"/>
              <a:gd name="connsiteY188" fmla="*/ 2139919 h 2323145"/>
              <a:gd name="connsiteX189" fmla="*/ 3036901 w 11269336"/>
              <a:gd name="connsiteY189" fmla="*/ 2138726 h 2323145"/>
              <a:gd name="connsiteX190" fmla="*/ 3026996 w 11269336"/>
              <a:gd name="connsiteY190" fmla="*/ 2134322 h 2323145"/>
              <a:gd name="connsiteX191" fmla="*/ 3007772 w 11269336"/>
              <a:gd name="connsiteY191" fmla="*/ 2128742 h 2323145"/>
              <a:gd name="connsiteX192" fmla="*/ 2965030 w 11269336"/>
              <a:gd name="connsiteY192" fmla="*/ 2100494 h 2323145"/>
              <a:gd name="connsiteX193" fmla="*/ 2926342 w 11269336"/>
              <a:gd name="connsiteY193" fmla="*/ 2104155 h 2323145"/>
              <a:gd name="connsiteX194" fmla="*/ 2918608 w 11269336"/>
              <a:gd name="connsiteY194" fmla="*/ 2104215 h 2323145"/>
              <a:gd name="connsiteX195" fmla="*/ 2918475 w 11269336"/>
              <a:gd name="connsiteY195" fmla="*/ 2103937 h 2323145"/>
              <a:gd name="connsiteX196" fmla="*/ 2910360 w 11269336"/>
              <a:gd name="connsiteY196" fmla="*/ 2103444 h 2323145"/>
              <a:gd name="connsiteX197" fmla="*/ 2904507 w 11269336"/>
              <a:gd name="connsiteY197" fmla="*/ 2104326 h 2323145"/>
              <a:gd name="connsiteX198" fmla="*/ 2889503 w 11269336"/>
              <a:gd name="connsiteY198" fmla="*/ 2104443 h 2323145"/>
              <a:gd name="connsiteX199" fmla="*/ 2884480 w 11269336"/>
              <a:gd name="connsiteY199" fmla="*/ 2102626 h 2323145"/>
              <a:gd name="connsiteX200" fmla="*/ 2882689 w 11269336"/>
              <a:gd name="connsiteY200" fmla="*/ 2099228 h 2323145"/>
              <a:gd name="connsiteX201" fmla="*/ 2881291 w 11269336"/>
              <a:gd name="connsiteY201" fmla="*/ 2099618 h 2323145"/>
              <a:gd name="connsiteX202" fmla="*/ 2853979 w 11269336"/>
              <a:gd name="connsiteY202" fmla="*/ 2090388 h 2323145"/>
              <a:gd name="connsiteX203" fmla="*/ 2791790 w 11269336"/>
              <a:gd name="connsiteY203" fmla="*/ 2080332 h 2323145"/>
              <a:gd name="connsiteX204" fmla="*/ 2755844 w 11269336"/>
              <a:gd name="connsiteY204" fmla="*/ 2078874 h 2323145"/>
              <a:gd name="connsiteX205" fmla="*/ 2657742 w 11269336"/>
              <a:gd name="connsiteY205" fmla="*/ 2070179 h 2323145"/>
              <a:gd name="connsiteX206" fmla="*/ 2559549 w 11269336"/>
              <a:gd name="connsiteY206" fmla="*/ 2057873 h 2323145"/>
              <a:gd name="connsiteX207" fmla="*/ 2512054 w 11269336"/>
              <a:gd name="connsiteY207" fmla="*/ 2031671 h 2323145"/>
              <a:gd name="connsiteX208" fmla="*/ 2506437 w 11269336"/>
              <a:gd name="connsiteY208" fmla="*/ 2030918 h 2323145"/>
              <a:gd name="connsiteX209" fmla="*/ 2491752 w 11269336"/>
              <a:gd name="connsiteY209" fmla="*/ 2033906 h 2323145"/>
              <a:gd name="connsiteX210" fmla="*/ 2486338 w 11269336"/>
              <a:gd name="connsiteY210" fmla="*/ 2035862 h 2323145"/>
              <a:gd name="connsiteX211" fmla="*/ 2478186 w 11269336"/>
              <a:gd name="connsiteY211" fmla="*/ 2036953 h 2323145"/>
              <a:gd name="connsiteX212" fmla="*/ 2477950 w 11269336"/>
              <a:gd name="connsiteY212" fmla="*/ 2036715 h 2323145"/>
              <a:gd name="connsiteX213" fmla="*/ 2470381 w 11269336"/>
              <a:gd name="connsiteY213" fmla="*/ 2038256 h 2323145"/>
              <a:gd name="connsiteX214" fmla="*/ 2433781 w 11269336"/>
              <a:gd name="connsiteY214" fmla="*/ 2049140 h 2323145"/>
              <a:gd name="connsiteX215" fmla="*/ 2381172 w 11269336"/>
              <a:gd name="connsiteY215" fmla="*/ 2030645 h 2323145"/>
              <a:gd name="connsiteX216" fmla="*/ 2360198 w 11269336"/>
              <a:gd name="connsiteY216" fmla="*/ 2029059 h 2323145"/>
              <a:gd name="connsiteX217" fmla="*/ 2348815 w 11269336"/>
              <a:gd name="connsiteY217" fmla="*/ 2026798 h 2323145"/>
              <a:gd name="connsiteX218" fmla="*/ 2347988 w 11269336"/>
              <a:gd name="connsiteY218" fmla="*/ 2025745 h 2323145"/>
              <a:gd name="connsiteX219" fmla="*/ 2312920 w 11269336"/>
              <a:gd name="connsiteY219" fmla="*/ 2036311 h 2323145"/>
              <a:gd name="connsiteX220" fmla="*/ 2307986 w 11269336"/>
              <a:gd name="connsiteY220" fmla="*/ 2035583 h 2323145"/>
              <a:gd name="connsiteX221" fmla="*/ 2285481 w 11269336"/>
              <a:gd name="connsiteY221" fmla="*/ 2045197 h 2323145"/>
              <a:gd name="connsiteX222" fmla="*/ 2273666 w 11269336"/>
              <a:gd name="connsiteY222" fmla="*/ 2048710 h 2323145"/>
              <a:gd name="connsiteX223" fmla="*/ 2270719 w 11269336"/>
              <a:gd name="connsiteY223" fmla="*/ 2052702 h 2323145"/>
              <a:gd name="connsiteX224" fmla="*/ 2253080 w 11269336"/>
              <a:gd name="connsiteY224" fmla="*/ 2056363 h 2323145"/>
              <a:gd name="connsiteX225" fmla="*/ 2250906 w 11269336"/>
              <a:gd name="connsiteY225" fmla="*/ 2055654 h 2323145"/>
              <a:gd name="connsiteX226" fmla="*/ 2236905 w 11269336"/>
              <a:gd name="connsiteY226" fmla="*/ 2062882 h 2323145"/>
              <a:gd name="connsiteX227" fmla="*/ 2225830 w 11269336"/>
              <a:gd name="connsiteY227" fmla="*/ 2074027 h 2323145"/>
              <a:gd name="connsiteX228" fmla="*/ 2073776 w 11269336"/>
              <a:gd name="connsiteY228" fmla="*/ 2089244 h 2323145"/>
              <a:gd name="connsiteX229" fmla="*/ 1948256 w 11269336"/>
              <a:gd name="connsiteY229" fmla="*/ 2146616 h 2323145"/>
              <a:gd name="connsiteX230" fmla="*/ 1865582 w 11269336"/>
              <a:gd name="connsiteY230" fmla="*/ 2153738 h 2323145"/>
              <a:gd name="connsiteX231" fmla="*/ 1835210 w 11269336"/>
              <a:gd name="connsiteY231" fmla="*/ 2134244 h 2323145"/>
              <a:gd name="connsiteX232" fmla="*/ 1632661 w 11269336"/>
              <a:gd name="connsiteY232" fmla="*/ 2173882 h 2323145"/>
              <a:gd name="connsiteX233" fmla="*/ 1579590 w 11269336"/>
              <a:gd name="connsiteY233" fmla="*/ 2173680 h 2323145"/>
              <a:gd name="connsiteX234" fmla="*/ 1535601 w 11269336"/>
              <a:gd name="connsiteY234" fmla="*/ 2194590 h 2323145"/>
              <a:gd name="connsiteX235" fmla="*/ 1515594 w 11269336"/>
              <a:gd name="connsiteY235" fmla="*/ 2189622 h 2323145"/>
              <a:gd name="connsiteX236" fmla="*/ 1512113 w 11269336"/>
              <a:gd name="connsiteY236" fmla="*/ 2188534 h 2323145"/>
              <a:gd name="connsiteX237" fmla="*/ 1498838 w 11269336"/>
              <a:gd name="connsiteY237" fmla="*/ 2189213 h 2323145"/>
              <a:gd name="connsiteX238" fmla="*/ 1494279 w 11269336"/>
              <a:gd name="connsiteY238" fmla="*/ 2183112 h 2323145"/>
              <a:gd name="connsiteX239" fmla="*/ 1473714 w 11269336"/>
              <a:gd name="connsiteY239" fmla="*/ 2179625 h 2323145"/>
              <a:gd name="connsiteX240" fmla="*/ 1449503 w 11269336"/>
              <a:gd name="connsiteY240" fmla="*/ 2182633 h 2323145"/>
              <a:gd name="connsiteX241" fmla="*/ 1266687 w 11269336"/>
              <a:gd name="connsiteY241" fmla="*/ 2212688 h 2323145"/>
              <a:gd name="connsiteX242" fmla="*/ 1239614 w 11269336"/>
              <a:gd name="connsiteY242" fmla="*/ 2209727 h 2323145"/>
              <a:gd name="connsiteX243" fmla="*/ 1202436 w 11269336"/>
              <a:gd name="connsiteY243" fmla="*/ 2209817 h 2323145"/>
              <a:gd name="connsiteX244" fmla="*/ 1136097 w 11269336"/>
              <a:gd name="connsiteY244" fmla="*/ 2205112 h 2323145"/>
              <a:gd name="connsiteX245" fmla="*/ 988232 w 11269336"/>
              <a:gd name="connsiteY245" fmla="*/ 2235635 h 2323145"/>
              <a:gd name="connsiteX246" fmla="*/ 981959 w 11269336"/>
              <a:gd name="connsiteY246" fmla="*/ 2231607 h 2323145"/>
              <a:gd name="connsiteX247" fmla="*/ 938600 w 11269336"/>
              <a:gd name="connsiteY247" fmla="*/ 2238113 h 2323145"/>
              <a:gd name="connsiteX248" fmla="*/ 791788 w 11269336"/>
              <a:gd name="connsiteY248" fmla="*/ 2293224 h 2323145"/>
              <a:gd name="connsiteX249" fmla="*/ 706914 w 11269336"/>
              <a:gd name="connsiteY249" fmla="*/ 2305046 h 2323145"/>
              <a:gd name="connsiteX250" fmla="*/ 675971 w 11269336"/>
              <a:gd name="connsiteY250" fmla="*/ 2304030 h 2323145"/>
              <a:gd name="connsiteX251" fmla="*/ 624180 w 11269336"/>
              <a:gd name="connsiteY251" fmla="*/ 2302650 h 2323145"/>
              <a:gd name="connsiteX252" fmla="*/ 583453 w 11269336"/>
              <a:gd name="connsiteY252" fmla="*/ 2288788 h 2323145"/>
              <a:gd name="connsiteX253" fmla="*/ 540946 w 11269336"/>
              <a:gd name="connsiteY253" fmla="*/ 2292721 h 2323145"/>
              <a:gd name="connsiteX254" fmla="*/ 533680 w 11269336"/>
              <a:gd name="connsiteY254" fmla="*/ 2310233 h 2323145"/>
              <a:gd name="connsiteX255" fmla="*/ 487366 w 11269336"/>
              <a:gd name="connsiteY255" fmla="*/ 2309053 h 2323145"/>
              <a:gd name="connsiteX256" fmla="*/ 416820 w 11269336"/>
              <a:gd name="connsiteY256" fmla="*/ 2305443 h 2323145"/>
              <a:gd name="connsiteX257" fmla="*/ 376805 w 11269336"/>
              <a:gd name="connsiteY257" fmla="*/ 2307647 h 2323145"/>
              <a:gd name="connsiteX258" fmla="*/ 266777 w 11269336"/>
              <a:gd name="connsiteY258" fmla="*/ 2309012 h 2323145"/>
              <a:gd name="connsiteX259" fmla="*/ 156013 w 11269336"/>
              <a:gd name="connsiteY259" fmla="*/ 2306832 h 2323145"/>
              <a:gd name="connsiteX260" fmla="*/ 87258 w 11269336"/>
              <a:gd name="connsiteY260" fmla="*/ 2285511 h 2323145"/>
              <a:gd name="connsiteX261" fmla="*/ 23798 w 11269336"/>
              <a:gd name="connsiteY261" fmla="*/ 2281822 h 2323145"/>
              <a:gd name="connsiteX262" fmla="*/ 0 w 11269336"/>
              <a:gd name="connsiteY262" fmla="*/ 2285369 h 2323145"/>
              <a:gd name="connsiteX263" fmla="*/ 0 w 11269336"/>
              <a:gd name="connsiteY263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9062863 w 11269336"/>
              <a:gd name="connsiteY22" fmla="*/ 754656 h 2323145"/>
              <a:gd name="connsiteX23" fmla="*/ 8914746 w 11269336"/>
              <a:gd name="connsiteY23" fmla="*/ 826428 h 2323145"/>
              <a:gd name="connsiteX24" fmla="*/ 8917778 w 11269336"/>
              <a:gd name="connsiteY24" fmla="*/ 835198 h 2323145"/>
              <a:gd name="connsiteX25" fmla="*/ 8905560 w 11269336"/>
              <a:gd name="connsiteY25" fmla="*/ 838358 h 2323145"/>
              <a:gd name="connsiteX26" fmla="*/ 8897564 w 11269336"/>
              <a:gd name="connsiteY26" fmla="*/ 834287 h 2323145"/>
              <a:gd name="connsiteX27" fmla="*/ 8878040 w 11269336"/>
              <a:gd name="connsiteY27" fmla="*/ 844150 h 2323145"/>
              <a:gd name="connsiteX28" fmla="*/ 8795998 w 11269336"/>
              <a:gd name="connsiteY28" fmla="*/ 863337 h 2323145"/>
              <a:gd name="connsiteX29" fmla="*/ 8776970 w 11269336"/>
              <a:gd name="connsiteY29" fmla="*/ 885177 h 2323145"/>
              <a:gd name="connsiteX30" fmla="*/ 8755719 w 11269336"/>
              <a:gd name="connsiteY30" fmla="*/ 889754 h 2323145"/>
              <a:gd name="connsiteX31" fmla="*/ 8743257 w 11269336"/>
              <a:gd name="connsiteY31" fmla="*/ 904723 h 2323145"/>
              <a:gd name="connsiteX32" fmla="*/ 8721366 w 11269336"/>
              <a:gd name="connsiteY32" fmla="*/ 904711 h 2323145"/>
              <a:gd name="connsiteX33" fmla="*/ 8678353 w 11269336"/>
              <a:gd name="connsiteY33" fmla="*/ 926318 h 2323145"/>
              <a:gd name="connsiteX34" fmla="*/ 8636849 w 11269336"/>
              <a:gd name="connsiteY34" fmla="*/ 937900 h 2323145"/>
              <a:gd name="connsiteX35" fmla="*/ 8620213 w 11269336"/>
              <a:gd name="connsiteY35" fmla="*/ 943068 h 2323145"/>
              <a:gd name="connsiteX36" fmla="*/ 8612581 w 11269336"/>
              <a:gd name="connsiteY36" fmla="*/ 952695 h 2323145"/>
              <a:gd name="connsiteX37" fmla="*/ 8589038 w 11269336"/>
              <a:gd name="connsiteY37" fmla="*/ 963892 h 2323145"/>
              <a:gd name="connsiteX38" fmla="*/ 8579950 w 11269336"/>
              <a:gd name="connsiteY38" fmla="*/ 960899 h 2323145"/>
              <a:gd name="connsiteX39" fmla="*/ 8579319 w 11269336"/>
              <a:gd name="connsiteY39" fmla="*/ 965630 h 2323145"/>
              <a:gd name="connsiteX40" fmla="*/ 8547429 w 11269336"/>
              <a:gd name="connsiteY40" fmla="*/ 984506 h 2323145"/>
              <a:gd name="connsiteX41" fmla="*/ 8478704 w 11269336"/>
              <a:gd name="connsiteY41" fmla="*/ 1025490 h 2323145"/>
              <a:gd name="connsiteX42" fmla="*/ 8461421 w 11269336"/>
              <a:gd name="connsiteY42" fmla="*/ 1035512 h 2323145"/>
              <a:gd name="connsiteX43" fmla="*/ 8445003 w 11269336"/>
              <a:gd name="connsiteY43" fmla="*/ 1036851 h 2323145"/>
              <a:gd name="connsiteX44" fmla="*/ 8357350 w 11269336"/>
              <a:gd name="connsiteY44" fmla="*/ 1060213 h 2323145"/>
              <a:gd name="connsiteX45" fmla="*/ 8335565 w 11269336"/>
              <a:gd name="connsiteY45" fmla="*/ 1061151 h 2323145"/>
              <a:gd name="connsiteX46" fmla="*/ 8325267 w 11269336"/>
              <a:gd name="connsiteY46" fmla="*/ 1055919 h 2323145"/>
              <a:gd name="connsiteX47" fmla="*/ 8293586 w 11269336"/>
              <a:gd name="connsiteY47" fmla="*/ 1076144 h 2323145"/>
              <a:gd name="connsiteX48" fmla="*/ 8242405 w 11269336"/>
              <a:gd name="connsiteY48" fmla="*/ 1095960 h 2323145"/>
              <a:gd name="connsiteX49" fmla="*/ 8197391 w 11269336"/>
              <a:gd name="connsiteY49" fmla="*/ 1107746 h 2323145"/>
              <a:gd name="connsiteX50" fmla="*/ 8081474 w 11269336"/>
              <a:gd name="connsiteY50" fmla="*/ 1130125 h 2323145"/>
              <a:gd name="connsiteX51" fmla="*/ 8053585 w 11269336"/>
              <a:gd name="connsiteY51" fmla="*/ 1129169 h 2323145"/>
              <a:gd name="connsiteX52" fmla="*/ 8038422 w 11269336"/>
              <a:gd name="connsiteY52" fmla="*/ 1119092 h 2323145"/>
              <a:gd name="connsiteX53" fmla="*/ 8029450 w 11269336"/>
              <a:gd name="connsiteY53" fmla="*/ 1125592 h 2323145"/>
              <a:gd name="connsiteX54" fmla="*/ 7959552 w 11269336"/>
              <a:gd name="connsiteY54" fmla="*/ 1140188 h 2323145"/>
              <a:gd name="connsiteX55" fmla="*/ 7914188 w 11269336"/>
              <a:gd name="connsiteY55" fmla="*/ 1150862 h 2323145"/>
              <a:gd name="connsiteX56" fmla="*/ 7914918 w 11269336"/>
              <a:gd name="connsiteY56" fmla="*/ 1168758 h 2323145"/>
              <a:gd name="connsiteX57" fmla="*/ 7875510 w 11269336"/>
              <a:gd name="connsiteY57" fmla="*/ 1183153 h 2323145"/>
              <a:gd name="connsiteX58" fmla="*/ 7829932 w 11269336"/>
              <a:gd name="connsiteY58" fmla="*/ 1180782 h 2323145"/>
              <a:gd name="connsiteX59" fmla="*/ 7779182 w 11269336"/>
              <a:gd name="connsiteY59" fmla="*/ 1192665 h 2323145"/>
              <a:gd name="connsiteX60" fmla="*/ 7748774 w 11269336"/>
              <a:gd name="connsiteY60" fmla="*/ 1199586 h 2323145"/>
              <a:gd name="connsiteX61" fmla="*/ 7671846 w 11269336"/>
              <a:gd name="connsiteY61" fmla="*/ 1231966 h 2323145"/>
              <a:gd name="connsiteX62" fmla="*/ 7554146 w 11269336"/>
              <a:gd name="connsiteY62" fmla="*/ 1319748 h 2323145"/>
              <a:gd name="connsiteX63" fmla="*/ 7515052 w 11269336"/>
              <a:gd name="connsiteY63" fmla="*/ 1336718 h 2323145"/>
              <a:gd name="connsiteX64" fmla="*/ 7507193 w 11269336"/>
              <a:gd name="connsiteY64" fmla="*/ 1334617 h 2323145"/>
              <a:gd name="connsiteX65" fmla="*/ 7461694 w 11269336"/>
              <a:gd name="connsiteY65" fmla="*/ 1375866 h 2323145"/>
              <a:gd name="connsiteX66" fmla="*/ 7377571 w 11269336"/>
              <a:gd name="connsiteY66" fmla="*/ 1400128 h 2323145"/>
              <a:gd name="connsiteX67" fmla="*/ 7311261 w 11269336"/>
              <a:gd name="connsiteY67" fmla="*/ 1412652 h 2323145"/>
              <a:gd name="connsiteX68" fmla="*/ 7275307 w 11269336"/>
              <a:gd name="connsiteY68" fmla="*/ 1422171 h 2323145"/>
              <a:gd name="connsiteX69" fmla="*/ 7247783 w 11269336"/>
              <a:gd name="connsiteY69" fmla="*/ 1426330 h 2323145"/>
              <a:gd name="connsiteX70" fmla="*/ 7185047 w 11269336"/>
              <a:gd name="connsiteY70" fmla="*/ 1451812 h 2323145"/>
              <a:gd name="connsiteX71" fmla="*/ 7084117 w 11269336"/>
              <a:gd name="connsiteY71" fmla="*/ 1500281 h 2323145"/>
              <a:gd name="connsiteX72" fmla="*/ 7062011 w 11269336"/>
              <a:gd name="connsiteY72" fmla="*/ 1509183 h 2323145"/>
              <a:gd name="connsiteX73" fmla="*/ 7040555 w 11269336"/>
              <a:gd name="connsiteY73" fmla="*/ 1511207 h 2323145"/>
              <a:gd name="connsiteX74" fmla="*/ 7033438 w 11269336"/>
              <a:gd name="connsiteY74" fmla="*/ 1506772 h 2323145"/>
              <a:gd name="connsiteX75" fmla="*/ 7020886 w 11269336"/>
              <a:gd name="connsiteY75" fmla="*/ 1510764 h 2323145"/>
              <a:gd name="connsiteX76" fmla="*/ 7017033 w 11269336"/>
              <a:gd name="connsiteY76" fmla="*/ 1510650 h 2323145"/>
              <a:gd name="connsiteX77" fmla="*/ 6995460 w 11269336"/>
              <a:gd name="connsiteY77" fmla="*/ 1511173 h 2323145"/>
              <a:gd name="connsiteX78" fmla="*/ 6962144 w 11269336"/>
              <a:gd name="connsiteY78" fmla="*/ 1541508 h 2323145"/>
              <a:gd name="connsiteX79" fmla="*/ 6910674 w 11269336"/>
              <a:gd name="connsiteY79" fmla="*/ 1554793 h 2323145"/>
              <a:gd name="connsiteX80" fmla="*/ 6732152 w 11269336"/>
              <a:gd name="connsiteY80" fmla="*/ 1642538 h 2323145"/>
              <a:gd name="connsiteX81" fmla="*/ 6694106 w 11269336"/>
              <a:gd name="connsiteY81" fmla="*/ 1632377 h 2323145"/>
              <a:gd name="connsiteX82" fmla="*/ 6617223 w 11269336"/>
              <a:gd name="connsiteY82" fmla="*/ 1659889 h 2323145"/>
              <a:gd name="connsiteX83" fmla="*/ 6521138 w 11269336"/>
              <a:gd name="connsiteY83" fmla="*/ 1744340 h 2323145"/>
              <a:gd name="connsiteX84" fmla="*/ 6380677 w 11269336"/>
              <a:gd name="connsiteY84" fmla="*/ 1796883 h 2323145"/>
              <a:gd name="connsiteX85" fmla="*/ 6374897 w 11269336"/>
              <a:gd name="connsiteY85" fmla="*/ 1809910 h 2323145"/>
              <a:gd name="connsiteX86" fmla="*/ 6364545 w 11269336"/>
              <a:gd name="connsiteY86" fmla="*/ 1820090 h 2323145"/>
              <a:gd name="connsiteX87" fmla="*/ 6362126 w 11269336"/>
              <a:gd name="connsiteY87" fmla="*/ 1819991 h 2323145"/>
              <a:gd name="connsiteX88" fmla="*/ 6346673 w 11269336"/>
              <a:gd name="connsiteY88" fmla="*/ 1827824 h 2323145"/>
              <a:gd name="connsiteX89" fmla="*/ 6345588 w 11269336"/>
              <a:gd name="connsiteY89" fmla="*/ 1832232 h 2323145"/>
              <a:gd name="connsiteX90" fmla="*/ 6335708 w 11269336"/>
              <a:gd name="connsiteY90" fmla="*/ 1838451 h 2323145"/>
              <a:gd name="connsiteX91" fmla="*/ 6318182 w 11269336"/>
              <a:gd name="connsiteY91" fmla="*/ 1852975 h 2323145"/>
              <a:gd name="connsiteX92" fmla="*/ 6313084 w 11269336"/>
              <a:gd name="connsiteY92" fmla="*/ 1853561 h 2323145"/>
              <a:gd name="connsiteX93" fmla="*/ 6283816 w 11269336"/>
              <a:gd name="connsiteY93" fmla="*/ 1872148 h 2323145"/>
              <a:gd name="connsiteX94" fmla="*/ 6282550 w 11269336"/>
              <a:gd name="connsiteY94" fmla="*/ 1871392 h 2323145"/>
              <a:gd name="connsiteX95" fmla="*/ 6270527 w 11269336"/>
              <a:gd name="connsiteY95" fmla="*/ 1872208 h 2323145"/>
              <a:gd name="connsiteX96" fmla="*/ 6249518 w 11269336"/>
              <a:gd name="connsiteY96" fmla="*/ 1876079 h 2323145"/>
              <a:gd name="connsiteX97" fmla="*/ 6190386 w 11269336"/>
              <a:gd name="connsiteY97" fmla="*/ 1872478 h 2323145"/>
              <a:gd name="connsiteX98" fmla="*/ 6159777 w 11269336"/>
              <a:gd name="connsiteY98" fmla="*/ 1891745 h 2323145"/>
              <a:gd name="connsiteX99" fmla="*/ 6153131 w 11269336"/>
              <a:gd name="connsiteY99" fmla="*/ 1895079 h 2323145"/>
              <a:gd name="connsiteX100" fmla="*/ 6152798 w 11269336"/>
              <a:gd name="connsiteY100" fmla="*/ 1894920 h 2323145"/>
              <a:gd name="connsiteX101" fmla="*/ 6145388 w 11269336"/>
              <a:gd name="connsiteY101" fmla="*/ 1897990 h 2323145"/>
              <a:gd name="connsiteX102" fmla="*/ 6141014 w 11269336"/>
              <a:gd name="connsiteY102" fmla="*/ 1901155 h 2323145"/>
              <a:gd name="connsiteX103" fmla="*/ 6128122 w 11269336"/>
              <a:gd name="connsiteY103" fmla="*/ 1907623 h 2323145"/>
              <a:gd name="connsiteX104" fmla="*/ 6122351 w 11269336"/>
              <a:gd name="connsiteY104" fmla="*/ 1908359 h 2323145"/>
              <a:gd name="connsiteX105" fmla="*/ 6064750 w 11269336"/>
              <a:gd name="connsiteY105" fmla="*/ 1896394 h 2323145"/>
              <a:gd name="connsiteX106" fmla="*/ 5964230 w 11269336"/>
              <a:gd name="connsiteY106" fmla="*/ 1910038 h 2323145"/>
              <a:gd name="connsiteX107" fmla="*/ 5865399 w 11269336"/>
              <a:gd name="connsiteY107" fmla="*/ 1926966 h 2323145"/>
              <a:gd name="connsiteX108" fmla="*/ 5829951 w 11269336"/>
              <a:gd name="connsiteY108" fmla="*/ 1934755 h 2323145"/>
              <a:gd name="connsiteX109" fmla="*/ 5765285 w 11269336"/>
              <a:gd name="connsiteY109" fmla="*/ 1941322 h 2323145"/>
              <a:gd name="connsiteX110" fmla="*/ 5734750 w 11269336"/>
              <a:gd name="connsiteY110" fmla="*/ 1939793 h 2323145"/>
              <a:gd name="connsiteX111" fmla="*/ 5733569 w 11269336"/>
              <a:gd name="connsiteY111" fmla="*/ 1940505 h 2323145"/>
              <a:gd name="connsiteX112" fmla="*/ 5730329 w 11269336"/>
              <a:gd name="connsiteY112" fmla="*/ 1937845 h 2323145"/>
              <a:gd name="connsiteX113" fmla="*/ 5724661 w 11269336"/>
              <a:gd name="connsiteY113" fmla="*/ 1937455 h 2323145"/>
              <a:gd name="connsiteX114" fmla="*/ 5710186 w 11269336"/>
              <a:gd name="connsiteY114" fmla="*/ 1941370 h 2323145"/>
              <a:gd name="connsiteX115" fmla="*/ 5704910 w 11269336"/>
              <a:gd name="connsiteY115" fmla="*/ 1943663 h 2323145"/>
              <a:gd name="connsiteX116" fmla="*/ 5696836 w 11269336"/>
              <a:gd name="connsiteY116" fmla="*/ 1945271 h 2323145"/>
              <a:gd name="connsiteX117" fmla="*/ 5696583 w 11269336"/>
              <a:gd name="connsiteY117" fmla="*/ 1945050 h 2323145"/>
              <a:gd name="connsiteX118" fmla="*/ 5689123 w 11269336"/>
              <a:gd name="connsiteY118" fmla="*/ 1947067 h 2323145"/>
              <a:gd name="connsiteX119" fmla="*/ 5653291 w 11269336"/>
              <a:gd name="connsiteY119" fmla="*/ 1960245 h 2323145"/>
              <a:gd name="connsiteX120" fmla="*/ 5599385 w 11269336"/>
              <a:gd name="connsiteY120" fmla="*/ 1945198 h 2323145"/>
              <a:gd name="connsiteX121" fmla="*/ 5578300 w 11269336"/>
              <a:gd name="connsiteY121" fmla="*/ 1944963 h 2323145"/>
              <a:gd name="connsiteX122" fmla="*/ 5566758 w 11269336"/>
              <a:gd name="connsiteY122" fmla="*/ 1943441 h 2323145"/>
              <a:gd name="connsiteX123" fmla="*/ 5565857 w 11269336"/>
              <a:gd name="connsiteY123" fmla="*/ 1942445 h 2323145"/>
              <a:gd name="connsiteX124" fmla="*/ 5531534 w 11269336"/>
              <a:gd name="connsiteY124" fmla="*/ 1955208 h 2323145"/>
              <a:gd name="connsiteX125" fmla="*/ 5526552 w 11269336"/>
              <a:gd name="connsiteY125" fmla="*/ 1954799 h 2323145"/>
              <a:gd name="connsiteX126" fmla="*/ 5504723 w 11269336"/>
              <a:gd name="connsiteY126" fmla="*/ 1965811 h 2323145"/>
              <a:gd name="connsiteX127" fmla="*/ 5493156 w 11269336"/>
              <a:gd name="connsiteY127" fmla="*/ 1970063 h 2323145"/>
              <a:gd name="connsiteX128" fmla="*/ 5490486 w 11269336"/>
              <a:gd name="connsiteY128" fmla="*/ 1974227 h 2323145"/>
              <a:gd name="connsiteX129" fmla="*/ 5473107 w 11269336"/>
              <a:gd name="connsiteY129" fmla="*/ 1979001 h 2323145"/>
              <a:gd name="connsiteX130" fmla="*/ 5470885 w 11269336"/>
              <a:gd name="connsiteY130" fmla="*/ 1978432 h 2323145"/>
              <a:gd name="connsiteX131" fmla="*/ 5457393 w 11269336"/>
              <a:gd name="connsiteY131" fmla="*/ 1986525 h 2323145"/>
              <a:gd name="connsiteX132" fmla="*/ 5447102 w 11269336"/>
              <a:gd name="connsiteY132" fmla="*/ 1998329 h 2323145"/>
              <a:gd name="connsiteX133" fmla="*/ 5159151 w 11269336"/>
              <a:gd name="connsiteY133" fmla="*/ 2029640 h 2323145"/>
              <a:gd name="connsiteX134" fmla="*/ 5041688 w 11269336"/>
              <a:gd name="connsiteY134" fmla="*/ 2022334 h 2323145"/>
              <a:gd name="connsiteX135" fmla="*/ 4860988 w 11269336"/>
              <a:gd name="connsiteY135" fmla="*/ 2135698 h 2323145"/>
              <a:gd name="connsiteX136" fmla="*/ 4807902 w 11269336"/>
              <a:gd name="connsiteY136" fmla="*/ 2138894 h 2323145"/>
              <a:gd name="connsiteX137" fmla="*/ 4765388 w 11269336"/>
              <a:gd name="connsiteY137" fmla="*/ 2162525 h 2323145"/>
              <a:gd name="connsiteX138" fmla="*/ 4745033 w 11269336"/>
              <a:gd name="connsiteY138" fmla="*/ 2158859 h 2323145"/>
              <a:gd name="connsiteX139" fmla="*/ 4741475 w 11269336"/>
              <a:gd name="connsiteY139" fmla="*/ 2157998 h 2323145"/>
              <a:gd name="connsiteX140" fmla="*/ 4728247 w 11269336"/>
              <a:gd name="connsiteY140" fmla="*/ 2159526 h 2323145"/>
              <a:gd name="connsiteX141" fmla="*/ 4723263 w 11269336"/>
              <a:gd name="connsiteY141" fmla="*/ 2153742 h 2323145"/>
              <a:gd name="connsiteX142" fmla="*/ 4702453 w 11269336"/>
              <a:gd name="connsiteY142" fmla="*/ 2151586 h 2323145"/>
              <a:gd name="connsiteX143" fmla="*/ 4678455 w 11269336"/>
              <a:gd name="connsiteY143" fmla="*/ 2156131 h 2323145"/>
              <a:gd name="connsiteX144" fmla="*/ 4593061 w 11269336"/>
              <a:gd name="connsiteY144" fmla="*/ 2171597 h 2323145"/>
              <a:gd name="connsiteX145" fmla="*/ 4579902 w 11269336"/>
              <a:gd name="connsiteY145" fmla="*/ 2177927 h 2323145"/>
              <a:gd name="connsiteX146" fmla="*/ 4533444 w 11269336"/>
              <a:gd name="connsiteY146" fmla="*/ 2181200 h 2323145"/>
              <a:gd name="connsiteX147" fmla="*/ 4492832 w 11269336"/>
              <a:gd name="connsiteY147" fmla="*/ 2188033 h 2323145"/>
              <a:gd name="connsiteX148" fmla="*/ 4467257 w 11269336"/>
              <a:gd name="connsiteY148" fmla="*/ 2196121 h 2323145"/>
              <a:gd name="connsiteX149" fmla="*/ 4459937 w 11269336"/>
              <a:gd name="connsiteY149" fmla="*/ 2195182 h 2323145"/>
              <a:gd name="connsiteX150" fmla="*/ 4433312 w 11269336"/>
              <a:gd name="connsiteY150" fmla="*/ 2199004 h 2323145"/>
              <a:gd name="connsiteX151" fmla="*/ 4420601 w 11269336"/>
              <a:gd name="connsiteY151" fmla="*/ 2205158 h 2323145"/>
              <a:gd name="connsiteX152" fmla="*/ 4405765 w 11269336"/>
              <a:gd name="connsiteY152" fmla="*/ 2199902 h 2323145"/>
              <a:gd name="connsiteX153" fmla="*/ 4401354 w 11269336"/>
              <a:gd name="connsiteY153" fmla="*/ 2194745 h 2323145"/>
              <a:gd name="connsiteX154" fmla="*/ 4383151 w 11269336"/>
              <a:gd name="connsiteY154" fmla="*/ 2201140 h 2323145"/>
              <a:gd name="connsiteX155" fmla="*/ 4366646 w 11269336"/>
              <a:gd name="connsiteY155" fmla="*/ 2198564 h 2323145"/>
              <a:gd name="connsiteX156" fmla="*/ 4354009 w 11269336"/>
              <a:gd name="connsiteY156" fmla="*/ 2204984 h 2323145"/>
              <a:gd name="connsiteX157" fmla="*/ 4348284 w 11269336"/>
              <a:gd name="connsiteY157" fmla="*/ 2205270 h 2323145"/>
              <a:gd name="connsiteX158" fmla="*/ 4333906 w 11269336"/>
              <a:gd name="connsiteY158" fmla="*/ 2205251 h 2323145"/>
              <a:gd name="connsiteX159" fmla="*/ 4308819 w 11269336"/>
              <a:gd name="connsiteY159" fmla="*/ 2203822 h 2323145"/>
              <a:gd name="connsiteX160" fmla="*/ 4301210 w 11269336"/>
              <a:gd name="connsiteY160" fmla="*/ 2204456 h 2323145"/>
              <a:gd name="connsiteX161" fmla="*/ 4283095 w 11269336"/>
              <a:gd name="connsiteY161" fmla="*/ 2198177 h 2323145"/>
              <a:gd name="connsiteX162" fmla="*/ 4250119 w 11269336"/>
              <a:gd name="connsiteY162" fmla="*/ 2196342 h 2323145"/>
              <a:gd name="connsiteX163" fmla="*/ 4189203 w 11269336"/>
              <a:gd name="connsiteY163" fmla="*/ 2178994 h 2323145"/>
              <a:gd name="connsiteX164" fmla="*/ 4154035 w 11269336"/>
              <a:gd name="connsiteY164" fmla="*/ 2171950 h 2323145"/>
              <a:gd name="connsiteX165" fmla="*/ 4129569 w 11269336"/>
              <a:gd name="connsiteY165" fmla="*/ 2163850 h 2323145"/>
              <a:gd name="connsiteX166" fmla="*/ 4061250 w 11269336"/>
              <a:gd name="connsiteY166" fmla="*/ 2159236 h 2323145"/>
              <a:gd name="connsiteX167" fmla="*/ 3945480 w 11269336"/>
              <a:gd name="connsiteY167" fmla="*/ 2158279 h 2323145"/>
              <a:gd name="connsiteX168" fmla="*/ 3921468 w 11269336"/>
              <a:gd name="connsiteY168" fmla="*/ 2156588 h 2323145"/>
              <a:gd name="connsiteX169" fmla="*/ 3903348 w 11269336"/>
              <a:gd name="connsiteY169" fmla="*/ 2149220 h 2323145"/>
              <a:gd name="connsiteX170" fmla="*/ 3901342 w 11269336"/>
              <a:gd name="connsiteY170" fmla="*/ 2142355 h 2323145"/>
              <a:gd name="connsiteX171" fmla="*/ 3888539 w 11269336"/>
              <a:gd name="connsiteY171" fmla="*/ 2140476 h 2323145"/>
              <a:gd name="connsiteX172" fmla="*/ 3885662 w 11269336"/>
              <a:gd name="connsiteY172" fmla="*/ 2138740 h 2323145"/>
              <a:gd name="connsiteX173" fmla="*/ 3868627 w 11269336"/>
              <a:gd name="connsiteY173" fmla="*/ 2130023 h 2323145"/>
              <a:gd name="connsiteX174" fmla="*/ 3819177 w 11269336"/>
              <a:gd name="connsiteY174" fmla="*/ 2142111 h 2323145"/>
              <a:gd name="connsiteX175" fmla="*/ 3769100 w 11269336"/>
              <a:gd name="connsiteY175" fmla="*/ 2131731 h 2323145"/>
              <a:gd name="connsiteX176" fmla="*/ 3562752 w 11269336"/>
              <a:gd name="connsiteY176" fmla="*/ 2131785 h 2323145"/>
              <a:gd name="connsiteX177" fmla="*/ 3541402 w 11269336"/>
              <a:gd name="connsiteY177" fmla="*/ 2106821 h 2323145"/>
              <a:gd name="connsiteX178" fmla="*/ 3365341 w 11269336"/>
              <a:gd name="connsiteY178" fmla="*/ 2077638 h 2323145"/>
              <a:gd name="connsiteX179" fmla="*/ 3170922 w 11269336"/>
              <a:gd name="connsiteY179" fmla="*/ 2115957 h 2323145"/>
              <a:gd name="connsiteX180" fmla="*/ 3156256 w 11269336"/>
              <a:gd name="connsiteY180" fmla="*/ 2124773 h 2323145"/>
              <a:gd name="connsiteX181" fmla="*/ 3140298 w 11269336"/>
              <a:gd name="connsiteY181" fmla="*/ 2129182 h 2323145"/>
              <a:gd name="connsiteX182" fmla="*/ 3138514 w 11269336"/>
              <a:gd name="connsiteY182" fmla="*/ 2128069 h 2323145"/>
              <a:gd name="connsiteX183" fmla="*/ 3120467 w 11269336"/>
              <a:gd name="connsiteY183" fmla="*/ 2128281 h 2323145"/>
              <a:gd name="connsiteX184" fmla="*/ 3116175 w 11269336"/>
              <a:gd name="connsiteY184" fmla="*/ 2131633 h 2323145"/>
              <a:gd name="connsiteX185" fmla="*/ 3103685 w 11269336"/>
              <a:gd name="connsiteY185" fmla="*/ 2132814 h 2323145"/>
              <a:gd name="connsiteX186" fmla="*/ 3078794 w 11269336"/>
              <a:gd name="connsiteY186" fmla="*/ 2137935 h 2323145"/>
              <a:gd name="connsiteX187" fmla="*/ 3074407 w 11269336"/>
              <a:gd name="connsiteY187" fmla="*/ 2136274 h 2323145"/>
              <a:gd name="connsiteX188" fmla="*/ 3037285 w 11269336"/>
              <a:gd name="connsiteY188" fmla="*/ 2139919 h 2323145"/>
              <a:gd name="connsiteX189" fmla="*/ 3036901 w 11269336"/>
              <a:gd name="connsiteY189" fmla="*/ 2138726 h 2323145"/>
              <a:gd name="connsiteX190" fmla="*/ 3026996 w 11269336"/>
              <a:gd name="connsiteY190" fmla="*/ 2134322 h 2323145"/>
              <a:gd name="connsiteX191" fmla="*/ 3007772 w 11269336"/>
              <a:gd name="connsiteY191" fmla="*/ 2128742 h 2323145"/>
              <a:gd name="connsiteX192" fmla="*/ 2965030 w 11269336"/>
              <a:gd name="connsiteY192" fmla="*/ 2100494 h 2323145"/>
              <a:gd name="connsiteX193" fmla="*/ 2926342 w 11269336"/>
              <a:gd name="connsiteY193" fmla="*/ 2104155 h 2323145"/>
              <a:gd name="connsiteX194" fmla="*/ 2918608 w 11269336"/>
              <a:gd name="connsiteY194" fmla="*/ 2104215 h 2323145"/>
              <a:gd name="connsiteX195" fmla="*/ 2918475 w 11269336"/>
              <a:gd name="connsiteY195" fmla="*/ 2103937 h 2323145"/>
              <a:gd name="connsiteX196" fmla="*/ 2910360 w 11269336"/>
              <a:gd name="connsiteY196" fmla="*/ 2103444 h 2323145"/>
              <a:gd name="connsiteX197" fmla="*/ 2904507 w 11269336"/>
              <a:gd name="connsiteY197" fmla="*/ 2104326 h 2323145"/>
              <a:gd name="connsiteX198" fmla="*/ 2889503 w 11269336"/>
              <a:gd name="connsiteY198" fmla="*/ 2104443 h 2323145"/>
              <a:gd name="connsiteX199" fmla="*/ 2884480 w 11269336"/>
              <a:gd name="connsiteY199" fmla="*/ 2102626 h 2323145"/>
              <a:gd name="connsiteX200" fmla="*/ 2882689 w 11269336"/>
              <a:gd name="connsiteY200" fmla="*/ 2099228 h 2323145"/>
              <a:gd name="connsiteX201" fmla="*/ 2881291 w 11269336"/>
              <a:gd name="connsiteY201" fmla="*/ 2099618 h 2323145"/>
              <a:gd name="connsiteX202" fmla="*/ 2853979 w 11269336"/>
              <a:gd name="connsiteY202" fmla="*/ 2090388 h 2323145"/>
              <a:gd name="connsiteX203" fmla="*/ 2791790 w 11269336"/>
              <a:gd name="connsiteY203" fmla="*/ 2080332 h 2323145"/>
              <a:gd name="connsiteX204" fmla="*/ 2755844 w 11269336"/>
              <a:gd name="connsiteY204" fmla="*/ 2078874 h 2323145"/>
              <a:gd name="connsiteX205" fmla="*/ 2657742 w 11269336"/>
              <a:gd name="connsiteY205" fmla="*/ 2070179 h 2323145"/>
              <a:gd name="connsiteX206" fmla="*/ 2559549 w 11269336"/>
              <a:gd name="connsiteY206" fmla="*/ 2057873 h 2323145"/>
              <a:gd name="connsiteX207" fmla="*/ 2512054 w 11269336"/>
              <a:gd name="connsiteY207" fmla="*/ 2031671 h 2323145"/>
              <a:gd name="connsiteX208" fmla="*/ 2506437 w 11269336"/>
              <a:gd name="connsiteY208" fmla="*/ 2030918 h 2323145"/>
              <a:gd name="connsiteX209" fmla="*/ 2491752 w 11269336"/>
              <a:gd name="connsiteY209" fmla="*/ 2033906 h 2323145"/>
              <a:gd name="connsiteX210" fmla="*/ 2486338 w 11269336"/>
              <a:gd name="connsiteY210" fmla="*/ 2035862 h 2323145"/>
              <a:gd name="connsiteX211" fmla="*/ 2478186 w 11269336"/>
              <a:gd name="connsiteY211" fmla="*/ 2036953 h 2323145"/>
              <a:gd name="connsiteX212" fmla="*/ 2477950 w 11269336"/>
              <a:gd name="connsiteY212" fmla="*/ 2036715 h 2323145"/>
              <a:gd name="connsiteX213" fmla="*/ 2470381 w 11269336"/>
              <a:gd name="connsiteY213" fmla="*/ 2038256 h 2323145"/>
              <a:gd name="connsiteX214" fmla="*/ 2433781 w 11269336"/>
              <a:gd name="connsiteY214" fmla="*/ 2049140 h 2323145"/>
              <a:gd name="connsiteX215" fmla="*/ 2381172 w 11269336"/>
              <a:gd name="connsiteY215" fmla="*/ 2030645 h 2323145"/>
              <a:gd name="connsiteX216" fmla="*/ 2360198 w 11269336"/>
              <a:gd name="connsiteY216" fmla="*/ 2029059 h 2323145"/>
              <a:gd name="connsiteX217" fmla="*/ 2348815 w 11269336"/>
              <a:gd name="connsiteY217" fmla="*/ 2026798 h 2323145"/>
              <a:gd name="connsiteX218" fmla="*/ 2347988 w 11269336"/>
              <a:gd name="connsiteY218" fmla="*/ 2025745 h 2323145"/>
              <a:gd name="connsiteX219" fmla="*/ 2312920 w 11269336"/>
              <a:gd name="connsiteY219" fmla="*/ 2036311 h 2323145"/>
              <a:gd name="connsiteX220" fmla="*/ 2307986 w 11269336"/>
              <a:gd name="connsiteY220" fmla="*/ 2035583 h 2323145"/>
              <a:gd name="connsiteX221" fmla="*/ 2285481 w 11269336"/>
              <a:gd name="connsiteY221" fmla="*/ 2045197 h 2323145"/>
              <a:gd name="connsiteX222" fmla="*/ 2273666 w 11269336"/>
              <a:gd name="connsiteY222" fmla="*/ 2048710 h 2323145"/>
              <a:gd name="connsiteX223" fmla="*/ 2270719 w 11269336"/>
              <a:gd name="connsiteY223" fmla="*/ 2052702 h 2323145"/>
              <a:gd name="connsiteX224" fmla="*/ 2253080 w 11269336"/>
              <a:gd name="connsiteY224" fmla="*/ 2056363 h 2323145"/>
              <a:gd name="connsiteX225" fmla="*/ 2250906 w 11269336"/>
              <a:gd name="connsiteY225" fmla="*/ 2055654 h 2323145"/>
              <a:gd name="connsiteX226" fmla="*/ 2236905 w 11269336"/>
              <a:gd name="connsiteY226" fmla="*/ 2062882 h 2323145"/>
              <a:gd name="connsiteX227" fmla="*/ 2225830 w 11269336"/>
              <a:gd name="connsiteY227" fmla="*/ 2074027 h 2323145"/>
              <a:gd name="connsiteX228" fmla="*/ 2073776 w 11269336"/>
              <a:gd name="connsiteY228" fmla="*/ 2089244 h 2323145"/>
              <a:gd name="connsiteX229" fmla="*/ 1948256 w 11269336"/>
              <a:gd name="connsiteY229" fmla="*/ 2146616 h 2323145"/>
              <a:gd name="connsiteX230" fmla="*/ 1865582 w 11269336"/>
              <a:gd name="connsiteY230" fmla="*/ 2153738 h 2323145"/>
              <a:gd name="connsiteX231" fmla="*/ 1835210 w 11269336"/>
              <a:gd name="connsiteY231" fmla="*/ 2134244 h 2323145"/>
              <a:gd name="connsiteX232" fmla="*/ 1632661 w 11269336"/>
              <a:gd name="connsiteY232" fmla="*/ 2173882 h 2323145"/>
              <a:gd name="connsiteX233" fmla="*/ 1579590 w 11269336"/>
              <a:gd name="connsiteY233" fmla="*/ 2173680 h 2323145"/>
              <a:gd name="connsiteX234" fmla="*/ 1535601 w 11269336"/>
              <a:gd name="connsiteY234" fmla="*/ 2194590 h 2323145"/>
              <a:gd name="connsiteX235" fmla="*/ 1515594 w 11269336"/>
              <a:gd name="connsiteY235" fmla="*/ 2189622 h 2323145"/>
              <a:gd name="connsiteX236" fmla="*/ 1512113 w 11269336"/>
              <a:gd name="connsiteY236" fmla="*/ 2188534 h 2323145"/>
              <a:gd name="connsiteX237" fmla="*/ 1498838 w 11269336"/>
              <a:gd name="connsiteY237" fmla="*/ 2189213 h 2323145"/>
              <a:gd name="connsiteX238" fmla="*/ 1494279 w 11269336"/>
              <a:gd name="connsiteY238" fmla="*/ 2183112 h 2323145"/>
              <a:gd name="connsiteX239" fmla="*/ 1473714 w 11269336"/>
              <a:gd name="connsiteY239" fmla="*/ 2179625 h 2323145"/>
              <a:gd name="connsiteX240" fmla="*/ 1449503 w 11269336"/>
              <a:gd name="connsiteY240" fmla="*/ 2182633 h 2323145"/>
              <a:gd name="connsiteX241" fmla="*/ 1266687 w 11269336"/>
              <a:gd name="connsiteY241" fmla="*/ 2212688 h 2323145"/>
              <a:gd name="connsiteX242" fmla="*/ 1239614 w 11269336"/>
              <a:gd name="connsiteY242" fmla="*/ 2209727 h 2323145"/>
              <a:gd name="connsiteX243" fmla="*/ 1202436 w 11269336"/>
              <a:gd name="connsiteY243" fmla="*/ 2209817 h 2323145"/>
              <a:gd name="connsiteX244" fmla="*/ 1136097 w 11269336"/>
              <a:gd name="connsiteY244" fmla="*/ 2205112 h 2323145"/>
              <a:gd name="connsiteX245" fmla="*/ 988232 w 11269336"/>
              <a:gd name="connsiteY245" fmla="*/ 2235635 h 2323145"/>
              <a:gd name="connsiteX246" fmla="*/ 981959 w 11269336"/>
              <a:gd name="connsiteY246" fmla="*/ 2231607 h 2323145"/>
              <a:gd name="connsiteX247" fmla="*/ 938600 w 11269336"/>
              <a:gd name="connsiteY247" fmla="*/ 2238113 h 2323145"/>
              <a:gd name="connsiteX248" fmla="*/ 791788 w 11269336"/>
              <a:gd name="connsiteY248" fmla="*/ 2293224 h 2323145"/>
              <a:gd name="connsiteX249" fmla="*/ 706914 w 11269336"/>
              <a:gd name="connsiteY249" fmla="*/ 2305046 h 2323145"/>
              <a:gd name="connsiteX250" fmla="*/ 675971 w 11269336"/>
              <a:gd name="connsiteY250" fmla="*/ 2304030 h 2323145"/>
              <a:gd name="connsiteX251" fmla="*/ 624180 w 11269336"/>
              <a:gd name="connsiteY251" fmla="*/ 2302650 h 2323145"/>
              <a:gd name="connsiteX252" fmla="*/ 583453 w 11269336"/>
              <a:gd name="connsiteY252" fmla="*/ 2288788 h 2323145"/>
              <a:gd name="connsiteX253" fmla="*/ 540946 w 11269336"/>
              <a:gd name="connsiteY253" fmla="*/ 2292721 h 2323145"/>
              <a:gd name="connsiteX254" fmla="*/ 533680 w 11269336"/>
              <a:gd name="connsiteY254" fmla="*/ 2310233 h 2323145"/>
              <a:gd name="connsiteX255" fmla="*/ 487366 w 11269336"/>
              <a:gd name="connsiteY255" fmla="*/ 2309053 h 2323145"/>
              <a:gd name="connsiteX256" fmla="*/ 416820 w 11269336"/>
              <a:gd name="connsiteY256" fmla="*/ 2305443 h 2323145"/>
              <a:gd name="connsiteX257" fmla="*/ 376805 w 11269336"/>
              <a:gd name="connsiteY257" fmla="*/ 2307647 h 2323145"/>
              <a:gd name="connsiteX258" fmla="*/ 266777 w 11269336"/>
              <a:gd name="connsiteY258" fmla="*/ 2309012 h 2323145"/>
              <a:gd name="connsiteX259" fmla="*/ 156013 w 11269336"/>
              <a:gd name="connsiteY259" fmla="*/ 2306832 h 2323145"/>
              <a:gd name="connsiteX260" fmla="*/ 87258 w 11269336"/>
              <a:gd name="connsiteY260" fmla="*/ 2285511 h 2323145"/>
              <a:gd name="connsiteX261" fmla="*/ 23798 w 11269336"/>
              <a:gd name="connsiteY261" fmla="*/ 2281822 h 2323145"/>
              <a:gd name="connsiteX262" fmla="*/ 0 w 11269336"/>
              <a:gd name="connsiteY262" fmla="*/ 2285369 h 2323145"/>
              <a:gd name="connsiteX263" fmla="*/ 0 w 11269336"/>
              <a:gd name="connsiteY263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41688 w 11269336"/>
              <a:gd name="connsiteY133" fmla="*/ 2022334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678455 w 11269336"/>
              <a:gd name="connsiteY142" fmla="*/ 2156131 h 2323145"/>
              <a:gd name="connsiteX143" fmla="*/ 4593061 w 11269336"/>
              <a:gd name="connsiteY143" fmla="*/ 2171597 h 2323145"/>
              <a:gd name="connsiteX144" fmla="*/ 4579902 w 11269336"/>
              <a:gd name="connsiteY144" fmla="*/ 2177927 h 2323145"/>
              <a:gd name="connsiteX145" fmla="*/ 4533444 w 11269336"/>
              <a:gd name="connsiteY145" fmla="*/ 2181200 h 2323145"/>
              <a:gd name="connsiteX146" fmla="*/ 4492832 w 11269336"/>
              <a:gd name="connsiteY146" fmla="*/ 2188033 h 2323145"/>
              <a:gd name="connsiteX147" fmla="*/ 4467257 w 11269336"/>
              <a:gd name="connsiteY147" fmla="*/ 2196121 h 2323145"/>
              <a:gd name="connsiteX148" fmla="*/ 4459937 w 11269336"/>
              <a:gd name="connsiteY148" fmla="*/ 2195182 h 2323145"/>
              <a:gd name="connsiteX149" fmla="*/ 4433312 w 11269336"/>
              <a:gd name="connsiteY149" fmla="*/ 2199004 h 2323145"/>
              <a:gd name="connsiteX150" fmla="*/ 4420601 w 11269336"/>
              <a:gd name="connsiteY150" fmla="*/ 2205158 h 2323145"/>
              <a:gd name="connsiteX151" fmla="*/ 4405765 w 11269336"/>
              <a:gd name="connsiteY151" fmla="*/ 2199902 h 2323145"/>
              <a:gd name="connsiteX152" fmla="*/ 4401354 w 11269336"/>
              <a:gd name="connsiteY152" fmla="*/ 2194745 h 2323145"/>
              <a:gd name="connsiteX153" fmla="*/ 4383151 w 11269336"/>
              <a:gd name="connsiteY153" fmla="*/ 2201140 h 2323145"/>
              <a:gd name="connsiteX154" fmla="*/ 4366646 w 11269336"/>
              <a:gd name="connsiteY154" fmla="*/ 2198564 h 2323145"/>
              <a:gd name="connsiteX155" fmla="*/ 4354009 w 11269336"/>
              <a:gd name="connsiteY155" fmla="*/ 2204984 h 2323145"/>
              <a:gd name="connsiteX156" fmla="*/ 4348284 w 11269336"/>
              <a:gd name="connsiteY156" fmla="*/ 2205270 h 2323145"/>
              <a:gd name="connsiteX157" fmla="*/ 4333906 w 11269336"/>
              <a:gd name="connsiteY157" fmla="*/ 2205251 h 2323145"/>
              <a:gd name="connsiteX158" fmla="*/ 4308819 w 11269336"/>
              <a:gd name="connsiteY158" fmla="*/ 2203822 h 2323145"/>
              <a:gd name="connsiteX159" fmla="*/ 4301210 w 11269336"/>
              <a:gd name="connsiteY159" fmla="*/ 2204456 h 2323145"/>
              <a:gd name="connsiteX160" fmla="*/ 4283095 w 11269336"/>
              <a:gd name="connsiteY160" fmla="*/ 2198177 h 2323145"/>
              <a:gd name="connsiteX161" fmla="*/ 4250119 w 11269336"/>
              <a:gd name="connsiteY161" fmla="*/ 2196342 h 2323145"/>
              <a:gd name="connsiteX162" fmla="*/ 4189203 w 11269336"/>
              <a:gd name="connsiteY162" fmla="*/ 2178994 h 2323145"/>
              <a:gd name="connsiteX163" fmla="*/ 4154035 w 11269336"/>
              <a:gd name="connsiteY163" fmla="*/ 2171950 h 2323145"/>
              <a:gd name="connsiteX164" fmla="*/ 4129569 w 11269336"/>
              <a:gd name="connsiteY164" fmla="*/ 2163850 h 2323145"/>
              <a:gd name="connsiteX165" fmla="*/ 4061250 w 11269336"/>
              <a:gd name="connsiteY165" fmla="*/ 2159236 h 2323145"/>
              <a:gd name="connsiteX166" fmla="*/ 3945480 w 11269336"/>
              <a:gd name="connsiteY166" fmla="*/ 2158279 h 2323145"/>
              <a:gd name="connsiteX167" fmla="*/ 3921468 w 11269336"/>
              <a:gd name="connsiteY167" fmla="*/ 2156588 h 2323145"/>
              <a:gd name="connsiteX168" fmla="*/ 3903348 w 11269336"/>
              <a:gd name="connsiteY168" fmla="*/ 2149220 h 2323145"/>
              <a:gd name="connsiteX169" fmla="*/ 3901342 w 11269336"/>
              <a:gd name="connsiteY169" fmla="*/ 2142355 h 2323145"/>
              <a:gd name="connsiteX170" fmla="*/ 3888539 w 11269336"/>
              <a:gd name="connsiteY170" fmla="*/ 2140476 h 2323145"/>
              <a:gd name="connsiteX171" fmla="*/ 3885662 w 11269336"/>
              <a:gd name="connsiteY171" fmla="*/ 2138740 h 2323145"/>
              <a:gd name="connsiteX172" fmla="*/ 3868627 w 11269336"/>
              <a:gd name="connsiteY172" fmla="*/ 2130023 h 2323145"/>
              <a:gd name="connsiteX173" fmla="*/ 3819177 w 11269336"/>
              <a:gd name="connsiteY173" fmla="*/ 2142111 h 2323145"/>
              <a:gd name="connsiteX174" fmla="*/ 3769100 w 11269336"/>
              <a:gd name="connsiteY174" fmla="*/ 2131731 h 2323145"/>
              <a:gd name="connsiteX175" fmla="*/ 3562752 w 11269336"/>
              <a:gd name="connsiteY175" fmla="*/ 2131785 h 2323145"/>
              <a:gd name="connsiteX176" fmla="*/ 3541402 w 11269336"/>
              <a:gd name="connsiteY176" fmla="*/ 2106821 h 2323145"/>
              <a:gd name="connsiteX177" fmla="*/ 3365341 w 11269336"/>
              <a:gd name="connsiteY177" fmla="*/ 2077638 h 2323145"/>
              <a:gd name="connsiteX178" fmla="*/ 3170922 w 11269336"/>
              <a:gd name="connsiteY178" fmla="*/ 2115957 h 2323145"/>
              <a:gd name="connsiteX179" fmla="*/ 3156256 w 11269336"/>
              <a:gd name="connsiteY179" fmla="*/ 2124773 h 2323145"/>
              <a:gd name="connsiteX180" fmla="*/ 3140298 w 11269336"/>
              <a:gd name="connsiteY180" fmla="*/ 2129182 h 2323145"/>
              <a:gd name="connsiteX181" fmla="*/ 3138514 w 11269336"/>
              <a:gd name="connsiteY181" fmla="*/ 2128069 h 2323145"/>
              <a:gd name="connsiteX182" fmla="*/ 3120467 w 11269336"/>
              <a:gd name="connsiteY182" fmla="*/ 2128281 h 2323145"/>
              <a:gd name="connsiteX183" fmla="*/ 3116175 w 11269336"/>
              <a:gd name="connsiteY183" fmla="*/ 2131633 h 2323145"/>
              <a:gd name="connsiteX184" fmla="*/ 3103685 w 11269336"/>
              <a:gd name="connsiteY184" fmla="*/ 2132814 h 2323145"/>
              <a:gd name="connsiteX185" fmla="*/ 3078794 w 11269336"/>
              <a:gd name="connsiteY185" fmla="*/ 2137935 h 2323145"/>
              <a:gd name="connsiteX186" fmla="*/ 3074407 w 11269336"/>
              <a:gd name="connsiteY186" fmla="*/ 2136274 h 2323145"/>
              <a:gd name="connsiteX187" fmla="*/ 3037285 w 11269336"/>
              <a:gd name="connsiteY187" fmla="*/ 2139919 h 2323145"/>
              <a:gd name="connsiteX188" fmla="*/ 3036901 w 11269336"/>
              <a:gd name="connsiteY188" fmla="*/ 2138726 h 2323145"/>
              <a:gd name="connsiteX189" fmla="*/ 3026996 w 11269336"/>
              <a:gd name="connsiteY189" fmla="*/ 2134322 h 2323145"/>
              <a:gd name="connsiteX190" fmla="*/ 3007772 w 11269336"/>
              <a:gd name="connsiteY190" fmla="*/ 2128742 h 2323145"/>
              <a:gd name="connsiteX191" fmla="*/ 2965030 w 11269336"/>
              <a:gd name="connsiteY191" fmla="*/ 2100494 h 2323145"/>
              <a:gd name="connsiteX192" fmla="*/ 2926342 w 11269336"/>
              <a:gd name="connsiteY192" fmla="*/ 2104155 h 2323145"/>
              <a:gd name="connsiteX193" fmla="*/ 2918608 w 11269336"/>
              <a:gd name="connsiteY193" fmla="*/ 2104215 h 2323145"/>
              <a:gd name="connsiteX194" fmla="*/ 2918475 w 11269336"/>
              <a:gd name="connsiteY194" fmla="*/ 2103937 h 2323145"/>
              <a:gd name="connsiteX195" fmla="*/ 2910360 w 11269336"/>
              <a:gd name="connsiteY195" fmla="*/ 2103444 h 2323145"/>
              <a:gd name="connsiteX196" fmla="*/ 2904507 w 11269336"/>
              <a:gd name="connsiteY196" fmla="*/ 2104326 h 2323145"/>
              <a:gd name="connsiteX197" fmla="*/ 2889503 w 11269336"/>
              <a:gd name="connsiteY197" fmla="*/ 2104443 h 2323145"/>
              <a:gd name="connsiteX198" fmla="*/ 2884480 w 11269336"/>
              <a:gd name="connsiteY198" fmla="*/ 2102626 h 2323145"/>
              <a:gd name="connsiteX199" fmla="*/ 2882689 w 11269336"/>
              <a:gd name="connsiteY199" fmla="*/ 2099228 h 2323145"/>
              <a:gd name="connsiteX200" fmla="*/ 2881291 w 11269336"/>
              <a:gd name="connsiteY200" fmla="*/ 2099618 h 2323145"/>
              <a:gd name="connsiteX201" fmla="*/ 2853979 w 11269336"/>
              <a:gd name="connsiteY201" fmla="*/ 2090388 h 2323145"/>
              <a:gd name="connsiteX202" fmla="*/ 2791790 w 11269336"/>
              <a:gd name="connsiteY202" fmla="*/ 2080332 h 2323145"/>
              <a:gd name="connsiteX203" fmla="*/ 2755844 w 11269336"/>
              <a:gd name="connsiteY203" fmla="*/ 2078874 h 2323145"/>
              <a:gd name="connsiteX204" fmla="*/ 2657742 w 11269336"/>
              <a:gd name="connsiteY204" fmla="*/ 2070179 h 2323145"/>
              <a:gd name="connsiteX205" fmla="*/ 2559549 w 11269336"/>
              <a:gd name="connsiteY205" fmla="*/ 2057873 h 2323145"/>
              <a:gd name="connsiteX206" fmla="*/ 2512054 w 11269336"/>
              <a:gd name="connsiteY206" fmla="*/ 2031671 h 2323145"/>
              <a:gd name="connsiteX207" fmla="*/ 2506437 w 11269336"/>
              <a:gd name="connsiteY207" fmla="*/ 2030918 h 2323145"/>
              <a:gd name="connsiteX208" fmla="*/ 2491752 w 11269336"/>
              <a:gd name="connsiteY208" fmla="*/ 2033906 h 2323145"/>
              <a:gd name="connsiteX209" fmla="*/ 2486338 w 11269336"/>
              <a:gd name="connsiteY209" fmla="*/ 2035862 h 2323145"/>
              <a:gd name="connsiteX210" fmla="*/ 2478186 w 11269336"/>
              <a:gd name="connsiteY210" fmla="*/ 2036953 h 2323145"/>
              <a:gd name="connsiteX211" fmla="*/ 2477950 w 11269336"/>
              <a:gd name="connsiteY211" fmla="*/ 2036715 h 2323145"/>
              <a:gd name="connsiteX212" fmla="*/ 2470381 w 11269336"/>
              <a:gd name="connsiteY212" fmla="*/ 2038256 h 2323145"/>
              <a:gd name="connsiteX213" fmla="*/ 2433781 w 11269336"/>
              <a:gd name="connsiteY213" fmla="*/ 2049140 h 2323145"/>
              <a:gd name="connsiteX214" fmla="*/ 2381172 w 11269336"/>
              <a:gd name="connsiteY214" fmla="*/ 2030645 h 2323145"/>
              <a:gd name="connsiteX215" fmla="*/ 2360198 w 11269336"/>
              <a:gd name="connsiteY215" fmla="*/ 2029059 h 2323145"/>
              <a:gd name="connsiteX216" fmla="*/ 2348815 w 11269336"/>
              <a:gd name="connsiteY216" fmla="*/ 2026798 h 2323145"/>
              <a:gd name="connsiteX217" fmla="*/ 2347988 w 11269336"/>
              <a:gd name="connsiteY217" fmla="*/ 2025745 h 2323145"/>
              <a:gd name="connsiteX218" fmla="*/ 2312920 w 11269336"/>
              <a:gd name="connsiteY218" fmla="*/ 2036311 h 2323145"/>
              <a:gd name="connsiteX219" fmla="*/ 2307986 w 11269336"/>
              <a:gd name="connsiteY219" fmla="*/ 2035583 h 2323145"/>
              <a:gd name="connsiteX220" fmla="*/ 2285481 w 11269336"/>
              <a:gd name="connsiteY220" fmla="*/ 2045197 h 2323145"/>
              <a:gd name="connsiteX221" fmla="*/ 2273666 w 11269336"/>
              <a:gd name="connsiteY221" fmla="*/ 2048710 h 2323145"/>
              <a:gd name="connsiteX222" fmla="*/ 2270719 w 11269336"/>
              <a:gd name="connsiteY222" fmla="*/ 2052702 h 2323145"/>
              <a:gd name="connsiteX223" fmla="*/ 2253080 w 11269336"/>
              <a:gd name="connsiteY223" fmla="*/ 2056363 h 2323145"/>
              <a:gd name="connsiteX224" fmla="*/ 2250906 w 11269336"/>
              <a:gd name="connsiteY224" fmla="*/ 2055654 h 2323145"/>
              <a:gd name="connsiteX225" fmla="*/ 2236905 w 11269336"/>
              <a:gd name="connsiteY225" fmla="*/ 2062882 h 2323145"/>
              <a:gd name="connsiteX226" fmla="*/ 2225830 w 11269336"/>
              <a:gd name="connsiteY226" fmla="*/ 2074027 h 2323145"/>
              <a:gd name="connsiteX227" fmla="*/ 2073776 w 11269336"/>
              <a:gd name="connsiteY227" fmla="*/ 2089244 h 2323145"/>
              <a:gd name="connsiteX228" fmla="*/ 1948256 w 11269336"/>
              <a:gd name="connsiteY228" fmla="*/ 2146616 h 2323145"/>
              <a:gd name="connsiteX229" fmla="*/ 1865582 w 11269336"/>
              <a:gd name="connsiteY229" fmla="*/ 2153738 h 2323145"/>
              <a:gd name="connsiteX230" fmla="*/ 1835210 w 11269336"/>
              <a:gd name="connsiteY230" fmla="*/ 2134244 h 2323145"/>
              <a:gd name="connsiteX231" fmla="*/ 1632661 w 11269336"/>
              <a:gd name="connsiteY231" fmla="*/ 2173882 h 2323145"/>
              <a:gd name="connsiteX232" fmla="*/ 1579590 w 11269336"/>
              <a:gd name="connsiteY232" fmla="*/ 2173680 h 2323145"/>
              <a:gd name="connsiteX233" fmla="*/ 1535601 w 11269336"/>
              <a:gd name="connsiteY233" fmla="*/ 2194590 h 2323145"/>
              <a:gd name="connsiteX234" fmla="*/ 1515594 w 11269336"/>
              <a:gd name="connsiteY234" fmla="*/ 2189622 h 2323145"/>
              <a:gd name="connsiteX235" fmla="*/ 1512113 w 11269336"/>
              <a:gd name="connsiteY235" fmla="*/ 2188534 h 2323145"/>
              <a:gd name="connsiteX236" fmla="*/ 1498838 w 11269336"/>
              <a:gd name="connsiteY236" fmla="*/ 2189213 h 2323145"/>
              <a:gd name="connsiteX237" fmla="*/ 1494279 w 11269336"/>
              <a:gd name="connsiteY237" fmla="*/ 2183112 h 2323145"/>
              <a:gd name="connsiteX238" fmla="*/ 1473714 w 11269336"/>
              <a:gd name="connsiteY238" fmla="*/ 2179625 h 2323145"/>
              <a:gd name="connsiteX239" fmla="*/ 1449503 w 11269336"/>
              <a:gd name="connsiteY239" fmla="*/ 2182633 h 2323145"/>
              <a:gd name="connsiteX240" fmla="*/ 1266687 w 11269336"/>
              <a:gd name="connsiteY240" fmla="*/ 2212688 h 2323145"/>
              <a:gd name="connsiteX241" fmla="*/ 1239614 w 11269336"/>
              <a:gd name="connsiteY241" fmla="*/ 2209727 h 2323145"/>
              <a:gd name="connsiteX242" fmla="*/ 1202436 w 11269336"/>
              <a:gd name="connsiteY242" fmla="*/ 2209817 h 2323145"/>
              <a:gd name="connsiteX243" fmla="*/ 1136097 w 11269336"/>
              <a:gd name="connsiteY243" fmla="*/ 2205112 h 2323145"/>
              <a:gd name="connsiteX244" fmla="*/ 988232 w 11269336"/>
              <a:gd name="connsiteY244" fmla="*/ 2235635 h 2323145"/>
              <a:gd name="connsiteX245" fmla="*/ 981959 w 11269336"/>
              <a:gd name="connsiteY245" fmla="*/ 2231607 h 2323145"/>
              <a:gd name="connsiteX246" fmla="*/ 938600 w 11269336"/>
              <a:gd name="connsiteY246" fmla="*/ 2238113 h 2323145"/>
              <a:gd name="connsiteX247" fmla="*/ 791788 w 11269336"/>
              <a:gd name="connsiteY247" fmla="*/ 2293224 h 2323145"/>
              <a:gd name="connsiteX248" fmla="*/ 706914 w 11269336"/>
              <a:gd name="connsiteY248" fmla="*/ 2305046 h 2323145"/>
              <a:gd name="connsiteX249" fmla="*/ 675971 w 11269336"/>
              <a:gd name="connsiteY249" fmla="*/ 2304030 h 2323145"/>
              <a:gd name="connsiteX250" fmla="*/ 624180 w 11269336"/>
              <a:gd name="connsiteY250" fmla="*/ 2302650 h 2323145"/>
              <a:gd name="connsiteX251" fmla="*/ 583453 w 11269336"/>
              <a:gd name="connsiteY251" fmla="*/ 2288788 h 2323145"/>
              <a:gd name="connsiteX252" fmla="*/ 540946 w 11269336"/>
              <a:gd name="connsiteY252" fmla="*/ 2292721 h 2323145"/>
              <a:gd name="connsiteX253" fmla="*/ 533680 w 11269336"/>
              <a:gd name="connsiteY253" fmla="*/ 2310233 h 2323145"/>
              <a:gd name="connsiteX254" fmla="*/ 487366 w 11269336"/>
              <a:gd name="connsiteY254" fmla="*/ 2309053 h 2323145"/>
              <a:gd name="connsiteX255" fmla="*/ 416820 w 11269336"/>
              <a:gd name="connsiteY255" fmla="*/ 2305443 h 2323145"/>
              <a:gd name="connsiteX256" fmla="*/ 376805 w 11269336"/>
              <a:gd name="connsiteY256" fmla="*/ 2307647 h 2323145"/>
              <a:gd name="connsiteX257" fmla="*/ 266777 w 11269336"/>
              <a:gd name="connsiteY257" fmla="*/ 2309012 h 2323145"/>
              <a:gd name="connsiteX258" fmla="*/ 156013 w 11269336"/>
              <a:gd name="connsiteY258" fmla="*/ 2306832 h 2323145"/>
              <a:gd name="connsiteX259" fmla="*/ 87258 w 11269336"/>
              <a:gd name="connsiteY259" fmla="*/ 2285511 h 2323145"/>
              <a:gd name="connsiteX260" fmla="*/ 23798 w 11269336"/>
              <a:gd name="connsiteY260" fmla="*/ 2281822 h 2323145"/>
              <a:gd name="connsiteX261" fmla="*/ 0 w 11269336"/>
              <a:gd name="connsiteY261" fmla="*/ 2285369 h 2323145"/>
              <a:gd name="connsiteX262" fmla="*/ 0 w 11269336"/>
              <a:gd name="connsiteY26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41688 w 11269336"/>
              <a:gd name="connsiteY133" fmla="*/ 2022334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678455 w 11269336"/>
              <a:gd name="connsiteY142" fmla="*/ 2156131 h 2323145"/>
              <a:gd name="connsiteX143" fmla="*/ 4593061 w 11269336"/>
              <a:gd name="connsiteY143" fmla="*/ 2171597 h 2323145"/>
              <a:gd name="connsiteX144" fmla="*/ 4579902 w 11269336"/>
              <a:gd name="connsiteY144" fmla="*/ 2177927 h 2323145"/>
              <a:gd name="connsiteX145" fmla="*/ 4533444 w 11269336"/>
              <a:gd name="connsiteY145" fmla="*/ 2181200 h 2323145"/>
              <a:gd name="connsiteX146" fmla="*/ 4492832 w 11269336"/>
              <a:gd name="connsiteY146" fmla="*/ 2188033 h 2323145"/>
              <a:gd name="connsiteX147" fmla="*/ 4467257 w 11269336"/>
              <a:gd name="connsiteY147" fmla="*/ 2196121 h 2323145"/>
              <a:gd name="connsiteX148" fmla="*/ 4459937 w 11269336"/>
              <a:gd name="connsiteY148" fmla="*/ 2195182 h 2323145"/>
              <a:gd name="connsiteX149" fmla="*/ 4433312 w 11269336"/>
              <a:gd name="connsiteY149" fmla="*/ 2199004 h 2323145"/>
              <a:gd name="connsiteX150" fmla="*/ 4420601 w 11269336"/>
              <a:gd name="connsiteY150" fmla="*/ 2205158 h 2323145"/>
              <a:gd name="connsiteX151" fmla="*/ 4405765 w 11269336"/>
              <a:gd name="connsiteY151" fmla="*/ 2199902 h 2323145"/>
              <a:gd name="connsiteX152" fmla="*/ 4401354 w 11269336"/>
              <a:gd name="connsiteY152" fmla="*/ 2194745 h 2323145"/>
              <a:gd name="connsiteX153" fmla="*/ 4383151 w 11269336"/>
              <a:gd name="connsiteY153" fmla="*/ 2201140 h 2323145"/>
              <a:gd name="connsiteX154" fmla="*/ 4366646 w 11269336"/>
              <a:gd name="connsiteY154" fmla="*/ 2198564 h 2323145"/>
              <a:gd name="connsiteX155" fmla="*/ 4354009 w 11269336"/>
              <a:gd name="connsiteY155" fmla="*/ 2204984 h 2323145"/>
              <a:gd name="connsiteX156" fmla="*/ 4348284 w 11269336"/>
              <a:gd name="connsiteY156" fmla="*/ 2205270 h 2323145"/>
              <a:gd name="connsiteX157" fmla="*/ 4333906 w 11269336"/>
              <a:gd name="connsiteY157" fmla="*/ 2205251 h 2323145"/>
              <a:gd name="connsiteX158" fmla="*/ 4308819 w 11269336"/>
              <a:gd name="connsiteY158" fmla="*/ 2203822 h 2323145"/>
              <a:gd name="connsiteX159" fmla="*/ 4301210 w 11269336"/>
              <a:gd name="connsiteY159" fmla="*/ 2204456 h 2323145"/>
              <a:gd name="connsiteX160" fmla="*/ 4283095 w 11269336"/>
              <a:gd name="connsiteY160" fmla="*/ 2198177 h 2323145"/>
              <a:gd name="connsiteX161" fmla="*/ 4250119 w 11269336"/>
              <a:gd name="connsiteY161" fmla="*/ 2196342 h 2323145"/>
              <a:gd name="connsiteX162" fmla="*/ 4189203 w 11269336"/>
              <a:gd name="connsiteY162" fmla="*/ 2178994 h 2323145"/>
              <a:gd name="connsiteX163" fmla="*/ 4154035 w 11269336"/>
              <a:gd name="connsiteY163" fmla="*/ 2171950 h 2323145"/>
              <a:gd name="connsiteX164" fmla="*/ 4129569 w 11269336"/>
              <a:gd name="connsiteY164" fmla="*/ 2163850 h 2323145"/>
              <a:gd name="connsiteX165" fmla="*/ 4061250 w 11269336"/>
              <a:gd name="connsiteY165" fmla="*/ 2159236 h 2323145"/>
              <a:gd name="connsiteX166" fmla="*/ 3945480 w 11269336"/>
              <a:gd name="connsiteY166" fmla="*/ 2158279 h 2323145"/>
              <a:gd name="connsiteX167" fmla="*/ 3921468 w 11269336"/>
              <a:gd name="connsiteY167" fmla="*/ 2156588 h 2323145"/>
              <a:gd name="connsiteX168" fmla="*/ 3903348 w 11269336"/>
              <a:gd name="connsiteY168" fmla="*/ 2149220 h 2323145"/>
              <a:gd name="connsiteX169" fmla="*/ 3901342 w 11269336"/>
              <a:gd name="connsiteY169" fmla="*/ 2142355 h 2323145"/>
              <a:gd name="connsiteX170" fmla="*/ 3888539 w 11269336"/>
              <a:gd name="connsiteY170" fmla="*/ 2140476 h 2323145"/>
              <a:gd name="connsiteX171" fmla="*/ 3885662 w 11269336"/>
              <a:gd name="connsiteY171" fmla="*/ 2138740 h 2323145"/>
              <a:gd name="connsiteX172" fmla="*/ 3868627 w 11269336"/>
              <a:gd name="connsiteY172" fmla="*/ 2130023 h 2323145"/>
              <a:gd name="connsiteX173" fmla="*/ 3819177 w 11269336"/>
              <a:gd name="connsiteY173" fmla="*/ 2142111 h 2323145"/>
              <a:gd name="connsiteX174" fmla="*/ 3769100 w 11269336"/>
              <a:gd name="connsiteY174" fmla="*/ 2131731 h 2323145"/>
              <a:gd name="connsiteX175" fmla="*/ 3562752 w 11269336"/>
              <a:gd name="connsiteY175" fmla="*/ 2131785 h 2323145"/>
              <a:gd name="connsiteX176" fmla="*/ 3541402 w 11269336"/>
              <a:gd name="connsiteY176" fmla="*/ 2106821 h 2323145"/>
              <a:gd name="connsiteX177" fmla="*/ 3365341 w 11269336"/>
              <a:gd name="connsiteY177" fmla="*/ 2077638 h 2323145"/>
              <a:gd name="connsiteX178" fmla="*/ 3170922 w 11269336"/>
              <a:gd name="connsiteY178" fmla="*/ 2115957 h 2323145"/>
              <a:gd name="connsiteX179" fmla="*/ 3156256 w 11269336"/>
              <a:gd name="connsiteY179" fmla="*/ 2124773 h 2323145"/>
              <a:gd name="connsiteX180" fmla="*/ 3140298 w 11269336"/>
              <a:gd name="connsiteY180" fmla="*/ 2129182 h 2323145"/>
              <a:gd name="connsiteX181" fmla="*/ 3138514 w 11269336"/>
              <a:gd name="connsiteY181" fmla="*/ 2128069 h 2323145"/>
              <a:gd name="connsiteX182" fmla="*/ 3120467 w 11269336"/>
              <a:gd name="connsiteY182" fmla="*/ 2128281 h 2323145"/>
              <a:gd name="connsiteX183" fmla="*/ 3116175 w 11269336"/>
              <a:gd name="connsiteY183" fmla="*/ 2131633 h 2323145"/>
              <a:gd name="connsiteX184" fmla="*/ 3103685 w 11269336"/>
              <a:gd name="connsiteY184" fmla="*/ 2132814 h 2323145"/>
              <a:gd name="connsiteX185" fmla="*/ 3078794 w 11269336"/>
              <a:gd name="connsiteY185" fmla="*/ 2137935 h 2323145"/>
              <a:gd name="connsiteX186" fmla="*/ 3074407 w 11269336"/>
              <a:gd name="connsiteY186" fmla="*/ 2136274 h 2323145"/>
              <a:gd name="connsiteX187" fmla="*/ 3037285 w 11269336"/>
              <a:gd name="connsiteY187" fmla="*/ 2139919 h 2323145"/>
              <a:gd name="connsiteX188" fmla="*/ 3036901 w 11269336"/>
              <a:gd name="connsiteY188" fmla="*/ 2138726 h 2323145"/>
              <a:gd name="connsiteX189" fmla="*/ 3026996 w 11269336"/>
              <a:gd name="connsiteY189" fmla="*/ 2134322 h 2323145"/>
              <a:gd name="connsiteX190" fmla="*/ 3007772 w 11269336"/>
              <a:gd name="connsiteY190" fmla="*/ 2128742 h 2323145"/>
              <a:gd name="connsiteX191" fmla="*/ 2965030 w 11269336"/>
              <a:gd name="connsiteY191" fmla="*/ 2100494 h 2323145"/>
              <a:gd name="connsiteX192" fmla="*/ 2926342 w 11269336"/>
              <a:gd name="connsiteY192" fmla="*/ 2104155 h 2323145"/>
              <a:gd name="connsiteX193" fmla="*/ 2918608 w 11269336"/>
              <a:gd name="connsiteY193" fmla="*/ 2104215 h 2323145"/>
              <a:gd name="connsiteX194" fmla="*/ 2918475 w 11269336"/>
              <a:gd name="connsiteY194" fmla="*/ 2103937 h 2323145"/>
              <a:gd name="connsiteX195" fmla="*/ 2910360 w 11269336"/>
              <a:gd name="connsiteY195" fmla="*/ 2103444 h 2323145"/>
              <a:gd name="connsiteX196" fmla="*/ 2904507 w 11269336"/>
              <a:gd name="connsiteY196" fmla="*/ 2104326 h 2323145"/>
              <a:gd name="connsiteX197" fmla="*/ 2889503 w 11269336"/>
              <a:gd name="connsiteY197" fmla="*/ 2104443 h 2323145"/>
              <a:gd name="connsiteX198" fmla="*/ 2884480 w 11269336"/>
              <a:gd name="connsiteY198" fmla="*/ 2102626 h 2323145"/>
              <a:gd name="connsiteX199" fmla="*/ 2882689 w 11269336"/>
              <a:gd name="connsiteY199" fmla="*/ 2099228 h 2323145"/>
              <a:gd name="connsiteX200" fmla="*/ 2881291 w 11269336"/>
              <a:gd name="connsiteY200" fmla="*/ 2099618 h 2323145"/>
              <a:gd name="connsiteX201" fmla="*/ 2853979 w 11269336"/>
              <a:gd name="connsiteY201" fmla="*/ 2090388 h 2323145"/>
              <a:gd name="connsiteX202" fmla="*/ 2791790 w 11269336"/>
              <a:gd name="connsiteY202" fmla="*/ 2080332 h 2323145"/>
              <a:gd name="connsiteX203" fmla="*/ 2755844 w 11269336"/>
              <a:gd name="connsiteY203" fmla="*/ 2078874 h 2323145"/>
              <a:gd name="connsiteX204" fmla="*/ 2657742 w 11269336"/>
              <a:gd name="connsiteY204" fmla="*/ 2070179 h 2323145"/>
              <a:gd name="connsiteX205" fmla="*/ 2559549 w 11269336"/>
              <a:gd name="connsiteY205" fmla="*/ 2057873 h 2323145"/>
              <a:gd name="connsiteX206" fmla="*/ 2512054 w 11269336"/>
              <a:gd name="connsiteY206" fmla="*/ 2031671 h 2323145"/>
              <a:gd name="connsiteX207" fmla="*/ 2506437 w 11269336"/>
              <a:gd name="connsiteY207" fmla="*/ 2030918 h 2323145"/>
              <a:gd name="connsiteX208" fmla="*/ 2491752 w 11269336"/>
              <a:gd name="connsiteY208" fmla="*/ 2033906 h 2323145"/>
              <a:gd name="connsiteX209" fmla="*/ 2486338 w 11269336"/>
              <a:gd name="connsiteY209" fmla="*/ 2035862 h 2323145"/>
              <a:gd name="connsiteX210" fmla="*/ 2478186 w 11269336"/>
              <a:gd name="connsiteY210" fmla="*/ 2036953 h 2323145"/>
              <a:gd name="connsiteX211" fmla="*/ 2477950 w 11269336"/>
              <a:gd name="connsiteY211" fmla="*/ 2036715 h 2323145"/>
              <a:gd name="connsiteX212" fmla="*/ 2470381 w 11269336"/>
              <a:gd name="connsiteY212" fmla="*/ 2038256 h 2323145"/>
              <a:gd name="connsiteX213" fmla="*/ 2433781 w 11269336"/>
              <a:gd name="connsiteY213" fmla="*/ 2049140 h 2323145"/>
              <a:gd name="connsiteX214" fmla="*/ 2381172 w 11269336"/>
              <a:gd name="connsiteY214" fmla="*/ 2030645 h 2323145"/>
              <a:gd name="connsiteX215" fmla="*/ 2360198 w 11269336"/>
              <a:gd name="connsiteY215" fmla="*/ 2029059 h 2323145"/>
              <a:gd name="connsiteX216" fmla="*/ 2348815 w 11269336"/>
              <a:gd name="connsiteY216" fmla="*/ 2026798 h 2323145"/>
              <a:gd name="connsiteX217" fmla="*/ 2347988 w 11269336"/>
              <a:gd name="connsiteY217" fmla="*/ 2025745 h 2323145"/>
              <a:gd name="connsiteX218" fmla="*/ 2312920 w 11269336"/>
              <a:gd name="connsiteY218" fmla="*/ 2036311 h 2323145"/>
              <a:gd name="connsiteX219" fmla="*/ 2307986 w 11269336"/>
              <a:gd name="connsiteY219" fmla="*/ 2035583 h 2323145"/>
              <a:gd name="connsiteX220" fmla="*/ 2285481 w 11269336"/>
              <a:gd name="connsiteY220" fmla="*/ 2045197 h 2323145"/>
              <a:gd name="connsiteX221" fmla="*/ 2273666 w 11269336"/>
              <a:gd name="connsiteY221" fmla="*/ 2048710 h 2323145"/>
              <a:gd name="connsiteX222" fmla="*/ 2270719 w 11269336"/>
              <a:gd name="connsiteY222" fmla="*/ 2052702 h 2323145"/>
              <a:gd name="connsiteX223" fmla="*/ 2253080 w 11269336"/>
              <a:gd name="connsiteY223" fmla="*/ 2056363 h 2323145"/>
              <a:gd name="connsiteX224" fmla="*/ 2250906 w 11269336"/>
              <a:gd name="connsiteY224" fmla="*/ 2055654 h 2323145"/>
              <a:gd name="connsiteX225" fmla="*/ 2236905 w 11269336"/>
              <a:gd name="connsiteY225" fmla="*/ 2062882 h 2323145"/>
              <a:gd name="connsiteX226" fmla="*/ 2225830 w 11269336"/>
              <a:gd name="connsiteY226" fmla="*/ 2074027 h 2323145"/>
              <a:gd name="connsiteX227" fmla="*/ 2073776 w 11269336"/>
              <a:gd name="connsiteY227" fmla="*/ 2089244 h 2323145"/>
              <a:gd name="connsiteX228" fmla="*/ 1948256 w 11269336"/>
              <a:gd name="connsiteY228" fmla="*/ 2146616 h 2323145"/>
              <a:gd name="connsiteX229" fmla="*/ 1865582 w 11269336"/>
              <a:gd name="connsiteY229" fmla="*/ 2153738 h 2323145"/>
              <a:gd name="connsiteX230" fmla="*/ 1835210 w 11269336"/>
              <a:gd name="connsiteY230" fmla="*/ 2134244 h 2323145"/>
              <a:gd name="connsiteX231" fmla="*/ 1632661 w 11269336"/>
              <a:gd name="connsiteY231" fmla="*/ 2173882 h 2323145"/>
              <a:gd name="connsiteX232" fmla="*/ 1579590 w 11269336"/>
              <a:gd name="connsiteY232" fmla="*/ 2173680 h 2323145"/>
              <a:gd name="connsiteX233" fmla="*/ 1535601 w 11269336"/>
              <a:gd name="connsiteY233" fmla="*/ 2194590 h 2323145"/>
              <a:gd name="connsiteX234" fmla="*/ 1515594 w 11269336"/>
              <a:gd name="connsiteY234" fmla="*/ 2189622 h 2323145"/>
              <a:gd name="connsiteX235" fmla="*/ 1512113 w 11269336"/>
              <a:gd name="connsiteY235" fmla="*/ 2188534 h 2323145"/>
              <a:gd name="connsiteX236" fmla="*/ 1498838 w 11269336"/>
              <a:gd name="connsiteY236" fmla="*/ 2189213 h 2323145"/>
              <a:gd name="connsiteX237" fmla="*/ 1494279 w 11269336"/>
              <a:gd name="connsiteY237" fmla="*/ 2183112 h 2323145"/>
              <a:gd name="connsiteX238" fmla="*/ 1473714 w 11269336"/>
              <a:gd name="connsiteY238" fmla="*/ 2179625 h 2323145"/>
              <a:gd name="connsiteX239" fmla="*/ 1449503 w 11269336"/>
              <a:gd name="connsiteY239" fmla="*/ 2182633 h 2323145"/>
              <a:gd name="connsiteX240" fmla="*/ 1266687 w 11269336"/>
              <a:gd name="connsiteY240" fmla="*/ 2212688 h 2323145"/>
              <a:gd name="connsiteX241" fmla="*/ 1239614 w 11269336"/>
              <a:gd name="connsiteY241" fmla="*/ 2209727 h 2323145"/>
              <a:gd name="connsiteX242" fmla="*/ 1202436 w 11269336"/>
              <a:gd name="connsiteY242" fmla="*/ 2209817 h 2323145"/>
              <a:gd name="connsiteX243" fmla="*/ 1136097 w 11269336"/>
              <a:gd name="connsiteY243" fmla="*/ 2205112 h 2323145"/>
              <a:gd name="connsiteX244" fmla="*/ 988232 w 11269336"/>
              <a:gd name="connsiteY244" fmla="*/ 2235635 h 2323145"/>
              <a:gd name="connsiteX245" fmla="*/ 981959 w 11269336"/>
              <a:gd name="connsiteY245" fmla="*/ 2231607 h 2323145"/>
              <a:gd name="connsiteX246" fmla="*/ 938600 w 11269336"/>
              <a:gd name="connsiteY246" fmla="*/ 2238113 h 2323145"/>
              <a:gd name="connsiteX247" fmla="*/ 791788 w 11269336"/>
              <a:gd name="connsiteY247" fmla="*/ 2293224 h 2323145"/>
              <a:gd name="connsiteX248" fmla="*/ 706914 w 11269336"/>
              <a:gd name="connsiteY248" fmla="*/ 2305046 h 2323145"/>
              <a:gd name="connsiteX249" fmla="*/ 675971 w 11269336"/>
              <a:gd name="connsiteY249" fmla="*/ 2304030 h 2323145"/>
              <a:gd name="connsiteX250" fmla="*/ 624180 w 11269336"/>
              <a:gd name="connsiteY250" fmla="*/ 2302650 h 2323145"/>
              <a:gd name="connsiteX251" fmla="*/ 583453 w 11269336"/>
              <a:gd name="connsiteY251" fmla="*/ 2288788 h 2323145"/>
              <a:gd name="connsiteX252" fmla="*/ 540946 w 11269336"/>
              <a:gd name="connsiteY252" fmla="*/ 2292721 h 2323145"/>
              <a:gd name="connsiteX253" fmla="*/ 533680 w 11269336"/>
              <a:gd name="connsiteY253" fmla="*/ 2310233 h 2323145"/>
              <a:gd name="connsiteX254" fmla="*/ 487366 w 11269336"/>
              <a:gd name="connsiteY254" fmla="*/ 2309053 h 2323145"/>
              <a:gd name="connsiteX255" fmla="*/ 416820 w 11269336"/>
              <a:gd name="connsiteY255" fmla="*/ 2305443 h 2323145"/>
              <a:gd name="connsiteX256" fmla="*/ 376805 w 11269336"/>
              <a:gd name="connsiteY256" fmla="*/ 2307647 h 2323145"/>
              <a:gd name="connsiteX257" fmla="*/ 266777 w 11269336"/>
              <a:gd name="connsiteY257" fmla="*/ 2309012 h 2323145"/>
              <a:gd name="connsiteX258" fmla="*/ 156013 w 11269336"/>
              <a:gd name="connsiteY258" fmla="*/ 2306832 h 2323145"/>
              <a:gd name="connsiteX259" fmla="*/ 87258 w 11269336"/>
              <a:gd name="connsiteY259" fmla="*/ 2285511 h 2323145"/>
              <a:gd name="connsiteX260" fmla="*/ 23798 w 11269336"/>
              <a:gd name="connsiteY260" fmla="*/ 2281822 h 2323145"/>
              <a:gd name="connsiteX261" fmla="*/ 0 w 11269336"/>
              <a:gd name="connsiteY261" fmla="*/ 2285369 h 2323145"/>
              <a:gd name="connsiteX262" fmla="*/ 0 w 11269336"/>
              <a:gd name="connsiteY26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678455 w 11269336"/>
              <a:gd name="connsiteY142" fmla="*/ 2156131 h 2323145"/>
              <a:gd name="connsiteX143" fmla="*/ 4593061 w 11269336"/>
              <a:gd name="connsiteY143" fmla="*/ 2171597 h 2323145"/>
              <a:gd name="connsiteX144" fmla="*/ 4579902 w 11269336"/>
              <a:gd name="connsiteY144" fmla="*/ 2177927 h 2323145"/>
              <a:gd name="connsiteX145" fmla="*/ 4533444 w 11269336"/>
              <a:gd name="connsiteY145" fmla="*/ 2181200 h 2323145"/>
              <a:gd name="connsiteX146" fmla="*/ 4492832 w 11269336"/>
              <a:gd name="connsiteY146" fmla="*/ 2188033 h 2323145"/>
              <a:gd name="connsiteX147" fmla="*/ 4467257 w 11269336"/>
              <a:gd name="connsiteY147" fmla="*/ 2196121 h 2323145"/>
              <a:gd name="connsiteX148" fmla="*/ 4459937 w 11269336"/>
              <a:gd name="connsiteY148" fmla="*/ 2195182 h 2323145"/>
              <a:gd name="connsiteX149" fmla="*/ 4433312 w 11269336"/>
              <a:gd name="connsiteY149" fmla="*/ 2199004 h 2323145"/>
              <a:gd name="connsiteX150" fmla="*/ 4420601 w 11269336"/>
              <a:gd name="connsiteY150" fmla="*/ 2205158 h 2323145"/>
              <a:gd name="connsiteX151" fmla="*/ 4405765 w 11269336"/>
              <a:gd name="connsiteY151" fmla="*/ 2199902 h 2323145"/>
              <a:gd name="connsiteX152" fmla="*/ 4401354 w 11269336"/>
              <a:gd name="connsiteY152" fmla="*/ 2194745 h 2323145"/>
              <a:gd name="connsiteX153" fmla="*/ 4383151 w 11269336"/>
              <a:gd name="connsiteY153" fmla="*/ 2201140 h 2323145"/>
              <a:gd name="connsiteX154" fmla="*/ 4366646 w 11269336"/>
              <a:gd name="connsiteY154" fmla="*/ 2198564 h 2323145"/>
              <a:gd name="connsiteX155" fmla="*/ 4354009 w 11269336"/>
              <a:gd name="connsiteY155" fmla="*/ 2204984 h 2323145"/>
              <a:gd name="connsiteX156" fmla="*/ 4348284 w 11269336"/>
              <a:gd name="connsiteY156" fmla="*/ 2205270 h 2323145"/>
              <a:gd name="connsiteX157" fmla="*/ 4333906 w 11269336"/>
              <a:gd name="connsiteY157" fmla="*/ 2205251 h 2323145"/>
              <a:gd name="connsiteX158" fmla="*/ 4308819 w 11269336"/>
              <a:gd name="connsiteY158" fmla="*/ 2203822 h 2323145"/>
              <a:gd name="connsiteX159" fmla="*/ 4301210 w 11269336"/>
              <a:gd name="connsiteY159" fmla="*/ 2204456 h 2323145"/>
              <a:gd name="connsiteX160" fmla="*/ 4283095 w 11269336"/>
              <a:gd name="connsiteY160" fmla="*/ 2198177 h 2323145"/>
              <a:gd name="connsiteX161" fmla="*/ 4250119 w 11269336"/>
              <a:gd name="connsiteY161" fmla="*/ 2196342 h 2323145"/>
              <a:gd name="connsiteX162" fmla="*/ 4189203 w 11269336"/>
              <a:gd name="connsiteY162" fmla="*/ 2178994 h 2323145"/>
              <a:gd name="connsiteX163" fmla="*/ 4154035 w 11269336"/>
              <a:gd name="connsiteY163" fmla="*/ 2171950 h 2323145"/>
              <a:gd name="connsiteX164" fmla="*/ 4129569 w 11269336"/>
              <a:gd name="connsiteY164" fmla="*/ 2163850 h 2323145"/>
              <a:gd name="connsiteX165" fmla="*/ 4061250 w 11269336"/>
              <a:gd name="connsiteY165" fmla="*/ 2159236 h 2323145"/>
              <a:gd name="connsiteX166" fmla="*/ 3945480 w 11269336"/>
              <a:gd name="connsiteY166" fmla="*/ 2158279 h 2323145"/>
              <a:gd name="connsiteX167" fmla="*/ 3921468 w 11269336"/>
              <a:gd name="connsiteY167" fmla="*/ 2156588 h 2323145"/>
              <a:gd name="connsiteX168" fmla="*/ 3903348 w 11269336"/>
              <a:gd name="connsiteY168" fmla="*/ 2149220 h 2323145"/>
              <a:gd name="connsiteX169" fmla="*/ 3901342 w 11269336"/>
              <a:gd name="connsiteY169" fmla="*/ 2142355 h 2323145"/>
              <a:gd name="connsiteX170" fmla="*/ 3888539 w 11269336"/>
              <a:gd name="connsiteY170" fmla="*/ 2140476 h 2323145"/>
              <a:gd name="connsiteX171" fmla="*/ 3885662 w 11269336"/>
              <a:gd name="connsiteY171" fmla="*/ 2138740 h 2323145"/>
              <a:gd name="connsiteX172" fmla="*/ 3868627 w 11269336"/>
              <a:gd name="connsiteY172" fmla="*/ 2130023 h 2323145"/>
              <a:gd name="connsiteX173" fmla="*/ 3819177 w 11269336"/>
              <a:gd name="connsiteY173" fmla="*/ 2142111 h 2323145"/>
              <a:gd name="connsiteX174" fmla="*/ 3769100 w 11269336"/>
              <a:gd name="connsiteY174" fmla="*/ 2131731 h 2323145"/>
              <a:gd name="connsiteX175" fmla="*/ 3562752 w 11269336"/>
              <a:gd name="connsiteY175" fmla="*/ 2131785 h 2323145"/>
              <a:gd name="connsiteX176" fmla="*/ 3541402 w 11269336"/>
              <a:gd name="connsiteY176" fmla="*/ 2106821 h 2323145"/>
              <a:gd name="connsiteX177" fmla="*/ 3365341 w 11269336"/>
              <a:gd name="connsiteY177" fmla="*/ 2077638 h 2323145"/>
              <a:gd name="connsiteX178" fmla="*/ 3170922 w 11269336"/>
              <a:gd name="connsiteY178" fmla="*/ 2115957 h 2323145"/>
              <a:gd name="connsiteX179" fmla="*/ 3156256 w 11269336"/>
              <a:gd name="connsiteY179" fmla="*/ 2124773 h 2323145"/>
              <a:gd name="connsiteX180" fmla="*/ 3140298 w 11269336"/>
              <a:gd name="connsiteY180" fmla="*/ 2129182 h 2323145"/>
              <a:gd name="connsiteX181" fmla="*/ 3138514 w 11269336"/>
              <a:gd name="connsiteY181" fmla="*/ 2128069 h 2323145"/>
              <a:gd name="connsiteX182" fmla="*/ 3120467 w 11269336"/>
              <a:gd name="connsiteY182" fmla="*/ 2128281 h 2323145"/>
              <a:gd name="connsiteX183" fmla="*/ 3116175 w 11269336"/>
              <a:gd name="connsiteY183" fmla="*/ 2131633 h 2323145"/>
              <a:gd name="connsiteX184" fmla="*/ 3103685 w 11269336"/>
              <a:gd name="connsiteY184" fmla="*/ 2132814 h 2323145"/>
              <a:gd name="connsiteX185" fmla="*/ 3078794 w 11269336"/>
              <a:gd name="connsiteY185" fmla="*/ 2137935 h 2323145"/>
              <a:gd name="connsiteX186" fmla="*/ 3074407 w 11269336"/>
              <a:gd name="connsiteY186" fmla="*/ 2136274 h 2323145"/>
              <a:gd name="connsiteX187" fmla="*/ 3037285 w 11269336"/>
              <a:gd name="connsiteY187" fmla="*/ 2139919 h 2323145"/>
              <a:gd name="connsiteX188" fmla="*/ 3036901 w 11269336"/>
              <a:gd name="connsiteY188" fmla="*/ 2138726 h 2323145"/>
              <a:gd name="connsiteX189" fmla="*/ 3026996 w 11269336"/>
              <a:gd name="connsiteY189" fmla="*/ 2134322 h 2323145"/>
              <a:gd name="connsiteX190" fmla="*/ 3007772 w 11269336"/>
              <a:gd name="connsiteY190" fmla="*/ 2128742 h 2323145"/>
              <a:gd name="connsiteX191" fmla="*/ 2965030 w 11269336"/>
              <a:gd name="connsiteY191" fmla="*/ 2100494 h 2323145"/>
              <a:gd name="connsiteX192" fmla="*/ 2926342 w 11269336"/>
              <a:gd name="connsiteY192" fmla="*/ 2104155 h 2323145"/>
              <a:gd name="connsiteX193" fmla="*/ 2918608 w 11269336"/>
              <a:gd name="connsiteY193" fmla="*/ 2104215 h 2323145"/>
              <a:gd name="connsiteX194" fmla="*/ 2918475 w 11269336"/>
              <a:gd name="connsiteY194" fmla="*/ 2103937 h 2323145"/>
              <a:gd name="connsiteX195" fmla="*/ 2910360 w 11269336"/>
              <a:gd name="connsiteY195" fmla="*/ 2103444 h 2323145"/>
              <a:gd name="connsiteX196" fmla="*/ 2904507 w 11269336"/>
              <a:gd name="connsiteY196" fmla="*/ 2104326 h 2323145"/>
              <a:gd name="connsiteX197" fmla="*/ 2889503 w 11269336"/>
              <a:gd name="connsiteY197" fmla="*/ 2104443 h 2323145"/>
              <a:gd name="connsiteX198" fmla="*/ 2884480 w 11269336"/>
              <a:gd name="connsiteY198" fmla="*/ 2102626 h 2323145"/>
              <a:gd name="connsiteX199" fmla="*/ 2882689 w 11269336"/>
              <a:gd name="connsiteY199" fmla="*/ 2099228 h 2323145"/>
              <a:gd name="connsiteX200" fmla="*/ 2881291 w 11269336"/>
              <a:gd name="connsiteY200" fmla="*/ 2099618 h 2323145"/>
              <a:gd name="connsiteX201" fmla="*/ 2853979 w 11269336"/>
              <a:gd name="connsiteY201" fmla="*/ 2090388 h 2323145"/>
              <a:gd name="connsiteX202" fmla="*/ 2791790 w 11269336"/>
              <a:gd name="connsiteY202" fmla="*/ 2080332 h 2323145"/>
              <a:gd name="connsiteX203" fmla="*/ 2755844 w 11269336"/>
              <a:gd name="connsiteY203" fmla="*/ 2078874 h 2323145"/>
              <a:gd name="connsiteX204" fmla="*/ 2657742 w 11269336"/>
              <a:gd name="connsiteY204" fmla="*/ 2070179 h 2323145"/>
              <a:gd name="connsiteX205" fmla="*/ 2559549 w 11269336"/>
              <a:gd name="connsiteY205" fmla="*/ 2057873 h 2323145"/>
              <a:gd name="connsiteX206" fmla="*/ 2512054 w 11269336"/>
              <a:gd name="connsiteY206" fmla="*/ 2031671 h 2323145"/>
              <a:gd name="connsiteX207" fmla="*/ 2506437 w 11269336"/>
              <a:gd name="connsiteY207" fmla="*/ 2030918 h 2323145"/>
              <a:gd name="connsiteX208" fmla="*/ 2491752 w 11269336"/>
              <a:gd name="connsiteY208" fmla="*/ 2033906 h 2323145"/>
              <a:gd name="connsiteX209" fmla="*/ 2486338 w 11269336"/>
              <a:gd name="connsiteY209" fmla="*/ 2035862 h 2323145"/>
              <a:gd name="connsiteX210" fmla="*/ 2478186 w 11269336"/>
              <a:gd name="connsiteY210" fmla="*/ 2036953 h 2323145"/>
              <a:gd name="connsiteX211" fmla="*/ 2477950 w 11269336"/>
              <a:gd name="connsiteY211" fmla="*/ 2036715 h 2323145"/>
              <a:gd name="connsiteX212" fmla="*/ 2470381 w 11269336"/>
              <a:gd name="connsiteY212" fmla="*/ 2038256 h 2323145"/>
              <a:gd name="connsiteX213" fmla="*/ 2433781 w 11269336"/>
              <a:gd name="connsiteY213" fmla="*/ 2049140 h 2323145"/>
              <a:gd name="connsiteX214" fmla="*/ 2381172 w 11269336"/>
              <a:gd name="connsiteY214" fmla="*/ 2030645 h 2323145"/>
              <a:gd name="connsiteX215" fmla="*/ 2360198 w 11269336"/>
              <a:gd name="connsiteY215" fmla="*/ 2029059 h 2323145"/>
              <a:gd name="connsiteX216" fmla="*/ 2348815 w 11269336"/>
              <a:gd name="connsiteY216" fmla="*/ 2026798 h 2323145"/>
              <a:gd name="connsiteX217" fmla="*/ 2347988 w 11269336"/>
              <a:gd name="connsiteY217" fmla="*/ 2025745 h 2323145"/>
              <a:gd name="connsiteX218" fmla="*/ 2312920 w 11269336"/>
              <a:gd name="connsiteY218" fmla="*/ 2036311 h 2323145"/>
              <a:gd name="connsiteX219" fmla="*/ 2307986 w 11269336"/>
              <a:gd name="connsiteY219" fmla="*/ 2035583 h 2323145"/>
              <a:gd name="connsiteX220" fmla="*/ 2285481 w 11269336"/>
              <a:gd name="connsiteY220" fmla="*/ 2045197 h 2323145"/>
              <a:gd name="connsiteX221" fmla="*/ 2273666 w 11269336"/>
              <a:gd name="connsiteY221" fmla="*/ 2048710 h 2323145"/>
              <a:gd name="connsiteX222" fmla="*/ 2270719 w 11269336"/>
              <a:gd name="connsiteY222" fmla="*/ 2052702 h 2323145"/>
              <a:gd name="connsiteX223" fmla="*/ 2253080 w 11269336"/>
              <a:gd name="connsiteY223" fmla="*/ 2056363 h 2323145"/>
              <a:gd name="connsiteX224" fmla="*/ 2250906 w 11269336"/>
              <a:gd name="connsiteY224" fmla="*/ 2055654 h 2323145"/>
              <a:gd name="connsiteX225" fmla="*/ 2236905 w 11269336"/>
              <a:gd name="connsiteY225" fmla="*/ 2062882 h 2323145"/>
              <a:gd name="connsiteX226" fmla="*/ 2225830 w 11269336"/>
              <a:gd name="connsiteY226" fmla="*/ 2074027 h 2323145"/>
              <a:gd name="connsiteX227" fmla="*/ 2073776 w 11269336"/>
              <a:gd name="connsiteY227" fmla="*/ 2089244 h 2323145"/>
              <a:gd name="connsiteX228" fmla="*/ 1948256 w 11269336"/>
              <a:gd name="connsiteY228" fmla="*/ 2146616 h 2323145"/>
              <a:gd name="connsiteX229" fmla="*/ 1865582 w 11269336"/>
              <a:gd name="connsiteY229" fmla="*/ 2153738 h 2323145"/>
              <a:gd name="connsiteX230" fmla="*/ 1835210 w 11269336"/>
              <a:gd name="connsiteY230" fmla="*/ 2134244 h 2323145"/>
              <a:gd name="connsiteX231" fmla="*/ 1632661 w 11269336"/>
              <a:gd name="connsiteY231" fmla="*/ 2173882 h 2323145"/>
              <a:gd name="connsiteX232" fmla="*/ 1579590 w 11269336"/>
              <a:gd name="connsiteY232" fmla="*/ 2173680 h 2323145"/>
              <a:gd name="connsiteX233" fmla="*/ 1535601 w 11269336"/>
              <a:gd name="connsiteY233" fmla="*/ 2194590 h 2323145"/>
              <a:gd name="connsiteX234" fmla="*/ 1515594 w 11269336"/>
              <a:gd name="connsiteY234" fmla="*/ 2189622 h 2323145"/>
              <a:gd name="connsiteX235" fmla="*/ 1512113 w 11269336"/>
              <a:gd name="connsiteY235" fmla="*/ 2188534 h 2323145"/>
              <a:gd name="connsiteX236" fmla="*/ 1498838 w 11269336"/>
              <a:gd name="connsiteY236" fmla="*/ 2189213 h 2323145"/>
              <a:gd name="connsiteX237" fmla="*/ 1494279 w 11269336"/>
              <a:gd name="connsiteY237" fmla="*/ 2183112 h 2323145"/>
              <a:gd name="connsiteX238" fmla="*/ 1473714 w 11269336"/>
              <a:gd name="connsiteY238" fmla="*/ 2179625 h 2323145"/>
              <a:gd name="connsiteX239" fmla="*/ 1449503 w 11269336"/>
              <a:gd name="connsiteY239" fmla="*/ 2182633 h 2323145"/>
              <a:gd name="connsiteX240" fmla="*/ 1266687 w 11269336"/>
              <a:gd name="connsiteY240" fmla="*/ 2212688 h 2323145"/>
              <a:gd name="connsiteX241" fmla="*/ 1239614 w 11269336"/>
              <a:gd name="connsiteY241" fmla="*/ 2209727 h 2323145"/>
              <a:gd name="connsiteX242" fmla="*/ 1202436 w 11269336"/>
              <a:gd name="connsiteY242" fmla="*/ 2209817 h 2323145"/>
              <a:gd name="connsiteX243" fmla="*/ 1136097 w 11269336"/>
              <a:gd name="connsiteY243" fmla="*/ 2205112 h 2323145"/>
              <a:gd name="connsiteX244" fmla="*/ 988232 w 11269336"/>
              <a:gd name="connsiteY244" fmla="*/ 2235635 h 2323145"/>
              <a:gd name="connsiteX245" fmla="*/ 981959 w 11269336"/>
              <a:gd name="connsiteY245" fmla="*/ 2231607 h 2323145"/>
              <a:gd name="connsiteX246" fmla="*/ 938600 w 11269336"/>
              <a:gd name="connsiteY246" fmla="*/ 2238113 h 2323145"/>
              <a:gd name="connsiteX247" fmla="*/ 791788 w 11269336"/>
              <a:gd name="connsiteY247" fmla="*/ 2293224 h 2323145"/>
              <a:gd name="connsiteX248" fmla="*/ 706914 w 11269336"/>
              <a:gd name="connsiteY248" fmla="*/ 2305046 h 2323145"/>
              <a:gd name="connsiteX249" fmla="*/ 675971 w 11269336"/>
              <a:gd name="connsiteY249" fmla="*/ 2304030 h 2323145"/>
              <a:gd name="connsiteX250" fmla="*/ 624180 w 11269336"/>
              <a:gd name="connsiteY250" fmla="*/ 2302650 h 2323145"/>
              <a:gd name="connsiteX251" fmla="*/ 583453 w 11269336"/>
              <a:gd name="connsiteY251" fmla="*/ 2288788 h 2323145"/>
              <a:gd name="connsiteX252" fmla="*/ 540946 w 11269336"/>
              <a:gd name="connsiteY252" fmla="*/ 2292721 h 2323145"/>
              <a:gd name="connsiteX253" fmla="*/ 533680 w 11269336"/>
              <a:gd name="connsiteY253" fmla="*/ 2310233 h 2323145"/>
              <a:gd name="connsiteX254" fmla="*/ 487366 w 11269336"/>
              <a:gd name="connsiteY254" fmla="*/ 2309053 h 2323145"/>
              <a:gd name="connsiteX255" fmla="*/ 416820 w 11269336"/>
              <a:gd name="connsiteY255" fmla="*/ 2305443 h 2323145"/>
              <a:gd name="connsiteX256" fmla="*/ 376805 w 11269336"/>
              <a:gd name="connsiteY256" fmla="*/ 2307647 h 2323145"/>
              <a:gd name="connsiteX257" fmla="*/ 266777 w 11269336"/>
              <a:gd name="connsiteY257" fmla="*/ 2309012 h 2323145"/>
              <a:gd name="connsiteX258" fmla="*/ 156013 w 11269336"/>
              <a:gd name="connsiteY258" fmla="*/ 2306832 h 2323145"/>
              <a:gd name="connsiteX259" fmla="*/ 87258 w 11269336"/>
              <a:gd name="connsiteY259" fmla="*/ 2285511 h 2323145"/>
              <a:gd name="connsiteX260" fmla="*/ 23798 w 11269336"/>
              <a:gd name="connsiteY260" fmla="*/ 2281822 h 2323145"/>
              <a:gd name="connsiteX261" fmla="*/ 0 w 11269336"/>
              <a:gd name="connsiteY261" fmla="*/ 2285369 h 2323145"/>
              <a:gd name="connsiteX262" fmla="*/ 0 w 11269336"/>
              <a:gd name="connsiteY26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678455 w 11269336"/>
              <a:gd name="connsiteY142" fmla="*/ 2156131 h 2323145"/>
              <a:gd name="connsiteX143" fmla="*/ 4593061 w 11269336"/>
              <a:gd name="connsiteY143" fmla="*/ 2171597 h 2323145"/>
              <a:gd name="connsiteX144" fmla="*/ 4533444 w 11269336"/>
              <a:gd name="connsiteY144" fmla="*/ 2181200 h 2323145"/>
              <a:gd name="connsiteX145" fmla="*/ 4492832 w 11269336"/>
              <a:gd name="connsiteY145" fmla="*/ 2188033 h 2323145"/>
              <a:gd name="connsiteX146" fmla="*/ 4467257 w 11269336"/>
              <a:gd name="connsiteY146" fmla="*/ 2196121 h 2323145"/>
              <a:gd name="connsiteX147" fmla="*/ 4459937 w 11269336"/>
              <a:gd name="connsiteY147" fmla="*/ 2195182 h 2323145"/>
              <a:gd name="connsiteX148" fmla="*/ 4433312 w 11269336"/>
              <a:gd name="connsiteY148" fmla="*/ 2199004 h 2323145"/>
              <a:gd name="connsiteX149" fmla="*/ 4420601 w 11269336"/>
              <a:gd name="connsiteY149" fmla="*/ 2205158 h 2323145"/>
              <a:gd name="connsiteX150" fmla="*/ 4405765 w 11269336"/>
              <a:gd name="connsiteY150" fmla="*/ 2199902 h 2323145"/>
              <a:gd name="connsiteX151" fmla="*/ 4401354 w 11269336"/>
              <a:gd name="connsiteY151" fmla="*/ 2194745 h 2323145"/>
              <a:gd name="connsiteX152" fmla="*/ 4383151 w 11269336"/>
              <a:gd name="connsiteY152" fmla="*/ 2201140 h 2323145"/>
              <a:gd name="connsiteX153" fmla="*/ 4366646 w 11269336"/>
              <a:gd name="connsiteY153" fmla="*/ 2198564 h 2323145"/>
              <a:gd name="connsiteX154" fmla="*/ 4354009 w 11269336"/>
              <a:gd name="connsiteY154" fmla="*/ 2204984 h 2323145"/>
              <a:gd name="connsiteX155" fmla="*/ 4348284 w 11269336"/>
              <a:gd name="connsiteY155" fmla="*/ 2205270 h 2323145"/>
              <a:gd name="connsiteX156" fmla="*/ 4333906 w 11269336"/>
              <a:gd name="connsiteY156" fmla="*/ 2205251 h 2323145"/>
              <a:gd name="connsiteX157" fmla="*/ 4308819 w 11269336"/>
              <a:gd name="connsiteY157" fmla="*/ 2203822 h 2323145"/>
              <a:gd name="connsiteX158" fmla="*/ 4301210 w 11269336"/>
              <a:gd name="connsiteY158" fmla="*/ 2204456 h 2323145"/>
              <a:gd name="connsiteX159" fmla="*/ 4283095 w 11269336"/>
              <a:gd name="connsiteY159" fmla="*/ 2198177 h 2323145"/>
              <a:gd name="connsiteX160" fmla="*/ 4250119 w 11269336"/>
              <a:gd name="connsiteY160" fmla="*/ 2196342 h 2323145"/>
              <a:gd name="connsiteX161" fmla="*/ 4189203 w 11269336"/>
              <a:gd name="connsiteY161" fmla="*/ 2178994 h 2323145"/>
              <a:gd name="connsiteX162" fmla="*/ 4154035 w 11269336"/>
              <a:gd name="connsiteY162" fmla="*/ 2171950 h 2323145"/>
              <a:gd name="connsiteX163" fmla="*/ 4129569 w 11269336"/>
              <a:gd name="connsiteY163" fmla="*/ 2163850 h 2323145"/>
              <a:gd name="connsiteX164" fmla="*/ 4061250 w 11269336"/>
              <a:gd name="connsiteY164" fmla="*/ 2159236 h 2323145"/>
              <a:gd name="connsiteX165" fmla="*/ 3945480 w 11269336"/>
              <a:gd name="connsiteY165" fmla="*/ 2158279 h 2323145"/>
              <a:gd name="connsiteX166" fmla="*/ 3921468 w 11269336"/>
              <a:gd name="connsiteY166" fmla="*/ 2156588 h 2323145"/>
              <a:gd name="connsiteX167" fmla="*/ 3903348 w 11269336"/>
              <a:gd name="connsiteY167" fmla="*/ 2149220 h 2323145"/>
              <a:gd name="connsiteX168" fmla="*/ 3901342 w 11269336"/>
              <a:gd name="connsiteY168" fmla="*/ 2142355 h 2323145"/>
              <a:gd name="connsiteX169" fmla="*/ 3888539 w 11269336"/>
              <a:gd name="connsiteY169" fmla="*/ 2140476 h 2323145"/>
              <a:gd name="connsiteX170" fmla="*/ 3885662 w 11269336"/>
              <a:gd name="connsiteY170" fmla="*/ 2138740 h 2323145"/>
              <a:gd name="connsiteX171" fmla="*/ 3868627 w 11269336"/>
              <a:gd name="connsiteY171" fmla="*/ 2130023 h 2323145"/>
              <a:gd name="connsiteX172" fmla="*/ 3819177 w 11269336"/>
              <a:gd name="connsiteY172" fmla="*/ 2142111 h 2323145"/>
              <a:gd name="connsiteX173" fmla="*/ 3769100 w 11269336"/>
              <a:gd name="connsiteY173" fmla="*/ 2131731 h 2323145"/>
              <a:gd name="connsiteX174" fmla="*/ 3562752 w 11269336"/>
              <a:gd name="connsiteY174" fmla="*/ 2131785 h 2323145"/>
              <a:gd name="connsiteX175" fmla="*/ 3541402 w 11269336"/>
              <a:gd name="connsiteY175" fmla="*/ 2106821 h 2323145"/>
              <a:gd name="connsiteX176" fmla="*/ 3365341 w 11269336"/>
              <a:gd name="connsiteY176" fmla="*/ 2077638 h 2323145"/>
              <a:gd name="connsiteX177" fmla="*/ 3170922 w 11269336"/>
              <a:gd name="connsiteY177" fmla="*/ 2115957 h 2323145"/>
              <a:gd name="connsiteX178" fmla="*/ 3156256 w 11269336"/>
              <a:gd name="connsiteY178" fmla="*/ 2124773 h 2323145"/>
              <a:gd name="connsiteX179" fmla="*/ 3140298 w 11269336"/>
              <a:gd name="connsiteY179" fmla="*/ 2129182 h 2323145"/>
              <a:gd name="connsiteX180" fmla="*/ 3138514 w 11269336"/>
              <a:gd name="connsiteY180" fmla="*/ 2128069 h 2323145"/>
              <a:gd name="connsiteX181" fmla="*/ 3120467 w 11269336"/>
              <a:gd name="connsiteY181" fmla="*/ 2128281 h 2323145"/>
              <a:gd name="connsiteX182" fmla="*/ 3116175 w 11269336"/>
              <a:gd name="connsiteY182" fmla="*/ 2131633 h 2323145"/>
              <a:gd name="connsiteX183" fmla="*/ 3103685 w 11269336"/>
              <a:gd name="connsiteY183" fmla="*/ 2132814 h 2323145"/>
              <a:gd name="connsiteX184" fmla="*/ 3078794 w 11269336"/>
              <a:gd name="connsiteY184" fmla="*/ 2137935 h 2323145"/>
              <a:gd name="connsiteX185" fmla="*/ 3074407 w 11269336"/>
              <a:gd name="connsiteY185" fmla="*/ 2136274 h 2323145"/>
              <a:gd name="connsiteX186" fmla="*/ 3037285 w 11269336"/>
              <a:gd name="connsiteY186" fmla="*/ 2139919 h 2323145"/>
              <a:gd name="connsiteX187" fmla="*/ 3036901 w 11269336"/>
              <a:gd name="connsiteY187" fmla="*/ 2138726 h 2323145"/>
              <a:gd name="connsiteX188" fmla="*/ 3026996 w 11269336"/>
              <a:gd name="connsiteY188" fmla="*/ 2134322 h 2323145"/>
              <a:gd name="connsiteX189" fmla="*/ 3007772 w 11269336"/>
              <a:gd name="connsiteY189" fmla="*/ 2128742 h 2323145"/>
              <a:gd name="connsiteX190" fmla="*/ 2965030 w 11269336"/>
              <a:gd name="connsiteY190" fmla="*/ 2100494 h 2323145"/>
              <a:gd name="connsiteX191" fmla="*/ 2926342 w 11269336"/>
              <a:gd name="connsiteY191" fmla="*/ 2104155 h 2323145"/>
              <a:gd name="connsiteX192" fmla="*/ 2918608 w 11269336"/>
              <a:gd name="connsiteY192" fmla="*/ 2104215 h 2323145"/>
              <a:gd name="connsiteX193" fmla="*/ 2918475 w 11269336"/>
              <a:gd name="connsiteY193" fmla="*/ 2103937 h 2323145"/>
              <a:gd name="connsiteX194" fmla="*/ 2910360 w 11269336"/>
              <a:gd name="connsiteY194" fmla="*/ 2103444 h 2323145"/>
              <a:gd name="connsiteX195" fmla="*/ 2904507 w 11269336"/>
              <a:gd name="connsiteY195" fmla="*/ 2104326 h 2323145"/>
              <a:gd name="connsiteX196" fmla="*/ 2889503 w 11269336"/>
              <a:gd name="connsiteY196" fmla="*/ 2104443 h 2323145"/>
              <a:gd name="connsiteX197" fmla="*/ 2884480 w 11269336"/>
              <a:gd name="connsiteY197" fmla="*/ 2102626 h 2323145"/>
              <a:gd name="connsiteX198" fmla="*/ 2882689 w 11269336"/>
              <a:gd name="connsiteY198" fmla="*/ 2099228 h 2323145"/>
              <a:gd name="connsiteX199" fmla="*/ 2881291 w 11269336"/>
              <a:gd name="connsiteY199" fmla="*/ 2099618 h 2323145"/>
              <a:gd name="connsiteX200" fmla="*/ 2853979 w 11269336"/>
              <a:gd name="connsiteY200" fmla="*/ 2090388 h 2323145"/>
              <a:gd name="connsiteX201" fmla="*/ 2791790 w 11269336"/>
              <a:gd name="connsiteY201" fmla="*/ 2080332 h 2323145"/>
              <a:gd name="connsiteX202" fmla="*/ 2755844 w 11269336"/>
              <a:gd name="connsiteY202" fmla="*/ 2078874 h 2323145"/>
              <a:gd name="connsiteX203" fmla="*/ 2657742 w 11269336"/>
              <a:gd name="connsiteY203" fmla="*/ 2070179 h 2323145"/>
              <a:gd name="connsiteX204" fmla="*/ 2559549 w 11269336"/>
              <a:gd name="connsiteY204" fmla="*/ 2057873 h 2323145"/>
              <a:gd name="connsiteX205" fmla="*/ 2512054 w 11269336"/>
              <a:gd name="connsiteY205" fmla="*/ 2031671 h 2323145"/>
              <a:gd name="connsiteX206" fmla="*/ 2506437 w 11269336"/>
              <a:gd name="connsiteY206" fmla="*/ 2030918 h 2323145"/>
              <a:gd name="connsiteX207" fmla="*/ 2491752 w 11269336"/>
              <a:gd name="connsiteY207" fmla="*/ 2033906 h 2323145"/>
              <a:gd name="connsiteX208" fmla="*/ 2486338 w 11269336"/>
              <a:gd name="connsiteY208" fmla="*/ 2035862 h 2323145"/>
              <a:gd name="connsiteX209" fmla="*/ 2478186 w 11269336"/>
              <a:gd name="connsiteY209" fmla="*/ 2036953 h 2323145"/>
              <a:gd name="connsiteX210" fmla="*/ 2477950 w 11269336"/>
              <a:gd name="connsiteY210" fmla="*/ 2036715 h 2323145"/>
              <a:gd name="connsiteX211" fmla="*/ 2470381 w 11269336"/>
              <a:gd name="connsiteY211" fmla="*/ 2038256 h 2323145"/>
              <a:gd name="connsiteX212" fmla="*/ 2433781 w 11269336"/>
              <a:gd name="connsiteY212" fmla="*/ 2049140 h 2323145"/>
              <a:gd name="connsiteX213" fmla="*/ 2381172 w 11269336"/>
              <a:gd name="connsiteY213" fmla="*/ 2030645 h 2323145"/>
              <a:gd name="connsiteX214" fmla="*/ 2360198 w 11269336"/>
              <a:gd name="connsiteY214" fmla="*/ 2029059 h 2323145"/>
              <a:gd name="connsiteX215" fmla="*/ 2348815 w 11269336"/>
              <a:gd name="connsiteY215" fmla="*/ 2026798 h 2323145"/>
              <a:gd name="connsiteX216" fmla="*/ 2347988 w 11269336"/>
              <a:gd name="connsiteY216" fmla="*/ 2025745 h 2323145"/>
              <a:gd name="connsiteX217" fmla="*/ 2312920 w 11269336"/>
              <a:gd name="connsiteY217" fmla="*/ 2036311 h 2323145"/>
              <a:gd name="connsiteX218" fmla="*/ 2307986 w 11269336"/>
              <a:gd name="connsiteY218" fmla="*/ 2035583 h 2323145"/>
              <a:gd name="connsiteX219" fmla="*/ 2285481 w 11269336"/>
              <a:gd name="connsiteY219" fmla="*/ 2045197 h 2323145"/>
              <a:gd name="connsiteX220" fmla="*/ 2273666 w 11269336"/>
              <a:gd name="connsiteY220" fmla="*/ 2048710 h 2323145"/>
              <a:gd name="connsiteX221" fmla="*/ 2270719 w 11269336"/>
              <a:gd name="connsiteY221" fmla="*/ 2052702 h 2323145"/>
              <a:gd name="connsiteX222" fmla="*/ 2253080 w 11269336"/>
              <a:gd name="connsiteY222" fmla="*/ 2056363 h 2323145"/>
              <a:gd name="connsiteX223" fmla="*/ 2250906 w 11269336"/>
              <a:gd name="connsiteY223" fmla="*/ 2055654 h 2323145"/>
              <a:gd name="connsiteX224" fmla="*/ 2236905 w 11269336"/>
              <a:gd name="connsiteY224" fmla="*/ 2062882 h 2323145"/>
              <a:gd name="connsiteX225" fmla="*/ 2225830 w 11269336"/>
              <a:gd name="connsiteY225" fmla="*/ 2074027 h 2323145"/>
              <a:gd name="connsiteX226" fmla="*/ 2073776 w 11269336"/>
              <a:gd name="connsiteY226" fmla="*/ 2089244 h 2323145"/>
              <a:gd name="connsiteX227" fmla="*/ 1948256 w 11269336"/>
              <a:gd name="connsiteY227" fmla="*/ 2146616 h 2323145"/>
              <a:gd name="connsiteX228" fmla="*/ 1865582 w 11269336"/>
              <a:gd name="connsiteY228" fmla="*/ 2153738 h 2323145"/>
              <a:gd name="connsiteX229" fmla="*/ 1835210 w 11269336"/>
              <a:gd name="connsiteY229" fmla="*/ 2134244 h 2323145"/>
              <a:gd name="connsiteX230" fmla="*/ 1632661 w 11269336"/>
              <a:gd name="connsiteY230" fmla="*/ 2173882 h 2323145"/>
              <a:gd name="connsiteX231" fmla="*/ 1579590 w 11269336"/>
              <a:gd name="connsiteY231" fmla="*/ 2173680 h 2323145"/>
              <a:gd name="connsiteX232" fmla="*/ 1535601 w 11269336"/>
              <a:gd name="connsiteY232" fmla="*/ 2194590 h 2323145"/>
              <a:gd name="connsiteX233" fmla="*/ 1515594 w 11269336"/>
              <a:gd name="connsiteY233" fmla="*/ 2189622 h 2323145"/>
              <a:gd name="connsiteX234" fmla="*/ 1512113 w 11269336"/>
              <a:gd name="connsiteY234" fmla="*/ 2188534 h 2323145"/>
              <a:gd name="connsiteX235" fmla="*/ 1498838 w 11269336"/>
              <a:gd name="connsiteY235" fmla="*/ 2189213 h 2323145"/>
              <a:gd name="connsiteX236" fmla="*/ 1494279 w 11269336"/>
              <a:gd name="connsiteY236" fmla="*/ 2183112 h 2323145"/>
              <a:gd name="connsiteX237" fmla="*/ 1473714 w 11269336"/>
              <a:gd name="connsiteY237" fmla="*/ 2179625 h 2323145"/>
              <a:gd name="connsiteX238" fmla="*/ 1449503 w 11269336"/>
              <a:gd name="connsiteY238" fmla="*/ 2182633 h 2323145"/>
              <a:gd name="connsiteX239" fmla="*/ 1266687 w 11269336"/>
              <a:gd name="connsiteY239" fmla="*/ 2212688 h 2323145"/>
              <a:gd name="connsiteX240" fmla="*/ 1239614 w 11269336"/>
              <a:gd name="connsiteY240" fmla="*/ 2209727 h 2323145"/>
              <a:gd name="connsiteX241" fmla="*/ 1202436 w 11269336"/>
              <a:gd name="connsiteY241" fmla="*/ 2209817 h 2323145"/>
              <a:gd name="connsiteX242" fmla="*/ 1136097 w 11269336"/>
              <a:gd name="connsiteY242" fmla="*/ 2205112 h 2323145"/>
              <a:gd name="connsiteX243" fmla="*/ 988232 w 11269336"/>
              <a:gd name="connsiteY243" fmla="*/ 2235635 h 2323145"/>
              <a:gd name="connsiteX244" fmla="*/ 981959 w 11269336"/>
              <a:gd name="connsiteY244" fmla="*/ 2231607 h 2323145"/>
              <a:gd name="connsiteX245" fmla="*/ 938600 w 11269336"/>
              <a:gd name="connsiteY245" fmla="*/ 2238113 h 2323145"/>
              <a:gd name="connsiteX246" fmla="*/ 791788 w 11269336"/>
              <a:gd name="connsiteY246" fmla="*/ 2293224 h 2323145"/>
              <a:gd name="connsiteX247" fmla="*/ 706914 w 11269336"/>
              <a:gd name="connsiteY247" fmla="*/ 2305046 h 2323145"/>
              <a:gd name="connsiteX248" fmla="*/ 675971 w 11269336"/>
              <a:gd name="connsiteY248" fmla="*/ 2304030 h 2323145"/>
              <a:gd name="connsiteX249" fmla="*/ 624180 w 11269336"/>
              <a:gd name="connsiteY249" fmla="*/ 2302650 h 2323145"/>
              <a:gd name="connsiteX250" fmla="*/ 583453 w 11269336"/>
              <a:gd name="connsiteY250" fmla="*/ 2288788 h 2323145"/>
              <a:gd name="connsiteX251" fmla="*/ 540946 w 11269336"/>
              <a:gd name="connsiteY251" fmla="*/ 2292721 h 2323145"/>
              <a:gd name="connsiteX252" fmla="*/ 533680 w 11269336"/>
              <a:gd name="connsiteY252" fmla="*/ 2310233 h 2323145"/>
              <a:gd name="connsiteX253" fmla="*/ 487366 w 11269336"/>
              <a:gd name="connsiteY253" fmla="*/ 2309053 h 2323145"/>
              <a:gd name="connsiteX254" fmla="*/ 416820 w 11269336"/>
              <a:gd name="connsiteY254" fmla="*/ 2305443 h 2323145"/>
              <a:gd name="connsiteX255" fmla="*/ 376805 w 11269336"/>
              <a:gd name="connsiteY255" fmla="*/ 2307647 h 2323145"/>
              <a:gd name="connsiteX256" fmla="*/ 266777 w 11269336"/>
              <a:gd name="connsiteY256" fmla="*/ 2309012 h 2323145"/>
              <a:gd name="connsiteX257" fmla="*/ 156013 w 11269336"/>
              <a:gd name="connsiteY257" fmla="*/ 2306832 h 2323145"/>
              <a:gd name="connsiteX258" fmla="*/ 87258 w 11269336"/>
              <a:gd name="connsiteY258" fmla="*/ 2285511 h 2323145"/>
              <a:gd name="connsiteX259" fmla="*/ 23798 w 11269336"/>
              <a:gd name="connsiteY259" fmla="*/ 2281822 h 2323145"/>
              <a:gd name="connsiteX260" fmla="*/ 0 w 11269336"/>
              <a:gd name="connsiteY260" fmla="*/ 2285369 h 2323145"/>
              <a:gd name="connsiteX261" fmla="*/ 0 w 11269336"/>
              <a:gd name="connsiteY261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593061 w 11269336"/>
              <a:gd name="connsiteY142" fmla="*/ 2171597 h 2323145"/>
              <a:gd name="connsiteX143" fmla="*/ 4533444 w 11269336"/>
              <a:gd name="connsiteY143" fmla="*/ 2181200 h 2323145"/>
              <a:gd name="connsiteX144" fmla="*/ 4492832 w 11269336"/>
              <a:gd name="connsiteY144" fmla="*/ 2188033 h 2323145"/>
              <a:gd name="connsiteX145" fmla="*/ 4467257 w 11269336"/>
              <a:gd name="connsiteY145" fmla="*/ 2196121 h 2323145"/>
              <a:gd name="connsiteX146" fmla="*/ 4459937 w 11269336"/>
              <a:gd name="connsiteY146" fmla="*/ 2195182 h 2323145"/>
              <a:gd name="connsiteX147" fmla="*/ 4433312 w 11269336"/>
              <a:gd name="connsiteY147" fmla="*/ 2199004 h 2323145"/>
              <a:gd name="connsiteX148" fmla="*/ 4420601 w 11269336"/>
              <a:gd name="connsiteY148" fmla="*/ 2205158 h 2323145"/>
              <a:gd name="connsiteX149" fmla="*/ 4405765 w 11269336"/>
              <a:gd name="connsiteY149" fmla="*/ 2199902 h 2323145"/>
              <a:gd name="connsiteX150" fmla="*/ 4401354 w 11269336"/>
              <a:gd name="connsiteY150" fmla="*/ 2194745 h 2323145"/>
              <a:gd name="connsiteX151" fmla="*/ 4383151 w 11269336"/>
              <a:gd name="connsiteY151" fmla="*/ 2201140 h 2323145"/>
              <a:gd name="connsiteX152" fmla="*/ 4366646 w 11269336"/>
              <a:gd name="connsiteY152" fmla="*/ 2198564 h 2323145"/>
              <a:gd name="connsiteX153" fmla="*/ 4354009 w 11269336"/>
              <a:gd name="connsiteY153" fmla="*/ 2204984 h 2323145"/>
              <a:gd name="connsiteX154" fmla="*/ 4348284 w 11269336"/>
              <a:gd name="connsiteY154" fmla="*/ 2205270 h 2323145"/>
              <a:gd name="connsiteX155" fmla="*/ 4333906 w 11269336"/>
              <a:gd name="connsiteY155" fmla="*/ 2205251 h 2323145"/>
              <a:gd name="connsiteX156" fmla="*/ 4308819 w 11269336"/>
              <a:gd name="connsiteY156" fmla="*/ 2203822 h 2323145"/>
              <a:gd name="connsiteX157" fmla="*/ 4301210 w 11269336"/>
              <a:gd name="connsiteY157" fmla="*/ 2204456 h 2323145"/>
              <a:gd name="connsiteX158" fmla="*/ 4283095 w 11269336"/>
              <a:gd name="connsiteY158" fmla="*/ 2198177 h 2323145"/>
              <a:gd name="connsiteX159" fmla="*/ 4250119 w 11269336"/>
              <a:gd name="connsiteY159" fmla="*/ 2196342 h 2323145"/>
              <a:gd name="connsiteX160" fmla="*/ 4189203 w 11269336"/>
              <a:gd name="connsiteY160" fmla="*/ 2178994 h 2323145"/>
              <a:gd name="connsiteX161" fmla="*/ 4154035 w 11269336"/>
              <a:gd name="connsiteY161" fmla="*/ 2171950 h 2323145"/>
              <a:gd name="connsiteX162" fmla="*/ 4129569 w 11269336"/>
              <a:gd name="connsiteY162" fmla="*/ 2163850 h 2323145"/>
              <a:gd name="connsiteX163" fmla="*/ 4061250 w 11269336"/>
              <a:gd name="connsiteY163" fmla="*/ 2159236 h 2323145"/>
              <a:gd name="connsiteX164" fmla="*/ 3945480 w 11269336"/>
              <a:gd name="connsiteY164" fmla="*/ 2158279 h 2323145"/>
              <a:gd name="connsiteX165" fmla="*/ 3921468 w 11269336"/>
              <a:gd name="connsiteY165" fmla="*/ 2156588 h 2323145"/>
              <a:gd name="connsiteX166" fmla="*/ 3903348 w 11269336"/>
              <a:gd name="connsiteY166" fmla="*/ 2149220 h 2323145"/>
              <a:gd name="connsiteX167" fmla="*/ 3901342 w 11269336"/>
              <a:gd name="connsiteY167" fmla="*/ 2142355 h 2323145"/>
              <a:gd name="connsiteX168" fmla="*/ 3888539 w 11269336"/>
              <a:gd name="connsiteY168" fmla="*/ 2140476 h 2323145"/>
              <a:gd name="connsiteX169" fmla="*/ 3885662 w 11269336"/>
              <a:gd name="connsiteY169" fmla="*/ 2138740 h 2323145"/>
              <a:gd name="connsiteX170" fmla="*/ 3868627 w 11269336"/>
              <a:gd name="connsiteY170" fmla="*/ 2130023 h 2323145"/>
              <a:gd name="connsiteX171" fmla="*/ 3819177 w 11269336"/>
              <a:gd name="connsiteY171" fmla="*/ 2142111 h 2323145"/>
              <a:gd name="connsiteX172" fmla="*/ 3769100 w 11269336"/>
              <a:gd name="connsiteY172" fmla="*/ 2131731 h 2323145"/>
              <a:gd name="connsiteX173" fmla="*/ 3562752 w 11269336"/>
              <a:gd name="connsiteY173" fmla="*/ 2131785 h 2323145"/>
              <a:gd name="connsiteX174" fmla="*/ 3541402 w 11269336"/>
              <a:gd name="connsiteY174" fmla="*/ 2106821 h 2323145"/>
              <a:gd name="connsiteX175" fmla="*/ 3365341 w 11269336"/>
              <a:gd name="connsiteY175" fmla="*/ 2077638 h 2323145"/>
              <a:gd name="connsiteX176" fmla="*/ 3170922 w 11269336"/>
              <a:gd name="connsiteY176" fmla="*/ 2115957 h 2323145"/>
              <a:gd name="connsiteX177" fmla="*/ 3156256 w 11269336"/>
              <a:gd name="connsiteY177" fmla="*/ 2124773 h 2323145"/>
              <a:gd name="connsiteX178" fmla="*/ 3140298 w 11269336"/>
              <a:gd name="connsiteY178" fmla="*/ 2129182 h 2323145"/>
              <a:gd name="connsiteX179" fmla="*/ 3138514 w 11269336"/>
              <a:gd name="connsiteY179" fmla="*/ 2128069 h 2323145"/>
              <a:gd name="connsiteX180" fmla="*/ 3120467 w 11269336"/>
              <a:gd name="connsiteY180" fmla="*/ 2128281 h 2323145"/>
              <a:gd name="connsiteX181" fmla="*/ 3116175 w 11269336"/>
              <a:gd name="connsiteY181" fmla="*/ 2131633 h 2323145"/>
              <a:gd name="connsiteX182" fmla="*/ 3103685 w 11269336"/>
              <a:gd name="connsiteY182" fmla="*/ 2132814 h 2323145"/>
              <a:gd name="connsiteX183" fmla="*/ 3078794 w 11269336"/>
              <a:gd name="connsiteY183" fmla="*/ 2137935 h 2323145"/>
              <a:gd name="connsiteX184" fmla="*/ 3074407 w 11269336"/>
              <a:gd name="connsiteY184" fmla="*/ 2136274 h 2323145"/>
              <a:gd name="connsiteX185" fmla="*/ 3037285 w 11269336"/>
              <a:gd name="connsiteY185" fmla="*/ 2139919 h 2323145"/>
              <a:gd name="connsiteX186" fmla="*/ 3036901 w 11269336"/>
              <a:gd name="connsiteY186" fmla="*/ 2138726 h 2323145"/>
              <a:gd name="connsiteX187" fmla="*/ 3026996 w 11269336"/>
              <a:gd name="connsiteY187" fmla="*/ 2134322 h 2323145"/>
              <a:gd name="connsiteX188" fmla="*/ 3007772 w 11269336"/>
              <a:gd name="connsiteY188" fmla="*/ 2128742 h 2323145"/>
              <a:gd name="connsiteX189" fmla="*/ 2965030 w 11269336"/>
              <a:gd name="connsiteY189" fmla="*/ 2100494 h 2323145"/>
              <a:gd name="connsiteX190" fmla="*/ 2926342 w 11269336"/>
              <a:gd name="connsiteY190" fmla="*/ 2104155 h 2323145"/>
              <a:gd name="connsiteX191" fmla="*/ 2918608 w 11269336"/>
              <a:gd name="connsiteY191" fmla="*/ 2104215 h 2323145"/>
              <a:gd name="connsiteX192" fmla="*/ 2918475 w 11269336"/>
              <a:gd name="connsiteY192" fmla="*/ 2103937 h 2323145"/>
              <a:gd name="connsiteX193" fmla="*/ 2910360 w 11269336"/>
              <a:gd name="connsiteY193" fmla="*/ 2103444 h 2323145"/>
              <a:gd name="connsiteX194" fmla="*/ 2904507 w 11269336"/>
              <a:gd name="connsiteY194" fmla="*/ 2104326 h 2323145"/>
              <a:gd name="connsiteX195" fmla="*/ 2889503 w 11269336"/>
              <a:gd name="connsiteY195" fmla="*/ 2104443 h 2323145"/>
              <a:gd name="connsiteX196" fmla="*/ 2884480 w 11269336"/>
              <a:gd name="connsiteY196" fmla="*/ 2102626 h 2323145"/>
              <a:gd name="connsiteX197" fmla="*/ 2882689 w 11269336"/>
              <a:gd name="connsiteY197" fmla="*/ 2099228 h 2323145"/>
              <a:gd name="connsiteX198" fmla="*/ 2881291 w 11269336"/>
              <a:gd name="connsiteY198" fmla="*/ 2099618 h 2323145"/>
              <a:gd name="connsiteX199" fmla="*/ 2853979 w 11269336"/>
              <a:gd name="connsiteY199" fmla="*/ 2090388 h 2323145"/>
              <a:gd name="connsiteX200" fmla="*/ 2791790 w 11269336"/>
              <a:gd name="connsiteY200" fmla="*/ 2080332 h 2323145"/>
              <a:gd name="connsiteX201" fmla="*/ 2755844 w 11269336"/>
              <a:gd name="connsiteY201" fmla="*/ 2078874 h 2323145"/>
              <a:gd name="connsiteX202" fmla="*/ 2657742 w 11269336"/>
              <a:gd name="connsiteY202" fmla="*/ 2070179 h 2323145"/>
              <a:gd name="connsiteX203" fmla="*/ 2559549 w 11269336"/>
              <a:gd name="connsiteY203" fmla="*/ 2057873 h 2323145"/>
              <a:gd name="connsiteX204" fmla="*/ 2512054 w 11269336"/>
              <a:gd name="connsiteY204" fmla="*/ 2031671 h 2323145"/>
              <a:gd name="connsiteX205" fmla="*/ 2506437 w 11269336"/>
              <a:gd name="connsiteY205" fmla="*/ 2030918 h 2323145"/>
              <a:gd name="connsiteX206" fmla="*/ 2491752 w 11269336"/>
              <a:gd name="connsiteY206" fmla="*/ 2033906 h 2323145"/>
              <a:gd name="connsiteX207" fmla="*/ 2486338 w 11269336"/>
              <a:gd name="connsiteY207" fmla="*/ 2035862 h 2323145"/>
              <a:gd name="connsiteX208" fmla="*/ 2478186 w 11269336"/>
              <a:gd name="connsiteY208" fmla="*/ 2036953 h 2323145"/>
              <a:gd name="connsiteX209" fmla="*/ 2477950 w 11269336"/>
              <a:gd name="connsiteY209" fmla="*/ 2036715 h 2323145"/>
              <a:gd name="connsiteX210" fmla="*/ 2470381 w 11269336"/>
              <a:gd name="connsiteY210" fmla="*/ 2038256 h 2323145"/>
              <a:gd name="connsiteX211" fmla="*/ 2433781 w 11269336"/>
              <a:gd name="connsiteY211" fmla="*/ 2049140 h 2323145"/>
              <a:gd name="connsiteX212" fmla="*/ 2381172 w 11269336"/>
              <a:gd name="connsiteY212" fmla="*/ 2030645 h 2323145"/>
              <a:gd name="connsiteX213" fmla="*/ 2360198 w 11269336"/>
              <a:gd name="connsiteY213" fmla="*/ 2029059 h 2323145"/>
              <a:gd name="connsiteX214" fmla="*/ 2348815 w 11269336"/>
              <a:gd name="connsiteY214" fmla="*/ 2026798 h 2323145"/>
              <a:gd name="connsiteX215" fmla="*/ 2347988 w 11269336"/>
              <a:gd name="connsiteY215" fmla="*/ 2025745 h 2323145"/>
              <a:gd name="connsiteX216" fmla="*/ 2312920 w 11269336"/>
              <a:gd name="connsiteY216" fmla="*/ 2036311 h 2323145"/>
              <a:gd name="connsiteX217" fmla="*/ 2307986 w 11269336"/>
              <a:gd name="connsiteY217" fmla="*/ 2035583 h 2323145"/>
              <a:gd name="connsiteX218" fmla="*/ 2285481 w 11269336"/>
              <a:gd name="connsiteY218" fmla="*/ 2045197 h 2323145"/>
              <a:gd name="connsiteX219" fmla="*/ 2273666 w 11269336"/>
              <a:gd name="connsiteY219" fmla="*/ 2048710 h 2323145"/>
              <a:gd name="connsiteX220" fmla="*/ 2270719 w 11269336"/>
              <a:gd name="connsiteY220" fmla="*/ 2052702 h 2323145"/>
              <a:gd name="connsiteX221" fmla="*/ 2253080 w 11269336"/>
              <a:gd name="connsiteY221" fmla="*/ 2056363 h 2323145"/>
              <a:gd name="connsiteX222" fmla="*/ 2250906 w 11269336"/>
              <a:gd name="connsiteY222" fmla="*/ 2055654 h 2323145"/>
              <a:gd name="connsiteX223" fmla="*/ 2236905 w 11269336"/>
              <a:gd name="connsiteY223" fmla="*/ 2062882 h 2323145"/>
              <a:gd name="connsiteX224" fmla="*/ 2225830 w 11269336"/>
              <a:gd name="connsiteY224" fmla="*/ 2074027 h 2323145"/>
              <a:gd name="connsiteX225" fmla="*/ 2073776 w 11269336"/>
              <a:gd name="connsiteY225" fmla="*/ 2089244 h 2323145"/>
              <a:gd name="connsiteX226" fmla="*/ 1948256 w 11269336"/>
              <a:gd name="connsiteY226" fmla="*/ 2146616 h 2323145"/>
              <a:gd name="connsiteX227" fmla="*/ 1865582 w 11269336"/>
              <a:gd name="connsiteY227" fmla="*/ 2153738 h 2323145"/>
              <a:gd name="connsiteX228" fmla="*/ 1835210 w 11269336"/>
              <a:gd name="connsiteY228" fmla="*/ 2134244 h 2323145"/>
              <a:gd name="connsiteX229" fmla="*/ 1632661 w 11269336"/>
              <a:gd name="connsiteY229" fmla="*/ 2173882 h 2323145"/>
              <a:gd name="connsiteX230" fmla="*/ 1579590 w 11269336"/>
              <a:gd name="connsiteY230" fmla="*/ 2173680 h 2323145"/>
              <a:gd name="connsiteX231" fmla="*/ 1535601 w 11269336"/>
              <a:gd name="connsiteY231" fmla="*/ 2194590 h 2323145"/>
              <a:gd name="connsiteX232" fmla="*/ 1515594 w 11269336"/>
              <a:gd name="connsiteY232" fmla="*/ 2189622 h 2323145"/>
              <a:gd name="connsiteX233" fmla="*/ 1512113 w 11269336"/>
              <a:gd name="connsiteY233" fmla="*/ 2188534 h 2323145"/>
              <a:gd name="connsiteX234" fmla="*/ 1498838 w 11269336"/>
              <a:gd name="connsiteY234" fmla="*/ 2189213 h 2323145"/>
              <a:gd name="connsiteX235" fmla="*/ 1494279 w 11269336"/>
              <a:gd name="connsiteY235" fmla="*/ 2183112 h 2323145"/>
              <a:gd name="connsiteX236" fmla="*/ 1473714 w 11269336"/>
              <a:gd name="connsiteY236" fmla="*/ 2179625 h 2323145"/>
              <a:gd name="connsiteX237" fmla="*/ 1449503 w 11269336"/>
              <a:gd name="connsiteY237" fmla="*/ 2182633 h 2323145"/>
              <a:gd name="connsiteX238" fmla="*/ 1266687 w 11269336"/>
              <a:gd name="connsiteY238" fmla="*/ 2212688 h 2323145"/>
              <a:gd name="connsiteX239" fmla="*/ 1239614 w 11269336"/>
              <a:gd name="connsiteY239" fmla="*/ 2209727 h 2323145"/>
              <a:gd name="connsiteX240" fmla="*/ 1202436 w 11269336"/>
              <a:gd name="connsiteY240" fmla="*/ 2209817 h 2323145"/>
              <a:gd name="connsiteX241" fmla="*/ 1136097 w 11269336"/>
              <a:gd name="connsiteY241" fmla="*/ 2205112 h 2323145"/>
              <a:gd name="connsiteX242" fmla="*/ 988232 w 11269336"/>
              <a:gd name="connsiteY242" fmla="*/ 2235635 h 2323145"/>
              <a:gd name="connsiteX243" fmla="*/ 981959 w 11269336"/>
              <a:gd name="connsiteY243" fmla="*/ 2231607 h 2323145"/>
              <a:gd name="connsiteX244" fmla="*/ 938600 w 11269336"/>
              <a:gd name="connsiteY244" fmla="*/ 2238113 h 2323145"/>
              <a:gd name="connsiteX245" fmla="*/ 791788 w 11269336"/>
              <a:gd name="connsiteY245" fmla="*/ 2293224 h 2323145"/>
              <a:gd name="connsiteX246" fmla="*/ 706914 w 11269336"/>
              <a:gd name="connsiteY246" fmla="*/ 2305046 h 2323145"/>
              <a:gd name="connsiteX247" fmla="*/ 675971 w 11269336"/>
              <a:gd name="connsiteY247" fmla="*/ 2304030 h 2323145"/>
              <a:gd name="connsiteX248" fmla="*/ 624180 w 11269336"/>
              <a:gd name="connsiteY248" fmla="*/ 2302650 h 2323145"/>
              <a:gd name="connsiteX249" fmla="*/ 583453 w 11269336"/>
              <a:gd name="connsiteY249" fmla="*/ 2288788 h 2323145"/>
              <a:gd name="connsiteX250" fmla="*/ 540946 w 11269336"/>
              <a:gd name="connsiteY250" fmla="*/ 2292721 h 2323145"/>
              <a:gd name="connsiteX251" fmla="*/ 533680 w 11269336"/>
              <a:gd name="connsiteY251" fmla="*/ 2310233 h 2323145"/>
              <a:gd name="connsiteX252" fmla="*/ 487366 w 11269336"/>
              <a:gd name="connsiteY252" fmla="*/ 2309053 h 2323145"/>
              <a:gd name="connsiteX253" fmla="*/ 416820 w 11269336"/>
              <a:gd name="connsiteY253" fmla="*/ 2305443 h 2323145"/>
              <a:gd name="connsiteX254" fmla="*/ 376805 w 11269336"/>
              <a:gd name="connsiteY254" fmla="*/ 2307647 h 2323145"/>
              <a:gd name="connsiteX255" fmla="*/ 266777 w 11269336"/>
              <a:gd name="connsiteY255" fmla="*/ 2309012 h 2323145"/>
              <a:gd name="connsiteX256" fmla="*/ 156013 w 11269336"/>
              <a:gd name="connsiteY256" fmla="*/ 2306832 h 2323145"/>
              <a:gd name="connsiteX257" fmla="*/ 87258 w 11269336"/>
              <a:gd name="connsiteY257" fmla="*/ 2285511 h 2323145"/>
              <a:gd name="connsiteX258" fmla="*/ 23798 w 11269336"/>
              <a:gd name="connsiteY258" fmla="*/ 2281822 h 2323145"/>
              <a:gd name="connsiteX259" fmla="*/ 0 w 11269336"/>
              <a:gd name="connsiteY259" fmla="*/ 2285369 h 2323145"/>
              <a:gd name="connsiteX260" fmla="*/ 0 w 11269336"/>
              <a:gd name="connsiteY260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593061 w 11269336"/>
              <a:gd name="connsiteY141" fmla="*/ 2171597 h 2323145"/>
              <a:gd name="connsiteX142" fmla="*/ 4533444 w 11269336"/>
              <a:gd name="connsiteY142" fmla="*/ 2181200 h 2323145"/>
              <a:gd name="connsiteX143" fmla="*/ 4492832 w 11269336"/>
              <a:gd name="connsiteY143" fmla="*/ 2188033 h 2323145"/>
              <a:gd name="connsiteX144" fmla="*/ 4467257 w 11269336"/>
              <a:gd name="connsiteY144" fmla="*/ 2196121 h 2323145"/>
              <a:gd name="connsiteX145" fmla="*/ 4459937 w 11269336"/>
              <a:gd name="connsiteY145" fmla="*/ 2195182 h 2323145"/>
              <a:gd name="connsiteX146" fmla="*/ 4433312 w 11269336"/>
              <a:gd name="connsiteY146" fmla="*/ 2199004 h 2323145"/>
              <a:gd name="connsiteX147" fmla="*/ 4420601 w 11269336"/>
              <a:gd name="connsiteY147" fmla="*/ 2205158 h 2323145"/>
              <a:gd name="connsiteX148" fmla="*/ 4405765 w 11269336"/>
              <a:gd name="connsiteY148" fmla="*/ 2199902 h 2323145"/>
              <a:gd name="connsiteX149" fmla="*/ 4401354 w 11269336"/>
              <a:gd name="connsiteY149" fmla="*/ 2194745 h 2323145"/>
              <a:gd name="connsiteX150" fmla="*/ 4383151 w 11269336"/>
              <a:gd name="connsiteY150" fmla="*/ 2201140 h 2323145"/>
              <a:gd name="connsiteX151" fmla="*/ 4366646 w 11269336"/>
              <a:gd name="connsiteY151" fmla="*/ 2198564 h 2323145"/>
              <a:gd name="connsiteX152" fmla="*/ 4354009 w 11269336"/>
              <a:gd name="connsiteY152" fmla="*/ 2204984 h 2323145"/>
              <a:gd name="connsiteX153" fmla="*/ 4348284 w 11269336"/>
              <a:gd name="connsiteY153" fmla="*/ 2205270 h 2323145"/>
              <a:gd name="connsiteX154" fmla="*/ 4333906 w 11269336"/>
              <a:gd name="connsiteY154" fmla="*/ 2205251 h 2323145"/>
              <a:gd name="connsiteX155" fmla="*/ 4308819 w 11269336"/>
              <a:gd name="connsiteY155" fmla="*/ 2203822 h 2323145"/>
              <a:gd name="connsiteX156" fmla="*/ 4301210 w 11269336"/>
              <a:gd name="connsiteY156" fmla="*/ 2204456 h 2323145"/>
              <a:gd name="connsiteX157" fmla="*/ 4283095 w 11269336"/>
              <a:gd name="connsiteY157" fmla="*/ 2198177 h 2323145"/>
              <a:gd name="connsiteX158" fmla="*/ 4250119 w 11269336"/>
              <a:gd name="connsiteY158" fmla="*/ 2196342 h 2323145"/>
              <a:gd name="connsiteX159" fmla="*/ 4189203 w 11269336"/>
              <a:gd name="connsiteY159" fmla="*/ 2178994 h 2323145"/>
              <a:gd name="connsiteX160" fmla="*/ 4154035 w 11269336"/>
              <a:gd name="connsiteY160" fmla="*/ 2171950 h 2323145"/>
              <a:gd name="connsiteX161" fmla="*/ 4129569 w 11269336"/>
              <a:gd name="connsiteY161" fmla="*/ 2163850 h 2323145"/>
              <a:gd name="connsiteX162" fmla="*/ 4061250 w 11269336"/>
              <a:gd name="connsiteY162" fmla="*/ 2159236 h 2323145"/>
              <a:gd name="connsiteX163" fmla="*/ 3945480 w 11269336"/>
              <a:gd name="connsiteY163" fmla="*/ 2158279 h 2323145"/>
              <a:gd name="connsiteX164" fmla="*/ 3921468 w 11269336"/>
              <a:gd name="connsiteY164" fmla="*/ 2156588 h 2323145"/>
              <a:gd name="connsiteX165" fmla="*/ 3903348 w 11269336"/>
              <a:gd name="connsiteY165" fmla="*/ 2149220 h 2323145"/>
              <a:gd name="connsiteX166" fmla="*/ 3901342 w 11269336"/>
              <a:gd name="connsiteY166" fmla="*/ 2142355 h 2323145"/>
              <a:gd name="connsiteX167" fmla="*/ 3888539 w 11269336"/>
              <a:gd name="connsiteY167" fmla="*/ 2140476 h 2323145"/>
              <a:gd name="connsiteX168" fmla="*/ 3885662 w 11269336"/>
              <a:gd name="connsiteY168" fmla="*/ 2138740 h 2323145"/>
              <a:gd name="connsiteX169" fmla="*/ 3868627 w 11269336"/>
              <a:gd name="connsiteY169" fmla="*/ 2130023 h 2323145"/>
              <a:gd name="connsiteX170" fmla="*/ 3819177 w 11269336"/>
              <a:gd name="connsiteY170" fmla="*/ 2142111 h 2323145"/>
              <a:gd name="connsiteX171" fmla="*/ 3769100 w 11269336"/>
              <a:gd name="connsiteY171" fmla="*/ 2131731 h 2323145"/>
              <a:gd name="connsiteX172" fmla="*/ 3562752 w 11269336"/>
              <a:gd name="connsiteY172" fmla="*/ 2131785 h 2323145"/>
              <a:gd name="connsiteX173" fmla="*/ 3541402 w 11269336"/>
              <a:gd name="connsiteY173" fmla="*/ 2106821 h 2323145"/>
              <a:gd name="connsiteX174" fmla="*/ 3365341 w 11269336"/>
              <a:gd name="connsiteY174" fmla="*/ 2077638 h 2323145"/>
              <a:gd name="connsiteX175" fmla="*/ 3170922 w 11269336"/>
              <a:gd name="connsiteY175" fmla="*/ 2115957 h 2323145"/>
              <a:gd name="connsiteX176" fmla="*/ 3156256 w 11269336"/>
              <a:gd name="connsiteY176" fmla="*/ 2124773 h 2323145"/>
              <a:gd name="connsiteX177" fmla="*/ 3140298 w 11269336"/>
              <a:gd name="connsiteY177" fmla="*/ 2129182 h 2323145"/>
              <a:gd name="connsiteX178" fmla="*/ 3138514 w 11269336"/>
              <a:gd name="connsiteY178" fmla="*/ 2128069 h 2323145"/>
              <a:gd name="connsiteX179" fmla="*/ 3120467 w 11269336"/>
              <a:gd name="connsiteY179" fmla="*/ 2128281 h 2323145"/>
              <a:gd name="connsiteX180" fmla="*/ 3116175 w 11269336"/>
              <a:gd name="connsiteY180" fmla="*/ 2131633 h 2323145"/>
              <a:gd name="connsiteX181" fmla="*/ 3103685 w 11269336"/>
              <a:gd name="connsiteY181" fmla="*/ 2132814 h 2323145"/>
              <a:gd name="connsiteX182" fmla="*/ 3078794 w 11269336"/>
              <a:gd name="connsiteY182" fmla="*/ 2137935 h 2323145"/>
              <a:gd name="connsiteX183" fmla="*/ 3074407 w 11269336"/>
              <a:gd name="connsiteY183" fmla="*/ 2136274 h 2323145"/>
              <a:gd name="connsiteX184" fmla="*/ 3037285 w 11269336"/>
              <a:gd name="connsiteY184" fmla="*/ 2139919 h 2323145"/>
              <a:gd name="connsiteX185" fmla="*/ 3036901 w 11269336"/>
              <a:gd name="connsiteY185" fmla="*/ 2138726 h 2323145"/>
              <a:gd name="connsiteX186" fmla="*/ 3026996 w 11269336"/>
              <a:gd name="connsiteY186" fmla="*/ 2134322 h 2323145"/>
              <a:gd name="connsiteX187" fmla="*/ 3007772 w 11269336"/>
              <a:gd name="connsiteY187" fmla="*/ 2128742 h 2323145"/>
              <a:gd name="connsiteX188" fmla="*/ 2965030 w 11269336"/>
              <a:gd name="connsiteY188" fmla="*/ 2100494 h 2323145"/>
              <a:gd name="connsiteX189" fmla="*/ 2926342 w 11269336"/>
              <a:gd name="connsiteY189" fmla="*/ 2104155 h 2323145"/>
              <a:gd name="connsiteX190" fmla="*/ 2918608 w 11269336"/>
              <a:gd name="connsiteY190" fmla="*/ 2104215 h 2323145"/>
              <a:gd name="connsiteX191" fmla="*/ 2918475 w 11269336"/>
              <a:gd name="connsiteY191" fmla="*/ 2103937 h 2323145"/>
              <a:gd name="connsiteX192" fmla="*/ 2910360 w 11269336"/>
              <a:gd name="connsiteY192" fmla="*/ 2103444 h 2323145"/>
              <a:gd name="connsiteX193" fmla="*/ 2904507 w 11269336"/>
              <a:gd name="connsiteY193" fmla="*/ 2104326 h 2323145"/>
              <a:gd name="connsiteX194" fmla="*/ 2889503 w 11269336"/>
              <a:gd name="connsiteY194" fmla="*/ 2104443 h 2323145"/>
              <a:gd name="connsiteX195" fmla="*/ 2884480 w 11269336"/>
              <a:gd name="connsiteY195" fmla="*/ 2102626 h 2323145"/>
              <a:gd name="connsiteX196" fmla="*/ 2882689 w 11269336"/>
              <a:gd name="connsiteY196" fmla="*/ 2099228 h 2323145"/>
              <a:gd name="connsiteX197" fmla="*/ 2881291 w 11269336"/>
              <a:gd name="connsiteY197" fmla="*/ 2099618 h 2323145"/>
              <a:gd name="connsiteX198" fmla="*/ 2853979 w 11269336"/>
              <a:gd name="connsiteY198" fmla="*/ 2090388 h 2323145"/>
              <a:gd name="connsiteX199" fmla="*/ 2791790 w 11269336"/>
              <a:gd name="connsiteY199" fmla="*/ 2080332 h 2323145"/>
              <a:gd name="connsiteX200" fmla="*/ 2755844 w 11269336"/>
              <a:gd name="connsiteY200" fmla="*/ 2078874 h 2323145"/>
              <a:gd name="connsiteX201" fmla="*/ 2657742 w 11269336"/>
              <a:gd name="connsiteY201" fmla="*/ 2070179 h 2323145"/>
              <a:gd name="connsiteX202" fmla="*/ 2559549 w 11269336"/>
              <a:gd name="connsiteY202" fmla="*/ 2057873 h 2323145"/>
              <a:gd name="connsiteX203" fmla="*/ 2512054 w 11269336"/>
              <a:gd name="connsiteY203" fmla="*/ 2031671 h 2323145"/>
              <a:gd name="connsiteX204" fmla="*/ 2506437 w 11269336"/>
              <a:gd name="connsiteY204" fmla="*/ 2030918 h 2323145"/>
              <a:gd name="connsiteX205" fmla="*/ 2491752 w 11269336"/>
              <a:gd name="connsiteY205" fmla="*/ 2033906 h 2323145"/>
              <a:gd name="connsiteX206" fmla="*/ 2486338 w 11269336"/>
              <a:gd name="connsiteY206" fmla="*/ 2035862 h 2323145"/>
              <a:gd name="connsiteX207" fmla="*/ 2478186 w 11269336"/>
              <a:gd name="connsiteY207" fmla="*/ 2036953 h 2323145"/>
              <a:gd name="connsiteX208" fmla="*/ 2477950 w 11269336"/>
              <a:gd name="connsiteY208" fmla="*/ 2036715 h 2323145"/>
              <a:gd name="connsiteX209" fmla="*/ 2470381 w 11269336"/>
              <a:gd name="connsiteY209" fmla="*/ 2038256 h 2323145"/>
              <a:gd name="connsiteX210" fmla="*/ 2433781 w 11269336"/>
              <a:gd name="connsiteY210" fmla="*/ 2049140 h 2323145"/>
              <a:gd name="connsiteX211" fmla="*/ 2381172 w 11269336"/>
              <a:gd name="connsiteY211" fmla="*/ 2030645 h 2323145"/>
              <a:gd name="connsiteX212" fmla="*/ 2360198 w 11269336"/>
              <a:gd name="connsiteY212" fmla="*/ 2029059 h 2323145"/>
              <a:gd name="connsiteX213" fmla="*/ 2348815 w 11269336"/>
              <a:gd name="connsiteY213" fmla="*/ 2026798 h 2323145"/>
              <a:gd name="connsiteX214" fmla="*/ 2347988 w 11269336"/>
              <a:gd name="connsiteY214" fmla="*/ 2025745 h 2323145"/>
              <a:gd name="connsiteX215" fmla="*/ 2312920 w 11269336"/>
              <a:gd name="connsiteY215" fmla="*/ 2036311 h 2323145"/>
              <a:gd name="connsiteX216" fmla="*/ 2307986 w 11269336"/>
              <a:gd name="connsiteY216" fmla="*/ 2035583 h 2323145"/>
              <a:gd name="connsiteX217" fmla="*/ 2285481 w 11269336"/>
              <a:gd name="connsiteY217" fmla="*/ 2045197 h 2323145"/>
              <a:gd name="connsiteX218" fmla="*/ 2273666 w 11269336"/>
              <a:gd name="connsiteY218" fmla="*/ 2048710 h 2323145"/>
              <a:gd name="connsiteX219" fmla="*/ 2270719 w 11269336"/>
              <a:gd name="connsiteY219" fmla="*/ 2052702 h 2323145"/>
              <a:gd name="connsiteX220" fmla="*/ 2253080 w 11269336"/>
              <a:gd name="connsiteY220" fmla="*/ 2056363 h 2323145"/>
              <a:gd name="connsiteX221" fmla="*/ 2250906 w 11269336"/>
              <a:gd name="connsiteY221" fmla="*/ 2055654 h 2323145"/>
              <a:gd name="connsiteX222" fmla="*/ 2236905 w 11269336"/>
              <a:gd name="connsiteY222" fmla="*/ 2062882 h 2323145"/>
              <a:gd name="connsiteX223" fmla="*/ 2225830 w 11269336"/>
              <a:gd name="connsiteY223" fmla="*/ 2074027 h 2323145"/>
              <a:gd name="connsiteX224" fmla="*/ 2073776 w 11269336"/>
              <a:gd name="connsiteY224" fmla="*/ 2089244 h 2323145"/>
              <a:gd name="connsiteX225" fmla="*/ 1948256 w 11269336"/>
              <a:gd name="connsiteY225" fmla="*/ 2146616 h 2323145"/>
              <a:gd name="connsiteX226" fmla="*/ 1865582 w 11269336"/>
              <a:gd name="connsiteY226" fmla="*/ 2153738 h 2323145"/>
              <a:gd name="connsiteX227" fmla="*/ 1835210 w 11269336"/>
              <a:gd name="connsiteY227" fmla="*/ 2134244 h 2323145"/>
              <a:gd name="connsiteX228" fmla="*/ 1632661 w 11269336"/>
              <a:gd name="connsiteY228" fmla="*/ 2173882 h 2323145"/>
              <a:gd name="connsiteX229" fmla="*/ 1579590 w 11269336"/>
              <a:gd name="connsiteY229" fmla="*/ 2173680 h 2323145"/>
              <a:gd name="connsiteX230" fmla="*/ 1535601 w 11269336"/>
              <a:gd name="connsiteY230" fmla="*/ 2194590 h 2323145"/>
              <a:gd name="connsiteX231" fmla="*/ 1515594 w 11269336"/>
              <a:gd name="connsiteY231" fmla="*/ 2189622 h 2323145"/>
              <a:gd name="connsiteX232" fmla="*/ 1512113 w 11269336"/>
              <a:gd name="connsiteY232" fmla="*/ 2188534 h 2323145"/>
              <a:gd name="connsiteX233" fmla="*/ 1498838 w 11269336"/>
              <a:gd name="connsiteY233" fmla="*/ 2189213 h 2323145"/>
              <a:gd name="connsiteX234" fmla="*/ 1494279 w 11269336"/>
              <a:gd name="connsiteY234" fmla="*/ 2183112 h 2323145"/>
              <a:gd name="connsiteX235" fmla="*/ 1473714 w 11269336"/>
              <a:gd name="connsiteY235" fmla="*/ 2179625 h 2323145"/>
              <a:gd name="connsiteX236" fmla="*/ 1449503 w 11269336"/>
              <a:gd name="connsiteY236" fmla="*/ 2182633 h 2323145"/>
              <a:gd name="connsiteX237" fmla="*/ 1266687 w 11269336"/>
              <a:gd name="connsiteY237" fmla="*/ 2212688 h 2323145"/>
              <a:gd name="connsiteX238" fmla="*/ 1239614 w 11269336"/>
              <a:gd name="connsiteY238" fmla="*/ 2209727 h 2323145"/>
              <a:gd name="connsiteX239" fmla="*/ 1202436 w 11269336"/>
              <a:gd name="connsiteY239" fmla="*/ 2209817 h 2323145"/>
              <a:gd name="connsiteX240" fmla="*/ 1136097 w 11269336"/>
              <a:gd name="connsiteY240" fmla="*/ 2205112 h 2323145"/>
              <a:gd name="connsiteX241" fmla="*/ 988232 w 11269336"/>
              <a:gd name="connsiteY241" fmla="*/ 2235635 h 2323145"/>
              <a:gd name="connsiteX242" fmla="*/ 981959 w 11269336"/>
              <a:gd name="connsiteY242" fmla="*/ 2231607 h 2323145"/>
              <a:gd name="connsiteX243" fmla="*/ 938600 w 11269336"/>
              <a:gd name="connsiteY243" fmla="*/ 2238113 h 2323145"/>
              <a:gd name="connsiteX244" fmla="*/ 791788 w 11269336"/>
              <a:gd name="connsiteY244" fmla="*/ 2293224 h 2323145"/>
              <a:gd name="connsiteX245" fmla="*/ 706914 w 11269336"/>
              <a:gd name="connsiteY245" fmla="*/ 2305046 h 2323145"/>
              <a:gd name="connsiteX246" fmla="*/ 675971 w 11269336"/>
              <a:gd name="connsiteY246" fmla="*/ 2304030 h 2323145"/>
              <a:gd name="connsiteX247" fmla="*/ 624180 w 11269336"/>
              <a:gd name="connsiteY247" fmla="*/ 2302650 h 2323145"/>
              <a:gd name="connsiteX248" fmla="*/ 583453 w 11269336"/>
              <a:gd name="connsiteY248" fmla="*/ 2288788 h 2323145"/>
              <a:gd name="connsiteX249" fmla="*/ 540946 w 11269336"/>
              <a:gd name="connsiteY249" fmla="*/ 2292721 h 2323145"/>
              <a:gd name="connsiteX250" fmla="*/ 533680 w 11269336"/>
              <a:gd name="connsiteY250" fmla="*/ 2310233 h 2323145"/>
              <a:gd name="connsiteX251" fmla="*/ 487366 w 11269336"/>
              <a:gd name="connsiteY251" fmla="*/ 2309053 h 2323145"/>
              <a:gd name="connsiteX252" fmla="*/ 416820 w 11269336"/>
              <a:gd name="connsiteY252" fmla="*/ 2305443 h 2323145"/>
              <a:gd name="connsiteX253" fmla="*/ 376805 w 11269336"/>
              <a:gd name="connsiteY253" fmla="*/ 2307647 h 2323145"/>
              <a:gd name="connsiteX254" fmla="*/ 266777 w 11269336"/>
              <a:gd name="connsiteY254" fmla="*/ 2309012 h 2323145"/>
              <a:gd name="connsiteX255" fmla="*/ 156013 w 11269336"/>
              <a:gd name="connsiteY255" fmla="*/ 2306832 h 2323145"/>
              <a:gd name="connsiteX256" fmla="*/ 87258 w 11269336"/>
              <a:gd name="connsiteY256" fmla="*/ 2285511 h 2323145"/>
              <a:gd name="connsiteX257" fmla="*/ 23798 w 11269336"/>
              <a:gd name="connsiteY257" fmla="*/ 2281822 h 2323145"/>
              <a:gd name="connsiteX258" fmla="*/ 0 w 11269336"/>
              <a:gd name="connsiteY258" fmla="*/ 2285369 h 2323145"/>
              <a:gd name="connsiteX259" fmla="*/ 0 w 11269336"/>
              <a:gd name="connsiteY259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59937 w 11269336"/>
              <a:gd name="connsiteY144" fmla="*/ 2195182 h 2323145"/>
              <a:gd name="connsiteX145" fmla="*/ 4433312 w 11269336"/>
              <a:gd name="connsiteY145" fmla="*/ 2199004 h 2323145"/>
              <a:gd name="connsiteX146" fmla="*/ 4420601 w 11269336"/>
              <a:gd name="connsiteY146" fmla="*/ 2205158 h 2323145"/>
              <a:gd name="connsiteX147" fmla="*/ 4405765 w 11269336"/>
              <a:gd name="connsiteY147" fmla="*/ 2199902 h 2323145"/>
              <a:gd name="connsiteX148" fmla="*/ 4401354 w 11269336"/>
              <a:gd name="connsiteY148" fmla="*/ 2194745 h 2323145"/>
              <a:gd name="connsiteX149" fmla="*/ 4383151 w 11269336"/>
              <a:gd name="connsiteY149" fmla="*/ 2201140 h 2323145"/>
              <a:gd name="connsiteX150" fmla="*/ 4366646 w 11269336"/>
              <a:gd name="connsiteY150" fmla="*/ 2198564 h 2323145"/>
              <a:gd name="connsiteX151" fmla="*/ 4354009 w 11269336"/>
              <a:gd name="connsiteY151" fmla="*/ 2204984 h 2323145"/>
              <a:gd name="connsiteX152" fmla="*/ 4348284 w 11269336"/>
              <a:gd name="connsiteY152" fmla="*/ 2205270 h 2323145"/>
              <a:gd name="connsiteX153" fmla="*/ 4333906 w 11269336"/>
              <a:gd name="connsiteY153" fmla="*/ 2205251 h 2323145"/>
              <a:gd name="connsiteX154" fmla="*/ 4308819 w 11269336"/>
              <a:gd name="connsiteY154" fmla="*/ 2203822 h 2323145"/>
              <a:gd name="connsiteX155" fmla="*/ 4301210 w 11269336"/>
              <a:gd name="connsiteY155" fmla="*/ 2204456 h 2323145"/>
              <a:gd name="connsiteX156" fmla="*/ 4283095 w 11269336"/>
              <a:gd name="connsiteY156" fmla="*/ 2198177 h 2323145"/>
              <a:gd name="connsiteX157" fmla="*/ 4250119 w 11269336"/>
              <a:gd name="connsiteY157" fmla="*/ 2196342 h 2323145"/>
              <a:gd name="connsiteX158" fmla="*/ 4189203 w 11269336"/>
              <a:gd name="connsiteY158" fmla="*/ 2178994 h 2323145"/>
              <a:gd name="connsiteX159" fmla="*/ 4154035 w 11269336"/>
              <a:gd name="connsiteY159" fmla="*/ 2171950 h 2323145"/>
              <a:gd name="connsiteX160" fmla="*/ 4129569 w 11269336"/>
              <a:gd name="connsiteY160" fmla="*/ 2163850 h 2323145"/>
              <a:gd name="connsiteX161" fmla="*/ 4061250 w 11269336"/>
              <a:gd name="connsiteY161" fmla="*/ 2159236 h 2323145"/>
              <a:gd name="connsiteX162" fmla="*/ 3945480 w 11269336"/>
              <a:gd name="connsiteY162" fmla="*/ 2158279 h 2323145"/>
              <a:gd name="connsiteX163" fmla="*/ 3921468 w 11269336"/>
              <a:gd name="connsiteY163" fmla="*/ 2156588 h 2323145"/>
              <a:gd name="connsiteX164" fmla="*/ 3903348 w 11269336"/>
              <a:gd name="connsiteY164" fmla="*/ 2149220 h 2323145"/>
              <a:gd name="connsiteX165" fmla="*/ 3901342 w 11269336"/>
              <a:gd name="connsiteY165" fmla="*/ 2142355 h 2323145"/>
              <a:gd name="connsiteX166" fmla="*/ 3888539 w 11269336"/>
              <a:gd name="connsiteY166" fmla="*/ 2140476 h 2323145"/>
              <a:gd name="connsiteX167" fmla="*/ 3885662 w 11269336"/>
              <a:gd name="connsiteY167" fmla="*/ 2138740 h 2323145"/>
              <a:gd name="connsiteX168" fmla="*/ 3868627 w 11269336"/>
              <a:gd name="connsiteY168" fmla="*/ 2130023 h 2323145"/>
              <a:gd name="connsiteX169" fmla="*/ 3819177 w 11269336"/>
              <a:gd name="connsiteY169" fmla="*/ 2142111 h 2323145"/>
              <a:gd name="connsiteX170" fmla="*/ 3769100 w 11269336"/>
              <a:gd name="connsiteY170" fmla="*/ 2131731 h 2323145"/>
              <a:gd name="connsiteX171" fmla="*/ 3562752 w 11269336"/>
              <a:gd name="connsiteY171" fmla="*/ 2131785 h 2323145"/>
              <a:gd name="connsiteX172" fmla="*/ 3541402 w 11269336"/>
              <a:gd name="connsiteY172" fmla="*/ 2106821 h 2323145"/>
              <a:gd name="connsiteX173" fmla="*/ 3365341 w 11269336"/>
              <a:gd name="connsiteY173" fmla="*/ 2077638 h 2323145"/>
              <a:gd name="connsiteX174" fmla="*/ 3170922 w 11269336"/>
              <a:gd name="connsiteY174" fmla="*/ 2115957 h 2323145"/>
              <a:gd name="connsiteX175" fmla="*/ 3156256 w 11269336"/>
              <a:gd name="connsiteY175" fmla="*/ 2124773 h 2323145"/>
              <a:gd name="connsiteX176" fmla="*/ 3140298 w 11269336"/>
              <a:gd name="connsiteY176" fmla="*/ 2129182 h 2323145"/>
              <a:gd name="connsiteX177" fmla="*/ 3138514 w 11269336"/>
              <a:gd name="connsiteY177" fmla="*/ 2128069 h 2323145"/>
              <a:gd name="connsiteX178" fmla="*/ 3120467 w 11269336"/>
              <a:gd name="connsiteY178" fmla="*/ 2128281 h 2323145"/>
              <a:gd name="connsiteX179" fmla="*/ 3116175 w 11269336"/>
              <a:gd name="connsiteY179" fmla="*/ 2131633 h 2323145"/>
              <a:gd name="connsiteX180" fmla="*/ 3103685 w 11269336"/>
              <a:gd name="connsiteY180" fmla="*/ 2132814 h 2323145"/>
              <a:gd name="connsiteX181" fmla="*/ 3078794 w 11269336"/>
              <a:gd name="connsiteY181" fmla="*/ 2137935 h 2323145"/>
              <a:gd name="connsiteX182" fmla="*/ 3074407 w 11269336"/>
              <a:gd name="connsiteY182" fmla="*/ 2136274 h 2323145"/>
              <a:gd name="connsiteX183" fmla="*/ 3037285 w 11269336"/>
              <a:gd name="connsiteY183" fmla="*/ 2139919 h 2323145"/>
              <a:gd name="connsiteX184" fmla="*/ 3036901 w 11269336"/>
              <a:gd name="connsiteY184" fmla="*/ 2138726 h 2323145"/>
              <a:gd name="connsiteX185" fmla="*/ 3026996 w 11269336"/>
              <a:gd name="connsiteY185" fmla="*/ 2134322 h 2323145"/>
              <a:gd name="connsiteX186" fmla="*/ 3007772 w 11269336"/>
              <a:gd name="connsiteY186" fmla="*/ 2128742 h 2323145"/>
              <a:gd name="connsiteX187" fmla="*/ 2965030 w 11269336"/>
              <a:gd name="connsiteY187" fmla="*/ 2100494 h 2323145"/>
              <a:gd name="connsiteX188" fmla="*/ 2926342 w 11269336"/>
              <a:gd name="connsiteY188" fmla="*/ 2104155 h 2323145"/>
              <a:gd name="connsiteX189" fmla="*/ 2918608 w 11269336"/>
              <a:gd name="connsiteY189" fmla="*/ 2104215 h 2323145"/>
              <a:gd name="connsiteX190" fmla="*/ 2918475 w 11269336"/>
              <a:gd name="connsiteY190" fmla="*/ 2103937 h 2323145"/>
              <a:gd name="connsiteX191" fmla="*/ 2910360 w 11269336"/>
              <a:gd name="connsiteY191" fmla="*/ 2103444 h 2323145"/>
              <a:gd name="connsiteX192" fmla="*/ 2904507 w 11269336"/>
              <a:gd name="connsiteY192" fmla="*/ 2104326 h 2323145"/>
              <a:gd name="connsiteX193" fmla="*/ 2889503 w 11269336"/>
              <a:gd name="connsiteY193" fmla="*/ 2104443 h 2323145"/>
              <a:gd name="connsiteX194" fmla="*/ 2884480 w 11269336"/>
              <a:gd name="connsiteY194" fmla="*/ 2102626 h 2323145"/>
              <a:gd name="connsiteX195" fmla="*/ 2882689 w 11269336"/>
              <a:gd name="connsiteY195" fmla="*/ 2099228 h 2323145"/>
              <a:gd name="connsiteX196" fmla="*/ 2881291 w 11269336"/>
              <a:gd name="connsiteY196" fmla="*/ 2099618 h 2323145"/>
              <a:gd name="connsiteX197" fmla="*/ 2853979 w 11269336"/>
              <a:gd name="connsiteY197" fmla="*/ 2090388 h 2323145"/>
              <a:gd name="connsiteX198" fmla="*/ 2791790 w 11269336"/>
              <a:gd name="connsiteY198" fmla="*/ 2080332 h 2323145"/>
              <a:gd name="connsiteX199" fmla="*/ 2755844 w 11269336"/>
              <a:gd name="connsiteY199" fmla="*/ 2078874 h 2323145"/>
              <a:gd name="connsiteX200" fmla="*/ 2657742 w 11269336"/>
              <a:gd name="connsiteY200" fmla="*/ 2070179 h 2323145"/>
              <a:gd name="connsiteX201" fmla="*/ 2559549 w 11269336"/>
              <a:gd name="connsiteY201" fmla="*/ 2057873 h 2323145"/>
              <a:gd name="connsiteX202" fmla="*/ 2512054 w 11269336"/>
              <a:gd name="connsiteY202" fmla="*/ 2031671 h 2323145"/>
              <a:gd name="connsiteX203" fmla="*/ 2506437 w 11269336"/>
              <a:gd name="connsiteY203" fmla="*/ 2030918 h 2323145"/>
              <a:gd name="connsiteX204" fmla="*/ 2491752 w 11269336"/>
              <a:gd name="connsiteY204" fmla="*/ 2033906 h 2323145"/>
              <a:gd name="connsiteX205" fmla="*/ 2486338 w 11269336"/>
              <a:gd name="connsiteY205" fmla="*/ 2035862 h 2323145"/>
              <a:gd name="connsiteX206" fmla="*/ 2478186 w 11269336"/>
              <a:gd name="connsiteY206" fmla="*/ 2036953 h 2323145"/>
              <a:gd name="connsiteX207" fmla="*/ 2477950 w 11269336"/>
              <a:gd name="connsiteY207" fmla="*/ 2036715 h 2323145"/>
              <a:gd name="connsiteX208" fmla="*/ 2470381 w 11269336"/>
              <a:gd name="connsiteY208" fmla="*/ 2038256 h 2323145"/>
              <a:gd name="connsiteX209" fmla="*/ 2433781 w 11269336"/>
              <a:gd name="connsiteY209" fmla="*/ 2049140 h 2323145"/>
              <a:gd name="connsiteX210" fmla="*/ 2381172 w 11269336"/>
              <a:gd name="connsiteY210" fmla="*/ 2030645 h 2323145"/>
              <a:gd name="connsiteX211" fmla="*/ 2360198 w 11269336"/>
              <a:gd name="connsiteY211" fmla="*/ 2029059 h 2323145"/>
              <a:gd name="connsiteX212" fmla="*/ 2348815 w 11269336"/>
              <a:gd name="connsiteY212" fmla="*/ 2026798 h 2323145"/>
              <a:gd name="connsiteX213" fmla="*/ 2347988 w 11269336"/>
              <a:gd name="connsiteY213" fmla="*/ 2025745 h 2323145"/>
              <a:gd name="connsiteX214" fmla="*/ 2312920 w 11269336"/>
              <a:gd name="connsiteY214" fmla="*/ 2036311 h 2323145"/>
              <a:gd name="connsiteX215" fmla="*/ 2307986 w 11269336"/>
              <a:gd name="connsiteY215" fmla="*/ 2035583 h 2323145"/>
              <a:gd name="connsiteX216" fmla="*/ 2285481 w 11269336"/>
              <a:gd name="connsiteY216" fmla="*/ 2045197 h 2323145"/>
              <a:gd name="connsiteX217" fmla="*/ 2273666 w 11269336"/>
              <a:gd name="connsiteY217" fmla="*/ 2048710 h 2323145"/>
              <a:gd name="connsiteX218" fmla="*/ 2270719 w 11269336"/>
              <a:gd name="connsiteY218" fmla="*/ 2052702 h 2323145"/>
              <a:gd name="connsiteX219" fmla="*/ 2253080 w 11269336"/>
              <a:gd name="connsiteY219" fmla="*/ 2056363 h 2323145"/>
              <a:gd name="connsiteX220" fmla="*/ 2250906 w 11269336"/>
              <a:gd name="connsiteY220" fmla="*/ 2055654 h 2323145"/>
              <a:gd name="connsiteX221" fmla="*/ 2236905 w 11269336"/>
              <a:gd name="connsiteY221" fmla="*/ 2062882 h 2323145"/>
              <a:gd name="connsiteX222" fmla="*/ 2225830 w 11269336"/>
              <a:gd name="connsiteY222" fmla="*/ 2074027 h 2323145"/>
              <a:gd name="connsiteX223" fmla="*/ 2073776 w 11269336"/>
              <a:gd name="connsiteY223" fmla="*/ 2089244 h 2323145"/>
              <a:gd name="connsiteX224" fmla="*/ 1948256 w 11269336"/>
              <a:gd name="connsiteY224" fmla="*/ 2146616 h 2323145"/>
              <a:gd name="connsiteX225" fmla="*/ 1865582 w 11269336"/>
              <a:gd name="connsiteY225" fmla="*/ 2153738 h 2323145"/>
              <a:gd name="connsiteX226" fmla="*/ 1835210 w 11269336"/>
              <a:gd name="connsiteY226" fmla="*/ 2134244 h 2323145"/>
              <a:gd name="connsiteX227" fmla="*/ 1632661 w 11269336"/>
              <a:gd name="connsiteY227" fmla="*/ 2173882 h 2323145"/>
              <a:gd name="connsiteX228" fmla="*/ 1579590 w 11269336"/>
              <a:gd name="connsiteY228" fmla="*/ 2173680 h 2323145"/>
              <a:gd name="connsiteX229" fmla="*/ 1535601 w 11269336"/>
              <a:gd name="connsiteY229" fmla="*/ 2194590 h 2323145"/>
              <a:gd name="connsiteX230" fmla="*/ 1515594 w 11269336"/>
              <a:gd name="connsiteY230" fmla="*/ 2189622 h 2323145"/>
              <a:gd name="connsiteX231" fmla="*/ 1512113 w 11269336"/>
              <a:gd name="connsiteY231" fmla="*/ 2188534 h 2323145"/>
              <a:gd name="connsiteX232" fmla="*/ 1498838 w 11269336"/>
              <a:gd name="connsiteY232" fmla="*/ 2189213 h 2323145"/>
              <a:gd name="connsiteX233" fmla="*/ 1494279 w 11269336"/>
              <a:gd name="connsiteY233" fmla="*/ 2183112 h 2323145"/>
              <a:gd name="connsiteX234" fmla="*/ 1473714 w 11269336"/>
              <a:gd name="connsiteY234" fmla="*/ 2179625 h 2323145"/>
              <a:gd name="connsiteX235" fmla="*/ 1449503 w 11269336"/>
              <a:gd name="connsiteY235" fmla="*/ 2182633 h 2323145"/>
              <a:gd name="connsiteX236" fmla="*/ 1266687 w 11269336"/>
              <a:gd name="connsiteY236" fmla="*/ 2212688 h 2323145"/>
              <a:gd name="connsiteX237" fmla="*/ 1239614 w 11269336"/>
              <a:gd name="connsiteY237" fmla="*/ 2209727 h 2323145"/>
              <a:gd name="connsiteX238" fmla="*/ 1202436 w 11269336"/>
              <a:gd name="connsiteY238" fmla="*/ 2209817 h 2323145"/>
              <a:gd name="connsiteX239" fmla="*/ 1136097 w 11269336"/>
              <a:gd name="connsiteY239" fmla="*/ 2205112 h 2323145"/>
              <a:gd name="connsiteX240" fmla="*/ 988232 w 11269336"/>
              <a:gd name="connsiteY240" fmla="*/ 2235635 h 2323145"/>
              <a:gd name="connsiteX241" fmla="*/ 981959 w 11269336"/>
              <a:gd name="connsiteY241" fmla="*/ 2231607 h 2323145"/>
              <a:gd name="connsiteX242" fmla="*/ 938600 w 11269336"/>
              <a:gd name="connsiteY242" fmla="*/ 2238113 h 2323145"/>
              <a:gd name="connsiteX243" fmla="*/ 791788 w 11269336"/>
              <a:gd name="connsiteY243" fmla="*/ 2293224 h 2323145"/>
              <a:gd name="connsiteX244" fmla="*/ 706914 w 11269336"/>
              <a:gd name="connsiteY244" fmla="*/ 2305046 h 2323145"/>
              <a:gd name="connsiteX245" fmla="*/ 675971 w 11269336"/>
              <a:gd name="connsiteY245" fmla="*/ 2304030 h 2323145"/>
              <a:gd name="connsiteX246" fmla="*/ 624180 w 11269336"/>
              <a:gd name="connsiteY246" fmla="*/ 2302650 h 2323145"/>
              <a:gd name="connsiteX247" fmla="*/ 583453 w 11269336"/>
              <a:gd name="connsiteY247" fmla="*/ 2288788 h 2323145"/>
              <a:gd name="connsiteX248" fmla="*/ 540946 w 11269336"/>
              <a:gd name="connsiteY248" fmla="*/ 2292721 h 2323145"/>
              <a:gd name="connsiteX249" fmla="*/ 533680 w 11269336"/>
              <a:gd name="connsiteY249" fmla="*/ 2310233 h 2323145"/>
              <a:gd name="connsiteX250" fmla="*/ 487366 w 11269336"/>
              <a:gd name="connsiteY250" fmla="*/ 2309053 h 2323145"/>
              <a:gd name="connsiteX251" fmla="*/ 416820 w 11269336"/>
              <a:gd name="connsiteY251" fmla="*/ 2305443 h 2323145"/>
              <a:gd name="connsiteX252" fmla="*/ 376805 w 11269336"/>
              <a:gd name="connsiteY252" fmla="*/ 2307647 h 2323145"/>
              <a:gd name="connsiteX253" fmla="*/ 266777 w 11269336"/>
              <a:gd name="connsiteY253" fmla="*/ 2309012 h 2323145"/>
              <a:gd name="connsiteX254" fmla="*/ 156013 w 11269336"/>
              <a:gd name="connsiteY254" fmla="*/ 2306832 h 2323145"/>
              <a:gd name="connsiteX255" fmla="*/ 87258 w 11269336"/>
              <a:gd name="connsiteY255" fmla="*/ 2285511 h 2323145"/>
              <a:gd name="connsiteX256" fmla="*/ 23798 w 11269336"/>
              <a:gd name="connsiteY256" fmla="*/ 2281822 h 2323145"/>
              <a:gd name="connsiteX257" fmla="*/ 0 w 11269336"/>
              <a:gd name="connsiteY257" fmla="*/ 2285369 h 2323145"/>
              <a:gd name="connsiteX258" fmla="*/ 0 w 11269336"/>
              <a:gd name="connsiteY258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59937 w 11269336"/>
              <a:gd name="connsiteY144" fmla="*/ 2195182 h 2323145"/>
              <a:gd name="connsiteX145" fmla="*/ 4433312 w 11269336"/>
              <a:gd name="connsiteY145" fmla="*/ 2199004 h 2323145"/>
              <a:gd name="connsiteX146" fmla="*/ 4420601 w 11269336"/>
              <a:gd name="connsiteY146" fmla="*/ 2205158 h 2323145"/>
              <a:gd name="connsiteX147" fmla="*/ 4405765 w 11269336"/>
              <a:gd name="connsiteY147" fmla="*/ 2199902 h 2323145"/>
              <a:gd name="connsiteX148" fmla="*/ 4401354 w 11269336"/>
              <a:gd name="connsiteY148" fmla="*/ 2194745 h 2323145"/>
              <a:gd name="connsiteX149" fmla="*/ 4366646 w 11269336"/>
              <a:gd name="connsiteY149" fmla="*/ 2198564 h 2323145"/>
              <a:gd name="connsiteX150" fmla="*/ 4354009 w 11269336"/>
              <a:gd name="connsiteY150" fmla="*/ 2204984 h 2323145"/>
              <a:gd name="connsiteX151" fmla="*/ 4348284 w 11269336"/>
              <a:gd name="connsiteY151" fmla="*/ 2205270 h 2323145"/>
              <a:gd name="connsiteX152" fmla="*/ 4333906 w 11269336"/>
              <a:gd name="connsiteY152" fmla="*/ 2205251 h 2323145"/>
              <a:gd name="connsiteX153" fmla="*/ 4308819 w 11269336"/>
              <a:gd name="connsiteY153" fmla="*/ 2203822 h 2323145"/>
              <a:gd name="connsiteX154" fmla="*/ 4301210 w 11269336"/>
              <a:gd name="connsiteY154" fmla="*/ 2204456 h 2323145"/>
              <a:gd name="connsiteX155" fmla="*/ 4283095 w 11269336"/>
              <a:gd name="connsiteY155" fmla="*/ 2198177 h 2323145"/>
              <a:gd name="connsiteX156" fmla="*/ 4250119 w 11269336"/>
              <a:gd name="connsiteY156" fmla="*/ 2196342 h 2323145"/>
              <a:gd name="connsiteX157" fmla="*/ 4189203 w 11269336"/>
              <a:gd name="connsiteY157" fmla="*/ 2178994 h 2323145"/>
              <a:gd name="connsiteX158" fmla="*/ 4154035 w 11269336"/>
              <a:gd name="connsiteY158" fmla="*/ 2171950 h 2323145"/>
              <a:gd name="connsiteX159" fmla="*/ 4129569 w 11269336"/>
              <a:gd name="connsiteY159" fmla="*/ 2163850 h 2323145"/>
              <a:gd name="connsiteX160" fmla="*/ 4061250 w 11269336"/>
              <a:gd name="connsiteY160" fmla="*/ 2159236 h 2323145"/>
              <a:gd name="connsiteX161" fmla="*/ 3945480 w 11269336"/>
              <a:gd name="connsiteY161" fmla="*/ 2158279 h 2323145"/>
              <a:gd name="connsiteX162" fmla="*/ 3921468 w 11269336"/>
              <a:gd name="connsiteY162" fmla="*/ 2156588 h 2323145"/>
              <a:gd name="connsiteX163" fmla="*/ 3903348 w 11269336"/>
              <a:gd name="connsiteY163" fmla="*/ 2149220 h 2323145"/>
              <a:gd name="connsiteX164" fmla="*/ 3901342 w 11269336"/>
              <a:gd name="connsiteY164" fmla="*/ 2142355 h 2323145"/>
              <a:gd name="connsiteX165" fmla="*/ 3888539 w 11269336"/>
              <a:gd name="connsiteY165" fmla="*/ 2140476 h 2323145"/>
              <a:gd name="connsiteX166" fmla="*/ 3885662 w 11269336"/>
              <a:gd name="connsiteY166" fmla="*/ 2138740 h 2323145"/>
              <a:gd name="connsiteX167" fmla="*/ 3868627 w 11269336"/>
              <a:gd name="connsiteY167" fmla="*/ 2130023 h 2323145"/>
              <a:gd name="connsiteX168" fmla="*/ 3819177 w 11269336"/>
              <a:gd name="connsiteY168" fmla="*/ 2142111 h 2323145"/>
              <a:gd name="connsiteX169" fmla="*/ 3769100 w 11269336"/>
              <a:gd name="connsiteY169" fmla="*/ 2131731 h 2323145"/>
              <a:gd name="connsiteX170" fmla="*/ 3562752 w 11269336"/>
              <a:gd name="connsiteY170" fmla="*/ 2131785 h 2323145"/>
              <a:gd name="connsiteX171" fmla="*/ 3541402 w 11269336"/>
              <a:gd name="connsiteY171" fmla="*/ 2106821 h 2323145"/>
              <a:gd name="connsiteX172" fmla="*/ 3365341 w 11269336"/>
              <a:gd name="connsiteY172" fmla="*/ 2077638 h 2323145"/>
              <a:gd name="connsiteX173" fmla="*/ 3170922 w 11269336"/>
              <a:gd name="connsiteY173" fmla="*/ 2115957 h 2323145"/>
              <a:gd name="connsiteX174" fmla="*/ 3156256 w 11269336"/>
              <a:gd name="connsiteY174" fmla="*/ 2124773 h 2323145"/>
              <a:gd name="connsiteX175" fmla="*/ 3140298 w 11269336"/>
              <a:gd name="connsiteY175" fmla="*/ 2129182 h 2323145"/>
              <a:gd name="connsiteX176" fmla="*/ 3138514 w 11269336"/>
              <a:gd name="connsiteY176" fmla="*/ 2128069 h 2323145"/>
              <a:gd name="connsiteX177" fmla="*/ 3120467 w 11269336"/>
              <a:gd name="connsiteY177" fmla="*/ 2128281 h 2323145"/>
              <a:gd name="connsiteX178" fmla="*/ 3116175 w 11269336"/>
              <a:gd name="connsiteY178" fmla="*/ 2131633 h 2323145"/>
              <a:gd name="connsiteX179" fmla="*/ 3103685 w 11269336"/>
              <a:gd name="connsiteY179" fmla="*/ 2132814 h 2323145"/>
              <a:gd name="connsiteX180" fmla="*/ 3078794 w 11269336"/>
              <a:gd name="connsiteY180" fmla="*/ 2137935 h 2323145"/>
              <a:gd name="connsiteX181" fmla="*/ 3074407 w 11269336"/>
              <a:gd name="connsiteY181" fmla="*/ 2136274 h 2323145"/>
              <a:gd name="connsiteX182" fmla="*/ 3037285 w 11269336"/>
              <a:gd name="connsiteY182" fmla="*/ 2139919 h 2323145"/>
              <a:gd name="connsiteX183" fmla="*/ 3036901 w 11269336"/>
              <a:gd name="connsiteY183" fmla="*/ 2138726 h 2323145"/>
              <a:gd name="connsiteX184" fmla="*/ 3026996 w 11269336"/>
              <a:gd name="connsiteY184" fmla="*/ 2134322 h 2323145"/>
              <a:gd name="connsiteX185" fmla="*/ 3007772 w 11269336"/>
              <a:gd name="connsiteY185" fmla="*/ 2128742 h 2323145"/>
              <a:gd name="connsiteX186" fmla="*/ 2965030 w 11269336"/>
              <a:gd name="connsiteY186" fmla="*/ 2100494 h 2323145"/>
              <a:gd name="connsiteX187" fmla="*/ 2926342 w 11269336"/>
              <a:gd name="connsiteY187" fmla="*/ 2104155 h 2323145"/>
              <a:gd name="connsiteX188" fmla="*/ 2918608 w 11269336"/>
              <a:gd name="connsiteY188" fmla="*/ 2104215 h 2323145"/>
              <a:gd name="connsiteX189" fmla="*/ 2918475 w 11269336"/>
              <a:gd name="connsiteY189" fmla="*/ 2103937 h 2323145"/>
              <a:gd name="connsiteX190" fmla="*/ 2910360 w 11269336"/>
              <a:gd name="connsiteY190" fmla="*/ 2103444 h 2323145"/>
              <a:gd name="connsiteX191" fmla="*/ 2904507 w 11269336"/>
              <a:gd name="connsiteY191" fmla="*/ 2104326 h 2323145"/>
              <a:gd name="connsiteX192" fmla="*/ 2889503 w 11269336"/>
              <a:gd name="connsiteY192" fmla="*/ 2104443 h 2323145"/>
              <a:gd name="connsiteX193" fmla="*/ 2884480 w 11269336"/>
              <a:gd name="connsiteY193" fmla="*/ 2102626 h 2323145"/>
              <a:gd name="connsiteX194" fmla="*/ 2882689 w 11269336"/>
              <a:gd name="connsiteY194" fmla="*/ 2099228 h 2323145"/>
              <a:gd name="connsiteX195" fmla="*/ 2881291 w 11269336"/>
              <a:gd name="connsiteY195" fmla="*/ 2099618 h 2323145"/>
              <a:gd name="connsiteX196" fmla="*/ 2853979 w 11269336"/>
              <a:gd name="connsiteY196" fmla="*/ 2090388 h 2323145"/>
              <a:gd name="connsiteX197" fmla="*/ 2791790 w 11269336"/>
              <a:gd name="connsiteY197" fmla="*/ 2080332 h 2323145"/>
              <a:gd name="connsiteX198" fmla="*/ 2755844 w 11269336"/>
              <a:gd name="connsiteY198" fmla="*/ 2078874 h 2323145"/>
              <a:gd name="connsiteX199" fmla="*/ 2657742 w 11269336"/>
              <a:gd name="connsiteY199" fmla="*/ 2070179 h 2323145"/>
              <a:gd name="connsiteX200" fmla="*/ 2559549 w 11269336"/>
              <a:gd name="connsiteY200" fmla="*/ 2057873 h 2323145"/>
              <a:gd name="connsiteX201" fmla="*/ 2512054 w 11269336"/>
              <a:gd name="connsiteY201" fmla="*/ 2031671 h 2323145"/>
              <a:gd name="connsiteX202" fmla="*/ 2506437 w 11269336"/>
              <a:gd name="connsiteY202" fmla="*/ 2030918 h 2323145"/>
              <a:gd name="connsiteX203" fmla="*/ 2491752 w 11269336"/>
              <a:gd name="connsiteY203" fmla="*/ 2033906 h 2323145"/>
              <a:gd name="connsiteX204" fmla="*/ 2486338 w 11269336"/>
              <a:gd name="connsiteY204" fmla="*/ 2035862 h 2323145"/>
              <a:gd name="connsiteX205" fmla="*/ 2478186 w 11269336"/>
              <a:gd name="connsiteY205" fmla="*/ 2036953 h 2323145"/>
              <a:gd name="connsiteX206" fmla="*/ 2477950 w 11269336"/>
              <a:gd name="connsiteY206" fmla="*/ 2036715 h 2323145"/>
              <a:gd name="connsiteX207" fmla="*/ 2470381 w 11269336"/>
              <a:gd name="connsiteY207" fmla="*/ 2038256 h 2323145"/>
              <a:gd name="connsiteX208" fmla="*/ 2433781 w 11269336"/>
              <a:gd name="connsiteY208" fmla="*/ 2049140 h 2323145"/>
              <a:gd name="connsiteX209" fmla="*/ 2381172 w 11269336"/>
              <a:gd name="connsiteY209" fmla="*/ 2030645 h 2323145"/>
              <a:gd name="connsiteX210" fmla="*/ 2360198 w 11269336"/>
              <a:gd name="connsiteY210" fmla="*/ 2029059 h 2323145"/>
              <a:gd name="connsiteX211" fmla="*/ 2348815 w 11269336"/>
              <a:gd name="connsiteY211" fmla="*/ 2026798 h 2323145"/>
              <a:gd name="connsiteX212" fmla="*/ 2347988 w 11269336"/>
              <a:gd name="connsiteY212" fmla="*/ 2025745 h 2323145"/>
              <a:gd name="connsiteX213" fmla="*/ 2312920 w 11269336"/>
              <a:gd name="connsiteY213" fmla="*/ 2036311 h 2323145"/>
              <a:gd name="connsiteX214" fmla="*/ 2307986 w 11269336"/>
              <a:gd name="connsiteY214" fmla="*/ 2035583 h 2323145"/>
              <a:gd name="connsiteX215" fmla="*/ 2285481 w 11269336"/>
              <a:gd name="connsiteY215" fmla="*/ 2045197 h 2323145"/>
              <a:gd name="connsiteX216" fmla="*/ 2273666 w 11269336"/>
              <a:gd name="connsiteY216" fmla="*/ 2048710 h 2323145"/>
              <a:gd name="connsiteX217" fmla="*/ 2270719 w 11269336"/>
              <a:gd name="connsiteY217" fmla="*/ 2052702 h 2323145"/>
              <a:gd name="connsiteX218" fmla="*/ 2253080 w 11269336"/>
              <a:gd name="connsiteY218" fmla="*/ 2056363 h 2323145"/>
              <a:gd name="connsiteX219" fmla="*/ 2250906 w 11269336"/>
              <a:gd name="connsiteY219" fmla="*/ 2055654 h 2323145"/>
              <a:gd name="connsiteX220" fmla="*/ 2236905 w 11269336"/>
              <a:gd name="connsiteY220" fmla="*/ 2062882 h 2323145"/>
              <a:gd name="connsiteX221" fmla="*/ 2225830 w 11269336"/>
              <a:gd name="connsiteY221" fmla="*/ 2074027 h 2323145"/>
              <a:gd name="connsiteX222" fmla="*/ 2073776 w 11269336"/>
              <a:gd name="connsiteY222" fmla="*/ 2089244 h 2323145"/>
              <a:gd name="connsiteX223" fmla="*/ 1948256 w 11269336"/>
              <a:gd name="connsiteY223" fmla="*/ 2146616 h 2323145"/>
              <a:gd name="connsiteX224" fmla="*/ 1865582 w 11269336"/>
              <a:gd name="connsiteY224" fmla="*/ 2153738 h 2323145"/>
              <a:gd name="connsiteX225" fmla="*/ 1835210 w 11269336"/>
              <a:gd name="connsiteY225" fmla="*/ 2134244 h 2323145"/>
              <a:gd name="connsiteX226" fmla="*/ 1632661 w 11269336"/>
              <a:gd name="connsiteY226" fmla="*/ 2173882 h 2323145"/>
              <a:gd name="connsiteX227" fmla="*/ 1579590 w 11269336"/>
              <a:gd name="connsiteY227" fmla="*/ 2173680 h 2323145"/>
              <a:gd name="connsiteX228" fmla="*/ 1535601 w 11269336"/>
              <a:gd name="connsiteY228" fmla="*/ 2194590 h 2323145"/>
              <a:gd name="connsiteX229" fmla="*/ 1515594 w 11269336"/>
              <a:gd name="connsiteY229" fmla="*/ 2189622 h 2323145"/>
              <a:gd name="connsiteX230" fmla="*/ 1512113 w 11269336"/>
              <a:gd name="connsiteY230" fmla="*/ 2188534 h 2323145"/>
              <a:gd name="connsiteX231" fmla="*/ 1498838 w 11269336"/>
              <a:gd name="connsiteY231" fmla="*/ 2189213 h 2323145"/>
              <a:gd name="connsiteX232" fmla="*/ 1494279 w 11269336"/>
              <a:gd name="connsiteY232" fmla="*/ 2183112 h 2323145"/>
              <a:gd name="connsiteX233" fmla="*/ 1473714 w 11269336"/>
              <a:gd name="connsiteY233" fmla="*/ 2179625 h 2323145"/>
              <a:gd name="connsiteX234" fmla="*/ 1449503 w 11269336"/>
              <a:gd name="connsiteY234" fmla="*/ 2182633 h 2323145"/>
              <a:gd name="connsiteX235" fmla="*/ 1266687 w 11269336"/>
              <a:gd name="connsiteY235" fmla="*/ 2212688 h 2323145"/>
              <a:gd name="connsiteX236" fmla="*/ 1239614 w 11269336"/>
              <a:gd name="connsiteY236" fmla="*/ 2209727 h 2323145"/>
              <a:gd name="connsiteX237" fmla="*/ 1202436 w 11269336"/>
              <a:gd name="connsiteY237" fmla="*/ 2209817 h 2323145"/>
              <a:gd name="connsiteX238" fmla="*/ 1136097 w 11269336"/>
              <a:gd name="connsiteY238" fmla="*/ 2205112 h 2323145"/>
              <a:gd name="connsiteX239" fmla="*/ 988232 w 11269336"/>
              <a:gd name="connsiteY239" fmla="*/ 2235635 h 2323145"/>
              <a:gd name="connsiteX240" fmla="*/ 981959 w 11269336"/>
              <a:gd name="connsiteY240" fmla="*/ 2231607 h 2323145"/>
              <a:gd name="connsiteX241" fmla="*/ 938600 w 11269336"/>
              <a:gd name="connsiteY241" fmla="*/ 2238113 h 2323145"/>
              <a:gd name="connsiteX242" fmla="*/ 791788 w 11269336"/>
              <a:gd name="connsiteY242" fmla="*/ 2293224 h 2323145"/>
              <a:gd name="connsiteX243" fmla="*/ 706914 w 11269336"/>
              <a:gd name="connsiteY243" fmla="*/ 2305046 h 2323145"/>
              <a:gd name="connsiteX244" fmla="*/ 675971 w 11269336"/>
              <a:gd name="connsiteY244" fmla="*/ 2304030 h 2323145"/>
              <a:gd name="connsiteX245" fmla="*/ 624180 w 11269336"/>
              <a:gd name="connsiteY245" fmla="*/ 2302650 h 2323145"/>
              <a:gd name="connsiteX246" fmla="*/ 583453 w 11269336"/>
              <a:gd name="connsiteY246" fmla="*/ 2288788 h 2323145"/>
              <a:gd name="connsiteX247" fmla="*/ 540946 w 11269336"/>
              <a:gd name="connsiteY247" fmla="*/ 2292721 h 2323145"/>
              <a:gd name="connsiteX248" fmla="*/ 533680 w 11269336"/>
              <a:gd name="connsiteY248" fmla="*/ 2310233 h 2323145"/>
              <a:gd name="connsiteX249" fmla="*/ 487366 w 11269336"/>
              <a:gd name="connsiteY249" fmla="*/ 2309053 h 2323145"/>
              <a:gd name="connsiteX250" fmla="*/ 416820 w 11269336"/>
              <a:gd name="connsiteY250" fmla="*/ 2305443 h 2323145"/>
              <a:gd name="connsiteX251" fmla="*/ 376805 w 11269336"/>
              <a:gd name="connsiteY251" fmla="*/ 2307647 h 2323145"/>
              <a:gd name="connsiteX252" fmla="*/ 266777 w 11269336"/>
              <a:gd name="connsiteY252" fmla="*/ 2309012 h 2323145"/>
              <a:gd name="connsiteX253" fmla="*/ 156013 w 11269336"/>
              <a:gd name="connsiteY253" fmla="*/ 2306832 h 2323145"/>
              <a:gd name="connsiteX254" fmla="*/ 87258 w 11269336"/>
              <a:gd name="connsiteY254" fmla="*/ 2285511 h 2323145"/>
              <a:gd name="connsiteX255" fmla="*/ 23798 w 11269336"/>
              <a:gd name="connsiteY255" fmla="*/ 2281822 h 2323145"/>
              <a:gd name="connsiteX256" fmla="*/ 0 w 11269336"/>
              <a:gd name="connsiteY256" fmla="*/ 2285369 h 2323145"/>
              <a:gd name="connsiteX257" fmla="*/ 0 w 11269336"/>
              <a:gd name="connsiteY257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59937 w 11269336"/>
              <a:gd name="connsiteY144" fmla="*/ 2195182 h 2323145"/>
              <a:gd name="connsiteX145" fmla="*/ 4433312 w 11269336"/>
              <a:gd name="connsiteY145" fmla="*/ 2199004 h 2323145"/>
              <a:gd name="connsiteX146" fmla="*/ 4405765 w 11269336"/>
              <a:gd name="connsiteY146" fmla="*/ 2199902 h 2323145"/>
              <a:gd name="connsiteX147" fmla="*/ 4401354 w 11269336"/>
              <a:gd name="connsiteY147" fmla="*/ 2194745 h 2323145"/>
              <a:gd name="connsiteX148" fmla="*/ 4366646 w 11269336"/>
              <a:gd name="connsiteY148" fmla="*/ 2198564 h 2323145"/>
              <a:gd name="connsiteX149" fmla="*/ 4354009 w 11269336"/>
              <a:gd name="connsiteY149" fmla="*/ 2204984 h 2323145"/>
              <a:gd name="connsiteX150" fmla="*/ 4348284 w 11269336"/>
              <a:gd name="connsiteY150" fmla="*/ 2205270 h 2323145"/>
              <a:gd name="connsiteX151" fmla="*/ 4333906 w 11269336"/>
              <a:gd name="connsiteY151" fmla="*/ 2205251 h 2323145"/>
              <a:gd name="connsiteX152" fmla="*/ 4308819 w 11269336"/>
              <a:gd name="connsiteY152" fmla="*/ 2203822 h 2323145"/>
              <a:gd name="connsiteX153" fmla="*/ 4301210 w 11269336"/>
              <a:gd name="connsiteY153" fmla="*/ 2204456 h 2323145"/>
              <a:gd name="connsiteX154" fmla="*/ 4283095 w 11269336"/>
              <a:gd name="connsiteY154" fmla="*/ 2198177 h 2323145"/>
              <a:gd name="connsiteX155" fmla="*/ 4250119 w 11269336"/>
              <a:gd name="connsiteY155" fmla="*/ 2196342 h 2323145"/>
              <a:gd name="connsiteX156" fmla="*/ 4189203 w 11269336"/>
              <a:gd name="connsiteY156" fmla="*/ 2178994 h 2323145"/>
              <a:gd name="connsiteX157" fmla="*/ 4154035 w 11269336"/>
              <a:gd name="connsiteY157" fmla="*/ 2171950 h 2323145"/>
              <a:gd name="connsiteX158" fmla="*/ 4129569 w 11269336"/>
              <a:gd name="connsiteY158" fmla="*/ 2163850 h 2323145"/>
              <a:gd name="connsiteX159" fmla="*/ 4061250 w 11269336"/>
              <a:gd name="connsiteY159" fmla="*/ 2159236 h 2323145"/>
              <a:gd name="connsiteX160" fmla="*/ 3945480 w 11269336"/>
              <a:gd name="connsiteY160" fmla="*/ 2158279 h 2323145"/>
              <a:gd name="connsiteX161" fmla="*/ 3921468 w 11269336"/>
              <a:gd name="connsiteY161" fmla="*/ 2156588 h 2323145"/>
              <a:gd name="connsiteX162" fmla="*/ 3903348 w 11269336"/>
              <a:gd name="connsiteY162" fmla="*/ 2149220 h 2323145"/>
              <a:gd name="connsiteX163" fmla="*/ 3901342 w 11269336"/>
              <a:gd name="connsiteY163" fmla="*/ 2142355 h 2323145"/>
              <a:gd name="connsiteX164" fmla="*/ 3888539 w 11269336"/>
              <a:gd name="connsiteY164" fmla="*/ 2140476 h 2323145"/>
              <a:gd name="connsiteX165" fmla="*/ 3885662 w 11269336"/>
              <a:gd name="connsiteY165" fmla="*/ 2138740 h 2323145"/>
              <a:gd name="connsiteX166" fmla="*/ 3868627 w 11269336"/>
              <a:gd name="connsiteY166" fmla="*/ 2130023 h 2323145"/>
              <a:gd name="connsiteX167" fmla="*/ 3819177 w 11269336"/>
              <a:gd name="connsiteY167" fmla="*/ 2142111 h 2323145"/>
              <a:gd name="connsiteX168" fmla="*/ 3769100 w 11269336"/>
              <a:gd name="connsiteY168" fmla="*/ 2131731 h 2323145"/>
              <a:gd name="connsiteX169" fmla="*/ 3562752 w 11269336"/>
              <a:gd name="connsiteY169" fmla="*/ 2131785 h 2323145"/>
              <a:gd name="connsiteX170" fmla="*/ 3541402 w 11269336"/>
              <a:gd name="connsiteY170" fmla="*/ 2106821 h 2323145"/>
              <a:gd name="connsiteX171" fmla="*/ 3365341 w 11269336"/>
              <a:gd name="connsiteY171" fmla="*/ 2077638 h 2323145"/>
              <a:gd name="connsiteX172" fmla="*/ 3170922 w 11269336"/>
              <a:gd name="connsiteY172" fmla="*/ 2115957 h 2323145"/>
              <a:gd name="connsiteX173" fmla="*/ 3156256 w 11269336"/>
              <a:gd name="connsiteY173" fmla="*/ 2124773 h 2323145"/>
              <a:gd name="connsiteX174" fmla="*/ 3140298 w 11269336"/>
              <a:gd name="connsiteY174" fmla="*/ 2129182 h 2323145"/>
              <a:gd name="connsiteX175" fmla="*/ 3138514 w 11269336"/>
              <a:gd name="connsiteY175" fmla="*/ 2128069 h 2323145"/>
              <a:gd name="connsiteX176" fmla="*/ 3120467 w 11269336"/>
              <a:gd name="connsiteY176" fmla="*/ 2128281 h 2323145"/>
              <a:gd name="connsiteX177" fmla="*/ 3116175 w 11269336"/>
              <a:gd name="connsiteY177" fmla="*/ 2131633 h 2323145"/>
              <a:gd name="connsiteX178" fmla="*/ 3103685 w 11269336"/>
              <a:gd name="connsiteY178" fmla="*/ 2132814 h 2323145"/>
              <a:gd name="connsiteX179" fmla="*/ 3078794 w 11269336"/>
              <a:gd name="connsiteY179" fmla="*/ 2137935 h 2323145"/>
              <a:gd name="connsiteX180" fmla="*/ 3074407 w 11269336"/>
              <a:gd name="connsiteY180" fmla="*/ 2136274 h 2323145"/>
              <a:gd name="connsiteX181" fmla="*/ 3037285 w 11269336"/>
              <a:gd name="connsiteY181" fmla="*/ 2139919 h 2323145"/>
              <a:gd name="connsiteX182" fmla="*/ 3036901 w 11269336"/>
              <a:gd name="connsiteY182" fmla="*/ 2138726 h 2323145"/>
              <a:gd name="connsiteX183" fmla="*/ 3026996 w 11269336"/>
              <a:gd name="connsiteY183" fmla="*/ 2134322 h 2323145"/>
              <a:gd name="connsiteX184" fmla="*/ 3007772 w 11269336"/>
              <a:gd name="connsiteY184" fmla="*/ 2128742 h 2323145"/>
              <a:gd name="connsiteX185" fmla="*/ 2965030 w 11269336"/>
              <a:gd name="connsiteY185" fmla="*/ 2100494 h 2323145"/>
              <a:gd name="connsiteX186" fmla="*/ 2926342 w 11269336"/>
              <a:gd name="connsiteY186" fmla="*/ 2104155 h 2323145"/>
              <a:gd name="connsiteX187" fmla="*/ 2918608 w 11269336"/>
              <a:gd name="connsiteY187" fmla="*/ 2104215 h 2323145"/>
              <a:gd name="connsiteX188" fmla="*/ 2918475 w 11269336"/>
              <a:gd name="connsiteY188" fmla="*/ 2103937 h 2323145"/>
              <a:gd name="connsiteX189" fmla="*/ 2910360 w 11269336"/>
              <a:gd name="connsiteY189" fmla="*/ 2103444 h 2323145"/>
              <a:gd name="connsiteX190" fmla="*/ 2904507 w 11269336"/>
              <a:gd name="connsiteY190" fmla="*/ 2104326 h 2323145"/>
              <a:gd name="connsiteX191" fmla="*/ 2889503 w 11269336"/>
              <a:gd name="connsiteY191" fmla="*/ 2104443 h 2323145"/>
              <a:gd name="connsiteX192" fmla="*/ 2884480 w 11269336"/>
              <a:gd name="connsiteY192" fmla="*/ 2102626 h 2323145"/>
              <a:gd name="connsiteX193" fmla="*/ 2882689 w 11269336"/>
              <a:gd name="connsiteY193" fmla="*/ 2099228 h 2323145"/>
              <a:gd name="connsiteX194" fmla="*/ 2881291 w 11269336"/>
              <a:gd name="connsiteY194" fmla="*/ 2099618 h 2323145"/>
              <a:gd name="connsiteX195" fmla="*/ 2853979 w 11269336"/>
              <a:gd name="connsiteY195" fmla="*/ 2090388 h 2323145"/>
              <a:gd name="connsiteX196" fmla="*/ 2791790 w 11269336"/>
              <a:gd name="connsiteY196" fmla="*/ 2080332 h 2323145"/>
              <a:gd name="connsiteX197" fmla="*/ 2755844 w 11269336"/>
              <a:gd name="connsiteY197" fmla="*/ 2078874 h 2323145"/>
              <a:gd name="connsiteX198" fmla="*/ 2657742 w 11269336"/>
              <a:gd name="connsiteY198" fmla="*/ 2070179 h 2323145"/>
              <a:gd name="connsiteX199" fmla="*/ 2559549 w 11269336"/>
              <a:gd name="connsiteY199" fmla="*/ 2057873 h 2323145"/>
              <a:gd name="connsiteX200" fmla="*/ 2512054 w 11269336"/>
              <a:gd name="connsiteY200" fmla="*/ 2031671 h 2323145"/>
              <a:gd name="connsiteX201" fmla="*/ 2506437 w 11269336"/>
              <a:gd name="connsiteY201" fmla="*/ 2030918 h 2323145"/>
              <a:gd name="connsiteX202" fmla="*/ 2491752 w 11269336"/>
              <a:gd name="connsiteY202" fmla="*/ 2033906 h 2323145"/>
              <a:gd name="connsiteX203" fmla="*/ 2486338 w 11269336"/>
              <a:gd name="connsiteY203" fmla="*/ 2035862 h 2323145"/>
              <a:gd name="connsiteX204" fmla="*/ 2478186 w 11269336"/>
              <a:gd name="connsiteY204" fmla="*/ 2036953 h 2323145"/>
              <a:gd name="connsiteX205" fmla="*/ 2477950 w 11269336"/>
              <a:gd name="connsiteY205" fmla="*/ 2036715 h 2323145"/>
              <a:gd name="connsiteX206" fmla="*/ 2470381 w 11269336"/>
              <a:gd name="connsiteY206" fmla="*/ 2038256 h 2323145"/>
              <a:gd name="connsiteX207" fmla="*/ 2433781 w 11269336"/>
              <a:gd name="connsiteY207" fmla="*/ 2049140 h 2323145"/>
              <a:gd name="connsiteX208" fmla="*/ 2381172 w 11269336"/>
              <a:gd name="connsiteY208" fmla="*/ 2030645 h 2323145"/>
              <a:gd name="connsiteX209" fmla="*/ 2360198 w 11269336"/>
              <a:gd name="connsiteY209" fmla="*/ 2029059 h 2323145"/>
              <a:gd name="connsiteX210" fmla="*/ 2348815 w 11269336"/>
              <a:gd name="connsiteY210" fmla="*/ 2026798 h 2323145"/>
              <a:gd name="connsiteX211" fmla="*/ 2347988 w 11269336"/>
              <a:gd name="connsiteY211" fmla="*/ 2025745 h 2323145"/>
              <a:gd name="connsiteX212" fmla="*/ 2312920 w 11269336"/>
              <a:gd name="connsiteY212" fmla="*/ 2036311 h 2323145"/>
              <a:gd name="connsiteX213" fmla="*/ 2307986 w 11269336"/>
              <a:gd name="connsiteY213" fmla="*/ 2035583 h 2323145"/>
              <a:gd name="connsiteX214" fmla="*/ 2285481 w 11269336"/>
              <a:gd name="connsiteY214" fmla="*/ 2045197 h 2323145"/>
              <a:gd name="connsiteX215" fmla="*/ 2273666 w 11269336"/>
              <a:gd name="connsiteY215" fmla="*/ 2048710 h 2323145"/>
              <a:gd name="connsiteX216" fmla="*/ 2270719 w 11269336"/>
              <a:gd name="connsiteY216" fmla="*/ 2052702 h 2323145"/>
              <a:gd name="connsiteX217" fmla="*/ 2253080 w 11269336"/>
              <a:gd name="connsiteY217" fmla="*/ 2056363 h 2323145"/>
              <a:gd name="connsiteX218" fmla="*/ 2250906 w 11269336"/>
              <a:gd name="connsiteY218" fmla="*/ 2055654 h 2323145"/>
              <a:gd name="connsiteX219" fmla="*/ 2236905 w 11269336"/>
              <a:gd name="connsiteY219" fmla="*/ 2062882 h 2323145"/>
              <a:gd name="connsiteX220" fmla="*/ 2225830 w 11269336"/>
              <a:gd name="connsiteY220" fmla="*/ 2074027 h 2323145"/>
              <a:gd name="connsiteX221" fmla="*/ 2073776 w 11269336"/>
              <a:gd name="connsiteY221" fmla="*/ 2089244 h 2323145"/>
              <a:gd name="connsiteX222" fmla="*/ 1948256 w 11269336"/>
              <a:gd name="connsiteY222" fmla="*/ 2146616 h 2323145"/>
              <a:gd name="connsiteX223" fmla="*/ 1865582 w 11269336"/>
              <a:gd name="connsiteY223" fmla="*/ 2153738 h 2323145"/>
              <a:gd name="connsiteX224" fmla="*/ 1835210 w 11269336"/>
              <a:gd name="connsiteY224" fmla="*/ 2134244 h 2323145"/>
              <a:gd name="connsiteX225" fmla="*/ 1632661 w 11269336"/>
              <a:gd name="connsiteY225" fmla="*/ 2173882 h 2323145"/>
              <a:gd name="connsiteX226" fmla="*/ 1579590 w 11269336"/>
              <a:gd name="connsiteY226" fmla="*/ 2173680 h 2323145"/>
              <a:gd name="connsiteX227" fmla="*/ 1535601 w 11269336"/>
              <a:gd name="connsiteY227" fmla="*/ 2194590 h 2323145"/>
              <a:gd name="connsiteX228" fmla="*/ 1515594 w 11269336"/>
              <a:gd name="connsiteY228" fmla="*/ 2189622 h 2323145"/>
              <a:gd name="connsiteX229" fmla="*/ 1512113 w 11269336"/>
              <a:gd name="connsiteY229" fmla="*/ 2188534 h 2323145"/>
              <a:gd name="connsiteX230" fmla="*/ 1498838 w 11269336"/>
              <a:gd name="connsiteY230" fmla="*/ 2189213 h 2323145"/>
              <a:gd name="connsiteX231" fmla="*/ 1494279 w 11269336"/>
              <a:gd name="connsiteY231" fmla="*/ 2183112 h 2323145"/>
              <a:gd name="connsiteX232" fmla="*/ 1473714 w 11269336"/>
              <a:gd name="connsiteY232" fmla="*/ 2179625 h 2323145"/>
              <a:gd name="connsiteX233" fmla="*/ 1449503 w 11269336"/>
              <a:gd name="connsiteY233" fmla="*/ 2182633 h 2323145"/>
              <a:gd name="connsiteX234" fmla="*/ 1266687 w 11269336"/>
              <a:gd name="connsiteY234" fmla="*/ 2212688 h 2323145"/>
              <a:gd name="connsiteX235" fmla="*/ 1239614 w 11269336"/>
              <a:gd name="connsiteY235" fmla="*/ 2209727 h 2323145"/>
              <a:gd name="connsiteX236" fmla="*/ 1202436 w 11269336"/>
              <a:gd name="connsiteY236" fmla="*/ 2209817 h 2323145"/>
              <a:gd name="connsiteX237" fmla="*/ 1136097 w 11269336"/>
              <a:gd name="connsiteY237" fmla="*/ 2205112 h 2323145"/>
              <a:gd name="connsiteX238" fmla="*/ 988232 w 11269336"/>
              <a:gd name="connsiteY238" fmla="*/ 2235635 h 2323145"/>
              <a:gd name="connsiteX239" fmla="*/ 981959 w 11269336"/>
              <a:gd name="connsiteY239" fmla="*/ 2231607 h 2323145"/>
              <a:gd name="connsiteX240" fmla="*/ 938600 w 11269336"/>
              <a:gd name="connsiteY240" fmla="*/ 2238113 h 2323145"/>
              <a:gd name="connsiteX241" fmla="*/ 791788 w 11269336"/>
              <a:gd name="connsiteY241" fmla="*/ 2293224 h 2323145"/>
              <a:gd name="connsiteX242" fmla="*/ 706914 w 11269336"/>
              <a:gd name="connsiteY242" fmla="*/ 2305046 h 2323145"/>
              <a:gd name="connsiteX243" fmla="*/ 675971 w 11269336"/>
              <a:gd name="connsiteY243" fmla="*/ 2304030 h 2323145"/>
              <a:gd name="connsiteX244" fmla="*/ 624180 w 11269336"/>
              <a:gd name="connsiteY244" fmla="*/ 2302650 h 2323145"/>
              <a:gd name="connsiteX245" fmla="*/ 583453 w 11269336"/>
              <a:gd name="connsiteY245" fmla="*/ 2288788 h 2323145"/>
              <a:gd name="connsiteX246" fmla="*/ 540946 w 11269336"/>
              <a:gd name="connsiteY246" fmla="*/ 2292721 h 2323145"/>
              <a:gd name="connsiteX247" fmla="*/ 533680 w 11269336"/>
              <a:gd name="connsiteY247" fmla="*/ 2310233 h 2323145"/>
              <a:gd name="connsiteX248" fmla="*/ 487366 w 11269336"/>
              <a:gd name="connsiteY248" fmla="*/ 2309053 h 2323145"/>
              <a:gd name="connsiteX249" fmla="*/ 416820 w 11269336"/>
              <a:gd name="connsiteY249" fmla="*/ 2305443 h 2323145"/>
              <a:gd name="connsiteX250" fmla="*/ 376805 w 11269336"/>
              <a:gd name="connsiteY250" fmla="*/ 2307647 h 2323145"/>
              <a:gd name="connsiteX251" fmla="*/ 266777 w 11269336"/>
              <a:gd name="connsiteY251" fmla="*/ 2309012 h 2323145"/>
              <a:gd name="connsiteX252" fmla="*/ 156013 w 11269336"/>
              <a:gd name="connsiteY252" fmla="*/ 2306832 h 2323145"/>
              <a:gd name="connsiteX253" fmla="*/ 87258 w 11269336"/>
              <a:gd name="connsiteY253" fmla="*/ 2285511 h 2323145"/>
              <a:gd name="connsiteX254" fmla="*/ 23798 w 11269336"/>
              <a:gd name="connsiteY254" fmla="*/ 2281822 h 2323145"/>
              <a:gd name="connsiteX255" fmla="*/ 0 w 11269336"/>
              <a:gd name="connsiteY255" fmla="*/ 2285369 h 2323145"/>
              <a:gd name="connsiteX256" fmla="*/ 0 w 11269336"/>
              <a:gd name="connsiteY256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59937 w 11269336"/>
              <a:gd name="connsiteY144" fmla="*/ 2195182 h 2323145"/>
              <a:gd name="connsiteX145" fmla="*/ 4405765 w 11269336"/>
              <a:gd name="connsiteY145" fmla="*/ 2199902 h 2323145"/>
              <a:gd name="connsiteX146" fmla="*/ 4401354 w 11269336"/>
              <a:gd name="connsiteY146" fmla="*/ 2194745 h 2323145"/>
              <a:gd name="connsiteX147" fmla="*/ 4366646 w 11269336"/>
              <a:gd name="connsiteY147" fmla="*/ 2198564 h 2323145"/>
              <a:gd name="connsiteX148" fmla="*/ 4354009 w 11269336"/>
              <a:gd name="connsiteY148" fmla="*/ 2204984 h 2323145"/>
              <a:gd name="connsiteX149" fmla="*/ 4348284 w 11269336"/>
              <a:gd name="connsiteY149" fmla="*/ 2205270 h 2323145"/>
              <a:gd name="connsiteX150" fmla="*/ 4333906 w 11269336"/>
              <a:gd name="connsiteY150" fmla="*/ 2205251 h 2323145"/>
              <a:gd name="connsiteX151" fmla="*/ 4308819 w 11269336"/>
              <a:gd name="connsiteY151" fmla="*/ 2203822 h 2323145"/>
              <a:gd name="connsiteX152" fmla="*/ 4301210 w 11269336"/>
              <a:gd name="connsiteY152" fmla="*/ 2204456 h 2323145"/>
              <a:gd name="connsiteX153" fmla="*/ 4283095 w 11269336"/>
              <a:gd name="connsiteY153" fmla="*/ 2198177 h 2323145"/>
              <a:gd name="connsiteX154" fmla="*/ 4250119 w 11269336"/>
              <a:gd name="connsiteY154" fmla="*/ 2196342 h 2323145"/>
              <a:gd name="connsiteX155" fmla="*/ 4189203 w 11269336"/>
              <a:gd name="connsiteY155" fmla="*/ 2178994 h 2323145"/>
              <a:gd name="connsiteX156" fmla="*/ 4154035 w 11269336"/>
              <a:gd name="connsiteY156" fmla="*/ 2171950 h 2323145"/>
              <a:gd name="connsiteX157" fmla="*/ 4129569 w 11269336"/>
              <a:gd name="connsiteY157" fmla="*/ 2163850 h 2323145"/>
              <a:gd name="connsiteX158" fmla="*/ 4061250 w 11269336"/>
              <a:gd name="connsiteY158" fmla="*/ 2159236 h 2323145"/>
              <a:gd name="connsiteX159" fmla="*/ 3945480 w 11269336"/>
              <a:gd name="connsiteY159" fmla="*/ 2158279 h 2323145"/>
              <a:gd name="connsiteX160" fmla="*/ 3921468 w 11269336"/>
              <a:gd name="connsiteY160" fmla="*/ 2156588 h 2323145"/>
              <a:gd name="connsiteX161" fmla="*/ 3903348 w 11269336"/>
              <a:gd name="connsiteY161" fmla="*/ 2149220 h 2323145"/>
              <a:gd name="connsiteX162" fmla="*/ 3901342 w 11269336"/>
              <a:gd name="connsiteY162" fmla="*/ 2142355 h 2323145"/>
              <a:gd name="connsiteX163" fmla="*/ 3888539 w 11269336"/>
              <a:gd name="connsiteY163" fmla="*/ 2140476 h 2323145"/>
              <a:gd name="connsiteX164" fmla="*/ 3885662 w 11269336"/>
              <a:gd name="connsiteY164" fmla="*/ 2138740 h 2323145"/>
              <a:gd name="connsiteX165" fmla="*/ 3868627 w 11269336"/>
              <a:gd name="connsiteY165" fmla="*/ 2130023 h 2323145"/>
              <a:gd name="connsiteX166" fmla="*/ 3819177 w 11269336"/>
              <a:gd name="connsiteY166" fmla="*/ 2142111 h 2323145"/>
              <a:gd name="connsiteX167" fmla="*/ 3769100 w 11269336"/>
              <a:gd name="connsiteY167" fmla="*/ 2131731 h 2323145"/>
              <a:gd name="connsiteX168" fmla="*/ 3562752 w 11269336"/>
              <a:gd name="connsiteY168" fmla="*/ 2131785 h 2323145"/>
              <a:gd name="connsiteX169" fmla="*/ 3541402 w 11269336"/>
              <a:gd name="connsiteY169" fmla="*/ 2106821 h 2323145"/>
              <a:gd name="connsiteX170" fmla="*/ 3365341 w 11269336"/>
              <a:gd name="connsiteY170" fmla="*/ 2077638 h 2323145"/>
              <a:gd name="connsiteX171" fmla="*/ 3170922 w 11269336"/>
              <a:gd name="connsiteY171" fmla="*/ 2115957 h 2323145"/>
              <a:gd name="connsiteX172" fmla="*/ 3156256 w 11269336"/>
              <a:gd name="connsiteY172" fmla="*/ 2124773 h 2323145"/>
              <a:gd name="connsiteX173" fmla="*/ 3140298 w 11269336"/>
              <a:gd name="connsiteY173" fmla="*/ 2129182 h 2323145"/>
              <a:gd name="connsiteX174" fmla="*/ 3138514 w 11269336"/>
              <a:gd name="connsiteY174" fmla="*/ 2128069 h 2323145"/>
              <a:gd name="connsiteX175" fmla="*/ 3120467 w 11269336"/>
              <a:gd name="connsiteY175" fmla="*/ 2128281 h 2323145"/>
              <a:gd name="connsiteX176" fmla="*/ 3116175 w 11269336"/>
              <a:gd name="connsiteY176" fmla="*/ 2131633 h 2323145"/>
              <a:gd name="connsiteX177" fmla="*/ 3103685 w 11269336"/>
              <a:gd name="connsiteY177" fmla="*/ 2132814 h 2323145"/>
              <a:gd name="connsiteX178" fmla="*/ 3078794 w 11269336"/>
              <a:gd name="connsiteY178" fmla="*/ 2137935 h 2323145"/>
              <a:gd name="connsiteX179" fmla="*/ 3074407 w 11269336"/>
              <a:gd name="connsiteY179" fmla="*/ 2136274 h 2323145"/>
              <a:gd name="connsiteX180" fmla="*/ 3037285 w 11269336"/>
              <a:gd name="connsiteY180" fmla="*/ 2139919 h 2323145"/>
              <a:gd name="connsiteX181" fmla="*/ 3036901 w 11269336"/>
              <a:gd name="connsiteY181" fmla="*/ 2138726 h 2323145"/>
              <a:gd name="connsiteX182" fmla="*/ 3026996 w 11269336"/>
              <a:gd name="connsiteY182" fmla="*/ 2134322 h 2323145"/>
              <a:gd name="connsiteX183" fmla="*/ 3007772 w 11269336"/>
              <a:gd name="connsiteY183" fmla="*/ 2128742 h 2323145"/>
              <a:gd name="connsiteX184" fmla="*/ 2965030 w 11269336"/>
              <a:gd name="connsiteY184" fmla="*/ 2100494 h 2323145"/>
              <a:gd name="connsiteX185" fmla="*/ 2926342 w 11269336"/>
              <a:gd name="connsiteY185" fmla="*/ 2104155 h 2323145"/>
              <a:gd name="connsiteX186" fmla="*/ 2918608 w 11269336"/>
              <a:gd name="connsiteY186" fmla="*/ 2104215 h 2323145"/>
              <a:gd name="connsiteX187" fmla="*/ 2918475 w 11269336"/>
              <a:gd name="connsiteY187" fmla="*/ 2103937 h 2323145"/>
              <a:gd name="connsiteX188" fmla="*/ 2910360 w 11269336"/>
              <a:gd name="connsiteY188" fmla="*/ 2103444 h 2323145"/>
              <a:gd name="connsiteX189" fmla="*/ 2904507 w 11269336"/>
              <a:gd name="connsiteY189" fmla="*/ 2104326 h 2323145"/>
              <a:gd name="connsiteX190" fmla="*/ 2889503 w 11269336"/>
              <a:gd name="connsiteY190" fmla="*/ 2104443 h 2323145"/>
              <a:gd name="connsiteX191" fmla="*/ 2884480 w 11269336"/>
              <a:gd name="connsiteY191" fmla="*/ 2102626 h 2323145"/>
              <a:gd name="connsiteX192" fmla="*/ 2882689 w 11269336"/>
              <a:gd name="connsiteY192" fmla="*/ 2099228 h 2323145"/>
              <a:gd name="connsiteX193" fmla="*/ 2881291 w 11269336"/>
              <a:gd name="connsiteY193" fmla="*/ 2099618 h 2323145"/>
              <a:gd name="connsiteX194" fmla="*/ 2853979 w 11269336"/>
              <a:gd name="connsiteY194" fmla="*/ 2090388 h 2323145"/>
              <a:gd name="connsiteX195" fmla="*/ 2791790 w 11269336"/>
              <a:gd name="connsiteY195" fmla="*/ 2080332 h 2323145"/>
              <a:gd name="connsiteX196" fmla="*/ 2755844 w 11269336"/>
              <a:gd name="connsiteY196" fmla="*/ 2078874 h 2323145"/>
              <a:gd name="connsiteX197" fmla="*/ 2657742 w 11269336"/>
              <a:gd name="connsiteY197" fmla="*/ 2070179 h 2323145"/>
              <a:gd name="connsiteX198" fmla="*/ 2559549 w 11269336"/>
              <a:gd name="connsiteY198" fmla="*/ 2057873 h 2323145"/>
              <a:gd name="connsiteX199" fmla="*/ 2512054 w 11269336"/>
              <a:gd name="connsiteY199" fmla="*/ 2031671 h 2323145"/>
              <a:gd name="connsiteX200" fmla="*/ 2506437 w 11269336"/>
              <a:gd name="connsiteY200" fmla="*/ 2030918 h 2323145"/>
              <a:gd name="connsiteX201" fmla="*/ 2491752 w 11269336"/>
              <a:gd name="connsiteY201" fmla="*/ 2033906 h 2323145"/>
              <a:gd name="connsiteX202" fmla="*/ 2486338 w 11269336"/>
              <a:gd name="connsiteY202" fmla="*/ 2035862 h 2323145"/>
              <a:gd name="connsiteX203" fmla="*/ 2478186 w 11269336"/>
              <a:gd name="connsiteY203" fmla="*/ 2036953 h 2323145"/>
              <a:gd name="connsiteX204" fmla="*/ 2477950 w 11269336"/>
              <a:gd name="connsiteY204" fmla="*/ 2036715 h 2323145"/>
              <a:gd name="connsiteX205" fmla="*/ 2470381 w 11269336"/>
              <a:gd name="connsiteY205" fmla="*/ 2038256 h 2323145"/>
              <a:gd name="connsiteX206" fmla="*/ 2433781 w 11269336"/>
              <a:gd name="connsiteY206" fmla="*/ 2049140 h 2323145"/>
              <a:gd name="connsiteX207" fmla="*/ 2381172 w 11269336"/>
              <a:gd name="connsiteY207" fmla="*/ 2030645 h 2323145"/>
              <a:gd name="connsiteX208" fmla="*/ 2360198 w 11269336"/>
              <a:gd name="connsiteY208" fmla="*/ 2029059 h 2323145"/>
              <a:gd name="connsiteX209" fmla="*/ 2348815 w 11269336"/>
              <a:gd name="connsiteY209" fmla="*/ 2026798 h 2323145"/>
              <a:gd name="connsiteX210" fmla="*/ 2347988 w 11269336"/>
              <a:gd name="connsiteY210" fmla="*/ 2025745 h 2323145"/>
              <a:gd name="connsiteX211" fmla="*/ 2312920 w 11269336"/>
              <a:gd name="connsiteY211" fmla="*/ 2036311 h 2323145"/>
              <a:gd name="connsiteX212" fmla="*/ 2307986 w 11269336"/>
              <a:gd name="connsiteY212" fmla="*/ 2035583 h 2323145"/>
              <a:gd name="connsiteX213" fmla="*/ 2285481 w 11269336"/>
              <a:gd name="connsiteY213" fmla="*/ 2045197 h 2323145"/>
              <a:gd name="connsiteX214" fmla="*/ 2273666 w 11269336"/>
              <a:gd name="connsiteY214" fmla="*/ 2048710 h 2323145"/>
              <a:gd name="connsiteX215" fmla="*/ 2270719 w 11269336"/>
              <a:gd name="connsiteY215" fmla="*/ 2052702 h 2323145"/>
              <a:gd name="connsiteX216" fmla="*/ 2253080 w 11269336"/>
              <a:gd name="connsiteY216" fmla="*/ 2056363 h 2323145"/>
              <a:gd name="connsiteX217" fmla="*/ 2250906 w 11269336"/>
              <a:gd name="connsiteY217" fmla="*/ 2055654 h 2323145"/>
              <a:gd name="connsiteX218" fmla="*/ 2236905 w 11269336"/>
              <a:gd name="connsiteY218" fmla="*/ 2062882 h 2323145"/>
              <a:gd name="connsiteX219" fmla="*/ 2225830 w 11269336"/>
              <a:gd name="connsiteY219" fmla="*/ 2074027 h 2323145"/>
              <a:gd name="connsiteX220" fmla="*/ 2073776 w 11269336"/>
              <a:gd name="connsiteY220" fmla="*/ 2089244 h 2323145"/>
              <a:gd name="connsiteX221" fmla="*/ 1948256 w 11269336"/>
              <a:gd name="connsiteY221" fmla="*/ 2146616 h 2323145"/>
              <a:gd name="connsiteX222" fmla="*/ 1865582 w 11269336"/>
              <a:gd name="connsiteY222" fmla="*/ 2153738 h 2323145"/>
              <a:gd name="connsiteX223" fmla="*/ 1835210 w 11269336"/>
              <a:gd name="connsiteY223" fmla="*/ 2134244 h 2323145"/>
              <a:gd name="connsiteX224" fmla="*/ 1632661 w 11269336"/>
              <a:gd name="connsiteY224" fmla="*/ 2173882 h 2323145"/>
              <a:gd name="connsiteX225" fmla="*/ 1579590 w 11269336"/>
              <a:gd name="connsiteY225" fmla="*/ 2173680 h 2323145"/>
              <a:gd name="connsiteX226" fmla="*/ 1535601 w 11269336"/>
              <a:gd name="connsiteY226" fmla="*/ 2194590 h 2323145"/>
              <a:gd name="connsiteX227" fmla="*/ 1515594 w 11269336"/>
              <a:gd name="connsiteY227" fmla="*/ 2189622 h 2323145"/>
              <a:gd name="connsiteX228" fmla="*/ 1512113 w 11269336"/>
              <a:gd name="connsiteY228" fmla="*/ 2188534 h 2323145"/>
              <a:gd name="connsiteX229" fmla="*/ 1498838 w 11269336"/>
              <a:gd name="connsiteY229" fmla="*/ 2189213 h 2323145"/>
              <a:gd name="connsiteX230" fmla="*/ 1494279 w 11269336"/>
              <a:gd name="connsiteY230" fmla="*/ 2183112 h 2323145"/>
              <a:gd name="connsiteX231" fmla="*/ 1473714 w 11269336"/>
              <a:gd name="connsiteY231" fmla="*/ 2179625 h 2323145"/>
              <a:gd name="connsiteX232" fmla="*/ 1449503 w 11269336"/>
              <a:gd name="connsiteY232" fmla="*/ 2182633 h 2323145"/>
              <a:gd name="connsiteX233" fmla="*/ 1266687 w 11269336"/>
              <a:gd name="connsiteY233" fmla="*/ 2212688 h 2323145"/>
              <a:gd name="connsiteX234" fmla="*/ 1239614 w 11269336"/>
              <a:gd name="connsiteY234" fmla="*/ 2209727 h 2323145"/>
              <a:gd name="connsiteX235" fmla="*/ 1202436 w 11269336"/>
              <a:gd name="connsiteY235" fmla="*/ 2209817 h 2323145"/>
              <a:gd name="connsiteX236" fmla="*/ 1136097 w 11269336"/>
              <a:gd name="connsiteY236" fmla="*/ 2205112 h 2323145"/>
              <a:gd name="connsiteX237" fmla="*/ 988232 w 11269336"/>
              <a:gd name="connsiteY237" fmla="*/ 2235635 h 2323145"/>
              <a:gd name="connsiteX238" fmla="*/ 981959 w 11269336"/>
              <a:gd name="connsiteY238" fmla="*/ 2231607 h 2323145"/>
              <a:gd name="connsiteX239" fmla="*/ 938600 w 11269336"/>
              <a:gd name="connsiteY239" fmla="*/ 2238113 h 2323145"/>
              <a:gd name="connsiteX240" fmla="*/ 791788 w 11269336"/>
              <a:gd name="connsiteY240" fmla="*/ 2293224 h 2323145"/>
              <a:gd name="connsiteX241" fmla="*/ 706914 w 11269336"/>
              <a:gd name="connsiteY241" fmla="*/ 2305046 h 2323145"/>
              <a:gd name="connsiteX242" fmla="*/ 675971 w 11269336"/>
              <a:gd name="connsiteY242" fmla="*/ 2304030 h 2323145"/>
              <a:gd name="connsiteX243" fmla="*/ 624180 w 11269336"/>
              <a:gd name="connsiteY243" fmla="*/ 2302650 h 2323145"/>
              <a:gd name="connsiteX244" fmla="*/ 583453 w 11269336"/>
              <a:gd name="connsiteY244" fmla="*/ 2288788 h 2323145"/>
              <a:gd name="connsiteX245" fmla="*/ 540946 w 11269336"/>
              <a:gd name="connsiteY245" fmla="*/ 2292721 h 2323145"/>
              <a:gd name="connsiteX246" fmla="*/ 533680 w 11269336"/>
              <a:gd name="connsiteY246" fmla="*/ 2310233 h 2323145"/>
              <a:gd name="connsiteX247" fmla="*/ 487366 w 11269336"/>
              <a:gd name="connsiteY247" fmla="*/ 2309053 h 2323145"/>
              <a:gd name="connsiteX248" fmla="*/ 416820 w 11269336"/>
              <a:gd name="connsiteY248" fmla="*/ 2305443 h 2323145"/>
              <a:gd name="connsiteX249" fmla="*/ 376805 w 11269336"/>
              <a:gd name="connsiteY249" fmla="*/ 2307647 h 2323145"/>
              <a:gd name="connsiteX250" fmla="*/ 266777 w 11269336"/>
              <a:gd name="connsiteY250" fmla="*/ 2309012 h 2323145"/>
              <a:gd name="connsiteX251" fmla="*/ 156013 w 11269336"/>
              <a:gd name="connsiteY251" fmla="*/ 2306832 h 2323145"/>
              <a:gd name="connsiteX252" fmla="*/ 87258 w 11269336"/>
              <a:gd name="connsiteY252" fmla="*/ 2285511 h 2323145"/>
              <a:gd name="connsiteX253" fmla="*/ 23798 w 11269336"/>
              <a:gd name="connsiteY253" fmla="*/ 2281822 h 2323145"/>
              <a:gd name="connsiteX254" fmla="*/ 0 w 11269336"/>
              <a:gd name="connsiteY254" fmla="*/ 2285369 h 2323145"/>
              <a:gd name="connsiteX255" fmla="*/ 0 w 11269336"/>
              <a:gd name="connsiteY25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05765 w 11269336"/>
              <a:gd name="connsiteY144" fmla="*/ 2199902 h 2323145"/>
              <a:gd name="connsiteX145" fmla="*/ 4401354 w 11269336"/>
              <a:gd name="connsiteY145" fmla="*/ 2194745 h 2323145"/>
              <a:gd name="connsiteX146" fmla="*/ 4366646 w 11269336"/>
              <a:gd name="connsiteY146" fmla="*/ 2198564 h 2323145"/>
              <a:gd name="connsiteX147" fmla="*/ 4354009 w 11269336"/>
              <a:gd name="connsiteY147" fmla="*/ 2204984 h 2323145"/>
              <a:gd name="connsiteX148" fmla="*/ 4348284 w 11269336"/>
              <a:gd name="connsiteY148" fmla="*/ 2205270 h 2323145"/>
              <a:gd name="connsiteX149" fmla="*/ 4333906 w 11269336"/>
              <a:gd name="connsiteY149" fmla="*/ 2205251 h 2323145"/>
              <a:gd name="connsiteX150" fmla="*/ 4308819 w 11269336"/>
              <a:gd name="connsiteY150" fmla="*/ 2203822 h 2323145"/>
              <a:gd name="connsiteX151" fmla="*/ 4301210 w 11269336"/>
              <a:gd name="connsiteY151" fmla="*/ 2204456 h 2323145"/>
              <a:gd name="connsiteX152" fmla="*/ 4283095 w 11269336"/>
              <a:gd name="connsiteY152" fmla="*/ 2198177 h 2323145"/>
              <a:gd name="connsiteX153" fmla="*/ 4250119 w 11269336"/>
              <a:gd name="connsiteY153" fmla="*/ 2196342 h 2323145"/>
              <a:gd name="connsiteX154" fmla="*/ 4189203 w 11269336"/>
              <a:gd name="connsiteY154" fmla="*/ 2178994 h 2323145"/>
              <a:gd name="connsiteX155" fmla="*/ 4154035 w 11269336"/>
              <a:gd name="connsiteY155" fmla="*/ 2171950 h 2323145"/>
              <a:gd name="connsiteX156" fmla="*/ 4129569 w 11269336"/>
              <a:gd name="connsiteY156" fmla="*/ 2163850 h 2323145"/>
              <a:gd name="connsiteX157" fmla="*/ 4061250 w 11269336"/>
              <a:gd name="connsiteY157" fmla="*/ 2159236 h 2323145"/>
              <a:gd name="connsiteX158" fmla="*/ 3945480 w 11269336"/>
              <a:gd name="connsiteY158" fmla="*/ 2158279 h 2323145"/>
              <a:gd name="connsiteX159" fmla="*/ 3921468 w 11269336"/>
              <a:gd name="connsiteY159" fmla="*/ 2156588 h 2323145"/>
              <a:gd name="connsiteX160" fmla="*/ 3903348 w 11269336"/>
              <a:gd name="connsiteY160" fmla="*/ 2149220 h 2323145"/>
              <a:gd name="connsiteX161" fmla="*/ 3901342 w 11269336"/>
              <a:gd name="connsiteY161" fmla="*/ 2142355 h 2323145"/>
              <a:gd name="connsiteX162" fmla="*/ 3888539 w 11269336"/>
              <a:gd name="connsiteY162" fmla="*/ 2140476 h 2323145"/>
              <a:gd name="connsiteX163" fmla="*/ 3885662 w 11269336"/>
              <a:gd name="connsiteY163" fmla="*/ 2138740 h 2323145"/>
              <a:gd name="connsiteX164" fmla="*/ 3868627 w 11269336"/>
              <a:gd name="connsiteY164" fmla="*/ 2130023 h 2323145"/>
              <a:gd name="connsiteX165" fmla="*/ 3819177 w 11269336"/>
              <a:gd name="connsiteY165" fmla="*/ 2142111 h 2323145"/>
              <a:gd name="connsiteX166" fmla="*/ 3769100 w 11269336"/>
              <a:gd name="connsiteY166" fmla="*/ 2131731 h 2323145"/>
              <a:gd name="connsiteX167" fmla="*/ 3562752 w 11269336"/>
              <a:gd name="connsiteY167" fmla="*/ 2131785 h 2323145"/>
              <a:gd name="connsiteX168" fmla="*/ 3541402 w 11269336"/>
              <a:gd name="connsiteY168" fmla="*/ 2106821 h 2323145"/>
              <a:gd name="connsiteX169" fmla="*/ 3365341 w 11269336"/>
              <a:gd name="connsiteY169" fmla="*/ 2077638 h 2323145"/>
              <a:gd name="connsiteX170" fmla="*/ 3170922 w 11269336"/>
              <a:gd name="connsiteY170" fmla="*/ 2115957 h 2323145"/>
              <a:gd name="connsiteX171" fmla="*/ 3156256 w 11269336"/>
              <a:gd name="connsiteY171" fmla="*/ 2124773 h 2323145"/>
              <a:gd name="connsiteX172" fmla="*/ 3140298 w 11269336"/>
              <a:gd name="connsiteY172" fmla="*/ 2129182 h 2323145"/>
              <a:gd name="connsiteX173" fmla="*/ 3138514 w 11269336"/>
              <a:gd name="connsiteY173" fmla="*/ 2128069 h 2323145"/>
              <a:gd name="connsiteX174" fmla="*/ 3120467 w 11269336"/>
              <a:gd name="connsiteY174" fmla="*/ 2128281 h 2323145"/>
              <a:gd name="connsiteX175" fmla="*/ 3116175 w 11269336"/>
              <a:gd name="connsiteY175" fmla="*/ 2131633 h 2323145"/>
              <a:gd name="connsiteX176" fmla="*/ 3103685 w 11269336"/>
              <a:gd name="connsiteY176" fmla="*/ 2132814 h 2323145"/>
              <a:gd name="connsiteX177" fmla="*/ 3078794 w 11269336"/>
              <a:gd name="connsiteY177" fmla="*/ 2137935 h 2323145"/>
              <a:gd name="connsiteX178" fmla="*/ 3074407 w 11269336"/>
              <a:gd name="connsiteY178" fmla="*/ 2136274 h 2323145"/>
              <a:gd name="connsiteX179" fmla="*/ 3037285 w 11269336"/>
              <a:gd name="connsiteY179" fmla="*/ 2139919 h 2323145"/>
              <a:gd name="connsiteX180" fmla="*/ 3036901 w 11269336"/>
              <a:gd name="connsiteY180" fmla="*/ 2138726 h 2323145"/>
              <a:gd name="connsiteX181" fmla="*/ 3026996 w 11269336"/>
              <a:gd name="connsiteY181" fmla="*/ 2134322 h 2323145"/>
              <a:gd name="connsiteX182" fmla="*/ 3007772 w 11269336"/>
              <a:gd name="connsiteY182" fmla="*/ 2128742 h 2323145"/>
              <a:gd name="connsiteX183" fmla="*/ 2965030 w 11269336"/>
              <a:gd name="connsiteY183" fmla="*/ 2100494 h 2323145"/>
              <a:gd name="connsiteX184" fmla="*/ 2926342 w 11269336"/>
              <a:gd name="connsiteY184" fmla="*/ 2104155 h 2323145"/>
              <a:gd name="connsiteX185" fmla="*/ 2918608 w 11269336"/>
              <a:gd name="connsiteY185" fmla="*/ 2104215 h 2323145"/>
              <a:gd name="connsiteX186" fmla="*/ 2918475 w 11269336"/>
              <a:gd name="connsiteY186" fmla="*/ 2103937 h 2323145"/>
              <a:gd name="connsiteX187" fmla="*/ 2910360 w 11269336"/>
              <a:gd name="connsiteY187" fmla="*/ 2103444 h 2323145"/>
              <a:gd name="connsiteX188" fmla="*/ 2904507 w 11269336"/>
              <a:gd name="connsiteY188" fmla="*/ 2104326 h 2323145"/>
              <a:gd name="connsiteX189" fmla="*/ 2889503 w 11269336"/>
              <a:gd name="connsiteY189" fmla="*/ 2104443 h 2323145"/>
              <a:gd name="connsiteX190" fmla="*/ 2884480 w 11269336"/>
              <a:gd name="connsiteY190" fmla="*/ 2102626 h 2323145"/>
              <a:gd name="connsiteX191" fmla="*/ 2882689 w 11269336"/>
              <a:gd name="connsiteY191" fmla="*/ 2099228 h 2323145"/>
              <a:gd name="connsiteX192" fmla="*/ 2881291 w 11269336"/>
              <a:gd name="connsiteY192" fmla="*/ 2099618 h 2323145"/>
              <a:gd name="connsiteX193" fmla="*/ 2853979 w 11269336"/>
              <a:gd name="connsiteY193" fmla="*/ 2090388 h 2323145"/>
              <a:gd name="connsiteX194" fmla="*/ 2791790 w 11269336"/>
              <a:gd name="connsiteY194" fmla="*/ 2080332 h 2323145"/>
              <a:gd name="connsiteX195" fmla="*/ 2755844 w 11269336"/>
              <a:gd name="connsiteY195" fmla="*/ 2078874 h 2323145"/>
              <a:gd name="connsiteX196" fmla="*/ 2657742 w 11269336"/>
              <a:gd name="connsiteY196" fmla="*/ 2070179 h 2323145"/>
              <a:gd name="connsiteX197" fmla="*/ 2559549 w 11269336"/>
              <a:gd name="connsiteY197" fmla="*/ 2057873 h 2323145"/>
              <a:gd name="connsiteX198" fmla="*/ 2512054 w 11269336"/>
              <a:gd name="connsiteY198" fmla="*/ 2031671 h 2323145"/>
              <a:gd name="connsiteX199" fmla="*/ 2506437 w 11269336"/>
              <a:gd name="connsiteY199" fmla="*/ 2030918 h 2323145"/>
              <a:gd name="connsiteX200" fmla="*/ 2491752 w 11269336"/>
              <a:gd name="connsiteY200" fmla="*/ 2033906 h 2323145"/>
              <a:gd name="connsiteX201" fmla="*/ 2486338 w 11269336"/>
              <a:gd name="connsiteY201" fmla="*/ 2035862 h 2323145"/>
              <a:gd name="connsiteX202" fmla="*/ 2478186 w 11269336"/>
              <a:gd name="connsiteY202" fmla="*/ 2036953 h 2323145"/>
              <a:gd name="connsiteX203" fmla="*/ 2477950 w 11269336"/>
              <a:gd name="connsiteY203" fmla="*/ 2036715 h 2323145"/>
              <a:gd name="connsiteX204" fmla="*/ 2470381 w 11269336"/>
              <a:gd name="connsiteY204" fmla="*/ 2038256 h 2323145"/>
              <a:gd name="connsiteX205" fmla="*/ 2433781 w 11269336"/>
              <a:gd name="connsiteY205" fmla="*/ 2049140 h 2323145"/>
              <a:gd name="connsiteX206" fmla="*/ 2381172 w 11269336"/>
              <a:gd name="connsiteY206" fmla="*/ 2030645 h 2323145"/>
              <a:gd name="connsiteX207" fmla="*/ 2360198 w 11269336"/>
              <a:gd name="connsiteY207" fmla="*/ 2029059 h 2323145"/>
              <a:gd name="connsiteX208" fmla="*/ 2348815 w 11269336"/>
              <a:gd name="connsiteY208" fmla="*/ 2026798 h 2323145"/>
              <a:gd name="connsiteX209" fmla="*/ 2347988 w 11269336"/>
              <a:gd name="connsiteY209" fmla="*/ 2025745 h 2323145"/>
              <a:gd name="connsiteX210" fmla="*/ 2312920 w 11269336"/>
              <a:gd name="connsiteY210" fmla="*/ 2036311 h 2323145"/>
              <a:gd name="connsiteX211" fmla="*/ 2307986 w 11269336"/>
              <a:gd name="connsiteY211" fmla="*/ 2035583 h 2323145"/>
              <a:gd name="connsiteX212" fmla="*/ 2285481 w 11269336"/>
              <a:gd name="connsiteY212" fmla="*/ 2045197 h 2323145"/>
              <a:gd name="connsiteX213" fmla="*/ 2273666 w 11269336"/>
              <a:gd name="connsiteY213" fmla="*/ 2048710 h 2323145"/>
              <a:gd name="connsiteX214" fmla="*/ 2270719 w 11269336"/>
              <a:gd name="connsiteY214" fmla="*/ 2052702 h 2323145"/>
              <a:gd name="connsiteX215" fmla="*/ 2253080 w 11269336"/>
              <a:gd name="connsiteY215" fmla="*/ 2056363 h 2323145"/>
              <a:gd name="connsiteX216" fmla="*/ 2250906 w 11269336"/>
              <a:gd name="connsiteY216" fmla="*/ 2055654 h 2323145"/>
              <a:gd name="connsiteX217" fmla="*/ 2236905 w 11269336"/>
              <a:gd name="connsiteY217" fmla="*/ 2062882 h 2323145"/>
              <a:gd name="connsiteX218" fmla="*/ 2225830 w 11269336"/>
              <a:gd name="connsiteY218" fmla="*/ 2074027 h 2323145"/>
              <a:gd name="connsiteX219" fmla="*/ 2073776 w 11269336"/>
              <a:gd name="connsiteY219" fmla="*/ 2089244 h 2323145"/>
              <a:gd name="connsiteX220" fmla="*/ 1948256 w 11269336"/>
              <a:gd name="connsiteY220" fmla="*/ 2146616 h 2323145"/>
              <a:gd name="connsiteX221" fmla="*/ 1865582 w 11269336"/>
              <a:gd name="connsiteY221" fmla="*/ 2153738 h 2323145"/>
              <a:gd name="connsiteX222" fmla="*/ 1835210 w 11269336"/>
              <a:gd name="connsiteY222" fmla="*/ 2134244 h 2323145"/>
              <a:gd name="connsiteX223" fmla="*/ 1632661 w 11269336"/>
              <a:gd name="connsiteY223" fmla="*/ 2173882 h 2323145"/>
              <a:gd name="connsiteX224" fmla="*/ 1579590 w 11269336"/>
              <a:gd name="connsiteY224" fmla="*/ 2173680 h 2323145"/>
              <a:gd name="connsiteX225" fmla="*/ 1535601 w 11269336"/>
              <a:gd name="connsiteY225" fmla="*/ 2194590 h 2323145"/>
              <a:gd name="connsiteX226" fmla="*/ 1515594 w 11269336"/>
              <a:gd name="connsiteY226" fmla="*/ 2189622 h 2323145"/>
              <a:gd name="connsiteX227" fmla="*/ 1512113 w 11269336"/>
              <a:gd name="connsiteY227" fmla="*/ 2188534 h 2323145"/>
              <a:gd name="connsiteX228" fmla="*/ 1498838 w 11269336"/>
              <a:gd name="connsiteY228" fmla="*/ 2189213 h 2323145"/>
              <a:gd name="connsiteX229" fmla="*/ 1494279 w 11269336"/>
              <a:gd name="connsiteY229" fmla="*/ 2183112 h 2323145"/>
              <a:gd name="connsiteX230" fmla="*/ 1473714 w 11269336"/>
              <a:gd name="connsiteY230" fmla="*/ 2179625 h 2323145"/>
              <a:gd name="connsiteX231" fmla="*/ 1449503 w 11269336"/>
              <a:gd name="connsiteY231" fmla="*/ 2182633 h 2323145"/>
              <a:gd name="connsiteX232" fmla="*/ 1266687 w 11269336"/>
              <a:gd name="connsiteY232" fmla="*/ 2212688 h 2323145"/>
              <a:gd name="connsiteX233" fmla="*/ 1239614 w 11269336"/>
              <a:gd name="connsiteY233" fmla="*/ 2209727 h 2323145"/>
              <a:gd name="connsiteX234" fmla="*/ 1202436 w 11269336"/>
              <a:gd name="connsiteY234" fmla="*/ 2209817 h 2323145"/>
              <a:gd name="connsiteX235" fmla="*/ 1136097 w 11269336"/>
              <a:gd name="connsiteY235" fmla="*/ 2205112 h 2323145"/>
              <a:gd name="connsiteX236" fmla="*/ 988232 w 11269336"/>
              <a:gd name="connsiteY236" fmla="*/ 2235635 h 2323145"/>
              <a:gd name="connsiteX237" fmla="*/ 981959 w 11269336"/>
              <a:gd name="connsiteY237" fmla="*/ 2231607 h 2323145"/>
              <a:gd name="connsiteX238" fmla="*/ 938600 w 11269336"/>
              <a:gd name="connsiteY238" fmla="*/ 2238113 h 2323145"/>
              <a:gd name="connsiteX239" fmla="*/ 791788 w 11269336"/>
              <a:gd name="connsiteY239" fmla="*/ 2293224 h 2323145"/>
              <a:gd name="connsiteX240" fmla="*/ 706914 w 11269336"/>
              <a:gd name="connsiteY240" fmla="*/ 2305046 h 2323145"/>
              <a:gd name="connsiteX241" fmla="*/ 675971 w 11269336"/>
              <a:gd name="connsiteY241" fmla="*/ 2304030 h 2323145"/>
              <a:gd name="connsiteX242" fmla="*/ 624180 w 11269336"/>
              <a:gd name="connsiteY242" fmla="*/ 2302650 h 2323145"/>
              <a:gd name="connsiteX243" fmla="*/ 583453 w 11269336"/>
              <a:gd name="connsiteY243" fmla="*/ 2288788 h 2323145"/>
              <a:gd name="connsiteX244" fmla="*/ 540946 w 11269336"/>
              <a:gd name="connsiteY244" fmla="*/ 2292721 h 2323145"/>
              <a:gd name="connsiteX245" fmla="*/ 533680 w 11269336"/>
              <a:gd name="connsiteY245" fmla="*/ 2310233 h 2323145"/>
              <a:gd name="connsiteX246" fmla="*/ 487366 w 11269336"/>
              <a:gd name="connsiteY246" fmla="*/ 2309053 h 2323145"/>
              <a:gd name="connsiteX247" fmla="*/ 416820 w 11269336"/>
              <a:gd name="connsiteY247" fmla="*/ 2305443 h 2323145"/>
              <a:gd name="connsiteX248" fmla="*/ 376805 w 11269336"/>
              <a:gd name="connsiteY248" fmla="*/ 2307647 h 2323145"/>
              <a:gd name="connsiteX249" fmla="*/ 266777 w 11269336"/>
              <a:gd name="connsiteY249" fmla="*/ 2309012 h 2323145"/>
              <a:gd name="connsiteX250" fmla="*/ 156013 w 11269336"/>
              <a:gd name="connsiteY250" fmla="*/ 2306832 h 2323145"/>
              <a:gd name="connsiteX251" fmla="*/ 87258 w 11269336"/>
              <a:gd name="connsiteY251" fmla="*/ 2285511 h 2323145"/>
              <a:gd name="connsiteX252" fmla="*/ 23798 w 11269336"/>
              <a:gd name="connsiteY252" fmla="*/ 2281822 h 2323145"/>
              <a:gd name="connsiteX253" fmla="*/ 0 w 11269336"/>
              <a:gd name="connsiteY253" fmla="*/ 2285369 h 2323145"/>
              <a:gd name="connsiteX254" fmla="*/ 0 w 11269336"/>
              <a:gd name="connsiteY254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67257 w 11269336"/>
              <a:gd name="connsiteY142" fmla="*/ 2196121 h 2323145"/>
              <a:gd name="connsiteX143" fmla="*/ 4405765 w 11269336"/>
              <a:gd name="connsiteY143" fmla="*/ 2199902 h 2323145"/>
              <a:gd name="connsiteX144" fmla="*/ 4401354 w 11269336"/>
              <a:gd name="connsiteY144" fmla="*/ 2194745 h 2323145"/>
              <a:gd name="connsiteX145" fmla="*/ 4366646 w 11269336"/>
              <a:gd name="connsiteY145" fmla="*/ 2198564 h 2323145"/>
              <a:gd name="connsiteX146" fmla="*/ 4354009 w 11269336"/>
              <a:gd name="connsiteY146" fmla="*/ 2204984 h 2323145"/>
              <a:gd name="connsiteX147" fmla="*/ 4348284 w 11269336"/>
              <a:gd name="connsiteY147" fmla="*/ 2205270 h 2323145"/>
              <a:gd name="connsiteX148" fmla="*/ 4333906 w 11269336"/>
              <a:gd name="connsiteY148" fmla="*/ 2205251 h 2323145"/>
              <a:gd name="connsiteX149" fmla="*/ 4308819 w 11269336"/>
              <a:gd name="connsiteY149" fmla="*/ 2203822 h 2323145"/>
              <a:gd name="connsiteX150" fmla="*/ 4301210 w 11269336"/>
              <a:gd name="connsiteY150" fmla="*/ 2204456 h 2323145"/>
              <a:gd name="connsiteX151" fmla="*/ 4283095 w 11269336"/>
              <a:gd name="connsiteY151" fmla="*/ 2198177 h 2323145"/>
              <a:gd name="connsiteX152" fmla="*/ 4250119 w 11269336"/>
              <a:gd name="connsiteY152" fmla="*/ 2196342 h 2323145"/>
              <a:gd name="connsiteX153" fmla="*/ 4189203 w 11269336"/>
              <a:gd name="connsiteY153" fmla="*/ 2178994 h 2323145"/>
              <a:gd name="connsiteX154" fmla="*/ 4154035 w 11269336"/>
              <a:gd name="connsiteY154" fmla="*/ 2171950 h 2323145"/>
              <a:gd name="connsiteX155" fmla="*/ 4129569 w 11269336"/>
              <a:gd name="connsiteY155" fmla="*/ 2163850 h 2323145"/>
              <a:gd name="connsiteX156" fmla="*/ 4061250 w 11269336"/>
              <a:gd name="connsiteY156" fmla="*/ 2159236 h 2323145"/>
              <a:gd name="connsiteX157" fmla="*/ 3945480 w 11269336"/>
              <a:gd name="connsiteY157" fmla="*/ 2158279 h 2323145"/>
              <a:gd name="connsiteX158" fmla="*/ 3921468 w 11269336"/>
              <a:gd name="connsiteY158" fmla="*/ 2156588 h 2323145"/>
              <a:gd name="connsiteX159" fmla="*/ 3903348 w 11269336"/>
              <a:gd name="connsiteY159" fmla="*/ 2149220 h 2323145"/>
              <a:gd name="connsiteX160" fmla="*/ 3901342 w 11269336"/>
              <a:gd name="connsiteY160" fmla="*/ 2142355 h 2323145"/>
              <a:gd name="connsiteX161" fmla="*/ 3888539 w 11269336"/>
              <a:gd name="connsiteY161" fmla="*/ 2140476 h 2323145"/>
              <a:gd name="connsiteX162" fmla="*/ 3885662 w 11269336"/>
              <a:gd name="connsiteY162" fmla="*/ 2138740 h 2323145"/>
              <a:gd name="connsiteX163" fmla="*/ 3868627 w 11269336"/>
              <a:gd name="connsiteY163" fmla="*/ 2130023 h 2323145"/>
              <a:gd name="connsiteX164" fmla="*/ 3819177 w 11269336"/>
              <a:gd name="connsiteY164" fmla="*/ 2142111 h 2323145"/>
              <a:gd name="connsiteX165" fmla="*/ 3769100 w 11269336"/>
              <a:gd name="connsiteY165" fmla="*/ 2131731 h 2323145"/>
              <a:gd name="connsiteX166" fmla="*/ 3562752 w 11269336"/>
              <a:gd name="connsiteY166" fmla="*/ 2131785 h 2323145"/>
              <a:gd name="connsiteX167" fmla="*/ 3541402 w 11269336"/>
              <a:gd name="connsiteY167" fmla="*/ 2106821 h 2323145"/>
              <a:gd name="connsiteX168" fmla="*/ 3365341 w 11269336"/>
              <a:gd name="connsiteY168" fmla="*/ 2077638 h 2323145"/>
              <a:gd name="connsiteX169" fmla="*/ 3170922 w 11269336"/>
              <a:gd name="connsiteY169" fmla="*/ 2115957 h 2323145"/>
              <a:gd name="connsiteX170" fmla="*/ 3156256 w 11269336"/>
              <a:gd name="connsiteY170" fmla="*/ 2124773 h 2323145"/>
              <a:gd name="connsiteX171" fmla="*/ 3140298 w 11269336"/>
              <a:gd name="connsiteY171" fmla="*/ 2129182 h 2323145"/>
              <a:gd name="connsiteX172" fmla="*/ 3138514 w 11269336"/>
              <a:gd name="connsiteY172" fmla="*/ 2128069 h 2323145"/>
              <a:gd name="connsiteX173" fmla="*/ 3120467 w 11269336"/>
              <a:gd name="connsiteY173" fmla="*/ 2128281 h 2323145"/>
              <a:gd name="connsiteX174" fmla="*/ 3116175 w 11269336"/>
              <a:gd name="connsiteY174" fmla="*/ 2131633 h 2323145"/>
              <a:gd name="connsiteX175" fmla="*/ 3103685 w 11269336"/>
              <a:gd name="connsiteY175" fmla="*/ 2132814 h 2323145"/>
              <a:gd name="connsiteX176" fmla="*/ 3078794 w 11269336"/>
              <a:gd name="connsiteY176" fmla="*/ 2137935 h 2323145"/>
              <a:gd name="connsiteX177" fmla="*/ 3074407 w 11269336"/>
              <a:gd name="connsiteY177" fmla="*/ 2136274 h 2323145"/>
              <a:gd name="connsiteX178" fmla="*/ 3037285 w 11269336"/>
              <a:gd name="connsiteY178" fmla="*/ 2139919 h 2323145"/>
              <a:gd name="connsiteX179" fmla="*/ 3036901 w 11269336"/>
              <a:gd name="connsiteY179" fmla="*/ 2138726 h 2323145"/>
              <a:gd name="connsiteX180" fmla="*/ 3026996 w 11269336"/>
              <a:gd name="connsiteY180" fmla="*/ 2134322 h 2323145"/>
              <a:gd name="connsiteX181" fmla="*/ 3007772 w 11269336"/>
              <a:gd name="connsiteY181" fmla="*/ 2128742 h 2323145"/>
              <a:gd name="connsiteX182" fmla="*/ 2965030 w 11269336"/>
              <a:gd name="connsiteY182" fmla="*/ 2100494 h 2323145"/>
              <a:gd name="connsiteX183" fmla="*/ 2926342 w 11269336"/>
              <a:gd name="connsiteY183" fmla="*/ 2104155 h 2323145"/>
              <a:gd name="connsiteX184" fmla="*/ 2918608 w 11269336"/>
              <a:gd name="connsiteY184" fmla="*/ 2104215 h 2323145"/>
              <a:gd name="connsiteX185" fmla="*/ 2918475 w 11269336"/>
              <a:gd name="connsiteY185" fmla="*/ 2103937 h 2323145"/>
              <a:gd name="connsiteX186" fmla="*/ 2910360 w 11269336"/>
              <a:gd name="connsiteY186" fmla="*/ 2103444 h 2323145"/>
              <a:gd name="connsiteX187" fmla="*/ 2904507 w 11269336"/>
              <a:gd name="connsiteY187" fmla="*/ 2104326 h 2323145"/>
              <a:gd name="connsiteX188" fmla="*/ 2889503 w 11269336"/>
              <a:gd name="connsiteY188" fmla="*/ 2104443 h 2323145"/>
              <a:gd name="connsiteX189" fmla="*/ 2884480 w 11269336"/>
              <a:gd name="connsiteY189" fmla="*/ 2102626 h 2323145"/>
              <a:gd name="connsiteX190" fmla="*/ 2882689 w 11269336"/>
              <a:gd name="connsiteY190" fmla="*/ 2099228 h 2323145"/>
              <a:gd name="connsiteX191" fmla="*/ 2881291 w 11269336"/>
              <a:gd name="connsiteY191" fmla="*/ 2099618 h 2323145"/>
              <a:gd name="connsiteX192" fmla="*/ 2853979 w 11269336"/>
              <a:gd name="connsiteY192" fmla="*/ 2090388 h 2323145"/>
              <a:gd name="connsiteX193" fmla="*/ 2791790 w 11269336"/>
              <a:gd name="connsiteY193" fmla="*/ 2080332 h 2323145"/>
              <a:gd name="connsiteX194" fmla="*/ 2755844 w 11269336"/>
              <a:gd name="connsiteY194" fmla="*/ 2078874 h 2323145"/>
              <a:gd name="connsiteX195" fmla="*/ 2657742 w 11269336"/>
              <a:gd name="connsiteY195" fmla="*/ 2070179 h 2323145"/>
              <a:gd name="connsiteX196" fmla="*/ 2559549 w 11269336"/>
              <a:gd name="connsiteY196" fmla="*/ 2057873 h 2323145"/>
              <a:gd name="connsiteX197" fmla="*/ 2512054 w 11269336"/>
              <a:gd name="connsiteY197" fmla="*/ 2031671 h 2323145"/>
              <a:gd name="connsiteX198" fmla="*/ 2506437 w 11269336"/>
              <a:gd name="connsiteY198" fmla="*/ 2030918 h 2323145"/>
              <a:gd name="connsiteX199" fmla="*/ 2491752 w 11269336"/>
              <a:gd name="connsiteY199" fmla="*/ 2033906 h 2323145"/>
              <a:gd name="connsiteX200" fmla="*/ 2486338 w 11269336"/>
              <a:gd name="connsiteY200" fmla="*/ 2035862 h 2323145"/>
              <a:gd name="connsiteX201" fmla="*/ 2478186 w 11269336"/>
              <a:gd name="connsiteY201" fmla="*/ 2036953 h 2323145"/>
              <a:gd name="connsiteX202" fmla="*/ 2477950 w 11269336"/>
              <a:gd name="connsiteY202" fmla="*/ 2036715 h 2323145"/>
              <a:gd name="connsiteX203" fmla="*/ 2470381 w 11269336"/>
              <a:gd name="connsiteY203" fmla="*/ 2038256 h 2323145"/>
              <a:gd name="connsiteX204" fmla="*/ 2433781 w 11269336"/>
              <a:gd name="connsiteY204" fmla="*/ 2049140 h 2323145"/>
              <a:gd name="connsiteX205" fmla="*/ 2381172 w 11269336"/>
              <a:gd name="connsiteY205" fmla="*/ 2030645 h 2323145"/>
              <a:gd name="connsiteX206" fmla="*/ 2360198 w 11269336"/>
              <a:gd name="connsiteY206" fmla="*/ 2029059 h 2323145"/>
              <a:gd name="connsiteX207" fmla="*/ 2348815 w 11269336"/>
              <a:gd name="connsiteY207" fmla="*/ 2026798 h 2323145"/>
              <a:gd name="connsiteX208" fmla="*/ 2347988 w 11269336"/>
              <a:gd name="connsiteY208" fmla="*/ 2025745 h 2323145"/>
              <a:gd name="connsiteX209" fmla="*/ 2312920 w 11269336"/>
              <a:gd name="connsiteY209" fmla="*/ 2036311 h 2323145"/>
              <a:gd name="connsiteX210" fmla="*/ 2307986 w 11269336"/>
              <a:gd name="connsiteY210" fmla="*/ 2035583 h 2323145"/>
              <a:gd name="connsiteX211" fmla="*/ 2285481 w 11269336"/>
              <a:gd name="connsiteY211" fmla="*/ 2045197 h 2323145"/>
              <a:gd name="connsiteX212" fmla="*/ 2273666 w 11269336"/>
              <a:gd name="connsiteY212" fmla="*/ 2048710 h 2323145"/>
              <a:gd name="connsiteX213" fmla="*/ 2270719 w 11269336"/>
              <a:gd name="connsiteY213" fmla="*/ 2052702 h 2323145"/>
              <a:gd name="connsiteX214" fmla="*/ 2253080 w 11269336"/>
              <a:gd name="connsiteY214" fmla="*/ 2056363 h 2323145"/>
              <a:gd name="connsiteX215" fmla="*/ 2250906 w 11269336"/>
              <a:gd name="connsiteY215" fmla="*/ 2055654 h 2323145"/>
              <a:gd name="connsiteX216" fmla="*/ 2236905 w 11269336"/>
              <a:gd name="connsiteY216" fmla="*/ 2062882 h 2323145"/>
              <a:gd name="connsiteX217" fmla="*/ 2225830 w 11269336"/>
              <a:gd name="connsiteY217" fmla="*/ 2074027 h 2323145"/>
              <a:gd name="connsiteX218" fmla="*/ 2073776 w 11269336"/>
              <a:gd name="connsiteY218" fmla="*/ 2089244 h 2323145"/>
              <a:gd name="connsiteX219" fmla="*/ 1948256 w 11269336"/>
              <a:gd name="connsiteY219" fmla="*/ 2146616 h 2323145"/>
              <a:gd name="connsiteX220" fmla="*/ 1865582 w 11269336"/>
              <a:gd name="connsiteY220" fmla="*/ 2153738 h 2323145"/>
              <a:gd name="connsiteX221" fmla="*/ 1835210 w 11269336"/>
              <a:gd name="connsiteY221" fmla="*/ 2134244 h 2323145"/>
              <a:gd name="connsiteX222" fmla="*/ 1632661 w 11269336"/>
              <a:gd name="connsiteY222" fmla="*/ 2173882 h 2323145"/>
              <a:gd name="connsiteX223" fmla="*/ 1579590 w 11269336"/>
              <a:gd name="connsiteY223" fmla="*/ 2173680 h 2323145"/>
              <a:gd name="connsiteX224" fmla="*/ 1535601 w 11269336"/>
              <a:gd name="connsiteY224" fmla="*/ 2194590 h 2323145"/>
              <a:gd name="connsiteX225" fmla="*/ 1515594 w 11269336"/>
              <a:gd name="connsiteY225" fmla="*/ 2189622 h 2323145"/>
              <a:gd name="connsiteX226" fmla="*/ 1512113 w 11269336"/>
              <a:gd name="connsiteY226" fmla="*/ 2188534 h 2323145"/>
              <a:gd name="connsiteX227" fmla="*/ 1498838 w 11269336"/>
              <a:gd name="connsiteY227" fmla="*/ 2189213 h 2323145"/>
              <a:gd name="connsiteX228" fmla="*/ 1494279 w 11269336"/>
              <a:gd name="connsiteY228" fmla="*/ 2183112 h 2323145"/>
              <a:gd name="connsiteX229" fmla="*/ 1473714 w 11269336"/>
              <a:gd name="connsiteY229" fmla="*/ 2179625 h 2323145"/>
              <a:gd name="connsiteX230" fmla="*/ 1449503 w 11269336"/>
              <a:gd name="connsiteY230" fmla="*/ 2182633 h 2323145"/>
              <a:gd name="connsiteX231" fmla="*/ 1266687 w 11269336"/>
              <a:gd name="connsiteY231" fmla="*/ 2212688 h 2323145"/>
              <a:gd name="connsiteX232" fmla="*/ 1239614 w 11269336"/>
              <a:gd name="connsiteY232" fmla="*/ 2209727 h 2323145"/>
              <a:gd name="connsiteX233" fmla="*/ 1202436 w 11269336"/>
              <a:gd name="connsiteY233" fmla="*/ 2209817 h 2323145"/>
              <a:gd name="connsiteX234" fmla="*/ 1136097 w 11269336"/>
              <a:gd name="connsiteY234" fmla="*/ 2205112 h 2323145"/>
              <a:gd name="connsiteX235" fmla="*/ 988232 w 11269336"/>
              <a:gd name="connsiteY235" fmla="*/ 2235635 h 2323145"/>
              <a:gd name="connsiteX236" fmla="*/ 981959 w 11269336"/>
              <a:gd name="connsiteY236" fmla="*/ 2231607 h 2323145"/>
              <a:gd name="connsiteX237" fmla="*/ 938600 w 11269336"/>
              <a:gd name="connsiteY237" fmla="*/ 2238113 h 2323145"/>
              <a:gd name="connsiteX238" fmla="*/ 791788 w 11269336"/>
              <a:gd name="connsiteY238" fmla="*/ 2293224 h 2323145"/>
              <a:gd name="connsiteX239" fmla="*/ 706914 w 11269336"/>
              <a:gd name="connsiteY239" fmla="*/ 2305046 h 2323145"/>
              <a:gd name="connsiteX240" fmla="*/ 675971 w 11269336"/>
              <a:gd name="connsiteY240" fmla="*/ 2304030 h 2323145"/>
              <a:gd name="connsiteX241" fmla="*/ 624180 w 11269336"/>
              <a:gd name="connsiteY241" fmla="*/ 2302650 h 2323145"/>
              <a:gd name="connsiteX242" fmla="*/ 583453 w 11269336"/>
              <a:gd name="connsiteY242" fmla="*/ 2288788 h 2323145"/>
              <a:gd name="connsiteX243" fmla="*/ 540946 w 11269336"/>
              <a:gd name="connsiteY243" fmla="*/ 2292721 h 2323145"/>
              <a:gd name="connsiteX244" fmla="*/ 533680 w 11269336"/>
              <a:gd name="connsiteY244" fmla="*/ 2310233 h 2323145"/>
              <a:gd name="connsiteX245" fmla="*/ 487366 w 11269336"/>
              <a:gd name="connsiteY245" fmla="*/ 2309053 h 2323145"/>
              <a:gd name="connsiteX246" fmla="*/ 416820 w 11269336"/>
              <a:gd name="connsiteY246" fmla="*/ 2305443 h 2323145"/>
              <a:gd name="connsiteX247" fmla="*/ 376805 w 11269336"/>
              <a:gd name="connsiteY247" fmla="*/ 2307647 h 2323145"/>
              <a:gd name="connsiteX248" fmla="*/ 266777 w 11269336"/>
              <a:gd name="connsiteY248" fmla="*/ 2309012 h 2323145"/>
              <a:gd name="connsiteX249" fmla="*/ 156013 w 11269336"/>
              <a:gd name="connsiteY249" fmla="*/ 2306832 h 2323145"/>
              <a:gd name="connsiteX250" fmla="*/ 87258 w 11269336"/>
              <a:gd name="connsiteY250" fmla="*/ 2285511 h 2323145"/>
              <a:gd name="connsiteX251" fmla="*/ 23798 w 11269336"/>
              <a:gd name="connsiteY251" fmla="*/ 2281822 h 2323145"/>
              <a:gd name="connsiteX252" fmla="*/ 0 w 11269336"/>
              <a:gd name="connsiteY252" fmla="*/ 2285369 h 2323145"/>
              <a:gd name="connsiteX253" fmla="*/ 0 w 11269336"/>
              <a:gd name="connsiteY253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467257 w 11269336"/>
              <a:gd name="connsiteY141" fmla="*/ 2196121 h 2323145"/>
              <a:gd name="connsiteX142" fmla="*/ 4405765 w 11269336"/>
              <a:gd name="connsiteY142" fmla="*/ 2199902 h 2323145"/>
              <a:gd name="connsiteX143" fmla="*/ 4401354 w 11269336"/>
              <a:gd name="connsiteY143" fmla="*/ 2194745 h 2323145"/>
              <a:gd name="connsiteX144" fmla="*/ 4366646 w 11269336"/>
              <a:gd name="connsiteY144" fmla="*/ 2198564 h 2323145"/>
              <a:gd name="connsiteX145" fmla="*/ 4354009 w 11269336"/>
              <a:gd name="connsiteY145" fmla="*/ 2204984 h 2323145"/>
              <a:gd name="connsiteX146" fmla="*/ 4348284 w 11269336"/>
              <a:gd name="connsiteY146" fmla="*/ 2205270 h 2323145"/>
              <a:gd name="connsiteX147" fmla="*/ 4333906 w 11269336"/>
              <a:gd name="connsiteY147" fmla="*/ 2205251 h 2323145"/>
              <a:gd name="connsiteX148" fmla="*/ 4308819 w 11269336"/>
              <a:gd name="connsiteY148" fmla="*/ 2203822 h 2323145"/>
              <a:gd name="connsiteX149" fmla="*/ 4301210 w 11269336"/>
              <a:gd name="connsiteY149" fmla="*/ 2204456 h 2323145"/>
              <a:gd name="connsiteX150" fmla="*/ 4283095 w 11269336"/>
              <a:gd name="connsiteY150" fmla="*/ 2198177 h 2323145"/>
              <a:gd name="connsiteX151" fmla="*/ 4250119 w 11269336"/>
              <a:gd name="connsiteY151" fmla="*/ 2196342 h 2323145"/>
              <a:gd name="connsiteX152" fmla="*/ 4189203 w 11269336"/>
              <a:gd name="connsiteY152" fmla="*/ 2178994 h 2323145"/>
              <a:gd name="connsiteX153" fmla="*/ 4154035 w 11269336"/>
              <a:gd name="connsiteY153" fmla="*/ 2171950 h 2323145"/>
              <a:gd name="connsiteX154" fmla="*/ 4129569 w 11269336"/>
              <a:gd name="connsiteY154" fmla="*/ 2163850 h 2323145"/>
              <a:gd name="connsiteX155" fmla="*/ 4061250 w 11269336"/>
              <a:gd name="connsiteY155" fmla="*/ 2159236 h 2323145"/>
              <a:gd name="connsiteX156" fmla="*/ 3945480 w 11269336"/>
              <a:gd name="connsiteY156" fmla="*/ 2158279 h 2323145"/>
              <a:gd name="connsiteX157" fmla="*/ 3921468 w 11269336"/>
              <a:gd name="connsiteY157" fmla="*/ 2156588 h 2323145"/>
              <a:gd name="connsiteX158" fmla="*/ 3903348 w 11269336"/>
              <a:gd name="connsiteY158" fmla="*/ 2149220 h 2323145"/>
              <a:gd name="connsiteX159" fmla="*/ 3901342 w 11269336"/>
              <a:gd name="connsiteY159" fmla="*/ 2142355 h 2323145"/>
              <a:gd name="connsiteX160" fmla="*/ 3888539 w 11269336"/>
              <a:gd name="connsiteY160" fmla="*/ 2140476 h 2323145"/>
              <a:gd name="connsiteX161" fmla="*/ 3885662 w 11269336"/>
              <a:gd name="connsiteY161" fmla="*/ 2138740 h 2323145"/>
              <a:gd name="connsiteX162" fmla="*/ 3868627 w 11269336"/>
              <a:gd name="connsiteY162" fmla="*/ 2130023 h 2323145"/>
              <a:gd name="connsiteX163" fmla="*/ 3819177 w 11269336"/>
              <a:gd name="connsiteY163" fmla="*/ 2142111 h 2323145"/>
              <a:gd name="connsiteX164" fmla="*/ 3769100 w 11269336"/>
              <a:gd name="connsiteY164" fmla="*/ 2131731 h 2323145"/>
              <a:gd name="connsiteX165" fmla="*/ 3562752 w 11269336"/>
              <a:gd name="connsiteY165" fmla="*/ 2131785 h 2323145"/>
              <a:gd name="connsiteX166" fmla="*/ 3541402 w 11269336"/>
              <a:gd name="connsiteY166" fmla="*/ 2106821 h 2323145"/>
              <a:gd name="connsiteX167" fmla="*/ 3365341 w 11269336"/>
              <a:gd name="connsiteY167" fmla="*/ 2077638 h 2323145"/>
              <a:gd name="connsiteX168" fmla="*/ 3170922 w 11269336"/>
              <a:gd name="connsiteY168" fmla="*/ 2115957 h 2323145"/>
              <a:gd name="connsiteX169" fmla="*/ 3156256 w 11269336"/>
              <a:gd name="connsiteY169" fmla="*/ 2124773 h 2323145"/>
              <a:gd name="connsiteX170" fmla="*/ 3140298 w 11269336"/>
              <a:gd name="connsiteY170" fmla="*/ 2129182 h 2323145"/>
              <a:gd name="connsiteX171" fmla="*/ 3138514 w 11269336"/>
              <a:gd name="connsiteY171" fmla="*/ 2128069 h 2323145"/>
              <a:gd name="connsiteX172" fmla="*/ 3120467 w 11269336"/>
              <a:gd name="connsiteY172" fmla="*/ 2128281 h 2323145"/>
              <a:gd name="connsiteX173" fmla="*/ 3116175 w 11269336"/>
              <a:gd name="connsiteY173" fmla="*/ 2131633 h 2323145"/>
              <a:gd name="connsiteX174" fmla="*/ 3103685 w 11269336"/>
              <a:gd name="connsiteY174" fmla="*/ 2132814 h 2323145"/>
              <a:gd name="connsiteX175" fmla="*/ 3078794 w 11269336"/>
              <a:gd name="connsiteY175" fmla="*/ 2137935 h 2323145"/>
              <a:gd name="connsiteX176" fmla="*/ 3074407 w 11269336"/>
              <a:gd name="connsiteY176" fmla="*/ 2136274 h 2323145"/>
              <a:gd name="connsiteX177" fmla="*/ 3037285 w 11269336"/>
              <a:gd name="connsiteY177" fmla="*/ 2139919 h 2323145"/>
              <a:gd name="connsiteX178" fmla="*/ 3036901 w 11269336"/>
              <a:gd name="connsiteY178" fmla="*/ 2138726 h 2323145"/>
              <a:gd name="connsiteX179" fmla="*/ 3026996 w 11269336"/>
              <a:gd name="connsiteY179" fmla="*/ 2134322 h 2323145"/>
              <a:gd name="connsiteX180" fmla="*/ 3007772 w 11269336"/>
              <a:gd name="connsiteY180" fmla="*/ 2128742 h 2323145"/>
              <a:gd name="connsiteX181" fmla="*/ 2965030 w 11269336"/>
              <a:gd name="connsiteY181" fmla="*/ 2100494 h 2323145"/>
              <a:gd name="connsiteX182" fmla="*/ 2926342 w 11269336"/>
              <a:gd name="connsiteY182" fmla="*/ 2104155 h 2323145"/>
              <a:gd name="connsiteX183" fmla="*/ 2918608 w 11269336"/>
              <a:gd name="connsiteY183" fmla="*/ 2104215 h 2323145"/>
              <a:gd name="connsiteX184" fmla="*/ 2918475 w 11269336"/>
              <a:gd name="connsiteY184" fmla="*/ 2103937 h 2323145"/>
              <a:gd name="connsiteX185" fmla="*/ 2910360 w 11269336"/>
              <a:gd name="connsiteY185" fmla="*/ 2103444 h 2323145"/>
              <a:gd name="connsiteX186" fmla="*/ 2904507 w 11269336"/>
              <a:gd name="connsiteY186" fmla="*/ 2104326 h 2323145"/>
              <a:gd name="connsiteX187" fmla="*/ 2889503 w 11269336"/>
              <a:gd name="connsiteY187" fmla="*/ 2104443 h 2323145"/>
              <a:gd name="connsiteX188" fmla="*/ 2884480 w 11269336"/>
              <a:gd name="connsiteY188" fmla="*/ 2102626 h 2323145"/>
              <a:gd name="connsiteX189" fmla="*/ 2882689 w 11269336"/>
              <a:gd name="connsiteY189" fmla="*/ 2099228 h 2323145"/>
              <a:gd name="connsiteX190" fmla="*/ 2881291 w 11269336"/>
              <a:gd name="connsiteY190" fmla="*/ 2099618 h 2323145"/>
              <a:gd name="connsiteX191" fmla="*/ 2853979 w 11269336"/>
              <a:gd name="connsiteY191" fmla="*/ 2090388 h 2323145"/>
              <a:gd name="connsiteX192" fmla="*/ 2791790 w 11269336"/>
              <a:gd name="connsiteY192" fmla="*/ 2080332 h 2323145"/>
              <a:gd name="connsiteX193" fmla="*/ 2755844 w 11269336"/>
              <a:gd name="connsiteY193" fmla="*/ 2078874 h 2323145"/>
              <a:gd name="connsiteX194" fmla="*/ 2657742 w 11269336"/>
              <a:gd name="connsiteY194" fmla="*/ 2070179 h 2323145"/>
              <a:gd name="connsiteX195" fmla="*/ 2559549 w 11269336"/>
              <a:gd name="connsiteY195" fmla="*/ 2057873 h 2323145"/>
              <a:gd name="connsiteX196" fmla="*/ 2512054 w 11269336"/>
              <a:gd name="connsiteY196" fmla="*/ 2031671 h 2323145"/>
              <a:gd name="connsiteX197" fmla="*/ 2506437 w 11269336"/>
              <a:gd name="connsiteY197" fmla="*/ 2030918 h 2323145"/>
              <a:gd name="connsiteX198" fmla="*/ 2491752 w 11269336"/>
              <a:gd name="connsiteY198" fmla="*/ 2033906 h 2323145"/>
              <a:gd name="connsiteX199" fmla="*/ 2486338 w 11269336"/>
              <a:gd name="connsiteY199" fmla="*/ 2035862 h 2323145"/>
              <a:gd name="connsiteX200" fmla="*/ 2478186 w 11269336"/>
              <a:gd name="connsiteY200" fmla="*/ 2036953 h 2323145"/>
              <a:gd name="connsiteX201" fmla="*/ 2477950 w 11269336"/>
              <a:gd name="connsiteY201" fmla="*/ 2036715 h 2323145"/>
              <a:gd name="connsiteX202" fmla="*/ 2470381 w 11269336"/>
              <a:gd name="connsiteY202" fmla="*/ 2038256 h 2323145"/>
              <a:gd name="connsiteX203" fmla="*/ 2433781 w 11269336"/>
              <a:gd name="connsiteY203" fmla="*/ 2049140 h 2323145"/>
              <a:gd name="connsiteX204" fmla="*/ 2381172 w 11269336"/>
              <a:gd name="connsiteY204" fmla="*/ 2030645 h 2323145"/>
              <a:gd name="connsiteX205" fmla="*/ 2360198 w 11269336"/>
              <a:gd name="connsiteY205" fmla="*/ 2029059 h 2323145"/>
              <a:gd name="connsiteX206" fmla="*/ 2348815 w 11269336"/>
              <a:gd name="connsiteY206" fmla="*/ 2026798 h 2323145"/>
              <a:gd name="connsiteX207" fmla="*/ 2347988 w 11269336"/>
              <a:gd name="connsiteY207" fmla="*/ 2025745 h 2323145"/>
              <a:gd name="connsiteX208" fmla="*/ 2312920 w 11269336"/>
              <a:gd name="connsiteY208" fmla="*/ 2036311 h 2323145"/>
              <a:gd name="connsiteX209" fmla="*/ 2307986 w 11269336"/>
              <a:gd name="connsiteY209" fmla="*/ 2035583 h 2323145"/>
              <a:gd name="connsiteX210" fmla="*/ 2285481 w 11269336"/>
              <a:gd name="connsiteY210" fmla="*/ 2045197 h 2323145"/>
              <a:gd name="connsiteX211" fmla="*/ 2273666 w 11269336"/>
              <a:gd name="connsiteY211" fmla="*/ 2048710 h 2323145"/>
              <a:gd name="connsiteX212" fmla="*/ 2270719 w 11269336"/>
              <a:gd name="connsiteY212" fmla="*/ 2052702 h 2323145"/>
              <a:gd name="connsiteX213" fmla="*/ 2253080 w 11269336"/>
              <a:gd name="connsiteY213" fmla="*/ 2056363 h 2323145"/>
              <a:gd name="connsiteX214" fmla="*/ 2250906 w 11269336"/>
              <a:gd name="connsiteY214" fmla="*/ 2055654 h 2323145"/>
              <a:gd name="connsiteX215" fmla="*/ 2236905 w 11269336"/>
              <a:gd name="connsiteY215" fmla="*/ 2062882 h 2323145"/>
              <a:gd name="connsiteX216" fmla="*/ 2225830 w 11269336"/>
              <a:gd name="connsiteY216" fmla="*/ 2074027 h 2323145"/>
              <a:gd name="connsiteX217" fmla="*/ 2073776 w 11269336"/>
              <a:gd name="connsiteY217" fmla="*/ 2089244 h 2323145"/>
              <a:gd name="connsiteX218" fmla="*/ 1948256 w 11269336"/>
              <a:gd name="connsiteY218" fmla="*/ 2146616 h 2323145"/>
              <a:gd name="connsiteX219" fmla="*/ 1865582 w 11269336"/>
              <a:gd name="connsiteY219" fmla="*/ 2153738 h 2323145"/>
              <a:gd name="connsiteX220" fmla="*/ 1835210 w 11269336"/>
              <a:gd name="connsiteY220" fmla="*/ 2134244 h 2323145"/>
              <a:gd name="connsiteX221" fmla="*/ 1632661 w 11269336"/>
              <a:gd name="connsiteY221" fmla="*/ 2173882 h 2323145"/>
              <a:gd name="connsiteX222" fmla="*/ 1579590 w 11269336"/>
              <a:gd name="connsiteY222" fmla="*/ 2173680 h 2323145"/>
              <a:gd name="connsiteX223" fmla="*/ 1535601 w 11269336"/>
              <a:gd name="connsiteY223" fmla="*/ 2194590 h 2323145"/>
              <a:gd name="connsiteX224" fmla="*/ 1515594 w 11269336"/>
              <a:gd name="connsiteY224" fmla="*/ 2189622 h 2323145"/>
              <a:gd name="connsiteX225" fmla="*/ 1512113 w 11269336"/>
              <a:gd name="connsiteY225" fmla="*/ 2188534 h 2323145"/>
              <a:gd name="connsiteX226" fmla="*/ 1498838 w 11269336"/>
              <a:gd name="connsiteY226" fmla="*/ 2189213 h 2323145"/>
              <a:gd name="connsiteX227" fmla="*/ 1494279 w 11269336"/>
              <a:gd name="connsiteY227" fmla="*/ 2183112 h 2323145"/>
              <a:gd name="connsiteX228" fmla="*/ 1473714 w 11269336"/>
              <a:gd name="connsiteY228" fmla="*/ 2179625 h 2323145"/>
              <a:gd name="connsiteX229" fmla="*/ 1449503 w 11269336"/>
              <a:gd name="connsiteY229" fmla="*/ 2182633 h 2323145"/>
              <a:gd name="connsiteX230" fmla="*/ 1266687 w 11269336"/>
              <a:gd name="connsiteY230" fmla="*/ 2212688 h 2323145"/>
              <a:gd name="connsiteX231" fmla="*/ 1239614 w 11269336"/>
              <a:gd name="connsiteY231" fmla="*/ 2209727 h 2323145"/>
              <a:gd name="connsiteX232" fmla="*/ 1202436 w 11269336"/>
              <a:gd name="connsiteY232" fmla="*/ 2209817 h 2323145"/>
              <a:gd name="connsiteX233" fmla="*/ 1136097 w 11269336"/>
              <a:gd name="connsiteY233" fmla="*/ 2205112 h 2323145"/>
              <a:gd name="connsiteX234" fmla="*/ 988232 w 11269336"/>
              <a:gd name="connsiteY234" fmla="*/ 2235635 h 2323145"/>
              <a:gd name="connsiteX235" fmla="*/ 981959 w 11269336"/>
              <a:gd name="connsiteY235" fmla="*/ 2231607 h 2323145"/>
              <a:gd name="connsiteX236" fmla="*/ 938600 w 11269336"/>
              <a:gd name="connsiteY236" fmla="*/ 2238113 h 2323145"/>
              <a:gd name="connsiteX237" fmla="*/ 791788 w 11269336"/>
              <a:gd name="connsiteY237" fmla="*/ 2293224 h 2323145"/>
              <a:gd name="connsiteX238" fmla="*/ 706914 w 11269336"/>
              <a:gd name="connsiteY238" fmla="*/ 2305046 h 2323145"/>
              <a:gd name="connsiteX239" fmla="*/ 675971 w 11269336"/>
              <a:gd name="connsiteY239" fmla="*/ 2304030 h 2323145"/>
              <a:gd name="connsiteX240" fmla="*/ 624180 w 11269336"/>
              <a:gd name="connsiteY240" fmla="*/ 2302650 h 2323145"/>
              <a:gd name="connsiteX241" fmla="*/ 583453 w 11269336"/>
              <a:gd name="connsiteY241" fmla="*/ 2288788 h 2323145"/>
              <a:gd name="connsiteX242" fmla="*/ 540946 w 11269336"/>
              <a:gd name="connsiteY242" fmla="*/ 2292721 h 2323145"/>
              <a:gd name="connsiteX243" fmla="*/ 533680 w 11269336"/>
              <a:gd name="connsiteY243" fmla="*/ 2310233 h 2323145"/>
              <a:gd name="connsiteX244" fmla="*/ 487366 w 11269336"/>
              <a:gd name="connsiteY244" fmla="*/ 2309053 h 2323145"/>
              <a:gd name="connsiteX245" fmla="*/ 416820 w 11269336"/>
              <a:gd name="connsiteY245" fmla="*/ 2305443 h 2323145"/>
              <a:gd name="connsiteX246" fmla="*/ 376805 w 11269336"/>
              <a:gd name="connsiteY246" fmla="*/ 2307647 h 2323145"/>
              <a:gd name="connsiteX247" fmla="*/ 266777 w 11269336"/>
              <a:gd name="connsiteY247" fmla="*/ 2309012 h 2323145"/>
              <a:gd name="connsiteX248" fmla="*/ 156013 w 11269336"/>
              <a:gd name="connsiteY248" fmla="*/ 2306832 h 2323145"/>
              <a:gd name="connsiteX249" fmla="*/ 87258 w 11269336"/>
              <a:gd name="connsiteY249" fmla="*/ 2285511 h 2323145"/>
              <a:gd name="connsiteX250" fmla="*/ 23798 w 11269336"/>
              <a:gd name="connsiteY250" fmla="*/ 2281822 h 2323145"/>
              <a:gd name="connsiteX251" fmla="*/ 0 w 11269336"/>
              <a:gd name="connsiteY251" fmla="*/ 2285369 h 2323145"/>
              <a:gd name="connsiteX252" fmla="*/ 0 w 11269336"/>
              <a:gd name="connsiteY25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405765 w 11269336"/>
              <a:gd name="connsiteY141" fmla="*/ 2199902 h 2323145"/>
              <a:gd name="connsiteX142" fmla="*/ 4401354 w 11269336"/>
              <a:gd name="connsiteY142" fmla="*/ 2194745 h 2323145"/>
              <a:gd name="connsiteX143" fmla="*/ 4366646 w 11269336"/>
              <a:gd name="connsiteY143" fmla="*/ 2198564 h 2323145"/>
              <a:gd name="connsiteX144" fmla="*/ 4354009 w 11269336"/>
              <a:gd name="connsiteY144" fmla="*/ 2204984 h 2323145"/>
              <a:gd name="connsiteX145" fmla="*/ 4348284 w 11269336"/>
              <a:gd name="connsiteY145" fmla="*/ 2205270 h 2323145"/>
              <a:gd name="connsiteX146" fmla="*/ 4333906 w 11269336"/>
              <a:gd name="connsiteY146" fmla="*/ 2205251 h 2323145"/>
              <a:gd name="connsiteX147" fmla="*/ 4308819 w 11269336"/>
              <a:gd name="connsiteY147" fmla="*/ 2203822 h 2323145"/>
              <a:gd name="connsiteX148" fmla="*/ 4301210 w 11269336"/>
              <a:gd name="connsiteY148" fmla="*/ 2204456 h 2323145"/>
              <a:gd name="connsiteX149" fmla="*/ 4283095 w 11269336"/>
              <a:gd name="connsiteY149" fmla="*/ 2198177 h 2323145"/>
              <a:gd name="connsiteX150" fmla="*/ 4250119 w 11269336"/>
              <a:gd name="connsiteY150" fmla="*/ 2196342 h 2323145"/>
              <a:gd name="connsiteX151" fmla="*/ 4189203 w 11269336"/>
              <a:gd name="connsiteY151" fmla="*/ 2178994 h 2323145"/>
              <a:gd name="connsiteX152" fmla="*/ 4154035 w 11269336"/>
              <a:gd name="connsiteY152" fmla="*/ 2171950 h 2323145"/>
              <a:gd name="connsiteX153" fmla="*/ 4129569 w 11269336"/>
              <a:gd name="connsiteY153" fmla="*/ 2163850 h 2323145"/>
              <a:gd name="connsiteX154" fmla="*/ 4061250 w 11269336"/>
              <a:gd name="connsiteY154" fmla="*/ 2159236 h 2323145"/>
              <a:gd name="connsiteX155" fmla="*/ 3945480 w 11269336"/>
              <a:gd name="connsiteY155" fmla="*/ 2158279 h 2323145"/>
              <a:gd name="connsiteX156" fmla="*/ 3921468 w 11269336"/>
              <a:gd name="connsiteY156" fmla="*/ 2156588 h 2323145"/>
              <a:gd name="connsiteX157" fmla="*/ 3903348 w 11269336"/>
              <a:gd name="connsiteY157" fmla="*/ 2149220 h 2323145"/>
              <a:gd name="connsiteX158" fmla="*/ 3901342 w 11269336"/>
              <a:gd name="connsiteY158" fmla="*/ 2142355 h 2323145"/>
              <a:gd name="connsiteX159" fmla="*/ 3888539 w 11269336"/>
              <a:gd name="connsiteY159" fmla="*/ 2140476 h 2323145"/>
              <a:gd name="connsiteX160" fmla="*/ 3885662 w 11269336"/>
              <a:gd name="connsiteY160" fmla="*/ 2138740 h 2323145"/>
              <a:gd name="connsiteX161" fmla="*/ 3868627 w 11269336"/>
              <a:gd name="connsiteY161" fmla="*/ 2130023 h 2323145"/>
              <a:gd name="connsiteX162" fmla="*/ 3819177 w 11269336"/>
              <a:gd name="connsiteY162" fmla="*/ 2142111 h 2323145"/>
              <a:gd name="connsiteX163" fmla="*/ 3769100 w 11269336"/>
              <a:gd name="connsiteY163" fmla="*/ 2131731 h 2323145"/>
              <a:gd name="connsiteX164" fmla="*/ 3562752 w 11269336"/>
              <a:gd name="connsiteY164" fmla="*/ 2131785 h 2323145"/>
              <a:gd name="connsiteX165" fmla="*/ 3541402 w 11269336"/>
              <a:gd name="connsiteY165" fmla="*/ 2106821 h 2323145"/>
              <a:gd name="connsiteX166" fmla="*/ 3365341 w 11269336"/>
              <a:gd name="connsiteY166" fmla="*/ 2077638 h 2323145"/>
              <a:gd name="connsiteX167" fmla="*/ 3170922 w 11269336"/>
              <a:gd name="connsiteY167" fmla="*/ 2115957 h 2323145"/>
              <a:gd name="connsiteX168" fmla="*/ 3156256 w 11269336"/>
              <a:gd name="connsiteY168" fmla="*/ 2124773 h 2323145"/>
              <a:gd name="connsiteX169" fmla="*/ 3140298 w 11269336"/>
              <a:gd name="connsiteY169" fmla="*/ 2129182 h 2323145"/>
              <a:gd name="connsiteX170" fmla="*/ 3138514 w 11269336"/>
              <a:gd name="connsiteY170" fmla="*/ 2128069 h 2323145"/>
              <a:gd name="connsiteX171" fmla="*/ 3120467 w 11269336"/>
              <a:gd name="connsiteY171" fmla="*/ 2128281 h 2323145"/>
              <a:gd name="connsiteX172" fmla="*/ 3116175 w 11269336"/>
              <a:gd name="connsiteY172" fmla="*/ 2131633 h 2323145"/>
              <a:gd name="connsiteX173" fmla="*/ 3103685 w 11269336"/>
              <a:gd name="connsiteY173" fmla="*/ 2132814 h 2323145"/>
              <a:gd name="connsiteX174" fmla="*/ 3078794 w 11269336"/>
              <a:gd name="connsiteY174" fmla="*/ 2137935 h 2323145"/>
              <a:gd name="connsiteX175" fmla="*/ 3074407 w 11269336"/>
              <a:gd name="connsiteY175" fmla="*/ 2136274 h 2323145"/>
              <a:gd name="connsiteX176" fmla="*/ 3037285 w 11269336"/>
              <a:gd name="connsiteY176" fmla="*/ 2139919 h 2323145"/>
              <a:gd name="connsiteX177" fmla="*/ 3036901 w 11269336"/>
              <a:gd name="connsiteY177" fmla="*/ 2138726 h 2323145"/>
              <a:gd name="connsiteX178" fmla="*/ 3026996 w 11269336"/>
              <a:gd name="connsiteY178" fmla="*/ 2134322 h 2323145"/>
              <a:gd name="connsiteX179" fmla="*/ 3007772 w 11269336"/>
              <a:gd name="connsiteY179" fmla="*/ 2128742 h 2323145"/>
              <a:gd name="connsiteX180" fmla="*/ 2965030 w 11269336"/>
              <a:gd name="connsiteY180" fmla="*/ 2100494 h 2323145"/>
              <a:gd name="connsiteX181" fmla="*/ 2926342 w 11269336"/>
              <a:gd name="connsiteY181" fmla="*/ 2104155 h 2323145"/>
              <a:gd name="connsiteX182" fmla="*/ 2918608 w 11269336"/>
              <a:gd name="connsiteY182" fmla="*/ 2104215 h 2323145"/>
              <a:gd name="connsiteX183" fmla="*/ 2918475 w 11269336"/>
              <a:gd name="connsiteY183" fmla="*/ 2103937 h 2323145"/>
              <a:gd name="connsiteX184" fmla="*/ 2910360 w 11269336"/>
              <a:gd name="connsiteY184" fmla="*/ 2103444 h 2323145"/>
              <a:gd name="connsiteX185" fmla="*/ 2904507 w 11269336"/>
              <a:gd name="connsiteY185" fmla="*/ 2104326 h 2323145"/>
              <a:gd name="connsiteX186" fmla="*/ 2889503 w 11269336"/>
              <a:gd name="connsiteY186" fmla="*/ 2104443 h 2323145"/>
              <a:gd name="connsiteX187" fmla="*/ 2884480 w 11269336"/>
              <a:gd name="connsiteY187" fmla="*/ 2102626 h 2323145"/>
              <a:gd name="connsiteX188" fmla="*/ 2882689 w 11269336"/>
              <a:gd name="connsiteY188" fmla="*/ 2099228 h 2323145"/>
              <a:gd name="connsiteX189" fmla="*/ 2881291 w 11269336"/>
              <a:gd name="connsiteY189" fmla="*/ 2099618 h 2323145"/>
              <a:gd name="connsiteX190" fmla="*/ 2853979 w 11269336"/>
              <a:gd name="connsiteY190" fmla="*/ 2090388 h 2323145"/>
              <a:gd name="connsiteX191" fmla="*/ 2791790 w 11269336"/>
              <a:gd name="connsiteY191" fmla="*/ 2080332 h 2323145"/>
              <a:gd name="connsiteX192" fmla="*/ 2755844 w 11269336"/>
              <a:gd name="connsiteY192" fmla="*/ 2078874 h 2323145"/>
              <a:gd name="connsiteX193" fmla="*/ 2657742 w 11269336"/>
              <a:gd name="connsiteY193" fmla="*/ 2070179 h 2323145"/>
              <a:gd name="connsiteX194" fmla="*/ 2559549 w 11269336"/>
              <a:gd name="connsiteY194" fmla="*/ 2057873 h 2323145"/>
              <a:gd name="connsiteX195" fmla="*/ 2512054 w 11269336"/>
              <a:gd name="connsiteY195" fmla="*/ 2031671 h 2323145"/>
              <a:gd name="connsiteX196" fmla="*/ 2506437 w 11269336"/>
              <a:gd name="connsiteY196" fmla="*/ 2030918 h 2323145"/>
              <a:gd name="connsiteX197" fmla="*/ 2491752 w 11269336"/>
              <a:gd name="connsiteY197" fmla="*/ 2033906 h 2323145"/>
              <a:gd name="connsiteX198" fmla="*/ 2486338 w 11269336"/>
              <a:gd name="connsiteY198" fmla="*/ 2035862 h 2323145"/>
              <a:gd name="connsiteX199" fmla="*/ 2478186 w 11269336"/>
              <a:gd name="connsiteY199" fmla="*/ 2036953 h 2323145"/>
              <a:gd name="connsiteX200" fmla="*/ 2477950 w 11269336"/>
              <a:gd name="connsiteY200" fmla="*/ 2036715 h 2323145"/>
              <a:gd name="connsiteX201" fmla="*/ 2470381 w 11269336"/>
              <a:gd name="connsiteY201" fmla="*/ 2038256 h 2323145"/>
              <a:gd name="connsiteX202" fmla="*/ 2433781 w 11269336"/>
              <a:gd name="connsiteY202" fmla="*/ 2049140 h 2323145"/>
              <a:gd name="connsiteX203" fmla="*/ 2381172 w 11269336"/>
              <a:gd name="connsiteY203" fmla="*/ 2030645 h 2323145"/>
              <a:gd name="connsiteX204" fmla="*/ 2360198 w 11269336"/>
              <a:gd name="connsiteY204" fmla="*/ 2029059 h 2323145"/>
              <a:gd name="connsiteX205" fmla="*/ 2348815 w 11269336"/>
              <a:gd name="connsiteY205" fmla="*/ 2026798 h 2323145"/>
              <a:gd name="connsiteX206" fmla="*/ 2347988 w 11269336"/>
              <a:gd name="connsiteY206" fmla="*/ 2025745 h 2323145"/>
              <a:gd name="connsiteX207" fmla="*/ 2312920 w 11269336"/>
              <a:gd name="connsiteY207" fmla="*/ 2036311 h 2323145"/>
              <a:gd name="connsiteX208" fmla="*/ 2307986 w 11269336"/>
              <a:gd name="connsiteY208" fmla="*/ 2035583 h 2323145"/>
              <a:gd name="connsiteX209" fmla="*/ 2285481 w 11269336"/>
              <a:gd name="connsiteY209" fmla="*/ 2045197 h 2323145"/>
              <a:gd name="connsiteX210" fmla="*/ 2273666 w 11269336"/>
              <a:gd name="connsiteY210" fmla="*/ 2048710 h 2323145"/>
              <a:gd name="connsiteX211" fmla="*/ 2270719 w 11269336"/>
              <a:gd name="connsiteY211" fmla="*/ 2052702 h 2323145"/>
              <a:gd name="connsiteX212" fmla="*/ 2253080 w 11269336"/>
              <a:gd name="connsiteY212" fmla="*/ 2056363 h 2323145"/>
              <a:gd name="connsiteX213" fmla="*/ 2250906 w 11269336"/>
              <a:gd name="connsiteY213" fmla="*/ 2055654 h 2323145"/>
              <a:gd name="connsiteX214" fmla="*/ 2236905 w 11269336"/>
              <a:gd name="connsiteY214" fmla="*/ 2062882 h 2323145"/>
              <a:gd name="connsiteX215" fmla="*/ 2225830 w 11269336"/>
              <a:gd name="connsiteY215" fmla="*/ 2074027 h 2323145"/>
              <a:gd name="connsiteX216" fmla="*/ 2073776 w 11269336"/>
              <a:gd name="connsiteY216" fmla="*/ 2089244 h 2323145"/>
              <a:gd name="connsiteX217" fmla="*/ 1948256 w 11269336"/>
              <a:gd name="connsiteY217" fmla="*/ 2146616 h 2323145"/>
              <a:gd name="connsiteX218" fmla="*/ 1865582 w 11269336"/>
              <a:gd name="connsiteY218" fmla="*/ 2153738 h 2323145"/>
              <a:gd name="connsiteX219" fmla="*/ 1835210 w 11269336"/>
              <a:gd name="connsiteY219" fmla="*/ 2134244 h 2323145"/>
              <a:gd name="connsiteX220" fmla="*/ 1632661 w 11269336"/>
              <a:gd name="connsiteY220" fmla="*/ 2173882 h 2323145"/>
              <a:gd name="connsiteX221" fmla="*/ 1579590 w 11269336"/>
              <a:gd name="connsiteY221" fmla="*/ 2173680 h 2323145"/>
              <a:gd name="connsiteX222" fmla="*/ 1535601 w 11269336"/>
              <a:gd name="connsiteY222" fmla="*/ 2194590 h 2323145"/>
              <a:gd name="connsiteX223" fmla="*/ 1515594 w 11269336"/>
              <a:gd name="connsiteY223" fmla="*/ 2189622 h 2323145"/>
              <a:gd name="connsiteX224" fmla="*/ 1512113 w 11269336"/>
              <a:gd name="connsiteY224" fmla="*/ 2188534 h 2323145"/>
              <a:gd name="connsiteX225" fmla="*/ 1498838 w 11269336"/>
              <a:gd name="connsiteY225" fmla="*/ 2189213 h 2323145"/>
              <a:gd name="connsiteX226" fmla="*/ 1494279 w 11269336"/>
              <a:gd name="connsiteY226" fmla="*/ 2183112 h 2323145"/>
              <a:gd name="connsiteX227" fmla="*/ 1473714 w 11269336"/>
              <a:gd name="connsiteY227" fmla="*/ 2179625 h 2323145"/>
              <a:gd name="connsiteX228" fmla="*/ 1449503 w 11269336"/>
              <a:gd name="connsiteY228" fmla="*/ 2182633 h 2323145"/>
              <a:gd name="connsiteX229" fmla="*/ 1266687 w 11269336"/>
              <a:gd name="connsiteY229" fmla="*/ 2212688 h 2323145"/>
              <a:gd name="connsiteX230" fmla="*/ 1239614 w 11269336"/>
              <a:gd name="connsiteY230" fmla="*/ 2209727 h 2323145"/>
              <a:gd name="connsiteX231" fmla="*/ 1202436 w 11269336"/>
              <a:gd name="connsiteY231" fmla="*/ 2209817 h 2323145"/>
              <a:gd name="connsiteX232" fmla="*/ 1136097 w 11269336"/>
              <a:gd name="connsiteY232" fmla="*/ 2205112 h 2323145"/>
              <a:gd name="connsiteX233" fmla="*/ 988232 w 11269336"/>
              <a:gd name="connsiteY233" fmla="*/ 2235635 h 2323145"/>
              <a:gd name="connsiteX234" fmla="*/ 981959 w 11269336"/>
              <a:gd name="connsiteY234" fmla="*/ 2231607 h 2323145"/>
              <a:gd name="connsiteX235" fmla="*/ 938600 w 11269336"/>
              <a:gd name="connsiteY235" fmla="*/ 2238113 h 2323145"/>
              <a:gd name="connsiteX236" fmla="*/ 791788 w 11269336"/>
              <a:gd name="connsiteY236" fmla="*/ 2293224 h 2323145"/>
              <a:gd name="connsiteX237" fmla="*/ 706914 w 11269336"/>
              <a:gd name="connsiteY237" fmla="*/ 2305046 h 2323145"/>
              <a:gd name="connsiteX238" fmla="*/ 675971 w 11269336"/>
              <a:gd name="connsiteY238" fmla="*/ 2304030 h 2323145"/>
              <a:gd name="connsiteX239" fmla="*/ 624180 w 11269336"/>
              <a:gd name="connsiteY239" fmla="*/ 2302650 h 2323145"/>
              <a:gd name="connsiteX240" fmla="*/ 583453 w 11269336"/>
              <a:gd name="connsiteY240" fmla="*/ 2288788 h 2323145"/>
              <a:gd name="connsiteX241" fmla="*/ 540946 w 11269336"/>
              <a:gd name="connsiteY241" fmla="*/ 2292721 h 2323145"/>
              <a:gd name="connsiteX242" fmla="*/ 533680 w 11269336"/>
              <a:gd name="connsiteY242" fmla="*/ 2310233 h 2323145"/>
              <a:gd name="connsiteX243" fmla="*/ 487366 w 11269336"/>
              <a:gd name="connsiteY243" fmla="*/ 2309053 h 2323145"/>
              <a:gd name="connsiteX244" fmla="*/ 416820 w 11269336"/>
              <a:gd name="connsiteY244" fmla="*/ 2305443 h 2323145"/>
              <a:gd name="connsiteX245" fmla="*/ 376805 w 11269336"/>
              <a:gd name="connsiteY245" fmla="*/ 2307647 h 2323145"/>
              <a:gd name="connsiteX246" fmla="*/ 266777 w 11269336"/>
              <a:gd name="connsiteY246" fmla="*/ 2309012 h 2323145"/>
              <a:gd name="connsiteX247" fmla="*/ 156013 w 11269336"/>
              <a:gd name="connsiteY247" fmla="*/ 2306832 h 2323145"/>
              <a:gd name="connsiteX248" fmla="*/ 87258 w 11269336"/>
              <a:gd name="connsiteY248" fmla="*/ 2285511 h 2323145"/>
              <a:gd name="connsiteX249" fmla="*/ 23798 w 11269336"/>
              <a:gd name="connsiteY249" fmla="*/ 2281822 h 2323145"/>
              <a:gd name="connsiteX250" fmla="*/ 0 w 11269336"/>
              <a:gd name="connsiteY250" fmla="*/ 2285369 h 2323145"/>
              <a:gd name="connsiteX251" fmla="*/ 0 w 11269336"/>
              <a:gd name="connsiteY251" fmla="*/ 0 h 2323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</a:cxnLst>
            <a:rect l="l" t="t" r="r" b="b"/>
            <a:pathLst>
              <a:path w="11269336" h="2323145">
                <a:moveTo>
                  <a:pt x="0" y="0"/>
                </a:moveTo>
                <a:lnTo>
                  <a:pt x="11269336" y="0"/>
                </a:lnTo>
                <a:lnTo>
                  <a:pt x="11268645" y="511"/>
                </a:lnTo>
                <a:cubicBezTo>
                  <a:pt x="11257520" y="14091"/>
                  <a:pt x="11248967" y="32073"/>
                  <a:pt x="11230739" y="37096"/>
                </a:cubicBezTo>
                <a:cubicBezTo>
                  <a:pt x="11194283" y="47141"/>
                  <a:pt x="11124351" y="55013"/>
                  <a:pt x="11082485" y="78590"/>
                </a:cubicBezTo>
                <a:cubicBezTo>
                  <a:pt x="11064655" y="69818"/>
                  <a:pt x="11049588" y="97621"/>
                  <a:pt x="11031776" y="79197"/>
                </a:cubicBezTo>
                <a:cubicBezTo>
                  <a:pt x="11016683" y="85023"/>
                  <a:pt x="11009945" y="92832"/>
                  <a:pt x="10995894" y="83459"/>
                </a:cubicBezTo>
                <a:cubicBezTo>
                  <a:pt x="10971843" y="134740"/>
                  <a:pt x="10888992" y="106042"/>
                  <a:pt x="10861177" y="147419"/>
                </a:cubicBezTo>
                <a:cubicBezTo>
                  <a:pt x="10850370" y="129415"/>
                  <a:pt x="10807086" y="138624"/>
                  <a:pt x="10782732" y="135645"/>
                </a:cubicBezTo>
                <a:cubicBezTo>
                  <a:pt x="10869014" y="196205"/>
                  <a:pt x="10693356" y="147304"/>
                  <a:pt x="10660773" y="179312"/>
                </a:cubicBezTo>
                <a:cubicBezTo>
                  <a:pt x="10667385" y="121467"/>
                  <a:pt x="10595265" y="182241"/>
                  <a:pt x="10564442" y="160738"/>
                </a:cubicBezTo>
                <a:cubicBezTo>
                  <a:pt x="10544419" y="190949"/>
                  <a:pt x="10518436" y="167191"/>
                  <a:pt x="10490200" y="183533"/>
                </a:cubicBezTo>
                <a:cubicBezTo>
                  <a:pt x="10423905" y="202688"/>
                  <a:pt x="10362764" y="244779"/>
                  <a:pt x="10271351" y="243104"/>
                </a:cubicBezTo>
                <a:cubicBezTo>
                  <a:pt x="10247818" y="329775"/>
                  <a:pt x="10135674" y="303068"/>
                  <a:pt x="10061033" y="364937"/>
                </a:cubicBezTo>
                <a:cubicBezTo>
                  <a:pt x="10014289" y="383940"/>
                  <a:pt x="9930032" y="360289"/>
                  <a:pt x="9921770" y="406154"/>
                </a:cubicBezTo>
                <a:cubicBezTo>
                  <a:pt x="9894276" y="384665"/>
                  <a:pt x="9881945" y="430851"/>
                  <a:pt x="9858388" y="439489"/>
                </a:cubicBezTo>
                <a:cubicBezTo>
                  <a:pt x="9835642" y="426888"/>
                  <a:pt x="9828901" y="443125"/>
                  <a:pt x="9811914" y="449865"/>
                </a:cubicBezTo>
                <a:cubicBezTo>
                  <a:pt x="9801869" y="441287"/>
                  <a:pt x="9787055" y="444835"/>
                  <a:pt x="9784394" y="457816"/>
                </a:cubicBezTo>
                <a:cubicBezTo>
                  <a:pt x="9797169" y="483924"/>
                  <a:pt x="9656844" y="450179"/>
                  <a:pt x="9656836" y="469967"/>
                </a:cubicBezTo>
                <a:cubicBezTo>
                  <a:pt x="9589537" y="485301"/>
                  <a:pt x="9662097" y="527310"/>
                  <a:pt x="9561575" y="559978"/>
                </a:cubicBezTo>
                <a:cubicBezTo>
                  <a:pt x="9479149" y="599104"/>
                  <a:pt x="9215234" y="670585"/>
                  <a:pt x="9162278" y="704724"/>
                </a:cubicBezTo>
                <a:cubicBezTo>
                  <a:pt x="9173017" y="730567"/>
                  <a:pt x="9063215" y="727685"/>
                  <a:pt x="9062863" y="754656"/>
                </a:cubicBezTo>
                <a:cubicBezTo>
                  <a:pt x="9021608" y="774940"/>
                  <a:pt x="8924639" y="816390"/>
                  <a:pt x="8914746" y="826428"/>
                </a:cubicBezTo>
                <a:lnTo>
                  <a:pt x="8917778" y="835198"/>
                </a:lnTo>
                <a:lnTo>
                  <a:pt x="8905560" y="838358"/>
                </a:lnTo>
                <a:lnTo>
                  <a:pt x="8897564" y="834287"/>
                </a:lnTo>
                <a:lnTo>
                  <a:pt x="8878040" y="844150"/>
                </a:lnTo>
                <a:cubicBezTo>
                  <a:pt x="8861112" y="848992"/>
                  <a:pt x="8812843" y="856499"/>
                  <a:pt x="8795998" y="863337"/>
                </a:cubicBezTo>
                <a:cubicBezTo>
                  <a:pt x="8792888" y="873975"/>
                  <a:pt x="8786153" y="880792"/>
                  <a:pt x="8776970" y="885177"/>
                </a:cubicBezTo>
                <a:lnTo>
                  <a:pt x="8755719" y="889754"/>
                </a:lnTo>
                <a:lnTo>
                  <a:pt x="8743257" y="904723"/>
                </a:lnTo>
                <a:cubicBezTo>
                  <a:pt x="8737642" y="908108"/>
                  <a:pt x="8730651" y="908759"/>
                  <a:pt x="8721366" y="904711"/>
                </a:cubicBezTo>
                <a:cubicBezTo>
                  <a:pt x="8711895" y="915873"/>
                  <a:pt x="8676250" y="900745"/>
                  <a:pt x="8678353" y="926318"/>
                </a:cubicBezTo>
                <a:cubicBezTo>
                  <a:pt x="8658506" y="928813"/>
                  <a:pt x="8647569" y="933735"/>
                  <a:pt x="8636849" y="937900"/>
                </a:cubicBezTo>
                <a:lnTo>
                  <a:pt x="8620213" y="943068"/>
                </a:lnTo>
                <a:lnTo>
                  <a:pt x="8612581" y="952695"/>
                </a:lnTo>
                <a:cubicBezTo>
                  <a:pt x="8605836" y="959769"/>
                  <a:pt x="8598255" y="964412"/>
                  <a:pt x="8589038" y="963892"/>
                </a:cubicBezTo>
                <a:lnTo>
                  <a:pt x="8579950" y="960899"/>
                </a:lnTo>
                <a:cubicBezTo>
                  <a:pt x="8579740" y="962476"/>
                  <a:pt x="8579529" y="964053"/>
                  <a:pt x="8579319" y="965630"/>
                </a:cubicBezTo>
                <a:cubicBezTo>
                  <a:pt x="8579138" y="972972"/>
                  <a:pt x="8576531" y="980010"/>
                  <a:pt x="8547429" y="984506"/>
                </a:cubicBezTo>
                <a:cubicBezTo>
                  <a:pt x="8529238" y="1001725"/>
                  <a:pt x="8505565" y="1015840"/>
                  <a:pt x="8478704" y="1025490"/>
                </a:cubicBezTo>
                <a:cubicBezTo>
                  <a:pt x="8473109" y="1019545"/>
                  <a:pt x="8465819" y="1032194"/>
                  <a:pt x="8461421" y="1035512"/>
                </a:cubicBezTo>
                <a:cubicBezTo>
                  <a:pt x="8459739" y="1031087"/>
                  <a:pt x="8447663" y="1032074"/>
                  <a:pt x="8445003" y="1036851"/>
                </a:cubicBezTo>
                <a:cubicBezTo>
                  <a:pt x="8366593" y="1075951"/>
                  <a:pt x="8398773" y="1021402"/>
                  <a:pt x="8357350" y="1060213"/>
                </a:cubicBezTo>
                <a:cubicBezTo>
                  <a:pt x="8349366" y="1063843"/>
                  <a:pt x="8342208" y="1063367"/>
                  <a:pt x="8335565" y="1061151"/>
                </a:cubicBezTo>
                <a:lnTo>
                  <a:pt x="8325267" y="1055919"/>
                </a:lnTo>
                <a:lnTo>
                  <a:pt x="8293586" y="1076144"/>
                </a:lnTo>
                <a:cubicBezTo>
                  <a:pt x="8277595" y="1084193"/>
                  <a:pt x="8260401" y="1090863"/>
                  <a:pt x="8242405" y="1095960"/>
                </a:cubicBezTo>
                <a:cubicBezTo>
                  <a:pt x="8226373" y="1101227"/>
                  <a:pt x="8224213" y="1102052"/>
                  <a:pt x="8197391" y="1107746"/>
                </a:cubicBezTo>
                <a:cubicBezTo>
                  <a:pt x="8090266" y="1152133"/>
                  <a:pt x="8141491" y="1082372"/>
                  <a:pt x="8081474" y="1130125"/>
                </a:cubicBezTo>
                <a:cubicBezTo>
                  <a:pt x="8070634" y="1134173"/>
                  <a:pt x="8061619" y="1132810"/>
                  <a:pt x="8053585" y="1129169"/>
                </a:cubicBezTo>
                <a:lnTo>
                  <a:pt x="8038422" y="1119092"/>
                </a:lnTo>
                <a:lnTo>
                  <a:pt x="8029450" y="1125592"/>
                </a:lnTo>
                <a:cubicBezTo>
                  <a:pt x="7992226" y="1133484"/>
                  <a:pt x="7978616" y="1122765"/>
                  <a:pt x="7959552" y="1140188"/>
                </a:cubicBezTo>
                <a:cubicBezTo>
                  <a:pt x="7922008" y="1119572"/>
                  <a:pt x="7937737" y="1141786"/>
                  <a:pt x="7914188" y="1150862"/>
                </a:cubicBezTo>
                <a:cubicBezTo>
                  <a:pt x="7896037" y="1160155"/>
                  <a:pt x="7933463" y="1163411"/>
                  <a:pt x="7914918" y="1168758"/>
                </a:cubicBezTo>
                <a:cubicBezTo>
                  <a:pt x="7893102" y="1165887"/>
                  <a:pt x="7898453" y="1187420"/>
                  <a:pt x="7875510" y="1183153"/>
                </a:cubicBezTo>
                <a:cubicBezTo>
                  <a:pt x="7877354" y="1165743"/>
                  <a:pt x="7834286" y="1194789"/>
                  <a:pt x="7829932" y="1180782"/>
                </a:cubicBezTo>
                <a:cubicBezTo>
                  <a:pt x="7816047" y="1204874"/>
                  <a:pt x="7801901" y="1181513"/>
                  <a:pt x="7779182" y="1192665"/>
                </a:cubicBezTo>
                <a:cubicBezTo>
                  <a:pt x="7769446" y="1202686"/>
                  <a:pt x="7761564" y="1205661"/>
                  <a:pt x="7748774" y="1199586"/>
                </a:cubicBezTo>
                <a:cubicBezTo>
                  <a:pt x="7704339" y="1247771"/>
                  <a:pt x="7717626" y="1207638"/>
                  <a:pt x="7671846" y="1231966"/>
                </a:cubicBezTo>
                <a:cubicBezTo>
                  <a:pt x="7632956" y="1255682"/>
                  <a:pt x="7587383" y="1275180"/>
                  <a:pt x="7554146" y="1319748"/>
                </a:cubicBezTo>
                <a:cubicBezTo>
                  <a:pt x="7548775" y="1331557"/>
                  <a:pt x="7531272" y="1339155"/>
                  <a:pt x="7515052" y="1336718"/>
                </a:cubicBezTo>
                <a:cubicBezTo>
                  <a:pt x="7512260" y="1336298"/>
                  <a:pt x="7509613" y="1335590"/>
                  <a:pt x="7507193" y="1334617"/>
                </a:cubicBezTo>
                <a:cubicBezTo>
                  <a:pt x="7488273" y="1365207"/>
                  <a:pt x="7468925" y="1356298"/>
                  <a:pt x="7461694" y="1375866"/>
                </a:cubicBezTo>
                <a:cubicBezTo>
                  <a:pt x="7422434" y="1391917"/>
                  <a:pt x="7384603" y="1382819"/>
                  <a:pt x="7377571" y="1400128"/>
                </a:cubicBezTo>
                <a:cubicBezTo>
                  <a:pt x="7356236" y="1403926"/>
                  <a:pt x="7322509" y="1393138"/>
                  <a:pt x="7311261" y="1412652"/>
                </a:cubicBezTo>
                <a:cubicBezTo>
                  <a:pt x="7305349" y="1400071"/>
                  <a:pt x="7289966" y="1428039"/>
                  <a:pt x="7275307" y="1422171"/>
                </a:cubicBezTo>
                <a:cubicBezTo>
                  <a:pt x="7264529" y="1416601"/>
                  <a:pt x="7257348" y="1423786"/>
                  <a:pt x="7247783" y="1426330"/>
                </a:cubicBezTo>
                <a:cubicBezTo>
                  <a:pt x="7233839" y="1423056"/>
                  <a:pt x="7194363" y="1442037"/>
                  <a:pt x="7185047" y="1451812"/>
                </a:cubicBezTo>
                <a:cubicBezTo>
                  <a:pt x="7164447" y="1483396"/>
                  <a:pt x="7101577" y="1475742"/>
                  <a:pt x="7084117" y="1500281"/>
                </a:cubicBezTo>
                <a:cubicBezTo>
                  <a:pt x="7076899" y="1504821"/>
                  <a:pt x="7069494" y="1507565"/>
                  <a:pt x="7062011" y="1509183"/>
                </a:cubicBezTo>
                <a:lnTo>
                  <a:pt x="7040555" y="1511207"/>
                </a:lnTo>
                <a:lnTo>
                  <a:pt x="7033438" y="1506772"/>
                </a:lnTo>
                <a:lnTo>
                  <a:pt x="7020886" y="1510764"/>
                </a:lnTo>
                <a:lnTo>
                  <a:pt x="7017033" y="1510650"/>
                </a:lnTo>
                <a:lnTo>
                  <a:pt x="6995460" y="1511173"/>
                </a:lnTo>
                <a:cubicBezTo>
                  <a:pt x="7010208" y="1537643"/>
                  <a:pt x="6938512" y="1522467"/>
                  <a:pt x="6962144" y="1541508"/>
                </a:cubicBezTo>
                <a:cubicBezTo>
                  <a:pt x="6926351" y="1550586"/>
                  <a:pt x="6958236" y="1566326"/>
                  <a:pt x="6910674" y="1554793"/>
                </a:cubicBezTo>
                <a:cubicBezTo>
                  <a:pt x="6859225" y="1589274"/>
                  <a:pt x="6769015" y="1598548"/>
                  <a:pt x="6732152" y="1642538"/>
                </a:cubicBezTo>
                <a:cubicBezTo>
                  <a:pt x="6734901" y="1628031"/>
                  <a:pt x="6709146" y="1622413"/>
                  <a:pt x="6694106" y="1632377"/>
                </a:cubicBezTo>
                <a:cubicBezTo>
                  <a:pt x="6702628" y="1575914"/>
                  <a:pt x="6638899" y="1692862"/>
                  <a:pt x="6617223" y="1659889"/>
                </a:cubicBezTo>
                <a:cubicBezTo>
                  <a:pt x="6623246" y="1693349"/>
                  <a:pt x="6561228" y="1764690"/>
                  <a:pt x="6521138" y="1744340"/>
                </a:cubicBezTo>
                <a:cubicBezTo>
                  <a:pt x="6469831" y="1761656"/>
                  <a:pt x="6438109" y="1796731"/>
                  <a:pt x="6380677" y="1796883"/>
                </a:cubicBezTo>
                <a:cubicBezTo>
                  <a:pt x="6379865" y="1801686"/>
                  <a:pt x="6377810" y="1805986"/>
                  <a:pt x="6374897" y="1809910"/>
                </a:cubicBezTo>
                <a:lnTo>
                  <a:pt x="6364545" y="1820090"/>
                </a:lnTo>
                <a:lnTo>
                  <a:pt x="6362126" y="1819991"/>
                </a:lnTo>
                <a:cubicBezTo>
                  <a:pt x="6353055" y="1821720"/>
                  <a:pt x="6348796" y="1824537"/>
                  <a:pt x="6346673" y="1827824"/>
                </a:cubicBezTo>
                <a:lnTo>
                  <a:pt x="6345588" y="1832232"/>
                </a:lnTo>
                <a:lnTo>
                  <a:pt x="6335708" y="1838451"/>
                </a:lnTo>
                <a:lnTo>
                  <a:pt x="6318182" y="1852975"/>
                </a:lnTo>
                <a:lnTo>
                  <a:pt x="6313084" y="1853561"/>
                </a:lnTo>
                <a:lnTo>
                  <a:pt x="6283816" y="1872148"/>
                </a:lnTo>
                <a:lnTo>
                  <a:pt x="6282550" y="1871392"/>
                </a:lnTo>
                <a:cubicBezTo>
                  <a:pt x="6279041" y="1870121"/>
                  <a:pt x="6275192" y="1869982"/>
                  <a:pt x="6270527" y="1872208"/>
                </a:cubicBezTo>
                <a:cubicBezTo>
                  <a:pt x="6265029" y="1853962"/>
                  <a:pt x="6262790" y="1867903"/>
                  <a:pt x="6249518" y="1876079"/>
                </a:cubicBezTo>
                <a:cubicBezTo>
                  <a:pt x="6238019" y="1849564"/>
                  <a:pt x="6207959" y="1881750"/>
                  <a:pt x="6190386" y="1872478"/>
                </a:cubicBezTo>
                <a:cubicBezTo>
                  <a:pt x="6180893" y="1879083"/>
                  <a:pt x="6170646" y="1885584"/>
                  <a:pt x="6159777" y="1891745"/>
                </a:cubicBezTo>
                <a:lnTo>
                  <a:pt x="6153131" y="1895079"/>
                </a:lnTo>
                <a:lnTo>
                  <a:pt x="6152798" y="1894920"/>
                </a:lnTo>
                <a:cubicBezTo>
                  <a:pt x="6150925" y="1895166"/>
                  <a:pt x="6148578" y="1896082"/>
                  <a:pt x="6145388" y="1897990"/>
                </a:cubicBezTo>
                <a:lnTo>
                  <a:pt x="6141014" y="1901155"/>
                </a:lnTo>
                <a:lnTo>
                  <a:pt x="6128122" y="1907623"/>
                </a:lnTo>
                <a:lnTo>
                  <a:pt x="6122351" y="1908359"/>
                </a:lnTo>
                <a:cubicBezTo>
                  <a:pt x="6099508" y="1905910"/>
                  <a:pt x="6088334" y="1869006"/>
                  <a:pt x="6064750" y="1896394"/>
                </a:cubicBezTo>
                <a:cubicBezTo>
                  <a:pt x="6025977" y="1903785"/>
                  <a:pt x="5997095" y="1889190"/>
                  <a:pt x="5964230" y="1910038"/>
                </a:cubicBezTo>
                <a:cubicBezTo>
                  <a:pt x="5927910" y="1916874"/>
                  <a:pt x="5894873" y="1914928"/>
                  <a:pt x="5865399" y="1926966"/>
                </a:cubicBezTo>
                <a:cubicBezTo>
                  <a:pt x="5851644" y="1923038"/>
                  <a:pt x="5839380" y="1922808"/>
                  <a:pt x="5829951" y="1934755"/>
                </a:cubicBezTo>
                <a:cubicBezTo>
                  <a:pt x="5795498" y="1938369"/>
                  <a:pt x="5784532" y="1926246"/>
                  <a:pt x="5765285" y="1941322"/>
                </a:cubicBezTo>
                <a:cubicBezTo>
                  <a:pt x="5741789" y="1922874"/>
                  <a:pt x="5742385" y="1931607"/>
                  <a:pt x="5734750" y="1939793"/>
                </a:cubicBezTo>
                <a:lnTo>
                  <a:pt x="5733569" y="1940505"/>
                </a:lnTo>
                <a:lnTo>
                  <a:pt x="5730329" y="1937845"/>
                </a:lnTo>
                <a:lnTo>
                  <a:pt x="5724661" y="1937455"/>
                </a:lnTo>
                <a:lnTo>
                  <a:pt x="5710186" y="1941370"/>
                </a:lnTo>
                <a:lnTo>
                  <a:pt x="5704910" y="1943663"/>
                </a:lnTo>
                <a:cubicBezTo>
                  <a:pt x="5701213" y="1944937"/>
                  <a:pt x="5698678" y="1945391"/>
                  <a:pt x="5696836" y="1945271"/>
                </a:cubicBezTo>
                <a:lnTo>
                  <a:pt x="5696583" y="1945050"/>
                </a:lnTo>
                <a:lnTo>
                  <a:pt x="5689123" y="1947067"/>
                </a:lnTo>
                <a:cubicBezTo>
                  <a:pt x="5676655" y="1951072"/>
                  <a:pt x="5664639" y="1955533"/>
                  <a:pt x="5653291" y="1960245"/>
                </a:cubicBezTo>
                <a:cubicBezTo>
                  <a:pt x="5640346" y="1947636"/>
                  <a:pt x="5600180" y="1973739"/>
                  <a:pt x="5599385" y="1945198"/>
                </a:cubicBezTo>
                <a:cubicBezTo>
                  <a:pt x="5583913" y="1950736"/>
                  <a:pt x="5576590" y="1964134"/>
                  <a:pt x="5578300" y="1944963"/>
                </a:cubicBezTo>
                <a:cubicBezTo>
                  <a:pt x="5573104" y="1946266"/>
                  <a:pt x="5569560" y="1945382"/>
                  <a:pt x="5566758" y="1943441"/>
                </a:cubicBezTo>
                <a:lnTo>
                  <a:pt x="5565857" y="1942445"/>
                </a:lnTo>
                <a:lnTo>
                  <a:pt x="5531534" y="1955208"/>
                </a:lnTo>
                <a:lnTo>
                  <a:pt x="5526552" y="1954799"/>
                </a:lnTo>
                <a:lnTo>
                  <a:pt x="5504723" y="1965811"/>
                </a:lnTo>
                <a:lnTo>
                  <a:pt x="5493156" y="1970063"/>
                </a:lnTo>
                <a:lnTo>
                  <a:pt x="5490486" y="1974227"/>
                </a:lnTo>
                <a:cubicBezTo>
                  <a:pt x="5487271" y="1977077"/>
                  <a:pt x="5482233" y="1979045"/>
                  <a:pt x="5473107" y="1979001"/>
                </a:cubicBezTo>
                <a:lnTo>
                  <a:pt x="5470885" y="1978432"/>
                </a:lnTo>
                <a:lnTo>
                  <a:pt x="5457393" y="1986525"/>
                </a:lnTo>
                <a:cubicBezTo>
                  <a:pt x="5453194" y="1989853"/>
                  <a:pt x="5449663" y="1993721"/>
                  <a:pt x="5447102" y="1998329"/>
                </a:cubicBezTo>
                <a:cubicBezTo>
                  <a:pt x="5386283" y="2017364"/>
                  <a:pt x="5223545" y="2015483"/>
                  <a:pt x="5159151" y="2029640"/>
                </a:cubicBezTo>
                <a:cubicBezTo>
                  <a:pt x="5141359" y="2036610"/>
                  <a:pt x="5090827" y="2076822"/>
                  <a:pt x="5098838" y="2062961"/>
                </a:cubicBezTo>
                <a:cubicBezTo>
                  <a:pt x="5047883" y="2099457"/>
                  <a:pt x="4922007" y="2111466"/>
                  <a:pt x="4860988" y="2135698"/>
                </a:cubicBezTo>
                <a:cubicBezTo>
                  <a:pt x="4805413" y="2152292"/>
                  <a:pt x="4784714" y="2158665"/>
                  <a:pt x="4765388" y="2162525"/>
                </a:cubicBezTo>
                <a:cubicBezTo>
                  <a:pt x="4758560" y="2161978"/>
                  <a:pt x="4751823" y="2160531"/>
                  <a:pt x="4745033" y="2158859"/>
                </a:cubicBezTo>
                <a:lnTo>
                  <a:pt x="4741475" y="2157998"/>
                </a:lnTo>
                <a:lnTo>
                  <a:pt x="4728247" y="2159526"/>
                </a:lnTo>
                <a:lnTo>
                  <a:pt x="4723263" y="2153742"/>
                </a:lnTo>
                <a:lnTo>
                  <a:pt x="4593061" y="2171597"/>
                </a:lnTo>
                <a:lnTo>
                  <a:pt x="4405765" y="2199902"/>
                </a:lnTo>
                <a:cubicBezTo>
                  <a:pt x="4403942" y="2198353"/>
                  <a:pt x="4402457" y="2196614"/>
                  <a:pt x="4401354" y="2194745"/>
                </a:cubicBezTo>
                <a:lnTo>
                  <a:pt x="4366646" y="2198564"/>
                </a:lnTo>
                <a:lnTo>
                  <a:pt x="4354009" y="2204984"/>
                </a:lnTo>
                <a:lnTo>
                  <a:pt x="4348284" y="2205270"/>
                </a:lnTo>
                <a:lnTo>
                  <a:pt x="4333906" y="2205251"/>
                </a:lnTo>
                <a:cubicBezTo>
                  <a:pt x="4326429" y="2204713"/>
                  <a:pt x="4318024" y="2203940"/>
                  <a:pt x="4308819" y="2203822"/>
                </a:cubicBezTo>
                <a:lnTo>
                  <a:pt x="4301210" y="2204456"/>
                </a:lnTo>
                <a:lnTo>
                  <a:pt x="4283095" y="2198177"/>
                </a:lnTo>
                <a:cubicBezTo>
                  <a:pt x="4269863" y="2193337"/>
                  <a:pt x="4259612" y="2190345"/>
                  <a:pt x="4250119" y="2196342"/>
                </a:cubicBezTo>
                <a:cubicBezTo>
                  <a:pt x="4230702" y="2190559"/>
                  <a:pt x="4213171" y="2166890"/>
                  <a:pt x="4189203" y="2178994"/>
                </a:cubicBezTo>
                <a:cubicBezTo>
                  <a:pt x="4194512" y="2165594"/>
                  <a:pt x="4160734" y="2183257"/>
                  <a:pt x="4154035" y="2171950"/>
                </a:cubicBezTo>
                <a:cubicBezTo>
                  <a:pt x="4150098" y="2162547"/>
                  <a:pt x="4138934" y="2165714"/>
                  <a:pt x="4129569" y="2163850"/>
                </a:cubicBezTo>
                <a:cubicBezTo>
                  <a:pt x="4121391" y="2155090"/>
                  <a:pt x="4076089" y="2154737"/>
                  <a:pt x="4061250" y="2159236"/>
                </a:cubicBezTo>
                <a:cubicBezTo>
                  <a:pt x="4020618" y="2177811"/>
                  <a:pt x="3978175" y="2144465"/>
                  <a:pt x="3945480" y="2158279"/>
                </a:cubicBezTo>
                <a:cubicBezTo>
                  <a:pt x="3936362" y="2159139"/>
                  <a:pt x="3928502" y="2158369"/>
                  <a:pt x="3921468" y="2156588"/>
                </a:cubicBezTo>
                <a:lnTo>
                  <a:pt x="3903348" y="2149220"/>
                </a:lnTo>
                <a:lnTo>
                  <a:pt x="3901342" y="2142355"/>
                </a:lnTo>
                <a:lnTo>
                  <a:pt x="3888539" y="2140476"/>
                </a:lnTo>
                <a:lnTo>
                  <a:pt x="3885662" y="2138740"/>
                </a:lnTo>
                <a:cubicBezTo>
                  <a:pt x="3880178" y="2135398"/>
                  <a:pt x="3874645" y="2132286"/>
                  <a:pt x="3868627" y="2130023"/>
                </a:cubicBezTo>
                <a:cubicBezTo>
                  <a:pt x="3859240" y="2159198"/>
                  <a:pt x="3815892" y="2115590"/>
                  <a:pt x="3819177" y="2142111"/>
                </a:cubicBezTo>
                <a:cubicBezTo>
                  <a:pt x="3784478" y="2134756"/>
                  <a:pt x="3796708" y="2161930"/>
                  <a:pt x="3769100" y="2131731"/>
                </a:cubicBezTo>
                <a:cubicBezTo>
                  <a:pt x="3702423" y="2139704"/>
                  <a:pt x="3625642" y="2109386"/>
                  <a:pt x="3562752" y="2131785"/>
                </a:cubicBezTo>
                <a:cubicBezTo>
                  <a:pt x="3576244" y="2120400"/>
                  <a:pt x="3560801" y="2104591"/>
                  <a:pt x="3541402" y="2106821"/>
                </a:cubicBezTo>
                <a:cubicBezTo>
                  <a:pt x="3592232" y="2061584"/>
                  <a:pt x="3356194" y="2115384"/>
                  <a:pt x="3365341" y="2077638"/>
                </a:cubicBezTo>
                <a:cubicBezTo>
                  <a:pt x="3303594" y="2079161"/>
                  <a:pt x="3221644" y="2111487"/>
                  <a:pt x="3170922" y="2115957"/>
                </a:cubicBezTo>
                <a:cubicBezTo>
                  <a:pt x="3166532" y="2119769"/>
                  <a:pt x="3161579" y="2122617"/>
                  <a:pt x="3156256" y="2124773"/>
                </a:cubicBezTo>
                <a:lnTo>
                  <a:pt x="3140298" y="2129182"/>
                </a:lnTo>
                <a:lnTo>
                  <a:pt x="3138514" y="2128069"/>
                </a:lnTo>
                <a:cubicBezTo>
                  <a:pt x="3130169" y="2125710"/>
                  <a:pt x="3124679" y="2126336"/>
                  <a:pt x="3120467" y="2128281"/>
                </a:cubicBezTo>
                <a:lnTo>
                  <a:pt x="3116175" y="2131633"/>
                </a:lnTo>
                <a:lnTo>
                  <a:pt x="3103685" y="2132814"/>
                </a:lnTo>
                <a:lnTo>
                  <a:pt x="3078794" y="2137935"/>
                </a:lnTo>
                <a:lnTo>
                  <a:pt x="3074407" y="2136274"/>
                </a:lnTo>
                <a:lnTo>
                  <a:pt x="3037285" y="2139919"/>
                </a:lnTo>
                <a:lnTo>
                  <a:pt x="3036901" y="2138726"/>
                </a:lnTo>
                <a:cubicBezTo>
                  <a:pt x="3035193" y="2136135"/>
                  <a:pt x="3032337" y="2134379"/>
                  <a:pt x="3026996" y="2134322"/>
                </a:cubicBezTo>
                <a:cubicBezTo>
                  <a:pt x="3037063" y="2116196"/>
                  <a:pt x="3024412" y="2127308"/>
                  <a:pt x="3007772" y="2128742"/>
                </a:cubicBezTo>
                <a:cubicBezTo>
                  <a:pt x="3019697" y="2100910"/>
                  <a:pt x="2971305" y="2115987"/>
                  <a:pt x="2965030" y="2100494"/>
                </a:cubicBezTo>
                <a:cubicBezTo>
                  <a:pt x="2952539" y="2102174"/>
                  <a:pt x="2939545" y="2103445"/>
                  <a:pt x="2926342" y="2104155"/>
                </a:cubicBezTo>
                <a:lnTo>
                  <a:pt x="2918608" y="2104215"/>
                </a:lnTo>
                <a:cubicBezTo>
                  <a:pt x="2918564" y="2104122"/>
                  <a:pt x="2918519" y="2104030"/>
                  <a:pt x="2918475" y="2103937"/>
                </a:cubicBezTo>
                <a:cubicBezTo>
                  <a:pt x="2916840" y="2103354"/>
                  <a:pt x="2914314" y="2103149"/>
                  <a:pt x="2910360" y="2103444"/>
                </a:cubicBezTo>
                <a:lnTo>
                  <a:pt x="2904507" y="2104326"/>
                </a:lnTo>
                <a:lnTo>
                  <a:pt x="2889503" y="2104443"/>
                </a:lnTo>
                <a:lnTo>
                  <a:pt x="2884480" y="2102626"/>
                </a:lnTo>
                <a:lnTo>
                  <a:pt x="2882689" y="2099228"/>
                </a:lnTo>
                <a:lnTo>
                  <a:pt x="2881291" y="2099618"/>
                </a:lnTo>
                <a:cubicBezTo>
                  <a:pt x="2870663" y="2105606"/>
                  <a:pt x="2867338" y="2114210"/>
                  <a:pt x="2853979" y="2090388"/>
                </a:cubicBezTo>
                <a:cubicBezTo>
                  <a:pt x="2829652" y="2100099"/>
                  <a:pt x="2824975" y="2085577"/>
                  <a:pt x="2791790" y="2080332"/>
                </a:cubicBezTo>
                <a:cubicBezTo>
                  <a:pt x="2777850" y="2089504"/>
                  <a:pt x="2766709" y="2086170"/>
                  <a:pt x="2755844" y="2078874"/>
                </a:cubicBezTo>
                <a:cubicBezTo>
                  <a:pt x="2723488" y="2083049"/>
                  <a:pt x="2694065" y="2072780"/>
                  <a:pt x="2657742" y="2070179"/>
                </a:cubicBezTo>
                <a:cubicBezTo>
                  <a:pt x="2618372" y="2082020"/>
                  <a:pt x="2598368" y="2060559"/>
                  <a:pt x="2559549" y="2057873"/>
                </a:cubicBezTo>
                <a:cubicBezTo>
                  <a:pt x="2525789" y="2078403"/>
                  <a:pt x="2531908" y="2039838"/>
                  <a:pt x="2512054" y="2031671"/>
                </a:cubicBezTo>
                <a:lnTo>
                  <a:pt x="2506437" y="2030918"/>
                </a:lnTo>
                <a:lnTo>
                  <a:pt x="2491752" y="2033906"/>
                </a:lnTo>
                <a:lnTo>
                  <a:pt x="2486338" y="2035862"/>
                </a:lnTo>
                <a:cubicBezTo>
                  <a:pt x="2482568" y="2036899"/>
                  <a:pt x="2480011" y="2037191"/>
                  <a:pt x="2478186" y="2036953"/>
                </a:cubicBezTo>
                <a:lnTo>
                  <a:pt x="2477950" y="2036715"/>
                </a:lnTo>
                <a:lnTo>
                  <a:pt x="2470381" y="2038256"/>
                </a:lnTo>
                <a:cubicBezTo>
                  <a:pt x="2457686" y="2041461"/>
                  <a:pt x="2445410" y="2045155"/>
                  <a:pt x="2433781" y="2049140"/>
                </a:cubicBezTo>
                <a:cubicBezTo>
                  <a:pt x="2421781" y="2035703"/>
                  <a:pt x="2379959" y="2059234"/>
                  <a:pt x="2381172" y="2030645"/>
                </a:cubicBezTo>
                <a:cubicBezTo>
                  <a:pt x="2365380" y="2035192"/>
                  <a:pt x="2357148" y="2048120"/>
                  <a:pt x="2360198" y="2029059"/>
                </a:cubicBezTo>
                <a:cubicBezTo>
                  <a:pt x="2354933" y="2030031"/>
                  <a:pt x="2351467" y="2028919"/>
                  <a:pt x="2348815" y="2026798"/>
                </a:cubicBezTo>
                <a:lnTo>
                  <a:pt x="2347988" y="2025745"/>
                </a:lnTo>
                <a:lnTo>
                  <a:pt x="2312920" y="2036311"/>
                </a:lnTo>
                <a:lnTo>
                  <a:pt x="2307986" y="2035583"/>
                </a:lnTo>
                <a:lnTo>
                  <a:pt x="2285481" y="2045197"/>
                </a:lnTo>
                <a:lnTo>
                  <a:pt x="2273666" y="2048710"/>
                </a:lnTo>
                <a:lnTo>
                  <a:pt x="2270719" y="2052702"/>
                </a:lnTo>
                <a:cubicBezTo>
                  <a:pt x="2267315" y="2055347"/>
                  <a:pt x="2262161" y="2056992"/>
                  <a:pt x="2253080" y="2056363"/>
                </a:cubicBezTo>
                <a:lnTo>
                  <a:pt x="2250906" y="2055654"/>
                </a:lnTo>
                <a:lnTo>
                  <a:pt x="2236905" y="2062882"/>
                </a:lnTo>
                <a:cubicBezTo>
                  <a:pt x="2232493" y="2065942"/>
                  <a:pt x="2228705" y="2069583"/>
                  <a:pt x="2225830" y="2074027"/>
                </a:cubicBezTo>
                <a:cubicBezTo>
                  <a:pt x="2173117" y="2059597"/>
                  <a:pt x="2128486" y="2085502"/>
                  <a:pt x="2073776" y="2089244"/>
                </a:cubicBezTo>
                <a:cubicBezTo>
                  <a:pt x="2046050" y="2059365"/>
                  <a:pt x="1957570" y="2112693"/>
                  <a:pt x="1948256" y="2146616"/>
                </a:cubicBezTo>
                <a:cubicBezTo>
                  <a:pt x="1943005" y="2109192"/>
                  <a:pt x="1832736" y="2206239"/>
                  <a:pt x="1865582" y="2153738"/>
                </a:cubicBezTo>
                <a:cubicBezTo>
                  <a:pt x="1847376" y="2159567"/>
                  <a:pt x="1826258" y="2147592"/>
                  <a:pt x="1835210" y="2134244"/>
                </a:cubicBezTo>
                <a:cubicBezTo>
                  <a:pt x="1781916" y="2167476"/>
                  <a:pt x="1695112" y="2153556"/>
                  <a:pt x="1632661" y="2173882"/>
                </a:cubicBezTo>
                <a:cubicBezTo>
                  <a:pt x="1594177" y="2150642"/>
                  <a:pt x="1616426" y="2173975"/>
                  <a:pt x="1579590" y="2173680"/>
                </a:cubicBezTo>
                <a:cubicBezTo>
                  <a:pt x="1592812" y="2198112"/>
                  <a:pt x="1533818" y="2165220"/>
                  <a:pt x="1535601" y="2194590"/>
                </a:cubicBezTo>
                <a:cubicBezTo>
                  <a:pt x="1528840" y="2193608"/>
                  <a:pt x="1522236" y="2191728"/>
                  <a:pt x="1515594" y="2189622"/>
                </a:cubicBezTo>
                <a:lnTo>
                  <a:pt x="1512113" y="2188534"/>
                </a:lnTo>
                <a:lnTo>
                  <a:pt x="1498838" y="2189213"/>
                </a:lnTo>
                <a:lnTo>
                  <a:pt x="1494279" y="2183112"/>
                </a:lnTo>
                <a:lnTo>
                  <a:pt x="1473714" y="2179625"/>
                </a:lnTo>
                <a:cubicBezTo>
                  <a:pt x="1466138" y="2179292"/>
                  <a:pt x="1458132" y="2180071"/>
                  <a:pt x="1449503" y="2182633"/>
                </a:cubicBezTo>
                <a:lnTo>
                  <a:pt x="1266687" y="2212688"/>
                </a:lnTo>
                <a:cubicBezTo>
                  <a:pt x="1256792" y="2212722"/>
                  <a:pt x="1247024" y="2217857"/>
                  <a:pt x="1239614" y="2209727"/>
                </a:cubicBezTo>
                <a:cubicBezTo>
                  <a:pt x="1228778" y="2200326"/>
                  <a:pt x="1202276" y="2223497"/>
                  <a:pt x="1202436" y="2209817"/>
                </a:cubicBezTo>
                <a:cubicBezTo>
                  <a:pt x="1183471" y="2225854"/>
                  <a:pt x="1157340" y="2206849"/>
                  <a:pt x="1136097" y="2205112"/>
                </a:cubicBezTo>
                <a:cubicBezTo>
                  <a:pt x="1100396" y="2209415"/>
                  <a:pt x="1013922" y="2231219"/>
                  <a:pt x="988232" y="2235635"/>
                </a:cubicBezTo>
                <a:cubicBezTo>
                  <a:pt x="986445" y="2234079"/>
                  <a:pt x="984332" y="2232722"/>
                  <a:pt x="981959" y="2231607"/>
                </a:cubicBezTo>
                <a:cubicBezTo>
                  <a:pt x="968170" y="2225130"/>
                  <a:pt x="948759" y="2228043"/>
                  <a:pt x="938600" y="2238113"/>
                </a:cubicBezTo>
                <a:cubicBezTo>
                  <a:pt x="888371" y="2272824"/>
                  <a:pt x="837950" y="2280135"/>
                  <a:pt x="791788" y="2293224"/>
                </a:cubicBezTo>
                <a:cubicBezTo>
                  <a:pt x="739035" y="2305159"/>
                  <a:pt x="769009" y="2269676"/>
                  <a:pt x="706914" y="2305046"/>
                </a:cubicBezTo>
                <a:cubicBezTo>
                  <a:pt x="697882" y="2295919"/>
                  <a:pt x="689339" y="2296797"/>
                  <a:pt x="675971" y="2304030"/>
                </a:cubicBezTo>
                <a:cubicBezTo>
                  <a:pt x="650201" y="2309060"/>
                  <a:pt x="647591" y="2282853"/>
                  <a:pt x="624180" y="2302650"/>
                </a:cubicBezTo>
                <a:cubicBezTo>
                  <a:pt x="626400" y="2287987"/>
                  <a:pt x="574045" y="2305175"/>
                  <a:pt x="583453" y="2288788"/>
                </a:cubicBezTo>
                <a:cubicBezTo>
                  <a:pt x="564313" y="2278832"/>
                  <a:pt x="559671" y="2301039"/>
                  <a:pt x="540946" y="2292721"/>
                </a:cubicBezTo>
                <a:cubicBezTo>
                  <a:pt x="521576" y="2293191"/>
                  <a:pt x="554439" y="2305843"/>
                  <a:pt x="533680" y="2310233"/>
                </a:cubicBezTo>
                <a:cubicBezTo>
                  <a:pt x="508069" y="2313043"/>
                  <a:pt x="512638" y="2338541"/>
                  <a:pt x="487366" y="2309053"/>
                </a:cubicBezTo>
                <a:cubicBezTo>
                  <a:pt x="462164" y="2321083"/>
                  <a:pt x="454441" y="2307251"/>
                  <a:pt x="416820" y="2305443"/>
                </a:cubicBezTo>
                <a:cubicBezTo>
                  <a:pt x="403012" y="2315890"/>
                  <a:pt x="390105" y="2313733"/>
                  <a:pt x="376805" y="2307647"/>
                </a:cubicBezTo>
                <a:cubicBezTo>
                  <a:pt x="341751" y="2315035"/>
                  <a:pt x="307408" y="2307897"/>
                  <a:pt x="266777" y="2309012"/>
                </a:cubicBezTo>
                <a:cubicBezTo>
                  <a:pt x="225310" y="2324664"/>
                  <a:pt x="199419" y="2305548"/>
                  <a:pt x="156013" y="2306832"/>
                </a:cubicBezTo>
                <a:cubicBezTo>
                  <a:pt x="117457" y="2333851"/>
                  <a:pt x="122965" y="2279562"/>
                  <a:pt x="87258" y="2285511"/>
                </a:cubicBezTo>
                <a:cubicBezTo>
                  <a:pt x="38977" y="2309189"/>
                  <a:pt x="74043" y="2277969"/>
                  <a:pt x="23798" y="2281822"/>
                </a:cubicBezTo>
                <a:lnTo>
                  <a:pt x="0" y="2285369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F04A9AB-3CA3-5337-2C3D-A3F2DB9E4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8286" y="289589"/>
            <a:ext cx="7655427" cy="739881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dirty="0" err="1">
                <a:solidFill>
                  <a:schemeClr val="tx1"/>
                </a:solidFill>
              </a:rPr>
              <a:t>Compréhension</a:t>
            </a:r>
            <a:r>
              <a:rPr lang="en-US" dirty="0">
                <a:solidFill>
                  <a:schemeClr val="tx1"/>
                </a:solidFill>
              </a:rPr>
              <a:t> de </a:t>
            </a:r>
            <a:r>
              <a:rPr lang="en-US" dirty="0" err="1">
                <a:solidFill>
                  <a:schemeClr val="tx1"/>
                </a:solidFill>
              </a:rPr>
              <a:t>texte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1F5993-8367-85C4-2FC5-7D674F9D77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361" y="1371600"/>
            <a:ext cx="6602315" cy="4984750"/>
          </a:xfrm>
          <a:prstGeom prst="rect">
            <a:avLst/>
          </a:prstGeom>
        </p:spPr>
      </p:pic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426F687E-2A9F-0AAD-7D3D-9B0F81B899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7380884" y="2665607"/>
            <a:ext cx="4483510" cy="2622852"/>
          </a:xfrm>
          <a:prstGeom prst="rect">
            <a:avLst/>
          </a:prstGeom>
        </p:spPr>
      </p:pic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CFDF195F-784B-4D00-8C92-6FC1B0499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07088" y="6277971"/>
            <a:ext cx="6884912" cy="580030"/>
          </a:xfrm>
          <a:custGeom>
            <a:avLst/>
            <a:gdLst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26340 w 6884912"/>
              <a:gd name="connsiteY39" fmla="*/ 638496 h 1161397"/>
              <a:gd name="connsiteX40" fmla="*/ 1731986 w 6884912"/>
              <a:gd name="connsiteY40" fmla="*/ 589682 h 1161397"/>
              <a:gd name="connsiteX41" fmla="*/ 1927935 w 6884912"/>
              <a:gd name="connsiteY41" fmla="*/ 628540 h 1161397"/>
              <a:gd name="connsiteX42" fmla="*/ 2039075 w 6884912"/>
              <a:gd name="connsiteY42" fmla="*/ 599964 h 1161397"/>
              <a:gd name="connsiteX43" fmla="*/ 2066980 w 6884912"/>
              <a:gd name="connsiteY43" fmla="*/ 550413 h 1161397"/>
              <a:gd name="connsiteX44" fmla="*/ 2352236 w 6884912"/>
              <a:gd name="connsiteY44" fmla="*/ 519602 h 1161397"/>
              <a:gd name="connsiteX45" fmla="*/ 2420791 w 6884912"/>
              <a:gd name="connsiteY45" fmla="*/ 492826 h 1161397"/>
              <a:gd name="connsiteX46" fmla="*/ 2489932 w 6884912"/>
              <a:gd name="connsiteY46" fmla="*/ 507864 h 1161397"/>
              <a:gd name="connsiteX47" fmla="*/ 2512917 w 6884912"/>
              <a:gd name="connsiteY47" fmla="*/ 489127 h 1161397"/>
              <a:gd name="connsiteX48" fmla="*/ 2516783 w 6884912"/>
              <a:gd name="connsiteY48" fmla="*/ 485473 h 1161397"/>
              <a:gd name="connsiteX49" fmla="*/ 2534360 w 6884912"/>
              <a:gd name="connsiteY49" fmla="*/ 480064 h 1161397"/>
              <a:gd name="connsiteX50" fmla="*/ 2536691 w 6884912"/>
              <a:gd name="connsiteY50" fmla="*/ 467018 h 1161397"/>
              <a:gd name="connsiteX51" fmla="*/ 2561265 w 6884912"/>
              <a:gd name="connsiteY51" fmla="*/ 450623 h 1161397"/>
              <a:gd name="connsiteX52" fmla="*/ 2594349 w 6884912"/>
              <a:gd name="connsiteY52" fmla="*/ 443884 h 1161397"/>
              <a:gd name="connsiteX53" fmla="*/ 2754324 w 6884912"/>
              <a:gd name="connsiteY53" fmla="*/ 424766 h 1161397"/>
              <a:gd name="connsiteX54" fmla="*/ 2848470 w 6884912"/>
              <a:gd name="connsiteY54" fmla="*/ 405966 h 1161397"/>
              <a:gd name="connsiteX55" fmla="*/ 2881772 w 6884912"/>
              <a:gd name="connsiteY55" fmla="*/ 387260 h 1161397"/>
              <a:gd name="connsiteX56" fmla="*/ 2929932 w 6884912"/>
              <a:gd name="connsiteY56" fmla="*/ 368912 h 1161397"/>
              <a:gd name="connsiteX57" fmla="*/ 3013020 w 6884912"/>
              <a:gd name="connsiteY57" fmla="*/ 327578 h 1161397"/>
              <a:gd name="connsiteX58" fmla="*/ 3127968 w 6884912"/>
              <a:gd name="connsiteY58" fmla="*/ 287613 h 1161397"/>
              <a:gd name="connsiteX59" fmla="*/ 3222191 w 6884912"/>
              <a:gd name="connsiteY59" fmla="*/ 307887 h 1161397"/>
              <a:gd name="connsiteX60" fmla="*/ 3227953 w 6884912"/>
              <a:gd name="connsiteY60" fmla="*/ 297650 h 1161397"/>
              <a:gd name="connsiteX61" fmla="*/ 3287859 w 6884912"/>
              <a:gd name="connsiteY61" fmla="*/ 287558 h 1161397"/>
              <a:gd name="connsiteX62" fmla="*/ 3510042 w 6884912"/>
              <a:gd name="connsiteY62" fmla="*/ 311820 h 1161397"/>
              <a:gd name="connsiteX63" fmla="*/ 3626773 w 6884912"/>
              <a:gd name="connsiteY63" fmla="*/ 290452 h 1161397"/>
              <a:gd name="connsiteX64" fmla="*/ 3666217 w 6884912"/>
              <a:gd name="connsiteY64" fmla="*/ 273255 h 1161397"/>
              <a:gd name="connsiteX65" fmla="*/ 3732427 w 6884912"/>
              <a:gd name="connsiteY65" fmla="*/ 245039 h 1161397"/>
              <a:gd name="connsiteX66" fmla="*/ 3777022 w 6884912"/>
              <a:gd name="connsiteY66" fmla="*/ 200276 h 1161397"/>
              <a:gd name="connsiteX67" fmla="*/ 3791246 w 6884912"/>
              <a:gd name="connsiteY67" fmla="*/ 189996 h 1161397"/>
              <a:gd name="connsiteX68" fmla="*/ 3819864 w 6884912"/>
              <a:gd name="connsiteY68" fmla="*/ 194605 h 1161397"/>
              <a:gd name="connsiteX69" fmla="*/ 3830398 w 6884912"/>
              <a:gd name="connsiteY69" fmla="*/ 188383 h 1161397"/>
              <a:gd name="connsiteX70" fmla="*/ 3834360 w 6884912"/>
              <a:gd name="connsiteY70" fmla="*/ 188992 h 1161397"/>
              <a:gd name="connsiteX71" fmla="*/ 3843715 w 6884912"/>
              <a:gd name="connsiteY71" fmla="*/ 188752 h 1161397"/>
              <a:gd name="connsiteX72" fmla="*/ 3842609 w 6884912"/>
              <a:gd name="connsiteY72" fmla="*/ 197386 h 1161397"/>
              <a:gd name="connsiteX73" fmla="*/ 3853961 w 6884912"/>
              <a:gd name="connsiteY73" fmla="*/ 213380 h 1161397"/>
              <a:gd name="connsiteX74" fmla="*/ 3907640 w 6884912"/>
              <a:gd name="connsiteY74" fmla="*/ 207568 h 1161397"/>
              <a:gd name="connsiteX75" fmla="*/ 3910449 w 6884912"/>
              <a:gd name="connsiteY75" fmla="*/ 197808 h 1161397"/>
              <a:gd name="connsiteX76" fmla="*/ 3917197 w 6884912"/>
              <a:gd name="connsiteY76" fmla="*/ 196121 h 1161397"/>
              <a:gd name="connsiteX77" fmla="*/ 3922400 w 6884912"/>
              <a:gd name="connsiteY77" fmla="*/ 205056 h 1161397"/>
              <a:gd name="connsiteX78" fmla="*/ 4013061 w 6884912"/>
              <a:gd name="connsiteY78" fmla="*/ 224874 h 1161397"/>
              <a:gd name="connsiteX79" fmla="*/ 4134285 w 6884912"/>
              <a:gd name="connsiteY79" fmla="*/ 235592 h 1161397"/>
              <a:gd name="connsiteX80" fmla="*/ 4220717 w 6884912"/>
              <a:gd name="connsiteY80" fmla="*/ 192946 h 1161397"/>
              <a:gd name="connsiteX81" fmla="*/ 4228802 w 6884912"/>
              <a:gd name="connsiteY81" fmla="*/ 201468 h 1161397"/>
              <a:gd name="connsiteX82" fmla="*/ 4289361 w 6884912"/>
              <a:gd name="connsiteY82" fmla="*/ 196642 h 1161397"/>
              <a:gd name="connsiteX83" fmla="*/ 4498913 w 6884912"/>
              <a:gd name="connsiteY83" fmla="*/ 118915 h 1161397"/>
              <a:gd name="connsiteX84" fmla="*/ 4617330 w 6884912"/>
              <a:gd name="connsiteY84" fmla="*/ 111163 h 1161397"/>
              <a:gd name="connsiteX85" fmla="*/ 4659778 w 6884912"/>
              <a:gd name="connsiteY85" fmla="*/ 118219 h 1161397"/>
              <a:gd name="connsiteX86" fmla="*/ 4730870 w 6884912"/>
              <a:gd name="connsiteY86" fmla="*/ 129432 h 1161397"/>
              <a:gd name="connsiteX87" fmla="*/ 4785037 w 6884912"/>
              <a:gd name="connsiteY87" fmla="*/ 161964 h 1161397"/>
              <a:gd name="connsiteX88" fmla="*/ 4844073 w 6884912"/>
              <a:gd name="connsiteY88" fmla="*/ 161768 h 1161397"/>
              <a:gd name="connsiteX89" fmla="*/ 4856454 w 6884912"/>
              <a:gd name="connsiteY89" fmla="*/ 130488 h 1161397"/>
              <a:gd name="connsiteX90" fmla="*/ 4920038 w 6884912"/>
              <a:gd name="connsiteY90" fmla="*/ 140418 h 1161397"/>
              <a:gd name="connsiteX91" fmla="*/ 5016639 w 6884912"/>
              <a:gd name="connsiteY91" fmla="*/ 158905 h 1161397"/>
              <a:gd name="connsiteX92" fmla="*/ 5072009 w 6884912"/>
              <a:gd name="connsiteY92" fmla="*/ 161502 h 1161397"/>
              <a:gd name="connsiteX93" fmla="*/ 5223626 w 6884912"/>
              <a:gd name="connsiteY93" fmla="*/ 177356 h 1161397"/>
              <a:gd name="connsiteX94" fmla="*/ 5375773 w 6884912"/>
              <a:gd name="connsiteY94" fmla="*/ 199913 h 1161397"/>
              <a:gd name="connsiteX95" fmla="*/ 5467502 w 6884912"/>
              <a:gd name="connsiteY95" fmla="*/ 250963 h 1161397"/>
              <a:gd name="connsiteX96" fmla="*/ 5592395 w 6884912"/>
              <a:gd name="connsiteY96" fmla="*/ 265434 h 1161397"/>
              <a:gd name="connsiteX97" fmla="*/ 5613532 w 6884912"/>
              <a:gd name="connsiteY97" fmla="*/ 273379 h 1161397"/>
              <a:gd name="connsiteX98" fmla="*/ 5642173 w 6884912"/>
              <a:gd name="connsiteY98" fmla="*/ 266904 h 1161397"/>
              <a:gd name="connsiteX99" fmla="*/ 5756910 w 6884912"/>
              <a:gd name="connsiteY99" fmla="*/ 239211 h 1161397"/>
              <a:gd name="connsiteX100" fmla="*/ 5846667 w 6884912"/>
              <a:gd name="connsiteY100" fmla="*/ 201786 h 1161397"/>
              <a:gd name="connsiteX101" fmla="*/ 5960732 w 6884912"/>
              <a:gd name="connsiteY101" fmla="*/ 220708 h 1161397"/>
              <a:gd name="connsiteX102" fmla="*/ 6029542 w 6884912"/>
              <a:gd name="connsiteY102" fmla="*/ 210339 h 1161397"/>
              <a:gd name="connsiteX103" fmla="*/ 6141123 w 6884912"/>
              <a:gd name="connsiteY103" fmla="*/ 159923 h 1161397"/>
              <a:gd name="connsiteX104" fmla="*/ 6290640 w 6884912"/>
              <a:gd name="connsiteY104" fmla="*/ 167441 h 1161397"/>
              <a:gd name="connsiteX105" fmla="*/ 6322806 w 6884912"/>
              <a:gd name="connsiteY105" fmla="*/ 213293 h 1161397"/>
              <a:gd name="connsiteX106" fmla="*/ 6364914 w 6884912"/>
              <a:gd name="connsiteY106" fmla="*/ 240140 h 1161397"/>
              <a:gd name="connsiteX107" fmla="*/ 6380420 w 6884912"/>
              <a:gd name="connsiteY107" fmla="*/ 173195 h 1161397"/>
              <a:gd name="connsiteX108" fmla="*/ 6507891 w 6884912"/>
              <a:gd name="connsiteY108" fmla="*/ 118474 h 1161397"/>
              <a:gd name="connsiteX109" fmla="*/ 6571807 w 6884912"/>
              <a:gd name="connsiteY109" fmla="*/ 98636 h 1161397"/>
              <a:gd name="connsiteX110" fmla="*/ 6671880 w 6884912"/>
              <a:gd name="connsiteY110" fmla="*/ 82931 h 1161397"/>
              <a:gd name="connsiteX111" fmla="*/ 6702266 w 6884912"/>
              <a:gd name="connsiteY111" fmla="*/ 75470 h 1161397"/>
              <a:gd name="connsiteX112" fmla="*/ 6845802 w 6884912"/>
              <a:gd name="connsiteY112" fmla="*/ 24496 h 1161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6884912" h="1161397">
                <a:moveTo>
                  <a:pt x="6884912" y="0"/>
                </a:moveTo>
                <a:lnTo>
                  <a:pt x="6884912" y="1161397"/>
                </a:lnTo>
                <a:lnTo>
                  <a:pt x="0" y="1161397"/>
                </a:lnTo>
                <a:lnTo>
                  <a:pt x="27135" y="1147460"/>
                </a:lnTo>
                <a:cubicBezTo>
                  <a:pt x="57431" y="1167048"/>
                  <a:pt x="61886" y="1135904"/>
                  <a:pt x="115388" y="1159043"/>
                </a:cubicBezTo>
                <a:cubicBezTo>
                  <a:pt x="116121" y="1155340"/>
                  <a:pt x="117370" y="1151777"/>
                  <a:pt x="119094" y="1148463"/>
                </a:cubicBezTo>
                <a:cubicBezTo>
                  <a:pt x="129121" y="1129214"/>
                  <a:pt x="152727" y="1122391"/>
                  <a:pt x="171824" y="1133224"/>
                </a:cubicBezTo>
                <a:cubicBezTo>
                  <a:pt x="254344" y="1161369"/>
                  <a:pt x="315458" y="1143220"/>
                  <a:pt x="376455" y="1137381"/>
                </a:cubicBezTo>
                <a:cubicBezTo>
                  <a:pt x="443775" y="1125614"/>
                  <a:pt x="382885" y="1083927"/>
                  <a:pt x="478946" y="1106011"/>
                </a:cubicBezTo>
                <a:cubicBezTo>
                  <a:pt x="481662" y="1085172"/>
                  <a:pt x="491731" y="1081489"/>
                  <a:pt x="512111" y="1085599"/>
                </a:cubicBezTo>
                <a:cubicBezTo>
                  <a:pt x="544368" y="1078502"/>
                  <a:pt x="526559" y="1032754"/>
                  <a:pt x="567875" y="1051976"/>
                </a:cubicBezTo>
                <a:cubicBezTo>
                  <a:pt x="553871" y="1028602"/>
                  <a:pt x="624901" y="1025930"/>
                  <a:pt x="601644" y="1003997"/>
                </a:cubicBezTo>
                <a:cubicBezTo>
                  <a:pt x="614803" y="975652"/>
                  <a:pt x="637415" y="1010272"/>
                  <a:pt x="651408" y="984938"/>
                </a:cubicBezTo>
                <a:cubicBezTo>
                  <a:pt x="673042" y="974024"/>
                  <a:pt x="646948" y="1015207"/>
                  <a:pt x="673197" y="1010060"/>
                </a:cubicBezTo>
                <a:cubicBezTo>
                  <a:pt x="703527" y="999318"/>
                  <a:pt x="718626" y="1045053"/>
                  <a:pt x="723108" y="980081"/>
                </a:cubicBezTo>
                <a:cubicBezTo>
                  <a:pt x="760262" y="985126"/>
                  <a:pt x="757827" y="957145"/>
                  <a:pt x="797699" y="931362"/>
                </a:cubicBezTo>
                <a:cubicBezTo>
                  <a:pt x="821097" y="940623"/>
                  <a:pt x="833565" y="929189"/>
                  <a:pt x="843359" y="910894"/>
                </a:cubicBezTo>
                <a:cubicBezTo>
                  <a:pt x="887668" y="902160"/>
                  <a:pt x="919738" y="869376"/>
                  <a:pt x="965215" y="846701"/>
                </a:cubicBezTo>
                <a:cubicBezTo>
                  <a:pt x="1023081" y="848019"/>
                  <a:pt x="1036422" y="800154"/>
                  <a:pt x="1085080" y="776086"/>
                </a:cubicBezTo>
                <a:cubicBezTo>
                  <a:pt x="1140763" y="795544"/>
                  <a:pt x="1110309" y="730471"/>
                  <a:pt x="1131224" y="706160"/>
                </a:cubicBezTo>
                <a:lnTo>
                  <a:pt x="1138051" y="702034"/>
                </a:lnTo>
                <a:lnTo>
                  <a:pt x="1158800" y="700004"/>
                </a:lnTo>
                <a:lnTo>
                  <a:pt x="1166947" y="700762"/>
                </a:lnTo>
                <a:cubicBezTo>
                  <a:pt x="1172432" y="700717"/>
                  <a:pt x="1175913" y="699961"/>
                  <a:pt x="1178135" y="698631"/>
                </a:cubicBezTo>
                <a:lnTo>
                  <a:pt x="1178301" y="698094"/>
                </a:lnTo>
                <a:lnTo>
                  <a:pt x="1188995" y="697048"/>
                </a:lnTo>
                <a:cubicBezTo>
                  <a:pt x="1207294" y="696390"/>
                  <a:pt x="1225337" y="696802"/>
                  <a:pt x="1242716" y="698052"/>
                </a:cubicBezTo>
                <a:cubicBezTo>
                  <a:pt x="1250387" y="668345"/>
                  <a:pt x="1318259" y="689091"/>
                  <a:pt x="1299977" y="639196"/>
                </a:cubicBezTo>
                <a:cubicBezTo>
                  <a:pt x="1323072" y="639367"/>
                  <a:pt x="1341279" y="658105"/>
                  <a:pt x="1326190" y="625955"/>
                </a:cubicBezTo>
                <a:cubicBezTo>
                  <a:pt x="1333572" y="625050"/>
                  <a:pt x="1337406" y="621362"/>
                  <a:pt x="1339600" y="616295"/>
                </a:cubicBezTo>
                <a:lnTo>
                  <a:pt x="1340054" y="614022"/>
                </a:lnTo>
                <a:lnTo>
                  <a:pt x="1391606" y="615229"/>
                </a:lnTo>
                <a:lnTo>
                  <a:pt x="1397565" y="611490"/>
                </a:lnTo>
                <a:lnTo>
                  <a:pt x="1432302" y="617267"/>
                </a:lnTo>
                <a:lnTo>
                  <a:pt x="1449644" y="617591"/>
                </a:lnTo>
                <a:lnTo>
                  <a:pt x="1455793" y="623174"/>
                </a:lnTo>
                <a:cubicBezTo>
                  <a:pt x="1461744" y="626151"/>
                  <a:pt x="1469373" y="626493"/>
                  <a:pt x="1480758" y="620863"/>
                </a:cubicBezTo>
                <a:lnTo>
                  <a:pt x="1483154" y="618527"/>
                </a:lnTo>
                <a:lnTo>
                  <a:pt x="1505495" y="624325"/>
                </a:lnTo>
                <a:cubicBezTo>
                  <a:pt x="1512992" y="627532"/>
                  <a:pt x="1520025" y="632078"/>
                  <a:pt x="1526340" y="638496"/>
                </a:cubicBezTo>
                <a:cubicBezTo>
                  <a:pt x="1586113" y="586768"/>
                  <a:pt x="1659006" y="610309"/>
                  <a:pt x="1731986" y="589682"/>
                </a:cubicBezTo>
                <a:cubicBezTo>
                  <a:pt x="1750397" y="523106"/>
                  <a:pt x="1896056" y="573257"/>
                  <a:pt x="1927935" y="628540"/>
                </a:cubicBezTo>
                <a:cubicBezTo>
                  <a:pt x="1912854" y="559823"/>
                  <a:pt x="2112261" y="676347"/>
                  <a:pt x="2039075" y="599964"/>
                </a:cubicBezTo>
                <a:cubicBezTo>
                  <a:pt x="2066036" y="601198"/>
                  <a:pt x="2086366" y="569532"/>
                  <a:pt x="2066980" y="550413"/>
                </a:cubicBezTo>
                <a:cubicBezTo>
                  <a:pt x="2155364" y="582582"/>
                  <a:pt x="2259548" y="514786"/>
                  <a:pt x="2352236" y="519602"/>
                </a:cubicBezTo>
                <a:cubicBezTo>
                  <a:pt x="2388450" y="459394"/>
                  <a:pt x="2373298" y="511682"/>
                  <a:pt x="2420791" y="492826"/>
                </a:cubicBezTo>
                <a:cubicBezTo>
                  <a:pt x="2417962" y="542563"/>
                  <a:pt x="2475071" y="455098"/>
                  <a:pt x="2489932" y="507864"/>
                </a:cubicBezTo>
                <a:cubicBezTo>
                  <a:pt x="2498105" y="502761"/>
                  <a:pt x="2505553" y="496153"/>
                  <a:pt x="2512917" y="489127"/>
                </a:cubicBezTo>
                <a:lnTo>
                  <a:pt x="2516783" y="485473"/>
                </a:lnTo>
                <a:lnTo>
                  <a:pt x="2534360" y="480064"/>
                </a:lnTo>
                <a:lnTo>
                  <a:pt x="2536691" y="467018"/>
                </a:lnTo>
                <a:lnTo>
                  <a:pt x="2561265" y="450623"/>
                </a:lnTo>
                <a:cubicBezTo>
                  <a:pt x="2570872" y="446262"/>
                  <a:pt x="2581686" y="443655"/>
                  <a:pt x="2594349" y="443884"/>
                </a:cubicBezTo>
                <a:cubicBezTo>
                  <a:pt x="2640435" y="464638"/>
                  <a:pt x="2696955" y="396361"/>
                  <a:pt x="2754324" y="424766"/>
                </a:cubicBezTo>
                <a:cubicBezTo>
                  <a:pt x="2775130" y="430896"/>
                  <a:pt x="2837731" y="423458"/>
                  <a:pt x="2848470" y="405966"/>
                </a:cubicBezTo>
                <a:cubicBezTo>
                  <a:pt x="2861295" y="401100"/>
                  <a:pt x="2876936" y="405309"/>
                  <a:pt x="2881772" y="387260"/>
                </a:cubicBezTo>
                <a:cubicBezTo>
                  <a:pt x="2890299" y="365261"/>
                  <a:pt x="2938134" y="392997"/>
                  <a:pt x="2929932" y="368912"/>
                </a:cubicBezTo>
                <a:cubicBezTo>
                  <a:pt x="2963844" y="387799"/>
                  <a:pt x="2986550" y="341223"/>
                  <a:pt x="3013020" y="327578"/>
                </a:cubicBezTo>
                <a:cubicBezTo>
                  <a:pt x="3040041" y="346996"/>
                  <a:pt x="3068934" y="299222"/>
                  <a:pt x="3127968" y="287613"/>
                </a:cubicBezTo>
                <a:cubicBezTo>
                  <a:pt x="3157770" y="310215"/>
                  <a:pt x="3167695" y="279445"/>
                  <a:pt x="3222191" y="307887"/>
                </a:cubicBezTo>
                <a:cubicBezTo>
                  <a:pt x="3223593" y="304249"/>
                  <a:pt x="3225533" y="300801"/>
                  <a:pt x="3227953" y="297650"/>
                </a:cubicBezTo>
                <a:cubicBezTo>
                  <a:pt x="3242008" y="279345"/>
                  <a:pt x="3268831" y="274825"/>
                  <a:pt x="3287859" y="287558"/>
                </a:cubicBezTo>
                <a:cubicBezTo>
                  <a:pt x="3373144" y="323866"/>
                  <a:pt x="3442657" y="311681"/>
                  <a:pt x="3510042" y="311820"/>
                </a:cubicBezTo>
                <a:cubicBezTo>
                  <a:pt x="3585274" y="306641"/>
                  <a:pt x="3525753" y="258887"/>
                  <a:pt x="3626773" y="290452"/>
                </a:cubicBezTo>
                <a:cubicBezTo>
                  <a:pt x="3633124" y="269835"/>
                  <a:pt x="3644693" y="267134"/>
                  <a:pt x="3666217" y="273255"/>
                </a:cubicBezTo>
                <a:cubicBezTo>
                  <a:pt x="3702502" y="269310"/>
                  <a:pt x="3690563" y="221720"/>
                  <a:pt x="3732427" y="245039"/>
                </a:cubicBezTo>
                <a:cubicBezTo>
                  <a:pt x="3720985" y="220241"/>
                  <a:pt x="3798776" y="224539"/>
                  <a:pt x="3777022" y="200276"/>
                </a:cubicBezTo>
                <a:cubicBezTo>
                  <a:pt x="3781759" y="193499"/>
                  <a:pt x="3786499" y="190723"/>
                  <a:pt x="3791246" y="189996"/>
                </a:cubicBezTo>
                <a:cubicBezTo>
                  <a:pt x="3800740" y="188542"/>
                  <a:pt x="3810265" y="195284"/>
                  <a:pt x="3819864" y="194605"/>
                </a:cubicBezTo>
                <a:lnTo>
                  <a:pt x="3830398" y="188383"/>
                </a:lnTo>
                <a:lnTo>
                  <a:pt x="3834360" y="188992"/>
                </a:lnTo>
                <a:lnTo>
                  <a:pt x="3843715" y="188752"/>
                </a:lnTo>
                <a:lnTo>
                  <a:pt x="3842609" y="197386"/>
                </a:lnTo>
                <a:cubicBezTo>
                  <a:pt x="3840673" y="205638"/>
                  <a:pt x="3839248" y="214671"/>
                  <a:pt x="3853961" y="213380"/>
                </a:cubicBezTo>
                <a:cubicBezTo>
                  <a:pt x="3884396" y="206569"/>
                  <a:pt x="3895082" y="241941"/>
                  <a:pt x="3907640" y="207568"/>
                </a:cubicBezTo>
                <a:lnTo>
                  <a:pt x="3910449" y="197808"/>
                </a:lnTo>
                <a:lnTo>
                  <a:pt x="3917197" y="196121"/>
                </a:lnTo>
                <a:cubicBezTo>
                  <a:pt x="3920833" y="196372"/>
                  <a:pt x="3922919" y="198717"/>
                  <a:pt x="3922400" y="205056"/>
                </a:cubicBezTo>
                <a:cubicBezTo>
                  <a:pt x="3950680" y="178467"/>
                  <a:pt x="3984062" y="218098"/>
                  <a:pt x="4013061" y="224874"/>
                </a:cubicBezTo>
                <a:cubicBezTo>
                  <a:pt x="4034530" y="199451"/>
                  <a:pt x="4074202" y="238734"/>
                  <a:pt x="4134285" y="235592"/>
                </a:cubicBezTo>
                <a:cubicBezTo>
                  <a:pt x="4157674" y="206403"/>
                  <a:pt x="4174806" y="233822"/>
                  <a:pt x="4220717" y="192946"/>
                </a:cubicBezTo>
                <a:cubicBezTo>
                  <a:pt x="4222964" y="196132"/>
                  <a:pt x="4225687" y="199002"/>
                  <a:pt x="4228802" y="201468"/>
                </a:cubicBezTo>
                <a:cubicBezTo>
                  <a:pt x="4246898" y="215792"/>
                  <a:pt x="4274013" y="213632"/>
                  <a:pt x="4289361" y="196642"/>
                </a:cubicBezTo>
                <a:cubicBezTo>
                  <a:pt x="4363212" y="140627"/>
                  <a:pt x="4433598" y="135488"/>
                  <a:pt x="4498913" y="118915"/>
                </a:cubicBezTo>
                <a:cubicBezTo>
                  <a:pt x="4573135" y="105586"/>
                  <a:pt x="4527062" y="166416"/>
                  <a:pt x="4617330" y="111163"/>
                </a:cubicBezTo>
                <a:cubicBezTo>
                  <a:pt x="4628518" y="129608"/>
                  <a:pt x="4640397" y="129405"/>
                  <a:pt x="4659778" y="118219"/>
                </a:cubicBezTo>
                <a:cubicBezTo>
                  <a:pt x="4695929" y="113193"/>
                  <a:pt x="4695958" y="162259"/>
                  <a:pt x="4730870" y="129432"/>
                </a:cubicBezTo>
                <a:cubicBezTo>
                  <a:pt x="4725822" y="156271"/>
                  <a:pt x="4800214" y="133127"/>
                  <a:pt x="4785037" y="161964"/>
                </a:cubicBezTo>
                <a:cubicBezTo>
                  <a:pt x="4810025" y="183633"/>
                  <a:pt x="4819434" y="143205"/>
                  <a:pt x="4844073" y="161768"/>
                </a:cubicBezTo>
                <a:cubicBezTo>
                  <a:pt x="4870797" y="164132"/>
                  <a:pt x="4827288" y="135164"/>
                  <a:pt x="4856454" y="130488"/>
                </a:cubicBezTo>
                <a:cubicBezTo>
                  <a:pt x="4892086" y="129553"/>
                  <a:pt x="4889263" y="81477"/>
                  <a:pt x="4920038" y="140418"/>
                </a:cubicBezTo>
                <a:cubicBezTo>
                  <a:pt x="4956358" y="122308"/>
                  <a:pt x="4965108" y="149263"/>
                  <a:pt x="5016639" y="158905"/>
                </a:cubicBezTo>
                <a:cubicBezTo>
                  <a:pt x="5037063" y="141828"/>
                  <a:pt x="5054534" y="147986"/>
                  <a:pt x="5072009" y="161502"/>
                </a:cubicBezTo>
                <a:cubicBezTo>
                  <a:pt x="5121260" y="153653"/>
                  <a:pt x="5167555" y="172635"/>
                  <a:pt x="5223626" y="177356"/>
                </a:cubicBezTo>
                <a:cubicBezTo>
                  <a:pt x="5282824" y="155243"/>
                  <a:pt x="5315859" y="195041"/>
                  <a:pt x="5375773" y="199913"/>
                </a:cubicBezTo>
                <a:cubicBezTo>
                  <a:pt x="5432511" y="156218"/>
                  <a:pt x="5417550" y="256036"/>
                  <a:pt x="5467502" y="250963"/>
                </a:cubicBezTo>
                <a:cubicBezTo>
                  <a:pt x="5547124" y="209975"/>
                  <a:pt x="5467171" y="283839"/>
                  <a:pt x="5592395" y="265434"/>
                </a:cubicBezTo>
                <a:cubicBezTo>
                  <a:pt x="5599201" y="258867"/>
                  <a:pt x="5614752" y="264706"/>
                  <a:pt x="5613532" y="273379"/>
                </a:cubicBezTo>
                <a:cubicBezTo>
                  <a:pt x="5621390" y="270408"/>
                  <a:pt x="5639720" y="253173"/>
                  <a:pt x="5642173" y="266904"/>
                </a:cubicBezTo>
                <a:cubicBezTo>
                  <a:pt x="5682296" y="267049"/>
                  <a:pt x="5721812" y="257513"/>
                  <a:pt x="5756910" y="239211"/>
                </a:cubicBezTo>
                <a:cubicBezTo>
                  <a:pt x="5834998" y="260050"/>
                  <a:pt x="5790596" y="197229"/>
                  <a:pt x="5846667" y="201786"/>
                </a:cubicBezTo>
                <a:cubicBezTo>
                  <a:pt x="5892444" y="227312"/>
                  <a:pt x="5908324" y="204527"/>
                  <a:pt x="5960732" y="220708"/>
                </a:cubicBezTo>
                <a:cubicBezTo>
                  <a:pt x="5977124" y="175349"/>
                  <a:pt x="6009640" y="223654"/>
                  <a:pt x="6029542" y="210339"/>
                </a:cubicBezTo>
                <a:cubicBezTo>
                  <a:pt x="6063108" y="261420"/>
                  <a:pt x="6107411" y="160034"/>
                  <a:pt x="6141123" y="159923"/>
                </a:cubicBezTo>
                <a:cubicBezTo>
                  <a:pt x="6198068" y="167749"/>
                  <a:pt x="6260628" y="219715"/>
                  <a:pt x="6290640" y="167441"/>
                </a:cubicBezTo>
                <a:cubicBezTo>
                  <a:pt x="6295193" y="188689"/>
                  <a:pt x="6290494" y="217816"/>
                  <a:pt x="6322806" y="213293"/>
                </a:cubicBezTo>
                <a:cubicBezTo>
                  <a:pt x="6335911" y="223881"/>
                  <a:pt x="6338726" y="256581"/>
                  <a:pt x="6364914" y="240140"/>
                </a:cubicBezTo>
                <a:cubicBezTo>
                  <a:pt x="6331888" y="211628"/>
                  <a:pt x="6385856" y="207033"/>
                  <a:pt x="6380420" y="173195"/>
                </a:cubicBezTo>
                <a:cubicBezTo>
                  <a:pt x="6420580" y="151473"/>
                  <a:pt x="6513519" y="179296"/>
                  <a:pt x="6507891" y="118474"/>
                </a:cubicBezTo>
                <a:cubicBezTo>
                  <a:pt x="6519398" y="82452"/>
                  <a:pt x="6571830" y="137398"/>
                  <a:pt x="6571807" y="98636"/>
                </a:cubicBezTo>
                <a:cubicBezTo>
                  <a:pt x="6594702" y="123421"/>
                  <a:pt x="6634676" y="82071"/>
                  <a:pt x="6671880" y="82931"/>
                </a:cubicBezTo>
                <a:cubicBezTo>
                  <a:pt x="6678855" y="65407"/>
                  <a:pt x="6687415" y="66196"/>
                  <a:pt x="6702266" y="75470"/>
                </a:cubicBezTo>
                <a:cubicBezTo>
                  <a:pt x="6747004" y="78450"/>
                  <a:pt x="6798307" y="53072"/>
                  <a:pt x="6845802" y="24496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96B6CA7-922D-7498-B5C2-C6C3C8476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z="1000"/>
              <a:pPr>
                <a:spcAft>
                  <a:spcPts val="600"/>
                </a:spcAft>
              </a:pPr>
              <a:t>11</a:t>
            </a:fld>
            <a:endParaRPr lang="en-US" sz="10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53484D4-BF6F-7670-1E8B-3919341AD733}"/>
              </a:ext>
            </a:extLst>
          </p:cNvPr>
          <p:cNvSpPr/>
          <p:nvPr/>
        </p:nvSpPr>
        <p:spPr>
          <a:xfrm>
            <a:off x="584616" y="1446551"/>
            <a:ext cx="3237876" cy="335030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PISTE058">
            <a:hlinkClick r:id="" action="ppaction://media"/>
            <a:extLst>
              <a:ext uri="{FF2B5EF4-FFF2-40B4-BE49-F238E27FC236}">
                <a16:creationId xmlns:a16="http://schemas.microsoft.com/office/drawing/2014/main" id="{DB6E3212-03BB-6E84-6105-34D743E7CE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239772" y="5229367"/>
            <a:ext cx="514066" cy="514066"/>
          </a:xfrm>
          <a:prstGeom prst="rect">
            <a:avLst/>
          </a:prstGeom>
        </p:spPr>
      </p:pic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73D9B11D-2B95-1354-9E49-55F04151F6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2124955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551788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D16F46-E338-AC15-CF96-39AC0E131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Compréhension finalisée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F53C01BF-701A-39E6-C1E8-FD1731FDD2F6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65880243"/>
              </p:ext>
            </p:extLst>
          </p:nvPr>
        </p:nvGraphicFramePr>
        <p:xfrm>
          <a:off x="1302684" y="1843153"/>
          <a:ext cx="4086510" cy="3145105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4086510">
                  <a:extLst>
                    <a:ext uri="{9D8B030D-6E8A-4147-A177-3AD203B41FA5}">
                      <a16:colId xmlns:a16="http://schemas.microsoft.com/office/drawing/2014/main" val="600509017"/>
                    </a:ext>
                  </a:extLst>
                </a:gridCol>
              </a:tblGrid>
              <a:tr h="4355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Décrire une personne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59" marR="57759" marT="0" marB="0"/>
                </a:tc>
                <a:extLst>
                  <a:ext uri="{0D108BD9-81ED-4DB2-BD59-A6C34878D82A}">
                    <a16:rowId xmlns:a16="http://schemas.microsoft.com/office/drawing/2014/main" val="1426921560"/>
                  </a:ext>
                </a:extLst>
              </a:tr>
              <a:tr h="38708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Tu es un garçon ou une fille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59" marR="57759" marT="0" marB="0"/>
                </a:tc>
                <a:extLst>
                  <a:ext uri="{0D108BD9-81ED-4DB2-BD59-A6C34878D82A}">
                    <a16:rowId xmlns:a16="http://schemas.microsoft.com/office/drawing/2014/main" val="3809642176"/>
                  </a:ext>
                </a:extLst>
              </a:tr>
              <a:tr h="38708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Tu es blond(e)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59" marR="57759" marT="0" marB="0"/>
                </a:tc>
                <a:extLst>
                  <a:ext uri="{0D108BD9-81ED-4DB2-BD59-A6C34878D82A}">
                    <a16:rowId xmlns:a16="http://schemas.microsoft.com/office/drawing/2014/main" val="3512825226"/>
                  </a:ext>
                </a:extLst>
              </a:tr>
              <a:tr h="38708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Tu es brun(e)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59" marR="57759" marT="0" marB="0"/>
                </a:tc>
                <a:extLst>
                  <a:ext uri="{0D108BD9-81ED-4DB2-BD59-A6C34878D82A}">
                    <a16:rowId xmlns:a16="http://schemas.microsoft.com/office/drawing/2014/main" val="4066093314"/>
                  </a:ext>
                </a:extLst>
              </a:tr>
              <a:tr h="38708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Tu es roux (rousse)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59" marR="57759" marT="0" marB="0"/>
                </a:tc>
                <a:extLst>
                  <a:ext uri="{0D108BD9-81ED-4DB2-BD59-A6C34878D82A}">
                    <a16:rowId xmlns:a16="http://schemas.microsoft.com/office/drawing/2014/main" val="1873058548"/>
                  </a:ext>
                </a:extLst>
              </a:tr>
              <a:tr h="38708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Tu es grand(e)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59" marR="57759" marT="0" marB="0"/>
                </a:tc>
                <a:extLst>
                  <a:ext uri="{0D108BD9-81ED-4DB2-BD59-A6C34878D82A}">
                    <a16:rowId xmlns:a16="http://schemas.microsoft.com/office/drawing/2014/main" val="4288142018"/>
                  </a:ext>
                </a:extLst>
              </a:tr>
              <a:tr h="38708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Tu es petit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59" marR="57759" marT="0" marB="0"/>
                </a:tc>
                <a:extLst>
                  <a:ext uri="{0D108BD9-81ED-4DB2-BD59-A6C34878D82A}">
                    <a16:rowId xmlns:a16="http://schemas.microsoft.com/office/drawing/2014/main" val="3350472524"/>
                  </a:ext>
                </a:extLst>
              </a:tr>
              <a:tr h="38708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Tu as 12 ans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59" marR="57759" marT="0" marB="0"/>
                </a:tc>
                <a:extLst>
                  <a:ext uri="{0D108BD9-81ED-4DB2-BD59-A6C34878D82A}">
                    <a16:rowId xmlns:a16="http://schemas.microsoft.com/office/drawing/2014/main" val="450335897"/>
                  </a:ext>
                </a:extLst>
              </a:tr>
            </a:tbl>
          </a:graphicData>
        </a:graphic>
      </p:graphicFrame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B934CFCA-36E3-686B-1746-9AE8F8495C3C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40821032"/>
              </p:ext>
            </p:extLst>
          </p:nvPr>
        </p:nvGraphicFramePr>
        <p:xfrm>
          <a:off x="709281" y="5218761"/>
          <a:ext cx="5336986" cy="837964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668493">
                  <a:extLst>
                    <a:ext uri="{9D8B030D-6E8A-4147-A177-3AD203B41FA5}">
                      <a16:colId xmlns:a16="http://schemas.microsoft.com/office/drawing/2014/main" val="841986914"/>
                    </a:ext>
                  </a:extLst>
                </a:gridCol>
                <a:gridCol w="2668493">
                  <a:extLst>
                    <a:ext uri="{9D8B030D-6E8A-4147-A177-3AD203B41FA5}">
                      <a16:colId xmlns:a16="http://schemas.microsoft.com/office/drawing/2014/main" val="1261315649"/>
                    </a:ext>
                  </a:extLst>
                </a:gridCol>
              </a:tblGrid>
              <a:tr h="2840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Demander l’âge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Donner l’âge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7498040"/>
                  </a:ext>
                </a:extLst>
              </a:tr>
              <a:tr h="40368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Vous avez quel âge ?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Nous avons 12 ans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5733548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92093B2C-F284-46CB-71D2-9DAF1ACE7177}"/>
              </a:ext>
            </a:extLst>
          </p:cNvPr>
          <p:cNvSpPr/>
          <p:nvPr/>
        </p:nvSpPr>
        <p:spPr>
          <a:xfrm>
            <a:off x="1362635" y="2257520"/>
            <a:ext cx="3980464" cy="366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32AF8A9-BFE0-6AAF-4285-796EA64102FB}"/>
              </a:ext>
            </a:extLst>
          </p:cNvPr>
          <p:cNvSpPr/>
          <p:nvPr/>
        </p:nvSpPr>
        <p:spPr>
          <a:xfrm>
            <a:off x="783513" y="5691294"/>
            <a:ext cx="2552935" cy="3654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60AA8F-8357-BD33-CBE9-1D09DB2CDF85}"/>
              </a:ext>
            </a:extLst>
          </p:cNvPr>
          <p:cNvSpPr/>
          <p:nvPr/>
        </p:nvSpPr>
        <p:spPr>
          <a:xfrm>
            <a:off x="1362635" y="2661064"/>
            <a:ext cx="3973640" cy="366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60E8B8A-B7A2-41DB-EB32-F3C89CE31809}"/>
              </a:ext>
            </a:extLst>
          </p:cNvPr>
          <p:cNvSpPr/>
          <p:nvPr/>
        </p:nvSpPr>
        <p:spPr>
          <a:xfrm>
            <a:off x="1362635" y="3041659"/>
            <a:ext cx="3973640" cy="366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BB4613E-0356-A79C-A508-C80E8B21C1A0}"/>
              </a:ext>
            </a:extLst>
          </p:cNvPr>
          <p:cNvSpPr/>
          <p:nvPr/>
        </p:nvSpPr>
        <p:spPr>
          <a:xfrm>
            <a:off x="1362635" y="3445203"/>
            <a:ext cx="3973640" cy="366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C05907B-CC7F-0934-4558-BB311A034C91}"/>
              </a:ext>
            </a:extLst>
          </p:cNvPr>
          <p:cNvSpPr/>
          <p:nvPr/>
        </p:nvSpPr>
        <p:spPr>
          <a:xfrm>
            <a:off x="1362635" y="3825132"/>
            <a:ext cx="3973640" cy="366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D31DBAA-1B69-45BD-EF21-117845E90B19}"/>
              </a:ext>
            </a:extLst>
          </p:cNvPr>
          <p:cNvSpPr/>
          <p:nvPr/>
        </p:nvSpPr>
        <p:spPr>
          <a:xfrm>
            <a:off x="1362635" y="4228676"/>
            <a:ext cx="3973640" cy="366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F5E5BEF-45E1-84A0-7DAC-5AC8AB71765B}"/>
              </a:ext>
            </a:extLst>
          </p:cNvPr>
          <p:cNvSpPr/>
          <p:nvPr/>
        </p:nvSpPr>
        <p:spPr>
          <a:xfrm>
            <a:off x="1362635" y="4625049"/>
            <a:ext cx="3973640" cy="366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DB3062B-7F0E-B06F-95B0-8FF028614123}"/>
              </a:ext>
            </a:extLst>
          </p:cNvPr>
          <p:cNvSpPr/>
          <p:nvPr/>
        </p:nvSpPr>
        <p:spPr>
          <a:xfrm>
            <a:off x="3399712" y="5691294"/>
            <a:ext cx="2552935" cy="3654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Espace réservé du contenu 7">
            <a:extLst>
              <a:ext uri="{FF2B5EF4-FFF2-40B4-BE49-F238E27FC236}">
                <a16:creationId xmlns:a16="http://schemas.microsoft.com/office/drawing/2014/main" id="{7456C1B5-E75C-26A0-0A64-D4AC728689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7177" y="1843153"/>
            <a:ext cx="5594020" cy="3272500"/>
          </a:xfrm>
          <a:prstGeom prst="rect">
            <a:avLst/>
          </a:prstGeom>
        </p:spPr>
      </p:pic>
      <p:pic>
        <p:nvPicPr>
          <p:cNvPr id="14" name="PISTE058">
            <a:hlinkClick r:id="" action="ppaction://media"/>
            <a:extLst>
              <a:ext uri="{FF2B5EF4-FFF2-40B4-BE49-F238E27FC236}">
                <a16:creationId xmlns:a16="http://schemas.microsoft.com/office/drawing/2014/main" id="{F6277BD3-0B25-405E-C11A-826138DB6A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91900" y="1792993"/>
            <a:ext cx="514066" cy="514066"/>
          </a:xfrm>
          <a:prstGeom prst="rect">
            <a:avLst/>
          </a:prstGeom>
        </p:spPr>
      </p:pic>
      <p:graphicFrame>
        <p:nvGraphicFramePr>
          <p:cNvPr id="16" name="Diagramme 4">
            <a:extLst>
              <a:ext uri="{FF2B5EF4-FFF2-40B4-BE49-F238E27FC236}">
                <a16:creationId xmlns:a16="http://schemas.microsoft.com/office/drawing/2014/main" id="{C0BA1742-F209-0608-E081-37BC2C8812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2124955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511577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7" grpId="0" animBg="1"/>
      <p:bldP spid="9" grpId="0" animBg="1"/>
      <p:bldP spid="4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B746F99-CF96-F4D3-FA06-D366AFEFE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899024"/>
            <a:ext cx="3076032" cy="391494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script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3716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15" descr="Text&#10;&#10;Description automatically generated">
            <a:extLst>
              <a:ext uri="{FF2B5EF4-FFF2-40B4-BE49-F238E27FC236}">
                <a16:creationId xmlns:a16="http://schemas.microsoft.com/office/drawing/2014/main" id="{8D563E24-DF1D-28E6-E954-21BB6ADA27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275" y="723901"/>
            <a:ext cx="5381948" cy="5410200"/>
          </a:xfrm>
          <a:prstGeom prst="rect">
            <a:avLst/>
          </a:prstGeom>
        </p:spPr>
      </p:pic>
      <p:pic>
        <p:nvPicPr>
          <p:cNvPr id="5" name="PISTE058">
            <a:hlinkClick r:id="" action="ppaction://media"/>
            <a:extLst>
              <a:ext uri="{FF2B5EF4-FFF2-40B4-BE49-F238E27FC236}">
                <a16:creationId xmlns:a16="http://schemas.microsoft.com/office/drawing/2014/main" id="{6AF1CAEC-E74F-6DCB-1313-0F64614E52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07924" y="2856497"/>
            <a:ext cx="2390064" cy="2390064"/>
          </a:xfrm>
          <a:prstGeom prst="rect">
            <a:avLst/>
          </a:prstGeom>
        </p:spPr>
      </p:pic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903EECFC-7708-9CE1-75C7-C4D9C456F5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2124955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33138057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Demander et dire l’âge</a:t>
            </a:r>
          </a:p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Décrire le physique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1648949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14</a:t>
            </a:fld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766FCB0-60BC-9E8E-61C9-CBEC9849B3F8}"/>
              </a:ext>
            </a:extLst>
          </p:cNvPr>
          <p:cNvSpPr txBox="1"/>
          <p:nvPr/>
        </p:nvSpPr>
        <p:spPr>
          <a:xfrm>
            <a:off x="141738" y="6132206"/>
            <a:ext cx="3925296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287356-12EA-59DF-A511-33BC64380FB6}"/>
              </a:ext>
            </a:extLst>
          </p:cNvPr>
          <p:cNvSpPr/>
          <p:nvPr/>
        </p:nvSpPr>
        <p:spPr>
          <a:xfrm>
            <a:off x="1053147" y="4801145"/>
            <a:ext cx="2764454" cy="3565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7523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6F46CA52-21B5-FE44-F82E-FFF203D984AA}"/>
              </a:ext>
            </a:extLst>
          </p:cNvPr>
          <p:cNvSpPr txBox="1"/>
          <p:nvPr/>
        </p:nvSpPr>
        <p:spPr>
          <a:xfrm>
            <a:off x="449179" y="1808395"/>
            <a:ext cx="5578327" cy="3674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sz="2400" dirty="0" err="1"/>
              <a:t>Donnaruma</a:t>
            </a:r>
            <a:r>
              <a:rPr lang="fr-FR" sz="2400" dirty="0"/>
              <a:t> est </a:t>
            </a:r>
            <a:r>
              <a:rPr lang="fr-FR" sz="2400" dirty="0">
                <a:solidFill>
                  <a:srgbClr val="FF0000"/>
                </a:solidFill>
              </a:rPr>
              <a:t>grand</a:t>
            </a:r>
            <a:r>
              <a:rPr lang="fr-FR" sz="2400" dirty="0"/>
              <a:t> et mince. </a:t>
            </a:r>
          </a:p>
          <a:p>
            <a:pPr algn="just">
              <a:lnSpc>
                <a:spcPct val="200000"/>
              </a:lnSpc>
            </a:pPr>
            <a:r>
              <a:rPr lang="fr-FR" sz="2400" dirty="0"/>
              <a:t>Il est brun. Il a les cheveux </a:t>
            </a:r>
            <a:r>
              <a:rPr lang="fr-FR" sz="2400" dirty="0">
                <a:solidFill>
                  <a:srgbClr val="FF0000"/>
                </a:solidFill>
              </a:rPr>
              <a:t>courts</a:t>
            </a:r>
            <a:r>
              <a:rPr lang="fr-FR" sz="2400" dirty="0"/>
              <a:t> et les </a:t>
            </a:r>
            <a:r>
              <a:rPr lang="fr-FR" sz="2400" dirty="0">
                <a:solidFill>
                  <a:srgbClr val="FF0000"/>
                </a:solidFill>
              </a:rPr>
              <a:t>yeux</a:t>
            </a:r>
            <a:r>
              <a:rPr lang="fr-FR" sz="2400" dirty="0"/>
              <a:t> marron. Il n’a pas de lunettes. Il a une </a:t>
            </a:r>
            <a:r>
              <a:rPr lang="fr-FR" sz="2400" dirty="0">
                <a:solidFill>
                  <a:srgbClr val="FF0000"/>
                </a:solidFill>
              </a:rPr>
              <a:t>moustache</a:t>
            </a:r>
            <a:r>
              <a:rPr lang="fr-FR" sz="2400" dirty="0"/>
              <a:t> et une barbe. Il a la peau claire et des </a:t>
            </a:r>
            <a:r>
              <a:rPr lang="fr-FR" sz="2400" dirty="0">
                <a:solidFill>
                  <a:srgbClr val="FF0000"/>
                </a:solidFill>
              </a:rPr>
              <a:t>tatouages</a:t>
            </a:r>
            <a:r>
              <a:rPr lang="fr-FR" sz="2400" dirty="0"/>
              <a:t>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6187005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La description physique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t="12885" b="12885"/>
          <a:stretch/>
        </p:blipFill>
        <p:spPr bwMode="auto">
          <a:xfrm>
            <a:off x="6394493" y="411054"/>
            <a:ext cx="5797507" cy="645192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15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6204" y="5622220"/>
            <a:ext cx="2205797" cy="124076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F0B2D57-4535-5D01-455C-1F67DA30A700}"/>
              </a:ext>
            </a:extLst>
          </p:cNvPr>
          <p:cNvSpPr/>
          <p:nvPr/>
        </p:nvSpPr>
        <p:spPr>
          <a:xfrm>
            <a:off x="2803422" y="2117767"/>
            <a:ext cx="576001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D4F57AC-3EE7-D814-0B83-DF6538A0681A}"/>
              </a:ext>
            </a:extLst>
          </p:cNvPr>
          <p:cNvSpPr/>
          <p:nvPr/>
        </p:nvSpPr>
        <p:spPr>
          <a:xfrm>
            <a:off x="4482866" y="2863845"/>
            <a:ext cx="633601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06B7AC-70A6-F7B6-73DC-82AB16D4C42B}"/>
              </a:ext>
            </a:extLst>
          </p:cNvPr>
          <p:cNvSpPr/>
          <p:nvPr/>
        </p:nvSpPr>
        <p:spPr>
          <a:xfrm>
            <a:off x="712221" y="3594288"/>
            <a:ext cx="476034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0CBD6F7-D6FA-DCE5-3D1F-AC66EBE0B24E}"/>
              </a:ext>
            </a:extLst>
          </p:cNvPr>
          <p:cNvSpPr/>
          <p:nvPr/>
        </p:nvSpPr>
        <p:spPr>
          <a:xfrm>
            <a:off x="1391063" y="4312031"/>
            <a:ext cx="1155725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B5D8859-B9BD-4DA6-471B-97BDCF6804B3}"/>
              </a:ext>
            </a:extLst>
          </p:cNvPr>
          <p:cNvSpPr/>
          <p:nvPr/>
        </p:nvSpPr>
        <p:spPr>
          <a:xfrm>
            <a:off x="2239495" y="5050246"/>
            <a:ext cx="1155725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E7C96DD3-C25D-04E0-16D8-A4F2387478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912966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90244514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68B2C62-7648-4430-90D5-AE0F252AF1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86DD669-BD46-3853-A43B-2AA56BA89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888999"/>
            <a:ext cx="10798176" cy="1051914"/>
          </a:xfrm>
        </p:spPr>
        <p:txBody>
          <a:bodyPr>
            <a:normAutofit/>
          </a:bodyPr>
          <a:lstStyle/>
          <a:p>
            <a:r>
              <a:rPr lang="fr-FR" dirty="0"/>
              <a:t>III. Vocabulaire : LA description physique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BB96FAB-CCBF-4D1E-9D0D-B038ACC29B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4E0FEB0B-79A7-338E-F33F-71C478EDD4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4335483"/>
              </p:ext>
            </p:extLst>
          </p:nvPr>
        </p:nvGraphicFramePr>
        <p:xfrm>
          <a:off x="2796588" y="2372097"/>
          <a:ext cx="6595650" cy="2718437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6595650">
                  <a:extLst>
                    <a:ext uri="{9D8B030D-6E8A-4147-A177-3AD203B41FA5}">
                      <a16:colId xmlns:a16="http://schemas.microsoft.com/office/drawing/2014/main" val="2780913661"/>
                    </a:ext>
                  </a:extLst>
                </a:gridCol>
              </a:tblGrid>
              <a:tr h="3600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dirty="0">
                          <a:effectLst/>
                        </a:rPr>
                        <a:t>Décrire l’apparence physique </a:t>
                      </a:r>
                      <a:endParaRPr lang="fr-F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301" marR="119301" marT="0" marB="0"/>
                </a:tc>
                <a:extLst>
                  <a:ext uri="{0D108BD9-81ED-4DB2-BD59-A6C34878D82A}">
                    <a16:rowId xmlns:a16="http://schemas.microsoft.com/office/drawing/2014/main" val="1338243667"/>
                  </a:ext>
                </a:extLst>
              </a:tr>
              <a:tr h="3600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>
                          <a:effectLst/>
                        </a:rPr>
                        <a:t>Tu es blond(e)</a:t>
                      </a:r>
                      <a:endParaRPr lang="fr-FR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301" marR="119301" marT="0" marB="0"/>
                </a:tc>
                <a:extLst>
                  <a:ext uri="{0D108BD9-81ED-4DB2-BD59-A6C34878D82A}">
                    <a16:rowId xmlns:a16="http://schemas.microsoft.com/office/drawing/2014/main" val="3536905828"/>
                  </a:ext>
                </a:extLst>
              </a:tr>
              <a:tr h="3600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>
                          <a:effectLst/>
                        </a:rPr>
                        <a:t>Tu es brun(e)</a:t>
                      </a:r>
                      <a:endParaRPr lang="fr-FR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301" marR="119301" marT="0" marB="0"/>
                </a:tc>
                <a:extLst>
                  <a:ext uri="{0D108BD9-81ED-4DB2-BD59-A6C34878D82A}">
                    <a16:rowId xmlns:a16="http://schemas.microsoft.com/office/drawing/2014/main" val="1571699086"/>
                  </a:ext>
                </a:extLst>
              </a:tr>
              <a:tr h="3600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 dirty="0">
                          <a:effectLst/>
                        </a:rPr>
                        <a:t>Tu es roux (rousse)</a:t>
                      </a:r>
                      <a:endParaRPr lang="fr-F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301" marR="119301" marT="0" marB="0"/>
                </a:tc>
                <a:extLst>
                  <a:ext uri="{0D108BD9-81ED-4DB2-BD59-A6C34878D82A}">
                    <a16:rowId xmlns:a16="http://schemas.microsoft.com/office/drawing/2014/main" val="1339722730"/>
                  </a:ext>
                </a:extLst>
              </a:tr>
              <a:tr h="3600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>
                          <a:effectLst/>
                        </a:rPr>
                        <a:t>Tu es grand(e)</a:t>
                      </a:r>
                      <a:endParaRPr lang="fr-FR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301" marR="119301" marT="0" marB="0"/>
                </a:tc>
                <a:extLst>
                  <a:ext uri="{0D108BD9-81ED-4DB2-BD59-A6C34878D82A}">
                    <a16:rowId xmlns:a16="http://schemas.microsoft.com/office/drawing/2014/main" val="2259697632"/>
                  </a:ext>
                </a:extLst>
              </a:tr>
              <a:tr h="3600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 dirty="0">
                          <a:effectLst/>
                        </a:rPr>
                        <a:t>Tu es petit</a:t>
                      </a:r>
                      <a:endParaRPr lang="fr-F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301" marR="119301" marT="0" marB="0"/>
                </a:tc>
                <a:extLst>
                  <a:ext uri="{0D108BD9-81ED-4DB2-BD59-A6C34878D82A}">
                    <a16:rowId xmlns:a16="http://schemas.microsoft.com/office/drawing/2014/main" val="380612105"/>
                  </a:ext>
                </a:extLst>
              </a:tr>
              <a:tr h="3600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 dirty="0">
                          <a:effectLst/>
                        </a:rPr>
                        <a:t>Tu es un garçon ou une fille</a:t>
                      </a:r>
                      <a:endParaRPr lang="fr-F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301" marR="119301" marT="0" marB="0"/>
                </a:tc>
                <a:extLst>
                  <a:ext uri="{0D108BD9-81ED-4DB2-BD59-A6C34878D82A}">
                    <a16:rowId xmlns:a16="http://schemas.microsoft.com/office/drawing/2014/main" val="864622470"/>
                  </a:ext>
                </a:extLst>
              </a:tr>
            </a:tbl>
          </a:graphicData>
        </a:graphic>
      </p:graphicFrame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EA686D3E-EFF8-F7CD-0867-3D8B980DB0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1641000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958787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4E0FEB0B-79A7-338E-F33F-71C478EDD4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1570028"/>
              </p:ext>
            </p:extLst>
          </p:nvPr>
        </p:nvGraphicFramePr>
        <p:xfrm>
          <a:off x="1127800" y="1238761"/>
          <a:ext cx="5745141" cy="4277441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5745141">
                  <a:extLst>
                    <a:ext uri="{9D8B030D-6E8A-4147-A177-3AD203B41FA5}">
                      <a16:colId xmlns:a16="http://schemas.microsoft.com/office/drawing/2014/main" val="2780913661"/>
                    </a:ext>
                  </a:extLst>
                </a:gridCol>
              </a:tblGrid>
              <a:tr h="6573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Décrire l’apparence physique 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301" marR="119301" marT="0" marB="0"/>
                </a:tc>
                <a:extLst>
                  <a:ext uri="{0D108BD9-81ED-4DB2-BD59-A6C34878D82A}">
                    <a16:rowId xmlns:a16="http://schemas.microsoft.com/office/drawing/2014/main" val="1338243667"/>
                  </a:ext>
                </a:extLst>
              </a:tr>
              <a:tr h="37260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>
                          <a:effectLst/>
                          <a:highlight>
                            <a:srgbClr val="FFFF00"/>
                          </a:highlight>
                        </a:rPr>
                        <a:t>Tu</a:t>
                      </a:r>
                      <a:r>
                        <a:rPr lang="fr-FR" sz="1900">
                          <a:effectLst/>
                        </a:rPr>
                        <a:t> </a:t>
                      </a:r>
                      <a:r>
                        <a:rPr lang="fr-FR" sz="1900">
                          <a:effectLst/>
                          <a:highlight>
                            <a:srgbClr val="00FF00"/>
                          </a:highlight>
                        </a:rPr>
                        <a:t>es</a:t>
                      </a:r>
                      <a:r>
                        <a:rPr lang="fr-FR" sz="1900">
                          <a:effectLst/>
                        </a:rPr>
                        <a:t> </a:t>
                      </a:r>
                      <a:r>
                        <a:rPr lang="fr-FR" sz="1900">
                          <a:effectLst/>
                          <a:highlight>
                            <a:srgbClr val="00FFFF"/>
                          </a:highlight>
                        </a:rPr>
                        <a:t>blond</a:t>
                      </a:r>
                      <a:r>
                        <a:rPr lang="fr-FR" sz="1900">
                          <a:effectLst/>
                        </a:rPr>
                        <a:t>(e)</a:t>
                      </a:r>
                      <a:endParaRPr lang="fr-FR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301" marR="119301" marT="0" marB="0"/>
                </a:tc>
                <a:extLst>
                  <a:ext uri="{0D108BD9-81ED-4DB2-BD59-A6C34878D82A}">
                    <a16:rowId xmlns:a16="http://schemas.microsoft.com/office/drawing/2014/main" val="3536905828"/>
                  </a:ext>
                </a:extLst>
              </a:tr>
              <a:tr h="37260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>
                          <a:effectLst/>
                          <a:highlight>
                            <a:srgbClr val="FFFF00"/>
                          </a:highlight>
                        </a:rPr>
                        <a:t>Tu</a:t>
                      </a:r>
                      <a:r>
                        <a:rPr lang="fr-FR" sz="1900">
                          <a:effectLst/>
                        </a:rPr>
                        <a:t> </a:t>
                      </a:r>
                      <a:r>
                        <a:rPr lang="fr-FR" sz="1900">
                          <a:effectLst/>
                          <a:highlight>
                            <a:srgbClr val="00FF00"/>
                          </a:highlight>
                        </a:rPr>
                        <a:t>es</a:t>
                      </a:r>
                      <a:r>
                        <a:rPr lang="fr-FR" sz="1900">
                          <a:effectLst/>
                        </a:rPr>
                        <a:t> </a:t>
                      </a:r>
                      <a:r>
                        <a:rPr lang="fr-FR" sz="1900">
                          <a:effectLst/>
                          <a:highlight>
                            <a:srgbClr val="00FFFF"/>
                          </a:highlight>
                        </a:rPr>
                        <a:t>brun</a:t>
                      </a:r>
                      <a:r>
                        <a:rPr lang="fr-FR" sz="1900">
                          <a:effectLst/>
                        </a:rPr>
                        <a:t>(e)</a:t>
                      </a:r>
                      <a:endParaRPr lang="fr-FR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301" marR="119301" marT="0" marB="0"/>
                </a:tc>
                <a:extLst>
                  <a:ext uri="{0D108BD9-81ED-4DB2-BD59-A6C34878D82A}">
                    <a16:rowId xmlns:a16="http://schemas.microsoft.com/office/drawing/2014/main" val="1571699086"/>
                  </a:ext>
                </a:extLst>
              </a:tr>
              <a:tr h="37260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>
                          <a:effectLst/>
                          <a:highlight>
                            <a:srgbClr val="FFFF00"/>
                          </a:highlight>
                        </a:rPr>
                        <a:t>Tu</a:t>
                      </a:r>
                      <a:r>
                        <a:rPr lang="fr-FR" sz="1900">
                          <a:effectLst/>
                        </a:rPr>
                        <a:t> </a:t>
                      </a:r>
                      <a:r>
                        <a:rPr lang="fr-FR" sz="1900">
                          <a:effectLst/>
                          <a:highlight>
                            <a:srgbClr val="00FF00"/>
                          </a:highlight>
                        </a:rPr>
                        <a:t>es</a:t>
                      </a:r>
                      <a:r>
                        <a:rPr lang="fr-FR" sz="1900">
                          <a:effectLst/>
                        </a:rPr>
                        <a:t> </a:t>
                      </a:r>
                      <a:r>
                        <a:rPr lang="fr-FR" sz="1900">
                          <a:effectLst/>
                          <a:highlight>
                            <a:srgbClr val="00FFFF"/>
                          </a:highlight>
                        </a:rPr>
                        <a:t>roux</a:t>
                      </a:r>
                      <a:r>
                        <a:rPr lang="fr-FR" sz="1900">
                          <a:effectLst/>
                        </a:rPr>
                        <a:t> (rousse)</a:t>
                      </a:r>
                      <a:endParaRPr lang="fr-FR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301" marR="119301" marT="0" marB="0"/>
                </a:tc>
                <a:extLst>
                  <a:ext uri="{0D108BD9-81ED-4DB2-BD59-A6C34878D82A}">
                    <a16:rowId xmlns:a16="http://schemas.microsoft.com/office/drawing/2014/main" val="1339722730"/>
                  </a:ext>
                </a:extLst>
              </a:tr>
              <a:tr h="37260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 dirty="0">
                          <a:effectLst/>
                          <a:highlight>
                            <a:srgbClr val="FFFF00"/>
                          </a:highlight>
                        </a:rPr>
                        <a:t>Tu</a:t>
                      </a:r>
                      <a:r>
                        <a:rPr lang="fr-FR" sz="1900" dirty="0">
                          <a:effectLst/>
                        </a:rPr>
                        <a:t> </a:t>
                      </a:r>
                      <a:r>
                        <a:rPr lang="fr-FR" sz="1900" dirty="0">
                          <a:effectLst/>
                          <a:highlight>
                            <a:srgbClr val="00FF00"/>
                          </a:highlight>
                        </a:rPr>
                        <a:t>es</a:t>
                      </a:r>
                      <a:r>
                        <a:rPr lang="fr-FR" sz="1900" dirty="0">
                          <a:effectLst/>
                        </a:rPr>
                        <a:t> </a:t>
                      </a:r>
                      <a:r>
                        <a:rPr lang="fr-FR" sz="1900" dirty="0">
                          <a:effectLst/>
                          <a:highlight>
                            <a:srgbClr val="00FFFF"/>
                          </a:highlight>
                        </a:rPr>
                        <a:t>grand</a:t>
                      </a:r>
                      <a:r>
                        <a:rPr lang="fr-FR" sz="1900" dirty="0">
                          <a:effectLst/>
                        </a:rPr>
                        <a:t>(e)</a:t>
                      </a:r>
                      <a:endParaRPr lang="fr-F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301" marR="119301" marT="0" marB="0"/>
                </a:tc>
                <a:extLst>
                  <a:ext uri="{0D108BD9-81ED-4DB2-BD59-A6C34878D82A}">
                    <a16:rowId xmlns:a16="http://schemas.microsoft.com/office/drawing/2014/main" val="2259697632"/>
                  </a:ext>
                </a:extLst>
              </a:tr>
              <a:tr h="37260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>
                          <a:effectLst/>
                          <a:highlight>
                            <a:srgbClr val="FFFF00"/>
                          </a:highlight>
                        </a:rPr>
                        <a:t>Tu</a:t>
                      </a:r>
                      <a:r>
                        <a:rPr lang="fr-FR" sz="1900">
                          <a:effectLst/>
                        </a:rPr>
                        <a:t> </a:t>
                      </a:r>
                      <a:r>
                        <a:rPr lang="fr-FR" sz="1900">
                          <a:effectLst/>
                          <a:highlight>
                            <a:srgbClr val="00FF00"/>
                          </a:highlight>
                        </a:rPr>
                        <a:t>es</a:t>
                      </a:r>
                      <a:r>
                        <a:rPr lang="fr-FR" sz="1900">
                          <a:effectLst/>
                        </a:rPr>
                        <a:t> </a:t>
                      </a:r>
                      <a:r>
                        <a:rPr lang="fr-FR" sz="1900">
                          <a:effectLst/>
                          <a:highlight>
                            <a:srgbClr val="00FFFF"/>
                          </a:highlight>
                        </a:rPr>
                        <a:t>petit</a:t>
                      </a:r>
                      <a:endParaRPr lang="fr-FR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301" marR="119301" marT="0" marB="0"/>
                </a:tc>
                <a:extLst>
                  <a:ext uri="{0D108BD9-81ED-4DB2-BD59-A6C34878D82A}">
                    <a16:rowId xmlns:a16="http://schemas.microsoft.com/office/drawing/2014/main" val="380612105"/>
                  </a:ext>
                </a:extLst>
              </a:tr>
              <a:tr h="37260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>
                          <a:effectLst/>
                          <a:highlight>
                            <a:srgbClr val="FFFF00"/>
                          </a:highlight>
                        </a:rPr>
                        <a:t>Tu</a:t>
                      </a:r>
                      <a:r>
                        <a:rPr lang="fr-FR" sz="1900">
                          <a:effectLst/>
                        </a:rPr>
                        <a:t> </a:t>
                      </a:r>
                      <a:r>
                        <a:rPr lang="fr-FR" sz="1900">
                          <a:effectLst/>
                          <a:highlight>
                            <a:srgbClr val="00FF00"/>
                          </a:highlight>
                        </a:rPr>
                        <a:t>es</a:t>
                      </a:r>
                      <a:r>
                        <a:rPr lang="fr-FR" sz="1900">
                          <a:effectLst/>
                        </a:rPr>
                        <a:t> un garçon ou une fille</a:t>
                      </a:r>
                      <a:endParaRPr lang="fr-FR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301" marR="119301" marT="0" marB="0"/>
                </a:tc>
                <a:extLst>
                  <a:ext uri="{0D108BD9-81ED-4DB2-BD59-A6C34878D82A}">
                    <a16:rowId xmlns:a16="http://schemas.microsoft.com/office/drawing/2014/main" val="864622470"/>
                  </a:ext>
                </a:extLst>
              </a:tr>
              <a:tr h="13844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 dirty="0">
                          <a:effectLst/>
                        </a:rPr>
                        <a:t>Pour décrire le physique d’une personne, on utilise :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 dirty="0">
                          <a:effectLst/>
                        </a:rPr>
                        <a:t> </a:t>
                      </a:r>
                      <a:r>
                        <a:rPr lang="fr-FR" sz="1900" dirty="0">
                          <a:effectLst/>
                          <a:highlight>
                            <a:srgbClr val="FFFF00"/>
                          </a:highlight>
                        </a:rPr>
                        <a:t>Sujet</a:t>
                      </a:r>
                      <a:r>
                        <a:rPr lang="fr-FR" sz="1900" dirty="0">
                          <a:effectLst/>
                        </a:rPr>
                        <a:t> + verbe </a:t>
                      </a:r>
                      <a:r>
                        <a:rPr lang="fr-FR" sz="1900" dirty="0">
                          <a:effectLst/>
                          <a:highlight>
                            <a:srgbClr val="00FF00"/>
                          </a:highlight>
                        </a:rPr>
                        <a:t>ÊTRE</a:t>
                      </a:r>
                      <a:r>
                        <a:rPr lang="fr-FR" sz="1900" dirty="0">
                          <a:effectLst/>
                        </a:rPr>
                        <a:t> + </a:t>
                      </a:r>
                      <a:r>
                        <a:rPr lang="fr-FR" sz="1900" dirty="0">
                          <a:effectLst/>
                          <a:highlight>
                            <a:srgbClr val="00FFFF"/>
                          </a:highlight>
                        </a:rPr>
                        <a:t>adjectif</a:t>
                      </a:r>
                      <a:endParaRPr lang="fr-F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301" marR="119301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434060"/>
                  </a:ext>
                </a:extLst>
              </a:tr>
            </a:tbl>
          </a:graphicData>
        </a:graphic>
      </p:graphicFrame>
      <p:pic>
        <p:nvPicPr>
          <p:cNvPr id="4098" name="Picture 2" descr="Conjugaison du verbe &quot;être&quot; - Club de français ( FLE ) | Facebook">
            <a:extLst>
              <a:ext uri="{FF2B5EF4-FFF2-40B4-BE49-F238E27FC236}">
                <a16:creationId xmlns:a16="http://schemas.microsoft.com/office/drawing/2014/main" id="{A13CCBB9-EDE3-643C-A33B-33FA2DD1EB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7877" y="2438969"/>
            <a:ext cx="2043063" cy="3042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Today Remember Sticker by Demic">
            <a:extLst>
              <a:ext uri="{FF2B5EF4-FFF2-40B4-BE49-F238E27FC236}">
                <a16:creationId xmlns:a16="http://schemas.microsoft.com/office/drawing/2014/main" id="{B520BA9D-7C13-0117-AEAF-B566A8B2A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1079" y="1669229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5017557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me 4">
            <a:extLst>
              <a:ext uri="{FF2B5EF4-FFF2-40B4-BE49-F238E27FC236}">
                <a16:creationId xmlns:a16="http://schemas.microsoft.com/office/drawing/2014/main" id="{A3348882-44B8-A93F-0DEA-7E8CFAC5EB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1641000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2976696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1E2351-933F-B184-BAD6-505D0F779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111" y="753035"/>
            <a:ext cx="5933795" cy="660381"/>
          </a:xfrm>
        </p:spPr>
        <p:txBody>
          <a:bodyPr>
            <a:normAutofit fontScale="90000"/>
          </a:bodyPr>
          <a:lstStyle/>
          <a:p>
            <a:r>
              <a:rPr lang="fr-FR" dirty="0"/>
              <a:t>La description physique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67F0AD9F-E6E5-CB33-1D13-AE6DA56D26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94111" y="2362815"/>
            <a:ext cx="1920945" cy="1920945"/>
          </a:xfrm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F7964BAB-852B-D74B-AB5E-FF6C612A32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2612" b="5230"/>
          <a:stretch/>
        </p:blipFill>
        <p:spPr bwMode="auto">
          <a:xfrm>
            <a:off x="6857999" y="211541"/>
            <a:ext cx="5270863" cy="6535575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9BD5846-EDDF-29D1-C853-03F5B5831182}"/>
              </a:ext>
            </a:extLst>
          </p:cNvPr>
          <p:cNvSpPr txBox="1"/>
          <p:nvPr/>
        </p:nvSpPr>
        <p:spPr>
          <a:xfrm>
            <a:off x="694111" y="1866229"/>
            <a:ext cx="5714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0" dirty="0">
                <a:solidFill>
                  <a:srgbClr val="202020"/>
                </a:solidFill>
                <a:effectLst/>
                <a:latin typeface="Rubik"/>
                <a:hlinkClick r:id="rId6"/>
              </a:rPr>
              <a:t>www.wordwall.net/fr/resource/34338362</a:t>
            </a:r>
            <a:endParaRPr lang="en-US" b="1" i="0" dirty="0">
              <a:solidFill>
                <a:srgbClr val="202020"/>
              </a:solidFill>
              <a:effectLst/>
              <a:latin typeface="Rubik"/>
            </a:endParaRPr>
          </a:p>
        </p:txBody>
      </p:sp>
      <p:pic>
        <p:nvPicPr>
          <p:cNvPr id="5" name="mp3-output-ttsfree(dot)com (25)">
            <a:hlinkClick r:id="" action="ppaction://media"/>
            <a:extLst>
              <a:ext uri="{FF2B5EF4-FFF2-40B4-BE49-F238E27FC236}">
                <a16:creationId xmlns:a16="http://schemas.microsoft.com/office/drawing/2014/main" id="{FF48D47F-723C-7644-8C45-EE9F5878538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72550.1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94861" y="1211384"/>
            <a:ext cx="528142" cy="528142"/>
          </a:xfrm>
          <a:prstGeom prst="rect">
            <a:avLst/>
          </a:prstGeom>
        </p:spPr>
      </p:pic>
      <p:pic>
        <p:nvPicPr>
          <p:cNvPr id="8" name="mp3-output-ttsfree(dot)com (25)">
            <a:hlinkClick r:id="" action="ppaction://media"/>
            <a:extLst>
              <a:ext uri="{FF2B5EF4-FFF2-40B4-BE49-F238E27FC236}">
                <a16:creationId xmlns:a16="http://schemas.microsoft.com/office/drawing/2014/main" id="{EA82427D-A82D-3D66-4555-397C0D699CD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900" end="42550.1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18405" y="2119310"/>
            <a:ext cx="528142" cy="528142"/>
          </a:xfrm>
          <a:prstGeom prst="rect">
            <a:avLst/>
          </a:prstGeom>
        </p:spPr>
      </p:pic>
      <p:pic>
        <p:nvPicPr>
          <p:cNvPr id="9" name="mp3-output-ttsfree(dot)com (25)">
            <a:hlinkClick r:id="" action="ppaction://media"/>
            <a:extLst>
              <a:ext uri="{FF2B5EF4-FFF2-40B4-BE49-F238E27FC236}">
                <a16:creationId xmlns:a16="http://schemas.microsoft.com/office/drawing/2014/main" id="{9E3FD2F1-AC53-78F3-A18C-FC3415E3018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6000" end="29550.1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94862" y="4113667"/>
            <a:ext cx="528141" cy="528141"/>
          </a:xfrm>
          <a:prstGeom prst="rect">
            <a:avLst/>
          </a:prstGeom>
        </p:spPr>
      </p:pic>
      <p:pic>
        <p:nvPicPr>
          <p:cNvPr id="10" name="mp3-output-ttsfree(dot)com (25)">
            <a:hlinkClick r:id="" action="ppaction://media"/>
            <a:extLst>
              <a:ext uri="{FF2B5EF4-FFF2-40B4-BE49-F238E27FC236}">
                <a16:creationId xmlns:a16="http://schemas.microsoft.com/office/drawing/2014/main" id="{70311331-F5A6-96A2-4F71-E0DB389EC7D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9000" end="16950.1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94861" y="4906152"/>
            <a:ext cx="528142" cy="528142"/>
          </a:xfrm>
          <a:prstGeom prst="rect">
            <a:avLst/>
          </a:prstGeom>
        </p:spPr>
      </p:pic>
      <p:pic>
        <p:nvPicPr>
          <p:cNvPr id="12" name="mp3-output-ttsfree(dot)com (25)">
            <a:hlinkClick r:id="" action="ppaction://media"/>
            <a:extLst>
              <a:ext uri="{FF2B5EF4-FFF2-40B4-BE49-F238E27FC236}">
                <a16:creationId xmlns:a16="http://schemas.microsoft.com/office/drawing/2014/main" id="{1BE3548E-26AC-C44E-99D3-CF0BF6E5EE0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1600" end="6550.1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87056" y="5575711"/>
            <a:ext cx="528141" cy="528141"/>
          </a:xfrm>
          <a:prstGeom prst="rect">
            <a:avLst/>
          </a:prstGeom>
        </p:spPr>
      </p:pic>
      <p:pic>
        <p:nvPicPr>
          <p:cNvPr id="14" name="mp3-output-ttsfree(dot)com (25)">
            <a:hlinkClick r:id="" action="ppaction://media"/>
            <a:extLst>
              <a:ext uri="{FF2B5EF4-FFF2-40B4-BE49-F238E27FC236}">
                <a16:creationId xmlns:a16="http://schemas.microsoft.com/office/drawing/2014/main" id="{DA5F310D-A037-8059-E307-FDA6B2CF0D6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2000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18404" y="6204337"/>
            <a:ext cx="528141" cy="528141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43A0C249-BB46-C5E8-B9F9-FB8DC8A8DE56}"/>
              </a:ext>
            </a:extLst>
          </p:cNvPr>
          <p:cNvSpPr txBox="1"/>
          <p:nvPr/>
        </p:nvSpPr>
        <p:spPr>
          <a:xfrm>
            <a:off x="2654649" y="2428810"/>
            <a:ext cx="4290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</a:t>
            </a:r>
            <a:r>
              <a:rPr lang="fr-FR" dirty="0"/>
              <a:t>u te souviens de combien de mots ?</a:t>
            </a:r>
          </a:p>
        </p:txBody>
      </p:sp>
      <p:pic>
        <p:nvPicPr>
          <p:cNvPr id="18" name="Picture 2" descr="Cat Kitty Sticker by 궁디팡팡 캣페스타">
            <a:extLst>
              <a:ext uri="{FF2B5EF4-FFF2-40B4-BE49-F238E27FC236}">
                <a16:creationId xmlns:a16="http://schemas.microsoft.com/office/drawing/2014/main" id="{6D42D472-151D-0E3B-6BB2-B7A1D18F66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4842" y="4848398"/>
            <a:ext cx="191262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VERBE ÊTRE ET AVOIR AU PRÉSENT DE L'INDICATIF | placedufle">
            <a:extLst>
              <a:ext uri="{FF2B5EF4-FFF2-40B4-BE49-F238E27FC236}">
                <a16:creationId xmlns:a16="http://schemas.microsoft.com/office/drawing/2014/main" id="{33EB1067-7EE7-4821-6480-67FDA01234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651" y="3747541"/>
            <a:ext cx="3909282" cy="299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Today Remember Sticker by Demic">
            <a:extLst>
              <a:ext uri="{FF2B5EF4-FFF2-40B4-BE49-F238E27FC236}">
                <a16:creationId xmlns:a16="http://schemas.microsoft.com/office/drawing/2014/main" id="{5734F99A-8900-3CC9-B8F4-54845E627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769" y="3182081"/>
            <a:ext cx="1085244" cy="108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D3C4F44A-147E-5584-3FC4-B25AD758D4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1641000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947536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A8F7D3-1379-0473-FB18-C8DFDEBFA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fr-FR" sz="4000" u="sng" dirty="0"/>
              <a:t>Pour décrire l’apparence physique :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5364C09-9ED5-53B4-5C0C-002A0F97E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80" y="2405067"/>
            <a:ext cx="4840967" cy="4002264"/>
          </a:xfrm>
        </p:spPr>
        <p:txBody>
          <a:bodyPr>
            <a:normAutofit lnSpcReduction="10000"/>
          </a:bodyPr>
          <a:lstStyle/>
          <a:p>
            <a:pPr algn="just"/>
            <a:r>
              <a:rPr lang="fr-FR" sz="2000" b="1" dirty="0"/>
              <a:t>C’est + genre (nom)</a:t>
            </a:r>
          </a:p>
          <a:p>
            <a:pPr marL="0" indent="0" algn="just">
              <a:buNone/>
            </a:pPr>
            <a:r>
              <a:rPr lang="fr-FR" sz="2000" i="1" dirty="0"/>
              <a:t>C’est une femme, c’est un homme.</a:t>
            </a:r>
          </a:p>
          <a:p>
            <a:pPr marL="0" indent="0" algn="just">
              <a:buNone/>
            </a:pPr>
            <a:endParaRPr lang="fr-FR" sz="2000" i="1" dirty="0"/>
          </a:p>
          <a:p>
            <a:pPr algn="just"/>
            <a:r>
              <a:rPr lang="fr-FR" sz="2000" b="1" dirty="0"/>
              <a:t>Il </a:t>
            </a:r>
            <a:r>
              <a:rPr lang="fr-FR" sz="2000" b="1" dirty="0">
                <a:solidFill>
                  <a:srgbClr val="00B0F0"/>
                </a:solidFill>
              </a:rPr>
              <a:t>est</a:t>
            </a:r>
            <a:r>
              <a:rPr lang="fr-FR" sz="2000" b="1" dirty="0"/>
              <a:t> / elle </a:t>
            </a:r>
            <a:r>
              <a:rPr lang="fr-FR" sz="2000" b="1" dirty="0">
                <a:solidFill>
                  <a:srgbClr val="00B0F0"/>
                </a:solidFill>
              </a:rPr>
              <a:t>est</a:t>
            </a:r>
            <a:r>
              <a:rPr lang="fr-FR" sz="2000" b="1" dirty="0"/>
              <a:t> + </a:t>
            </a:r>
            <a:r>
              <a:rPr lang="fr-FR" sz="2000" b="1" dirty="0">
                <a:solidFill>
                  <a:schemeClr val="accent4"/>
                </a:solidFill>
              </a:rPr>
              <a:t>adjectif</a:t>
            </a:r>
          </a:p>
          <a:p>
            <a:pPr marL="0" indent="0" algn="just">
              <a:buNone/>
            </a:pPr>
            <a:r>
              <a:rPr lang="fr-FR" sz="2000" i="1" dirty="0"/>
              <a:t>Il </a:t>
            </a:r>
            <a:r>
              <a:rPr lang="fr-FR" sz="2000" i="1" dirty="0">
                <a:solidFill>
                  <a:srgbClr val="00B0F0"/>
                </a:solidFill>
              </a:rPr>
              <a:t>est</a:t>
            </a:r>
            <a:r>
              <a:rPr lang="fr-FR" sz="2000" i="1" dirty="0"/>
              <a:t> </a:t>
            </a:r>
            <a:r>
              <a:rPr lang="fr-FR" sz="2000" i="1" dirty="0">
                <a:solidFill>
                  <a:schemeClr val="accent4"/>
                </a:solidFill>
              </a:rPr>
              <a:t>petit</a:t>
            </a:r>
            <a:r>
              <a:rPr lang="fr-FR" sz="2000" i="1" dirty="0"/>
              <a:t>, elle </a:t>
            </a:r>
            <a:r>
              <a:rPr lang="fr-FR" sz="2000" i="1" dirty="0">
                <a:solidFill>
                  <a:srgbClr val="00B0F0"/>
                </a:solidFill>
              </a:rPr>
              <a:t>est</a:t>
            </a:r>
            <a:r>
              <a:rPr lang="fr-FR" sz="2000" i="1" dirty="0"/>
              <a:t> </a:t>
            </a:r>
            <a:r>
              <a:rPr lang="fr-FR" sz="2000" i="1" dirty="0">
                <a:solidFill>
                  <a:schemeClr val="accent4"/>
                </a:solidFill>
              </a:rPr>
              <a:t>mince</a:t>
            </a:r>
            <a:r>
              <a:rPr lang="fr-FR" sz="2000" i="1" dirty="0"/>
              <a:t>.</a:t>
            </a:r>
          </a:p>
          <a:p>
            <a:pPr marL="0" indent="0" algn="just">
              <a:buNone/>
            </a:pPr>
            <a:endParaRPr lang="fr-FR" sz="2000" i="1" dirty="0"/>
          </a:p>
          <a:p>
            <a:pPr algn="just"/>
            <a:r>
              <a:rPr lang="fr-FR" sz="2000" b="1" dirty="0"/>
              <a:t>Il </a:t>
            </a:r>
            <a:r>
              <a:rPr lang="fr-FR" sz="2000" b="1" dirty="0">
                <a:solidFill>
                  <a:srgbClr val="00B050"/>
                </a:solidFill>
              </a:rPr>
              <a:t>a</a:t>
            </a:r>
            <a:r>
              <a:rPr lang="fr-FR" sz="2000" b="1" dirty="0"/>
              <a:t> / elle </a:t>
            </a:r>
            <a:r>
              <a:rPr lang="fr-FR" sz="2000" b="1" dirty="0">
                <a:solidFill>
                  <a:srgbClr val="00B050"/>
                </a:solidFill>
              </a:rPr>
              <a:t>a</a:t>
            </a:r>
            <a:r>
              <a:rPr lang="fr-FR" sz="2000" b="1" dirty="0"/>
              <a:t> + </a:t>
            </a:r>
            <a:r>
              <a:rPr lang="fr-FR" sz="2000" b="1" dirty="0">
                <a:solidFill>
                  <a:srgbClr val="7030A0"/>
                </a:solidFill>
              </a:rPr>
              <a:t>nom</a:t>
            </a:r>
            <a:r>
              <a:rPr lang="fr-FR" sz="2000" b="1" dirty="0"/>
              <a:t> + </a:t>
            </a:r>
            <a:r>
              <a:rPr lang="fr-FR" sz="2000" b="1" dirty="0">
                <a:solidFill>
                  <a:schemeClr val="accent4"/>
                </a:solidFill>
              </a:rPr>
              <a:t>adjectif</a:t>
            </a:r>
          </a:p>
          <a:p>
            <a:pPr marL="0" indent="0" algn="just">
              <a:buNone/>
            </a:pPr>
            <a:r>
              <a:rPr lang="fr-FR" sz="2000" i="1" dirty="0"/>
              <a:t>Il </a:t>
            </a:r>
            <a:r>
              <a:rPr lang="fr-FR" sz="2000" i="1" dirty="0">
                <a:solidFill>
                  <a:srgbClr val="00B050"/>
                </a:solidFill>
              </a:rPr>
              <a:t>a</a:t>
            </a:r>
            <a:r>
              <a:rPr lang="fr-FR" sz="2000" i="1" dirty="0"/>
              <a:t> </a:t>
            </a:r>
            <a:r>
              <a:rPr lang="fr-FR" sz="2000" i="1" dirty="0">
                <a:solidFill>
                  <a:srgbClr val="7030A0"/>
                </a:solidFill>
              </a:rPr>
              <a:t>les yeux </a:t>
            </a:r>
            <a:r>
              <a:rPr lang="fr-FR" sz="2000" i="1" dirty="0">
                <a:solidFill>
                  <a:schemeClr val="accent4"/>
                </a:solidFill>
              </a:rPr>
              <a:t>bleus</a:t>
            </a:r>
            <a:r>
              <a:rPr lang="fr-FR" sz="2000" i="1" dirty="0"/>
              <a:t>, elle </a:t>
            </a:r>
            <a:r>
              <a:rPr lang="fr-FR" sz="2000" i="1" dirty="0">
                <a:solidFill>
                  <a:srgbClr val="00B050"/>
                </a:solidFill>
              </a:rPr>
              <a:t>a</a:t>
            </a:r>
            <a:r>
              <a:rPr lang="fr-FR" sz="2000" i="1" dirty="0"/>
              <a:t> </a:t>
            </a:r>
            <a:r>
              <a:rPr lang="fr-FR" sz="2000" i="1" dirty="0">
                <a:solidFill>
                  <a:srgbClr val="7030A0"/>
                </a:solidFill>
              </a:rPr>
              <a:t>les cheveux </a:t>
            </a:r>
            <a:r>
              <a:rPr lang="fr-FR" sz="2000" i="1" dirty="0">
                <a:solidFill>
                  <a:schemeClr val="accent4"/>
                </a:solidFill>
              </a:rPr>
              <a:t>blonds</a:t>
            </a:r>
            <a:r>
              <a:rPr lang="fr-FR" sz="2000" i="1" dirty="0"/>
              <a:t>, ils </a:t>
            </a:r>
            <a:r>
              <a:rPr lang="fr-FR" sz="2000" i="1" dirty="0">
                <a:solidFill>
                  <a:srgbClr val="00B050"/>
                </a:solidFill>
              </a:rPr>
              <a:t>ont</a:t>
            </a:r>
            <a:r>
              <a:rPr lang="fr-FR" sz="2000" i="1" dirty="0"/>
              <a:t> </a:t>
            </a:r>
            <a:r>
              <a:rPr lang="fr-FR" sz="2000" i="1" dirty="0">
                <a:solidFill>
                  <a:srgbClr val="7030A0"/>
                </a:solidFill>
              </a:rPr>
              <a:t>la peau</a:t>
            </a:r>
            <a:r>
              <a:rPr lang="fr-FR" sz="2000" i="1" dirty="0"/>
              <a:t> </a:t>
            </a:r>
            <a:r>
              <a:rPr lang="fr-FR" sz="2000" i="1" dirty="0">
                <a:solidFill>
                  <a:schemeClr val="accent4"/>
                </a:solidFill>
              </a:rPr>
              <a:t>mate</a:t>
            </a:r>
            <a:r>
              <a:rPr lang="fr-FR" sz="2000" i="1" dirty="0"/>
              <a:t>.</a:t>
            </a:r>
          </a:p>
          <a:p>
            <a:pPr marL="0" indent="0">
              <a:buNone/>
            </a:pPr>
            <a:endParaRPr lang="fr-FR" sz="2000" i="1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A092A7F-E5E3-87D4-5B39-83F0BC77E6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762" b="4667"/>
          <a:stretch/>
        </p:blipFill>
        <p:spPr bwMode="auto">
          <a:xfrm>
            <a:off x="6994949" y="155388"/>
            <a:ext cx="5197051" cy="6650360"/>
          </a:xfrm>
          <a:prstGeom prst="rect">
            <a:avLst/>
          </a:prstGeom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E048F4FB-1E8A-58FD-D12F-7D0B58BE2E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638" y="3161167"/>
            <a:ext cx="1717714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38774EEA-ACD4-7CC3-557D-A0D8FDD90A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1641000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42442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6E9B9CD-B753-0893-3329-17A01AEFD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699" y="871758"/>
            <a:ext cx="5227171" cy="3871143"/>
          </a:xfrm>
        </p:spPr>
        <p:txBody>
          <a:bodyPr>
            <a:normAutofit/>
          </a:bodyPr>
          <a:lstStyle/>
          <a:p>
            <a:r>
              <a:rPr lang="fr-FR" dirty="0"/>
              <a:t>Je suis grande et blonde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60C83B0-E21F-B886-8ADD-BC93AE7732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325" y="4785543"/>
            <a:ext cx="4857857" cy="1005657"/>
          </a:xfrm>
        </p:spPr>
        <p:txBody>
          <a:bodyPr>
            <a:normAutofit/>
          </a:bodyPr>
          <a:lstStyle/>
          <a:p>
            <a:r>
              <a:rPr lang="fr-FR" dirty="0"/>
              <a:t>Unité 3 – Leçon 1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4914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7CC41EB-2D81-4303-9171-6401B388B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34100"/>
            <a:ext cx="4914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9F0FAD05-13EF-1D6E-FC36-405F75E12E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508" r="19237"/>
          <a:stretch/>
        </p:blipFill>
        <p:spPr>
          <a:xfrm>
            <a:off x="6515100" y="10"/>
            <a:ext cx="567690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050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9128FAD7-336C-D10E-1985-89528382DEE1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96404654"/>
              </p:ext>
            </p:extLst>
          </p:nvPr>
        </p:nvGraphicFramePr>
        <p:xfrm>
          <a:off x="5315362" y="1070112"/>
          <a:ext cx="6032752" cy="4958397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4834365">
                  <a:extLst>
                    <a:ext uri="{9D8B030D-6E8A-4147-A177-3AD203B41FA5}">
                      <a16:colId xmlns:a16="http://schemas.microsoft.com/office/drawing/2014/main" val="796865449"/>
                    </a:ext>
                  </a:extLst>
                </a:gridCol>
                <a:gridCol w="1198387">
                  <a:extLst>
                    <a:ext uri="{9D8B030D-6E8A-4147-A177-3AD203B41FA5}">
                      <a16:colId xmlns:a16="http://schemas.microsoft.com/office/drawing/2014/main" val="3321180347"/>
                    </a:ext>
                  </a:extLst>
                </a:gridCol>
              </a:tblGrid>
              <a:tr h="942125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fr-FR" sz="1800" b="0" dirty="0">
                          <a:effectLst/>
                        </a:rPr>
                        <a:t>1. Il est très petit. Il est à moitié chauve et il a les cheveux blancs. Il a une moustache minuscule.</a:t>
                      </a:r>
                      <a:endParaRPr lang="fr-FR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0" dirty="0" err="1">
                          <a:effectLst/>
                        </a:rPr>
                        <a:t>Ortopedix</a:t>
                      </a:r>
                      <a:endParaRPr lang="fr-FR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extLst>
                  <a:ext uri="{0D108BD9-81ED-4DB2-BD59-A6C34878D82A}">
                    <a16:rowId xmlns:a16="http://schemas.microsoft.com/office/drawing/2014/main" val="3149807935"/>
                  </a:ext>
                </a:extLst>
              </a:tr>
              <a:tr h="942125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fr-FR" sz="1800" b="0" dirty="0">
                          <a:effectLst/>
                        </a:rPr>
                        <a:t>2. Il est jeune et rapide. Il a les cheveux raides, courts et blonds. Il a les yeux noirs.</a:t>
                      </a:r>
                      <a:endParaRPr lang="fr-FR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0" dirty="0" err="1">
                          <a:effectLst/>
                        </a:rPr>
                        <a:t>Keskonrix</a:t>
                      </a:r>
                      <a:endParaRPr lang="fr-FR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extLst>
                  <a:ext uri="{0D108BD9-81ED-4DB2-BD59-A6C34878D82A}">
                    <a16:rowId xmlns:a16="http://schemas.microsoft.com/office/drawing/2014/main" val="470668255"/>
                  </a:ext>
                </a:extLst>
              </a:tr>
              <a:tr h="942125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fr-FR" sz="1800" b="0" dirty="0">
                          <a:effectLst/>
                        </a:rPr>
                        <a:t>3. Il est très petit. Il a les cheveux châtains et courts. Il a un grand nez et une moustache.</a:t>
                      </a:r>
                      <a:endParaRPr lang="fr-FR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0" dirty="0" err="1">
                          <a:effectLst/>
                        </a:rPr>
                        <a:t>Alambix</a:t>
                      </a:r>
                      <a:endParaRPr lang="fr-FR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extLst>
                  <a:ext uri="{0D108BD9-81ED-4DB2-BD59-A6C34878D82A}">
                    <a16:rowId xmlns:a16="http://schemas.microsoft.com/office/drawing/2014/main" val="1507980363"/>
                  </a:ext>
                </a:extLst>
              </a:tr>
              <a:tr h="622878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fr-FR" sz="1800" b="0" dirty="0">
                          <a:effectLst/>
                        </a:rPr>
                        <a:t>4. Il est grand, gros et fort. Il a les cheveux roux et il a des nattes.</a:t>
                      </a:r>
                      <a:endParaRPr lang="fr-FR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0" dirty="0">
                          <a:effectLst/>
                        </a:rPr>
                        <a:t>Obélix</a:t>
                      </a:r>
                      <a:endParaRPr lang="fr-FR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extLst>
                  <a:ext uri="{0D108BD9-81ED-4DB2-BD59-A6C34878D82A}">
                    <a16:rowId xmlns:a16="http://schemas.microsoft.com/office/drawing/2014/main" val="1680233087"/>
                  </a:ext>
                </a:extLst>
              </a:tr>
              <a:tr h="886266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fr-FR" sz="1800" b="0" dirty="0">
                          <a:effectLst/>
                        </a:rPr>
                        <a:t>5. Il est très vieux. Il a une longue barbe blanche et une moustache blanche.</a:t>
                      </a:r>
                      <a:endParaRPr lang="fr-FR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0" dirty="0" err="1">
                          <a:effectLst/>
                        </a:rPr>
                        <a:t>Panoramix</a:t>
                      </a:r>
                      <a:endParaRPr lang="fr-FR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extLst>
                  <a:ext uri="{0D108BD9-81ED-4DB2-BD59-A6C34878D82A}">
                    <a16:rowId xmlns:a16="http://schemas.microsoft.com/office/drawing/2014/main" val="2121512872"/>
                  </a:ext>
                </a:extLst>
              </a:tr>
              <a:tr h="622878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fr-FR" sz="1800" b="0" dirty="0">
                          <a:effectLst/>
                        </a:rPr>
                        <a:t>6. Elle est vieille, grosse et petite. Elle a les cheveux longs et gris.</a:t>
                      </a:r>
                      <a:endParaRPr lang="fr-FR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0" dirty="0">
                          <a:effectLst/>
                        </a:rPr>
                        <a:t>Gélatine</a:t>
                      </a:r>
                      <a:endParaRPr lang="fr-FR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extLst>
                  <a:ext uri="{0D108BD9-81ED-4DB2-BD59-A6C34878D82A}">
                    <a16:rowId xmlns:a16="http://schemas.microsoft.com/office/drawing/2014/main" val="2692699531"/>
                  </a:ext>
                </a:extLst>
              </a:tr>
            </a:tbl>
          </a:graphicData>
        </a:graphic>
      </p:graphicFrame>
      <p:pic>
        <p:nvPicPr>
          <p:cNvPr id="5" name="Picture 5" descr="Astérix et ses amis worksheet">
            <a:extLst>
              <a:ext uri="{FF2B5EF4-FFF2-40B4-BE49-F238E27FC236}">
                <a16:creationId xmlns:a16="http://schemas.microsoft.com/office/drawing/2014/main" id="{489E698E-E866-5BCD-3B38-B3C04178DA7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85" b="5120"/>
          <a:stretch/>
        </p:blipFill>
        <p:spPr bwMode="auto">
          <a:xfrm>
            <a:off x="646610" y="874170"/>
            <a:ext cx="4676503" cy="520008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A3B0A55-9C91-FECD-4B75-C0AD4759281B}"/>
              </a:ext>
            </a:extLst>
          </p:cNvPr>
          <p:cNvSpPr/>
          <p:nvPr/>
        </p:nvSpPr>
        <p:spPr>
          <a:xfrm>
            <a:off x="10185326" y="1104232"/>
            <a:ext cx="1115020" cy="23324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9ADF8EC-F3DD-F666-0C3B-8B1989E3E65D}"/>
              </a:ext>
            </a:extLst>
          </p:cNvPr>
          <p:cNvSpPr/>
          <p:nvPr/>
        </p:nvSpPr>
        <p:spPr>
          <a:xfrm>
            <a:off x="10185326" y="2090167"/>
            <a:ext cx="1115020" cy="23324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815913-90DC-14DB-2E08-593296331725}"/>
              </a:ext>
            </a:extLst>
          </p:cNvPr>
          <p:cNvSpPr/>
          <p:nvPr/>
        </p:nvSpPr>
        <p:spPr>
          <a:xfrm>
            <a:off x="10185326" y="3021824"/>
            <a:ext cx="1115020" cy="23324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7492384-90C5-464F-015E-4607BFAE2939}"/>
              </a:ext>
            </a:extLst>
          </p:cNvPr>
          <p:cNvSpPr/>
          <p:nvPr/>
        </p:nvSpPr>
        <p:spPr>
          <a:xfrm>
            <a:off x="10185326" y="3953481"/>
            <a:ext cx="1115020" cy="23324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80A36D-2681-CB8E-37C2-2C4D74817156}"/>
              </a:ext>
            </a:extLst>
          </p:cNvPr>
          <p:cNvSpPr/>
          <p:nvPr/>
        </p:nvSpPr>
        <p:spPr>
          <a:xfrm>
            <a:off x="10185326" y="4572412"/>
            <a:ext cx="1115020" cy="23324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A5BE699-856A-F38C-E5C1-731101ED3613}"/>
              </a:ext>
            </a:extLst>
          </p:cNvPr>
          <p:cNvSpPr/>
          <p:nvPr/>
        </p:nvSpPr>
        <p:spPr>
          <a:xfrm>
            <a:off x="10185326" y="5465041"/>
            <a:ext cx="1115020" cy="23324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" name="Diagramme 4">
            <a:extLst>
              <a:ext uri="{FF2B5EF4-FFF2-40B4-BE49-F238E27FC236}">
                <a16:creationId xmlns:a16="http://schemas.microsoft.com/office/drawing/2014/main" id="{75D84C0C-3531-DC3E-D8D2-BA00DF1AEC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1641000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04088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FF4A03B-D303-1959-7498-CA4CF70DCF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088" y="2913797"/>
            <a:ext cx="6804626" cy="2915786"/>
          </a:xfrm>
        </p:spPr>
        <p:txBody>
          <a:bodyPr>
            <a:normAutofit/>
          </a:bodyPr>
          <a:lstStyle/>
          <a:p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Description physique </a:t>
            </a:r>
            <a:r>
              <a:rPr lang="fr-FR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https://play.kahoot.it/v2/?quizId=43725ed0-7d90-40de-83d4-b4226ee090c6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/>
          </a:p>
        </p:txBody>
      </p:sp>
      <p:graphicFrame>
        <p:nvGraphicFramePr>
          <p:cNvPr id="4" name="Diagramme 4">
            <a:extLst>
              <a:ext uri="{FF2B5EF4-FFF2-40B4-BE49-F238E27FC236}">
                <a16:creationId xmlns:a16="http://schemas.microsoft.com/office/drawing/2014/main" id="{87BED0F8-CA9D-7FE4-5FE1-7614270B8F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1641000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0865593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6F46CA52-21B5-FE44-F82E-FFF203D984AA}"/>
              </a:ext>
            </a:extLst>
          </p:cNvPr>
          <p:cNvSpPr txBox="1"/>
          <p:nvPr/>
        </p:nvSpPr>
        <p:spPr>
          <a:xfrm>
            <a:off x="449179" y="1808395"/>
            <a:ext cx="5578327" cy="3674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sz="2400" dirty="0" err="1"/>
              <a:t>Donnaruma</a:t>
            </a:r>
            <a:r>
              <a:rPr lang="fr-FR" sz="2400" dirty="0"/>
              <a:t> est </a:t>
            </a:r>
            <a:r>
              <a:rPr lang="fr-FR" sz="2400" dirty="0">
                <a:solidFill>
                  <a:srgbClr val="FF0000"/>
                </a:solidFill>
              </a:rPr>
              <a:t>grand</a:t>
            </a:r>
            <a:r>
              <a:rPr lang="fr-FR" sz="2400" dirty="0"/>
              <a:t> et mince. </a:t>
            </a:r>
          </a:p>
          <a:p>
            <a:pPr algn="just">
              <a:lnSpc>
                <a:spcPct val="200000"/>
              </a:lnSpc>
            </a:pPr>
            <a:r>
              <a:rPr lang="fr-FR" sz="2400" dirty="0"/>
              <a:t>Il est brun. Il a les cheveux </a:t>
            </a:r>
            <a:r>
              <a:rPr lang="fr-FR" sz="2400" dirty="0">
                <a:solidFill>
                  <a:srgbClr val="FF0000"/>
                </a:solidFill>
              </a:rPr>
              <a:t>courts</a:t>
            </a:r>
            <a:r>
              <a:rPr lang="fr-FR" sz="2400" dirty="0"/>
              <a:t> et les </a:t>
            </a:r>
            <a:r>
              <a:rPr lang="fr-FR" sz="2400" dirty="0">
                <a:solidFill>
                  <a:srgbClr val="FF0000"/>
                </a:solidFill>
              </a:rPr>
              <a:t>yeux</a:t>
            </a:r>
            <a:r>
              <a:rPr lang="fr-FR" sz="2400" dirty="0"/>
              <a:t> marron. Il n’a pas de lunettes. Il a une </a:t>
            </a:r>
            <a:r>
              <a:rPr lang="fr-FR" sz="2400" dirty="0">
                <a:solidFill>
                  <a:srgbClr val="FF0000"/>
                </a:solidFill>
              </a:rPr>
              <a:t>moustache</a:t>
            </a:r>
            <a:r>
              <a:rPr lang="fr-FR" sz="2400" dirty="0"/>
              <a:t> et une barbe. Il a la peau claire et des </a:t>
            </a:r>
            <a:r>
              <a:rPr lang="fr-FR" sz="2400" dirty="0">
                <a:solidFill>
                  <a:srgbClr val="FF0000"/>
                </a:solidFill>
              </a:rPr>
              <a:t>tatouages</a:t>
            </a:r>
            <a:r>
              <a:rPr lang="fr-FR" sz="2400" dirty="0"/>
              <a:t>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6187005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La description physique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t="12885" b="12885"/>
          <a:stretch/>
        </p:blipFill>
        <p:spPr bwMode="auto">
          <a:xfrm>
            <a:off x="6394493" y="411054"/>
            <a:ext cx="5797507" cy="645192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22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6204" y="5622220"/>
            <a:ext cx="2205797" cy="124076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F0B2D57-4535-5D01-455C-1F67DA30A700}"/>
              </a:ext>
            </a:extLst>
          </p:cNvPr>
          <p:cNvSpPr/>
          <p:nvPr/>
        </p:nvSpPr>
        <p:spPr>
          <a:xfrm>
            <a:off x="2803422" y="2117767"/>
            <a:ext cx="576001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D4F57AC-3EE7-D814-0B83-DF6538A0681A}"/>
              </a:ext>
            </a:extLst>
          </p:cNvPr>
          <p:cNvSpPr/>
          <p:nvPr/>
        </p:nvSpPr>
        <p:spPr>
          <a:xfrm>
            <a:off x="4482866" y="2863845"/>
            <a:ext cx="633601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06B7AC-70A6-F7B6-73DC-82AB16D4C42B}"/>
              </a:ext>
            </a:extLst>
          </p:cNvPr>
          <p:cNvSpPr/>
          <p:nvPr/>
        </p:nvSpPr>
        <p:spPr>
          <a:xfrm>
            <a:off x="712221" y="3594288"/>
            <a:ext cx="476034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0CBD6F7-D6FA-DCE5-3D1F-AC66EBE0B24E}"/>
              </a:ext>
            </a:extLst>
          </p:cNvPr>
          <p:cNvSpPr/>
          <p:nvPr/>
        </p:nvSpPr>
        <p:spPr>
          <a:xfrm>
            <a:off x="1391063" y="4312031"/>
            <a:ext cx="1155725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B5D8859-B9BD-4DA6-471B-97BDCF6804B3}"/>
              </a:ext>
            </a:extLst>
          </p:cNvPr>
          <p:cNvSpPr/>
          <p:nvPr/>
        </p:nvSpPr>
        <p:spPr>
          <a:xfrm>
            <a:off x="2239495" y="5050246"/>
            <a:ext cx="1155725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9E522D8A-64C6-6205-B21E-7F2D8FD222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1641000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89495423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/>
              <a:t>Today, I have learned that …</a:t>
            </a:r>
            <a:endParaRPr lang="fr-FR" sz="2800" dirty="0"/>
          </a:p>
          <a:p>
            <a:endParaRPr lang="fr-FR" sz="2800" dirty="0"/>
          </a:p>
          <a:p>
            <a:endParaRPr lang="fr-FR" sz="2800" dirty="0"/>
          </a:p>
          <a:p>
            <a:endParaRPr lang="fr-FR" sz="2800" dirty="0"/>
          </a:p>
          <a:p>
            <a:r>
              <a:rPr lang="x-none" sz="2800" dirty="0"/>
              <a:t>Based on what we studied today, I want to know …</a:t>
            </a:r>
          </a:p>
          <a:p>
            <a:pPr indent="0">
              <a:buNone/>
            </a:pPr>
            <a:endParaRPr lang="en-JP" sz="2800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23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78D0D949-851D-C1B1-32AA-F61CEF11A0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41674" y="665853"/>
            <a:ext cx="1969223" cy="1107688"/>
          </a:xfrm>
          <a:prstGeom prst="rect">
            <a:avLst/>
          </a:prstGeom>
        </p:spPr>
      </p:pic>
      <p:graphicFrame>
        <p:nvGraphicFramePr>
          <p:cNvPr id="6" name="Diagramme 4">
            <a:extLst>
              <a:ext uri="{FF2B5EF4-FFF2-40B4-BE49-F238E27FC236}">
                <a16:creationId xmlns:a16="http://schemas.microsoft.com/office/drawing/2014/main" id="{698AA993-E7A9-99DA-E31F-EB56F47EBC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1641000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17389263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Demander et dire l’âge</a:t>
            </a:r>
          </a:p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Décrire le physique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2979882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24</a:t>
            </a:fld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766FCB0-60BC-9E8E-61C9-CBEC9849B3F8}"/>
              </a:ext>
            </a:extLst>
          </p:cNvPr>
          <p:cNvSpPr txBox="1"/>
          <p:nvPr/>
        </p:nvSpPr>
        <p:spPr>
          <a:xfrm>
            <a:off x="141738" y="6132206"/>
            <a:ext cx="3925296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287356-12EA-59DF-A511-33BC64380FB6}"/>
              </a:ext>
            </a:extLst>
          </p:cNvPr>
          <p:cNvSpPr/>
          <p:nvPr/>
        </p:nvSpPr>
        <p:spPr>
          <a:xfrm>
            <a:off x="4722145" y="4777279"/>
            <a:ext cx="2764454" cy="3565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9261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6F46CA52-21B5-FE44-F82E-FFF203D984AA}"/>
              </a:ext>
            </a:extLst>
          </p:cNvPr>
          <p:cNvSpPr txBox="1"/>
          <p:nvPr/>
        </p:nvSpPr>
        <p:spPr>
          <a:xfrm>
            <a:off x="449179" y="2074531"/>
            <a:ext cx="5578327" cy="29358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sz="2400" dirty="0"/>
              <a:t>Eugénie est </a:t>
            </a:r>
            <a:r>
              <a:rPr lang="fr-FR" sz="2400" dirty="0">
                <a:solidFill>
                  <a:srgbClr val="FF0000"/>
                </a:solidFill>
              </a:rPr>
              <a:t>grande</a:t>
            </a:r>
            <a:r>
              <a:rPr lang="fr-FR" sz="2400" dirty="0"/>
              <a:t> et mince. </a:t>
            </a:r>
          </a:p>
          <a:p>
            <a:pPr algn="just">
              <a:lnSpc>
                <a:spcPct val="200000"/>
              </a:lnSpc>
            </a:pPr>
            <a:r>
              <a:rPr lang="fr-FR" sz="2400" dirty="0"/>
              <a:t>Elle est </a:t>
            </a:r>
            <a:r>
              <a:rPr lang="fr-FR" sz="2400" dirty="0">
                <a:solidFill>
                  <a:srgbClr val="FF0000"/>
                </a:solidFill>
              </a:rPr>
              <a:t>brune</a:t>
            </a:r>
            <a:r>
              <a:rPr lang="fr-FR" sz="2400" dirty="0"/>
              <a:t>. Elle a les cheveux </a:t>
            </a:r>
            <a:r>
              <a:rPr lang="fr-FR" sz="2400" dirty="0">
                <a:solidFill>
                  <a:srgbClr val="FF0000"/>
                </a:solidFill>
              </a:rPr>
              <a:t>longs</a:t>
            </a:r>
            <a:r>
              <a:rPr lang="fr-FR" sz="2400" dirty="0"/>
              <a:t> et les yeux </a:t>
            </a:r>
            <a:r>
              <a:rPr lang="fr-FR" sz="2400" dirty="0">
                <a:solidFill>
                  <a:srgbClr val="FF0000"/>
                </a:solidFill>
              </a:rPr>
              <a:t>verts</a:t>
            </a:r>
            <a:r>
              <a:rPr lang="fr-FR" sz="2400" dirty="0"/>
              <a:t>. Il n’a pas de lunettes </a:t>
            </a:r>
            <a:r>
              <a:rPr lang="fr-FR" sz="2400" dirty="0">
                <a:solidFill>
                  <a:srgbClr val="FF0000"/>
                </a:solidFill>
              </a:rPr>
              <a:t>ni</a:t>
            </a:r>
            <a:r>
              <a:rPr lang="fr-FR" sz="2400" dirty="0"/>
              <a:t> de tatouages. Elle a la peau claire.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846589"/>
            <a:ext cx="6187005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Le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féminin</a:t>
            </a:r>
            <a:r>
              <a:rPr lang="en-US" sz="3200" b="1" dirty="0">
                <a:latin typeface="+mj-lt"/>
                <a:ea typeface="+mj-ea"/>
                <a:cs typeface="+mj-cs"/>
              </a:rPr>
              <a:t> des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adjectifs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29" b="8329"/>
          <a:stretch/>
        </p:blipFill>
        <p:spPr bwMode="auto">
          <a:xfrm>
            <a:off x="6408141" y="411054"/>
            <a:ext cx="5797507" cy="645192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25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6204" y="5622220"/>
            <a:ext cx="2205797" cy="124076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F0B2D57-4535-5D01-455C-1F67DA30A700}"/>
              </a:ext>
            </a:extLst>
          </p:cNvPr>
          <p:cNvSpPr/>
          <p:nvPr/>
        </p:nvSpPr>
        <p:spPr>
          <a:xfrm>
            <a:off x="2267120" y="2388568"/>
            <a:ext cx="696961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D4F57AC-3EE7-D814-0B83-DF6538A0681A}"/>
              </a:ext>
            </a:extLst>
          </p:cNvPr>
          <p:cNvSpPr/>
          <p:nvPr/>
        </p:nvSpPr>
        <p:spPr>
          <a:xfrm>
            <a:off x="1773786" y="3114260"/>
            <a:ext cx="633601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06B7AC-70A6-F7B6-73DC-82AB16D4C42B}"/>
              </a:ext>
            </a:extLst>
          </p:cNvPr>
          <p:cNvSpPr/>
          <p:nvPr/>
        </p:nvSpPr>
        <p:spPr>
          <a:xfrm>
            <a:off x="1852569" y="3852475"/>
            <a:ext cx="476034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B5D8859-B9BD-4DA6-471B-97BDCF6804B3}"/>
              </a:ext>
            </a:extLst>
          </p:cNvPr>
          <p:cNvSpPr/>
          <p:nvPr/>
        </p:nvSpPr>
        <p:spPr>
          <a:xfrm>
            <a:off x="5275677" y="3849129"/>
            <a:ext cx="276672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A654532-4F18-AF24-556E-CDDA2275CD39}"/>
              </a:ext>
            </a:extLst>
          </p:cNvPr>
          <p:cNvSpPr/>
          <p:nvPr/>
        </p:nvSpPr>
        <p:spPr>
          <a:xfrm>
            <a:off x="5021764" y="3114260"/>
            <a:ext cx="633601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6" name="Diagramme 4">
            <a:extLst>
              <a:ext uri="{FF2B5EF4-FFF2-40B4-BE49-F238E27FC236}">
                <a16:creationId xmlns:a16="http://schemas.microsoft.com/office/drawing/2014/main" id="{993BE0A7-6AFE-900C-5CFC-F0091624F3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1714067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15544890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9F10F54-8055-AB2C-618C-8F6F1456B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050" y="897753"/>
            <a:ext cx="11185899" cy="77121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b="1" dirty="0"/>
              <a:t>IV</a:t>
            </a:r>
            <a:r>
              <a:rPr lang="en-US" sz="3600" b="1" kern="1200" cap="all" spc="3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 </a:t>
            </a:r>
            <a:r>
              <a:rPr lang="en-US" sz="3600" b="1" kern="1200" cap="all" spc="3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Grammaire</a:t>
            </a:r>
            <a:r>
              <a:rPr lang="en-US" sz="3600" b="1" kern="1200" cap="all" spc="3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:</a:t>
            </a:r>
            <a:r>
              <a:rPr lang="en-US" sz="3600" kern="1200" cap="all" spc="3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 </a:t>
            </a:r>
            <a:r>
              <a:rPr lang="en-US" sz="3600" kern="1200" cap="all" spc="3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L’accord</a:t>
            </a:r>
            <a:r>
              <a:rPr lang="en-US" sz="3600" kern="1200" cap="all" spc="3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cap="all" spc="3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féminin</a:t>
            </a:r>
            <a:r>
              <a:rPr lang="en-US" sz="3600" kern="1200" cap="all" spc="3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des </a:t>
            </a:r>
            <a:r>
              <a:rPr lang="en-US" sz="3600" kern="1200" cap="all" spc="3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adjectifs</a:t>
            </a:r>
            <a:endParaRPr lang="en-US" sz="3600" kern="1200" cap="all" spc="30" baseline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1">
            <a:extLst>
              <a:ext uri="{FF2B5EF4-FFF2-40B4-BE49-F238E27FC236}">
                <a16:creationId xmlns:a16="http://schemas.microsoft.com/office/drawing/2014/main" id="{1C5604C1-D9FE-09DB-4FBC-5254FEA87C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466" y="1842820"/>
            <a:ext cx="10471234" cy="77121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marL="0" marR="0" lvl="0" indent="-228600" fontAlgn="base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Observe les phrases ci-dessous,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pourquoi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les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adjectifs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sont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différents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 ?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90ACE5E3-301A-DF7C-6E84-2C1B3CE878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31170"/>
              </p:ext>
            </p:extLst>
          </p:nvPr>
        </p:nvGraphicFramePr>
        <p:xfrm>
          <a:off x="800100" y="5377308"/>
          <a:ext cx="10366460" cy="930783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5183230">
                  <a:extLst>
                    <a:ext uri="{9D8B030D-6E8A-4147-A177-3AD203B41FA5}">
                      <a16:colId xmlns:a16="http://schemas.microsoft.com/office/drawing/2014/main" val="4294509785"/>
                    </a:ext>
                  </a:extLst>
                </a:gridCol>
                <a:gridCol w="5183230">
                  <a:extLst>
                    <a:ext uri="{9D8B030D-6E8A-4147-A177-3AD203B41FA5}">
                      <a16:colId xmlns:a16="http://schemas.microsoft.com/office/drawing/2014/main" val="212825605"/>
                    </a:ext>
                  </a:extLst>
                </a:gridCol>
              </a:tblGrid>
              <a:tr h="21113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Vincent est blond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79" marR="1802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Sophie est blond</a:t>
                      </a:r>
                      <a:r>
                        <a:rPr lang="fr-FR" sz="2000" b="0" dirty="0">
                          <a:solidFill>
                            <a:schemeClr val="accent6"/>
                          </a:solidFill>
                          <a:effectLst/>
                        </a:rPr>
                        <a:t>e</a:t>
                      </a:r>
                      <a:endParaRPr lang="fr-FR" sz="2000" b="0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79" marR="180279" marT="0" marB="0"/>
                </a:tc>
                <a:extLst>
                  <a:ext uri="{0D108BD9-81ED-4DB2-BD59-A6C34878D82A}">
                    <a16:rowId xmlns:a16="http://schemas.microsoft.com/office/drawing/2014/main" val="749613067"/>
                  </a:ext>
                </a:extLst>
              </a:tr>
              <a:tr h="21116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 err="1">
                          <a:effectLst/>
                        </a:rPr>
                        <a:t>Khang</a:t>
                      </a:r>
                      <a:r>
                        <a:rPr lang="fr-FR" sz="2000" b="0" dirty="0">
                          <a:effectLst/>
                        </a:rPr>
                        <a:t> est grand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79" marR="1802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Yen est grand</a:t>
                      </a:r>
                      <a:r>
                        <a:rPr lang="fr-FR" sz="2000" b="0" dirty="0">
                          <a:solidFill>
                            <a:schemeClr val="accent6"/>
                          </a:solidFill>
                          <a:effectLst/>
                        </a:rPr>
                        <a:t>e</a:t>
                      </a:r>
                      <a:endParaRPr lang="fr-FR" sz="2000" b="0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79" marR="180279" marT="0" marB="0"/>
                </a:tc>
                <a:extLst>
                  <a:ext uri="{0D108BD9-81ED-4DB2-BD59-A6C34878D82A}">
                    <a16:rowId xmlns:a16="http://schemas.microsoft.com/office/drawing/2014/main" val="842275840"/>
                  </a:ext>
                </a:extLst>
              </a:tr>
              <a:tr h="21116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Le vêtement est original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79" marR="1802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Lise a une robe original</a:t>
                      </a:r>
                      <a:r>
                        <a:rPr lang="fr-FR" sz="2000" b="0" dirty="0">
                          <a:solidFill>
                            <a:schemeClr val="accent6"/>
                          </a:solidFill>
                          <a:effectLst/>
                        </a:rPr>
                        <a:t>e</a:t>
                      </a:r>
                      <a:endParaRPr lang="fr-FR" sz="2000" b="0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79" marR="180279" marT="0" marB="0"/>
                </a:tc>
                <a:extLst>
                  <a:ext uri="{0D108BD9-81ED-4DB2-BD59-A6C34878D82A}">
                    <a16:rowId xmlns:a16="http://schemas.microsoft.com/office/drawing/2014/main" val="3493901902"/>
                  </a:ext>
                </a:extLst>
              </a:tr>
            </a:tbl>
          </a:graphicData>
        </a:graphic>
      </p:graphicFrame>
      <p:graphicFrame>
        <p:nvGraphicFramePr>
          <p:cNvPr id="6" name="Espace réservé du contenu 3">
            <a:extLst>
              <a:ext uri="{FF2B5EF4-FFF2-40B4-BE49-F238E27FC236}">
                <a16:creationId xmlns:a16="http://schemas.microsoft.com/office/drawing/2014/main" id="{341B1154-CF7A-91F0-3C6A-CE493AFD47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8513621"/>
              </p:ext>
            </p:extLst>
          </p:nvPr>
        </p:nvGraphicFramePr>
        <p:xfrm>
          <a:off x="872472" y="2783975"/>
          <a:ext cx="4086510" cy="1983853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4086510">
                  <a:extLst>
                    <a:ext uri="{9D8B030D-6E8A-4147-A177-3AD203B41FA5}">
                      <a16:colId xmlns:a16="http://schemas.microsoft.com/office/drawing/2014/main" val="1079720833"/>
                    </a:ext>
                  </a:extLst>
                </a:gridCol>
              </a:tblGrid>
              <a:tr h="4355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Décrire une personne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59" marR="57759" marT="0" marB="0"/>
                </a:tc>
                <a:extLst>
                  <a:ext uri="{0D108BD9-81ED-4DB2-BD59-A6C34878D82A}">
                    <a16:rowId xmlns:a16="http://schemas.microsoft.com/office/drawing/2014/main" val="1167515778"/>
                  </a:ext>
                </a:extLst>
              </a:tr>
              <a:tr h="38708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Tu es blond(e)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59" marR="57759" marT="0" marB="0"/>
                </a:tc>
                <a:extLst>
                  <a:ext uri="{0D108BD9-81ED-4DB2-BD59-A6C34878D82A}">
                    <a16:rowId xmlns:a16="http://schemas.microsoft.com/office/drawing/2014/main" val="2283602220"/>
                  </a:ext>
                </a:extLst>
              </a:tr>
              <a:tr h="38708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Tu es brun(e)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59" marR="57759" marT="0" marB="0"/>
                </a:tc>
                <a:extLst>
                  <a:ext uri="{0D108BD9-81ED-4DB2-BD59-A6C34878D82A}">
                    <a16:rowId xmlns:a16="http://schemas.microsoft.com/office/drawing/2014/main" val="3514014371"/>
                  </a:ext>
                </a:extLst>
              </a:tr>
              <a:tr h="38708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Tu es roux (rousse)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59" marR="57759" marT="0" marB="0"/>
                </a:tc>
                <a:extLst>
                  <a:ext uri="{0D108BD9-81ED-4DB2-BD59-A6C34878D82A}">
                    <a16:rowId xmlns:a16="http://schemas.microsoft.com/office/drawing/2014/main" val="3493586719"/>
                  </a:ext>
                </a:extLst>
              </a:tr>
              <a:tr h="38708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Tu es grand(e)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59" marR="57759" marT="0" marB="0"/>
                </a:tc>
                <a:extLst>
                  <a:ext uri="{0D108BD9-81ED-4DB2-BD59-A6C34878D82A}">
                    <a16:rowId xmlns:a16="http://schemas.microsoft.com/office/drawing/2014/main" val="2930547753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6725BD90-80C2-F986-35BC-1C8A25A6B9F6}"/>
              </a:ext>
            </a:extLst>
          </p:cNvPr>
          <p:cNvSpPr txBox="1"/>
          <p:nvPr/>
        </p:nvSpPr>
        <p:spPr>
          <a:xfrm>
            <a:off x="5752529" y="2838734"/>
            <a:ext cx="5349923" cy="188468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dirty="0"/>
              <a:t>Quelle est la différence entre </a:t>
            </a:r>
            <a:r>
              <a:rPr lang="fr-FR" sz="2000" b="1" dirty="0"/>
              <a:t>blond</a:t>
            </a:r>
            <a:r>
              <a:rPr lang="fr-FR" sz="2000" dirty="0"/>
              <a:t> et </a:t>
            </a:r>
            <a:r>
              <a:rPr lang="fr-FR" sz="2000" b="1" dirty="0"/>
              <a:t>blonde</a:t>
            </a:r>
            <a:r>
              <a:rPr lang="fr-FR" sz="2000" dirty="0"/>
              <a:t> ?</a:t>
            </a:r>
          </a:p>
          <a:p>
            <a:pPr>
              <a:lnSpc>
                <a:spcPct val="150000"/>
              </a:lnSpc>
            </a:pPr>
            <a:r>
              <a:rPr lang="fr-FR" sz="2000" dirty="0"/>
              <a:t>Quelle est la différence entre </a:t>
            </a:r>
            <a:r>
              <a:rPr lang="fr-FR" sz="2000" b="1" dirty="0"/>
              <a:t>brun</a:t>
            </a:r>
            <a:r>
              <a:rPr lang="fr-FR" sz="2000" dirty="0"/>
              <a:t> et </a:t>
            </a:r>
            <a:r>
              <a:rPr lang="fr-FR" sz="2000" b="1" dirty="0"/>
              <a:t>brune</a:t>
            </a:r>
            <a:r>
              <a:rPr lang="fr-FR" sz="2000" dirty="0"/>
              <a:t> ?</a:t>
            </a:r>
          </a:p>
          <a:p>
            <a:pPr>
              <a:lnSpc>
                <a:spcPct val="150000"/>
              </a:lnSpc>
            </a:pPr>
            <a:r>
              <a:rPr lang="fr-FR" sz="2000" dirty="0"/>
              <a:t>Quelle est la différence entre </a:t>
            </a:r>
            <a:r>
              <a:rPr lang="fr-FR" sz="2000" b="1" dirty="0"/>
              <a:t>roux</a:t>
            </a:r>
            <a:r>
              <a:rPr lang="fr-FR" sz="2000" dirty="0"/>
              <a:t> et </a:t>
            </a:r>
            <a:r>
              <a:rPr lang="fr-FR" sz="2000" b="1" dirty="0"/>
              <a:t>rousse</a:t>
            </a:r>
            <a:r>
              <a:rPr lang="fr-FR" sz="2000" dirty="0"/>
              <a:t> ?</a:t>
            </a:r>
          </a:p>
          <a:p>
            <a:pPr>
              <a:lnSpc>
                <a:spcPct val="150000"/>
              </a:lnSpc>
            </a:pPr>
            <a:r>
              <a:rPr lang="fr-FR" sz="2000" dirty="0"/>
              <a:t>Quelle est la différence entre </a:t>
            </a:r>
            <a:r>
              <a:rPr lang="fr-FR" sz="2000" b="1" dirty="0"/>
              <a:t>grand</a:t>
            </a:r>
            <a:r>
              <a:rPr lang="fr-FR" sz="2000" dirty="0"/>
              <a:t> et </a:t>
            </a:r>
            <a:r>
              <a:rPr lang="fr-FR" sz="2000" b="1" dirty="0"/>
              <a:t>grande</a:t>
            </a:r>
            <a:r>
              <a:rPr lang="fr-FR" sz="2000" dirty="0"/>
              <a:t> ?</a:t>
            </a:r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3CD4E66F-3C2F-CA67-668A-30F5DF1226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4538865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29188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A3A456B-AE30-6239-21CD-9438573C56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878432"/>
              </p:ext>
            </p:extLst>
          </p:nvPr>
        </p:nvGraphicFramePr>
        <p:xfrm>
          <a:off x="1161233" y="1269369"/>
          <a:ext cx="9869534" cy="3929353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5127069">
                  <a:extLst>
                    <a:ext uri="{9D8B030D-6E8A-4147-A177-3AD203B41FA5}">
                      <a16:colId xmlns:a16="http://schemas.microsoft.com/office/drawing/2014/main" val="3822845549"/>
                    </a:ext>
                  </a:extLst>
                </a:gridCol>
                <a:gridCol w="4742465">
                  <a:extLst>
                    <a:ext uri="{9D8B030D-6E8A-4147-A177-3AD203B41FA5}">
                      <a16:colId xmlns:a16="http://schemas.microsoft.com/office/drawing/2014/main" val="3518781157"/>
                    </a:ext>
                  </a:extLst>
                </a:gridCol>
              </a:tblGrid>
              <a:tr h="551493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4000" u="sng" dirty="0">
                          <a:effectLst/>
                        </a:rPr>
                        <a:t>Adjectifs d’apparence</a:t>
                      </a:r>
                      <a:endParaRPr lang="fr-FR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2759" marR="182759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4324112"/>
                  </a:ext>
                </a:extLst>
              </a:tr>
              <a:tr h="5514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b="1" dirty="0">
                          <a:effectLst/>
                        </a:rPr>
                        <a:t>Masculin</a:t>
                      </a:r>
                      <a:endParaRPr lang="fr-FR" sz="2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2759" marR="1827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b="1" dirty="0">
                          <a:solidFill>
                            <a:srgbClr val="FF0000"/>
                          </a:solidFill>
                          <a:effectLst/>
                        </a:rPr>
                        <a:t>Féminin</a:t>
                      </a:r>
                      <a:endParaRPr lang="fr-FR" sz="29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2759" marR="1827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1136008"/>
                  </a:ext>
                </a:extLst>
              </a:tr>
              <a:tr h="55149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b="0" dirty="0">
                          <a:effectLst/>
                        </a:rPr>
                        <a:t>Petit</a:t>
                      </a:r>
                      <a:endParaRPr lang="fr-FR" sz="29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2759" marR="1827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dirty="0">
                          <a:effectLst/>
                        </a:rPr>
                        <a:t>Petit</a:t>
                      </a:r>
                      <a:r>
                        <a:rPr lang="fr-FR" sz="29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9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2759" marR="1827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1558319"/>
                  </a:ext>
                </a:extLst>
              </a:tr>
              <a:tr h="55149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b="0" dirty="0">
                          <a:effectLst/>
                        </a:rPr>
                        <a:t>Grand</a:t>
                      </a:r>
                      <a:endParaRPr lang="fr-FR" sz="29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2759" marR="1827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dirty="0">
                          <a:effectLst/>
                        </a:rPr>
                        <a:t>Grand</a:t>
                      </a:r>
                      <a:r>
                        <a:rPr lang="fr-FR" sz="29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2759" marR="1827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3270668"/>
                  </a:ext>
                </a:extLst>
              </a:tr>
              <a:tr h="55149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b="0" dirty="0">
                          <a:effectLst/>
                        </a:rPr>
                        <a:t>Brun</a:t>
                      </a:r>
                      <a:endParaRPr lang="fr-FR" sz="29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2759" marR="1827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dirty="0">
                          <a:effectLst/>
                        </a:rPr>
                        <a:t>Brun</a:t>
                      </a:r>
                      <a:r>
                        <a:rPr lang="fr-FR" sz="29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2759" marR="1827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083423"/>
                  </a:ext>
                </a:extLst>
              </a:tr>
              <a:tr h="55149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b="0" dirty="0">
                          <a:effectLst/>
                        </a:rPr>
                        <a:t>Blond</a:t>
                      </a:r>
                      <a:endParaRPr lang="fr-FR" sz="29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2759" marR="1827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dirty="0">
                          <a:effectLst/>
                        </a:rPr>
                        <a:t>Blond</a:t>
                      </a:r>
                      <a:r>
                        <a:rPr lang="fr-FR" sz="29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2759" marR="1827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0873267"/>
                  </a:ext>
                </a:extLst>
              </a:tr>
              <a:tr h="55149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b="0" dirty="0">
                          <a:effectLst/>
                        </a:rPr>
                        <a:t>Rou</a:t>
                      </a:r>
                      <a:r>
                        <a:rPr lang="fr-FR" sz="2900" b="0" dirty="0">
                          <a:solidFill>
                            <a:srgbClr val="00B0F0"/>
                          </a:solidFill>
                          <a:effectLst/>
                        </a:rPr>
                        <a:t>x</a:t>
                      </a:r>
                      <a:endParaRPr lang="fr-FR" sz="2900" b="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2759" marR="1827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dirty="0">
                          <a:effectLst/>
                        </a:rPr>
                        <a:t>Rou</a:t>
                      </a:r>
                      <a:r>
                        <a:rPr lang="fr-FR" sz="2900" dirty="0">
                          <a:solidFill>
                            <a:srgbClr val="00B0F0"/>
                          </a:solidFill>
                          <a:effectLst/>
                        </a:rPr>
                        <a:t>ss</a:t>
                      </a:r>
                      <a:r>
                        <a:rPr lang="fr-FR" sz="29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2759" marR="1827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8754338"/>
                  </a:ext>
                </a:extLst>
              </a:tr>
            </a:tbl>
          </a:graphicData>
        </a:graphic>
      </p:graphicFrame>
      <p:pic>
        <p:nvPicPr>
          <p:cNvPr id="4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3490" y="4866234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me 4">
            <a:extLst>
              <a:ext uri="{FF2B5EF4-FFF2-40B4-BE49-F238E27FC236}">
                <a16:creationId xmlns:a16="http://schemas.microsoft.com/office/drawing/2014/main" id="{4819F59B-E09D-9B90-D6CD-B9237FE8FD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4538865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458353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9C31DC6-A925-5F97-24D8-D308E8E75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914557"/>
            <a:ext cx="10872665" cy="7057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LE 1 p.46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87A5B507-DD2F-4879-CC7B-8C35C068AE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4422" y="2292953"/>
            <a:ext cx="8903156" cy="3860450"/>
          </a:xfrm>
          <a:prstGeom prst="rect">
            <a:avLst/>
          </a:prstGeom>
        </p:spPr>
      </p:pic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E38B95D7-8B2A-51DC-9930-1DA42E222A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4538865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143255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287409-0809-9765-9554-FE2A0B3051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8182" y="685116"/>
            <a:ext cx="4665617" cy="5488578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Dwayne Johnson c’est un homme, il est grand et beau. Il a les yeux noirs. Il </a:t>
            </a:r>
            <a:r>
              <a:rPr lang="fr-FR" sz="2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n’</a:t>
            </a:r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fr-FR" sz="2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 de</a:t>
            </a:r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cheveux (= il est chauve). Il a la peau foncée et il a des tatouages.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Reine Elisabeth, c’est une femme. Elle est vieille et petite. Elle a des lunettes. Elle a les cheveux mi-longs, blancs et gris. Elle </a:t>
            </a:r>
            <a:r>
              <a:rPr lang="fr-FR" sz="2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n’</a:t>
            </a:r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fr-FR" sz="2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 de</a:t>
            </a:r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piercing.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Michael Jackson, c’est un homme. Il est de taille moyenne et mince. Il a les cheveux longs et bruns. Il a la peau mate. Il a les yeux marrons bouclés.</a:t>
            </a:r>
          </a:p>
        </p:txBody>
      </p:sp>
      <p:pic>
        <p:nvPicPr>
          <p:cNvPr id="4" name="Picture 11">
            <a:extLst>
              <a:ext uri="{FF2B5EF4-FFF2-40B4-BE49-F238E27FC236}">
                <a16:creationId xmlns:a16="http://schemas.microsoft.com/office/drawing/2014/main" id="{6C92EA06-6CE7-FB49-AE40-FD250DEC7C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919" y="1414342"/>
            <a:ext cx="4572563" cy="488848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10DD973-5F3A-CC3F-EC15-5EB3C2665967}"/>
              </a:ext>
            </a:extLst>
          </p:cNvPr>
          <p:cNvSpPr txBox="1"/>
          <p:nvPr/>
        </p:nvSpPr>
        <p:spPr>
          <a:xfrm>
            <a:off x="1574073" y="607423"/>
            <a:ext cx="4572563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000" u="sng" dirty="0"/>
              <a:t>Décris 3 personnalités de ton choix </a:t>
            </a:r>
          </a:p>
        </p:txBody>
      </p:sp>
      <p:graphicFrame>
        <p:nvGraphicFramePr>
          <p:cNvPr id="2" name="Diagramme 4">
            <a:extLst>
              <a:ext uri="{FF2B5EF4-FFF2-40B4-BE49-F238E27FC236}">
                <a16:creationId xmlns:a16="http://schemas.microsoft.com/office/drawing/2014/main" id="{44E1956F-9E67-1413-F4B5-07A2C90AE7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4538865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987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ously meaning and definition">
            <a:extLst>
              <a:ext uri="{FF2B5EF4-FFF2-40B4-BE49-F238E27FC236}">
                <a16:creationId xmlns:a16="http://schemas.microsoft.com/office/drawing/2014/main" id="{98FF2910-E1BD-6C56-50D1-C41BE9CC9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505419" y="554152"/>
            <a:ext cx="5471312" cy="5471312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973F6-DDE0-6244-8F3A-A1BDB43D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121" y="1027048"/>
            <a:ext cx="5471312" cy="5471313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In U2,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learnt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how to:</a:t>
            </a:r>
          </a:p>
          <a:p>
            <a:pPr marL="609570" indent="-609570">
              <a:buFontTx/>
              <a:buChar char="-"/>
            </a:pPr>
            <a:r>
              <a:rPr lang="fr-FR" dirty="0">
                <a:solidFill>
                  <a:schemeClr val="tx1">
                    <a:alpha val="80000"/>
                  </a:schemeClr>
                </a:solidFill>
              </a:rPr>
              <a:t>Tell </a:t>
            </a:r>
            <a:r>
              <a:rPr lang="fr-FR" dirty="0" err="1">
                <a:solidFill>
                  <a:schemeClr val="tx1">
                    <a:alpha val="80000"/>
                  </a:schemeClr>
                </a:solidFill>
              </a:rPr>
              <a:t>our</a:t>
            </a:r>
            <a:r>
              <a:rPr lang="fr-FR" dirty="0">
                <a:solidFill>
                  <a:schemeClr val="tx1">
                    <a:alpha val="80000"/>
                  </a:schemeClr>
                </a:solidFill>
              </a:rPr>
              <a:t> likes and dislikes</a:t>
            </a:r>
          </a:p>
          <a:p>
            <a:pPr marL="609570" indent="-609570">
              <a:buFontTx/>
              <a:buChar char="-"/>
            </a:pPr>
            <a:r>
              <a:rPr lang="fr-FR" dirty="0" err="1">
                <a:solidFill>
                  <a:schemeClr val="tx1">
                    <a:alpha val="80000"/>
                  </a:schemeClr>
                </a:solidFill>
              </a:rPr>
              <a:t>Describe</a:t>
            </a:r>
            <a:r>
              <a:rPr lang="fr-FR" dirty="0">
                <a:solidFill>
                  <a:schemeClr val="tx1">
                    <a:alpha val="80000"/>
                  </a:schemeClr>
                </a:solidFill>
              </a:rPr>
              <a:t> a fictive </a:t>
            </a:r>
            <a:r>
              <a:rPr lang="fr-FR" dirty="0" err="1">
                <a:solidFill>
                  <a:schemeClr val="tx1">
                    <a:alpha val="80000"/>
                  </a:schemeClr>
                </a:solidFill>
              </a:rPr>
              <a:t>character</a:t>
            </a:r>
            <a:endParaRPr lang="fr-FR" dirty="0">
              <a:solidFill>
                <a:schemeClr val="tx1">
                  <a:alpha val="80000"/>
                </a:schemeClr>
              </a:solidFill>
            </a:endParaRPr>
          </a:p>
          <a:p>
            <a:pPr marL="609570" indent="-609570">
              <a:buFontTx/>
              <a:buChar char="-"/>
            </a:pPr>
            <a:r>
              <a:rPr lang="fr-FR" dirty="0">
                <a:solidFill>
                  <a:schemeClr val="tx1">
                    <a:alpha val="80000"/>
                  </a:schemeClr>
                </a:solidFill>
              </a:rPr>
              <a:t>Tell </a:t>
            </a:r>
            <a:r>
              <a:rPr lang="fr-FR" dirty="0" err="1">
                <a:solidFill>
                  <a:schemeClr val="tx1">
                    <a:alpha val="80000"/>
                  </a:schemeClr>
                </a:solidFill>
              </a:rPr>
              <a:t>our</a:t>
            </a:r>
            <a:r>
              <a:rPr lang="fr-FR" dirty="0">
                <a:solidFill>
                  <a:schemeClr val="tx1">
                    <a:alpha val="80000"/>
                  </a:schemeClr>
                </a:solidFill>
              </a:rPr>
              <a:t> favorite </a:t>
            </a:r>
            <a:r>
              <a:rPr lang="fr-FR" dirty="0" err="1">
                <a:solidFill>
                  <a:schemeClr val="tx1">
                    <a:alpha val="80000"/>
                  </a:schemeClr>
                </a:solidFill>
              </a:rPr>
              <a:t>day</a:t>
            </a:r>
            <a:r>
              <a:rPr lang="fr-FR" dirty="0">
                <a:solidFill>
                  <a:schemeClr val="tx1">
                    <a:alpha val="80000"/>
                  </a:schemeClr>
                </a:solidFill>
              </a:rPr>
              <a:t> and </a:t>
            </a:r>
            <a:r>
              <a:rPr lang="fr-FR" dirty="0" err="1">
                <a:solidFill>
                  <a:schemeClr val="tx1">
                    <a:alpha val="80000"/>
                  </a:schemeClr>
                </a:solidFill>
              </a:rPr>
              <a:t>explain</a:t>
            </a:r>
            <a:r>
              <a:rPr lang="fr-FR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dirty="0" err="1">
                <a:solidFill>
                  <a:schemeClr val="tx1">
                    <a:alpha val="80000"/>
                  </a:schemeClr>
                </a:solidFill>
              </a:rPr>
              <a:t>why</a:t>
            </a:r>
            <a:endParaRPr lang="fr-FR" dirty="0">
              <a:solidFill>
                <a:schemeClr val="tx1">
                  <a:alpha val="80000"/>
                </a:schemeClr>
              </a:solidFill>
            </a:endParaRPr>
          </a:p>
          <a:p>
            <a:pPr indent="0">
              <a:buNone/>
            </a:pPr>
            <a:endParaRPr lang="fr-FR" dirty="0">
              <a:solidFill>
                <a:schemeClr val="tx1">
                  <a:alpha val="80000"/>
                </a:schemeClr>
              </a:solidFill>
            </a:endParaRPr>
          </a:p>
          <a:p>
            <a:pPr marL="609570" indent="-609570">
              <a:buFontTx/>
              <a:buChar char="-"/>
            </a:pPr>
            <a:endParaRPr lang="fr-FR" dirty="0">
              <a:solidFill>
                <a:schemeClr val="tx1">
                  <a:alpha val="80000"/>
                </a:schemeClr>
              </a:solidFill>
            </a:endParaRPr>
          </a:p>
          <a:p>
            <a:pPr marL="609570" indent="-609570">
              <a:buFontTx/>
              <a:buChar char="-"/>
            </a:pP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indent="0">
              <a:buNone/>
            </a:pP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Let’s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see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how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can use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these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skills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to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build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 new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ones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42247419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47AF3D-DB83-5B71-371C-56636FF8D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4" y="586242"/>
            <a:ext cx="9794968" cy="89858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00B0F0"/>
                </a:solidFill>
              </a:rPr>
              <a:t>Qui </a:t>
            </a:r>
            <a:r>
              <a:rPr lang="en-US" sz="4000" dirty="0" err="1">
                <a:solidFill>
                  <a:srgbClr val="00B0F0"/>
                </a:solidFill>
              </a:rPr>
              <a:t>est-ce</a:t>
            </a:r>
            <a:r>
              <a:rPr lang="en-US" sz="4000" dirty="0">
                <a:solidFill>
                  <a:srgbClr val="00B0F0"/>
                </a:solidFill>
              </a:rPr>
              <a:t> ? (Questions </a:t>
            </a:r>
            <a:r>
              <a:rPr lang="en-US" sz="4000" dirty="0" err="1">
                <a:solidFill>
                  <a:srgbClr val="00B0F0"/>
                </a:solidFill>
              </a:rPr>
              <a:t>fermées</a:t>
            </a:r>
            <a:r>
              <a:rPr lang="en-US" sz="4000" dirty="0">
                <a:solidFill>
                  <a:srgbClr val="00B0F0"/>
                </a:solidFill>
              </a:rPr>
              <a:t>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80D11FD-BBD2-963A-9EC6-70A3A6F58B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909" t="10417" r="3530" b="13356"/>
          <a:stretch/>
        </p:blipFill>
        <p:spPr bwMode="auto">
          <a:xfrm>
            <a:off x="1075779" y="1667449"/>
            <a:ext cx="4351667" cy="5120680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22A1301F-395B-DF1F-D463-3CEA0609FE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63" t="10244" r="4759" b="13877"/>
          <a:stretch/>
        </p:blipFill>
        <p:spPr bwMode="auto">
          <a:xfrm>
            <a:off x="5520727" y="1667449"/>
            <a:ext cx="4292637" cy="50836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A1A3D504-37A5-0FF9-0C06-9EE986E967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4538865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8371900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1B940A6-EF5E-0343-6BAD-27E255C88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914557"/>
            <a:ext cx="10872665" cy="7057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Imagine le physique du chanteur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4" descr="Une image contenant table&#10;&#10;Description générée automatiquement">
            <a:extLst>
              <a:ext uri="{FF2B5EF4-FFF2-40B4-BE49-F238E27FC236}">
                <a16:creationId xmlns:a16="http://schemas.microsoft.com/office/drawing/2014/main" id="{4D84C91A-A03C-FED8-5F54-75CA5A308D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8603"/>
          <a:stretch/>
        </p:blipFill>
        <p:spPr bwMode="auto">
          <a:xfrm>
            <a:off x="800100" y="2390746"/>
            <a:ext cx="10591800" cy="3756135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F7232A2-BB71-1C48-A7DF-873C64C33296}"/>
              </a:ext>
            </a:extLst>
          </p:cNvPr>
          <p:cNvSpPr txBox="1"/>
          <p:nvPr/>
        </p:nvSpPr>
        <p:spPr>
          <a:xfrm>
            <a:off x="872565" y="1620338"/>
            <a:ext cx="10519335" cy="7745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Chanteur 1 « Jacques a dit » </a:t>
            </a: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https://www.youtube.com/watch?v=zlsk8bY9ypg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Chanteur 2 « sapés comme jamais » </a:t>
            </a: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https://www.youtube.com/watch?v=4bPGxLxogvw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644337CE-3151-5DB9-BC99-53B76E1986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4538865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2888288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F559FDE-4901-1D12-6DD4-0373C75A0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3057098"/>
            <a:ext cx="10691265" cy="2872115"/>
          </a:xfrm>
        </p:spPr>
        <p:txBody>
          <a:bodyPr/>
          <a:lstStyle/>
          <a:p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Description physique : accord des adjectifs </a:t>
            </a:r>
          </a:p>
          <a:p>
            <a:pPr marL="0" indent="0">
              <a:buNone/>
            </a:pP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https://play.kahoot.it/v2/?quizId=63b1e1f3-06f4-49ed-80b7-0727e4182581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/>
          </a:p>
        </p:txBody>
      </p:sp>
      <p:graphicFrame>
        <p:nvGraphicFramePr>
          <p:cNvPr id="4" name="Diagramme 4">
            <a:extLst>
              <a:ext uri="{FF2B5EF4-FFF2-40B4-BE49-F238E27FC236}">
                <a16:creationId xmlns:a16="http://schemas.microsoft.com/office/drawing/2014/main" id="{3FE1B4BB-4A77-E580-4B8A-9F2EB051FE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4538865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6632675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6F46CA52-21B5-FE44-F82E-FFF203D984AA}"/>
              </a:ext>
            </a:extLst>
          </p:cNvPr>
          <p:cNvSpPr txBox="1"/>
          <p:nvPr/>
        </p:nvSpPr>
        <p:spPr>
          <a:xfrm>
            <a:off x="449179" y="2074531"/>
            <a:ext cx="5578327" cy="29358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sz="2400" dirty="0"/>
              <a:t>Eugénie est </a:t>
            </a:r>
            <a:r>
              <a:rPr lang="fr-FR" sz="2400" dirty="0">
                <a:solidFill>
                  <a:srgbClr val="FF0000"/>
                </a:solidFill>
              </a:rPr>
              <a:t>grande</a:t>
            </a:r>
            <a:r>
              <a:rPr lang="fr-FR" sz="2400" dirty="0"/>
              <a:t> et mince. </a:t>
            </a:r>
          </a:p>
          <a:p>
            <a:pPr algn="just">
              <a:lnSpc>
                <a:spcPct val="200000"/>
              </a:lnSpc>
            </a:pPr>
            <a:r>
              <a:rPr lang="fr-FR" sz="2400" dirty="0"/>
              <a:t>Elle est </a:t>
            </a:r>
            <a:r>
              <a:rPr lang="fr-FR" sz="2400" dirty="0">
                <a:solidFill>
                  <a:srgbClr val="FF0000"/>
                </a:solidFill>
              </a:rPr>
              <a:t>brune</a:t>
            </a:r>
            <a:r>
              <a:rPr lang="fr-FR" sz="2400" dirty="0"/>
              <a:t>. Elle a les cheveux </a:t>
            </a:r>
            <a:r>
              <a:rPr lang="fr-FR" sz="2400" dirty="0">
                <a:solidFill>
                  <a:srgbClr val="FF0000"/>
                </a:solidFill>
              </a:rPr>
              <a:t>longs</a:t>
            </a:r>
            <a:r>
              <a:rPr lang="fr-FR" sz="2400" dirty="0"/>
              <a:t> et les yeux </a:t>
            </a:r>
            <a:r>
              <a:rPr lang="fr-FR" sz="2400" dirty="0">
                <a:solidFill>
                  <a:srgbClr val="FF0000"/>
                </a:solidFill>
              </a:rPr>
              <a:t>verts</a:t>
            </a:r>
            <a:r>
              <a:rPr lang="fr-FR" sz="2400" dirty="0"/>
              <a:t>. Il n’a pas de lunettes </a:t>
            </a:r>
            <a:r>
              <a:rPr lang="fr-FR" sz="2400" dirty="0">
                <a:solidFill>
                  <a:srgbClr val="FF0000"/>
                </a:solidFill>
              </a:rPr>
              <a:t>ni</a:t>
            </a:r>
            <a:r>
              <a:rPr lang="fr-FR" sz="2400" dirty="0"/>
              <a:t> de tatouages. Elle a la peau claire.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846589"/>
            <a:ext cx="6187005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Le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féminin</a:t>
            </a:r>
            <a:r>
              <a:rPr lang="en-US" sz="3200" b="1" dirty="0">
                <a:latin typeface="+mj-lt"/>
                <a:ea typeface="+mj-ea"/>
                <a:cs typeface="+mj-cs"/>
              </a:rPr>
              <a:t> des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adjectifs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29" b="8329"/>
          <a:stretch/>
        </p:blipFill>
        <p:spPr bwMode="auto">
          <a:xfrm>
            <a:off x="6408141" y="411054"/>
            <a:ext cx="5797507" cy="645192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33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6204" y="5622220"/>
            <a:ext cx="2205797" cy="124076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F0B2D57-4535-5D01-455C-1F67DA30A700}"/>
              </a:ext>
            </a:extLst>
          </p:cNvPr>
          <p:cNvSpPr/>
          <p:nvPr/>
        </p:nvSpPr>
        <p:spPr>
          <a:xfrm>
            <a:off x="2267120" y="2388568"/>
            <a:ext cx="696961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D4F57AC-3EE7-D814-0B83-DF6538A0681A}"/>
              </a:ext>
            </a:extLst>
          </p:cNvPr>
          <p:cNvSpPr/>
          <p:nvPr/>
        </p:nvSpPr>
        <p:spPr>
          <a:xfrm>
            <a:off x="1773786" y="3114260"/>
            <a:ext cx="633601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06B7AC-70A6-F7B6-73DC-82AB16D4C42B}"/>
              </a:ext>
            </a:extLst>
          </p:cNvPr>
          <p:cNvSpPr/>
          <p:nvPr/>
        </p:nvSpPr>
        <p:spPr>
          <a:xfrm>
            <a:off x="1852569" y="3852475"/>
            <a:ext cx="476034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B5D8859-B9BD-4DA6-471B-97BDCF6804B3}"/>
              </a:ext>
            </a:extLst>
          </p:cNvPr>
          <p:cNvSpPr/>
          <p:nvPr/>
        </p:nvSpPr>
        <p:spPr>
          <a:xfrm>
            <a:off x="5275677" y="3849129"/>
            <a:ext cx="276672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A654532-4F18-AF24-556E-CDDA2275CD39}"/>
              </a:ext>
            </a:extLst>
          </p:cNvPr>
          <p:cNvSpPr/>
          <p:nvPr/>
        </p:nvSpPr>
        <p:spPr>
          <a:xfrm>
            <a:off x="5021764" y="3114260"/>
            <a:ext cx="633601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6" name="Diagramme 4">
            <a:extLst>
              <a:ext uri="{FF2B5EF4-FFF2-40B4-BE49-F238E27FC236}">
                <a16:creationId xmlns:a16="http://schemas.microsoft.com/office/drawing/2014/main" id="{06368236-E2A9-1428-E2B0-55B013CE05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4538865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85130771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/>
              <a:t>Today, I have learned that …</a:t>
            </a:r>
            <a:endParaRPr lang="fr-FR" sz="2800" dirty="0"/>
          </a:p>
          <a:p>
            <a:endParaRPr lang="fr-FR" sz="2800" dirty="0"/>
          </a:p>
          <a:p>
            <a:endParaRPr lang="fr-FR" sz="2800" dirty="0"/>
          </a:p>
          <a:p>
            <a:endParaRPr lang="fr-FR" sz="2800" dirty="0"/>
          </a:p>
          <a:p>
            <a:r>
              <a:rPr lang="x-none" sz="2800" dirty="0"/>
              <a:t>Based on what we studied today, I want to know …</a:t>
            </a:r>
          </a:p>
          <a:p>
            <a:pPr indent="0">
              <a:buNone/>
            </a:pPr>
            <a:endParaRPr lang="en-JP" sz="2800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34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78D0D949-851D-C1B1-32AA-F61CEF11A0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41674" y="665853"/>
            <a:ext cx="1969223" cy="1107688"/>
          </a:xfrm>
          <a:prstGeom prst="rect">
            <a:avLst/>
          </a:prstGeom>
        </p:spPr>
      </p:pic>
      <p:graphicFrame>
        <p:nvGraphicFramePr>
          <p:cNvPr id="6" name="Diagramme 4">
            <a:extLst>
              <a:ext uri="{FF2B5EF4-FFF2-40B4-BE49-F238E27FC236}">
                <a16:creationId xmlns:a16="http://schemas.microsoft.com/office/drawing/2014/main" id="{ECA31765-CCC5-A657-9F20-D054E99357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4538865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566156545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Demander et dire l’âge</a:t>
            </a:r>
          </a:p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Décrire le physique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4891756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35</a:t>
            </a:fld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766FCB0-60BC-9E8E-61C9-CBEC9849B3F8}"/>
              </a:ext>
            </a:extLst>
          </p:cNvPr>
          <p:cNvSpPr txBox="1"/>
          <p:nvPr/>
        </p:nvSpPr>
        <p:spPr>
          <a:xfrm>
            <a:off x="141738" y="6132206"/>
            <a:ext cx="3925296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287356-12EA-59DF-A511-33BC64380FB6}"/>
              </a:ext>
            </a:extLst>
          </p:cNvPr>
          <p:cNvSpPr/>
          <p:nvPr/>
        </p:nvSpPr>
        <p:spPr>
          <a:xfrm>
            <a:off x="4722145" y="5132123"/>
            <a:ext cx="2764454" cy="3565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9781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6F46CA52-21B5-FE44-F82E-FFF203D984AA}"/>
              </a:ext>
            </a:extLst>
          </p:cNvPr>
          <p:cNvSpPr txBox="1"/>
          <p:nvPr/>
        </p:nvSpPr>
        <p:spPr>
          <a:xfrm>
            <a:off x="449179" y="2074531"/>
            <a:ext cx="5578327" cy="21971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sz="2400" dirty="0"/>
              <a:t>Eugénie </a:t>
            </a:r>
            <a:r>
              <a:rPr lang="fr-FR" sz="2400" dirty="0">
                <a:solidFill>
                  <a:srgbClr val="FF0000"/>
                </a:solidFill>
              </a:rPr>
              <a:t>a</a:t>
            </a:r>
            <a:r>
              <a:rPr lang="fr-FR" sz="2400" dirty="0"/>
              <a:t> 25 </a:t>
            </a:r>
            <a:r>
              <a:rPr lang="fr-FR" sz="2400" dirty="0">
                <a:solidFill>
                  <a:srgbClr val="FF0000"/>
                </a:solidFill>
              </a:rPr>
              <a:t>ans</a:t>
            </a:r>
            <a:r>
              <a:rPr lang="fr-FR" sz="2400" dirty="0"/>
              <a:t>. </a:t>
            </a:r>
          </a:p>
          <a:p>
            <a:pPr algn="just">
              <a:lnSpc>
                <a:spcPct val="200000"/>
              </a:lnSpc>
            </a:pPr>
            <a:r>
              <a:rPr lang="fr-FR" sz="2400" dirty="0"/>
              <a:t>Elle </a:t>
            </a:r>
            <a:r>
              <a:rPr lang="fr-FR" sz="2400" dirty="0">
                <a:solidFill>
                  <a:srgbClr val="FF0000"/>
                </a:solidFill>
              </a:rPr>
              <a:t>a</a:t>
            </a:r>
            <a:r>
              <a:rPr lang="fr-FR" sz="2400" dirty="0"/>
              <a:t> les cheveux raides et blonds.</a:t>
            </a:r>
          </a:p>
          <a:p>
            <a:pPr algn="just">
              <a:lnSpc>
                <a:spcPct val="200000"/>
              </a:lnSpc>
            </a:pPr>
            <a:r>
              <a:rPr lang="fr-FR" sz="2400" dirty="0"/>
              <a:t>Moi </a:t>
            </a:r>
            <a:r>
              <a:rPr lang="fr-FR" sz="2400" dirty="0">
                <a:solidFill>
                  <a:srgbClr val="FF0000"/>
                </a:solidFill>
              </a:rPr>
              <a:t>j’ai </a:t>
            </a:r>
            <a:r>
              <a:rPr lang="fr-FR" sz="2400" dirty="0"/>
              <a:t>16 ans, et</a:t>
            </a:r>
            <a:r>
              <a:rPr lang="fr-FR" sz="2400" dirty="0">
                <a:solidFill>
                  <a:srgbClr val="FF0000"/>
                </a:solidFill>
              </a:rPr>
              <a:t> j’ai </a:t>
            </a:r>
            <a:r>
              <a:rPr lang="fr-FR" sz="2400" dirty="0"/>
              <a:t>les cheveux bruns !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846589"/>
            <a:ext cx="6187005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Le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verbe</a:t>
            </a:r>
            <a:r>
              <a:rPr lang="en-US" sz="3200" b="1" dirty="0">
                <a:latin typeface="+mj-lt"/>
                <a:ea typeface="+mj-ea"/>
                <a:cs typeface="+mj-cs"/>
              </a:rPr>
              <a:t> AVOIR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29" b="8329"/>
          <a:stretch/>
        </p:blipFill>
        <p:spPr bwMode="auto">
          <a:xfrm>
            <a:off x="6408141" y="411054"/>
            <a:ext cx="5797507" cy="645192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36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6204" y="5622220"/>
            <a:ext cx="2205797" cy="124076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F0B2D57-4535-5D01-455C-1F67DA30A700}"/>
              </a:ext>
            </a:extLst>
          </p:cNvPr>
          <p:cNvSpPr/>
          <p:nvPr/>
        </p:nvSpPr>
        <p:spPr>
          <a:xfrm>
            <a:off x="1625966" y="2385852"/>
            <a:ext cx="244280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D4F57AC-3EE7-D814-0B83-DF6538A0681A}"/>
              </a:ext>
            </a:extLst>
          </p:cNvPr>
          <p:cNvSpPr/>
          <p:nvPr/>
        </p:nvSpPr>
        <p:spPr>
          <a:xfrm>
            <a:off x="1073166" y="3114260"/>
            <a:ext cx="215405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06B7AC-70A6-F7B6-73DC-82AB16D4C42B}"/>
              </a:ext>
            </a:extLst>
          </p:cNvPr>
          <p:cNvSpPr/>
          <p:nvPr/>
        </p:nvSpPr>
        <p:spPr>
          <a:xfrm>
            <a:off x="1149932" y="3851611"/>
            <a:ext cx="476034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B5D8859-B9BD-4DA6-471B-97BDCF6804B3}"/>
              </a:ext>
            </a:extLst>
          </p:cNvPr>
          <p:cNvSpPr/>
          <p:nvPr/>
        </p:nvSpPr>
        <p:spPr>
          <a:xfrm>
            <a:off x="2910244" y="3878907"/>
            <a:ext cx="445583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A654532-4F18-AF24-556E-CDDA2275CD39}"/>
              </a:ext>
            </a:extLst>
          </p:cNvPr>
          <p:cNvSpPr/>
          <p:nvPr/>
        </p:nvSpPr>
        <p:spPr>
          <a:xfrm>
            <a:off x="5021764" y="3114260"/>
            <a:ext cx="633601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B2D7609-78C9-1CAE-04A3-7A5115B0CD60}"/>
              </a:ext>
            </a:extLst>
          </p:cNvPr>
          <p:cNvSpPr/>
          <p:nvPr/>
        </p:nvSpPr>
        <p:spPr>
          <a:xfrm>
            <a:off x="2275308" y="2385852"/>
            <a:ext cx="432758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9" name="Diagramme 4">
            <a:extLst>
              <a:ext uri="{FF2B5EF4-FFF2-40B4-BE49-F238E27FC236}">
                <a16:creationId xmlns:a16="http://schemas.microsoft.com/office/drawing/2014/main" id="{ADDD361D-09E3-86A4-866F-A369807120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6009275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96313529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F10F54-8055-AB2C-618C-8F6F1456B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050" y="897753"/>
            <a:ext cx="11185899" cy="77121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b="1" kern="1200" cap="all" spc="3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V. </a:t>
            </a:r>
            <a:r>
              <a:rPr lang="en-US" sz="3600" b="1" kern="1200" cap="all" spc="3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Grammaire</a:t>
            </a:r>
            <a:r>
              <a:rPr lang="en-US" sz="3600" b="1" kern="1200" cap="all" spc="3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: </a:t>
            </a:r>
            <a:r>
              <a:rPr lang="en-US" sz="3600" kern="1200" cap="all" spc="3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VERBE </a:t>
            </a:r>
            <a:r>
              <a:rPr lang="en-US" sz="3600" kern="1200" cap="all" spc="3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avoir</a:t>
            </a:r>
            <a:endParaRPr lang="en-US" sz="3600" kern="1200" cap="all" spc="30" baseline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F3FA0E6-5F8D-924C-D8C7-421BE411E5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6744195"/>
              </p:ext>
            </p:extLst>
          </p:nvPr>
        </p:nvGraphicFramePr>
        <p:xfrm>
          <a:off x="863599" y="2067860"/>
          <a:ext cx="10497672" cy="3155575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5248836">
                  <a:extLst>
                    <a:ext uri="{9D8B030D-6E8A-4147-A177-3AD203B41FA5}">
                      <a16:colId xmlns:a16="http://schemas.microsoft.com/office/drawing/2014/main" val="276467654"/>
                    </a:ext>
                  </a:extLst>
                </a:gridCol>
                <a:gridCol w="5248836">
                  <a:extLst>
                    <a:ext uri="{9D8B030D-6E8A-4147-A177-3AD203B41FA5}">
                      <a16:colId xmlns:a16="http://schemas.microsoft.com/office/drawing/2014/main" val="624347198"/>
                    </a:ext>
                  </a:extLst>
                </a:gridCol>
              </a:tblGrid>
              <a:tr h="6296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b="1" dirty="0">
                          <a:effectLst/>
                        </a:rPr>
                        <a:t>Demander l’âge</a:t>
                      </a:r>
                      <a:endParaRPr lang="fr-FR" sz="3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b="1" dirty="0">
                          <a:effectLst/>
                        </a:rPr>
                        <a:t>Dire l’âge</a:t>
                      </a:r>
                      <a:endParaRPr lang="fr-FR" sz="3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9171556"/>
                  </a:ext>
                </a:extLst>
              </a:tr>
              <a:tr h="59465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Vous avez quel âge ?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Nous avons douze ans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3768671"/>
                  </a:ext>
                </a:extLst>
              </a:tr>
              <a:tr h="193127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Pour </a:t>
                      </a:r>
                      <a:r>
                        <a:rPr lang="fr-FR" sz="2000" b="1" dirty="0">
                          <a:effectLst/>
                        </a:rPr>
                        <a:t>demander</a:t>
                      </a:r>
                      <a:r>
                        <a:rPr lang="fr-FR" sz="2000" b="0" dirty="0">
                          <a:effectLst/>
                        </a:rPr>
                        <a:t> l’âge : </a:t>
                      </a:r>
                      <a:endParaRPr lang="fr-FR" sz="2400" b="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 b="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fr-FR" sz="2000" b="0" dirty="0">
                          <a:effectLst/>
                        </a:rPr>
                        <a:t>S + </a:t>
                      </a:r>
                      <a:r>
                        <a:rPr lang="fr-FR" sz="2000" b="0" dirty="0" err="1">
                          <a:effectLst/>
                        </a:rPr>
                        <a:t>Vb</a:t>
                      </a:r>
                      <a:r>
                        <a:rPr lang="fr-FR" sz="2000" b="0" dirty="0">
                          <a:effectLst/>
                        </a:rPr>
                        <a:t> AVOIR + QUEL ÂGE ?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Pour </a:t>
                      </a:r>
                      <a:r>
                        <a:rPr lang="fr-FR" sz="2000" b="1" dirty="0">
                          <a:effectLst/>
                        </a:rPr>
                        <a:t>dire</a:t>
                      </a:r>
                      <a:r>
                        <a:rPr lang="fr-FR" sz="2000" dirty="0">
                          <a:effectLst/>
                        </a:rPr>
                        <a:t> l’âge :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S + </a:t>
                      </a:r>
                      <a:r>
                        <a:rPr lang="fr-FR" sz="2000" dirty="0" err="1">
                          <a:effectLst/>
                        </a:rPr>
                        <a:t>Vb</a:t>
                      </a:r>
                      <a:r>
                        <a:rPr lang="fr-FR" sz="2000" dirty="0">
                          <a:effectLst/>
                        </a:rPr>
                        <a:t> AVOIR + (âge) + ans 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224161"/>
                  </a:ext>
                </a:extLst>
              </a:tr>
            </a:tbl>
          </a:graphicData>
        </a:graphic>
      </p:graphicFrame>
      <p:pic>
        <p:nvPicPr>
          <p:cNvPr id="4" name="mp3-output-ttsfree(dot)com (27)">
            <a:hlinkClick r:id="" action="ppaction://media"/>
            <a:extLst>
              <a:ext uri="{FF2B5EF4-FFF2-40B4-BE49-F238E27FC236}">
                <a16:creationId xmlns:a16="http://schemas.microsoft.com/office/drawing/2014/main" id="{F3E61C68-1709-F2E7-9184-0F3D7292C9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025427" y="3884223"/>
            <a:ext cx="806695" cy="80669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6ABCA8A-AE44-7AC9-4236-FFF762E75BB6}"/>
              </a:ext>
            </a:extLst>
          </p:cNvPr>
          <p:cNvSpPr/>
          <p:nvPr/>
        </p:nvSpPr>
        <p:spPr>
          <a:xfrm>
            <a:off x="2030545" y="2721013"/>
            <a:ext cx="968924" cy="29469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4210D9-9F92-3252-9859-65FCF1F6F093}"/>
              </a:ext>
            </a:extLst>
          </p:cNvPr>
          <p:cNvSpPr/>
          <p:nvPr/>
        </p:nvSpPr>
        <p:spPr>
          <a:xfrm>
            <a:off x="1515065" y="2721013"/>
            <a:ext cx="497211" cy="294692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98E9FE-DFD6-D501-1686-5766EB6B674D}"/>
              </a:ext>
            </a:extLst>
          </p:cNvPr>
          <p:cNvSpPr/>
          <p:nvPr/>
        </p:nvSpPr>
        <p:spPr>
          <a:xfrm>
            <a:off x="8212687" y="2721013"/>
            <a:ext cx="373562" cy="29469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11C44E5-E1D6-FDAC-BD8B-9431F8BBA83E}"/>
              </a:ext>
            </a:extLst>
          </p:cNvPr>
          <p:cNvSpPr/>
          <p:nvPr/>
        </p:nvSpPr>
        <p:spPr>
          <a:xfrm>
            <a:off x="6805447" y="2721013"/>
            <a:ext cx="661788" cy="294692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4A44A0D-0EEB-5DFD-1F48-54CBB6BE2FF2}"/>
              </a:ext>
            </a:extLst>
          </p:cNvPr>
          <p:cNvSpPr/>
          <p:nvPr/>
        </p:nvSpPr>
        <p:spPr>
          <a:xfrm>
            <a:off x="3178032" y="4140224"/>
            <a:ext cx="1418602" cy="29469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1370A23-0263-8381-F5A9-4F1BEACB8077}"/>
              </a:ext>
            </a:extLst>
          </p:cNvPr>
          <p:cNvSpPr/>
          <p:nvPr/>
        </p:nvSpPr>
        <p:spPr>
          <a:xfrm>
            <a:off x="2089879" y="4149479"/>
            <a:ext cx="800764" cy="294692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CA0B826-B693-84B5-13F0-15B31C9F8EF2}"/>
              </a:ext>
            </a:extLst>
          </p:cNvPr>
          <p:cNvSpPr/>
          <p:nvPr/>
        </p:nvSpPr>
        <p:spPr>
          <a:xfrm>
            <a:off x="8939278" y="4148393"/>
            <a:ext cx="373562" cy="32416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1BB3DE8-66BD-E316-473F-2FCB7814FB5C}"/>
              </a:ext>
            </a:extLst>
          </p:cNvPr>
          <p:cNvSpPr/>
          <p:nvPr/>
        </p:nvSpPr>
        <p:spPr>
          <a:xfrm>
            <a:off x="7005036" y="4151303"/>
            <a:ext cx="800764" cy="294692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D7554F1-5E51-3408-F506-C61D097B5F10}"/>
              </a:ext>
            </a:extLst>
          </p:cNvPr>
          <p:cNvSpPr/>
          <p:nvPr/>
        </p:nvSpPr>
        <p:spPr>
          <a:xfrm>
            <a:off x="863598" y="3318435"/>
            <a:ext cx="10497671" cy="1905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8858" y="4835498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0AAF62C2-03DF-2081-503A-64D779FF4E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565228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126712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animBg="1"/>
      <p:bldP spid="8" grpId="0" animBg="1"/>
      <p:bldP spid="9" grpId="0" animBg="1"/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51" name="Straight Connector 6150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53" name="Straight Connector 6152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6155" name="Rectangle 6154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FD005B9-15D6-E8C7-17A5-A978DD657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899024"/>
            <a:ext cx="3076032" cy="391494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Le </a:t>
            </a:r>
            <a:r>
              <a:rPr lang="en-US" dirty="0" err="1"/>
              <a:t>verbe</a:t>
            </a:r>
            <a:r>
              <a:rPr lang="en-US" dirty="0"/>
              <a:t> </a:t>
            </a:r>
            <a:r>
              <a:rPr lang="en-US" dirty="0" err="1"/>
              <a:t>avoir</a:t>
            </a:r>
            <a:endParaRPr lang="en-US" dirty="0"/>
          </a:p>
        </p:txBody>
      </p:sp>
      <p:cxnSp>
        <p:nvCxnSpPr>
          <p:cNvPr id="6157" name="Straight Connector 6156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3716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 descr="Le verbe AVOIR au présent Le verbe AVOIR au présent de l'indicatif">
            <a:extLst>
              <a:ext uri="{FF2B5EF4-FFF2-40B4-BE49-F238E27FC236}">
                <a16:creationId xmlns:a16="http://schemas.microsoft.com/office/drawing/2014/main" id="{8FA8D82F-6043-B3D0-E82C-094AAC222AE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08449" y="723901"/>
            <a:ext cx="7213600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mp3-output-ttsfree(dot)com (26)">
            <a:hlinkClick r:id="" action="ppaction://media"/>
            <a:extLst>
              <a:ext uri="{FF2B5EF4-FFF2-40B4-BE49-F238E27FC236}">
                <a16:creationId xmlns:a16="http://schemas.microsoft.com/office/drawing/2014/main" id="{A412D713-B4D4-9B7D-EB8B-6B888F058D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0100" y="2887840"/>
            <a:ext cx="2705148" cy="2705148"/>
          </a:xfrm>
          <a:prstGeom prst="rect">
            <a:avLst/>
          </a:prstGeom>
        </p:spPr>
      </p:pic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4226" y="4943902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5B0A5C89-D445-AE00-AEC6-36EC273517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565228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62921068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8F1EC8D-9185-62EF-8EC3-645BA7F7F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899025"/>
            <a:ext cx="3076032" cy="140789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LE 12 p.47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3716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33038163-69FB-4A06-D7FF-F11CE3CC0E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038600" y="1480378"/>
            <a:ext cx="7353299" cy="389724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AFCA568-912A-5106-92AA-FDE8CE7771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4033093"/>
              </p:ext>
            </p:extLst>
          </p:nvPr>
        </p:nvGraphicFramePr>
        <p:xfrm>
          <a:off x="909955" y="2617694"/>
          <a:ext cx="2556398" cy="290456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278199">
                  <a:extLst>
                    <a:ext uri="{9D8B030D-6E8A-4147-A177-3AD203B41FA5}">
                      <a16:colId xmlns:a16="http://schemas.microsoft.com/office/drawing/2014/main" val="3979704590"/>
                    </a:ext>
                  </a:extLst>
                </a:gridCol>
                <a:gridCol w="1278199">
                  <a:extLst>
                    <a:ext uri="{9D8B030D-6E8A-4147-A177-3AD203B41FA5}">
                      <a16:colId xmlns:a16="http://schemas.microsoft.com/office/drawing/2014/main" val="919459010"/>
                    </a:ext>
                  </a:extLst>
                </a:gridCol>
              </a:tblGrid>
              <a:tr h="7357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dirty="0">
                          <a:effectLst/>
                        </a:rPr>
                        <a:t>1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dirty="0">
                          <a:effectLst/>
                        </a:rPr>
                        <a:t>B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79944689"/>
                  </a:ext>
                </a:extLst>
              </a:tr>
              <a:tr h="7357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>
                          <a:effectLst/>
                        </a:rPr>
                        <a:t>2</a:t>
                      </a:r>
                      <a:endParaRPr lang="fr-FR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dirty="0">
                          <a:effectLst/>
                        </a:rPr>
                        <a:t> 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1022120"/>
                  </a:ext>
                </a:extLst>
              </a:tr>
              <a:tr h="7357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>
                          <a:effectLst/>
                        </a:rPr>
                        <a:t>3</a:t>
                      </a:r>
                      <a:endParaRPr lang="fr-FR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dirty="0">
                          <a:effectLst/>
                        </a:rPr>
                        <a:t> 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11086923"/>
                  </a:ext>
                </a:extLst>
              </a:tr>
              <a:tr h="6972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>
                          <a:effectLst/>
                        </a:rPr>
                        <a:t>4</a:t>
                      </a:r>
                      <a:endParaRPr lang="fr-FR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dirty="0">
                          <a:effectLst/>
                        </a:rPr>
                        <a:t> 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26473935"/>
                  </a:ext>
                </a:extLst>
              </a:tr>
            </a:tbl>
          </a:graphicData>
        </a:graphic>
      </p:graphicFrame>
      <p:pic>
        <p:nvPicPr>
          <p:cNvPr id="7" name="PISTE073">
            <a:hlinkClick r:id="" action="ppaction://media"/>
            <a:extLst>
              <a:ext uri="{FF2B5EF4-FFF2-40B4-BE49-F238E27FC236}">
                <a16:creationId xmlns:a16="http://schemas.microsoft.com/office/drawing/2014/main" id="{59150B31-30A1-9A02-927A-E39D3767F8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38499" y="1192025"/>
            <a:ext cx="304800" cy="304800"/>
          </a:xfrm>
          <a:prstGeom prst="rect">
            <a:avLst/>
          </a:prstGeom>
        </p:spPr>
      </p:pic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5F116BB9-19F1-9B92-7D72-15C1DA4ADE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565228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24535172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0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1978AB1-71D4-94AF-0BEB-8F8D88A64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897753"/>
            <a:ext cx="3635046" cy="1575391"/>
          </a:xfrm>
        </p:spPr>
        <p:txBody>
          <a:bodyPr>
            <a:normAutofit/>
          </a:bodyPr>
          <a:lstStyle/>
          <a:p>
            <a:r>
              <a:rPr lang="fr-FR"/>
              <a:t>I. Starter</a:t>
            </a:r>
            <a:endParaRPr lang="fr-FR" dirty="0"/>
          </a:p>
        </p:txBody>
      </p:sp>
      <p:cxnSp>
        <p:nvCxnSpPr>
          <p:cNvPr id="16" name="Straight Connector 12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7">
            <a:extLst>
              <a:ext uri="{FF2B5EF4-FFF2-40B4-BE49-F238E27FC236}">
                <a16:creationId xmlns:a16="http://schemas.microsoft.com/office/drawing/2014/main" id="{86E5F45B-02F9-205A-CAA6-1215583D2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4" y="2091765"/>
            <a:ext cx="5239311" cy="4118535"/>
          </a:xfrm>
        </p:spPr>
        <p:txBody>
          <a:bodyPr>
            <a:normAutofit/>
          </a:bodyPr>
          <a:lstStyle/>
          <a:p>
            <a:r>
              <a:rPr lang="en-US" dirty="0"/>
              <a:t>Qui </a:t>
            </a:r>
            <a:r>
              <a:rPr lang="en-US" dirty="0" err="1"/>
              <a:t>est-ce</a:t>
            </a:r>
            <a:r>
              <a:rPr lang="en-US" dirty="0"/>
              <a:t> ? </a:t>
            </a:r>
          </a:p>
          <a:p>
            <a:r>
              <a:rPr lang="en-US" dirty="0" err="1"/>
              <a:t>Elles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grandes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petites ? </a:t>
            </a:r>
          </a:p>
          <a:p>
            <a:r>
              <a:rPr lang="en-US" dirty="0" err="1"/>
              <a:t>Elles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blondes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brunes</a:t>
            </a:r>
            <a:r>
              <a:rPr lang="en-US" dirty="0"/>
              <a:t> ?</a:t>
            </a:r>
          </a:p>
          <a:p>
            <a:r>
              <a:rPr lang="en-US" dirty="0" err="1"/>
              <a:t>Elles</a:t>
            </a:r>
            <a:r>
              <a:rPr lang="en-US" dirty="0"/>
              <a:t> </a:t>
            </a:r>
            <a:r>
              <a:rPr lang="en-US" dirty="0" err="1"/>
              <a:t>ont</a:t>
            </a:r>
            <a:r>
              <a:rPr lang="en-US" dirty="0"/>
              <a:t> les </a:t>
            </a:r>
            <a:r>
              <a:rPr lang="en-US" dirty="0" err="1"/>
              <a:t>cheveux</a:t>
            </a:r>
            <a:r>
              <a:rPr lang="en-US" dirty="0"/>
              <a:t> courts </a:t>
            </a:r>
            <a:r>
              <a:rPr lang="en-US" dirty="0" err="1"/>
              <a:t>ou</a:t>
            </a:r>
            <a:r>
              <a:rPr lang="en-US" dirty="0"/>
              <a:t> longs ?</a:t>
            </a:r>
          </a:p>
          <a:p>
            <a:r>
              <a:rPr lang="en-US" dirty="0"/>
              <a:t>Comment </a:t>
            </a:r>
            <a:r>
              <a:rPr lang="en-US" dirty="0" err="1"/>
              <a:t>sont</a:t>
            </a:r>
            <a:r>
              <a:rPr lang="en-US" dirty="0"/>
              <a:t> les </a:t>
            </a:r>
            <a:r>
              <a:rPr lang="en-US" dirty="0" err="1"/>
              <a:t>joueuses</a:t>
            </a:r>
            <a:r>
              <a:rPr lang="en-US" dirty="0"/>
              <a:t> de </a:t>
            </a:r>
            <a:r>
              <a:rPr lang="en-US" dirty="0" err="1"/>
              <a:t>l’équipe</a:t>
            </a:r>
            <a:r>
              <a:rPr lang="en-US" dirty="0"/>
              <a:t> de football du Vietnam ?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901163C-9ABC-10ED-E99A-1BEB288331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07200" y="569047"/>
            <a:ext cx="4425057" cy="5979807"/>
          </a:xfrm>
          <a:prstGeom prst="rect">
            <a:avLst/>
          </a:prstGeom>
          <a:noFill/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98F44C14-50D1-276D-0684-DE3D7A85F9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616062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019438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41BFA31-6544-45C2-9DA0-9E1C5E0B19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AB715C5-A09A-96E5-3AA7-B7BE68E98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" y="871759"/>
            <a:ext cx="4126774" cy="112887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dirty="0"/>
              <a:t>Ex le 2 p.46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C36F877-5419-44C1-A2CD-376BDDDC3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CE104BF4-5F10-8EED-47E1-4A5B04C6F18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00099" y="3081087"/>
            <a:ext cx="5085200" cy="2448427"/>
          </a:xfrm>
          <a:prstGeom prst="rect">
            <a:avLst/>
          </a:prstGeom>
        </p:spPr>
      </p:pic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493C4F9F-7E5C-7EF3-A8B1-5DDF8176154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253514" y="3187209"/>
            <a:ext cx="5128862" cy="2236182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4B21692-652C-4371-95C5-05248EF34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7890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re 1">
            <a:extLst>
              <a:ext uri="{FF2B5EF4-FFF2-40B4-BE49-F238E27FC236}">
                <a16:creationId xmlns:a16="http://schemas.microsoft.com/office/drawing/2014/main" id="{04A2D152-313C-0AB8-4CDE-2CD42025CD02}"/>
              </a:ext>
            </a:extLst>
          </p:cNvPr>
          <p:cNvSpPr txBox="1">
            <a:spLocks/>
          </p:cNvSpPr>
          <p:nvPr/>
        </p:nvSpPr>
        <p:spPr>
          <a:xfrm>
            <a:off x="6201591" y="871759"/>
            <a:ext cx="4126774" cy="11288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kern="1200" cap="all" spc="3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/>
              <a:t>Ex le 7 p.39</a:t>
            </a:r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CA7E9832-D4AE-864B-5B11-50BE09AD60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565228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153430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3FCC03-43B6-AAEF-5CED-F3FEB52FD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 LE 4 p.46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F5D24665-2719-01BD-DE12-E79F0076B7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56845" y="2116183"/>
            <a:ext cx="5945492" cy="3838974"/>
          </a:xfrm>
        </p:spPr>
      </p:pic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70A86220-3B50-8122-DF6E-263940E0C3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565228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563095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1FA3240-2C2F-FF5E-B45F-5F3B41639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4" y="2954740"/>
            <a:ext cx="10734675" cy="74380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FR" dirty="0">
                <a:hlinkClick r:id="rId3"/>
              </a:rPr>
              <a:t>Être &amp; Avoir</a:t>
            </a:r>
          </a:p>
          <a:p>
            <a:r>
              <a:rPr lang="fr-FR" dirty="0">
                <a:hlinkClick r:id="rId3"/>
              </a:rPr>
              <a:t>https://create.kahoot.it/details/aeaa1cea-d867-471d-8030-b994774d2fe5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21023259-5BD3-9903-A4A7-C1574F38A53E}"/>
              </a:ext>
            </a:extLst>
          </p:cNvPr>
          <p:cNvSpPr txBox="1">
            <a:spLocks/>
          </p:cNvSpPr>
          <p:nvPr/>
        </p:nvSpPr>
        <p:spPr>
          <a:xfrm>
            <a:off x="791583" y="4402990"/>
            <a:ext cx="5304417" cy="11279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8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Kahoot âge et nombres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fr-FR" sz="18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b="1" u="sng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https://play.kahoot.it/v2/?quizId=9871a79a-8449-4b56-97ee-70640eff2d96</a:t>
            </a:r>
            <a:endParaRPr lang="fr-FR" sz="1800" b="1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sp>
        <p:nvSpPr>
          <p:cNvPr id="6" name="Espace réservé du contenu 3">
            <a:extLst>
              <a:ext uri="{FF2B5EF4-FFF2-40B4-BE49-F238E27FC236}">
                <a16:creationId xmlns:a16="http://schemas.microsoft.com/office/drawing/2014/main" id="{2C5222ED-5717-1CD2-F5AC-ACC5C528F646}"/>
              </a:ext>
            </a:extLst>
          </p:cNvPr>
          <p:cNvSpPr txBox="1">
            <a:spLocks/>
          </p:cNvSpPr>
          <p:nvPr/>
        </p:nvSpPr>
        <p:spPr>
          <a:xfrm>
            <a:off x="6172200" y="4402990"/>
            <a:ext cx="5219700" cy="112793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8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Avoir et Être au présent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fr-FR" sz="1800" b="1" u="sng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https://play.kahoot.it/v2/?quizId=00746e7c-e1e6-48c5-bdf7-a54e954c8667</a:t>
            </a:r>
            <a:endParaRPr lang="fr-FR" sz="1800" b="1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fr-FR" dirty="0"/>
          </a:p>
        </p:txBody>
      </p:sp>
      <p:graphicFrame>
        <p:nvGraphicFramePr>
          <p:cNvPr id="7" name="Diagramme 4">
            <a:extLst>
              <a:ext uri="{FF2B5EF4-FFF2-40B4-BE49-F238E27FC236}">
                <a16:creationId xmlns:a16="http://schemas.microsoft.com/office/drawing/2014/main" id="{E24BB82F-519F-7CC0-C244-A8B6DC8F18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565228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9686557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6F46CA52-21B5-FE44-F82E-FFF203D984AA}"/>
              </a:ext>
            </a:extLst>
          </p:cNvPr>
          <p:cNvSpPr txBox="1"/>
          <p:nvPr/>
        </p:nvSpPr>
        <p:spPr>
          <a:xfrm>
            <a:off x="449179" y="2074531"/>
            <a:ext cx="5578327" cy="21971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sz="2400" dirty="0"/>
              <a:t>Eugénie </a:t>
            </a:r>
            <a:r>
              <a:rPr lang="fr-FR" sz="2400" dirty="0">
                <a:solidFill>
                  <a:srgbClr val="FF0000"/>
                </a:solidFill>
              </a:rPr>
              <a:t>a</a:t>
            </a:r>
            <a:r>
              <a:rPr lang="fr-FR" sz="2400" dirty="0"/>
              <a:t> 25 </a:t>
            </a:r>
            <a:r>
              <a:rPr lang="fr-FR" sz="2400" dirty="0">
                <a:solidFill>
                  <a:srgbClr val="FF0000"/>
                </a:solidFill>
              </a:rPr>
              <a:t>ans</a:t>
            </a:r>
            <a:r>
              <a:rPr lang="fr-FR" sz="2400" dirty="0"/>
              <a:t>. </a:t>
            </a:r>
          </a:p>
          <a:p>
            <a:pPr algn="just">
              <a:lnSpc>
                <a:spcPct val="200000"/>
              </a:lnSpc>
            </a:pPr>
            <a:r>
              <a:rPr lang="fr-FR" sz="2400" dirty="0"/>
              <a:t>Elle </a:t>
            </a:r>
            <a:r>
              <a:rPr lang="fr-FR" sz="2400" dirty="0">
                <a:solidFill>
                  <a:srgbClr val="FF0000"/>
                </a:solidFill>
              </a:rPr>
              <a:t>a</a:t>
            </a:r>
            <a:r>
              <a:rPr lang="fr-FR" sz="2400" dirty="0"/>
              <a:t> les cheveux raides et blonds.</a:t>
            </a:r>
          </a:p>
          <a:p>
            <a:pPr algn="just">
              <a:lnSpc>
                <a:spcPct val="200000"/>
              </a:lnSpc>
            </a:pPr>
            <a:r>
              <a:rPr lang="fr-FR" sz="2400" dirty="0"/>
              <a:t>Moi </a:t>
            </a:r>
            <a:r>
              <a:rPr lang="fr-FR" sz="2400" dirty="0">
                <a:solidFill>
                  <a:srgbClr val="FF0000"/>
                </a:solidFill>
              </a:rPr>
              <a:t>j’ai </a:t>
            </a:r>
            <a:r>
              <a:rPr lang="fr-FR" sz="2400" dirty="0"/>
              <a:t>16 ans, et</a:t>
            </a:r>
            <a:r>
              <a:rPr lang="fr-FR" sz="2400" dirty="0">
                <a:solidFill>
                  <a:srgbClr val="FF0000"/>
                </a:solidFill>
              </a:rPr>
              <a:t> j’ai </a:t>
            </a:r>
            <a:r>
              <a:rPr lang="fr-FR" sz="2400" dirty="0"/>
              <a:t>les cheveux bruns !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846589"/>
            <a:ext cx="6187005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Le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verbe</a:t>
            </a:r>
            <a:r>
              <a:rPr lang="en-US" sz="3200" b="1" dirty="0">
                <a:latin typeface="+mj-lt"/>
                <a:ea typeface="+mj-ea"/>
                <a:cs typeface="+mj-cs"/>
              </a:rPr>
              <a:t> AVOIR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29" b="8329"/>
          <a:stretch/>
        </p:blipFill>
        <p:spPr bwMode="auto">
          <a:xfrm>
            <a:off x="6408141" y="411054"/>
            <a:ext cx="5797507" cy="645192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43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6204" y="5622220"/>
            <a:ext cx="2205797" cy="124076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F0B2D57-4535-5D01-455C-1F67DA30A700}"/>
              </a:ext>
            </a:extLst>
          </p:cNvPr>
          <p:cNvSpPr/>
          <p:nvPr/>
        </p:nvSpPr>
        <p:spPr>
          <a:xfrm>
            <a:off x="1625966" y="2385852"/>
            <a:ext cx="244280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D4F57AC-3EE7-D814-0B83-DF6538A0681A}"/>
              </a:ext>
            </a:extLst>
          </p:cNvPr>
          <p:cNvSpPr/>
          <p:nvPr/>
        </p:nvSpPr>
        <p:spPr>
          <a:xfrm>
            <a:off x="1073166" y="3114260"/>
            <a:ext cx="215405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06B7AC-70A6-F7B6-73DC-82AB16D4C42B}"/>
              </a:ext>
            </a:extLst>
          </p:cNvPr>
          <p:cNvSpPr/>
          <p:nvPr/>
        </p:nvSpPr>
        <p:spPr>
          <a:xfrm>
            <a:off x="1149932" y="3851611"/>
            <a:ext cx="476034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B5D8859-B9BD-4DA6-471B-97BDCF6804B3}"/>
              </a:ext>
            </a:extLst>
          </p:cNvPr>
          <p:cNvSpPr/>
          <p:nvPr/>
        </p:nvSpPr>
        <p:spPr>
          <a:xfrm>
            <a:off x="2910244" y="3878907"/>
            <a:ext cx="445583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A654532-4F18-AF24-556E-CDDA2275CD39}"/>
              </a:ext>
            </a:extLst>
          </p:cNvPr>
          <p:cNvSpPr/>
          <p:nvPr/>
        </p:nvSpPr>
        <p:spPr>
          <a:xfrm>
            <a:off x="5021764" y="3114260"/>
            <a:ext cx="633601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B2D7609-78C9-1CAE-04A3-7A5115B0CD60}"/>
              </a:ext>
            </a:extLst>
          </p:cNvPr>
          <p:cNvSpPr/>
          <p:nvPr/>
        </p:nvSpPr>
        <p:spPr>
          <a:xfrm>
            <a:off x="2275308" y="2385852"/>
            <a:ext cx="432758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9" name="Diagramme 4">
            <a:extLst>
              <a:ext uri="{FF2B5EF4-FFF2-40B4-BE49-F238E27FC236}">
                <a16:creationId xmlns:a16="http://schemas.microsoft.com/office/drawing/2014/main" id="{CB7DC4C4-5CC7-E1FF-EECF-02E5AA638B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565228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091456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5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7" grpId="0" animBg="1"/>
      <p:bldP spid="2" grpId="0" animBg="1"/>
      <p:bldP spid="11" grpId="0" animBg="1"/>
      <p:bldP spid="14" grpId="0" animBg="1"/>
      <p:bldP spid="3" grpId="0" animBg="1"/>
      <p:bldP spid="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/>
              <a:t>Today, I have learned that …</a:t>
            </a:r>
            <a:endParaRPr lang="fr-FR" sz="2800" dirty="0"/>
          </a:p>
          <a:p>
            <a:endParaRPr lang="fr-FR" sz="2800" dirty="0"/>
          </a:p>
          <a:p>
            <a:endParaRPr lang="fr-FR" sz="2800" dirty="0"/>
          </a:p>
          <a:p>
            <a:endParaRPr lang="fr-FR" sz="2800" dirty="0"/>
          </a:p>
          <a:p>
            <a:r>
              <a:rPr lang="x-none" sz="2800" dirty="0"/>
              <a:t>Based on what we studied today, I want to know …</a:t>
            </a:r>
          </a:p>
          <a:p>
            <a:pPr indent="0">
              <a:buNone/>
            </a:pPr>
            <a:endParaRPr lang="en-JP" sz="2800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44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78D0D949-851D-C1B1-32AA-F61CEF11A0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41674" y="665853"/>
            <a:ext cx="1969223" cy="1107688"/>
          </a:xfrm>
          <a:prstGeom prst="rect">
            <a:avLst/>
          </a:prstGeom>
        </p:spPr>
      </p:pic>
      <p:graphicFrame>
        <p:nvGraphicFramePr>
          <p:cNvPr id="6" name="Diagramme 4">
            <a:extLst>
              <a:ext uri="{FF2B5EF4-FFF2-40B4-BE49-F238E27FC236}">
                <a16:creationId xmlns:a16="http://schemas.microsoft.com/office/drawing/2014/main" id="{BCF974F6-125A-6B27-5836-21968FB76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565228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82925345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739375-20DB-132A-61ED-D70E0EA8D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VI. Phonétique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F7EABA-7FF9-71D4-3112-540D20C6F6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4" name="Diagramme 4">
            <a:extLst>
              <a:ext uri="{FF2B5EF4-FFF2-40B4-BE49-F238E27FC236}">
                <a16:creationId xmlns:a16="http://schemas.microsoft.com/office/drawing/2014/main" id="{07DB73A3-C616-5F72-73E3-823D99FCEF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717935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7753284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AF918F4-F24F-4121-F38A-6FFFD20B54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4951" y="4609649"/>
            <a:ext cx="2146791" cy="2154043"/>
          </a:xfrm>
          <a:prstGeom prst="rect">
            <a:avLst/>
          </a:prstGeom>
        </p:spPr>
      </p:pic>
      <p:graphicFrame>
        <p:nvGraphicFramePr>
          <p:cNvPr id="4" name="Diagramme 4">
            <a:extLst>
              <a:ext uri="{FF2B5EF4-FFF2-40B4-BE49-F238E27FC236}">
                <a16:creationId xmlns:a16="http://schemas.microsoft.com/office/drawing/2014/main" id="{C032EDCE-2B9A-DE32-F4B3-E39FDEA0DA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7499765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6414903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Check </a:t>
            </a:r>
            <a:r>
              <a:rPr lang="fr-FR" sz="1600" dirty="0" err="1"/>
              <a:t>vocabulary</a:t>
            </a:r>
            <a:r>
              <a:rPr lang="fr-FR" sz="1600" dirty="0"/>
              <a:t> to </a:t>
            </a:r>
            <a:r>
              <a:rPr lang="fr-FR" sz="1600" dirty="0" err="1"/>
              <a:t>enrich</a:t>
            </a:r>
            <a:r>
              <a:rPr lang="fr-FR" sz="1600" dirty="0"/>
              <a:t> </a:t>
            </a:r>
            <a:r>
              <a:rPr lang="fr-FR" sz="1600" dirty="0" err="1"/>
              <a:t>your</a:t>
            </a:r>
            <a:r>
              <a:rPr lang="fr-FR" sz="1600" dirty="0"/>
              <a:t> </a:t>
            </a:r>
            <a:r>
              <a:rPr lang="fr-FR" sz="1600" dirty="0" err="1"/>
              <a:t>text</a:t>
            </a:r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Check </a:t>
            </a:r>
            <a:r>
              <a:rPr lang="fr-FR" sz="1600" dirty="0" err="1"/>
              <a:t>grammar</a:t>
            </a:r>
            <a:r>
              <a:rPr lang="fr-FR" sz="1600" dirty="0"/>
              <a:t> structures (adjective agreement)</a:t>
            </a:r>
            <a:endParaRPr lang="en-US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15mn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VII. Production</a:t>
            </a:r>
            <a:endParaRPr lang="en-GB" sz="3800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133" dirty="0"/>
              <a:t>Trouve une photo de votre personnalité préférée et écris sa description (physique et caractère).</a:t>
            </a:r>
          </a:p>
          <a:p>
            <a:endParaRPr lang="fr-FR" sz="2133" dirty="0"/>
          </a:p>
          <a:p>
            <a:endParaRPr lang="en-US" sz="2133" dirty="0"/>
          </a:p>
          <a:p>
            <a:r>
              <a:rPr lang="en-US" sz="2133" u="sng" dirty="0" err="1">
                <a:solidFill>
                  <a:srgbClr val="00B0F0"/>
                </a:solidFill>
              </a:rPr>
              <a:t>Exemple</a:t>
            </a:r>
            <a:r>
              <a:rPr lang="en-US" sz="2133" u="sng" dirty="0">
                <a:solidFill>
                  <a:srgbClr val="00B0F0"/>
                </a:solidFill>
              </a:rPr>
              <a:t>:</a:t>
            </a:r>
          </a:p>
          <a:p>
            <a:r>
              <a:rPr lang="en-US" sz="2133" dirty="0"/>
              <a:t>Ma </a:t>
            </a:r>
            <a:r>
              <a:rPr lang="en-US" sz="2133" dirty="0" err="1"/>
              <a:t>personnalité</a:t>
            </a:r>
            <a:r>
              <a:rPr lang="en-US" sz="2133" dirty="0"/>
              <a:t> </a:t>
            </a:r>
            <a:r>
              <a:rPr lang="en-US" sz="2133" dirty="0" err="1"/>
              <a:t>préférée</a:t>
            </a:r>
            <a:r>
              <a:rPr lang="en-US" sz="2133" dirty="0"/>
              <a:t> </a:t>
            </a:r>
          </a:p>
          <a:p>
            <a:r>
              <a:rPr lang="en-US" sz="2133" dirty="0" err="1"/>
              <a:t>est</a:t>
            </a:r>
            <a:r>
              <a:rPr lang="en-US" sz="2133" dirty="0"/>
              <a:t> </a:t>
            </a:r>
            <a:r>
              <a:rPr lang="en-US" sz="2133" dirty="0" err="1"/>
              <a:t>Kylian</a:t>
            </a:r>
            <a:r>
              <a:rPr lang="en-US" sz="2133" dirty="0"/>
              <a:t> </a:t>
            </a:r>
            <a:r>
              <a:rPr lang="en-US" sz="2133" dirty="0" err="1"/>
              <a:t>Mbappé</a:t>
            </a:r>
            <a:r>
              <a:rPr lang="en-US" sz="2133" dirty="0"/>
              <a:t>. Il a 24</a:t>
            </a:r>
          </a:p>
          <a:p>
            <a:r>
              <a:rPr lang="en-US" sz="2133" dirty="0"/>
              <a:t>ans. Il </a:t>
            </a:r>
            <a:r>
              <a:rPr lang="en-US" sz="2133" dirty="0" err="1"/>
              <a:t>est</a:t>
            </a:r>
            <a:r>
              <a:rPr lang="en-US" sz="2133" dirty="0"/>
              <a:t> </a:t>
            </a:r>
            <a:r>
              <a:rPr lang="en-US" sz="2133" dirty="0" err="1"/>
              <a:t>célibataire</a:t>
            </a:r>
            <a:r>
              <a:rPr lang="en-US" sz="2133" dirty="0"/>
              <a:t>. Il </a:t>
            </a:r>
            <a:r>
              <a:rPr lang="en-US" sz="2133" dirty="0" err="1"/>
              <a:t>est</a:t>
            </a:r>
            <a:endParaRPr lang="en-US" sz="2133" dirty="0"/>
          </a:p>
          <a:p>
            <a:pPr algn="just"/>
            <a:r>
              <a:rPr lang="en-US" sz="2133" dirty="0"/>
              <a:t> grand, mince et </a:t>
            </a:r>
            <a:r>
              <a:rPr lang="en-US" sz="2133" dirty="0" err="1"/>
              <a:t>musclé</a:t>
            </a:r>
            <a:r>
              <a:rPr lang="en-US" sz="2133" dirty="0"/>
              <a:t>. Il a les </a:t>
            </a:r>
            <a:r>
              <a:rPr lang="en-US" sz="2133" dirty="0" err="1"/>
              <a:t>cheveux</a:t>
            </a:r>
            <a:r>
              <a:rPr lang="en-US" sz="2133" dirty="0"/>
              <a:t> </a:t>
            </a:r>
            <a:r>
              <a:rPr lang="en-US" sz="2133" dirty="0" err="1"/>
              <a:t>bruns</a:t>
            </a:r>
            <a:r>
              <a:rPr lang="en-US" sz="2133" dirty="0"/>
              <a:t> et courts. Il a les </a:t>
            </a:r>
            <a:r>
              <a:rPr lang="en-US" sz="2133" dirty="0" err="1"/>
              <a:t>yeux</a:t>
            </a:r>
            <a:r>
              <a:rPr lang="en-US" sz="2133" dirty="0"/>
              <a:t> marrons. Il </a:t>
            </a:r>
            <a:r>
              <a:rPr lang="en-US" sz="2133" dirty="0" err="1"/>
              <a:t>est</a:t>
            </a:r>
            <a:r>
              <a:rPr lang="en-US" sz="2133" dirty="0"/>
              <a:t> sportif, </a:t>
            </a:r>
            <a:r>
              <a:rPr lang="en-US" sz="2133" dirty="0" err="1"/>
              <a:t>sympa</a:t>
            </a:r>
            <a:r>
              <a:rPr lang="en-US" sz="2133" dirty="0"/>
              <a:t> </a:t>
            </a:r>
            <a:r>
              <a:rPr lang="en-US" sz="2133" dirty="0" err="1"/>
              <a:t>mais</a:t>
            </a:r>
            <a:r>
              <a:rPr lang="en-US" sz="2133" dirty="0"/>
              <a:t> il </a:t>
            </a:r>
            <a:r>
              <a:rPr lang="en-US" sz="2133" dirty="0" err="1"/>
              <a:t>est</a:t>
            </a:r>
            <a:r>
              <a:rPr lang="en-US" sz="2133" dirty="0"/>
              <a:t> </a:t>
            </a:r>
            <a:r>
              <a:rPr lang="en-US" sz="2133" dirty="0" err="1"/>
              <a:t>aussi</a:t>
            </a:r>
            <a:r>
              <a:rPr lang="en-US" sz="2133" dirty="0"/>
              <a:t> </a:t>
            </a:r>
            <a:r>
              <a:rPr lang="en-US" sz="2133" dirty="0" err="1"/>
              <a:t>paresseux</a:t>
            </a:r>
            <a:r>
              <a:rPr lang="en-US" sz="2133" dirty="0"/>
              <a:t>.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  <a:p>
            <a:r>
              <a:rPr lang="en-US" sz="2000" dirty="0" err="1"/>
              <a:t>Décris</a:t>
            </a:r>
            <a:r>
              <a:rPr lang="en-US" sz="2000" dirty="0"/>
              <a:t> un </a:t>
            </a:r>
            <a:r>
              <a:rPr lang="en-US" sz="2000" dirty="0" err="1"/>
              <a:t>membre</a:t>
            </a:r>
            <a:r>
              <a:rPr lang="en-US" sz="2000" dirty="0"/>
              <a:t> de ta </a:t>
            </a:r>
            <a:r>
              <a:rPr lang="en-US" sz="2000" dirty="0" err="1"/>
              <a:t>famille</a:t>
            </a:r>
            <a:endParaRPr lang="en-US" sz="2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</a:t>
            </a:r>
            <a:r>
              <a:rPr lang="fr-FR" altLang="ja-JP" sz="2000" dirty="0">
                <a:ea typeface="ＭＳ Ｐゴシック"/>
              </a:rPr>
              <a:t>et, mais, alors, donc</a:t>
            </a:r>
            <a:endParaRPr lang="en-US" altLang="ja-JP" sz="1333" i="1" dirty="0">
              <a:solidFill>
                <a:srgbClr val="00B050"/>
              </a:solidFill>
              <a:ea typeface="ＭＳ Ｐゴシック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</a:t>
            </a:r>
            <a:r>
              <a:rPr lang="en-US" altLang="ja-JP" sz="2400" dirty="0">
                <a:ea typeface="ＭＳ Ｐゴシック"/>
              </a:rPr>
              <a:t> </a:t>
            </a:r>
            <a:r>
              <a:rPr lang="en-US" altLang="ja-JP" sz="2000" dirty="0">
                <a:ea typeface="ＭＳ Ｐゴシック"/>
              </a:rPr>
              <a:t>description </a:t>
            </a:r>
            <a:r>
              <a:rPr lang="en-US" altLang="ja-JP" sz="2400" dirty="0">
                <a:ea typeface="ＭＳ Ｐゴシック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</a:t>
            </a:r>
            <a:r>
              <a:rPr lang="en-US" altLang="ja-JP" sz="2000" dirty="0">
                <a:ea typeface="ＭＳ Ｐゴシック"/>
              </a:rPr>
              <a:t>qui</a:t>
            </a:r>
            <a:endParaRPr lang="en-US" sz="1100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</a:rPr>
              <a:t>Objectif d’apprentissage </a:t>
            </a:r>
            <a:r>
              <a:rPr lang="en-JP" sz="3200" dirty="0">
                <a:solidFill>
                  <a:schemeClr val="tx1"/>
                </a:solidFill>
              </a:rPr>
              <a:t>: </a:t>
            </a:r>
            <a:r>
              <a:rPr lang="fr-FR" sz="3200" dirty="0">
                <a:solidFill>
                  <a:schemeClr val="tx1"/>
                </a:solidFill>
              </a:rPr>
              <a:t>Je peux </a:t>
            </a:r>
            <a:r>
              <a:rPr lang="fr-FR" sz="3200" b="1" dirty="0">
                <a:solidFill>
                  <a:schemeClr val="tx1"/>
                </a:solidFill>
              </a:rPr>
              <a:t>décrire </a:t>
            </a:r>
            <a:r>
              <a:rPr lang="fr-FR" sz="3200" dirty="0"/>
              <a:t>ma personnalité préférée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649489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3653856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600" y="417153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0974" y="4160995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pic>
        <p:nvPicPr>
          <p:cNvPr id="6146" name="Picture 2" descr="Kylian Mbappé a mis le feu à Twitter depuis un restaurant à Marrakech…">
            <a:extLst>
              <a:ext uri="{FF2B5EF4-FFF2-40B4-BE49-F238E27FC236}">
                <a16:creationId xmlns:a16="http://schemas.microsoft.com/office/drawing/2014/main" id="{958321A5-C5B1-45BA-FEB1-126F3A9CCA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2651" y="2004334"/>
            <a:ext cx="1904278" cy="1904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4">
            <a:extLst>
              <a:ext uri="{FF2B5EF4-FFF2-40B4-BE49-F238E27FC236}">
                <a16:creationId xmlns:a16="http://schemas.microsoft.com/office/drawing/2014/main" id="{30157445-42A9-47BF-7B8B-1E63B2F51B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9638612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F1B993-F5BF-528B-4B32-56DE4EC14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VII. Production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0C41EDE-9EA8-F7A2-5D6B-891262064CA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Rédiger une petite annonce pour jouer dans un film (comme le modèle p.38). Utilise la charte pour t’aider.</a:t>
            </a:r>
          </a:p>
          <a:p>
            <a:pPr marL="0" indent="0">
              <a:buNone/>
            </a:pPr>
            <a:r>
              <a:rPr lang="fr-FR" sz="18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Exemple:</a:t>
            </a:r>
          </a:p>
          <a:p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5163A89-57A5-3CD9-BEB3-17B731B2F9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Différenciation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 : Write a short ad for a role in a movie (30 words)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MOST : Same as above (40 words)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SOME : Same as above (50 words)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03A9AAA-9FBA-B298-0D48-6FD8595BA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474" y="3707193"/>
            <a:ext cx="4612743" cy="2240206"/>
          </a:xfrm>
          <a:prstGeom prst="rect">
            <a:avLst/>
          </a:prstGeom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C8517E2F-B72A-236B-969F-2987A17534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595304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5280942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47F7C8-2531-3A61-7691-B69D4D681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Activités en ligne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4BF60E6-8589-1996-D29F-EE5B04C895F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Description physique </a:t>
            </a: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https://wordwall.net/play/21188/054/488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Féminin des adjectifs </a:t>
            </a: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https://wordwall.net/play/21188/390/575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Verbe AVOIR </a:t>
            </a: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https://wordwall.net/play/21187/628/528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5" name="Picture 17" descr="Qr code&#10;&#10;Description automatically generated">
            <a:extLst>
              <a:ext uri="{FF2B5EF4-FFF2-40B4-BE49-F238E27FC236}">
                <a16:creationId xmlns:a16="http://schemas.microsoft.com/office/drawing/2014/main" id="{F677D32A-56E4-0B32-C974-4FB9BC2F08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1977" y="2261961"/>
            <a:ext cx="530225" cy="557530"/>
          </a:xfrm>
          <a:prstGeom prst="rect">
            <a:avLst/>
          </a:prstGeom>
        </p:spPr>
      </p:pic>
      <p:pic>
        <p:nvPicPr>
          <p:cNvPr id="6" name="Picture 20" descr="Qr code&#10;&#10;Description automatically generated">
            <a:extLst>
              <a:ext uri="{FF2B5EF4-FFF2-40B4-BE49-F238E27FC236}">
                <a16:creationId xmlns:a16="http://schemas.microsoft.com/office/drawing/2014/main" id="{40584C5C-D146-B1DF-AE11-5D06908A07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41977" y="3581091"/>
            <a:ext cx="563245" cy="569595"/>
          </a:xfrm>
          <a:prstGeom prst="rect">
            <a:avLst/>
          </a:prstGeom>
        </p:spPr>
      </p:pic>
      <p:pic>
        <p:nvPicPr>
          <p:cNvPr id="7" name="Picture 4" descr="Qr code&#10;&#10;Description automatically generated">
            <a:extLst>
              <a:ext uri="{FF2B5EF4-FFF2-40B4-BE49-F238E27FC236}">
                <a16:creationId xmlns:a16="http://schemas.microsoft.com/office/drawing/2014/main" id="{D1E29BC5-0F85-A00A-B1DF-73C9378DCE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41977" y="4818388"/>
            <a:ext cx="482600" cy="50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013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À la fin de la </a:t>
            </a:r>
            <a:r>
              <a:rPr lang="fr-FR" dirty="0"/>
              <a:t>leçon</a:t>
            </a:r>
            <a:r>
              <a:rPr lang="en-US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5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/>
        </p:nvGraphicFramePr>
        <p:xfrm>
          <a:off x="632372" y="3257440"/>
          <a:ext cx="10944000" cy="2868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7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7" y="1756343"/>
            <a:ext cx="1714500" cy="1282447"/>
          </a:xfrm>
          <a:prstGeom prst="rect">
            <a:avLst/>
          </a:prstGeom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CBC5F667-9576-3C89-DC40-A3ADCAC3FC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1688710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3023646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8C425D-87EE-0FA1-1897-B431B65E1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Activités en ligne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AF10EE5-9B15-3EBA-00AF-D4FEB9E7C0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1769035"/>
            <a:ext cx="10691265" cy="4160179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>
                <a:solidFill>
                  <a:srgbClr val="202020"/>
                </a:solidFill>
                <a:latin typeface="Rubik"/>
                <a:hlinkClick r:id="rId2"/>
              </a:rPr>
              <a:t>Pick the right word</a:t>
            </a:r>
          </a:p>
          <a:p>
            <a:pPr marL="0" indent="0">
              <a:buNone/>
            </a:pPr>
            <a:r>
              <a:rPr lang="en-US" sz="1800" b="1" dirty="0">
                <a:solidFill>
                  <a:srgbClr val="202020"/>
                </a:solidFill>
                <a:latin typeface="Rubik"/>
                <a:hlinkClick r:id="rId2"/>
              </a:rPr>
              <a:t>www.wordwall.net/fr/resource/7009160</a:t>
            </a:r>
            <a:br>
              <a:rPr lang="en-US" dirty="0"/>
            </a:br>
            <a:endParaRPr lang="fr-FR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597594E6-EC91-1ACE-B8A3-5D163BF29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887" y="2652713"/>
            <a:ext cx="3524250" cy="352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495F603C-E1B2-B4D5-B933-C96E0E8882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589" y="2652713"/>
            <a:ext cx="3524250" cy="352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6BBE420-BB2C-9FA7-8894-1B04F2AE9261}"/>
              </a:ext>
            </a:extLst>
          </p:cNvPr>
          <p:cNvSpPr txBox="1"/>
          <p:nvPr/>
        </p:nvSpPr>
        <p:spPr>
          <a:xfrm>
            <a:off x="6454589" y="1690688"/>
            <a:ext cx="6096000" cy="8803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i="0" dirty="0">
                <a:solidFill>
                  <a:srgbClr val="202020"/>
                </a:solidFill>
                <a:effectLst/>
                <a:latin typeface="Rubik"/>
                <a:hlinkClick r:id="rId5"/>
              </a:rPr>
              <a:t>Complete the text</a:t>
            </a:r>
          </a:p>
          <a:p>
            <a:pPr>
              <a:lnSpc>
                <a:spcPct val="150000"/>
              </a:lnSpc>
            </a:pPr>
            <a:r>
              <a:rPr lang="en-US" b="1" i="0" dirty="0">
                <a:solidFill>
                  <a:srgbClr val="202020"/>
                </a:solidFill>
                <a:effectLst/>
                <a:latin typeface="Rubik"/>
                <a:hlinkClick r:id="rId5"/>
              </a:rPr>
              <a:t>www.wordwall.net/fr/resource/43102021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5486239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14406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b="1" dirty="0" err="1"/>
              <a:t>Writing</a:t>
            </a:r>
            <a:r>
              <a:rPr lang="fr-FR" sz="3200" b="1" dirty="0"/>
              <a:t> an </a:t>
            </a:r>
            <a:r>
              <a:rPr lang="fr-FR" sz="3200" b="1" dirty="0" err="1"/>
              <a:t>advertisement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pPr indent="0">
              <a:buNone/>
            </a:pPr>
            <a:endParaRPr lang="en-JP" dirty="0">
              <a:ea typeface="UD Digi Kyokasho NK-R" panose="02020400000000000000" pitchFamily="18" charset="-128"/>
            </a:endParaRPr>
          </a:p>
          <a:p>
            <a:r>
              <a:rPr lang="fr-FR" sz="3200" b="1" dirty="0" err="1">
                <a:ea typeface="UD Digi Kyokasho NK-R" panose="02020400000000000000" pitchFamily="18" charset="-128"/>
              </a:rPr>
              <a:t>Asking</a:t>
            </a:r>
            <a:r>
              <a:rPr lang="fr-FR" sz="3200" b="1" dirty="0">
                <a:ea typeface="UD Digi Kyokasho NK-R" panose="02020400000000000000" pitchFamily="18" charset="-128"/>
              </a:rPr>
              <a:t> and </a:t>
            </a:r>
            <a:r>
              <a:rPr lang="fr-FR" sz="3200" b="1" dirty="0" err="1">
                <a:ea typeface="UD Digi Kyokasho NK-R" panose="02020400000000000000" pitchFamily="18" charset="-128"/>
              </a:rPr>
              <a:t>telling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age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pPr indent="0">
              <a:buNone/>
            </a:pPr>
            <a:endParaRPr lang="en-US" i="1" dirty="0">
              <a:solidFill>
                <a:prstClr val="black"/>
              </a:solidFill>
            </a:endParaRPr>
          </a:p>
          <a:p>
            <a:r>
              <a:rPr lang="fr-FR" sz="3200" b="1" dirty="0" err="1">
                <a:ea typeface="UD Digi Kyokasho NK-R" panose="02020400000000000000" pitchFamily="18" charset="-128"/>
              </a:rPr>
              <a:t>Describing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physical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appearance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pPr indent="0">
              <a:buNone/>
            </a:pPr>
            <a:endParaRPr lang="en-JP" sz="3200" dirty="0">
              <a:ea typeface="UD Digi Kyokasho NK-R" panose="02020400000000000000" pitchFamily="18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53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Demander et dire l’âge</a:t>
            </a:r>
          </a:p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Décrire le physique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9320677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</a:t>
            </a:fld>
            <a:endParaRPr lang="en-US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F8510960-D707-738D-DCFD-1E43A47EDA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1688710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89016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3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3138234"/>
              </p:ext>
            </p:extLst>
          </p:nvPr>
        </p:nvGraphicFramePr>
        <p:xfrm>
          <a:off x="5108540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76FF1474-3D49-33E7-E0E7-41139731A7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1688710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793622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8</a:t>
            </a:fld>
            <a:endParaRPr lang="en-US" dirty="0"/>
          </a:p>
        </p:txBody>
      </p:sp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7968312"/>
              </p:ext>
            </p:extLst>
          </p:nvPr>
        </p:nvGraphicFramePr>
        <p:xfrm>
          <a:off x="609600" y="1600201"/>
          <a:ext cx="10972800" cy="4525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5" y="676871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2" name="Diagramme 4">
            <a:extLst>
              <a:ext uri="{FF2B5EF4-FFF2-40B4-BE49-F238E27FC236}">
                <a16:creationId xmlns:a16="http://schemas.microsoft.com/office/drawing/2014/main" id="{C8A41CCD-7C81-05B6-056A-D193D3AD47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1688710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/>
              <a:t>Today, I have learned that …</a:t>
            </a:r>
            <a:endParaRPr lang="fr-FR" sz="2800" dirty="0"/>
          </a:p>
          <a:p>
            <a:endParaRPr lang="fr-FR" sz="2800" dirty="0"/>
          </a:p>
          <a:p>
            <a:endParaRPr lang="fr-FR" sz="2800" dirty="0"/>
          </a:p>
          <a:p>
            <a:endParaRPr lang="fr-FR" sz="2800" dirty="0"/>
          </a:p>
          <a:p>
            <a:r>
              <a:rPr lang="x-none" sz="2800" dirty="0"/>
              <a:t>Based on what we studied today, I want to know …</a:t>
            </a:r>
          </a:p>
          <a:p>
            <a:pPr indent="0">
              <a:buNone/>
            </a:pPr>
            <a:endParaRPr lang="en-JP" sz="2800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78D0D949-851D-C1B1-32AA-F61CEF11A0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41674" y="665853"/>
            <a:ext cx="1969223" cy="1107688"/>
          </a:xfrm>
          <a:prstGeom prst="rect">
            <a:avLst/>
          </a:prstGeom>
        </p:spPr>
      </p:pic>
      <p:graphicFrame>
        <p:nvGraphicFramePr>
          <p:cNvPr id="6" name="Diagramme 4">
            <a:extLst>
              <a:ext uri="{FF2B5EF4-FFF2-40B4-BE49-F238E27FC236}">
                <a16:creationId xmlns:a16="http://schemas.microsoft.com/office/drawing/2014/main" id="{1608A11D-4887-0830-2B62-7E1B4AC728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1688710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54443423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ChronicleVTI">
  <a:themeElements>
    <a:clrScheme name="AnalogousFromDarkSeedLeftStep">
      <a:dk1>
        <a:srgbClr val="000000"/>
      </a:dk1>
      <a:lt1>
        <a:srgbClr val="FFFFFF"/>
      </a:lt1>
      <a:dk2>
        <a:srgbClr val="3E3423"/>
      </a:dk2>
      <a:lt2>
        <a:srgbClr val="E8E2E6"/>
      </a:lt2>
      <a:accent1>
        <a:srgbClr val="21B94B"/>
      </a:accent1>
      <a:accent2>
        <a:srgbClr val="2BB814"/>
      </a:accent2>
      <a:accent3>
        <a:srgbClr val="70B11F"/>
      </a:accent3>
      <a:accent4>
        <a:srgbClr val="A2A712"/>
      </a:accent4>
      <a:accent5>
        <a:srgbClr val="D69226"/>
      </a:accent5>
      <a:accent6>
        <a:srgbClr val="D53C17"/>
      </a:accent6>
      <a:hlink>
        <a:srgbClr val="968032"/>
      </a:hlink>
      <a:folHlink>
        <a:srgbClr val="7F7F7F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890</TotalTime>
  <Words>3408</Words>
  <Application>Microsoft Office PowerPoint</Application>
  <PresentationFormat>Widescreen</PresentationFormat>
  <Paragraphs>668</Paragraphs>
  <Slides>54</Slides>
  <Notes>8</Notes>
  <HiddenSlides>0</HiddenSlides>
  <MMClips>22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54</vt:i4>
      </vt:variant>
    </vt:vector>
  </HeadingPairs>
  <TitlesOfParts>
    <vt:vector size="68" baseType="lpstr">
      <vt:lpstr>ＭＳ Ｐゴシック</vt:lpstr>
      <vt:lpstr>UD Digi Kyokasho NK-R</vt:lpstr>
      <vt:lpstr>Arial</vt:lpstr>
      <vt:lpstr>Calibri</vt:lpstr>
      <vt:lpstr>Calibri Light</vt:lpstr>
      <vt:lpstr>Calisto MT</vt:lpstr>
      <vt:lpstr>Rubik</vt:lpstr>
      <vt:lpstr>Univers Condensed</vt:lpstr>
      <vt:lpstr>Wingdings</vt:lpstr>
      <vt:lpstr>ChronicleVTI</vt:lpstr>
      <vt:lpstr>Office Theme</vt:lpstr>
      <vt:lpstr>Office Theme</vt:lpstr>
      <vt:lpstr>Thème Office</vt:lpstr>
      <vt:lpstr>Office Theme</vt:lpstr>
      <vt:lpstr>PowerPoint Presentation</vt:lpstr>
      <vt:lpstr>Je suis grande et blonde</vt:lpstr>
      <vt:lpstr>PowerPoint Presentation</vt:lpstr>
      <vt:lpstr>I. Starter</vt:lpstr>
      <vt:lpstr>À la fin de la leçon…</vt:lpstr>
      <vt:lpstr>À la fin de la leçon…</vt:lpstr>
      <vt:lpstr>Learning outcomes</vt:lpstr>
      <vt:lpstr>PowerPoint Presentation</vt:lpstr>
      <vt:lpstr>Learning review</vt:lpstr>
      <vt:lpstr>II. Compréhension de texte</vt:lpstr>
      <vt:lpstr>Compréhension de texte</vt:lpstr>
      <vt:lpstr>Compréhension finalisée</vt:lpstr>
      <vt:lpstr>script</vt:lpstr>
      <vt:lpstr>À la fin de la leçon…</vt:lpstr>
      <vt:lpstr>PowerPoint Presentation</vt:lpstr>
      <vt:lpstr>III. Vocabulaire : LA description physique</vt:lpstr>
      <vt:lpstr>PowerPoint Presentation</vt:lpstr>
      <vt:lpstr>La description physique</vt:lpstr>
      <vt:lpstr>Pour décrire l’apparence physique :</vt:lpstr>
      <vt:lpstr>PowerPoint Presentation</vt:lpstr>
      <vt:lpstr>Online activity</vt:lpstr>
      <vt:lpstr>PowerPoint Presentation</vt:lpstr>
      <vt:lpstr>Learning review</vt:lpstr>
      <vt:lpstr>À la fin de la leçon…</vt:lpstr>
      <vt:lpstr>PowerPoint Presentation</vt:lpstr>
      <vt:lpstr>IV. Grammaire :  L’accord féminin des adjectifs</vt:lpstr>
      <vt:lpstr>PowerPoint Presentation</vt:lpstr>
      <vt:lpstr>LE 1 p.46</vt:lpstr>
      <vt:lpstr>PowerPoint Presentation</vt:lpstr>
      <vt:lpstr>Qui est-ce ? (Questions fermées)</vt:lpstr>
      <vt:lpstr>Imagine le physique du chanteur</vt:lpstr>
      <vt:lpstr>Online activity</vt:lpstr>
      <vt:lpstr>PowerPoint Presentation</vt:lpstr>
      <vt:lpstr>Learning review</vt:lpstr>
      <vt:lpstr>À la fin de la leçon…</vt:lpstr>
      <vt:lpstr>PowerPoint Presentation</vt:lpstr>
      <vt:lpstr>V. Grammaire : LE VERBE avoir</vt:lpstr>
      <vt:lpstr>Le verbe avoir</vt:lpstr>
      <vt:lpstr>LE 12 p.47</vt:lpstr>
      <vt:lpstr>Ex le 2 p.46</vt:lpstr>
      <vt:lpstr>Exercice LE 4 p.46</vt:lpstr>
      <vt:lpstr>Online activity</vt:lpstr>
      <vt:lpstr>PowerPoint Presentation</vt:lpstr>
      <vt:lpstr>Learning review</vt:lpstr>
      <vt:lpstr>VI. Phonétique</vt:lpstr>
      <vt:lpstr>Practice your pronunciation !</vt:lpstr>
      <vt:lpstr>VII. Production</vt:lpstr>
      <vt:lpstr>VII. Production</vt:lpstr>
      <vt:lpstr>Activités en ligne</vt:lpstr>
      <vt:lpstr>Activités en ligne</vt:lpstr>
      <vt:lpstr>How well have you performed with the Learning Objectives?</vt:lpstr>
      <vt:lpstr>Learning review</vt:lpstr>
      <vt:lpstr>Plenary and self reflection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 suis grande et blonde</dc:title>
  <dc:creator>Chan, Makara Valery Ouk</dc:creator>
  <cp:lastModifiedBy>Chan, Makara Valery Ouk</cp:lastModifiedBy>
  <cp:revision>22</cp:revision>
  <cp:lastPrinted>2023-02-16T00:58:21Z</cp:lastPrinted>
  <dcterms:created xsi:type="dcterms:W3CDTF">2022-12-06T06:08:48Z</dcterms:created>
  <dcterms:modified xsi:type="dcterms:W3CDTF">2024-01-13T10:07:16Z</dcterms:modified>
</cp:coreProperties>
</file>