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5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6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7.xml" ContentType="application/vnd.openxmlformats-officedocument.presentationml.notesSlide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48" r:id="rId2"/>
    <p:sldMasterId id="2147483675" r:id="rId3"/>
    <p:sldMasterId id="2147483717" r:id="rId4"/>
  </p:sldMasterIdLst>
  <p:notesMasterIdLst>
    <p:notesMasterId r:id="rId52"/>
  </p:notesMasterIdLst>
  <p:sldIdLst>
    <p:sldId id="310" r:id="rId5"/>
    <p:sldId id="256" r:id="rId6"/>
    <p:sldId id="387" r:id="rId7"/>
    <p:sldId id="281" r:id="rId8"/>
    <p:sldId id="1507" r:id="rId9"/>
    <p:sldId id="276" r:id="rId10"/>
    <p:sldId id="1508" r:id="rId11"/>
    <p:sldId id="277" r:id="rId12"/>
    <p:sldId id="1765" r:id="rId13"/>
    <p:sldId id="258" r:id="rId14"/>
    <p:sldId id="259" r:id="rId15"/>
    <p:sldId id="1766" r:id="rId16"/>
    <p:sldId id="1785" r:id="rId17"/>
    <p:sldId id="260" r:id="rId18"/>
    <p:sldId id="312" r:id="rId19"/>
    <p:sldId id="313" r:id="rId20"/>
    <p:sldId id="314" r:id="rId21"/>
    <p:sldId id="1779" r:id="rId22"/>
    <p:sldId id="1804" r:id="rId23"/>
    <p:sldId id="1780" r:id="rId24"/>
    <p:sldId id="1799" r:id="rId25"/>
    <p:sldId id="1800" r:id="rId26"/>
    <p:sldId id="1805" r:id="rId27"/>
    <p:sldId id="265" r:id="rId28"/>
    <p:sldId id="414" r:id="rId29"/>
    <p:sldId id="1796" r:id="rId30"/>
    <p:sldId id="1808" r:id="rId31"/>
    <p:sldId id="1798" r:id="rId32"/>
    <p:sldId id="1801" r:id="rId33"/>
    <p:sldId id="1807" r:id="rId34"/>
    <p:sldId id="261" r:id="rId35"/>
    <p:sldId id="267" r:id="rId36"/>
    <p:sldId id="266" r:id="rId37"/>
    <p:sldId id="268" r:id="rId38"/>
    <p:sldId id="311" r:id="rId39"/>
    <p:sldId id="269" r:id="rId40"/>
    <p:sldId id="1793" r:id="rId41"/>
    <p:sldId id="1809" r:id="rId42"/>
    <p:sldId id="1795" r:id="rId43"/>
    <p:sldId id="1803" r:id="rId44"/>
    <p:sldId id="279" r:id="rId45"/>
    <p:sldId id="271" r:id="rId46"/>
    <p:sldId id="1810" r:id="rId47"/>
    <p:sldId id="264" r:id="rId48"/>
    <p:sldId id="273" r:id="rId49"/>
    <p:sldId id="274" r:id="rId50"/>
    <p:sldId id="278" r:id="rId5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8" autoAdjust="0"/>
    <p:restoredTop sz="94660"/>
  </p:normalViewPr>
  <p:slideViewPr>
    <p:cSldViewPr snapToGrid="0">
      <p:cViewPr>
        <p:scale>
          <a:sx n="50" d="100"/>
          <a:sy n="50" d="100"/>
        </p:scale>
        <p:origin x="1587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7" Type="http://schemas.openxmlformats.org/officeDocument/2006/relationships/slide" Target="../slides/slide42.xml"/><Relationship Id="rId2" Type="http://schemas.openxmlformats.org/officeDocument/2006/relationships/slide" Target="../slides/slide10.xml"/><Relationship Id="rId1" Type="http://schemas.openxmlformats.org/officeDocument/2006/relationships/slide" Target="../slides/slide4.xml"/><Relationship Id="rId6" Type="http://schemas.openxmlformats.org/officeDocument/2006/relationships/slide" Target="../slides/slide40.xml"/><Relationship Id="rId5" Type="http://schemas.openxmlformats.org/officeDocument/2006/relationships/slide" Target="../slides/slide22.xml"/><Relationship Id="rId4" Type="http://schemas.openxmlformats.org/officeDocument/2006/relationships/slide" Target="../slides/slide30.xm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  <a:endParaRPr lang="fr-FR" sz="1800" b="1" noProof="0" dirty="0"/>
        </a:p>
        <a:p>
          <a:pPr rtl="0"/>
          <a:r>
            <a:rPr lang="fr-FR" sz="1600" b="0" noProof="0" dirty="0"/>
            <a:t>- Accord des </a:t>
          </a:r>
          <a:r>
            <a:rPr lang="fr-FR" sz="1400" b="0" noProof="0" dirty="0"/>
            <a:t>adjectifs de couleur</a:t>
          </a:r>
          <a:endParaRPr lang="fr-FR" sz="16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1600" b="0" strike="sngStrike" noProof="0" dirty="0"/>
            <a:t>- La rentrée scolaire</a:t>
          </a:r>
          <a:br>
            <a:rPr lang="fr-FR" sz="2000" b="1" strike="sngStrike" noProof="0" dirty="0"/>
          </a:br>
          <a:endParaRPr lang="fr-FR" sz="2000" b="1" strike="sngStrike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1400" b="0" noProof="0" dirty="0"/>
            <a:t>- Les vêtements</a:t>
          </a:r>
        </a:p>
        <a:p>
          <a:pPr rtl="0"/>
          <a:r>
            <a:rPr lang="fr-FR" sz="1400" b="0" noProof="0" dirty="0"/>
            <a:t>- Les couleurs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009" custLinFactY="61380" custLinFactNeighborX="-83" custLinFactNeighborY="1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  <a:endParaRPr lang="fr-FR" sz="1800" b="1" noProof="0" dirty="0"/>
        </a:p>
        <a:p>
          <a:pPr rtl="0"/>
          <a:r>
            <a:rPr lang="fr-FR" sz="1600" b="0" noProof="0" dirty="0"/>
            <a:t>- Accord des </a:t>
          </a:r>
          <a:r>
            <a:rPr lang="fr-FR" sz="1400" b="0" noProof="0" dirty="0"/>
            <a:t>adjectifs de couleur</a:t>
          </a:r>
          <a:endParaRPr lang="fr-FR" sz="16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1600" b="0" strike="sngStrike" noProof="0" dirty="0"/>
            <a:t>- La rentrée scolaire</a:t>
          </a:r>
          <a:br>
            <a:rPr lang="fr-FR" sz="2000" b="1" strike="sngStrike" noProof="0" dirty="0"/>
          </a:br>
          <a:endParaRPr lang="fr-FR" sz="2000" b="1" strike="sngStrike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1400" b="0" strike="sngStrike" noProof="0" dirty="0"/>
            <a:t>- Les vêtements</a:t>
          </a:r>
        </a:p>
        <a:p>
          <a:pPr rtl="0"/>
          <a:r>
            <a:rPr lang="fr-FR" sz="1400" b="0" noProof="0" dirty="0"/>
            <a:t>- Les couleurs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009" custLinFactY="61380" custLinFactNeighborX="-83" custLinFactNeighborY="1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br>
            <a:rPr lang="fr-FR" sz="2000" b="1" noProof="0" dirty="0">
              <a:solidFill>
                <a:schemeClr val="tx1"/>
              </a:solidFill>
            </a:rPr>
          </a:br>
          <a:endParaRPr lang="fr-FR" sz="20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214648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  <a:endParaRPr lang="fr-FR" sz="1800" b="1" noProof="0" dirty="0"/>
        </a:p>
        <a:p>
          <a:pPr rtl="0"/>
          <a:r>
            <a:rPr lang="fr-FR" sz="1600" b="0" noProof="0" dirty="0"/>
            <a:t>- Accord des </a:t>
          </a:r>
          <a:r>
            <a:rPr lang="fr-FR" sz="1400" b="0" noProof="0" dirty="0"/>
            <a:t>adjectifs de couleur</a:t>
          </a:r>
          <a:endParaRPr lang="fr-FR" sz="16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</a:p>
        <a:p>
          <a:pPr rtl="0"/>
          <a:r>
            <a:rPr lang="fr-FR" sz="1600" b="0" strike="sngStrike" noProof="0" dirty="0"/>
            <a:t>- La rentrée scolaire</a:t>
          </a:r>
          <a:br>
            <a:rPr lang="fr-FR" sz="2000" b="1" strike="sngStrike" noProof="0" dirty="0"/>
          </a:br>
          <a:endParaRPr lang="fr-FR" sz="2000" b="1" strike="sngStrike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</a:p>
        <a:p>
          <a:pPr rtl="0"/>
          <a:r>
            <a:rPr lang="fr-FR" sz="1400" b="0" strike="sngStrike" noProof="0" dirty="0"/>
            <a:t>- Les vêtements</a:t>
          </a:r>
        </a:p>
        <a:p>
          <a:pPr rtl="0"/>
          <a:r>
            <a:rPr lang="fr-FR" sz="1400" b="0" strike="sngStrike" noProof="0" dirty="0"/>
            <a:t>- Les couleurs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009" custLinFactY="61380" custLinFactNeighborX="-83" custLinFactNeighborY="1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CD3BEDFB-F0C2-481E-B122-6D921425AAE1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9FAACF2-35D9-4A6D-873D-23FFDCBCB5E9}">
      <dgm:prSet/>
      <dgm:spPr/>
      <dgm:t>
        <a:bodyPr/>
        <a:lstStyle/>
        <a:p>
          <a:r>
            <a:rPr lang="fr-FR"/>
            <a:t>J’adore / je déteste…</a:t>
          </a:r>
          <a:endParaRPr lang="en-US"/>
        </a:p>
      </dgm:t>
    </dgm:pt>
    <dgm:pt modelId="{753E95E2-9E64-4401-936D-F8177C27F28D}" type="parTrans" cxnId="{B72C07B8-8DF9-466C-BB8D-75E046149006}">
      <dgm:prSet/>
      <dgm:spPr/>
      <dgm:t>
        <a:bodyPr/>
        <a:lstStyle/>
        <a:p>
          <a:endParaRPr lang="en-US"/>
        </a:p>
      </dgm:t>
    </dgm:pt>
    <dgm:pt modelId="{F03D90B7-1D38-457B-9021-70DEF4D0058D}" type="sibTrans" cxnId="{B72C07B8-8DF9-466C-BB8D-75E046149006}">
      <dgm:prSet/>
      <dgm:spPr/>
      <dgm:t>
        <a:bodyPr/>
        <a:lstStyle/>
        <a:p>
          <a:endParaRPr lang="en-US"/>
        </a:p>
      </dgm:t>
    </dgm:pt>
    <dgm:pt modelId="{2AEAAAD2-B809-42D5-BF74-D8FE1C5CA59C}">
      <dgm:prSet/>
      <dgm:spPr/>
      <dgm:t>
        <a:bodyPr/>
        <a:lstStyle/>
        <a:p>
          <a:r>
            <a:rPr lang="fr-FR"/>
            <a:t>Le weekend, je porte …</a:t>
          </a:r>
          <a:endParaRPr lang="en-US"/>
        </a:p>
      </dgm:t>
    </dgm:pt>
    <dgm:pt modelId="{4B9E512F-6A5B-4549-B88D-6180F7500711}" type="parTrans" cxnId="{C262719C-61C7-4067-BF9C-54187E595A5B}">
      <dgm:prSet/>
      <dgm:spPr/>
      <dgm:t>
        <a:bodyPr/>
        <a:lstStyle/>
        <a:p>
          <a:endParaRPr lang="en-US"/>
        </a:p>
      </dgm:t>
    </dgm:pt>
    <dgm:pt modelId="{58A94A66-9E23-479F-9FDA-3513BCEC2059}" type="sibTrans" cxnId="{C262719C-61C7-4067-BF9C-54187E595A5B}">
      <dgm:prSet/>
      <dgm:spPr/>
      <dgm:t>
        <a:bodyPr/>
        <a:lstStyle/>
        <a:p>
          <a:endParaRPr lang="en-US"/>
        </a:p>
      </dgm:t>
    </dgm:pt>
    <dgm:pt modelId="{9C100D05-DBCA-4917-94EF-8509D38201CE}" type="pres">
      <dgm:prSet presAssocID="{CD3BEDFB-F0C2-481E-B122-6D921425AAE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35B5578-0AD5-4590-8F10-8DC9EC0A3B86}" type="pres">
      <dgm:prSet presAssocID="{B9FAACF2-35D9-4A6D-873D-23FFDCBCB5E9}" presName="hierRoot1" presStyleCnt="0"/>
      <dgm:spPr/>
    </dgm:pt>
    <dgm:pt modelId="{5D5EEC31-F663-45ED-9755-B0BF74430B33}" type="pres">
      <dgm:prSet presAssocID="{B9FAACF2-35D9-4A6D-873D-23FFDCBCB5E9}" presName="composite" presStyleCnt="0"/>
      <dgm:spPr/>
    </dgm:pt>
    <dgm:pt modelId="{84EF2E7E-F0DE-42DD-85CF-19ACA7A6CF82}" type="pres">
      <dgm:prSet presAssocID="{B9FAACF2-35D9-4A6D-873D-23FFDCBCB5E9}" presName="background" presStyleLbl="node0" presStyleIdx="0" presStyleCnt="2"/>
      <dgm:spPr/>
    </dgm:pt>
    <dgm:pt modelId="{2D970E70-F2F5-43A0-AC64-ADCF6076CE2A}" type="pres">
      <dgm:prSet presAssocID="{B9FAACF2-35D9-4A6D-873D-23FFDCBCB5E9}" presName="text" presStyleLbl="fgAcc0" presStyleIdx="0" presStyleCnt="2">
        <dgm:presLayoutVars>
          <dgm:chPref val="3"/>
        </dgm:presLayoutVars>
      </dgm:prSet>
      <dgm:spPr/>
    </dgm:pt>
    <dgm:pt modelId="{45E41B50-3F25-4EB0-8FEF-7EF29317465D}" type="pres">
      <dgm:prSet presAssocID="{B9FAACF2-35D9-4A6D-873D-23FFDCBCB5E9}" presName="hierChild2" presStyleCnt="0"/>
      <dgm:spPr/>
    </dgm:pt>
    <dgm:pt modelId="{96CF675D-6E9C-449A-B2D4-E5D9A7125C9E}" type="pres">
      <dgm:prSet presAssocID="{2AEAAAD2-B809-42D5-BF74-D8FE1C5CA59C}" presName="hierRoot1" presStyleCnt="0"/>
      <dgm:spPr/>
    </dgm:pt>
    <dgm:pt modelId="{F20B3708-7212-4FEE-B9F1-2EE5F48862B7}" type="pres">
      <dgm:prSet presAssocID="{2AEAAAD2-B809-42D5-BF74-D8FE1C5CA59C}" presName="composite" presStyleCnt="0"/>
      <dgm:spPr/>
    </dgm:pt>
    <dgm:pt modelId="{1D0CBC6F-F9C2-4394-B819-BB509D53AEDD}" type="pres">
      <dgm:prSet presAssocID="{2AEAAAD2-B809-42D5-BF74-D8FE1C5CA59C}" presName="background" presStyleLbl="node0" presStyleIdx="1" presStyleCnt="2"/>
      <dgm:spPr/>
    </dgm:pt>
    <dgm:pt modelId="{AB896CF1-9700-4D41-A73A-14F1E31D59F0}" type="pres">
      <dgm:prSet presAssocID="{2AEAAAD2-B809-42D5-BF74-D8FE1C5CA59C}" presName="text" presStyleLbl="fgAcc0" presStyleIdx="1" presStyleCnt="2">
        <dgm:presLayoutVars>
          <dgm:chPref val="3"/>
        </dgm:presLayoutVars>
      </dgm:prSet>
      <dgm:spPr/>
    </dgm:pt>
    <dgm:pt modelId="{817FDF6F-BE27-4FB8-B773-CF45736F6718}" type="pres">
      <dgm:prSet presAssocID="{2AEAAAD2-B809-42D5-BF74-D8FE1C5CA59C}" presName="hierChild2" presStyleCnt="0"/>
      <dgm:spPr/>
    </dgm:pt>
  </dgm:ptLst>
  <dgm:cxnLst>
    <dgm:cxn modelId="{FC92BD20-451D-4A61-A226-B6FAA36B4FEA}" type="presOf" srcId="{2AEAAAD2-B809-42D5-BF74-D8FE1C5CA59C}" destId="{AB896CF1-9700-4D41-A73A-14F1E31D59F0}" srcOrd="0" destOrd="0" presId="urn:microsoft.com/office/officeart/2005/8/layout/hierarchy1"/>
    <dgm:cxn modelId="{324CD766-5A8F-4CDD-844D-396A389B4CA3}" type="presOf" srcId="{CD3BEDFB-F0C2-481E-B122-6D921425AAE1}" destId="{9C100D05-DBCA-4917-94EF-8509D38201CE}" srcOrd="0" destOrd="0" presId="urn:microsoft.com/office/officeart/2005/8/layout/hierarchy1"/>
    <dgm:cxn modelId="{C262719C-61C7-4067-BF9C-54187E595A5B}" srcId="{CD3BEDFB-F0C2-481E-B122-6D921425AAE1}" destId="{2AEAAAD2-B809-42D5-BF74-D8FE1C5CA59C}" srcOrd="1" destOrd="0" parTransId="{4B9E512F-6A5B-4549-B88D-6180F7500711}" sibTransId="{58A94A66-9E23-479F-9FDA-3513BCEC2059}"/>
    <dgm:cxn modelId="{B72C07B8-8DF9-466C-BB8D-75E046149006}" srcId="{CD3BEDFB-F0C2-481E-B122-6D921425AAE1}" destId="{B9FAACF2-35D9-4A6D-873D-23FFDCBCB5E9}" srcOrd="0" destOrd="0" parTransId="{753E95E2-9E64-4401-936D-F8177C27F28D}" sibTransId="{F03D90B7-1D38-457B-9021-70DEF4D0058D}"/>
    <dgm:cxn modelId="{0B2D84E5-1722-41C4-9132-92A086785686}" type="presOf" srcId="{B9FAACF2-35D9-4A6D-873D-23FFDCBCB5E9}" destId="{2D970E70-F2F5-43A0-AC64-ADCF6076CE2A}" srcOrd="0" destOrd="0" presId="urn:microsoft.com/office/officeart/2005/8/layout/hierarchy1"/>
    <dgm:cxn modelId="{FE5E7BB2-FF76-4A1B-BA0B-997AFB3C6165}" type="presParOf" srcId="{9C100D05-DBCA-4917-94EF-8509D38201CE}" destId="{935B5578-0AD5-4590-8F10-8DC9EC0A3B86}" srcOrd="0" destOrd="0" presId="urn:microsoft.com/office/officeart/2005/8/layout/hierarchy1"/>
    <dgm:cxn modelId="{34FED093-1635-4C44-BF7E-892C8E6E8F5E}" type="presParOf" srcId="{935B5578-0AD5-4590-8F10-8DC9EC0A3B86}" destId="{5D5EEC31-F663-45ED-9755-B0BF74430B33}" srcOrd="0" destOrd="0" presId="urn:microsoft.com/office/officeart/2005/8/layout/hierarchy1"/>
    <dgm:cxn modelId="{4A27206F-8C8B-436C-A807-3D7C075F9276}" type="presParOf" srcId="{5D5EEC31-F663-45ED-9755-B0BF74430B33}" destId="{84EF2E7E-F0DE-42DD-85CF-19ACA7A6CF82}" srcOrd="0" destOrd="0" presId="urn:microsoft.com/office/officeart/2005/8/layout/hierarchy1"/>
    <dgm:cxn modelId="{8FA6838A-7289-4F71-A882-88E58740A7DA}" type="presParOf" srcId="{5D5EEC31-F663-45ED-9755-B0BF74430B33}" destId="{2D970E70-F2F5-43A0-AC64-ADCF6076CE2A}" srcOrd="1" destOrd="0" presId="urn:microsoft.com/office/officeart/2005/8/layout/hierarchy1"/>
    <dgm:cxn modelId="{3EE56B05-5F1B-4277-A89B-C3D9DBC9E388}" type="presParOf" srcId="{935B5578-0AD5-4590-8F10-8DC9EC0A3B86}" destId="{45E41B50-3F25-4EB0-8FEF-7EF29317465D}" srcOrd="1" destOrd="0" presId="urn:microsoft.com/office/officeart/2005/8/layout/hierarchy1"/>
    <dgm:cxn modelId="{B97978C1-13A0-45F2-8359-942E2F584A5D}" type="presParOf" srcId="{9C100D05-DBCA-4917-94EF-8509D38201CE}" destId="{96CF675D-6E9C-449A-B2D4-E5D9A7125C9E}" srcOrd="1" destOrd="0" presId="urn:microsoft.com/office/officeart/2005/8/layout/hierarchy1"/>
    <dgm:cxn modelId="{D390C107-0E02-432E-B046-65E54A0335E1}" type="presParOf" srcId="{96CF675D-6E9C-449A-B2D4-E5D9A7125C9E}" destId="{F20B3708-7212-4FEE-B9F1-2EE5F48862B7}" srcOrd="0" destOrd="0" presId="urn:microsoft.com/office/officeart/2005/8/layout/hierarchy1"/>
    <dgm:cxn modelId="{81BF423B-AE7C-4795-A484-B931E7C757B4}" type="presParOf" srcId="{F20B3708-7212-4FEE-B9F1-2EE5F48862B7}" destId="{1D0CBC6F-F9C2-4394-B819-BB509D53AEDD}" srcOrd="0" destOrd="0" presId="urn:microsoft.com/office/officeart/2005/8/layout/hierarchy1"/>
    <dgm:cxn modelId="{CAA98907-218D-4EFF-844A-8DC54EC8092D}" type="presParOf" srcId="{F20B3708-7212-4FEE-B9F1-2EE5F48862B7}" destId="{AB896CF1-9700-4D41-A73A-14F1E31D59F0}" srcOrd="1" destOrd="0" presId="urn:microsoft.com/office/officeart/2005/8/layout/hierarchy1"/>
    <dgm:cxn modelId="{25580DF8-D030-443F-BE99-1B657B0BA39B}" type="presParOf" srcId="{96CF675D-6E9C-449A-B2D4-E5D9A7125C9E}" destId="{817FDF6F-BE27-4FB8-B773-CF45736F671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colors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clothes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what</a:t>
          </a:r>
          <a:r>
            <a:rPr lang="fr-FR" dirty="0"/>
            <a:t> sport </a:t>
          </a:r>
          <a:r>
            <a:rPr lang="fr-FR" dirty="0" err="1"/>
            <a:t>they</a:t>
          </a:r>
          <a:r>
            <a:rPr lang="fr-FR" dirty="0"/>
            <a:t> practice </a:t>
          </a:r>
          <a:r>
            <a:rPr lang="fr-FR" dirty="0" err="1"/>
            <a:t>with</a:t>
          </a:r>
          <a:r>
            <a:rPr lang="fr-FR" dirty="0"/>
            <a:t> </a:t>
          </a:r>
          <a:r>
            <a:rPr lang="fr-FR" dirty="0" err="1"/>
            <a:t>such</a:t>
          </a:r>
          <a:r>
            <a:rPr lang="fr-FR" dirty="0"/>
            <a:t> </a:t>
          </a:r>
          <a:r>
            <a:rPr lang="fr-FR" dirty="0" err="1"/>
            <a:t>clothes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800" b="1" noProof="0" dirty="0"/>
            <a:t>Grammaire</a:t>
          </a:r>
          <a:endParaRPr lang="fr-FR" sz="2400" b="1" noProof="0" dirty="0"/>
        </a:p>
        <a:p>
          <a:pPr rtl="0"/>
          <a:r>
            <a:rPr lang="fr-FR" sz="2000" b="0" noProof="0" dirty="0"/>
            <a:t>- Accord des </a:t>
          </a:r>
          <a:r>
            <a:rPr lang="fr-FR" sz="1800" b="0" noProof="0" dirty="0"/>
            <a:t>adjectifs de couleur</a:t>
          </a:r>
          <a:endParaRPr lang="fr-FR" sz="20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800" b="1" noProof="0" dirty="0"/>
            <a:t>Culture</a:t>
          </a:r>
        </a:p>
        <a:p>
          <a:pPr rtl="0"/>
          <a:r>
            <a:rPr lang="fr-FR" sz="2000" b="0" noProof="0" dirty="0"/>
            <a:t>- La rentrée scolaire</a:t>
          </a:r>
          <a:br>
            <a:rPr lang="fr-FR" sz="2800" b="1" noProof="0" dirty="0"/>
          </a:br>
          <a:endParaRPr lang="fr-FR" sz="28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800" b="1" noProof="0" dirty="0"/>
            <a:t>Vocabulaire</a:t>
          </a:r>
        </a:p>
        <a:p>
          <a:pPr rtl="0"/>
          <a:r>
            <a:rPr lang="fr-FR" sz="1800" b="0" noProof="0" dirty="0"/>
            <a:t>- Les vêtements</a:t>
          </a:r>
        </a:p>
        <a:p>
          <a:pPr rtl="0"/>
          <a:r>
            <a:rPr lang="fr-FR" sz="1800" b="0" noProof="0" dirty="0"/>
            <a:t>- Les couleurs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009" custLinFactY="61380" custLinFactNeighborX="-83" custLinFactNeighborY="1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 custLinFactNeighborX="-701" custLinFactNeighborY="-560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colors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clothes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what</a:t>
          </a:r>
          <a:r>
            <a:rPr lang="fr-FR" dirty="0"/>
            <a:t> sport </a:t>
          </a:r>
          <a:r>
            <a:rPr lang="fr-FR" dirty="0" err="1"/>
            <a:t>they</a:t>
          </a:r>
          <a:r>
            <a:rPr lang="fr-FR" dirty="0"/>
            <a:t> practice </a:t>
          </a:r>
          <a:r>
            <a:rPr lang="fr-FR" dirty="0" err="1"/>
            <a:t>with</a:t>
          </a:r>
          <a:r>
            <a:rPr lang="fr-FR" dirty="0"/>
            <a:t> </a:t>
          </a:r>
          <a:r>
            <a:rPr lang="fr-FR" dirty="0" err="1"/>
            <a:t>such</a:t>
          </a:r>
          <a:r>
            <a:rPr lang="fr-FR" dirty="0"/>
            <a:t> </a:t>
          </a:r>
          <a:r>
            <a:rPr lang="fr-FR" dirty="0" err="1"/>
            <a:t>clothes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Gr: accord adj couleurs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B627706-A1D5-46D9-9286-D00FDFAFD60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: couleurs &amp; matières</a:t>
          </a:r>
          <a:endParaRPr lang="fr-FR" sz="1400" dirty="0"/>
        </a:p>
      </dgm:t>
    </dgm:pt>
    <dgm:pt modelId="{D26F2306-4319-466F-9A41-143A9A4F1D39}" type="parTrans" cxnId="{5A1AC0AC-4648-4D5B-AEFD-CD3A612FB646}">
      <dgm:prSet/>
      <dgm:spPr/>
      <dgm:t>
        <a:bodyPr/>
        <a:lstStyle/>
        <a:p>
          <a:endParaRPr lang="fr-FR" sz="1400"/>
        </a:p>
      </dgm:t>
    </dgm:pt>
    <dgm:pt modelId="{92C7BC6E-9296-4B8C-8C08-5F4BEFF0D5D2}" type="sibTrans" cxnId="{5A1AC0AC-4648-4D5B-AEFD-CD3A612FB646}">
      <dgm:prSet/>
      <dgm:spPr/>
      <dgm:t>
        <a:bodyPr/>
        <a:lstStyle/>
        <a:p>
          <a:endParaRPr lang="fr-FR" sz="1400"/>
        </a:p>
      </dgm:t>
    </dgm:pt>
    <dgm:pt modelId="{E08E9C74-60E6-4BF9-B394-42C95DD21BE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F1AA92BD-1EB2-4423-B861-A7596B356ADE}" type="parTrans" cxnId="{D580074F-39A1-4B1F-B41C-6BFC28A4F82C}">
      <dgm:prSet/>
      <dgm:spPr/>
      <dgm:t>
        <a:bodyPr/>
        <a:lstStyle/>
        <a:p>
          <a:endParaRPr lang="fr-FR" sz="1400"/>
        </a:p>
      </dgm:t>
    </dgm:pt>
    <dgm:pt modelId="{A6BCC117-2CB6-4AA8-A91D-24DFB84431DD}" type="sibTrans" cxnId="{D580074F-39A1-4B1F-B41C-6BFC28A4F82C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0BF32CFA-15F8-41C4-A152-C55FC3476C2D}" type="pres">
      <dgm:prSet presAssocID="{85EC93E8-032B-44C3-96BD-D8FC2CDF2A04}" presName="parTxOnly" presStyleLbl="node1" presStyleIdx="2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A0B647AE-39F0-4163-BB6C-CF4E569A17CD}" type="pres">
      <dgm:prSet presAssocID="{BB627706-A1D5-46D9-9286-D00FDFAFD603}" presName="parTxOnly" presStyleLbl="node1" presStyleIdx="3" presStyleCnt="7">
        <dgm:presLayoutVars>
          <dgm:bulletEnabled val="1"/>
        </dgm:presLayoutVars>
      </dgm:prSet>
      <dgm:spPr/>
    </dgm:pt>
    <dgm:pt modelId="{4F7C8DE2-FD32-4B39-BCCE-DD06D4A87579}" type="pres">
      <dgm:prSet presAssocID="{92C7BC6E-9296-4B8C-8C08-5F4BEFF0D5D2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B0D4CE57-56FE-4880-A2FF-C4FE6CCED46A}" type="pres">
      <dgm:prSet presAssocID="{E08E9C74-60E6-4BF9-B394-42C95DD21BEF}" presName="parTxOnly" presStyleLbl="node1" presStyleIdx="5" presStyleCnt="7">
        <dgm:presLayoutVars>
          <dgm:bulletEnabled val="1"/>
        </dgm:presLayoutVars>
      </dgm:prSet>
      <dgm:spPr/>
    </dgm:pt>
    <dgm:pt modelId="{2FF8F7F9-B10E-4BC6-96EF-B2DE8310E88F}" type="pres">
      <dgm:prSet presAssocID="{A6BCC117-2CB6-4AA8-A91D-24DFB84431DD}" presName="parSpace" presStyleCnt="0"/>
      <dgm:spPr/>
    </dgm:pt>
    <dgm:pt modelId="{40A0EA11-711A-49FF-8A6D-8DEFA25715A4}" type="pres">
      <dgm:prSet presAssocID="{B9CE34C0-251F-4EFF-95D0-71D70A677C0A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43E41203-5A6D-47D2-8A9F-BA99CBEFD390}" type="presOf" srcId="{BB627706-A1D5-46D9-9286-D00FDFAFD603}" destId="{A0B647AE-39F0-4163-BB6C-CF4E569A17CD}" srcOrd="0" destOrd="0" presId="urn:microsoft.com/office/officeart/2005/8/layout/hChevron3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D580074F-39A1-4B1F-B41C-6BFC28A4F82C}" srcId="{70A282F3-4515-4856-B2C0-86AA77246B51}" destId="{E08E9C74-60E6-4BF9-B394-42C95DD21BEF}" srcOrd="5" destOrd="0" parTransId="{F1AA92BD-1EB2-4423-B861-A7596B356ADE}" sibTransId="{A6BCC117-2CB6-4AA8-A91D-24DFB84431DD}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B529378F-83AC-4557-94C9-72731E090173}" type="presOf" srcId="{E08E9C74-60E6-4BF9-B394-42C95DD21BEF}" destId="{B0D4CE57-56FE-4880-A2FF-C4FE6CCED46A}" srcOrd="0" destOrd="0" presId="urn:microsoft.com/office/officeart/2005/8/layout/hChevron3"/>
    <dgm:cxn modelId="{C42E99A4-D87A-46AE-98EC-81313A89CB23}" srcId="{70A282F3-4515-4856-B2C0-86AA77246B51}" destId="{B9CE34C0-251F-4EFF-95D0-71D70A677C0A}" srcOrd="6" destOrd="0" parTransId="{76144CFC-75A3-4A0F-B2E8-739A7D919699}" sibTransId="{822372E8-680C-49B4-8BAD-3A7A99A54D10}"/>
    <dgm:cxn modelId="{5A1AC0AC-4648-4D5B-AEFD-CD3A612FB646}" srcId="{70A282F3-4515-4856-B2C0-86AA77246B51}" destId="{BB627706-A1D5-46D9-9286-D00FDFAFD603}" srcOrd="3" destOrd="0" parTransId="{D26F2306-4319-466F-9A41-143A9A4F1D39}" sibTransId="{92C7BC6E-9296-4B8C-8C08-5F4BEFF0D5D2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1BF74EB8-0E56-4A9C-BBFC-5CAEAEA1ACAD}" type="presOf" srcId="{B9CE34C0-251F-4EFF-95D0-71D70A677C0A}" destId="{40A0EA11-711A-49FF-8A6D-8DEFA25715A4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374A34CC-D03A-459F-A6F8-049A44D40786}" type="presParOf" srcId="{776A1F8C-5C31-4691-9C2B-A7F8DF456F32}" destId="{0BF32CFA-15F8-41C4-A152-C55FC3476C2D}" srcOrd="4" destOrd="0" presId="urn:microsoft.com/office/officeart/2005/8/layout/hChevron3"/>
    <dgm:cxn modelId="{DE530FCB-4F69-48A6-A714-DF58EE3360F5}" type="presParOf" srcId="{776A1F8C-5C31-4691-9C2B-A7F8DF456F32}" destId="{87533265-7F58-4D0B-B4BE-D4B7FD5198CE}" srcOrd="5" destOrd="0" presId="urn:microsoft.com/office/officeart/2005/8/layout/hChevron3"/>
    <dgm:cxn modelId="{5684AFB1-F7FF-4A1E-8BDC-42467B00F7F8}" type="presParOf" srcId="{776A1F8C-5C31-4691-9C2B-A7F8DF456F32}" destId="{A0B647AE-39F0-4163-BB6C-CF4E569A17CD}" srcOrd="6" destOrd="0" presId="urn:microsoft.com/office/officeart/2005/8/layout/hChevron3"/>
    <dgm:cxn modelId="{912430F2-F60C-456F-A20E-212EEECD2624}" type="presParOf" srcId="{776A1F8C-5C31-4691-9C2B-A7F8DF456F32}" destId="{4F7C8DE2-FD32-4B39-BCCE-DD06D4A87579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7B5A1294-3025-40EC-AEDC-E05FD075CD76}" type="presParOf" srcId="{776A1F8C-5C31-4691-9C2B-A7F8DF456F32}" destId="{B0D4CE57-56FE-4880-A2FF-C4FE6CCED46A}" srcOrd="10" destOrd="0" presId="urn:microsoft.com/office/officeart/2005/8/layout/hChevron3"/>
    <dgm:cxn modelId="{69D5A2FE-3CA1-4A1B-806F-75B5C70FCEC7}" type="presParOf" srcId="{776A1F8C-5C31-4691-9C2B-A7F8DF456F32}" destId="{2FF8F7F9-B10E-4BC6-96EF-B2DE8310E88F}" srcOrd="11" destOrd="0" presId="urn:microsoft.com/office/officeart/2005/8/layout/hChevron3"/>
    <dgm:cxn modelId="{0F83165D-2BBF-4464-BC4D-EE8AC9367ED8}" type="presParOf" srcId="{776A1F8C-5C31-4691-9C2B-A7F8DF456F32}" destId="{40A0EA11-711A-49FF-8A6D-8DEFA25715A4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algn="l"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La rentrée vestimentaire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algn="l"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Recherche des phrases clés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algn="l" rtl="0"/>
          <a:r>
            <a:rPr lang="fr-FR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algn="l"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L’accord des adjectifs de couleur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Les vêtements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algn="l"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Les couleurs et les matières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algn="l"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algn="l"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Présenter un vêtement original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12659E2-0777-4415-B836-267799EFDD51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D1F883E8-BF0B-4A50-BB9C-6E104723294A}" type="pres">
      <dgm:prSet presAssocID="{082E8A29-955A-4C7C-A174-3E9DCD4DC89B}" presName="linNode" presStyleCnt="0"/>
      <dgm:spPr/>
    </dgm:pt>
    <dgm:pt modelId="{03B7D234-AEAC-4CFE-A3AE-4623FC2A9426}" type="pres">
      <dgm:prSet presAssocID="{082E8A29-955A-4C7C-A174-3E9DCD4DC89B}" presName="parentShp" presStyleLbl="node1" presStyleIdx="0" presStyleCnt="7">
        <dgm:presLayoutVars>
          <dgm:bulletEnabled val="1"/>
        </dgm:presLayoutVars>
      </dgm:prSet>
      <dgm:spPr/>
    </dgm:pt>
    <dgm:pt modelId="{06B212AB-8BFE-4483-8092-699DDD3C9E74}" type="pres">
      <dgm:prSet presAssocID="{082E8A29-955A-4C7C-A174-3E9DCD4DC89B}" presName="childShp" presStyleLbl="bgAccFollowNode1" presStyleIdx="0" presStyleCnt="7">
        <dgm:presLayoutVars>
          <dgm:bulletEnabled val="1"/>
        </dgm:presLayoutVars>
      </dgm:prSet>
      <dgm:spPr/>
    </dgm:pt>
    <dgm:pt modelId="{AA937D61-4F24-48A5-ABED-6E39D8713A0A}" type="pres">
      <dgm:prSet presAssocID="{C2176686-D23E-48EB-9D1B-1A1B46236638}" presName="spacing" presStyleCnt="0"/>
      <dgm:spPr/>
    </dgm:pt>
    <dgm:pt modelId="{98AA463D-0C60-45E7-B8E8-F9BE0E1F0A04}" type="pres">
      <dgm:prSet presAssocID="{B6E26FFC-9977-4BBC-BEC7-3D6B63754E52}" presName="linNode" presStyleCnt="0"/>
      <dgm:spPr/>
    </dgm:pt>
    <dgm:pt modelId="{1C737EC7-B8E7-4630-9E7F-C1FF1997E71A}" type="pres">
      <dgm:prSet presAssocID="{B6E26FFC-9977-4BBC-BEC7-3D6B63754E52}" presName="parentShp" presStyleLbl="node1" presStyleIdx="1" presStyleCnt="7">
        <dgm:presLayoutVars>
          <dgm:bulletEnabled val="1"/>
        </dgm:presLayoutVars>
      </dgm:prSet>
      <dgm:spPr/>
    </dgm:pt>
    <dgm:pt modelId="{19BF5166-9C1D-4359-A80F-CEC8DC78234A}" type="pres">
      <dgm:prSet presAssocID="{B6E26FFC-9977-4BBC-BEC7-3D6B63754E52}" presName="childShp" presStyleLbl="bgAccFollowNode1" presStyleIdx="1" presStyleCnt="7">
        <dgm:presLayoutVars>
          <dgm:bulletEnabled val="1"/>
        </dgm:presLayoutVars>
      </dgm:prSet>
      <dgm:spPr/>
    </dgm:pt>
    <dgm:pt modelId="{B2CF9B11-41E1-408E-A016-487E5B91CB4A}" type="pres">
      <dgm:prSet presAssocID="{48634C00-2335-4923-9072-EB7482323D9C}" presName="spacing" presStyleCnt="0"/>
      <dgm:spPr/>
    </dgm:pt>
    <dgm:pt modelId="{8B576872-7713-4A34-851D-F0057F138022}" type="pres">
      <dgm:prSet presAssocID="{6D0E5D9F-7263-4526-A227-51301233F549}" presName="linNode" presStyleCnt="0"/>
      <dgm:spPr/>
    </dgm:pt>
    <dgm:pt modelId="{F9A2753F-7972-4925-AC80-F25B2438D2DF}" type="pres">
      <dgm:prSet presAssocID="{6D0E5D9F-7263-4526-A227-51301233F549}" presName="parentShp" presStyleLbl="node1" presStyleIdx="2" presStyleCnt="7">
        <dgm:presLayoutVars>
          <dgm:bulletEnabled val="1"/>
        </dgm:presLayoutVars>
      </dgm:prSet>
      <dgm:spPr/>
    </dgm:pt>
    <dgm:pt modelId="{DF5D81DE-FAED-442C-B82E-15E2253FC8A3}" type="pres">
      <dgm:prSet presAssocID="{6D0E5D9F-7263-4526-A227-51301233F549}" presName="childShp" presStyleLbl="bgAccFollowNode1" presStyleIdx="2" presStyleCnt="7">
        <dgm:presLayoutVars>
          <dgm:bulletEnabled val="1"/>
        </dgm:presLayoutVars>
      </dgm:prSet>
      <dgm:spPr/>
    </dgm:pt>
    <dgm:pt modelId="{63C15FD8-3308-4CDC-A28D-725D49EA7EBA}" type="pres">
      <dgm:prSet presAssocID="{DE289E29-1989-4D8E-8AA6-F030105B3F13}" presName="spacing" presStyleCnt="0"/>
      <dgm:spPr/>
    </dgm:pt>
    <dgm:pt modelId="{2DF1EB0E-7E65-4505-8B4E-C6B580E1A37F}" type="pres">
      <dgm:prSet presAssocID="{E5E95E82-EF79-43CA-AA86-43B0E1CBCD3F}" presName="linNode" presStyleCnt="0"/>
      <dgm:spPr/>
    </dgm:pt>
    <dgm:pt modelId="{6DEB9CC3-94D1-4360-BF3A-82F35C5BF7AC}" type="pres">
      <dgm:prSet presAssocID="{E5E95E82-EF79-43CA-AA86-43B0E1CBCD3F}" presName="parentShp" presStyleLbl="node1" presStyleIdx="3" presStyleCnt="7">
        <dgm:presLayoutVars>
          <dgm:bulletEnabled val="1"/>
        </dgm:presLayoutVars>
      </dgm:prSet>
      <dgm:spPr/>
    </dgm:pt>
    <dgm:pt modelId="{3FF060AF-A158-4266-84A5-1FFFED85AD85}" type="pres">
      <dgm:prSet presAssocID="{E5E95E82-EF79-43CA-AA86-43B0E1CBCD3F}" presName="childShp" presStyleLbl="bgAccFollowNode1" presStyleIdx="3" presStyleCnt="7">
        <dgm:presLayoutVars>
          <dgm:bulletEnabled val="1"/>
        </dgm:presLayoutVars>
      </dgm:prSet>
      <dgm:spPr/>
    </dgm:pt>
    <dgm:pt modelId="{C77C82AC-EB88-4535-9A2B-45DFC52A04B2}" type="pres">
      <dgm:prSet presAssocID="{BF76010C-5523-4E13-B3E7-886DCE6AEBD4}" presName="spacing" presStyleCnt="0"/>
      <dgm:spPr/>
    </dgm:pt>
    <dgm:pt modelId="{A4F70AFA-8302-43B8-84BF-E43E72894D8C}" type="pres">
      <dgm:prSet presAssocID="{0556DF01-8241-46B9-A9A7-696B425311D4}" presName="linNode" presStyleCnt="0"/>
      <dgm:spPr/>
    </dgm:pt>
    <dgm:pt modelId="{F73C73F9-CF76-4A46-BC50-C5A6F3685DCD}" type="pres">
      <dgm:prSet presAssocID="{0556DF01-8241-46B9-A9A7-696B425311D4}" presName="parentShp" presStyleLbl="node1" presStyleIdx="4" presStyleCnt="7">
        <dgm:presLayoutVars>
          <dgm:bulletEnabled val="1"/>
        </dgm:presLayoutVars>
      </dgm:prSet>
      <dgm:spPr/>
    </dgm:pt>
    <dgm:pt modelId="{3063FFFC-5EE7-4163-9394-D07648387833}" type="pres">
      <dgm:prSet presAssocID="{0556DF01-8241-46B9-A9A7-696B425311D4}" presName="childShp" presStyleLbl="bgAccFollowNode1" presStyleIdx="4" presStyleCnt="7">
        <dgm:presLayoutVars>
          <dgm:bulletEnabled val="1"/>
        </dgm:presLayoutVars>
      </dgm:prSet>
      <dgm:spPr/>
    </dgm:pt>
    <dgm:pt modelId="{6CF92B85-87D6-41AC-AF28-5797B5ED1E39}" type="pres">
      <dgm:prSet presAssocID="{C4CA99FB-0935-42A7-A480-9B496516F239}" presName="spacing" presStyleCnt="0"/>
      <dgm:spPr/>
    </dgm:pt>
    <dgm:pt modelId="{22E887B6-54C8-40DF-B236-5C36924D68BD}" type="pres">
      <dgm:prSet presAssocID="{A789976D-D9F7-4CAE-A0FA-57AD5327459D}" presName="linNode" presStyleCnt="0"/>
      <dgm:spPr/>
    </dgm:pt>
    <dgm:pt modelId="{24156698-3549-4F9C-9F4B-13C481E3EFF6}" type="pres">
      <dgm:prSet presAssocID="{A789976D-D9F7-4CAE-A0FA-57AD5327459D}" presName="parentShp" presStyleLbl="node1" presStyleIdx="5" presStyleCnt="7">
        <dgm:presLayoutVars>
          <dgm:bulletEnabled val="1"/>
        </dgm:presLayoutVars>
      </dgm:prSet>
      <dgm:spPr/>
    </dgm:pt>
    <dgm:pt modelId="{8F95CF23-9DEA-4331-96DF-CCC15714318F}" type="pres">
      <dgm:prSet presAssocID="{A789976D-D9F7-4CAE-A0FA-57AD5327459D}" presName="childShp" presStyleLbl="bgAccFollowNode1" presStyleIdx="5" presStyleCnt="7">
        <dgm:presLayoutVars>
          <dgm:bulletEnabled val="1"/>
        </dgm:presLayoutVars>
      </dgm:prSet>
      <dgm:spPr/>
    </dgm:pt>
    <dgm:pt modelId="{24909558-B747-430B-A385-5929391C7E0D}" type="pres">
      <dgm:prSet presAssocID="{E7237B23-A10C-4270-820C-A37649007AE6}" presName="spacing" presStyleCnt="0"/>
      <dgm:spPr/>
    </dgm:pt>
    <dgm:pt modelId="{6EA2D63F-84D5-4D52-AD92-F2284BCFF24A}" type="pres">
      <dgm:prSet presAssocID="{EF2B91B6-6F0A-4365-9672-0E2C5B6A7701}" presName="linNode" presStyleCnt="0"/>
      <dgm:spPr/>
    </dgm:pt>
    <dgm:pt modelId="{5738462D-B3D3-42E6-B2A2-5EBE378B2DDB}" type="pres">
      <dgm:prSet presAssocID="{EF2B91B6-6F0A-4365-9672-0E2C5B6A7701}" presName="parentShp" presStyleLbl="node1" presStyleIdx="6" presStyleCnt="7">
        <dgm:presLayoutVars>
          <dgm:bulletEnabled val="1"/>
        </dgm:presLayoutVars>
      </dgm:prSet>
      <dgm:spPr/>
    </dgm:pt>
    <dgm:pt modelId="{C2D20856-257C-4FFD-98C4-F74A817CBC93}" type="pres">
      <dgm:prSet presAssocID="{EF2B91B6-6F0A-4365-9672-0E2C5B6A7701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93A79705-0682-4C11-B8A5-5138F3EBB6B1}" type="presOf" srcId="{C405AABF-5221-4BF2-84F2-80740C29EB11}" destId="{C2D20856-257C-4FFD-98C4-F74A817CBC93}" srcOrd="0" destOrd="0" presId="urn:microsoft.com/office/officeart/2005/8/layout/vList6"/>
    <dgm:cxn modelId="{2C4C1825-56C8-4FDA-8E27-4EF5EF033A91}" type="presOf" srcId="{EF2B91B6-6F0A-4365-9672-0E2C5B6A7701}" destId="{5738462D-B3D3-42E6-B2A2-5EBE378B2DDB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8FB0833E-0863-4DD1-9E1A-3BA2E113ED0B}" type="presOf" srcId="{37A7C994-CC74-44DD-8777-ED6736B35821}" destId="{3063FFFC-5EE7-4163-9394-D07648387833}" srcOrd="0" destOrd="0" presId="urn:microsoft.com/office/officeart/2005/8/layout/vList6"/>
    <dgm:cxn modelId="{BF56F05B-4C92-4CF6-A8BF-4AF547369752}" type="presOf" srcId="{30FF9F33-11F2-4729-A62E-AD56E0B488E1}" destId="{DF5D81DE-FAED-442C-B82E-15E2253FC8A3}" srcOrd="0" destOrd="0" presId="urn:microsoft.com/office/officeart/2005/8/layout/vList6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E4136344-B48F-40BA-9863-E37B2550627E}" type="presOf" srcId="{E5E95E82-EF79-43CA-AA86-43B0E1CBCD3F}" destId="{6DEB9CC3-94D1-4360-BF3A-82F35C5BF7AC}" srcOrd="0" destOrd="0" presId="urn:microsoft.com/office/officeart/2005/8/layout/v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8138A256-45EB-4AAD-8F2A-B8D5E992992D}" type="presOf" srcId="{A789976D-D9F7-4CAE-A0FA-57AD5327459D}" destId="{24156698-3549-4F9C-9F4B-13C481E3EFF6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FAD3C82-3A3D-4A30-97E5-8CC4B8A0A802}" type="presOf" srcId="{CBCC21F5-552F-4D39-812E-6FCD4A366F58}" destId="{19BF5166-9C1D-4359-A80F-CEC8DC78234A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E4C7F290-FFF6-40B1-963C-F83304AB82C1}" type="presOf" srcId="{B6E26FFC-9977-4BBC-BEC7-3D6B63754E52}" destId="{1C737EC7-B8E7-4630-9E7F-C1FF1997E71A}" srcOrd="0" destOrd="0" presId="urn:microsoft.com/office/officeart/2005/8/layout/vList6"/>
    <dgm:cxn modelId="{AF8176A4-A4D0-46DF-810F-FB10E106C778}" type="presOf" srcId="{BB4D7CBF-85AC-465D-A310-564A188D2236}" destId="{3FF060AF-A158-4266-84A5-1FFFED85AD85}" srcOrd="0" destOrd="0" presId="urn:microsoft.com/office/officeart/2005/8/layout/vList6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5FEF06AF-1F0B-4AA2-90BD-344134B3A35C}" type="presOf" srcId="{0556DF01-8241-46B9-A9A7-696B425311D4}" destId="{F73C73F9-CF76-4A46-BC50-C5A6F3685DCD}" srcOrd="0" destOrd="0" presId="urn:microsoft.com/office/officeart/2005/8/layout/vList6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F2A706D6-46AC-4747-8516-E5FCBDA44A3A}" type="presOf" srcId="{23A0DE4A-FE92-496E-B335-3433CEFB74E9}" destId="{06B212AB-8BFE-4483-8092-699DDD3C9E74}" srcOrd="0" destOrd="0" presId="urn:microsoft.com/office/officeart/2005/8/layout/vList6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691CF9E9-720E-42CB-9C1F-A103D9B533F2}" type="presOf" srcId="{CF9055CF-8DEB-4A02-949A-DE72B6AC5D37}" destId="{E12659E2-0777-4415-B836-267799EFDD51}" srcOrd="0" destOrd="0" presId="urn:microsoft.com/office/officeart/2005/8/layout/vList6"/>
    <dgm:cxn modelId="{0BDEC7EE-56D7-4142-84FC-26FBA6C90D53}" type="presOf" srcId="{6D0E5D9F-7263-4526-A227-51301233F549}" destId="{F9A2753F-7972-4925-AC80-F25B2438D2DF}" srcOrd="0" destOrd="0" presId="urn:microsoft.com/office/officeart/2005/8/layout/vList6"/>
    <dgm:cxn modelId="{07F5C6FA-CBB8-44A1-ADD3-18CB512273E4}" type="presOf" srcId="{082E8A29-955A-4C7C-A174-3E9DCD4DC89B}" destId="{03B7D234-AEAC-4CFE-A3AE-4623FC2A9426}" srcOrd="0" destOrd="0" presId="urn:microsoft.com/office/officeart/2005/8/layout/vList6"/>
    <dgm:cxn modelId="{77672486-54B6-4A2A-9572-2C5469813A87}" type="presParOf" srcId="{E12659E2-0777-4415-B836-267799EFDD51}" destId="{D1F883E8-BF0B-4A50-BB9C-6E104723294A}" srcOrd="0" destOrd="0" presId="urn:microsoft.com/office/officeart/2005/8/layout/vList6"/>
    <dgm:cxn modelId="{E73E7332-A3B5-4912-8EF3-B01E884D06D4}" type="presParOf" srcId="{D1F883E8-BF0B-4A50-BB9C-6E104723294A}" destId="{03B7D234-AEAC-4CFE-A3AE-4623FC2A9426}" srcOrd="0" destOrd="0" presId="urn:microsoft.com/office/officeart/2005/8/layout/vList6"/>
    <dgm:cxn modelId="{FAB4F76C-7A58-4169-9B0D-D5B5B9532ED5}" type="presParOf" srcId="{D1F883E8-BF0B-4A50-BB9C-6E104723294A}" destId="{06B212AB-8BFE-4483-8092-699DDD3C9E74}" srcOrd="1" destOrd="0" presId="urn:microsoft.com/office/officeart/2005/8/layout/vList6"/>
    <dgm:cxn modelId="{6DA2099B-7D38-4E7C-A315-483F3487927F}" type="presParOf" srcId="{E12659E2-0777-4415-B836-267799EFDD51}" destId="{AA937D61-4F24-48A5-ABED-6E39D8713A0A}" srcOrd="1" destOrd="0" presId="urn:microsoft.com/office/officeart/2005/8/layout/vList6"/>
    <dgm:cxn modelId="{4CC00BB5-F5AE-4E9A-A19B-8D8C23FA3470}" type="presParOf" srcId="{E12659E2-0777-4415-B836-267799EFDD51}" destId="{98AA463D-0C60-45E7-B8E8-F9BE0E1F0A04}" srcOrd="2" destOrd="0" presId="urn:microsoft.com/office/officeart/2005/8/layout/vList6"/>
    <dgm:cxn modelId="{BA438371-3F21-402C-B7A3-0B6088C3E939}" type="presParOf" srcId="{98AA463D-0C60-45E7-B8E8-F9BE0E1F0A04}" destId="{1C737EC7-B8E7-4630-9E7F-C1FF1997E71A}" srcOrd="0" destOrd="0" presId="urn:microsoft.com/office/officeart/2005/8/layout/vList6"/>
    <dgm:cxn modelId="{5B8D3D89-B3C1-447D-9709-2C95BE6B390B}" type="presParOf" srcId="{98AA463D-0C60-45E7-B8E8-F9BE0E1F0A04}" destId="{19BF5166-9C1D-4359-A80F-CEC8DC78234A}" srcOrd="1" destOrd="0" presId="urn:microsoft.com/office/officeart/2005/8/layout/vList6"/>
    <dgm:cxn modelId="{CC79BD29-134E-4487-BF20-005BD70A4ADE}" type="presParOf" srcId="{E12659E2-0777-4415-B836-267799EFDD51}" destId="{B2CF9B11-41E1-408E-A016-487E5B91CB4A}" srcOrd="3" destOrd="0" presId="urn:microsoft.com/office/officeart/2005/8/layout/vList6"/>
    <dgm:cxn modelId="{A70D18A0-9068-42FC-9CE1-516C16376D59}" type="presParOf" srcId="{E12659E2-0777-4415-B836-267799EFDD51}" destId="{8B576872-7713-4A34-851D-F0057F138022}" srcOrd="4" destOrd="0" presId="urn:microsoft.com/office/officeart/2005/8/layout/vList6"/>
    <dgm:cxn modelId="{65A6D58E-EC7A-493D-9AA1-4133C7599973}" type="presParOf" srcId="{8B576872-7713-4A34-851D-F0057F138022}" destId="{F9A2753F-7972-4925-AC80-F25B2438D2DF}" srcOrd="0" destOrd="0" presId="urn:microsoft.com/office/officeart/2005/8/layout/vList6"/>
    <dgm:cxn modelId="{C9C7970C-3063-4F15-B57B-A9866BD06301}" type="presParOf" srcId="{8B576872-7713-4A34-851D-F0057F138022}" destId="{DF5D81DE-FAED-442C-B82E-15E2253FC8A3}" srcOrd="1" destOrd="0" presId="urn:microsoft.com/office/officeart/2005/8/layout/vList6"/>
    <dgm:cxn modelId="{0457A4C9-2BFC-4D58-980F-744703DFF05C}" type="presParOf" srcId="{E12659E2-0777-4415-B836-267799EFDD51}" destId="{63C15FD8-3308-4CDC-A28D-725D49EA7EBA}" srcOrd="5" destOrd="0" presId="urn:microsoft.com/office/officeart/2005/8/layout/vList6"/>
    <dgm:cxn modelId="{CF87084D-3500-4283-A677-22F16C6DA38D}" type="presParOf" srcId="{E12659E2-0777-4415-B836-267799EFDD51}" destId="{2DF1EB0E-7E65-4505-8B4E-C6B580E1A37F}" srcOrd="6" destOrd="0" presId="urn:microsoft.com/office/officeart/2005/8/layout/vList6"/>
    <dgm:cxn modelId="{389A5AE7-515D-4714-B12C-CBC53A77B2CB}" type="presParOf" srcId="{2DF1EB0E-7E65-4505-8B4E-C6B580E1A37F}" destId="{6DEB9CC3-94D1-4360-BF3A-82F35C5BF7AC}" srcOrd="0" destOrd="0" presId="urn:microsoft.com/office/officeart/2005/8/layout/vList6"/>
    <dgm:cxn modelId="{56499118-2E57-42A5-87EF-069B15884C45}" type="presParOf" srcId="{2DF1EB0E-7E65-4505-8B4E-C6B580E1A37F}" destId="{3FF060AF-A158-4266-84A5-1FFFED85AD85}" srcOrd="1" destOrd="0" presId="urn:microsoft.com/office/officeart/2005/8/layout/vList6"/>
    <dgm:cxn modelId="{2CC2D47A-102B-4ABD-93F6-7820DF992DFC}" type="presParOf" srcId="{E12659E2-0777-4415-B836-267799EFDD51}" destId="{C77C82AC-EB88-4535-9A2B-45DFC52A04B2}" srcOrd="7" destOrd="0" presId="urn:microsoft.com/office/officeart/2005/8/layout/vList6"/>
    <dgm:cxn modelId="{C02B33FF-C9A6-4638-AF37-8CD738F352D4}" type="presParOf" srcId="{E12659E2-0777-4415-B836-267799EFDD51}" destId="{A4F70AFA-8302-43B8-84BF-E43E72894D8C}" srcOrd="8" destOrd="0" presId="urn:microsoft.com/office/officeart/2005/8/layout/vList6"/>
    <dgm:cxn modelId="{9DC8F34E-F1C9-4EDF-934F-C161E17336CA}" type="presParOf" srcId="{A4F70AFA-8302-43B8-84BF-E43E72894D8C}" destId="{F73C73F9-CF76-4A46-BC50-C5A6F3685DCD}" srcOrd="0" destOrd="0" presId="urn:microsoft.com/office/officeart/2005/8/layout/vList6"/>
    <dgm:cxn modelId="{F4BF592B-7C06-4147-951B-2D2534F27CDC}" type="presParOf" srcId="{A4F70AFA-8302-43B8-84BF-E43E72894D8C}" destId="{3063FFFC-5EE7-4163-9394-D07648387833}" srcOrd="1" destOrd="0" presId="urn:microsoft.com/office/officeart/2005/8/layout/vList6"/>
    <dgm:cxn modelId="{2894574C-EFFA-4A65-A36D-611D820752F7}" type="presParOf" srcId="{E12659E2-0777-4415-B836-267799EFDD51}" destId="{6CF92B85-87D6-41AC-AF28-5797B5ED1E39}" srcOrd="9" destOrd="0" presId="urn:microsoft.com/office/officeart/2005/8/layout/vList6"/>
    <dgm:cxn modelId="{EBC1123C-649B-434F-930D-04964F631987}" type="presParOf" srcId="{E12659E2-0777-4415-B836-267799EFDD51}" destId="{22E887B6-54C8-40DF-B236-5C36924D68BD}" srcOrd="10" destOrd="0" presId="urn:microsoft.com/office/officeart/2005/8/layout/vList6"/>
    <dgm:cxn modelId="{AB16F641-7AFA-4771-92B9-63A55A0A6A31}" type="presParOf" srcId="{22E887B6-54C8-40DF-B236-5C36924D68BD}" destId="{24156698-3549-4F9C-9F4B-13C481E3EFF6}" srcOrd="0" destOrd="0" presId="urn:microsoft.com/office/officeart/2005/8/layout/vList6"/>
    <dgm:cxn modelId="{4F78A1C5-0852-4C06-9E56-B9CF40C39F5D}" type="presParOf" srcId="{22E887B6-54C8-40DF-B236-5C36924D68BD}" destId="{8F95CF23-9DEA-4331-96DF-CCC15714318F}" srcOrd="1" destOrd="0" presId="urn:microsoft.com/office/officeart/2005/8/layout/vList6"/>
    <dgm:cxn modelId="{3B515E61-3483-4266-958E-EFA3531C9DCD}" type="presParOf" srcId="{E12659E2-0777-4415-B836-267799EFDD51}" destId="{24909558-B747-430B-A385-5929391C7E0D}" srcOrd="11" destOrd="0" presId="urn:microsoft.com/office/officeart/2005/8/layout/vList6"/>
    <dgm:cxn modelId="{D7030791-B422-435D-933A-C03A7FFE3B83}" type="presParOf" srcId="{E12659E2-0777-4415-B836-267799EFDD51}" destId="{6EA2D63F-84D5-4D52-AD92-F2284BCFF24A}" srcOrd="12" destOrd="0" presId="urn:microsoft.com/office/officeart/2005/8/layout/vList6"/>
    <dgm:cxn modelId="{7818BDDE-152B-47EA-8155-53CD8A85DD9A}" type="presParOf" srcId="{6EA2D63F-84D5-4D52-AD92-F2284BCFF24A}" destId="{5738462D-B3D3-42E6-B2A2-5EBE378B2DDB}" srcOrd="0" destOrd="0" presId="urn:microsoft.com/office/officeart/2005/8/layout/vList6"/>
    <dgm:cxn modelId="{18E64BC6-CFAB-421A-8D1B-D2FE35E6EC01}" type="presParOf" srcId="{6EA2D63F-84D5-4D52-AD92-F2284BCFF24A}" destId="{C2D20856-257C-4FFD-98C4-F74A817CBC9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Les vêtements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Les couleurs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  <a:endParaRPr lang="fr-FR" sz="18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Accord des </a:t>
          </a:r>
          <a:r>
            <a:rPr lang="fr-FR" sz="1400" b="0" kern="1200" noProof="0" dirty="0"/>
            <a:t>adjectifs de couleur</a:t>
          </a:r>
          <a:endParaRPr lang="fr-FR" sz="16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La rentrée scolaire</a:t>
          </a:r>
          <a:br>
            <a:rPr lang="fr-FR" sz="2000" b="1" strike="sngStrike" kern="1200" noProof="0" dirty="0"/>
          </a:br>
          <a:endParaRPr lang="fr-FR" sz="2000" b="1" strike="sngStrike" kern="1200" noProof="0" dirty="0"/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6804"/>
          <a:ext cx="10128488" cy="797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strike="sngStrike" kern="1200" noProof="0" dirty="0"/>
            <a:t>- Les vêtements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noProof="0" dirty="0"/>
            <a:t>- Les couleurs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  <a:endParaRPr lang="fr-FR" sz="18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Accord des </a:t>
          </a:r>
          <a:r>
            <a:rPr lang="fr-FR" sz="1400" b="0" kern="1200" noProof="0" dirty="0"/>
            <a:t>adjectifs de couleur</a:t>
          </a:r>
          <a:endParaRPr lang="fr-FR" sz="16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La rentrée scolaire</a:t>
          </a:r>
          <a:br>
            <a:rPr lang="fr-FR" sz="2000" b="1" strike="sngStrike" kern="1200" noProof="0" dirty="0"/>
          </a:br>
          <a:endParaRPr lang="fr-FR" sz="2000" b="1" strike="sngStrike" kern="1200" noProof="0" dirty="0"/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6804"/>
          <a:ext cx="10128488" cy="797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</a:p>
      </dsp:txBody>
      <dsp:txXfrm>
        <a:off x="2297" y="1147490"/>
        <a:ext cx="3574968" cy="1147490"/>
      </dsp:txXfrm>
    </dsp:sp>
    <dsp:sp modelId="{279DFE09-28EE-48A2-B192-FFEC93ADF17D}">
      <dsp:nvSpPr>
        <dsp:cNvPr id="0" name=""/>
        <dsp:cNvSpPr/>
      </dsp:nvSpPr>
      <dsp:spPr>
        <a:xfrm>
          <a:off x="1312139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br>
            <a:rPr lang="fr-FR" sz="2000" b="1" kern="1200" noProof="0" dirty="0">
              <a:solidFill>
                <a:schemeClr val="tx1"/>
              </a:solidFill>
            </a:rPr>
          </a:br>
          <a:endParaRPr lang="fr-FR" sz="2000" b="0" kern="1200" noProof="0" dirty="0">
            <a:solidFill>
              <a:schemeClr val="tx1"/>
            </a:solidFill>
          </a:endParaRPr>
        </a:p>
      </dsp:txBody>
      <dsp:txXfrm>
        <a:off x="3684515" y="1147490"/>
        <a:ext cx="3574968" cy="1147490"/>
      </dsp:txXfrm>
    </dsp:sp>
    <dsp:sp modelId="{112E1D68-647B-46C7-AF2C-FF0A84DB584F}">
      <dsp:nvSpPr>
        <dsp:cNvPr id="0" name=""/>
        <dsp:cNvSpPr/>
      </dsp:nvSpPr>
      <dsp:spPr>
        <a:xfrm>
          <a:off x="4994357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</dsp:txBody>
      <dsp:txXfrm>
        <a:off x="7366733" y="1147490"/>
        <a:ext cx="3574968" cy="1147490"/>
      </dsp:txXfrm>
    </dsp:sp>
    <dsp:sp modelId="{6D76E5FF-7D2E-406A-B668-9F0EAFB414C8}">
      <dsp:nvSpPr>
        <dsp:cNvPr id="0" name=""/>
        <dsp:cNvSpPr/>
      </dsp:nvSpPr>
      <dsp:spPr>
        <a:xfrm>
          <a:off x="8676575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867167"/>
          <a:ext cx="10128488" cy="155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strike="sngStrike" kern="1200" noProof="0" dirty="0"/>
            <a:t>- Les vêtements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strike="sngStrike" kern="1200" noProof="0" dirty="0"/>
            <a:t>- Les couleurs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  <a:endParaRPr lang="fr-FR" sz="18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Accord des </a:t>
          </a:r>
          <a:r>
            <a:rPr lang="fr-FR" sz="1400" b="0" kern="1200" noProof="0" dirty="0"/>
            <a:t>adjectifs de couleur</a:t>
          </a:r>
          <a:endParaRPr lang="fr-FR" sz="16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strike="sngStrike" kern="1200" noProof="0" dirty="0"/>
            <a:t>- La rentrée scolaire</a:t>
          </a:r>
          <a:br>
            <a:rPr lang="fr-FR" sz="2000" b="1" strike="sngStrike" kern="1200" noProof="0" dirty="0"/>
          </a:br>
          <a:endParaRPr lang="fr-FR" sz="2000" b="1" strike="sngStrike" kern="1200" noProof="0" dirty="0"/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6804"/>
          <a:ext cx="10128488" cy="797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EF2E7E-F0DE-42DD-85CF-19ACA7A6CF82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70E70-F2F5-43A0-AC64-ADCF6076CE2A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200" kern="1200"/>
            <a:t>J’adore / je déteste…</a:t>
          </a:r>
          <a:endParaRPr lang="en-US" sz="6200" kern="1200"/>
        </a:p>
      </dsp:txBody>
      <dsp:txXfrm>
        <a:off x="608661" y="692298"/>
        <a:ext cx="4508047" cy="2799040"/>
      </dsp:txXfrm>
    </dsp:sp>
    <dsp:sp modelId="{1D0CBC6F-F9C2-4394-B819-BB509D53AEDD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896CF1-9700-4D41-A73A-14F1E31D59F0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200" kern="1200"/>
            <a:t>Le weekend, je porte …</a:t>
          </a:r>
          <a:endParaRPr lang="en-US" sz="6200" kern="1200"/>
        </a:p>
      </dsp:txBody>
      <dsp:txXfrm>
        <a:off x="6331365" y="692298"/>
        <a:ext cx="4508047" cy="2799040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colors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clothes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what</a:t>
          </a:r>
          <a:r>
            <a:rPr lang="fr-FR" sz="2500" kern="1200" dirty="0"/>
            <a:t> sport </a:t>
          </a:r>
          <a:r>
            <a:rPr lang="fr-FR" sz="2500" kern="1200" dirty="0" err="1"/>
            <a:t>they</a:t>
          </a:r>
          <a:r>
            <a:rPr lang="fr-FR" sz="2500" kern="1200" dirty="0"/>
            <a:t> practice </a:t>
          </a:r>
          <a:r>
            <a:rPr lang="fr-FR" sz="2500" kern="1200" dirty="0" err="1"/>
            <a:t>with</a:t>
          </a:r>
          <a:r>
            <a:rPr lang="fr-FR" sz="2500" kern="1200" dirty="0"/>
            <a:t> </a:t>
          </a:r>
          <a:r>
            <a:rPr lang="fr-FR" sz="2500" kern="1200" dirty="0" err="1"/>
            <a:t>such</a:t>
          </a:r>
          <a:r>
            <a:rPr lang="fr-FR" sz="2500" kern="1200" dirty="0"/>
            <a:t> </a:t>
          </a:r>
          <a:r>
            <a:rPr lang="fr-FR" sz="2500" kern="1200" dirty="0" err="1"/>
            <a:t>clothes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0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rtlCol="0" anchor="t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Vocabulaire</a:t>
          </a:r>
        </a:p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vêtements</a:t>
          </a:r>
        </a:p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couleurs</a:t>
          </a:r>
        </a:p>
      </dsp:txBody>
      <dsp:txXfrm>
        <a:off x="0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rtlCol="0" anchor="t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Grammaire</a:t>
          </a:r>
          <a:endParaRPr lang="fr-FR" sz="2400" b="1" kern="1200" noProof="0" dirty="0"/>
        </a:p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Accord des </a:t>
          </a:r>
          <a:r>
            <a:rPr lang="fr-FR" sz="1800" b="0" kern="1200" noProof="0" dirty="0"/>
            <a:t>adjectifs de couleur</a:t>
          </a:r>
          <a:endParaRPr lang="fr-FR" sz="2000" b="1" kern="1200" noProof="0" dirty="0"/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rtlCol="0" anchor="t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Culture</a:t>
          </a:r>
        </a:p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noProof="0" dirty="0"/>
            <a:t>- La rentrée scolaire</a:t>
          </a:r>
          <a:br>
            <a:rPr lang="fr-FR" sz="2800" b="1" kern="1200" noProof="0" dirty="0"/>
          </a:br>
          <a:endParaRPr lang="fr-FR" sz="2800" b="1" kern="1200" noProof="0" dirty="0"/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36804"/>
          <a:ext cx="10128488" cy="797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colors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clothes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what</a:t>
          </a:r>
          <a:r>
            <a:rPr lang="fr-FR" sz="2500" kern="1200" dirty="0"/>
            <a:t> sport </a:t>
          </a:r>
          <a:r>
            <a:rPr lang="fr-FR" sz="2500" kern="1200" dirty="0" err="1"/>
            <a:t>they</a:t>
          </a:r>
          <a:r>
            <a:rPr lang="fr-FR" sz="2500" kern="1200" dirty="0"/>
            <a:t> practice </a:t>
          </a:r>
          <a:r>
            <a:rPr lang="fr-FR" sz="2500" kern="1200" dirty="0" err="1"/>
            <a:t>with</a:t>
          </a:r>
          <a:r>
            <a:rPr lang="fr-FR" sz="2500" kern="1200" dirty="0"/>
            <a:t> </a:t>
          </a:r>
          <a:r>
            <a:rPr lang="fr-FR" sz="2500" kern="1200" dirty="0" err="1"/>
            <a:t>such</a:t>
          </a:r>
          <a:r>
            <a:rPr lang="fr-FR" sz="2500" kern="1200" dirty="0"/>
            <a:t> </a:t>
          </a:r>
          <a:r>
            <a:rPr lang="fr-FR" sz="2500" kern="1200" dirty="0" err="1"/>
            <a:t>clothes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403278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00634" cy="40327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884587" y="0"/>
        <a:ext cx="1698175" cy="403278"/>
      </dsp:txXfrm>
    </dsp:sp>
    <dsp:sp modelId="{0BF32CFA-15F8-41C4-A152-C55FC3476C2D}">
      <dsp:nvSpPr>
        <dsp:cNvPr id="0" name=""/>
        <dsp:cNvSpPr/>
      </dsp:nvSpPr>
      <dsp:spPr>
        <a:xfrm>
          <a:off x="336411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vêtements</a:t>
          </a:r>
          <a:endParaRPr lang="fr-FR" sz="1400" kern="1200" dirty="0"/>
        </a:p>
      </dsp:txBody>
      <dsp:txXfrm>
        <a:off x="3565750" y="0"/>
        <a:ext cx="1698175" cy="403278"/>
      </dsp:txXfrm>
    </dsp:sp>
    <dsp:sp modelId="{A0B647AE-39F0-4163-BB6C-CF4E569A17CD}">
      <dsp:nvSpPr>
        <dsp:cNvPr id="0" name=""/>
        <dsp:cNvSpPr/>
      </dsp:nvSpPr>
      <dsp:spPr>
        <a:xfrm>
          <a:off x="5045273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couleurs &amp; matières</a:t>
          </a:r>
          <a:endParaRPr lang="fr-FR" sz="1400" kern="1200" dirty="0"/>
        </a:p>
      </dsp:txBody>
      <dsp:txXfrm>
        <a:off x="5246912" y="0"/>
        <a:ext cx="1698175" cy="40327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accord adj couleurs</a:t>
          </a:r>
          <a:endParaRPr lang="fr-FR" sz="1400" kern="1200" dirty="0"/>
        </a:p>
      </dsp:txBody>
      <dsp:txXfrm>
        <a:off x="6928075" y="0"/>
        <a:ext cx="1698175" cy="403278"/>
      </dsp:txXfrm>
    </dsp:sp>
    <dsp:sp modelId="{B0D4CE57-56FE-4880-A2FF-C4FE6CCED46A}">
      <dsp:nvSpPr>
        <dsp:cNvPr id="0" name=""/>
        <dsp:cNvSpPr/>
      </dsp:nvSpPr>
      <dsp:spPr>
        <a:xfrm>
          <a:off x="8407599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609238" y="0"/>
        <a:ext cx="1698175" cy="403278"/>
      </dsp:txXfrm>
    </dsp:sp>
    <dsp:sp modelId="{40A0EA11-711A-49FF-8A6D-8DEFA25715A4}">
      <dsp:nvSpPr>
        <dsp:cNvPr id="0" name=""/>
        <dsp:cNvSpPr/>
      </dsp:nvSpPr>
      <dsp:spPr>
        <a:xfrm>
          <a:off x="10088761" y="0"/>
          <a:ext cx="2101453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90400" y="0"/>
        <a:ext cx="1698175" cy="4032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212AB-8BFE-4483-8092-699DDD3C9E74}">
      <dsp:nvSpPr>
        <dsp:cNvPr id="0" name=""/>
        <dsp:cNvSpPr/>
      </dsp:nvSpPr>
      <dsp:spPr>
        <a:xfrm>
          <a:off x="4389119" y="3977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La rentrée vestimentaire</a:t>
          </a:r>
        </a:p>
      </dsp:txBody>
      <dsp:txXfrm>
        <a:off x="4389119" y="78278"/>
        <a:ext cx="6360778" cy="445803"/>
      </dsp:txXfrm>
    </dsp:sp>
    <dsp:sp modelId="{03B7D234-AEAC-4CFE-A3AE-4623FC2A9426}">
      <dsp:nvSpPr>
        <dsp:cNvPr id="0" name=""/>
        <dsp:cNvSpPr/>
      </dsp:nvSpPr>
      <dsp:spPr>
        <a:xfrm>
          <a:off x="0" y="3977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</a:t>
          </a:r>
          <a:r>
            <a:rPr lang="fr-FR" sz="2800" kern="1200" noProof="0" dirty="0"/>
            <a:t>. </a:t>
          </a:r>
          <a:r>
            <a:rPr lang="fr-FR" sz="2800" b="1" kern="1200" noProof="0" dirty="0"/>
            <a:t>Starter</a:t>
          </a:r>
        </a:p>
      </dsp:txBody>
      <dsp:txXfrm>
        <a:off x="29016" y="32993"/>
        <a:ext cx="4331088" cy="536373"/>
      </dsp:txXfrm>
    </dsp:sp>
    <dsp:sp modelId="{19BF5166-9C1D-4359-A80F-CEC8DC78234A}">
      <dsp:nvSpPr>
        <dsp:cNvPr id="0" name=""/>
        <dsp:cNvSpPr/>
      </dsp:nvSpPr>
      <dsp:spPr>
        <a:xfrm>
          <a:off x="4389119" y="657822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 </a:t>
          </a:r>
        </a:p>
      </dsp:txBody>
      <dsp:txXfrm>
        <a:off x="4389119" y="732123"/>
        <a:ext cx="6360778" cy="445803"/>
      </dsp:txXfrm>
    </dsp:sp>
    <dsp:sp modelId="{1C737EC7-B8E7-4630-9E7F-C1FF1997E71A}">
      <dsp:nvSpPr>
        <dsp:cNvPr id="0" name=""/>
        <dsp:cNvSpPr/>
      </dsp:nvSpPr>
      <dsp:spPr>
        <a:xfrm>
          <a:off x="0" y="657822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II. Compréhension de texte</a:t>
          </a:r>
        </a:p>
      </dsp:txBody>
      <dsp:txXfrm>
        <a:off x="29016" y="686838"/>
        <a:ext cx="4331088" cy="536373"/>
      </dsp:txXfrm>
    </dsp:sp>
    <dsp:sp modelId="{DF5D81DE-FAED-442C-B82E-15E2253FC8A3}">
      <dsp:nvSpPr>
        <dsp:cNvPr id="0" name=""/>
        <dsp:cNvSpPr/>
      </dsp:nvSpPr>
      <dsp:spPr>
        <a:xfrm>
          <a:off x="4389119" y="1311668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vêtements</a:t>
          </a:r>
        </a:p>
      </dsp:txBody>
      <dsp:txXfrm>
        <a:off x="4389119" y="1385969"/>
        <a:ext cx="6360778" cy="445803"/>
      </dsp:txXfrm>
    </dsp:sp>
    <dsp:sp modelId="{F9A2753F-7972-4925-AC80-F25B2438D2DF}">
      <dsp:nvSpPr>
        <dsp:cNvPr id="0" name=""/>
        <dsp:cNvSpPr/>
      </dsp:nvSpPr>
      <dsp:spPr>
        <a:xfrm>
          <a:off x="0" y="1311668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III. Vocabulaire</a:t>
          </a:r>
        </a:p>
      </dsp:txBody>
      <dsp:txXfrm>
        <a:off x="29016" y="1340684"/>
        <a:ext cx="4331088" cy="536373"/>
      </dsp:txXfrm>
    </dsp:sp>
    <dsp:sp modelId="{3FF060AF-A158-4266-84A5-1FFFED85AD85}">
      <dsp:nvSpPr>
        <dsp:cNvPr id="0" name=""/>
        <dsp:cNvSpPr/>
      </dsp:nvSpPr>
      <dsp:spPr>
        <a:xfrm>
          <a:off x="4389119" y="1965513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couleurs et les matières</a:t>
          </a:r>
        </a:p>
      </dsp:txBody>
      <dsp:txXfrm>
        <a:off x="4389119" y="2039814"/>
        <a:ext cx="6360778" cy="445803"/>
      </dsp:txXfrm>
    </dsp:sp>
    <dsp:sp modelId="{6DEB9CC3-94D1-4360-BF3A-82F35C5BF7AC}">
      <dsp:nvSpPr>
        <dsp:cNvPr id="0" name=""/>
        <dsp:cNvSpPr/>
      </dsp:nvSpPr>
      <dsp:spPr>
        <a:xfrm>
          <a:off x="0" y="1965513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IV. Vocabulaire</a:t>
          </a:r>
        </a:p>
      </dsp:txBody>
      <dsp:txXfrm>
        <a:off x="29016" y="1994529"/>
        <a:ext cx="4331088" cy="536373"/>
      </dsp:txXfrm>
    </dsp:sp>
    <dsp:sp modelId="{3063FFFC-5EE7-4163-9394-D07648387833}">
      <dsp:nvSpPr>
        <dsp:cNvPr id="0" name=""/>
        <dsp:cNvSpPr/>
      </dsp:nvSpPr>
      <dsp:spPr>
        <a:xfrm>
          <a:off x="4389119" y="2619359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L’accord des adjectifs de couleur</a:t>
          </a:r>
        </a:p>
      </dsp:txBody>
      <dsp:txXfrm>
        <a:off x="4389119" y="2693660"/>
        <a:ext cx="6360778" cy="445803"/>
      </dsp:txXfrm>
    </dsp:sp>
    <dsp:sp modelId="{F73C73F9-CF76-4A46-BC50-C5A6F3685DCD}">
      <dsp:nvSpPr>
        <dsp:cNvPr id="0" name=""/>
        <dsp:cNvSpPr/>
      </dsp:nvSpPr>
      <dsp:spPr>
        <a:xfrm>
          <a:off x="0" y="2619359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V. Grammaire</a:t>
          </a:r>
        </a:p>
      </dsp:txBody>
      <dsp:txXfrm>
        <a:off x="29016" y="2648375"/>
        <a:ext cx="4331088" cy="536373"/>
      </dsp:txXfrm>
    </dsp:sp>
    <dsp:sp modelId="{8F95CF23-9DEA-4331-96DF-CCC15714318F}">
      <dsp:nvSpPr>
        <dsp:cNvPr id="0" name=""/>
        <dsp:cNvSpPr/>
      </dsp:nvSpPr>
      <dsp:spPr>
        <a:xfrm>
          <a:off x="4389119" y="3273205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156698-3549-4F9C-9F4B-13C481E3EFF6}">
      <dsp:nvSpPr>
        <dsp:cNvPr id="0" name=""/>
        <dsp:cNvSpPr/>
      </dsp:nvSpPr>
      <dsp:spPr>
        <a:xfrm>
          <a:off x="0" y="3273205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VI. Phonétique</a:t>
          </a:r>
        </a:p>
      </dsp:txBody>
      <dsp:txXfrm>
        <a:off x="29016" y="3302221"/>
        <a:ext cx="4331088" cy="536373"/>
      </dsp:txXfrm>
    </dsp:sp>
    <dsp:sp modelId="{C2D20856-257C-4FFD-98C4-F74A817CBC93}">
      <dsp:nvSpPr>
        <dsp:cNvPr id="0" name=""/>
        <dsp:cNvSpPr/>
      </dsp:nvSpPr>
      <dsp:spPr>
        <a:xfrm>
          <a:off x="4389119" y="3927050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Présenter un vêtement original</a:t>
          </a:r>
        </a:p>
      </dsp:txBody>
      <dsp:txXfrm>
        <a:off x="4389119" y="4001351"/>
        <a:ext cx="6360778" cy="445803"/>
      </dsp:txXfrm>
    </dsp:sp>
    <dsp:sp modelId="{5738462D-B3D3-42E6-B2A2-5EBE378B2DDB}">
      <dsp:nvSpPr>
        <dsp:cNvPr id="0" name=""/>
        <dsp:cNvSpPr/>
      </dsp:nvSpPr>
      <dsp:spPr>
        <a:xfrm>
          <a:off x="0" y="3927050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rtlCol="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 noProof="0" dirty="0"/>
            <a:t>VII. Production</a:t>
          </a:r>
        </a:p>
      </dsp:txBody>
      <dsp:txXfrm>
        <a:off x="29016" y="3956066"/>
        <a:ext cx="4331088" cy="536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C1807-17D1-4AB6-A78C-ABE97D63F173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26EC9-F210-4125-90D8-825D260F1DF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34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40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37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9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389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76D50-2309-B81B-97A9-66024694F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EBD701F-B046-A510-CC18-FE91DC50C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E9E5DC-4BCD-4F5C-9211-DA8B8184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27A3CD-5705-25BF-3948-8C386955D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8871D6-AA68-8E07-E4A1-BEAED6ECD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06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DD0D3A-357C-01F8-B9E7-7FCB2787F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965ACE7-D975-2775-33BB-FBC9998D07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219287-899F-E003-F9CF-F27C4AE7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991495-6DE9-FA87-F9A0-DC85EC722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3E4AA8-E92C-B878-FF38-5DE23184C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93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8355923-0A5C-7AFD-A473-802DF3547C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D0020BD-5033-3905-D312-11E3ADF8CF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F3E93A-7475-C2C2-F924-8C32C5940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36FCAF-6C6C-A50E-1949-7F4F58A2A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E5B670-623B-F02A-5B43-01A44869D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9941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3324CE-9E41-BCDD-9BE5-9FB98C9BF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D2CC92-5A60-430E-9897-9A0E39563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DB2251-A51E-6FC9-729A-EFF7AD864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77A852-7832-51FA-01F2-7E8DA2039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0068FA-5E3D-BF62-E284-20E831152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58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76C172-C057-16EC-33CD-3B8E65CC5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FF4F8F-3616-B42C-40BB-5BD53CF70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8D26D8-2AF6-FDD4-3A6F-88A10B50F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089837-B8D6-9A3A-9318-0CCA4F2EF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033ED4-D907-F64C-0A51-F5E5342D5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28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AF8BE-5EEA-7786-892F-D6654ABF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F4CE7F-726F-C5D9-9015-85F983ACF9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028E9D-3170-DE40-9347-DB4209288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D41B1F-F121-BA99-E08A-8E98D09AF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7024C7-CF67-9B6C-9D87-715A7D69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850E6E-F5CE-80BF-5BFD-30216A026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800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BF3090-D4F5-233C-68D4-43299F2F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612001-0C5B-EE10-837F-CBC0CC51B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481977-0F2B-0463-016D-6D7419B5C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9529E8-4424-300B-E65B-0FAB2FCD4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F36727D-836E-30B9-6C84-439CAAEE82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FA98B0C-44B0-AEBE-7D4C-02559AFEC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29AFC71-E024-8B17-F26B-0DDE3596C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426FECF-2444-C98C-E982-7DC31B88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638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C9228C-C2FC-EB0A-6CC1-71E85E6E2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1CD5C18-D513-450C-FCB8-A66F298FF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FF90D52-98D3-569B-FC2D-220216277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CED0528-28A7-18A5-EFAE-F3EA3555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4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24A7DE1-61B4-2218-D0C2-8DFA8A7D7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F1EF8AB-5447-C745-E42C-1B23AF231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C2359B-A5AB-27FA-56A4-BC9BA63BC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312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908E9-F91B-4A1A-EB08-14191BD88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F345B1-497E-2D16-26F5-CDB280497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486192A-E27F-93DB-9474-BD124F8F3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629E9B2-163F-B58D-29FF-E0AA9EFC8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4EDA96-D6CC-382D-BB17-9EC4756B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345F36-430B-D182-603C-41E246598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3131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7D5BBB-43BD-51CD-62A3-8569E7D1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EEE8E92-1058-D2DD-077D-52855CD970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D4DA520-B68E-F310-80A4-2CA4D30B0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2A2DE2B-A046-7855-2045-F34B6C407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F8B4BFE-6D6B-E0BF-22CE-D3F94CE80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7F74F90-6C34-9BAD-B27F-E8FA3E4C8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815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0D75F4D-60F9-435B-383F-1C34E3C45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7118FA-2D94-52BE-0EA5-EC29A1C2D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CDFD45-6A96-A796-9A2B-6BF0B2D5F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A5E73-42E7-4ADF-9A79-7FC1F14E3EB5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BF50F2-BB76-EF8A-0DD2-4E1DAACA50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6CCE34-92F1-077D-3D61-A02188D34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0FDC5-2FC0-42F4-B632-8C34A6905A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07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4.xml"/><Relationship Id="rId9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5.xml"/><Relationship Id="rId5" Type="http://schemas.openxmlformats.org/officeDocument/2006/relationships/image" Target="../media/image24.png"/><Relationship Id="rId10" Type="http://schemas.microsoft.com/office/2007/relationships/diagramDrawing" Target="../diagrams/drawing15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1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9.gif"/><Relationship Id="rId11" Type="http://schemas.microsoft.com/office/2007/relationships/diagramDrawing" Target="../diagrams/drawing16.xml"/><Relationship Id="rId5" Type="http://schemas.openxmlformats.org/officeDocument/2006/relationships/image" Target="../media/image26.png"/><Relationship Id="rId10" Type="http://schemas.openxmlformats.org/officeDocument/2006/relationships/diagramColors" Target="../diagrams/colors16.xml"/><Relationship Id="rId4" Type="http://schemas.openxmlformats.org/officeDocument/2006/relationships/image" Target="../media/image25.jpeg"/><Relationship Id="rId9" Type="http://schemas.openxmlformats.org/officeDocument/2006/relationships/diagramQuickStyle" Target="../diagrams/quickStyl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29.wmf"/><Relationship Id="rId7" Type="http://schemas.openxmlformats.org/officeDocument/2006/relationships/diagramColors" Target="../diagrams/colors19.xml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14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1.xml"/><Relationship Id="rId5" Type="http://schemas.openxmlformats.org/officeDocument/2006/relationships/image" Target="../media/image24.png"/><Relationship Id="rId10" Type="http://schemas.microsoft.com/office/2007/relationships/diagramDrawing" Target="../diagrams/drawing21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14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22.xml"/><Relationship Id="rId5" Type="http://schemas.openxmlformats.org/officeDocument/2006/relationships/image" Target="../media/image20.png"/><Relationship Id="rId10" Type="http://schemas.microsoft.com/office/2007/relationships/diagramDrawing" Target="../diagrams/drawing22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3.xml"/><Relationship Id="rId9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4.xml"/><Relationship Id="rId3" Type="http://schemas.openxmlformats.org/officeDocument/2006/relationships/slideLayout" Target="../slideLayouts/slideLayout14.xml"/><Relationship Id="rId7" Type="http://schemas.openxmlformats.org/officeDocument/2006/relationships/diagramLayout" Target="../diagrams/layout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4.xml"/><Relationship Id="rId5" Type="http://schemas.openxmlformats.org/officeDocument/2006/relationships/image" Target="../media/image24.png"/><Relationship Id="rId10" Type="http://schemas.microsoft.com/office/2007/relationships/diagramDrawing" Target="../diagrams/drawing24.xml"/><Relationship Id="rId4" Type="http://schemas.openxmlformats.org/officeDocument/2006/relationships/image" Target="../media/image31.png"/><Relationship Id="rId9" Type="http://schemas.openxmlformats.org/officeDocument/2006/relationships/diagramColors" Target="../diagrams/colors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openxmlformats.org/officeDocument/2006/relationships/image" Target="../media/image19.gif"/><Relationship Id="rId18" Type="http://schemas.microsoft.com/office/2007/relationships/diagramDrawing" Target="../diagrams/drawing26.xml"/><Relationship Id="rId3" Type="http://schemas.microsoft.com/office/2007/relationships/media" Target="../media/media6.mp3"/><Relationship Id="rId7" Type="http://schemas.microsoft.com/office/2007/relationships/media" Target="../media/media8.mp3"/><Relationship Id="rId12" Type="http://schemas.openxmlformats.org/officeDocument/2006/relationships/image" Target="../media/image26.png"/><Relationship Id="rId17" Type="http://schemas.openxmlformats.org/officeDocument/2006/relationships/diagramColors" Target="../diagrams/colors26.xml"/><Relationship Id="rId2" Type="http://schemas.openxmlformats.org/officeDocument/2006/relationships/audio" Target="../media/media5.mp3"/><Relationship Id="rId16" Type="http://schemas.openxmlformats.org/officeDocument/2006/relationships/diagramQuickStyle" Target="../diagrams/quickStyle26.xml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34.jpeg"/><Relationship Id="rId5" Type="http://schemas.microsoft.com/office/2007/relationships/media" Target="../media/media7.mp3"/><Relationship Id="rId15" Type="http://schemas.openxmlformats.org/officeDocument/2006/relationships/diagramLayout" Target="../diagrams/layout26.xml"/><Relationship Id="rId10" Type="http://schemas.openxmlformats.org/officeDocument/2006/relationships/image" Target="../media/image33.png"/><Relationship Id="rId4" Type="http://schemas.openxmlformats.org/officeDocument/2006/relationships/audio" Target="../media/media6.mp3"/><Relationship Id="rId9" Type="http://schemas.openxmlformats.org/officeDocument/2006/relationships/slideLayout" Target="../slideLayouts/slideLayout2.xml"/><Relationship Id="rId14" Type="http://schemas.openxmlformats.org/officeDocument/2006/relationships/diagramData" Target="../diagrams/data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7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diagramData" Target="../diagrams/data27.xml"/><Relationship Id="rId5" Type="http://schemas.openxmlformats.org/officeDocument/2006/relationships/image" Target="../media/image36.png"/><Relationship Id="rId10" Type="http://schemas.microsoft.com/office/2007/relationships/diagramDrawing" Target="../diagrams/drawing27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9.xml"/><Relationship Id="rId5" Type="http://schemas.openxmlformats.org/officeDocument/2006/relationships/image" Target="../media/image24.png"/><Relationship Id="rId10" Type="http://schemas.microsoft.com/office/2007/relationships/diagramDrawing" Target="../diagrams/drawing29.xml"/><Relationship Id="rId4" Type="http://schemas.openxmlformats.org/officeDocument/2006/relationships/image" Target="../media/image31.png"/><Relationship Id="rId9" Type="http://schemas.openxmlformats.org/officeDocument/2006/relationships/diagramColors" Target="../diagrams/colors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30.xml"/><Relationship Id="rId5" Type="http://schemas.openxmlformats.org/officeDocument/2006/relationships/image" Target="../media/image20.png"/><Relationship Id="rId10" Type="http://schemas.microsoft.com/office/2007/relationships/diagramDrawing" Target="../diagrams/drawing30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3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1.xml"/><Relationship Id="rId9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2.xml"/><Relationship Id="rId5" Type="http://schemas.openxmlformats.org/officeDocument/2006/relationships/image" Target="../media/image24.png"/><Relationship Id="rId10" Type="http://schemas.microsoft.com/office/2007/relationships/diagramDrawing" Target="../diagrams/drawing32.xml"/><Relationship Id="rId4" Type="http://schemas.openxmlformats.org/officeDocument/2006/relationships/image" Target="../media/image37.png"/><Relationship Id="rId9" Type="http://schemas.openxmlformats.org/officeDocument/2006/relationships/diagramColors" Target="../diagrams/colors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diagramQuickStyle" Target="../diagrams/quickStyle33.xml"/><Relationship Id="rId3" Type="http://schemas.microsoft.com/office/2007/relationships/media" Target="../media/media6.mp3"/><Relationship Id="rId7" Type="http://schemas.openxmlformats.org/officeDocument/2006/relationships/slideLayout" Target="../slideLayouts/slideLayout2.xml"/><Relationship Id="rId12" Type="http://schemas.openxmlformats.org/officeDocument/2006/relationships/diagramLayout" Target="../diagrams/layout3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diagramData" Target="../diagrams/data33.xml"/><Relationship Id="rId5" Type="http://schemas.microsoft.com/office/2007/relationships/media" Target="../media/media7.mp3"/><Relationship Id="rId15" Type="http://schemas.microsoft.com/office/2007/relationships/diagramDrawing" Target="../diagrams/drawing33.xml"/><Relationship Id="rId10" Type="http://schemas.openxmlformats.org/officeDocument/2006/relationships/image" Target="../media/image19.gif"/><Relationship Id="rId4" Type="http://schemas.openxmlformats.org/officeDocument/2006/relationships/audio" Target="../media/media6.mp3"/><Relationship Id="rId9" Type="http://schemas.openxmlformats.org/officeDocument/2006/relationships/image" Target="../media/image26.png"/><Relationship Id="rId14" Type="http://schemas.openxmlformats.org/officeDocument/2006/relationships/diagramColors" Target="../diagrams/colors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diagramDrawing" Target="../diagrams/drawing34.xml"/><Relationship Id="rId3" Type="http://schemas.microsoft.com/office/2007/relationships/media" Target="../media/media11.mp3"/><Relationship Id="rId7" Type="http://schemas.openxmlformats.org/officeDocument/2006/relationships/image" Target="../media/image26.png"/><Relationship Id="rId12" Type="http://schemas.openxmlformats.org/officeDocument/2006/relationships/diagramColors" Target="../diagrams/colors34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8.png"/><Relationship Id="rId11" Type="http://schemas.openxmlformats.org/officeDocument/2006/relationships/diagramQuickStyle" Target="../diagrams/quickStyle34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34.xml"/><Relationship Id="rId4" Type="http://schemas.openxmlformats.org/officeDocument/2006/relationships/audio" Target="../media/media11.mp3"/><Relationship Id="rId9" Type="http://schemas.openxmlformats.org/officeDocument/2006/relationships/diagramData" Target="../diagrams/data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9.xml"/><Relationship Id="rId3" Type="http://schemas.openxmlformats.org/officeDocument/2006/relationships/diagramLayout" Target="../diagrams/layout38.xml"/><Relationship Id="rId7" Type="http://schemas.openxmlformats.org/officeDocument/2006/relationships/diagramData" Target="../diagrams/data39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8.xml"/><Relationship Id="rId11" Type="http://schemas.microsoft.com/office/2007/relationships/diagramDrawing" Target="../diagrams/drawing39.xml"/><Relationship Id="rId5" Type="http://schemas.openxmlformats.org/officeDocument/2006/relationships/diagramColors" Target="../diagrams/colors38.xml"/><Relationship Id="rId10" Type="http://schemas.openxmlformats.org/officeDocument/2006/relationships/diagramColors" Target="../diagrams/colors39.xml"/><Relationship Id="rId4" Type="http://schemas.openxmlformats.org/officeDocument/2006/relationships/diagramQuickStyle" Target="../diagrams/quickStyle38.xml"/><Relationship Id="rId9" Type="http://schemas.openxmlformats.org/officeDocument/2006/relationships/diagramQuickStyle" Target="../diagrams/quickStyle39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0.xml"/><Relationship Id="rId3" Type="http://schemas.openxmlformats.org/officeDocument/2006/relationships/hyperlink" Target="https://play.kahoot.it/v2/?quizId=a1f07966-a88b-4934-a66f-5dfd7095d48b" TargetMode="External"/><Relationship Id="rId7" Type="http://schemas.openxmlformats.org/officeDocument/2006/relationships/diagramColors" Target="../diagrams/colors40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0.xml"/><Relationship Id="rId5" Type="http://schemas.openxmlformats.org/officeDocument/2006/relationships/diagramLayout" Target="../diagrams/layout40.xml"/><Relationship Id="rId4" Type="http://schemas.openxmlformats.org/officeDocument/2006/relationships/diagramData" Target="../diagrams/data4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41.xml"/><Relationship Id="rId5" Type="http://schemas.openxmlformats.org/officeDocument/2006/relationships/image" Target="../media/image24.png"/><Relationship Id="rId10" Type="http://schemas.microsoft.com/office/2007/relationships/diagramDrawing" Target="../diagrams/drawing41.xml"/><Relationship Id="rId4" Type="http://schemas.openxmlformats.org/officeDocument/2006/relationships/image" Target="../media/image37.png"/><Relationship Id="rId9" Type="http://schemas.openxmlformats.org/officeDocument/2006/relationships/diagramColors" Target="../diagrams/colors4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42.xml"/><Relationship Id="rId5" Type="http://schemas.openxmlformats.org/officeDocument/2006/relationships/image" Target="../media/image20.png"/><Relationship Id="rId10" Type="http://schemas.microsoft.com/office/2007/relationships/diagramDrawing" Target="../diagrams/drawing42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4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jq4CRMOL4c?feature=oembed" TargetMode="Externa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image" Target="../media/image42.png"/><Relationship Id="rId7" Type="http://schemas.openxmlformats.org/officeDocument/2006/relationships/diagramLayout" Target="../diagrams/layout4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4.xml"/><Relationship Id="rId5" Type="http://schemas.openxmlformats.org/officeDocument/2006/relationships/image" Target="../media/image44.png"/><Relationship Id="rId10" Type="http://schemas.microsoft.com/office/2007/relationships/diagramDrawing" Target="../diagrams/drawing44.xml"/><Relationship Id="rId4" Type="http://schemas.openxmlformats.org/officeDocument/2006/relationships/image" Target="../media/image43.gif"/><Relationship Id="rId9" Type="http://schemas.openxmlformats.org/officeDocument/2006/relationships/diagramColors" Target="../diagrams/colors4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ordwall.net/play/21193/380/251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Layout" Target="../diagrams/layou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slideLayout" Target="../slideLayouts/slideLayout13.xml"/><Relationship Id="rId7" Type="http://schemas.openxmlformats.org/officeDocument/2006/relationships/diagramLayout" Target="../diagrams/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11.xml"/><Relationship Id="rId5" Type="http://schemas.openxmlformats.org/officeDocument/2006/relationships/image" Target="../media/image20.png"/><Relationship Id="rId10" Type="http://schemas.microsoft.com/office/2007/relationships/diagramDrawing" Target="../diagrams/drawing11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B50067-7C06-3B9C-D73B-F4FAE22F08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899" b="3236"/>
          <a:stretch/>
        </p:blipFill>
        <p:spPr bwMode="auto">
          <a:xfrm>
            <a:off x="1631950" y="1917700"/>
            <a:ext cx="4494213" cy="462915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D041AC-2A62-7661-29B0-5EC14056D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075" y="1917700"/>
            <a:ext cx="4370388" cy="46291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00546D7-CA7A-773F-A88A-D4AECC637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225" y="487518"/>
            <a:ext cx="10515600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65B330EE-619C-7EBC-3904-A4BD0B198B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946959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17497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61FCFF-C4BB-C407-6E94-1D7B7F26E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692" y="365125"/>
            <a:ext cx="10179108" cy="1325563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8299D53-1EE9-FEEC-D573-49F4CB11EB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8014505"/>
              </p:ext>
            </p:extLst>
          </p:nvPr>
        </p:nvGraphicFramePr>
        <p:xfrm>
          <a:off x="1174692" y="1690688"/>
          <a:ext cx="10015822" cy="473615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139350">
                  <a:extLst>
                    <a:ext uri="{9D8B030D-6E8A-4147-A177-3AD203B41FA5}">
                      <a16:colId xmlns:a16="http://schemas.microsoft.com/office/drawing/2014/main" val="3018764192"/>
                    </a:ext>
                  </a:extLst>
                </a:gridCol>
                <a:gridCol w="4782492">
                  <a:extLst>
                    <a:ext uri="{9D8B030D-6E8A-4147-A177-3AD203B41FA5}">
                      <a16:colId xmlns:a16="http://schemas.microsoft.com/office/drawing/2014/main" val="2995349358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1317257662"/>
                    </a:ext>
                  </a:extLst>
                </a:gridCol>
              </a:tblGrid>
              <a:tr h="465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000" dirty="0">
                          <a:effectLst/>
                        </a:rPr>
                        <a:t>Les vêtements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000" dirty="0">
                          <a:effectLst/>
                        </a:rPr>
                        <a:t>Couleurs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2184399"/>
                  </a:ext>
                </a:extLst>
              </a:tr>
              <a:tr h="4399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une casquette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noire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050070"/>
                  </a:ext>
                </a:extLst>
              </a:tr>
              <a:tr h="465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un t-shirt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gris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344945"/>
                  </a:ext>
                </a:extLst>
              </a:tr>
              <a:tr h="4399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une basket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blanche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9858829"/>
                  </a:ext>
                </a:extLst>
              </a:tr>
              <a:tr h="465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une jupe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jaune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227287"/>
                  </a:ext>
                </a:extLst>
              </a:tr>
              <a:tr h="4399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orange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515928"/>
                  </a:ext>
                </a:extLst>
              </a:tr>
              <a:tr h="465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6887893"/>
                  </a:ext>
                </a:extLst>
              </a:tr>
              <a:tr h="465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08913"/>
                  </a:ext>
                </a:extLst>
              </a:tr>
              <a:tr h="465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bleu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81252"/>
                  </a:ext>
                </a:extLst>
              </a:tr>
              <a:tr h="4655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2069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E9BAFD7-0221-6424-4FC0-0915876CA1E8}"/>
              </a:ext>
            </a:extLst>
          </p:cNvPr>
          <p:cNvSpPr/>
          <p:nvPr/>
        </p:nvSpPr>
        <p:spPr>
          <a:xfrm>
            <a:off x="1192620" y="2342776"/>
            <a:ext cx="5106579" cy="388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B1C371-9188-0BAD-4164-423E8B6FACA8}"/>
              </a:ext>
            </a:extLst>
          </p:cNvPr>
          <p:cNvSpPr/>
          <p:nvPr/>
        </p:nvSpPr>
        <p:spPr>
          <a:xfrm>
            <a:off x="1192620" y="2778687"/>
            <a:ext cx="5106579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2A0BFF-94D4-A0A1-329E-1B7B54114F85}"/>
              </a:ext>
            </a:extLst>
          </p:cNvPr>
          <p:cNvSpPr/>
          <p:nvPr/>
        </p:nvSpPr>
        <p:spPr>
          <a:xfrm>
            <a:off x="1192620" y="3235885"/>
            <a:ext cx="5106579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71BD8A-0CDA-E9A3-2828-EB9DA1559F15}"/>
              </a:ext>
            </a:extLst>
          </p:cNvPr>
          <p:cNvSpPr/>
          <p:nvPr/>
        </p:nvSpPr>
        <p:spPr>
          <a:xfrm>
            <a:off x="1192620" y="3681876"/>
            <a:ext cx="5106579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81FEF9-90E9-24ED-7FE3-6CD4158DDDB4}"/>
              </a:ext>
            </a:extLst>
          </p:cNvPr>
          <p:cNvSpPr/>
          <p:nvPr/>
        </p:nvSpPr>
        <p:spPr>
          <a:xfrm>
            <a:off x="6329079" y="2345760"/>
            <a:ext cx="4861435" cy="388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6E31DD-D338-DE1E-15BC-82A4481B72C9}"/>
              </a:ext>
            </a:extLst>
          </p:cNvPr>
          <p:cNvSpPr/>
          <p:nvPr/>
        </p:nvSpPr>
        <p:spPr>
          <a:xfrm>
            <a:off x="6329079" y="2781671"/>
            <a:ext cx="4861435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F1CCD8-E4EA-1511-54E8-062309767C8A}"/>
              </a:ext>
            </a:extLst>
          </p:cNvPr>
          <p:cNvSpPr/>
          <p:nvPr/>
        </p:nvSpPr>
        <p:spPr>
          <a:xfrm>
            <a:off x="6329079" y="3238869"/>
            <a:ext cx="4861435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F6CDE0-1FAE-5093-A4C0-7F6B9950AF41}"/>
              </a:ext>
            </a:extLst>
          </p:cNvPr>
          <p:cNvSpPr/>
          <p:nvPr/>
        </p:nvSpPr>
        <p:spPr>
          <a:xfrm>
            <a:off x="6329079" y="3684860"/>
            <a:ext cx="4861435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E8B57C-E178-ADD0-A8AE-0D5E15CB0117}"/>
              </a:ext>
            </a:extLst>
          </p:cNvPr>
          <p:cNvSpPr/>
          <p:nvPr/>
        </p:nvSpPr>
        <p:spPr>
          <a:xfrm>
            <a:off x="6329079" y="4152138"/>
            <a:ext cx="4861435" cy="388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B5941A-92B9-20FF-F63A-6FC05A0D3569}"/>
              </a:ext>
            </a:extLst>
          </p:cNvPr>
          <p:cNvSpPr/>
          <p:nvPr/>
        </p:nvSpPr>
        <p:spPr>
          <a:xfrm>
            <a:off x="6329079" y="4576097"/>
            <a:ext cx="4861435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6F7F6F-43F3-0AD2-564E-646DBAB41D96}"/>
              </a:ext>
            </a:extLst>
          </p:cNvPr>
          <p:cNvSpPr/>
          <p:nvPr/>
        </p:nvSpPr>
        <p:spPr>
          <a:xfrm>
            <a:off x="6329079" y="5051223"/>
            <a:ext cx="4861435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A8517A-840B-125E-FE42-63B4C144BEBB}"/>
              </a:ext>
            </a:extLst>
          </p:cNvPr>
          <p:cNvSpPr/>
          <p:nvPr/>
        </p:nvSpPr>
        <p:spPr>
          <a:xfrm>
            <a:off x="6329079" y="5527094"/>
            <a:ext cx="4861435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121375-EA14-AE0B-1D5C-65C89A794743}"/>
              </a:ext>
            </a:extLst>
          </p:cNvPr>
          <p:cNvSpPr/>
          <p:nvPr/>
        </p:nvSpPr>
        <p:spPr>
          <a:xfrm>
            <a:off x="6329078" y="5987572"/>
            <a:ext cx="4861435" cy="427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91BCA825-697E-AFC4-AAC0-6EDC4EF165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508841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838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/>
              <a:t>À la fin de la </a:t>
            </a:r>
            <a:r>
              <a:rPr lang="fr-FR" sz="4400" dirty="0"/>
              <a:t>leçon</a:t>
            </a:r>
            <a:r>
              <a:rPr lang="en-US" sz="4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Créer un vêtement original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570930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6C1F5C-391E-B5C4-4297-25C6A3D1AF4C}"/>
              </a:ext>
            </a:extLst>
          </p:cNvPr>
          <p:cNvSpPr txBox="1"/>
          <p:nvPr/>
        </p:nvSpPr>
        <p:spPr>
          <a:xfrm>
            <a:off x="321032" y="6085615"/>
            <a:ext cx="392529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6324A7-C306-253B-9524-208160195139}"/>
              </a:ext>
            </a:extLst>
          </p:cNvPr>
          <p:cNvSpPr/>
          <p:nvPr/>
        </p:nvSpPr>
        <p:spPr>
          <a:xfrm>
            <a:off x="1163750" y="4756605"/>
            <a:ext cx="2764454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23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727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Qu’est-ce que Gong Yoo porte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vêtements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" b="245"/>
          <a:stretch/>
        </p:blipFill>
        <p:spPr bwMode="auto">
          <a:xfrm>
            <a:off x="7932615" y="477614"/>
            <a:ext cx="4259385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C998EE54-3FA5-F00C-6114-2A669842DC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718357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24451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9672F6-5D39-260F-90D8-570F8312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5200" b="1" dirty="0"/>
              <a:t> 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vêtements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DF56B3B5-9587-6F22-B24B-0A8BA8986D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" b="568"/>
          <a:stretch/>
        </p:blipFill>
        <p:spPr bwMode="auto">
          <a:xfrm>
            <a:off x="2098766" y="1334702"/>
            <a:ext cx="7820297" cy="5338493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mp3-output-ttsfree(dot)com (34)">
            <a:hlinkClick r:id="" action="ppaction://media"/>
            <a:extLst>
              <a:ext uri="{FF2B5EF4-FFF2-40B4-BE49-F238E27FC236}">
                <a16:creationId xmlns:a16="http://schemas.microsoft.com/office/drawing/2014/main" id="{62117FDF-49E8-D5F7-B33C-A261B33830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895" y="2742448"/>
            <a:ext cx="1638011" cy="1638011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31E2C9-84B0-0572-C355-2BE7253B4E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55DF0C-93AF-83C2-9E51-7D5091F665E5}"/>
              </a:ext>
            </a:extLst>
          </p:cNvPr>
          <p:cNvSpPr txBox="1"/>
          <p:nvPr/>
        </p:nvSpPr>
        <p:spPr>
          <a:xfrm>
            <a:off x="7343204" y="5414682"/>
            <a:ext cx="2575859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Attention au genre des mots (masculin ou féminin) pour l’accord des adjectifs !</a:t>
            </a: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CCF7EE92-8A3E-0A01-4A1B-6E6426E7E7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8346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5853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8302" y="365125"/>
            <a:ext cx="8086562" cy="6069160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9C476599-83F1-0521-3DDD-5B2D7DD2F0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8346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6120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ton tour 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668" y="1690688"/>
            <a:ext cx="11117891" cy="4490656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6CB352DC-0262-38A4-8A71-69F489C36B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8346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4388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14269"/>
              </p:ext>
            </p:extLst>
          </p:nvPr>
        </p:nvGraphicFramePr>
        <p:xfrm>
          <a:off x="4206874" y="493025"/>
          <a:ext cx="4370197" cy="618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06874" y="493025"/>
                        <a:ext cx="4370197" cy="6184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B405E37A-1C6F-E296-20A1-9B729359B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8346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81989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33480A5E-F1D6-DE8F-3FA4-B3943567E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8346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6559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727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Qu’est-ce que Gong Yoo porte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vêtements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" b="245"/>
          <a:stretch/>
        </p:blipFill>
        <p:spPr bwMode="auto">
          <a:xfrm>
            <a:off x="7932615" y="477614"/>
            <a:ext cx="4259385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B3A0C97F-C603-1AA7-C29C-C82AC7B329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8346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376019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éo 4">
            <a:extLst>
              <a:ext uri="{FF2B5EF4-FFF2-40B4-BE49-F238E27FC236}">
                <a16:creationId xmlns:a16="http://schemas.microsoft.com/office/drawing/2014/main" id="{362FC98D-4DA9-BA1B-DE2C-8033D0997F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AE58A1-8ECD-EEA5-8CB2-521AB5F6C5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Dessiner la mode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89AB275-2FC3-CB86-32A7-0419281E1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3 – Leçon 3</a:t>
            </a:r>
          </a:p>
        </p:txBody>
      </p:sp>
    </p:spTree>
    <p:extLst>
      <p:ext uri="{BB962C8B-B14F-4D97-AF65-F5344CB8AC3E}">
        <p14:creationId xmlns:p14="http://schemas.microsoft.com/office/powerpoint/2010/main" val="212402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00D2F0D4-BA65-D939-249E-DD634242D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8346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7389263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/>
              <a:t>À la fin de la </a:t>
            </a:r>
            <a:r>
              <a:rPr lang="fr-FR" sz="4400" dirty="0"/>
              <a:t>leçon</a:t>
            </a:r>
            <a:r>
              <a:rPr lang="en-US" sz="4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Créer un vêtement original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839006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6C1F5C-391E-B5C4-4297-25C6A3D1AF4C}"/>
              </a:ext>
            </a:extLst>
          </p:cNvPr>
          <p:cNvSpPr txBox="1"/>
          <p:nvPr/>
        </p:nvSpPr>
        <p:spPr>
          <a:xfrm>
            <a:off x="321032" y="6085615"/>
            <a:ext cx="392529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6324A7-C306-253B-9524-208160195139}"/>
              </a:ext>
            </a:extLst>
          </p:cNvPr>
          <p:cNvSpPr/>
          <p:nvPr/>
        </p:nvSpPr>
        <p:spPr>
          <a:xfrm>
            <a:off x="1163750" y="5043480"/>
            <a:ext cx="2764454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04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1466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C’est le drapeau de quel pays ? Il est de quels couleurs ?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couleurs et les matières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" r="5072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22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EC87FCA3-84F6-87C5-5FF0-ACAF8AD247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194905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9785830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653CEDE-26B1-5E73-8A96-BBA009E66D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5070404"/>
              </p:ext>
            </p:extLst>
          </p:nvPr>
        </p:nvGraphicFramePr>
        <p:xfrm>
          <a:off x="838200" y="1825625"/>
          <a:ext cx="4876472" cy="473615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782492">
                  <a:extLst>
                    <a:ext uri="{9D8B030D-6E8A-4147-A177-3AD203B41FA5}">
                      <a16:colId xmlns:a16="http://schemas.microsoft.com/office/drawing/2014/main" val="756291663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2988830310"/>
                    </a:ext>
                  </a:extLst>
                </a:gridCol>
              </a:tblGrid>
              <a:tr h="465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000" dirty="0">
                          <a:effectLst/>
                        </a:rPr>
                        <a:t>Couleurs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42465"/>
                  </a:ext>
                </a:extLst>
              </a:tr>
              <a:tr h="43992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noire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057273"/>
                  </a:ext>
                </a:extLst>
              </a:tr>
              <a:tr h="4655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gris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636501"/>
                  </a:ext>
                </a:extLst>
              </a:tr>
              <a:tr h="43992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blanche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662710"/>
                  </a:ext>
                </a:extLst>
              </a:tr>
              <a:tr h="4655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jaune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794567"/>
                  </a:ext>
                </a:extLst>
              </a:tr>
              <a:tr h="43992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orange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42099"/>
                  </a:ext>
                </a:extLst>
              </a:tr>
              <a:tr h="4655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718729"/>
                  </a:ext>
                </a:extLst>
              </a:tr>
              <a:tr h="4655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401820"/>
                  </a:ext>
                </a:extLst>
              </a:tr>
              <a:tr h="4655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bleu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332170"/>
                  </a:ext>
                </a:extLst>
              </a:tr>
              <a:tr h="4655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12463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5842FD9B-3386-970B-DE82-059817A1D4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39"/>
          <a:stretch/>
        </p:blipFill>
        <p:spPr bwMode="auto">
          <a:xfrm>
            <a:off x="6168452" y="1824335"/>
            <a:ext cx="5185348" cy="470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2C10672F-7774-B3D8-792F-83EFAEA359D3}"/>
              </a:ext>
            </a:extLst>
          </p:cNvPr>
          <p:cNvSpPr txBox="1">
            <a:spLocks/>
          </p:cNvSpPr>
          <p:nvPr/>
        </p:nvSpPr>
        <p:spPr>
          <a:xfrm>
            <a:off x="838200" y="184805"/>
            <a:ext cx="10515600" cy="1505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/>
              <a:t>IV. Vocabulaire : </a:t>
            </a:r>
            <a:br>
              <a:rPr lang="en-US" sz="4800" b="1"/>
            </a:br>
            <a:r>
              <a:rPr lang="en-US" sz="4800"/>
              <a:t>les couleurs et les matières</a:t>
            </a:r>
            <a:endParaRPr lang="en-US" sz="4800" dirty="0"/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42C9113C-3C69-D596-6EAB-137ABECFA4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9915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592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6">
            <a:extLst>
              <a:ext uri="{FF2B5EF4-FFF2-40B4-BE49-F238E27FC236}">
                <a16:creationId xmlns:a16="http://schemas.microsoft.com/office/drawing/2014/main" id="{F4AF2BE8-98D0-2B58-0F1F-EB9CDC9D45E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r="3591" b="10019"/>
          <a:stretch/>
        </p:blipFill>
        <p:spPr bwMode="auto">
          <a:xfrm>
            <a:off x="1295400" y="1070942"/>
            <a:ext cx="4573588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1" descr="LES ILES EN FLE. Les vêtements Un t-shirt Une chemiseUne veste Un pullUn  manteauUn imper(méable) Un anorak Une robeUne jupeDes collantsUn pantalon  Un. - ppt télécharger">
            <a:extLst>
              <a:ext uri="{FF2B5EF4-FFF2-40B4-BE49-F238E27FC236}">
                <a16:creationId xmlns:a16="http://schemas.microsoft.com/office/drawing/2014/main" id="{85DDC920-87DF-F1CE-CDE5-36590C73A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r="8540"/>
          <a:stretch/>
        </p:blipFill>
        <p:spPr bwMode="auto">
          <a:xfrm>
            <a:off x="5932488" y="1070942"/>
            <a:ext cx="4957763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mp3-output-ttsfree(dot)com (35)">
            <a:hlinkClick r:id="" action="ppaction://media"/>
            <a:extLst>
              <a:ext uri="{FF2B5EF4-FFF2-40B4-BE49-F238E27FC236}">
                <a16:creationId xmlns:a16="http://schemas.microsoft.com/office/drawing/2014/main" id="{485E65B8-F337-A366-DD7F-C35D683B7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9300" y="2426933"/>
            <a:ext cx="304800" cy="304800"/>
          </a:xfrm>
          <a:prstGeom prst="rect">
            <a:avLst/>
          </a:prstGeom>
        </p:spPr>
      </p:pic>
      <p:pic>
        <p:nvPicPr>
          <p:cNvPr id="5" name="mp3-output-ttsfree(dot)com (36)">
            <a:hlinkClick r:id="" action="ppaction://media"/>
            <a:extLst>
              <a:ext uri="{FF2B5EF4-FFF2-40B4-BE49-F238E27FC236}">
                <a16:creationId xmlns:a16="http://schemas.microsoft.com/office/drawing/2014/main" id="{FB72BC54-0F42-6160-F976-CA0102B537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9300" y="3529879"/>
            <a:ext cx="304800" cy="304800"/>
          </a:xfrm>
          <a:prstGeom prst="rect">
            <a:avLst/>
          </a:prstGeom>
        </p:spPr>
      </p:pic>
      <p:pic>
        <p:nvPicPr>
          <p:cNvPr id="8" name="mp3-output-ttsfree(dot)com (37)">
            <a:hlinkClick r:id="" action="ppaction://media"/>
            <a:extLst>
              <a:ext uri="{FF2B5EF4-FFF2-40B4-BE49-F238E27FC236}">
                <a16:creationId xmlns:a16="http://schemas.microsoft.com/office/drawing/2014/main" id="{D224AFD9-8258-764B-8A1A-66724404FA4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9300" y="4881207"/>
            <a:ext cx="304800" cy="304800"/>
          </a:xfrm>
          <a:prstGeom prst="rect">
            <a:avLst/>
          </a:prstGeom>
        </p:spPr>
      </p:pic>
      <p:pic>
        <p:nvPicPr>
          <p:cNvPr id="9" name="mp3-output-ttsfree(dot)com (38)">
            <a:hlinkClick r:id="" action="ppaction://media"/>
            <a:extLst>
              <a:ext uri="{FF2B5EF4-FFF2-40B4-BE49-F238E27FC236}">
                <a16:creationId xmlns:a16="http://schemas.microsoft.com/office/drawing/2014/main" id="{0156E92A-AB1A-F86A-39CC-F4B8C3C535C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38333" y="1025578"/>
            <a:ext cx="527449" cy="527449"/>
          </a:xfrm>
          <a:prstGeom prst="rect">
            <a:avLst/>
          </a:prstGeom>
        </p:spPr>
      </p:pic>
      <p:pic>
        <p:nvPicPr>
          <p:cNvPr id="10" name="Picture 2" descr="Cat Kitty Sticker by 궁디팡팡 캣페스타">
            <a:extLst>
              <a:ext uri="{FF2B5EF4-FFF2-40B4-BE49-F238E27FC236}">
                <a16:creationId xmlns:a16="http://schemas.microsoft.com/office/drawing/2014/main" id="{0FF72284-5BCB-582F-8E7F-2EA403C8D5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91" y="47530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41FD1A56-303E-5EC1-9CFC-73F0B0CF8D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9915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00951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8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7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6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C13002-7B8E-35FD-0936-7157E57F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365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2800" kern="1200" dirty="0">
                <a:latin typeface="+mj-lt"/>
                <a:ea typeface="+mj-ea"/>
                <a:cs typeface="+mj-cs"/>
              </a:rPr>
              <a:t>À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toi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!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Décris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un des </a:t>
            </a:r>
            <a:r>
              <a:rPr lang="en-US" sz="2800" kern="1200" dirty="0" err="1">
                <a:latin typeface="+mj-lt"/>
                <a:ea typeface="+mj-ea"/>
                <a:cs typeface="+mj-cs"/>
              </a:rPr>
              <a:t>drapeaux</a:t>
            </a:r>
            <a:r>
              <a:rPr lang="en-US" sz="2800" kern="1200" dirty="0">
                <a:latin typeface="+mj-lt"/>
                <a:ea typeface="+mj-ea"/>
                <a:cs typeface="+mj-cs"/>
              </a:rPr>
              <a:t> de la Coupe du Monde 2022.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C38A47C-F2A4-F1DF-9C03-8BFAD04AC8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7" r="8683"/>
          <a:stretch/>
        </p:blipFill>
        <p:spPr bwMode="auto">
          <a:xfrm>
            <a:off x="498764" y="1514764"/>
            <a:ext cx="7751618" cy="526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7DD6F1-352B-66EF-84D8-BDBCA669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8AC0947-8D1A-9144-1442-91506295C574}"/>
              </a:ext>
            </a:extLst>
          </p:cNvPr>
          <p:cNvSpPr txBox="1"/>
          <p:nvPr/>
        </p:nvSpPr>
        <p:spPr>
          <a:xfrm>
            <a:off x="8984539" y="2560418"/>
            <a:ext cx="2495862" cy="31085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Vocabulaire :</a:t>
            </a:r>
          </a:p>
          <a:p>
            <a:pPr marL="285750" indent="-285750">
              <a:buFontTx/>
              <a:buChar char="-"/>
            </a:pPr>
            <a:r>
              <a:rPr lang="fr-FR" sz="2800" dirty="0"/>
              <a:t>Un rond</a:t>
            </a:r>
          </a:p>
          <a:p>
            <a:pPr marL="285750" indent="-285750">
              <a:buFontTx/>
              <a:buChar char="-"/>
            </a:pPr>
            <a:r>
              <a:rPr lang="fr-FR" sz="2800" dirty="0"/>
              <a:t>Une étoile</a:t>
            </a:r>
          </a:p>
          <a:p>
            <a:pPr marL="285750" indent="-285750">
              <a:buFontTx/>
              <a:buChar char="-"/>
            </a:pPr>
            <a:r>
              <a:rPr lang="fr-FR" sz="2800" dirty="0"/>
              <a:t>Une croix</a:t>
            </a:r>
          </a:p>
          <a:p>
            <a:pPr marL="285750" indent="-285750">
              <a:buFontTx/>
              <a:buChar char="-"/>
            </a:pPr>
            <a:r>
              <a:rPr lang="fr-FR" sz="2800" dirty="0"/>
              <a:t>Un aigle </a:t>
            </a:r>
          </a:p>
          <a:p>
            <a:pPr marL="285750" indent="-285750">
              <a:buFontTx/>
              <a:buChar char="-"/>
            </a:pPr>
            <a:r>
              <a:rPr lang="fr-FR" sz="2800" dirty="0"/>
              <a:t>Un soleil</a:t>
            </a:r>
          </a:p>
          <a:p>
            <a:pPr marL="285750" indent="-285750">
              <a:buFontTx/>
              <a:buChar char="-"/>
            </a:pPr>
            <a:r>
              <a:rPr lang="fr-FR" sz="2800" dirty="0"/>
              <a:t>Une lune</a:t>
            </a:r>
          </a:p>
        </p:txBody>
      </p:sp>
      <p:pic>
        <p:nvPicPr>
          <p:cNvPr id="8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30EFA81C-8B1A-F1C5-B7F6-6FC939BA75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06106" y="396959"/>
            <a:ext cx="2185894" cy="1229565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585F37E5-9F0C-DB3E-A462-33C0DC05DE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9915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85370999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B7132403-789C-8B7A-05F3-A58C965367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9915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8861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1466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C’est le drapeau de quel pays ? Il est de quels couleurs ?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couleurs et les matières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" r="5072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27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BE673F18-DB6A-3D59-212A-18D56221F5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9915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47028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93448239-90B3-B337-609D-69911ADD5B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99155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65818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Créer un vêtement original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3309556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6C1F5C-391E-B5C4-4297-25C6A3D1AF4C}"/>
              </a:ext>
            </a:extLst>
          </p:cNvPr>
          <p:cNvSpPr txBox="1"/>
          <p:nvPr/>
        </p:nvSpPr>
        <p:spPr>
          <a:xfrm>
            <a:off x="321032" y="6085615"/>
            <a:ext cx="392529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6324A7-C306-253B-9524-208160195139}"/>
              </a:ext>
            </a:extLst>
          </p:cNvPr>
          <p:cNvSpPr/>
          <p:nvPr/>
        </p:nvSpPr>
        <p:spPr>
          <a:xfrm>
            <a:off x="4722145" y="4774538"/>
            <a:ext cx="2764454" cy="3565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3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8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U3L1/2,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70" indent="-609570">
              <a:buFontTx/>
              <a:buChar char="-"/>
            </a:pP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Describe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one’s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physical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apparence</a:t>
            </a:r>
          </a:p>
          <a:p>
            <a:pPr marL="609570" indent="-609570">
              <a:buFontTx/>
              <a:buChar char="-"/>
            </a:pP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Tell the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differences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and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similarities</a:t>
            </a: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buNone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609570" indent="-609570">
              <a:buFontTx/>
              <a:buChar char="-"/>
            </a:pPr>
            <a:endParaRPr lang="fr-FR" dirty="0">
              <a:solidFill>
                <a:schemeClr val="tx1">
                  <a:alpha val="80000"/>
                </a:schemeClr>
              </a:solidFill>
            </a:endParaRPr>
          </a:p>
          <a:p>
            <a:pPr marL="609570" indent="-609570"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4224741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1466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Qu’est-ce qu’il porte ? Précise les couleurs et les matières.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L’accord</a:t>
            </a:r>
            <a:r>
              <a:rPr lang="en-US" sz="3200" b="1" dirty="0">
                <a:latin typeface="+mj-lt"/>
                <a:ea typeface="+mj-ea"/>
                <a:cs typeface="+mj-cs"/>
              </a:rPr>
              <a:t> des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adjectifs</a:t>
            </a:r>
            <a:r>
              <a:rPr lang="en-US" sz="3200" b="1" dirty="0">
                <a:latin typeface="+mj-lt"/>
                <a:ea typeface="+mj-ea"/>
                <a:cs typeface="+mj-cs"/>
              </a:rPr>
              <a:t> de couleur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2" t="77" r="10035" b="-77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E5A7B36A-0395-BB87-E9B6-13BBC712A6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068512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72977854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B94B84-F02E-844D-0931-1DDE03CAC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Grammaire : </a:t>
            </a:r>
            <a:br>
              <a:rPr lang="fr-FR" b="1" dirty="0"/>
            </a:br>
            <a:r>
              <a:rPr lang="fr-FR" dirty="0"/>
              <a:t>l’accord des adjectifs de couleur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FDCAD14C-CF74-B5DC-B637-02386B53EB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7072726"/>
              </p:ext>
            </p:extLst>
          </p:nvPr>
        </p:nvGraphicFramePr>
        <p:xfrm>
          <a:off x="6485117" y="1918816"/>
          <a:ext cx="4868683" cy="1155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549">
                  <a:extLst>
                    <a:ext uri="{9D8B030D-6E8A-4147-A177-3AD203B41FA5}">
                      <a16:colId xmlns:a16="http://schemas.microsoft.com/office/drawing/2014/main" val="2904363529"/>
                    </a:ext>
                  </a:extLst>
                </a:gridCol>
                <a:gridCol w="1622549">
                  <a:extLst>
                    <a:ext uri="{9D8B030D-6E8A-4147-A177-3AD203B41FA5}">
                      <a16:colId xmlns:a16="http://schemas.microsoft.com/office/drawing/2014/main" val="2642291713"/>
                    </a:ext>
                  </a:extLst>
                </a:gridCol>
                <a:gridCol w="1623585">
                  <a:extLst>
                    <a:ext uri="{9D8B030D-6E8A-4147-A177-3AD203B41FA5}">
                      <a16:colId xmlns:a16="http://schemas.microsoft.com/office/drawing/2014/main" val="4085188971"/>
                    </a:ext>
                  </a:extLst>
                </a:gridCol>
              </a:tblGrid>
              <a:tr h="385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Masculin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1340479"/>
                  </a:ext>
                </a:extLst>
              </a:tr>
              <a:tr h="385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Singulier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vert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vert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4043951"/>
                  </a:ext>
                </a:extLst>
              </a:tr>
              <a:tr h="385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Pluriel</a:t>
                      </a:r>
                      <a:endParaRPr lang="fr-FR" sz="1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vert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vert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555429"/>
                  </a:ext>
                </a:extLst>
              </a:tr>
            </a:tbl>
          </a:graphicData>
        </a:graphic>
      </p:graphicFrame>
      <p:pic>
        <p:nvPicPr>
          <p:cNvPr id="4" name="Picture 16">
            <a:extLst>
              <a:ext uri="{FF2B5EF4-FFF2-40B4-BE49-F238E27FC236}">
                <a16:creationId xmlns:a16="http://schemas.microsoft.com/office/drawing/2014/main" id="{B38FD909-E8C1-2D5D-B7FB-8603E5386F5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r="3591" b="10019"/>
          <a:stretch/>
        </p:blipFill>
        <p:spPr bwMode="auto">
          <a:xfrm>
            <a:off x="1295400" y="1844675"/>
            <a:ext cx="4573588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3EF28F6-59EB-D91C-CB6B-F13D01AD6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013834"/>
              </p:ext>
            </p:extLst>
          </p:nvPr>
        </p:nvGraphicFramePr>
        <p:xfrm>
          <a:off x="6485116" y="5015444"/>
          <a:ext cx="4868683" cy="1278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549">
                  <a:extLst>
                    <a:ext uri="{9D8B030D-6E8A-4147-A177-3AD203B41FA5}">
                      <a16:colId xmlns:a16="http://schemas.microsoft.com/office/drawing/2014/main" val="3797216304"/>
                    </a:ext>
                  </a:extLst>
                </a:gridCol>
                <a:gridCol w="1622549">
                  <a:extLst>
                    <a:ext uri="{9D8B030D-6E8A-4147-A177-3AD203B41FA5}">
                      <a16:colId xmlns:a16="http://schemas.microsoft.com/office/drawing/2014/main" val="2214201806"/>
                    </a:ext>
                  </a:extLst>
                </a:gridCol>
                <a:gridCol w="1623585">
                  <a:extLst>
                    <a:ext uri="{9D8B030D-6E8A-4147-A177-3AD203B41FA5}">
                      <a16:colId xmlns:a16="http://schemas.microsoft.com/office/drawing/2014/main" val="2020874501"/>
                    </a:ext>
                  </a:extLst>
                </a:gridCol>
              </a:tblGrid>
              <a:tr h="4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Masculin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4991121"/>
                  </a:ext>
                </a:extLst>
              </a:tr>
              <a:tr h="4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Singulier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blanc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blanc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h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670638"/>
                  </a:ext>
                </a:extLst>
              </a:tr>
              <a:tr h="4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Pluriel</a:t>
                      </a:r>
                      <a:endParaRPr lang="fr-FR" sz="1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blanc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blanc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h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183428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6B5B6E8-0A68-415D-B9B4-7487C8B3D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187781"/>
              </p:ext>
            </p:extLst>
          </p:nvPr>
        </p:nvGraphicFramePr>
        <p:xfrm>
          <a:off x="6485116" y="3444935"/>
          <a:ext cx="4868683" cy="11220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549">
                  <a:extLst>
                    <a:ext uri="{9D8B030D-6E8A-4147-A177-3AD203B41FA5}">
                      <a16:colId xmlns:a16="http://schemas.microsoft.com/office/drawing/2014/main" val="1933676310"/>
                    </a:ext>
                  </a:extLst>
                </a:gridCol>
                <a:gridCol w="1622549">
                  <a:extLst>
                    <a:ext uri="{9D8B030D-6E8A-4147-A177-3AD203B41FA5}">
                      <a16:colId xmlns:a16="http://schemas.microsoft.com/office/drawing/2014/main" val="470396384"/>
                    </a:ext>
                  </a:extLst>
                </a:gridCol>
                <a:gridCol w="1623585">
                  <a:extLst>
                    <a:ext uri="{9D8B030D-6E8A-4147-A177-3AD203B41FA5}">
                      <a16:colId xmlns:a16="http://schemas.microsoft.com/office/drawing/2014/main" val="3703804192"/>
                    </a:ext>
                  </a:extLst>
                </a:gridCol>
              </a:tblGrid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Masculin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352232"/>
                  </a:ext>
                </a:extLst>
              </a:tr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Singulier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t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5750907"/>
                  </a:ext>
                </a:extLst>
              </a:tr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Pluriel</a:t>
                      </a:r>
                      <a:endParaRPr lang="fr-FR" sz="1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t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706533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22630CA0-DF11-E830-CFF2-2BA4F0445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52" y="-182934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8" name="mp3-output-ttsfree(dot)com (35)">
            <a:hlinkClick r:id="" action="ppaction://media"/>
            <a:extLst>
              <a:ext uri="{FF2B5EF4-FFF2-40B4-BE49-F238E27FC236}">
                <a16:creationId xmlns:a16="http://schemas.microsoft.com/office/drawing/2014/main" id="{05CE46FE-5177-3354-F762-C567A6057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9300" y="3200666"/>
            <a:ext cx="304800" cy="304800"/>
          </a:xfrm>
          <a:prstGeom prst="rect">
            <a:avLst/>
          </a:prstGeom>
        </p:spPr>
      </p:pic>
      <p:pic>
        <p:nvPicPr>
          <p:cNvPr id="10" name="mp3-output-ttsfree(dot)com (36)">
            <a:hlinkClick r:id="" action="ppaction://media"/>
            <a:extLst>
              <a:ext uri="{FF2B5EF4-FFF2-40B4-BE49-F238E27FC236}">
                <a16:creationId xmlns:a16="http://schemas.microsoft.com/office/drawing/2014/main" id="{24E1AED0-4315-31AC-352B-7F2B3A05E4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9300" y="4303612"/>
            <a:ext cx="304800" cy="304800"/>
          </a:xfrm>
          <a:prstGeom prst="rect">
            <a:avLst/>
          </a:prstGeom>
        </p:spPr>
      </p:pic>
      <p:pic>
        <p:nvPicPr>
          <p:cNvPr id="11" name="mp3-output-ttsfree(dot)com (37)">
            <a:hlinkClick r:id="" action="ppaction://media"/>
            <a:extLst>
              <a:ext uri="{FF2B5EF4-FFF2-40B4-BE49-F238E27FC236}">
                <a16:creationId xmlns:a16="http://schemas.microsoft.com/office/drawing/2014/main" id="{6DE923FB-AF17-1336-DBC9-8835CE06ED4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9300" y="5654940"/>
            <a:ext cx="304800" cy="304800"/>
          </a:xfrm>
          <a:prstGeom prst="rect">
            <a:avLst/>
          </a:prstGeom>
        </p:spPr>
      </p:pic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1A5E8B03-E016-B040-D9CD-3314E5AB61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1114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9793941" y="2348752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8137084" y="2729753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9800037" y="2729752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9787845" y="3836176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8130988" y="4217177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9793941" y="4217176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9800037" y="5500384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8143180" y="5881385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9806133" y="5881384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E7802973-805C-DAB1-2508-ADF40AB544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92010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86B3F96-F53F-0A1E-2DE7-B5D1CE699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4000" dirty="0" err="1">
                <a:solidFill>
                  <a:srgbClr val="FFFFFF"/>
                </a:solidFill>
              </a:rPr>
              <a:t>s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8 p.43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9 p.47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6AFC7AB-3E61-AE3E-977B-BAA33D7FF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495807" y="283853"/>
            <a:ext cx="2946981" cy="5923584"/>
          </a:xfrm>
          <a:prstGeom prst="rect">
            <a:avLst/>
          </a:prstGeom>
        </p:spPr>
      </p:pic>
      <p:pic>
        <p:nvPicPr>
          <p:cNvPr id="6" name="PISTE067">
            <a:hlinkClick r:id="" action="ppaction://media"/>
            <a:extLst>
              <a:ext uri="{FF2B5EF4-FFF2-40B4-BE49-F238E27FC236}">
                <a16:creationId xmlns:a16="http://schemas.microsoft.com/office/drawing/2014/main" id="{2332E2DE-BF05-D04B-134E-AE245EBCFD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66046" y="736509"/>
            <a:ext cx="304800" cy="3048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10BC7C-BFDA-5BF6-983D-73D9BD881A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4755" y="2998890"/>
            <a:ext cx="3627224" cy="3361768"/>
          </a:xfrm>
          <a:prstGeom prst="rect">
            <a:avLst/>
          </a:prstGeom>
        </p:spPr>
      </p:pic>
      <p:pic>
        <p:nvPicPr>
          <p:cNvPr id="9" name="PISTE072">
            <a:hlinkClick r:id="" action="ppaction://media"/>
            <a:extLst>
              <a:ext uri="{FF2B5EF4-FFF2-40B4-BE49-F238E27FC236}">
                <a16:creationId xmlns:a16="http://schemas.microsoft.com/office/drawing/2014/main" id="{3FAF2894-49F4-840B-BC8E-533FD6A2D56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20441" y="3592921"/>
            <a:ext cx="304800" cy="304800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FBEB7791-1365-CCF6-B20B-5093BB8CFA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99713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8D7FE3A-A6E0-A2CB-13E6-8485702E7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 LE 8 p.47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C6C0148-CC31-4326-31DF-97AB66924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767904"/>
            <a:ext cx="7225748" cy="5322192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AF5073E9-2252-8713-266D-5E61B33AB7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15568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4ECDE7A-6944-466D-8FFE-149A29BA6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3420082-9415-44EC-802E-C77D71D59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5A52C45-1FCB-4636-A80F-2849B8226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4310296-7017-67FB-5826-04D2D46E3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LE 11 p.47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8EB4DD-3704-43AD-92B3-C4E0C6EA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7079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69EE9E7-AC84-ACAB-22E8-E82AFBAEB64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1957" r="-1" b="1300"/>
          <a:stretch/>
        </p:blipFill>
        <p:spPr>
          <a:xfrm>
            <a:off x="908304" y="2478024"/>
            <a:ext cx="6009855" cy="3694176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11DC1CBC-FEBE-20BC-F5BE-9F50D74D04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9142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2896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/>
              <a:t>Dictée</a:t>
            </a:r>
            <a:br>
              <a:rPr lang="fr-FR"/>
            </a:br>
            <a:r>
              <a:rPr lang="fr-FR" sz="2700"/>
              <a:t>Dicte à ton partenaire la dictée suivante. Le premier duo qui termine gagne la course !</a:t>
            </a:r>
            <a:br>
              <a:rPr lang="fr-FR"/>
            </a:b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arenR"/>
            </a:pPr>
            <a:r>
              <a:rPr lang="fr-FR" sz="3200" dirty="0"/>
              <a:t>Paul porte des baskets bleues, un pantalon vert, une chemise noire et une cravate blanche à rayures noires.</a:t>
            </a:r>
          </a:p>
          <a:p>
            <a:pPr marL="514350" indent="-514350" algn="just">
              <a:buAutoNum type="arabicParenR"/>
            </a:pPr>
            <a:endParaRPr lang="fr-FR" sz="3200" dirty="0"/>
          </a:p>
          <a:p>
            <a:pPr marL="514350" indent="-514350" algn="just">
              <a:buAutoNum type="arabicParenR"/>
            </a:pPr>
            <a:r>
              <a:rPr lang="fr-FR" sz="3200" dirty="0"/>
              <a:t>Sarah porte une robe rose et des chaussures grises. </a:t>
            </a:r>
          </a:p>
          <a:p>
            <a:pPr marL="514350" indent="-514350" algn="just">
              <a:buAutoNum type="arabicParenR"/>
            </a:pPr>
            <a:endParaRPr lang="fr-FR" sz="3200" dirty="0"/>
          </a:p>
          <a:p>
            <a:pPr marL="514350" indent="-514350" algn="just">
              <a:buAutoNum type="arabicParenR"/>
            </a:pPr>
            <a:r>
              <a:rPr lang="fr-FR" sz="3200" dirty="0"/>
              <a:t>Lyne et </a:t>
            </a:r>
            <a:r>
              <a:rPr lang="fr-FR" sz="3200" dirty="0" err="1"/>
              <a:t>Soan</a:t>
            </a:r>
            <a:r>
              <a:rPr lang="fr-FR" sz="3200" dirty="0"/>
              <a:t> sont jumeaux. Ils portent des pantalons violets, des t-shirts jaunes et bleus, des lunettes violettes et des chapeaux blancs.</a:t>
            </a:r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CC4D93A7-F8A6-1B72-4E43-6928DD0FB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61713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66018D8-01EC-163E-59AB-DB3B02B37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Et toi ? Quel type de vêtements est-ce que tu aimes ? Qu’est-ce que tu portes le weekend  ? 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F5202E5F-7600-DE5C-19A4-D6C7995B245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7137949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BD00562C-EF5E-BA33-72EA-642CC3A7EB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11726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360247-A98F-D91C-2D78-7881784BE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dirty="0" err="1">
                <a:effectLst/>
              </a:rPr>
              <a:t>Vêtements</a:t>
            </a:r>
            <a:r>
              <a:rPr lang="en-US" sz="2200" dirty="0">
                <a:effectLst/>
              </a:rPr>
              <a:t> et couleurs </a:t>
            </a:r>
          </a:p>
          <a:p>
            <a:pPr marL="0" indent="0">
              <a:buNone/>
            </a:pPr>
            <a:r>
              <a:rPr lang="en-US" sz="2200" u="sng" dirty="0">
                <a:effectLst/>
                <a:hlinkClick r:id="rId3"/>
              </a:rPr>
              <a:t>https://play.kahoot.it/v2/?quizId=a1f07966-a88b-4934-a66f-5dfd7095d48b</a:t>
            </a:r>
            <a:endParaRPr lang="en-US" sz="2200" dirty="0">
              <a:effectLst/>
            </a:endParaRPr>
          </a:p>
          <a:p>
            <a:pPr marL="0"/>
            <a:endParaRPr lang="en-US" sz="2200" dirty="0"/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01C72791-777D-2700-026F-57863B50DA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153315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1466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Qu’est-ce qu’il porte ? Précise les couleurs et les matières.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L’accord</a:t>
            </a:r>
            <a:r>
              <a:rPr lang="en-US" sz="3200" b="1" dirty="0">
                <a:latin typeface="+mj-lt"/>
                <a:ea typeface="+mj-ea"/>
                <a:cs typeface="+mj-cs"/>
              </a:rPr>
              <a:t> des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adjectifs</a:t>
            </a:r>
            <a:r>
              <a:rPr lang="en-US" sz="3200" b="1" dirty="0">
                <a:latin typeface="+mj-lt"/>
                <a:ea typeface="+mj-ea"/>
                <a:cs typeface="+mj-cs"/>
              </a:rPr>
              <a:t> de couleur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2" t="77" r="10035" b="-77"/>
          <a:stretch/>
        </p:blipFill>
        <p:spPr bwMode="auto">
          <a:xfrm>
            <a:off x="6394493" y="411054"/>
            <a:ext cx="5797507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38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9A9F144E-0207-7777-0DB6-A81F62C41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6991649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C3710A34-6F54-245E-CDEE-C9B39C5CF9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386938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72A26A-950A-5D6D-4368-F6AD87CC0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69487" cy="1325563"/>
          </a:xfrm>
        </p:spPr>
        <p:txBody>
          <a:bodyPr/>
          <a:lstStyle/>
          <a:p>
            <a:r>
              <a:rPr lang="fr-FR" dirty="0"/>
              <a:t>I. Starter : </a:t>
            </a:r>
            <a:r>
              <a:rPr lang="fr-FR" sz="2400" dirty="0"/>
              <a:t>Rentrée scolaire : une leçon de mode des ados </a:t>
            </a:r>
            <a:endParaRPr lang="fr-FR" dirty="0"/>
          </a:p>
        </p:txBody>
      </p:sp>
      <p:pic>
        <p:nvPicPr>
          <p:cNvPr id="4" name="Média en ligne 3" title="Ados : le style avant tout !">
            <a:hlinkClick r:id="" action="ppaction://media"/>
            <a:extLst>
              <a:ext uri="{FF2B5EF4-FFF2-40B4-BE49-F238E27FC236}">
                <a16:creationId xmlns:a16="http://schemas.microsoft.com/office/drawing/2014/main" id="{4B2B4E2F-7BCE-BBDD-4127-EA9C6FE71CF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6904" y="1917859"/>
            <a:ext cx="7971113" cy="450398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962BA7-7237-BC08-1DB6-606F18CA8D45}"/>
              </a:ext>
            </a:extLst>
          </p:cNvPr>
          <p:cNvSpPr txBox="1"/>
          <p:nvPr/>
        </p:nvSpPr>
        <p:spPr>
          <a:xfrm>
            <a:off x="9024730" y="1868557"/>
            <a:ext cx="2928731" cy="2230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dirty="0"/>
              <a:t>Et vous ? Comment est-ce que vous vous habillez pour la rentrée ? (si vous pouviez choisir)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F0D74A79-564C-F2C8-2EE9-E3255371E8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296400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1455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0399B-1558-083D-284A-351611FAC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Phonétique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6C9BB3-A733-CE70-C839-0EDF24878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844E2226-473A-1FB4-183B-40B0EB6AF2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363008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5704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7A43394-6CEE-90F3-AA70-7CB58F5DE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503" y="4653192"/>
            <a:ext cx="2146791" cy="2154043"/>
          </a:xfrm>
          <a:prstGeom prst="rect">
            <a:avLst/>
          </a:prstGeom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1A867C06-2202-BCE8-C3AC-D5BE233BEA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51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370265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A2020D-7CA4-99C0-5CA2-367E87F29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3913094" cy="1069228"/>
          </a:xfrm>
        </p:spPr>
        <p:txBody>
          <a:bodyPr>
            <a:normAutofit/>
          </a:bodyPr>
          <a:lstStyle/>
          <a:p>
            <a:r>
              <a:rPr lang="fr-FR" dirty="0"/>
              <a:t>VII. Production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3E1588-C97A-E0A3-F8B1-055DECAC4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345951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SUCCESS CRITERIA:</a:t>
            </a:r>
          </a:p>
          <a:p>
            <a:r>
              <a:rPr lang="en-US" altLang="ja-JP" dirty="0"/>
              <a:t>                       Clear and loud voice</a:t>
            </a:r>
          </a:p>
          <a:p>
            <a:pPr>
              <a:lnSpc>
                <a:spcPct val="150000"/>
              </a:lnSpc>
            </a:pPr>
            <a:r>
              <a:rPr lang="ja-JP" altLang="en-US" sz="2400" dirty="0"/>
              <a:t>　　　　</a:t>
            </a:r>
            <a:r>
              <a:rPr lang="fr-FR" altLang="ja-JP" sz="2400" dirty="0"/>
              <a:t>	</a:t>
            </a:r>
            <a:r>
              <a:rPr lang="fr-FR" altLang="ja-JP" sz="2400" dirty="0" err="1"/>
              <a:t>Present</a:t>
            </a:r>
            <a:r>
              <a:rPr lang="fr-FR" altLang="ja-JP" sz="2400" dirty="0"/>
              <a:t> </a:t>
            </a:r>
            <a:r>
              <a:rPr lang="fr-FR" altLang="ja-JP" sz="2400" dirty="0" err="1"/>
              <a:t>from</a:t>
            </a:r>
            <a:r>
              <a:rPr lang="fr-FR" altLang="ja-JP" sz="2400" dirty="0"/>
              <a:t> memory</a:t>
            </a:r>
            <a:endParaRPr lang="en-US" altLang="ja-JP" sz="2400" dirty="0"/>
          </a:p>
          <a:p>
            <a:pPr>
              <a:lnSpc>
                <a:spcPct val="150000"/>
              </a:lnSpc>
            </a:pPr>
            <a:r>
              <a:rPr lang="en-US" altLang="ja-JP" dirty="0"/>
              <a:t> 			</a:t>
            </a:r>
            <a:r>
              <a:rPr lang="fr-FR" altLang="ja-JP" sz="2400" dirty="0" err="1"/>
              <a:t>Present</a:t>
            </a:r>
            <a:r>
              <a:rPr lang="fr-FR" altLang="ja-JP" sz="2400" dirty="0"/>
              <a:t> a full </a:t>
            </a:r>
            <a:r>
              <a:rPr lang="fr-FR" altLang="ja-JP" sz="2400" dirty="0" err="1"/>
              <a:t>outfit</a:t>
            </a:r>
            <a:endParaRPr lang="en-US" altLang="ja-JP" sz="2400" dirty="0"/>
          </a:p>
          <a:p>
            <a:pPr>
              <a:lnSpc>
                <a:spcPct val="150000"/>
              </a:lnSpc>
            </a:pPr>
            <a:endParaRPr lang="fr-FR" altLang="ja-JP" sz="2400" dirty="0"/>
          </a:p>
        </p:txBody>
      </p:sp>
      <p:pic>
        <p:nvPicPr>
          <p:cNvPr id="1026" name="Picture 2" descr="Étoile - Icônes panneaux gratuites">
            <a:extLst>
              <a:ext uri="{FF2B5EF4-FFF2-40B4-BE49-F238E27FC236}">
                <a16:creationId xmlns:a16="http://schemas.microsoft.com/office/drawing/2014/main" id="{844D9E8E-A6C1-DB14-AB0A-A3AE2D463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763" y="2238840"/>
            <a:ext cx="452719" cy="45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Étoile - Icônes panneaux gratuites">
            <a:extLst>
              <a:ext uri="{FF2B5EF4-FFF2-40B4-BE49-F238E27FC236}">
                <a16:creationId xmlns:a16="http://schemas.microsoft.com/office/drawing/2014/main" id="{45B5D9EC-0F44-B6C4-90E8-8BA584422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340" y="2832848"/>
            <a:ext cx="452719" cy="45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Étoile - Icônes panneaux gratuites">
            <a:extLst>
              <a:ext uri="{FF2B5EF4-FFF2-40B4-BE49-F238E27FC236}">
                <a16:creationId xmlns:a16="http://schemas.microsoft.com/office/drawing/2014/main" id="{88FD9EAC-BC4B-A8F0-0364-2636D0E5C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534" y="2838823"/>
            <a:ext cx="452719" cy="45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Étoile - Icônes panneaux gratuites">
            <a:extLst>
              <a:ext uri="{FF2B5EF4-FFF2-40B4-BE49-F238E27FC236}">
                <a16:creationId xmlns:a16="http://schemas.microsoft.com/office/drawing/2014/main" id="{A46AAC8D-540D-7093-FB2F-FF84DAD2D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513" y="3546334"/>
            <a:ext cx="452719" cy="45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Étoile - Icônes panneaux gratuites">
            <a:extLst>
              <a:ext uri="{FF2B5EF4-FFF2-40B4-BE49-F238E27FC236}">
                <a16:creationId xmlns:a16="http://schemas.microsoft.com/office/drawing/2014/main" id="{34260A15-926A-0CCA-6805-A9962EF57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232" y="3542783"/>
            <a:ext cx="452719" cy="45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Étoile - Icônes panneaux gratuites">
            <a:extLst>
              <a:ext uri="{FF2B5EF4-FFF2-40B4-BE49-F238E27FC236}">
                <a16:creationId xmlns:a16="http://schemas.microsoft.com/office/drawing/2014/main" id="{C36DE504-5F0A-FADE-3E65-F7D9EB1EC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951" y="3542321"/>
            <a:ext cx="452719" cy="45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4E1BCC3-AFD1-E14C-1A6A-B617F9D9A141}"/>
              </a:ext>
            </a:extLst>
          </p:cNvPr>
          <p:cNvSpPr/>
          <p:nvPr/>
        </p:nvSpPr>
        <p:spPr>
          <a:xfrm>
            <a:off x="8822823" y="480655"/>
            <a:ext cx="2530977" cy="838169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Durée </a:t>
            </a:r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(15mn)</a:t>
            </a:r>
            <a:endParaRPr lang="en-US" sz="32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42B7A0-3981-20AA-0E88-3010F40FBB13}"/>
              </a:ext>
            </a:extLst>
          </p:cNvPr>
          <p:cNvSpPr/>
          <p:nvPr/>
        </p:nvSpPr>
        <p:spPr>
          <a:xfrm>
            <a:off x="6172201" y="4312865"/>
            <a:ext cx="5181600" cy="1771183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endParaRPr lang="en-US" sz="1400" dirty="0"/>
          </a:p>
          <a:p>
            <a:pPr marL="457189" indent="-457189" algn="just">
              <a:buAutoNum type="arabicPeriod"/>
            </a:pPr>
            <a:r>
              <a:rPr lang="en-US" sz="2133" dirty="0"/>
              <a:t>Check </a:t>
            </a:r>
            <a:r>
              <a:rPr lang="en-US" sz="2200" dirty="0"/>
              <a:t>the</a:t>
            </a:r>
            <a:r>
              <a:rPr lang="en-US" sz="2133" dirty="0"/>
              <a:t> vocabulary in textbook </a:t>
            </a:r>
          </a:p>
          <a:p>
            <a:pPr marL="457189" indent="-457189" algn="just">
              <a:buAutoNum type="arabicPeriod"/>
            </a:pPr>
            <a:r>
              <a:rPr lang="en-US" sz="2133" dirty="0"/>
              <a:t>Ask at least two partners for help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EE5BE5-732E-BEE3-3483-BD2000852DCA}"/>
              </a:ext>
            </a:extLst>
          </p:cNvPr>
          <p:cNvSpPr/>
          <p:nvPr/>
        </p:nvSpPr>
        <p:spPr>
          <a:xfrm>
            <a:off x="262910" y="1825624"/>
            <a:ext cx="5721088" cy="196943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toi de </a:t>
            </a: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dessiner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vêtement de votre choix. </a:t>
            </a: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Décris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 éléments de ton vêtement puis présentez-le à la classe qui votera pour le plus original. </a:t>
            </a:r>
            <a:endParaRPr lang="en-US" altLang="ja-JP" sz="1400" dirty="0">
              <a:ea typeface="UD Digi Kyokasho NK-R" panose="02020400000000000000" pitchFamily="18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0CCD40-9D55-177A-1D00-4BF1E617871F}"/>
              </a:ext>
            </a:extLst>
          </p:cNvPr>
          <p:cNvSpPr/>
          <p:nvPr/>
        </p:nvSpPr>
        <p:spPr>
          <a:xfrm>
            <a:off x="262910" y="3993930"/>
            <a:ext cx="5721088" cy="2090117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Extension task:</a:t>
            </a: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Qu’est-ce que tu portes si :</a:t>
            </a:r>
          </a:p>
          <a:p>
            <a:pPr marL="342900" lvl="0" indent="-342900" algn="just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dois courir un marathon ? </a:t>
            </a:r>
          </a:p>
          <a:p>
            <a:pPr marL="342900" lvl="0" indent="-342900" algn="just">
              <a:lnSpc>
                <a:spcPct val="100000"/>
              </a:lnSpc>
              <a:buFont typeface="Calibri" panose="020F0502020204030204" pitchFamily="34" charset="0"/>
              <a:buChar char="-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as un rendez-vous avec le Président de la République Française 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F50097-A0CC-8B49-1EAC-30839A35DB0E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x-none" sz="3200" dirty="0">
                <a:solidFill>
                  <a:schemeClr val="tx1"/>
                </a:solidFill>
              </a:rPr>
              <a:t>: </a:t>
            </a:r>
            <a:r>
              <a:rPr lang="fr-FR" sz="3200" dirty="0"/>
              <a:t>Je peux </a:t>
            </a:r>
            <a:r>
              <a:rPr lang="fr-FR" sz="3200" b="1" dirty="0"/>
              <a:t>présenter</a:t>
            </a:r>
            <a:r>
              <a:rPr lang="fr-FR" sz="3200" dirty="0"/>
              <a:t> un vêtement.</a:t>
            </a:r>
            <a:endParaRPr lang="x-none" sz="3200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23DCBE70-9E90-D5E2-4B06-82706F2F2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118536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08568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3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40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53274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F2ABDE2-6D29-2EB1-43A5-7F98ADE6C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FR" sz="5400" dirty="0"/>
              <a:t>Activités en ligne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E4F48B-B0D2-C9F2-A6D8-0CACB80DF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fr-F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Vêtements et couleurs </a:t>
            </a:r>
            <a:r>
              <a:rPr lang="fr-FR" sz="22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https://wordwall.net/play/21193/380/251</a:t>
            </a:r>
            <a:endParaRPr lang="fr-FR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200"/>
          </a:p>
        </p:txBody>
      </p:sp>
      <p:pic>
        <p:nvPicPr>
          <p:cNvPr id="4" name="Picture 20" descr="Qr code&#10;&#10;Description automatically generated">
            <a:extLst>
              <a:ext uri="{FF2B5EF4-FFF2-40B4-BE49-F238E27FC236}">
                <a16:creationId xmlns:a16="http://schemas.microsoft.com/office/drawing/2014/main" id="{E19AAC98-F50B-65C2-372C-962137E4D0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" r="809" b="-1"/>
          <a:stretch/>
        </p:blipFill>
        <p:spPr>
          <a:xfrm>
            <a:off x="7675658" y="2093976"/>
            <a:ext cx="1266771" cy="131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067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x-none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2133" dirty="0"/>
              <a:t>Choose </a:t>
            </a:r>
            <a:r>
              <a:rPr lang="en-US" sz="2133" dirty="0"/>
              <a:t>at least one</a:t>
            </a:r>
            <a:r>
              <a:rPr lang="x-none" sz="2133" dirty="0"/>
              <a:t> outcome from the options and write </a:t>
            </a:r>
            <a:r>
              <a:rPr lang="en-US" sz="2133" dirty="0"/>
              <a:t>it </a:t>
            </a:r>
            <a:r>
              <a:rPr lang="x-none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x-none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x-none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Describing</a:t>
            </a:r>
            <a:r>
              <a:rPr lang="fr-FR" sz="3200" b="1" dirty="0"/>
              <a:t> </a:t>
            </a:r>
            <a:r>
              <a:rPr lang="fr-FR" sz="3200" dirty="0"/>
              <a:t>an </a:t>
            </a:r>
            <a:r>
              <a:rPr lang="fr-FR" sz="3200" dirty="0" err="1"/>
              <a:t>outfit</a:t>
            </a:r>
            <a:r>
              <a:rPr lang="x-none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x-none" sz="3200" i="1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x-none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/>
              <a:t>À la fin de la </a:t>
            </a:r>
            <a:r>
              <a:rPr lang="fr-FR" sz="4400" dirty="0"/>
              <a:t>leçon</a:t>
            </a:r>
            <a:r>
              <a:rPr lang="en-US" sz="4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5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632372" y="3257440"/>
          <a:ext cx="10944000" cy="28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7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1756343"/>
            <a:ext cx="1714500" cy="1282447"/>
          </a:xfrm>
          <a:prstGeom prst="rect">
            <a:avLst/>
          </a:prstGeom>
        </p:spPr>
      </p:pic>
      <p:graphicFrame>
        <p:nvGraphicFramePr>
          <p:cNvPr id="5" name="Diagramme 5">
            <a:extLst>
              <a:ext uri="{FF2B5EF4-FFF2-40B4-BE49-F238E27FC236}">
                <a16:creationId xmlns:a16="http://schemas.microsoft.com/office/drawing/2014/main" id="{2F96B87E-B462-0A74-77BE-185EE40005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123843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02364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/>
              <a:t>À la fin de la </a:t>
            </a:r>
            <a:r>
              <a:rPr lang="fr-FR" sz="4400" dirty="0"/>
              <a:t>leçon</a:t>
            </a:r>
            <a:r>
              <a:rPr lang="en-US" sz="44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Créer un vêtement original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4176343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Diagramme 5">
            <a:extLst>
              <a:ext uri="{FF2B5EF4-FFF2-40B4-BE49-F238E27FC236}">
                <a16:creationId xmlns:a16="http://schemas.microsoft.com/office/drawing/2014/main" id="{EC9E6F46-3A86-649F-44F4-6BD43CBF3D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123843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3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7255680"/>
              </p:ext>
            </p:extLst>
          </p:nvPr>
        </p:nvGraphicFramePr>
        <p:xfrm>
          <a:off x="5108540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599F8147-D484-8CDF-5BC0-4737084E22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123843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3198097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72480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63417B94-2BF4-8AD1-481D-DADC3EBDF3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123843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/>
              <a:t>Today, I have learned that …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x-none" sz="2800" dirty="0"/>
              <a:t>Based on what we studied today, I want to know …</a:t>
            </a:r>
          </a:p>
          <a:p>
            <a:pPr indent="0">
              <a:buNone/>
            </a:pPr>
            <a:endParaRPr lang="en-JP" sz="2800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78D0D949-851D-C1B1-32AA-F61CEF11A0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1674" y="665853"/>
            <a:ext cx="1969223" cy="1107688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7BDF2C3B-001A-C07A-39D6-3B87672670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123843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4443423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2441</Words>
  <Application>Microsoft Office PowerPoint</Application>
  <PresentationFormat>Widescreen</PresentationFormat>
  <Paragraphs>538</Paragraphs>
  <Slides>47</Slides>
  <Notes>8</Notes>
  <HiddenSlides>1</HiddenSlides>
  <MMClips>23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UD Digi Kyokasho NK-R</vt:lpstr>
      <vt:lpstr>Arial</vt:lpstr>
      <vt:lpstr>Calibri</vt:lpstr>
      <vt:lpstr>Calibri Light</vt:lpstr>
      <vt:lpstr>Wingdings</vt:lpstr>
      <vt:lpstr>Thème Office</vt:lpstr>
      <vt:lpstr>Office Theme</vt:lpstr>
      <vt:lpstr>Office Theme</vt:lpstr>
      <vt:lpstr>Thème Office</vt:lpstr>
      <vt:lpstr>PDF</vt:lpstr>
      <vt:lpstr>PowerPoint Presentation</vt:lpstr>
      <vt:lpstr>Dessiner la mode</vt:lpstr>
      <vt:lpstr>PowerPoint Presentation</vt:lpstr>
      <vt:lpstr>I. Starter : Rentrée scolaire : une leçon de mode des ados </vt:lpstr>
      <vt:lpstr>À la fin de la leçon…</vt:lpstr>
      <vt:lpstr>À la fin de la leçon…</vt:lpstr>
      <vt:lpstr>Learning outcomes</vt:lpstr>
      <vt:lpstr>PowerPoint Presentation</vt:lpstr>
      <vt:lpstr>Learning review</vt:lpstr>
      <vt:lpstr>II. Compréhension de texte</vt:lpstr>
      <vt:lpstr>Compréhension détaillée</vt:lpstr>
      <vt:lpstr>À la fin de la leçon…</vt:lpstr>
      <vt:lpstr>PowerPoint Presentation</vt:lpstr>
      <vt:lpstr>III. Vocabulaire : les vêtements</vt:lpstr>
      <vt:lpstr>Exercice </vt:lpstr>
      <vt:lpstr>À ton tour !</vt:lpstr>
      <vt:lpstr>PowerPoint Presentation</vt:lpstr>
      <vt:lpstr>Online activity</vt:lpstr>
      <vt:lpstr>PowerPoint Presentation</vt:lpstr>
      <vt:lpstr>Learning review</vt:lpstr>
      <vt:lpstr>À la fin de la leçon…</vt:lpstr>
      <vt:lpstr>PowerPoint Presentation</vt:lpstr>
      <vt:lpstr>PowerPoint Presentation</vt:lpstr>
      <vt:lpstr>PowerPoint Presentation</vt:lpstr>
      <vt:lpstr>À toi ! Décris un des drapeaux de la Coupe du Monde 2022.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 l’accord des adjectifs de couleur</vt:lpstr>
      <vt:lpstr>Exercices LE 8 p.43 LE 9 p.47</vt:lpstr>
      <vt:lpstr>Exercice LE 8 p.47</vt:lpstr>
      <vt:lpstr>LE 11 p.47</vt:lpstr>
      <vt:lpstr>Dictée Dicte à ton partenaire la dictée suivante. Le premier duo qui termine gagne la course ! </vt:lpstr>
      <vt:lpstr>Et toi ? Quel type de vêtements est-ce que tu aimes ? Qu’est-ce que tu portes le weekend  ?  </vt:lpstr>
      <vt:lpstr>Online activity</vt:lpstr>
      <vt:lpstr>PowerPoint Presentation</vt:lpstr>
      <vt:lpstr>Learning review</vt:lpstr>
      <vt:lpstr>VI. Phonétique</vt:lpstr>
      <vt:lpstr>Practice your pronunciation !</vt:lpstr>
      <vt:lpstr>VII. Production</vt:lpstr>
      <vt:lpstr>Learning outcomes</vt:lpstr>
      <vt:lpstr>Activités en ligne</vt:lpstr>
      <vt:lpstr>Learning review</vt:lpstr>
      <vt:lpstr>How well have you performed with the Learning Objectives?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Dessiner la mode</dc:title>
  <dc:creator>Chan, Makara Valery Ouk</dc:creator>
  <cp:lastModifiedBy>Chan, Makara Valery Ouk</cp:lastModifiedBy>
  <cp:revision>26</cp:revision>
  <dcterms:created xsi:type="dcterms:W3CDTF">2022-12-08T07:25:30Z</dcterms:created>
  <dcterms:modified xsi:type="dcterms:W3CDTF">2024-01-13T10:14:03Z</dcterms:modified>
</cp:coreProperties>
</file>