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8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9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10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11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2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notesSlides/notesSlide13.xml" ContentType="application/vnd.openxmlformats-officedocument.presentationml.notesSlide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14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5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16.xml" ContentType="application/vnd.openxmlformats-officedocument.presentationml.notesSlide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notesSlides/notesSlide17.xml" ContentType="application/vnd.openxmlformats-officedocument.presentationml.notesSlide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notesSlides/notesSlide18.xml" ContentType="application/vnd.openxmlformats-officedocument.presentationml.notesSlide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notesSlides/notesSlide19.xml" ContentType="application/vnd.openxmlformats-officedocument.presentationml.notesSlide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79"/>
  </p:notesMasterIdLst>
  <p:sldIdLst>
    <p:sldId id="256" r:id="rId7"/>
    <p:sldId id="272" r:id="rId8"/>
    <p:sldId id="314" r:id="rId9"/>
    <p:sldId id="1525" r:id="rId10"/>
    <p:sldId id="276" r:id="rId11"/>
    <p:sldId id="346" r:id="rId12"/>
    <p:sldId id="277" r:id="rId13"/>
    <p:sldId id="260" r:id="rId14"/>
    <p:sldId id="1526" r:id="rId15"/>
    <p:sldId id="278" r:id="rId16"/>
    <p:sldId id="474" r:id="rId17"/>
    <p:sldId id="451" r:id="rId18"/>
    <p:sldId id="399" r:id="rId19"/>
    <p:sldId id="402" r:id="rId20"/>
    <p:sldId id="1493" r:id="rId21"/>
    <p:sldId id="1494" r:id="rId22"/>
    <p:sldId id="1495" r:id="rId23"/>
    <p:sldId id="410" r:id="rId24"/>
    <p:sldId id="1496" r:id="rId25"/>
    <p:sldId id="411" r:id="rId26"/>
    <p:sldId id="1497" r:id="rId27"/>
    <p:sldId id="1532" r:id="rId28"/>
    <p:sldId id="1530" r:id="rId29"/>
    <p:sldId id="1531" r:id="rId30"/>
    <p:sldId id="1539" r:id="rId31"/>
    <p:sldId id="1501" r:id="rId32"/>
    <p:sldId id="280" r:id="rId33"/>
    <p:sldId id="1500" r:id="rId34"/>
    <p:sldId id="371" r:id="rId35"/>
    <p:sldId id="1533" r:id="rId36"/>
    <p:sldId id="372" r:id="rId37"/>
    <p:sldId id="420" r:id="rId38"/>
    <p:sldId id="421" r:id="rId39"/>
    <p:sldId id="1538" r:id="rId40"/>
    <p:sldId id="1504" r:id="rId41"/>
    <p:sldId id="1505" r:id="rId42"/>
    <p:sldId id="279" r:id="rId43"/>
    <p:sldId id="1507" r:id="rId44"/>
    <p:sldId id="1534" r:id="rId45"/>
    <p:sldId id="1514" r:id="rId46"/>
    <p:sldId id="317" r:id="rId47"/>
    <p:sldId id="331" r:id="rId48"/>
    <p:sldId id="1509" r:id="rId49"/>
    <p:sldId id="1508" r:id="rId50"/>
    <p:sldId id="1511" r:id="rId51"/>
    <p:sldId id="1510" r:id="rId52"/>
    <p:sldId id="309" r:id="rId53"/>
    <p:sldId id="1506" r:id="rId54"/>
    <p:sldId id="373" r:id="rId55"/>
    <p:sldId id="1512" r:id="rId56"/>
    <p:sldId id="1522" r:id="rId57"/>
    <p:sldId id="1513" r:id="rId58"/>
    <p:sldId id="1518" r:id="rId59"/>
    <p:sldId id="1535" r:id="rId60"/>
    <p:sldId id="1516" r:id="rId61"/>
    <p:sldId id="1536" r:id="rId62"/>
    <p:sldId id="1517" r:id="rId63"/>
    <p:sldId id="1519" r:id="rId64"/>
    <p:sldId id="1520" r:id="rId65"/>
    <p:sldId id="1523" r:id="rId66"/>
    <p:sldId id="1521" r:id="rId67"/>
    <p:sldId id="335" r:id="rId68"/>
    <p:sldId id="310" r:id="rId69"/>
    <p:sldId id="261" r:id="rId70"/>
    <p:sldId id="473" r:id="rId71"/>
    <p:sldId id="271" r:id="rId72"/>
    <p:sldId id="342" r:id="rId73"/>
    <p:sldId id="262" r:id="rId74"/>
    <p:sldId id="263" r:id="rId75"/>
    <p:sldId id="264" r:id="rId76"/>
    <p:sldId id="265" r:id="rId77"/>
    <p:sldId id="343" r:id="rId78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2752" autoAdjust="0"/>
  </p:normalViewPr>
  <p:slideViewPr>
    <p:cSldViewPr snapToGrid="0">
      <p:cViewPr>
        <p:scale>
          <a:sx n="46" d="100"/>
          <a:sy n="46" d="100"/>
        </p:scale>
        <p:origin x="1497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theme" Target="theme/theme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32.xml"/><Relationship Id="rId3" Type="http://schemas.openxmlformats.org/officeDocument/2006/relationships/slide" Target="../slides/slide14.xml"/><Relationship Id="rId7" Type="http://schemas.openxmlformats.org/officeDocument/2006/relationships/slide" Target="../slides/slide64.xml"/><Relationship Id="rId2" Type="http://schemas.openxmlformats.org/officeDocument/2006/relationships/slide" Target="../slides/slide12.xml"/><Relationship Id="rId1" Type="http://schemas.openxmlformats.org/officeDocument/2006/relationships/slide" Target="../slides/slide4.xml"/><Relationship Id="rId6" Type="http://schemas.openxmlformats.org/officeDocument/2006/relationships/slide" Target="../slides/slide51.xml"/><Relationship Id="rId5" Type="http://schemas.openxmlformats.org/officeDocument/2006/relationships/slide" Target="../slides/slide37.xml"/><Relationship Id="rId4" Type="http://schemas.openxmlformats.org/officeDocument/2006/relationships/slide" Target="../slides/slide22.xml"/><Relationship Id="rId9" Type="http://schemas.openxmlformats.org/officeDocument/2006/relationships/slide" Target="../slides/slide62.xml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jours de la semaine</a:t>
          </a:r>
        </a:p>
        <a:p>
          <a:pPr rtl="0"/>
          <a:r>
            <a:rPr lang="fr-FR" sz="1800" b="0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/>
        <a:lstStyle/>
        <a:p>
          <a:pPr rtl="0"/>
          <a:endParaRPr lang="fr-FR" sz="2000" b="1" noProof="0" dirty="0">
            <a:solidFill>
              <a:schemeClr val="tx1"/>
            </a:solidFill>
          </a:endParaRPr>
        </a:p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6343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strike="sngStrike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Parler de mes goûts</a:t>
          </a:r>
        </a:p>
        <a:p>
          <a:pPr rtl="0"/>
          <a:r>
            <a:rPr lang="fr-FR" sz="1800" b="0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Les jours de la semaine</a:t>
          </a:r>
        </a:p>
        <a:p>
          <a:pPr rtl="0"/>
          <a:r>
            <a:rPr lang="fr-FR" sz="1800" b="0" noProof="0" dirty="0"/>
            <a:t>- Les moments de la journée</a:t>
          </a:r>
        </a:p>
        <a:p>
          <a:pPr rtl="0"/>
          <a:r>
            <a:rPr lang="fr-FR" sz="1800" b="0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Parler de mes goûts</a:t>
          </a:r>
        </a:p>
        <a:p>
          <a:pPr rtl="0"/>
          <a:r>
            <a:rPr lang="fr-FR" sz="1800" b="0" strike="sngStrike" noProof="0" dirty="0"/>
            <a:t>- La négation</a:t>
          </a:r>
        </a:p>
        <a:p>
          <a:pPr rtl="0"/>
          <a:r>
            <a:rPr lang="fr-FR" sz="1800" b="0" noProof="0" dirty="0"/>
            <a:t>- Le mot interrogatif QUEL</a:t>
          </a:r>
          <a:endParaRPr lang="fr-FR" sz="18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Le festival des familles de Tergnier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</a:t>
          </a:r>
          <a:r>
            <a:rPr lang="fr-FR" sz="1800" b="0" strike="sngStrike" noProof="0" dirty="0"/>
            <a:t>Les jours de la semaine</a:t>
          </a:r>
        </a:p>
        <a:p>
          <a:pPr rtl="0"/>
          <a:r>
            <a:rPr lang="fr-FR" sz="1800" b="0" strike="sngStrike" noProof="0" dirty="0"/>
            <a:t>- Les moments de la journée</a:t>
          </a:r>
        </a:p>
        <a:p>
          <a:pPr rtl="0"/>
          <a:r>
            <a:rPr lang="fr-FR" sz="1800" b="0" strike="sngStrike" noProof="0" dirty="0"/>
            <a:t>- Les activités de loisirs</a:t>
          </a:r>
        </a:p>
        <a:p>
          <a:pPr rtl="0"/>
          <a:endParaRPr lang="fr-FR" sz="18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days</a:t>
          </a:r>
          <a:r>
            <a:rPr lang="fr-FR" dirty="0"/>
            <a:t> of the </a:t>
          </a:r>
          <a:r>
            <a:rPr lang="fr-FR" dirty="0" err="1"/>
            <a:t>week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 fun </a:t>
          </a:r>
          <a:r>
            <a:rPr lang="fr-FR" dirty="0" err="1"/>
            <a:t>week</a:t>
          </a:r>
          <a:r>
            <a:rPr lang="fr-FR" dirty="0"/>
            <a:t> programme </a:t>
          </a:r>
          <a:r>
            <a:rPr lang="fr-FR" dirty="0" err="1"/>
            <a:t>with</a:t>
          </a:r>
          <a:r>
            <a:rPr lang="fr-FR" dirty="0"/>
            <a:t> sports and </a:t>
          </a:r>
          <a:r>
            <a:rPr lang="fr-FR" dirty="0" err="1"/>
            <a:t>activities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interview a </a:t>
          </a:r>
          <a:r>
            <a:rPr lang="fr-FR" dirty="0" err="1"/>
            <a:t>friend</a:t>
          </a:r>
          <a:r>
            <a:rPr lang="fr-FR" dirty="0"/>
            <a:t> about sport.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tell the </a:t>
          </a:r>
          <a:r>
            <a:rPr lang="fr-FR" dirty="0" err="1"/>
            <a:t>age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and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to</a:t>
          </a:r>
          <a:r>
            <a:rPr lang="fr-FR" dirty="0"/>
            <a:t> </a:t>
          </a:r>
          <a:r>
            <a:rPr lang="fr-FR" dirty="0" err="1"/>
            <a:t>present</a:t>
          </a:r>
          <a:r>
            <a:rPr lang="fr-FR" dirty="0"/>
            <a:t>/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 and talk about </a:t>
          </a:r>
          <a:r>
            <a:rPr lang="fr-FR" dirty="0" err="1"/>
            <a:t>their</a:t>
          </a:r>
          <a:r>
            <a:rPr lang="fr-FR" dirty="0"/>
            <a:t> hobbies.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</a:t>
          </a:r>
          <a:r>
            <a:rPr lang="fr-FR" sz="1600" noProof="0" dirty="0"/>
            <a:t>. </a:t>
          </a:r>
          <a:r>
            <a:rPr lang="fr-FR" sz="16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 festival des familles de Tergnier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400"/>
        </a:p>
      </dgm:t>
    </dgm:pt>
    <dgm:pt modelId="{E5E95E82-EF79-43CA-AA86-43B0E1CBCD3F}">
      <dgm:prSet phldrT="[Text]" custT="1"/>
      <dgm:spPr/>
      <dgm:t>
        <a:bodyPr rtlCol="0" anchor="t"/>
        <a:lstStyle/>
        <a:p>
          <a:pPr algn="l" rtl="0"/>
          <a:r>
            <a:rPr lang="fr-FR" sz="1600" b="1" noProof="0" dirty="0"/>
            <a:t>II. Compréhension de texte 1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400"/>
        </a:p>
      </dgm:t>
    </dgm:pt>
    <dgm:pt modelId="{775A1A75-C6CE-4C3D-A09A-9B9A71B94389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jours de la semaine &amp; les moments de la journée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400"/>
        </a:p>
      </dgm:t>
    </dgm:pt>
    <dgm:pt modelId="{03834B6F-A6BE-453B-970C-3773864D70F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IX. Production</a:t>
          </a:r>
        </a:p>
      </dgm:t>
    </dgm:pt>
    <dgm:pt modelId="{D26AE52F-24DF-4B4E-A19B-91CDA636C345}" type="sib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5EEE660E-9757-4F43-9695-C35F0B8866E5}" type="parTrans" cxnId="{DF6F92A3-03B7-4964-9E27-FF36BEA9791E}">
      <dgm:prSet/>
      <dgm:spPr/>
      <dgm:t>
        <a:bodyPr/>
        <a:lstStyle/>
        <a:p>
          <a:pPr algn="l"/>
          <a:endParaRPr lang="fr-FR" sz="24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400"/>
        </a:p>
      </dgm:t>
    </dgm:pt>
    <dgm:pt modelId="{FEF306D8-E1BF-4EEE-8073-CD15745EE9E5}">
      <dgm:prSet phldrT="[Text]" custT="1"/>
      <dgm:spPr/>
      <dgm:t>
        <a:bodyPr rtlCol="0"/>
        <a:lstStyle/>
        <a:p>
          <a:pPr algn="l" rtl="0"/>
          <a:r>
            <a:rPr lang="fr-FR" sz="1600" b="0" noProof="0" dirty="0"/>
            <a:t>Présenter un programme d’activités « Loisirs au collège »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400"/>
        </a:p>
      </dgm:t>
    </dgm:pt>
    <dgm:pt modelId="{75AC613C-B803-4E80-8026-A33ABCEE727A}">
      <dgm:prSet phldrT="[Text]" custT="1"/>
      <dgm:spPr/>
      <dgm:t>
        <a:bodyPr rtlCol="0" anchor="t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/>
        </a:p>
      </dgm:t>
    </dgm:pt>
    <dgm:pt modelId="{5AE5B198-A4E4-4590-9D2C-C359F1312E71}">
      <dgm:prSet phldrT="[Text]" custT="1"/>
      <dgm:spPr/>
      <dgm:t>
        <a:bodyPr rtlCol="0" anchor="t"/>
        <a:lstStyle/>
        <a:p>
          <a:pPr algn="l" rtl="0"/>
          <a:r>
            <a:rPr lang="fr-FR" sz="1600" noProof="0" dirty="0"/>
            <a:t>Le son /R/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V. Compréhension de texte 2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/>
        </a:p>
      </dgm:t>
    </dgm:pt>
    <dgm:pt modelId="{73BBBA7B-F152-44F8-B4BC-2E00D32F67E8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Recherche des phrases clés</a:t>
          </a:r>
        </a:p>
      </dgm:t>
    </dgm:pt>
    <dgm:pt modelId="{E32A0C27-AB38-48F3-B60C-B6CAACD51320}" type="parTrans" cxnId="{3686A8F9-3041-430B-83A5-09478E02E92F}">
      <dgm:prSet/>
      <dgm:spPr/>
      <dgm:t>
        <a:bodyPr/>
        <a:lstStyle/>
        <a:p>
          <a:endParaRPr lang="fr-FR"/>
        </a:p>
      </dgm:t>
    </dgm:pt>
    <dgm:pt modelId="{C6C1B497-E978-4CDF-BEA3-63E48BB68BD1}" type="sibTrans" cxnId="{3686A8F9-3041-430B-83A5-09478E02E92F}">
      <dgm:prSet/>
      <dgm:spPr/>
      <dgm:t>
        <a:bodyPr/>
        <a:lstStyle/>
        <a:p>
          <a:endParaRPr lang="fr-FR"/>
        </a:p>
      </dgm:t>
    </dgm:pt>
    <dgm:pt modelId="{ED0258D7-4A20-4625-9C16-D7277AACA85B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VI. Grammaire </a:t>
          </a:r>
        </a:p>
      </dgm:t>
    </dgm:pt>
    <dgm:pt modelId="{01D39897-10C4-4D17-9398-3F9D7CC07AC1}" type="parTrans" cxnId="{990F03BE-0D71-43D7-9DAD-93C1B496F582}">
      <dgm:prSet/>
      <dgm:spPr/>
      <dgm:t>
        <a:bodyPr/>
        <a:lstStyle/>
        <a:p>
          <a:endParaRPr lang="fr-FR"/>
        </a:p>
      </dgm:t>
    </dgm:pt>
    <dgm:pt modelId="{E12106C4-2748-497B-B2B6-CFFAA99A5F77}" type="sibTrans" cxnId="{990F03BE-0D71-43D7-9DAD-93C1B496F582}">
      <dgm:prSet/>
      <dgm:spPr/>
      <dgm:t>
        <a:bodyPr/>
        <a:lstStyle/>
        <a:p>
          <a:endParaRPr lang="fr-FR"/>
        </a:p>
      </dgm:t>
    </dgm:pt>
    <dgm:pt modelId="{16EB492E-12BC-47A5-8F37-9F640FBA9E82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Parler de mes goûts + négation</a:t>
          </a:r>
        </a:p>
      </dgm:t>
    </dgm:pt>
    <dgm:pt modelId="{7BE2CEF1-5D5E-4A3E-9AEC-04EA55F054AB}" type="parTrans" cxnId="{D3F100DE-BA96-461E-9713-880C77CA1EBC}">
      <dgm:prSet/>
      <dgm:spPr/>
      <dgm:t>
        <a:bodyPr/>
        <a:lstStyle/>
        <a:p>
          <a:endParaRPr lang="fr-FR"/>
        </a:p>
      </dgm:t>
    </dgm:pt>
    <dgm:pt modelId="{5343E945-902F-4360-ABC6-F6EAF350F5ED}" type="sibTrans" cxnId="{D3F100DE-BA96-461E-9713-880C77CA1EBC}">
      <dgm:prSet/>
      <dgm:spPr/>
      <dgm:t>
        <a:bodyPr/>
        <a:lstStyle/>
        <a:p>
          <a:endParaRPr lang="fr-FR"/>
        </a:p>
      </dgm:t>
    </dgm:pt>
    <dgm:pt modelId="{4C9FB6B1-C497-4B55-BC95-505D01E61D6A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VIII. Phonétique</a:t>
          </a:r>
        </a:p>
      </dgm:t>
    </dgm:pt>
    <dgm:pt modelId="{AC10899C-55CD-472B-8BA9-05417ECF1B9F}" type="parTrans" cxnId="{6D4526C3-7783-4975-B535-738EEF0B8F3F}">
      <dgm:prSet/>
      <dgm:spPr/>
      <dgm:t>
        <a:bodyPr/>
        <a:lstStyle/>
        <a:p>
          <a:endParaRPr lang="fr-FR"/>
        </a:p>
      </dgm:t>
    </dgm:pt>
    <dgm:pt modelId="{FC562F7E-044D-4731-9927-B4B3A9E4E3E7}" type="sibTrans" cxnId="{6D4526C3-7783-4975-B535-738EEF0B8F3F}">
      <dgm:prSet/>
      <dgm:spPr/>
      <dgm:t>
        <a:bodyPr/>
        <a:lstStyle/>
        <a:p>
          <a:endParaRPr lang="fr-FR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1600" b="1" noProof="0" dirty="0"/>
            <a:t>IV. Vocabulaire 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/>
        </a:p>
      </dgm:t>
    </dgm:pt>
    <dgm:pt modelId="{341C0CA9-13AA-4D0E-A5E2-B79034FE31AE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Les activités de loisirs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/>
        </a:p>
      </dgm:t>
    </dgm:pt>
    <dgm:pt modelId="{FEAEA849-3772-415C-AAE7-3452CCD87253}">
      <dgm:prSet phldrT="[Text]" custT="1"/>
      <dgm:spPr/>
      <dgm:t>
        <a:bodyPr rtlCol="0"/>
        <a:lstStyle/>
        <a:p>
          <a:pPr algn="l" rtl="0"/>
          <a:r>
            <a:rPr lang="fr-FR" sz="1600" b="1" noProof="0"/>
            <a:t>VII. Grammaire </a:t>
          </a:r>
          <a:endParaRPr lang="fr-FR" sz="1600" b="1" noProof="0" dirty="0"/>
        </a:p>
      </dgm:t>
    </dgm:pt>
    <dgm:pt modelId="{4339BE6D-BED1-474D-B14E-846B86FA1018}" type="parTrans" cxnId="{34F662A9-026D-4A72-8706-B31CDF796125}">
      <dgm:prSet/>
      <dgm:spPr/>
      <dgm:t>
        <a:bodyPr/>
        <a:lstStyle/>
        <a:p>
          <a:endParaRPr lang="fr-FR"/>
        </a:p>
      </dgm:t>
    </dgm:pt>
    <dgm:pt modelId="{B86BC903-7256-467C-853D-E2FA474D3357}" type="sibTrans" cxnId="{34F662A9-026D-4A72-8706-B31CDF796125}">
      <dgm:prSet/>
      <dgm:spPr/>
      <dgm:t>
        <a:bodyPr/>
        <a:lstStyle/>
        <a:p>
          <a:endParaRPr lang="fr-FR"/>
        </a:p>
      </dgm:t>
    </dgm:pt>
    <dgm:pt modelId="{D8F1390A-DD68-4065-86F7-CFFA420E008B}">
      <dgm:prSet phldrT="[Text]" custT="1"/>
      <dgm:spPr/>
      <dgm:t>
        <a:bodyPr rtlCol="0"/>
        <a:lstStyle/>
        <a:p>
          <a:pPr algn="l" rtl="0"/>
          <a:r>
            <a:rPr lang="fr-FR" sz="1600" noProof="0" dirty="0"/>
            <a:t>Poser des questions fermées / Le mot interrogatif QUEL</a:t>
          </a:r>
        </a:p>
      </dgm:t>
    </dgm:pt>
    <dgm:pt modelId="{67EA9475-E42F-4EC9-8234-46209FAD5382}" type="parTrans" cxnId="{87337D36-16AA-4BA0-A8C5-DF2151322A79}">
      <dgm:prSet/>
      <dgm:spPr/>
      <dgm:t>
        <a:bodyPr/>
        <a:lstStyle/>
        <a:p>
          <a:endParaRPr lang="fr-FR"/>
        </a:p>
      </dgm:t>
    </dgm:pt>
    <dgm:pt modelId="{6876B097-6118-497B-9A6B-805F0DE83873}" type="sibTrans" cxnId="{87337D36-16AA-4BA0-A8C5-DF2151322A79}">
      <dgm:prSet/>
      <dgm:spPr/>
      <dgm:t>
        <a:bodyPr/>
        <a:lstStyle/>
        <a:p>
          <a:endParaRPr lang="fr-FR"/>
        </a:p>
      </dgm:t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9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9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9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9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9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9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4" presStyleCnt="9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4" presStyleCnt="9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6BE7CA45-C8E0-4F8B-85EE-A89EEE0081D4}" type="pres">
      <dgm:prSet presAssocID="{ED0258D7-4A20-4625-9C16-D7277AACA85B}" presName="linNode" presStyleCnt="0"/>
      <dgm:spPr/>
    </dgm:pt>
    <dgm:pt modelId="{6F7A0067-8171-4DDC-92E7-4B9A16313AC6}" type="pres">
      <dgm:prSet presAssocID="{ED0258D7-4A20-4625-9C16-D7277AACA85B}" presName="parentShp" presStyleLbl="node1" presStyleIdx="5" presStyleCnt="9">
        <dgm:presLayoutVars>
          <dgm:bulletEnabled val="1"/>
        </dgm:presLayoutVars>
      </dgm:prSet>
      <dgm:spPr/>
    </dgm:pt>
    <dgm:pt modelId="{FED72C93-5205-4170-8F17-2809BE3A4FCC}" type="pres">
      <dgm:prSet presAssocID="{ED0258D7-4A20-4625-9C16-D7277AACA85B}" presName="childShp" presStyleLbl="bgAccFollowNode1" presStyleIdx="5" presStyleCnt="9">
        <dgm:presLayoutVars>
          <dgm:bulletEnabled val="1"/>
        </dgm:presLayoutVars>
      </dgm:prSet>
      <dgm:spPr/>
    </dgm:pt>
    <dgm:pt modelId="{C916661E-190F-4A23-8C16-1F5AD0B91E4B}" type="pres">
      <dgm:prSet presAssocID="{E12106C4-2748-497B-B2B6-CFFAA99A5F77}" presName="spacing" presStyleCnt="0"/>
      <dgm:spPr/>
    </dgm:pt>
    <dgm:pt modelId="{323884AA-7BB6-4C23-B682-97E3FBD68C1B}" type="pres">
      <dgm:prSet presAssocID="{FEAEA849-3772-415C-AAE7-3452CCD87253}" presName="linNode" presStyleCnt="0"/>
      <dgm:spPr/>
    </dgm:pt>
    <dgm:pt modelId="{E5078EBD-CCF1-4A84-9F40-1D13B4880633}" type="pres">
      <dgm:prSet presAssocID="{FEAEA849-3772-415C-AAE7-3452CCD87253}" presName="parentShp" presStyleLbl="node1" presStyleIdx="6" presStyleCnt="9">
        <dgm:presLayoutVars>
          <dgm:bulletEnabled val="1"/>
        </dgm:presLayoutVars>
      </dgm:prSet>
      <dgm:spPr/>
    </dgm:pt>
    <dgm:pt modelId="{1D6A6107-DC69-411D-9BAF-A5F5CBE3C448}" type="pres">
      <dgm:prSet presAssocID="{FEAEA849-3772-415C-AAE7-3452CCD87253}" presName="childShp" presStyleLbl="bgAccFollowNode1" presStyleIdx="6" presStyleCnt="9">
        <dgm:presLayoutVars>
          <dgm:bulletEnabled val="1"/>
        </dgm:presLayoutVars>
      </dgm:prSet>
      <dgm:spPr/>
    </dgm:pt>
    <dgm:pt modelId="{6F6A2120-1884-4386-B4A8-EF253C77B9F3}" type="pres">
      <dgm:prSet presAssocID="{B86BC903-7256-467C-853D-E2FA474D3357}" presName="spacing" presStyleCnt="0"/>
      <dgm:spPr/>
    </dgm:pt>
    <dgm:pt modelId="{13DFC890-1CDB-446B-973F-8CF51CF1E12F}" type="pres">
      <dgm:prSet presAssocID="{4C9FB6B1-C497-4B55-BC95-505D01E61D6A}" presName="linNode" presStyleCnt="0"/>
      <dgm:spPr/>
    </dgm:pt>
    <dgm:pt modelId="{51CCA9B5-FA87-4C1A-BAAB-B4FC53E9D943}" type="pres">
      <dgm:prSet presAssocID="{4C9FB6B1-C497-4B55-BC95-505D01E61D6A}" presName="parentShp" presStyleLbl="node1" presStyleIdx="7" presStyleCnt="9">
        <dgm:presLayoutVars>
          <dgm:bulletEnabled val="1"/>
        </dgm:presLayoutVars>
      </dgm:prSet>
      <dgm:spPr/>
    </dgm:pt>
    <dgm:pt modelId="{139C149D-5BE7-494F-92F8-8488DD5A60B7}" type="pres">
      <dgm:prSet presAssocID="{4C9FB6B1-C497-4B55-BC95-505D01E61D6A}" presName="childShp" presStyleLbl="bgAccFollowNode1" presStyleIdx="7" presStyleCnt="9">
        <dgm:presLayoutVars>
          <dgm:bulletEnabled val="1"/>
        </dgm:presLayoutVars>
      </dgm:prSet>
      <dgm:spPr/>
    </dgm:pt>
    <dgm:pt modelId="{6D3F025B-91EF-4676-B979-EE69DC209AD7}" type="pres">
      <dgm:prSet presAssocID="{FC562F7E-044D-4731-9927-B4B3A9E4E3E7}" presName="spacing" presStyleCnt="0"/>
      <dgm:spPr/>
    </dgm:pt>
    <dgm:pt modelId="{B5D8C780-2588-464C-9E0F-096DCDC48D42}" type="pres">
      <dgm:prSet presAssocID="{03834B6F-A6BE-453B-970C-3773864D70F1}" presName="linNode" presStyleCnt="0"/>
      <dgm:spPr/>
    </dgm:pt>
    <dgm:pt modelId="{DAED7678-2CFC-423C-BA3A-CF91C0162302}" type="pres">
      <dgm:prSet presAssocID="{03834B6F-A6BE-453B-970C-3773864D70F1}" presName="parentShp" presStyleLbl="node1" presStyleIdx="8" presStyleCnt="9">
        <dgm:presLayoutVars>
          <dgm:bulletEnabled val="1"/>
        </dgm:presLayoutVars>
      </dgm:prSet>
      <dgm:spPr/>
    </dgm:pt>
    <dgm:pt modelId="{DA3F2CB2-660E-4134-BEBD-04D86016252A}" type="pres">
      <dgm:prSet presAssocID="{03834B6F-A6BE-453B-970C-3773864D70F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69575904-21BC-4715-8317-E4CDABF708CF}" type="presOf" srcId="{FEAEA849-3772-415C-AAE7-3452CCD87253}" destId="{E5078EBD-CCF1-4A84-9F40-1D13B4880633}" srcOrd="0" destOrd="0" presId="urn:microsoft.com/office/officeart/2005/8/layout/vList6"/>
    <dgm:cxn modelId="{5337320D-5D44-42DE-95E6-DD6719E6F2C8}" srcId="{4C9FB6B1-C497-4B55-BC95-505D01E61D6A}" destId="{5AE5B198-A4E4-4590-9D2C-C359F1312E71}" srcOrd="0" destOrd="0" parTransId="{1C9A8E19-7B31-4322-8152-D53CB2657472}" sibTransId="{759BC3F3-0325-4DA0-AE66-88068E9DFF83}"/>
    <dgm:cxn modelId="{7580AF0E-71D7-4ECA-8361-B4D29D3AF167}" type="presOf" srcId="{73BBBA7B-F152-44F8-B4BC-2E00D32F67E8}" destId="{C6291843-C46A-4280-9111-FA5AC9ADD2FE}" srcOrd="0" destOrd="0" presId="urn:microsoft.com/office/officeart/2005/8/layout/vList6"/>
    <dgm:cxn modelId="{A252D214-713D-412A-A4B4-D2C01F999501}" srcId="{CF9055CF-8DEB-4A02-949A-DE72B6AC5D37}" destId="{D9A51279-0F3D-4663-8B0A-D5BC77B84BB7}" srcOrd="4" destOrd="0" parTransId="{720F629A-BD4A-4740-A10B-F2F42DD6EE7C}" sibTransId="{B7285975-B9B4-4C64-802F-AF2DD8217B6A}"/>
    <dgm:cxn modelId="{FB5CF724-7B8B-4B37-A1E6-12AF4A4540ED}" type="presOf" srcId="{ED0258D7-4A20-4625-9C16-D7277AACA85B}" destId="{6F7A0067-8171-4DDC-92E7-4B9A16313AC6}" srcOrd="0" destOrd="0" presId="urn:microsoft.com/office/officeart/2005/8/layout/vList6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87337D36-16AA-4BA0-A8C5-DF2151322A79}" srcId="{FEAEA849-3772-415C-AAE7-3452CCD87253}" destId="{D8F1390A-DD68-4065-86F7-CFFA420E008B}" srcOrd="0" destOrd="0" parTransId="{67EA9475-E42F-4EC9-8234-46209FAD5382}" sibTransId="{6876B097-6118-497B-9A6B-805F0DE83873}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03834B6F-A6BE-453B-970C-3773864D70F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A7397B85-22F3-4CCB-8D00-1337A040AE59}" type="presOf" srcId="{16EB492E-12BC-47A5-8F37-9F640FBA9E82}" destId="{FED72C93-5205-4170-8F17-2809BE3A4FCC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9CF6F096-1AAA-463C-A652-4C38A98AF8FA}" type="presOf" srcId="{03834B6F-A6BE-453B-970C-3773864D70F1}" destId="{DAED7678-2CFC-423C-BA3A-CF91C0162302}" srcOrd="0" destOrd="0" presId="urn:microsoft.com/office/officeart/2005/8/layout/vList6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6A2B53A1-6FF9-44C0-8A1B-7BADDDCED7C9}" type="presOf" srcId="{5AE5B198-A4E4-4590-9D2C-C359F1312E71}" destId="{139C149D-5BE7-494F-92F8-8488DD5A60B7}" srcOrd="0" destOrd="0" presId="urn:microsoft.com/office/officeart/2005/8/layout/vList6"/>
    <dgm:cxn modelId="{DF6F92A3-03B7-4964-9E27-FF36BEA9791E}" srcId="{CF9055CF-8DEB-4A02-949A-DE72B6AC5D37}" destId="{03834B6F-A6BE-453B-970C-3773864D70F1}" srcOrd="8" destOrd="0" parTransId="{5EEE660E-9757-4F43-9695-C35F0B8866E5}" sibTransId="{D26AE52F-24DF-4B4E-A19B-91CDA636C345}"/>
    <dgm:cxn modelId="{026A70A7-B117-4CA3-91EB-F599BAC3C2F2}" type="presOf" srcId="{D8F1390A-DD68-4065-86F7-CFFA420E008B}" destId="{1D6A6107-DC69-411D-9BAF-A5F5CBE3C448}" srcOrd="0" destOrd="0" presId="urn:microsoft.com/office/officeart/2005/8/layout/vList6"/>
    <dgm:cxn modelId="{34F662A9-026D-4A72-8706-B31CDF796125}" srcId="{CF9055CF-8DEB-4A02-949A-DE72B6AC5D37}" destId="{FEAEA849-3772-415C-AAE7-3452CCD87253}" srcOrd="6" destOrd="0" parTransId="{4339BE6D-BED1-474D-B14E-846B86FA1018}" sibTransId="{B86BC903-7256-467C-853D-E2FA474D3357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81160DAE-12E8-4CBC-899E-04A44CD4F0BC}" type="presOf" srcId="{4C9FB6B1-C497-4B55-BC95-505D01E61D6A}" destId="{51CCA9B5-FA87-4C1A-BAAB-B4FC53E9D943}" srcOrd="0" destOrd="0" presId="urn:microsoft.com/office/officeart/2005/8/layout/vList6"/>
    <dgm:cxn modelId="{990F03BE-0D71-43D7-9DAD-93C1B496F582}" srcId="{CF9055CF-8DEB-4A02-949A-DE72B6AC5D37}" destId="{ED0258D7-4A20-4625-9C16-D7277AACA85B}" srcOrd="5" destOrd="0" parTransId="{01D39897-10C4-4D17-9398-3F9D7CC07AC1}" sibTransId="{E12106C4-2748-497B-B2B6-CFFAA99A5F77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6D4526C3-7783-4975-B535-738EEF0B8F3F}" srcId="{CF9055CF-8DEB-4A02-949A-DE72B6AC5D37}" destId="{4C9FB6B1-C497-4B55-BC95-505D01E61D6A}" srcOrd="7" destOrd="0" parTransId="{AC10899C-55CD-472B-8BA9-05417ECF1B9F}" sibTransId="{FC562F7E-044D-4731-9927-B4B3A9E4E3E7}"/>
    <dgm:cxn modelId="{2656B4C6-BDB2-4061-9C53-1B305BD9BA7F}" type="presOf" srcId="{FEF306D8-E1BF-4EEE-8073-CD15745EE9E5}" destId="{DA3F2CB2-660E-4134-BEBD-04D86016252A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D3F100DE-BA96-461E-9713-880C77CA1EBC}" srcId="{ED0258D7-4A20-4625-9C16-D7277AACA85B}" destId="{16EB492E-12BC-47A5-8F37-9F640FBA9E82}" srcOrd="0" destOrd="0" parTransId="{7BE2CEF1-5D5E-4A3E-9AEC-04EA55F054AB}" sibTransId="{5343E945-902F-4360-ABC6-F6EAF350F5ED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3686A8F9-3041-430B-83A5-09478E02E92F}" srcId="{D9A51279-0F3D-4663-8B0A-D5BC77B84BB7}" destId="{73BBBA7B-F152-44F8-B4BC-2E00D32F67E8}" srcOrd="0" destOrd="0" parTransId="{E32A0C27-AB38-48F3-B60C-B6CAACD51320}" sibTransId="{C6C1B497-E978-4CDF-BEA3-63E48BB68BD1}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E9935250-2603-44CA-BEF9-826D887F2DD2}" type="presParOf" srcId="{5ACC8FAA-3A9A-41B0-9DDA-865905840129}" destId="{2552BE57-DEF9-4084-9338-90D0377522D3}" srcOrd="8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9" destOrd="0" presId="urn:microsoft.com/office/officeart/2005/8/layout/vList6"/>
    <dgm:cxn modelId="{7A89718A-CB2C-4771-8538-9B702F9E9079}" type="presParOf" srcId="{5ACC8FAA-3A9A-41B0-9DDA-865905840129}" destId="{6BE7CA45-C8E0-4F8B-85EE-A89EEE0081D4}" srcOrd="10" destOrd="0" presId="urn:microsoft.com/office/officeart/2005/8/layout/vList6"/>
    <dgm:cxn modelId="{2155AD74-8FDC-4B94-A624-26F3DD5A2E56}" type="presParOf" srcId="{6BE7CA45-C8E0-4F8B-85EE-A89EEE0081D4}" destId="{6F7A0067-8171-4DDC-92E7-4B9A16313AC6}" srcOrd="0" destOrd="0" presId="urn:microsoft.com/office/officeart/2005/8/layout/vList6"/>
    <dgm:cxn modelId="{F6F0BB85-B3DD-401B-A562-330000ACE1FC}" type="presParOf" srcId="{6BE7CA45-C8E0-4F8B-85EE-A89EEE0081D4}" destId="{FED72C93-5205-4170-8F17-2809BE3A4FCC}" srcOrd="1" destOrd="0" presId="urn:microsoft.com/office/officeart/2005/8/layout/vList6"/>
    <dgm:cxn modelId="{EDAC5217-CCF0-42BF-926F-8BE50832EAB7}" type="presParOf" srcId="{5ACC8FAA-3A9A-41B0-9DDA-865905840129}" destId="{C916661E-190F-4A23-8C16-1F5AD0B91E4B}" srcOrd="11" destOrd="0" presId="urn:microsoft.com/office/officeart/2005/8/layout/vList6"/>
    <dgm:cxn modelId="{4C07BF2D-327C-42E3-9788-51919AD143F5}" type="presParOf" srcId="{5ACC8FAA-3A9A-41B0-9DDA-865905840129}" destId="{323884AA-7BB6-4C23-B682-97E3FBD68C1B}" srcOrd="12" destOrd="0" presId="urn:microsoft.com/office/officeart/2005/8/layout/vList6"/>
    <dgm:cxn modelId="{C803595C-615E-4BC5-B074-DC54BFB3B87B}" type="presParOf" srcId="{323884AA-7BB6-4C23-B682-97E3FBD68C1B}" destId="{E5078EBD-CCF1-4A84-9F40-1D13B4880633}" srcOrd="0" destOrd="0" presId="urn:microsoft.com/office/officeart/2005/8/layout/vList6"/>
    <dgm:cxn modelId="{E42BF83E-12C2-46F1-A84A-CCEA4A869FBE}" type="presParOf" srcId="{323884AA-7BB6-4C23-B682-97E3FBD68C1B}" destId="{1D6A6107-DC69-411D-9BAF-A5F5CBE3C448}" srcOrd="1" destOrd="0" presId="urn:microsoft.com/office/officeart/2005/8/layout/vList6"/>
    <dgm:cxn modelId="{EF8EFDF1-8FF8-4F1E-B55B-28A8B9F9E5A9}" type="presParOf" srcId="{5ACC8FAA-3A9A-41B0-9DDA-865905840129}" destId="{6F6A2120-1884-4386-B4A8-EF253C77B9F3}" srcOrd="13" destOrd="0" presId="urn:microsoft.com/office/officeart/2005/8/layout/vList6"/>
    <dgm:cxn modelId="{566F11B5-5030-4EAF-A51F-BE0DFA96230A}" type="presParOf" srcId="{5ACC8FAA-3A9A-41B0-9DDA-865905840129}" destId="{13DFC890-1CDB-446B-973F-8CF51CF1E12F}" srcOrd="14" destOrd="0" presId="urn:microsoft.com/office/officeart/2005/8/layout/vList6"/>
    <dgm:cxn modelId="{56AAA90B-9E52-4D2D-80AD-25A52F89255F}" type="presParOf" srcId="{13DFC890-1CDB-446B-973F-8CF51CF1E12F}" destId="{51CCA9B5-FA87-4C1A-BAAB-B4FC53E9D943}" srcOrd="0" destOrd="0" presId="urn:microsoft.com/office/officeart/2005/8/layout/vList6"/>
    <dgm:cxn modelId="{035E3C30-6E64-455C-9F13-C0E54BDA2804}" type="presParOf" srcId="{13DFC890-1CDB-446B-973F-8CF51CF1E12F}" destId="{139C149D-5BE7-494F-92F8-8488DD5A60B7}" srcOrd="1" destOrd="0" presId="urn:microsoft.com/office/officeart/2005/8/layout/vList6"/>
    <dgm:cxn modelId="{34E34EBC-4ACF-4DE0-8266-5F748EFB47B2}" type="presParOf" srcId="{5ACC8FAA-3A9A-41B0-9DDA-865905840129}" destId="{6D3F025B-91EF-4676-B979-EE69DC209AD7}" srcOrd="15" destOrd="0" presId="urn:microsoft.com/office/officeart/2005/8/layout/vList6"/>
    <dgm:cxn modelId="{A3C3D1DA-BBA3-4A73-9F9B-04E2F6B420C5}" type="presParOf" srcId="{5ACC8FAA-3A9A-41B0-9DDA-865905840129}" destId="{B5D8C780-2588-464C-9E0F-096DCDC48D42}" srcOrd="16" destOrd="0" presId="urn:microsoft.com/office/officeart/2005/8/layout/vList6"/>
    <dgm:cxn modelId="{DF0920C7-15C4-4F40-8CE5-B02234D312C1}" type="presParOf" srcId="{B5D8C780-2588-464C-9E0F-096DCDC48D42}" destId="{DAED7678-2CFC-423C-BA3A-CF91C0162302}" srcOrd="0" destOrd="0" presId="urn:microsoft.com/office/officeart/2005/8/layout/vList6"/>
    <dgm:cxn modelId="{3DF8EEC6-6B4B-4A38-9D08-782E3D67CDA9}" type="presParOf" srcId="{B5D8C780-2588-464C-9E0F-096DCDC48D42}" destId="{DA3F2CB2-660E-4134-BEBD-04D8601625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 : jours &amp; moments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4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4" action="ppaction://hlinksldjump"/>
            </a:rPr>
            <a:t> : loisirs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VI. Gr : goûts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B9A0556-03D0-4BE8-BD89-E0A2A75B7A8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VII. Gr : questions</a:t>
          </a:r>
          <a:endParaRPr lang="fr-FR" sz="1400" dirty="0"/>
        </a:p>
      </dgm:t>
    </dgm:pt>
    <dgm:pt modelId="{6A06871C-46B7-421D-B4D9-0767EB431C17}" type="parTrans" cxnId="{76BD89D9-15D4-4BD9-A7FA-5951856D66BF}">
      <dgm:prSet/>
      <dgm:spPr/>
      <dgm:t>
        <a:bodyPr/>
        <a:lstStyle/>
        <a:p>
          <a:endParaRPr lang="fr-FR" sz="1400"/>
        </a:p>
      </dgm:t>
    </dgm:pt>
    <dgm:pt modelId="{136D25FD-5AA0-431B-B716-74A3B29550A9}" type="sibTrans" cxnId="{76BD89D9-15D4-4BD9-A7FA-5951856D66BF}">
      <dgm:prSet/>
      <dgm:spPr/>
      <dgm:t>
        <a:bodyPr/>
        <a:lstStyle/>
        <a:p>
          <a:endParaRPr lang="fr-FR" sz="14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endParaRPr lang="fr-FR" sz="14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endParaRPr lang="fr-FR" sz="1400"/>
        </a:p>
      </dgm:t>
    </dgm:pt>
    <dgm:pt modelId="{C2E1571E-17E8-4BB0-BF3A-E16D618D9796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8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8" action="ppaction://hlinksldjump"/>
            </a:rPr>
            <a:t>. texte 2</a:t>
          </a:r>
          <a:endParaRPr lang="fr-FR" sz="1400" dirty="0"/>
        </a:p>
      </dgm:t>
    </dgm:pt>
    <dgm:pt modelId="{D10B6902-451C-4C8B-AC1B-CDE0F84EE523}" type="parTrans" cxnId="{20F0330D-5221-4EFB-8456-38FAD4E25634}">
      <dgm:prSet/>
      <dgm:spPr/>
      <dgm:t>
        <a:bodyPr/>
        <a:lstStyle/>
        <a:p>
          <a:endParaRPr lang="fr-FR" sz="1400"/>
        </a:p>
      </dgm:t>
    </dgm:pt>
    <dgm:pt modelId="{C093BDD3-FC32-475C-A649-6958F40F5023}" type="sibTrans" cxnId="{20F0330D-5221-4EFB-8456-38FAD4E25634}">
      <dgm:prSet/>
      <dgm:spPr/>
      <dgm:t>
        <a:bodyPr/>
        <a:lstStyle/>
        <a:p>
          <a:endParaRPr lang="fr-FR" sz="1400"/>
        </a:p>
      </dgm:t>
    </dgm:pt>
    <dgm:pt modelId="{25C1F0A7-DCE0-4378-9DB7-CA00D05B229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VIII. Phonétique</a:t>
          </a:r>
          <a:endParaRPr lang="fr-FR" sz="1400" dirty="0"/>
        </a:p>
      </dgm:t>
    </dgm:pt>
    <dgm:pt modelId="{727773B7-D8F1-40FE-9BEE-40608C7A3628}" type="parTrans" cxnId="{6C06BB51-F602-4EFC-B7EA-5AFAB9950326}">
      <dgm:prSet/>
      <dgm:spPr/>
      <dgm:t>
        <a:bodyPr/>
        <a:lstStyle/>
        <a:p>
          <a:endParaRPr lang="fr-FR" sz="1400"/>
        </a:p>
      </dgm:t>
    </dgm:pt>
    <dgm:pt modelId="{03A2378F-7CBF-42D7-BE98-209C6C80BB44}" type="sibTrans" cxnId="{6C06BB51-F602-4EFC-B7EA-5AFAB9950326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3CAB63F-3BB8-4B18-9060-44E094A341C0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27B66D2D-A5FE-4F0B-B3D1-99D6A56755CE}" type="pres">
      <dgm:prSet presAssocID="{D71A99E9-9574-442D-A8CA-B21062B246A6}" presName="parSpace" presStyleCnt="0"/>
      <dgm:spPr/>
    </dgm:pt>
    <dgm:pt modelId="{5ADD5DB9-B285-4EB9-A739-B5AF26781CC7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26198535-BC2C-41A7-B748-E07466046AAA}" type="pres">
      <dgm:prSet presAssocID="{06D0DAC1-1662-4268-9AF8-BDBE3DB1B70D}" presName="parSpace" presStyleCnt="0"/>
      <dgm:spPr/>
    </dgm:pt>
    <dgm:pt modelId="{3E277CD6-BA6C-449E-BAB3-8F6E78BFB10E}" type="pres">
      <dgm:prSet presAssocID="{85EC93E8-032B-44C3-96BD-D8FC2CDF2A04}" presName="parTxOnly" presStyleLbl="node1" presStyleIdx="2" presStyleCnt="9">
        <dgm:presLayoutVars>
          <dgm:bulletEnabled val="1"/>
        </dgm:presLayoutVars>
      </dgm:prSet>
      <dgm:spPr/>
    </dgm:pt>
    <dgm:pt modelId="{56153871-4015-40EE-B56B-1CE059C86B11}" type="pres">
      <dgm:prSet presAssocID="{9936B63E-A76D-4026-BBC4-6A1BEE9FE167}" presName="parSpace" presStyleCnt="0"/>
      <dgm:spPr/>
    </dgm:pt>
    <dgm:pt modelId="{9C3C7762-07CB-45FF-9B61-F9FDAB0E3129}" type="pres">
      <dgm:prSet presAssocID="{63BF9446-41F9-44D2-88CF-A079D597BA95}" presName="parTxOnly" presStyleLbl="node1" presStyleIdx="3" presStyleCnt="9">
        <dgm:presLayoutVars>
          <dgm:bulletEnabled val="1"/>
        </dgm:presLayoutVars>
      </dgm:prSet>
      <dgm:spPr/>
    </dgm:pt>
    <dgm:pt modelId="{EDC39B42-E000-4958-9248-7D80F1AB6257}" type="pres">
      <dgm:prSet presAssocID="{F11C5AE7-F1F8-4B7B-AAC2-50535A342F1D}" presName="parSpace" presStyleCnt="0"/>
      <dgm:spPr/>
    </dgm:pt>
    <dgm:pt modelId="{F757176D-D8D2-4DF7-AEEA-6485EE6668D8}" type="pres">
      <dgm:prSet presAssocID="{C2E1571E-17E8-4BB0-BF3A-E16D618D9796}" presName="parTxOnly" presStyleLbl="node1" presStyleIdx="4" presStyleCnt="9">
        <dgm:presLayoutVars>
          <dgm:bulletEnabled val="1"/>
        </dgm:presLayoutVars>
      </dgm:prSet>
      <dgm:spPr/>
    </dgm:pt>
    <dgm:pt modelId="{B78CE4AB-C8FD-47F4-A19F-4B34E0C1BBED}" type="pres">
      <dgm:prSet presAssocID="{C093BDD3-FC32-475C-A649-6958F40F5023}" presName="parSpace" presStyleCnt="0"/>
      <dgm:spPr/>
    </dgm:pt>
    <dgm:pt modelId="{E08F6636-F5EF-4A58-8A7B-A4253FF7DD6A}" type="pres">
      <dgm:prSet presAssocID="{B1C5E547-A81E-4965-963A-5969F01DE233}" presName="parTxOnly" presStyleLbl="node1" presStyleIdx="5" presStyleCnt="9">
        <dgm:presLayoutVars>
          <dgm:bulletEnabled val="1"/>
        </dgm:presLayoutVars>
      </dgm:prSet>
      <dgm:spPr/>
    </dgm:pt>
    <dgm:pt modelId="{39F15E9A-019B-439D-9429-5F7299139095}" type="pres">
      <dgm:prSet presAssocID="{580937A6-3062-43E0-84A4-203220A55668}" presName="parSpace" presStyleCnt="0"/>
      <dgm:spPr/>
    </dgm:pt>
    <dgm:pt modelId="{C868D2F1-E418-448A-9D05-0C0F5FE1F7AE}" type="pres">
      <dgm:prSet presAssocID="{7B9A0556-03D0-4BE8-BD89-E0A2A75B7A8A}" presName="parTxOnly" presStyleLbl="node1" presStyleIdx="6" presStyleCnt="9">
        <dgm:presLayoutVars>
          <dgm:bulletEnabled val="1"/>
        </dgm:presLayoutVars>
      </dgm:prSet>
      <dgm:spPr/>
    </dgm:pt>
    <dgm:pt modelId="{75F3B696-EDBE-453D-B8E1-9A0B63F62BA8}" type="pres">
      <dgm:prSet presAssocID="{136D25FD-5AA0-431B-B716-74A3B29550A9}" presName="parSpace" presStyleCnt="0"/>
      <dgm:spPr/>
    </dgm:pt>
    <dgm:pt modelId="{D3B9CA29-271D-4058-9B1E-889009E127A7}" type="pres">
      <dgm:prSet presAssocID="{25C1F0A7-DCE0-4378-9DB7-CA00D05B2298}" presName="parTxOnly" presStyleLbl="node1" presStyleIdx="7" presStyleCnt="9">
        <dgm:presLayoutVars>
          <dgm:bulletEnabled val="1"/>
        </dgm:presLayoutVars>
      </dgm:prSet>
      <dgm:spPr/>
    </dgm:pt>
    <dgm:pt modelId="{E2E3D908-EBCB-4A3C-AB11-A5FC96F4953B}" type="pres">
      <dgm:prSet presAssocID="{03A2378F-7CBF-42D7-BE98-209C6C80BB44}" presName="parSpace" presStyleCnt="0"/>
      <dgm:spPr/>
    </dgm:pt>
    <dgm:pt modelId="{72C3BE3C-799A-4965-B3AE-BFF762D72CB0}" type="pres">
      <dgm:prSet presAssocID="{B9CE34C0-251F-4EFF-95D0-71D70A677C0A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5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20F0330D-5221-4EFB-8456-38FAD4E25634}" srcId="{70A282F3-4515-4856-B2C0-86AA77246B51}" destId="{C2E1571E-17E8-4BB0-BF3A-E16D618D9796}" srcOrd="4" destOrd="0" parTransId="{D10B6902-451C-4C8B-AC1B-CDE0F84EE523}" sibTransId="{C093BDD3-FC32-475C-A649-6958F40F5023}"/>
    <dgm:cxn modelId="{DE0A3C26-22D3-4D03-B032-E2775E605C83}" type="presOf" srcId="{B9CE34C0-251F-4EFF-95D0-71D70A677C0A}" destId="{72C3BE3C-799A-4965-B3AE-BFF762D72CB0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D59CE567-1C73-4845-B1B1-7C6CEB3BE79A}" type="presOf" srcId="{D13C97F5-5D77-48C3-A989-4FD141C7EB9F}" destId="{5ADD5DB9-B285-4EB9-A739-B5AF26781CC7}" srcOrd="0" destOrd="0" presId="urn:microsoft.com/office/officeart/2005/8/layout/hChevron3"/>
    <dgm:cxn modelId="{6C06BB51-F602-4EFC-B7EA-5AFAB9950326}" srcId="{70A282F3-4515-4856-B2C0-86AA77246B51}" destId="{25C1F0A7-DCE0-4378-9DB7-CA00D05B2298}" srcOrd="7" destOrd="0" parTransId="{727773B7-D8F1-40FE-9BEE-40608C7A3628}" sibTransId="{03A2378F-7CBF-42D7-BE98-209C6C80BB44}"/>
    <dgm:cxn modelId="{9ECF8589-734D-43B9-9956-5B492B7957B1}" type="presOf" srcId="{7B9A0556-03D0-4BE8-BD89-E0A2A75B7A8A}" destId="{C868D2F1-E418-448A-9D05-0C0F5FE1F7AE}" srcOrd="0" destOrd="0" presId="urn:microsoft.com/office/officeart/2005/8/layout/hChevron3"/>
    <dgm:cxn modelId="{5A33638C-A29C-446E-B489-B4057E2A8732}" type="presOf" srcId="{C2E1571E-17E8-4BB0-BF3A-E16D618D9796}" destId="{F757176D-D8D2-4DF7-AEEA-6485EE6668D8}" srcOrd="0" destOrd="0" presId="urn:microsoft.com/office/officeart/2005/8/layout/hChevron3"/>
    <dgm:cxn modelId="{C42E99A4-D87A-46AE-98EC-81313A89CB23}" srcId="{70A282F3-4515-4856-B2C0-86AA77246B51}" destId="{B9CE34C0-251F-4EFF-95D0-71D70A677C0A}" srcOrd="8" destOrd="0" parTransId="{76144CFC-75A3-4A0F-B2E8-739A7D919699}" sibTransId="{822372E8-680C-49B4-8BAD-3A7A99A54D10}"/>
    <dgm:cxn modelId="{EC09CFA4-DFF3-4F87-9129-D7AEFE06AB11}" type="presOf" srcId="{63BF9446-41F9-44D2-88CF-A079D597BA95}" destId="{9C3C7762-07CB-45FF-9B61-F9FDAB0E3129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76BD89D9-15D4-4BD9-A7FA-5951856D66BF}" srcId="{70A282F3-4515-4856-B2C0-86AA77246B51}" destId="{7B9A0556-03D0-4BE8-BD89-E0A2A75B7A8A}" srcOrd="6" destOrd="0" parTransId="{6A06871C-46B7-421D-B4D9-0767EB431C17}" sibTransId="{136D25FD-5AA0-431B-B716-74A3B29550A9}"/>
    <dgm:cxn modelId="{8C505ADA-AF76-4A52-9929-AE120E28A9E7}" type="presOf" srcId="{85EC93E8-032B-44C3-96BD-D8FC2CDF2A04}" destId="{3E277CD6-BA6C-449E-BAB3-8F6E78BFB10E}" srcOrd="0" destOrd="0" presId="urn:microsoft.com/office/officeart/2005/8/layout/hChevron3"/>
    <dgm:cxn modelId="{0AC6D6DB-1B0A-4247-992A-F0F77E424146}" type="presOf" srcId="{B1C5E547-A81E-4965-963A-5969F01DE233}" destId="{E08F6636-F5EF-4A58-8A7B-A4253FF7DD6A}" srcOrd="0" destOrd="0" presId="urn:microsoft.com/office/officeart/2005/8/layout/hChevron3"/>
    <dgm:cxn modelId="{B2C73BEB-7BFC-4B9A-BF95-0C73B50EBA98}" srcId="{70A282F3-4515-4856-B2C0-86AA77246B51}" destId="{63BF9446-41F9-44D2-88CF-A079D597BA95}" srcOrd="3" destOrd="0" parTransId="{9AEBF485-80B7-4E72-B632-6D0248883F53}" sibTransId="{F11C5AE7-F1F8-4B7B-AAC2-50535A342F1D}"/>
    <dgm:cxn modelId="{F39DFEFB-C86E-4A91-AC9C-3AFBC1F111CC}" type="presOf" srcId="{25C1F0A7-DCE0-4378-9DB7-CA00D05B2298}" destId="{D3B9CA29-271D-4058-9B1E-889009E127A7}" srcOrd="0" destOrd="0" presId="urn:microsoft.com/office/officeart/2005/8/layout/hChevron3"/>
    <dgm:cxn modelId="{F29BD4FE-51A0-4001-B4B5-17D8C37967DB}" type="presOf" srcId="{71854ADA-8CB0-41DE-A023-09C1AF968FE5}" destId="{03CAB63F-3BB8-4B18-9060-44E094A341C0}" srcOrd="0" destOrd="0" presId="urn:microsoft.com/office/officeart/2005/8/layout/hChevron3"/>
    <dgm:cxn modelId="{FE6A912D-9EDC-4132-80D3-6DED24CBA5BE}" type="presParOf" srcId="{776A1F8C-5C31-4691-9C2B-A7F8DF456F32}" destId="{03CAB63F-3BB8-4B18-9060-44E094A341C0}" srcOrd="0" destOrd="0" presId="urn:microsoft.com/office/officeart/2005/8/layout/hChevron3"/>
    <dgm:cxn modelId="{F05114D5-6B9D-49E5-B258-2800334F9FFE}" type="presParOf" srcId="{776A1F8C-5C31-4691-9C2B-A7F8DF456F32}" destId="{27B66D2D-A5FE-4F0B-B3D1-99D6A56755CE}" srcOrd="1" destOrd="0" presId="urn:microsoft.com/office/officeart/2005/8/layout/hChevron3"/>
    <dgm:cxn modelId="{8ED1C092-88FF-4EE5-BEA9-511C2458937E}" type="presParOf" srcId="{776A1F8C-5C31-4691-9C2B-A7F8DF456F32}" destId="{5ADD5DB9-B285-4EB9-A739-B5AF26781CC7}" srcOrd="2" destOrd="0" presId="urn:microsoft.com/office/officeart/2005/8/layout/hChevron3"/>
    <dgm:cxn modelId="{2521AC8C-53E0-45BD-B382-7B87B20F2DD0}" type="presParOf" srcId="{776A1F8C-5C31-4691-9C2B-A7F8DF456F32}" destId="{26198535-BC2C-41A7-B748-E07466046AAA}" srcOrd="3" destOrd="0" presId="urn:microsoft.com/office/officeart/2005/8/layout/hChevron3"/>
    <dgm:cxn modelId="{94FE5D1A-EA16-4505-84FA-4D5659470E7B}" type="presParOf" srcId="{776A1F8C-5C31-4691-9C2B-A7F8DF456F32}" destId="{3E277CD6-BA6C-449E-BAB3-8F6E78BFB10E}" srcOrd="4" destOrd="0" presId="urn:microsoft.com/office/officeart/2005/8/layout/hChevron3"/>
    <dgm:cxn modelId="{0C753386-3C2B-499B-A856-3580C8BCE652}" type="presParOf" srcId="{776A1F8C-5C31-4691-9C2B-A7F8DF456F32}" destId="{56153871-4015-40EE-B56B-1CE059C86B11}" srcOrd="5" destOrd="0" presId="urn:microsoft.com/office/officeart/2005/8/layout/hChevron3"/>
    <dgm:cxn modelId="{F59B93EF-CE29-421B-BC67-EB952CC106BE}" type="presParOf" srcId="{776A1F8C-5C31-4691-9C2B-A7F8DF456F32}" destId="{9C3C7762-07CB-45FF-9B61-F9FDAB0E3129}" srcOrd="6" destOrd="0" presId="urn:microsoft.com/office/officeart/2005/8/layout/hChevron3"/>
    <dgm:cxn modelId="{19C7B793-A6F0-4442-90CE-35A3EB00D61F}" type="presParOf" srcId="{776A1F8C-5C31-4691-9C2B-A7F8DF456F32}" destId="{EDC39B42-E000-4958-9248-7D80F1AB6257}" srcOrd="7" destOrd="0" presId="urn:microsoft.com/office/officeart/2005/8/layout/hChevron3"/>
    <dgm:cxn modelId="{A405FD51-FC8E-4508-B3E2-8336F951F871}" type="presParOf" srcId="{776A1F8C-5C31-4691-9C2B-A7F8DF456F32}" destId="{F757176D-D8D2-4DF7-AEEA-6485EE6668D8}" srcOrd="8" destOrd="0" presId="urn:microsoft.com/office/officeart/2005/8/layout/hChevron3"/>
    <dgm:cxn modelId="{CBF1F581-3A4A-4DA1-A5A8-C04C43408A8F}" type="presParOf" srcId="{776A1F8C-5C31-4691-9C2B-A7F8DF456F32}" destId="{B78CE4AB-C8FD-47F4-A19F-4B34E0C1BBED}" srcOrd="9" destOrd="0" presId="urn:microsoft.com/office/officeart/2005/8/layout/hChevron3"/>
    <dgm:cxn modelId="{4A7A3E33-8C9D-4834-B37C-BEFFAD5119DC}" type="presParOf" srcId="{776A1F8C-5C31-4691-9C2B-A7F8DF456F32}" destId="{E08F6636-F5EF-4A58-8A7B-A4253FF7DD6A}" srcOrd="10" destOrd="0" presId="urn:microsoft.com/office/officeart/2005/8/layout/hChevron3"/>
    <dgm:cxn modelId="{778EDEC2-053F-4901-9DE4-E8554A861FE3}" type="presParOf" srcId="{776A1F8C-5C31-4691-9C2B-A7F8DF456F32}" destId="{39F15E9A-019B-439D-9429-5F7299139095}" srcOrd="11" destOrd="0" presId="urn:microsoft.com/office/officeart/2005/8/layout/hChevron3"/>
    <dgm:cxn modelId="{45578D03-533D-4EFD-9442-B654DBA3593D}" type="presParOf" srcId="{776A1F8C-5C31-4691-9C2B-A7F8DF456F32}" destId="{C868D2F1-E418-448A-9D05-0C0F5FE1F7AE}" srcOrd="12" destOrd="0" presId="urn:microsoft.com/office/officeart/2005/8/layout/hChevron3"/>
    <dgm:cxn modelId="{EC90B144-1251-4F2A-8BC4-0C5D44F598A1}" type="presParOf" srcId="{776A1F8C-5C31-4691-9C2B-A7F8DF456F32}" destId="{75F3B696-EDBE-453D-B8E1-9A0B63F62BA8}" srcOrd="13" destOrd="0" presId="urn:microsoft.com/office/officeart/2005/8/layout/hChevron3"/>
    <dgm:cxn modelId="{F81C3893-7A28-4DE1-8906-B8DBD396D6A3}" type="presParOf" srcId="{776A1F8C-5C31-4691-9C2B-A7F8DF456F32}" destId="{D3B9CA29-271D-4058-9B1E-889009E127A7}" srcOrd="14" destOrd="0" presId="urn:microsoft.com/office/officeart/2005/8/layout/hChevron3"/>
    <dgm:cxn modelId="{D63D1A1E-6FAB-48D4-81A2-2A43D05C2BC3}" type="presParOf" srcId="{776A1F8C-5C31-4691-9C2B-A7F8DF456F32}" destId="{E2E3D908-EBCB-4A3C-AB11-A5FC96F4953B}" srcOrd="15" destOrd="0" presId="urn:microsoft.com/office/officeart/2005/8/layout/hChevron3"/>
    <dgm:cxn modelId="{1612C0CE-F310-4DB7-96AA-8BEE52E4C0AA}" type="presParOf" srcId="{776A1F8C-5C31-4691-9C2B-A7F8DF456F32}" destId="{72C3BE3C-799A-4965-B3AE-BFF762D72CB0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0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2127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492468"/>
          <a:ext cx="9927499" cy="10450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0544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Les jours de la semaine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moments de la journée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activités de loisirs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</dsp:txBody>
      <dsp:txXfrm>
        <a:off x="2297" y="1221784"/>
        <a:ext cx="3574968" cy="1221784"/>
      </dsp:txXfrm>
    </dsp:sp>
    <dsp:sp modelId="{279DFE09-28EE-48A2-B192-FFEC93ADF17D}">
      <dsp:nvSpPr>
        <dsp:cNvPr id="0" name=""/>
        <dsp:cNvSpPr/>
      </dsp:nvSpPr>
      <dsp:spPr>
        <a:xfrm>
          <a:off x="1281214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0544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</a:t>
          </a:r>
          <a:r>
            <a:rPr lang="fr-FR" sz="1800" b="0" strike="sngStrike" kern="1200" noProof="0" dirty="0"/>
            <a:t>Parler de mes goûts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négation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mot interrogatif QUEL</a:t>
          </a:r>
          <a:endParaRPr lang="fr-FR" sz="1800" b="1" kern="1200" noProof="0" dirty="0"/>
        </a:p>
      </dsp:txBody>
      <dsp:txXfrm>
        <a:off x="3684515" y="1221784"/>
        <a:ext cx="3574968" cy="1221784"/>
      </dsp:txXfrm>
    </dsp:sp>
    <dsp:sp modelId="{112E1D68-647B-46C7-AF2C-FF0A84DB584F}">
      <dsp:nvSpPr>
        <dsp:cNvPr id="0" name=""/>
        <dsp:cNvSpPr/>
      </dsp:nvSpPr>
      <dsp:spPr>
        <a:xfrm>
          <a:off x="4963432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0544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 festival des familles de Tergnier</a:t>
          </a:r>
        </a:p>
      </dsp:txBody>
      <dsp:txXfrm>
        <a:off x="7366733" y="1221784"/>
        <a:ext cx="3574968" cy="1221784"/>
      </dsp:txXfrm>
    </dsp:sp>
    <dsp:sp modelId="{6D76E5FF-7D2E-406A-B668-9F0EAFB414C8}">
      <dsp:nvSpPr>
        <dsp:cNvPr id="0" name=""/>
        <dsp:cNvSpPr/>
      </dsp:nvSpPr>
      <dsp:spPr>
        <a:xfrm>
          <a:off x="8645650" y="183267"/>
          <a:ext cx="1017135" cy="1017135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052031"/>
          <a:ext cx="10128488" cy="2428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days</a:t>
          </a:r>
          <a:r>
            <a:rPr lang="fr-FR" sz="2300" kern="1200" dirty="0"/>
            <a:t> of the </a:t>
          </a:r>
          <a:r>
            <a:rPr lang="fr-FR" sz="2300" kern="1200" dirty="0" err="1"/>
            <a:t>week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 fun </a:t>
          </a:r>
          <a:r>
            <a:rPr lang="fr-FR" sz="2300" kern="1200" dirty="0" err="1"/>
            <a:t>week</a:t>
          </a:r>
          <a:r>
            <a:rPr lang="fr-FR" sz="2300" kern="1200" dirty="0"/>
            <a:t> programme </a:t>
          </a:r>
          <a:r>
            <a:rPr lang="fr-FR" sz="2300" kern="1200" dirty="0" err="1"/>
            <a:t>with</a:t>
          </a:r>
          <a:r>
            <a:rPr lang="fr-FR" sz="2300" kern="1200" dirty="0"/>
            <a:t> sports and </a:t>
          </a:r>
          <a:r>
            <a:rPr lang="fr-FR" sz="2300" kern="1200" dirty="0" err="1"/>
            <a:t>activities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interview a </a:t>
          </a:r>
          <a:r>
            <a:rPr lang="fr-FR" sz="2300" kern="1200" dirty="0" err="1"/>
            <a:t>friend</a:t>
          </a:r>
          <a:r>
            <a:rPr lang="fr-FR" sz="2300" kern="1200" dirty="0"/>
            <a:t> about sport.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tell the </a:t>
          </a:r>
          <a:r>
            <a:rPr lang="fr-FR" sz="2300" kern="1200" dirty="0" err="1"/>
            <a:t>age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present</a:t>
          </a:r>
          <a:r>
            <a:rPr lang="fr-FR" sz="2300" kern="1200" dirty="0"/>
            <a:t> and 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to</a:t>
          </a:r>
          <a:r>
            <a:rPr lang="fr-FR" sz="2300" kern="1200" dirty="0"/>
            <a:t> </a:t>
          </a:r>
          <a:r>
            <a:rPr lang="fr-FR" sz="2300" kern="1200" dirty="0" err="1"/>
            <a:t>present</a:t>
          </a:r>
          <a:r>
            <a:rPr lang="fr-FR" sz="2300" kern="1200" dirty="0"/>
            <a:t>/</a:t>
          </a:r>
          <a:r>
            <a:rPr lang="fr-FR" sz="2300" kern="1200" dirty="0" err="1"/>
            <a:t>describe</a:t>
          </a:r>
          <a:r>
            <a:rPr lang="fr-FR" sz="2300" kern="1200" dirty="0"/>
            <a:t>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family</a:t>
          </a:r>
          <a:r>
            <a:rPr lang="fr-FR" sz="2300" kern="1200" dirty="0"/>
            <a:t> and talk about </a:t>
          </a:r>
          <a:r>
            <a:rPr lang="fr-FR" sz="2300" kern="1200" dirty="0" err="1"/>
            <a:t>their</a:t>
          </a:r>
          <a:r>
            <a:rPr lang="fr-FR" sz="2300" kern="1200" dirty="0"/>
            <a:t> hobbies.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950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festival des familles de Tergnier</a:t>
          </a:r>
        </a:p>
      </dsp:txBody>
      <dsp:txXfrm>
        <a:off x="4206240" y="71380"/>
        <a:ext cx="6104071" cy="410578"/>
      </dsp:txXfrm>
    </dsp:sp>
    <dsp:sp modelId="{2139DAE1-194F-4D50-9F03-BFE7EEE6D6C5}">
      <dsp:nvSpPr>
        <dsp:cNvPr id="0" name=""/>
        <dsp:cNvSpPr/>
      </dsp:nvSpPr>
      <dsp:spPr>
        <a:xfrm>
          <a:off x="0" y="2950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</a:t>
          </a:r>
          <a:r>
            <a:rPr lang="fr-FR" sz="1600" kern="1200" noProof="0" dirty="0"/>
            <a:t>. </a:t>
          </a:r>
          <a:r>
            <a:rPr lang="fr-FR" sz="1600" b="1" kern="1200" noProof="0" dirty="0"/>
            <a:t>Starter</a:t>
          </a:r>
        </a:p>
      </dsp:txBody>
      <dsp:txXfrm>
        <a:off x="26724" y="29674"/>
        <a:ext cx="4152792" cy="493990"/>
      </dsp:txXfrm>
    </dsp:sp>
    <dsp:sp modelId="{FC232115-E94D-46B1-97D1-031007A68C7D}">
      <dsp:nvSpPr>
        <dsp:cNvPr id="0" name=""/>
        <dsp:cNvSpPr/>
      </dsp:nvSpPr>
      <dsp:spPr>
        <a:xfrm>
          <a:off x="4206240" y="60513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673562"/>
        <a:ext cx="6104071" cy="410578"/>
      </dsp:txXfrm>
    </dsp:sp>
    <dsp:sp modelId="{769FF7B9-526A-48E9-A158-552348347FA9}">
      <dsp:nvSpPr>
        <dsp:cNvPr id="0" name=""/>
        <dsp:cNvSpPr/>
      </dsp:nvSpPr>
      <dsp:spPr>
        <a:xfrm>
          <a:off x="0" y="60513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t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II. Compréhension de texte 1</a:t>
          </a:r>
        </a:p>
      </dsp:txBody>
      <dsp:txXfrm>
        <a:off x="26724" y="631856"/>
        <a:ext cx="4152792" cy="493990"/>
      </dsp:txXfrm>
    </dsp:sp>
    <dsp:sp modelId="{504663BE-D4A1-41D5-AB00-9F9185954B99}">
      <dsp:nvSpPr>
        <dsp:cNvPr id="0" name=""/>
        <dsp:cNvSpPr/>
      </dsp:nvSpPr>
      <dsp:spPr>
        <a:xfrm>
          <a:off x="4206240" y="1207313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jours de la semaine &amp; les moments de la journée</a:t>
          </a:r>
        </a:p>
      </dsp:txBody>
      <dsp:txXfrm>
        <a:off x="4206240" y="1275743"/>
        <a:ext cx="6104071" cy="410578"/>
      </dsp:txXfrm>
    </dsp:sp>
    <dsp:sp modelId="{A48C84AE-E78F-4D72-992D-EC46DC5449EC}">
      <dsp:nvSpPr>
        <dsp:cNvPr id="0" name=""/>
        <dsp:cNvSpPr/>
      </dsp:nvSpPr>
      <dsp:spPr>
        <a:xfrm>
          <a:off x="0" y="1207313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III. Vocabulaire</a:t>
          </a:r>
        </a:p>
      </dsp:txBody>
      <dsp:txXfrm>
        <a:off x="26724" y="1234037"/>
        <a:ext cx="4152792" cy="493990"/>
      </dsp:txXfrm>
    </dsp:sp>
    <dsp:sp modelId="{850D5E25-18CF-4A0C-AAC0-652BF5CA1A14}">
      <dsp:nvSpPr>
        <dsp:cNvPr id="0" name=""/>
        <dsp:cNvSpPr/>
      </dsp:nvSpPr>
      <dsp:spPr>
        <a:xfrm>
          <a:off x="4206240" y="1809495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activités de loisirs</a:t>
          </a:r>
        </a:p>
      </dsp:txBody>
      <dsp:txXfrm>
        <a:off x="4206240" y="1877925"/>
        <a:ext cx="6104071" cy="410578"/>
      </dsp:txXfrm>
    </dsp:sp>
    <dsp:sp modelId="{5270A24F-D9E5-4D72-AB80-C2724269F1C7}">
      <dsp:nvSpPr>
        <dsp:cNvPr id="0" name=""/>
        <dsp:cNvSpPr/>
      </dsp:nvSpPr>
      <dsp:spPr>
        <a:xfrm>
          <a:off x="0" y="1809495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IV. Vocabulaire </a:t>
          </a:r>
        </a:p>
      </dsp:txBody>
      <dsp:txXfrm>
        <a:off x="26724" y="1836219"/>
        <a:ext cx="4152792" cy="493990"/>
      </dsp:txXfrm>
    </dsp:sp>
    <dsp:sp modelId="{C6291843-C46A-4280-9111-FA5AC9ADD2FE}">
      <dsp:nvSpPr>
        <dsp:cNvPr id="0" name=""/>
        <dsp:cNvSpPr/>
      </dsp:nvSpPr>
      <dsp:spPr>
        <a:xfrm>
          <a:off x="4206240" y="2411677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Recherche des phrases clés</a:t>
          </a:r>
        </a:p>
      </dsp:txBody>
      <dsp:txXfrm>
        <a:off x="4206240" y="2480107"/>
        <a:ext cx="6104071" cy="410578"/>
      </dsp:txXfrm>
    </dsp:sp>
    <dsp:sp modelId="{A5F69CFA-F8D5-4CEE-8AC7-94C4EEDE8D9F}">
      <dsp:nvSpPr>
        <dsp:cNvPr id="0" name=""/>
        <dsp:cNvSpPr/>
      </dsp:nvSpPr>
      <dsp:spPr>
        <a:xfrm>
          <a:off x="0" y="2411677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V. Compréhension de texte 2</a:t>
          </a:r>
        </a:p>
      </dsp:txBody>
      <dsp:txXfrm>
        <a:off x="26724" y="2438401"/>
        <a:ext cx="4152792" cy="493990"/>
      </dsp:txXfrm>
    </dsp:sp>
    <dsp:sp modelId="{FED72C93-5205-4170-8F17-2809BE3A4FCC}">
      <dsp:nvSpPr>
        <dsp:cNvPr id="0" name=""/>
        <dsp:cNvSpPr/>
      </dsp:nvSpPr>
      <dsp:spPr>
        <a:xfrm>
          <a:off x="4206240" y="3013859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Parler de mes goûts + négation</a:t>
          </a:r>
        </a:p>
      </dsp:txBody>
      <dsp:txXfrm>
        <a:off x="4206240" y="3082289"/>
        <a:ext cx="6104071" cy="410578"/>
      </dsp:txXfrm>
    </dsp:sp>
    <dsp:sp modelId="{6F7A0067-8171-4DDC-92E7-4B9A16313AC6}">
      <dsp:nvSpPr>
        <dsp:cNvPr id="0" name=""/>
        <dsp:cNvSpPr/>
      </dsp:nvSpPr>
      <dsp:spPr>
        <a:xfrm>
          <a:off x="0" y="3013859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VI. Grammaire </a:t>
          </a:r>
        </a:p>
      </dsp:txBody>
      <dsp:txXfrm>
        <a:off x="26724" y="3040583"/>
        <a:ext cx="4152792" cy="493990"/>
      </dsp:txXfrm>
    </dsp:sp>
    <dsp:sp modelId="{1D6A6107-DC69-411D-9BAF-A5F5CBE3C448}">
      <dsp:nvSpPr>
        <dsp:cNvPr id="0" name=""/>
        <dsp:cNvSpPr/>
      </dsp:nvSpPr>
      <dsp:spPr>
        <a:xfrm>
          <a:off x="4206240" y="3616041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Poser des questions fermées / Le mot interrogatif QUEL</a:t>
          </a:r>
        </a:p>
      </dsp:txBody>
      <dsp:txXfrm>
        <a:off x="4206240" y="3684471"/>
        <a:ext cx="6104071" cy="410578"/>
      </dsp:txXfrm>
    </dsp:sp>
    <dsp:sp modelId="{E5078EBD-CCF1-4A84-9F40-1D13B4880633}">
      <dsp:nvSpPr>
        <dsp:cNvPr id="0" name=""/>
        <dsp:cNvSpPr/>
      </dsp:nvSpPr>
      <dsp:spPr>
        <a:xfrm>
          <a:off x="0" y="3616041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/>
            <a:t>VII. Grammaire </a:t>
          </a:r>
          <a:endParaRPr lang="fr-FR" sz="1600" b="1" kern="1200" noProof="0" dirty="0"/>
        </a:p>
      </dsp:txBody>
      <dsp:txXfrm>
        <a:off x="26724" y="3642765"/>
        <a:ext cx="4152792" cy="493990"/>
      </dsp:txXfrm>
    </dsp:sp>
    <dsp:sp modelId="{139C149D-5BE7-494F-92F8-8488DD5A60B7}">
      <dsp:nvSpPr>
        <dsp:cNvPr id="0" name=""/>
        <dsp:cNvSpPr/>
      </dsp:nvSpPr>
      <dsp:spPr>
        <a:xfrm>
          <a:off x="4206240" y="4218222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 son /R/</a:t>
          </a:r>
        </a:p>
      </dsp:txBody>
      <dsp:txXfrm>
        <a:off x="4206240" y="4286652"/>
        <a:ext cx="6104071" cy="410578"/>
      </dsp:txXfrm>
    </dsp:sp>
    <dsp:sp modelId="{51CCA9B5-FA87-4C1A-BAAB-B4FC53E9D943}">
      <dsp:nvSpPr>
        <dsp:cNvPr id="0" name=""/>
        <dsp:cNvSpPr/>
      </dsp:nvSpPr>
      <dsp:spPr>
        <a:xfrm>
          <a:off x="0" y="4218222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VIII. Phonétique</a:t>
          </a:r>
        </a:p>
      </dsp:txBody>
      <dsp:txXfrm>
        <a:off x="26724" y="4244946"/>
        <a:ext cx="4152792" cy="493990"/>
      </dsp:txXfrm>
    </dsp:sp>
    <dsp:sp modelId="{DA3F2CB2-660E-4134-BEBD-04D86016252A}">
      <dsp:nvSpPr>
        <dsp:cNvPr id="0" name=""/>
        <dsp:cNvSpPr/>
      </dsp:nvSpPr>
      <dsp:spPr>
        <a:xfrm>
          <a:off x="4206240" y="4820404"/>
          <a:ext cx="6309360" cy="5474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Présenter un programme d’activités « Loisirs au collège »</a:t>
          </a:r>
        </a:p>
      </dsp:txBody>
      <dsp:txXfrm>
        <a:off x="4206240" y="4888834"/>
        <a:ext cx="6104071" cy="410578"/>
      </dsp:txXfrm>
    </dsp:sp>
    <dsp:sp modelId="{DAED7678-2CFC-423C-BA3A-CF91C0162302}">
      <dsp:nvSpPr>
        <dsp:cNvPr id="0" name=""/>
        <dsp:cNvSpPr/>
      </dsp:nvSpPr>
      <dsp:spPr>
        <a:xfrm>
          <a:off x="0" y="4820404"/>
          <a:ext cx="4206240" cy="54743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IX. Production</a:t>
          </a:r>
        </a:p>
      </dsp:txBody>
      <dsp:txXfrm>
        <a:off x="26724" y="4847128"/>
        <a:ext cx="4152792" cy="4939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AB63F-3BB8-4B18-9060-44E094A341C0}">
      <dsp:nvSpPr>
        <dsp:cNvPr id="0" name=""/>
        <dsp:cNvSpPr/>
      </dsp:nvSpPr>
      <dsp:spPr>
        <a:xfrm>
          <a:off x="5655" y="0"/>
          <a:ext cx="1646039" cy="40327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I. Starter</a:t>
          </a:r>
          <a:endParaRPr lang="fr-FR" sz="1400" kern="1200" dirty="0"/>
        </a:p>
      </dsp:txBody>
      <dsp:txXfrm>
        <a:off x="5655" y="0"/>
        <a:ext cx="1545220" cy="403278"/>
      </dsp:txXfrm>
    </dsp:sp>
    <dsp:sp modelId="{5ADD5DB9-B285-4EB9-A739-B5AF26781CC7}">
      <dsp:nvSpPr>
        <dsp:cNvPr id="0" name=""/>
        <dsp:cNvSpPr/>
      </dsp:nvSpPr>
      <dsp:spPr>
        <a:xfrm>
          <a:off x="132248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1</a:t>
          </a:r>
          <a:endParaRPr lang="fr-FR" sz="1400" kern="1200" dirty="0"/>
        </a:p>
      </dsp:txBody>
      <dsp:txXfrm>
        <a:off x="1524125" y="0"/>
        <a:ext cx="1242761" cy="403278"/>
      </dsp:txXfrm>
    </dsp:sp>
    <dsp:sp modelId="{3E277CD6-BA6C-449E-BAB3-8F6E78BFB10E}">
      <dsp:nvSpPr>
        <dsp:cNvPr id="0" name=""/>
        <dsp:cNvSpPr/>
      </dsp:nvSpPr>
      <dsp:spPr>
        <a:xfrm>
          <a:off x="2639318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III.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jours &amp; moments</a:t>
          </a:r>
          <a:endParaRPr lang="fr-FR" sz="1400" kern="1200" dirty="0"/>
        </a:p>
      </dsp:txBody>
      <dsp:txXfrm>
        <a:off x="2840957" y="0"/>
        <a:ext cx="1242761" cy="403278"/>
      </dsp:txXfrm>
    </dsp:sp>
    <dsp:sp modelId="{9C3C7762-07CB-45FF-9B61-F9FDAB0E3129}">
      <dsp:nvSpPr>
        <dsp:cNvPr id="0" name=""/>
        <dsp:cNvSpPr/>
      </dsp:nvSpPr>
      <dsp:spPr>
        <a:xfrm>
          <a:off x="3956149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Voc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 : loisirs</a:t>
          </a:r>
          <a:endParaRPr lang="fr-FR" sz="1400" kern="1200" dirty="0"/>
        </a:p>
      </dsp:txBody>
      <dsp:txXfrm>
        <a:off x="4157788" y="0"/>
        <a:ext cx="1242761" cy="403278"/>
      </dsp:txXfrm>
    </dsp:sp>
    <dsp:sp modelId="{F757176D-D8D2-4DF7-AEEA-6485EE6668D8}">
      <dsp:nvSpPr>
        <dsp:cNvPr id="0" name=""/>
        <dsp:cNvSpPr/>
      </dsp:nvSpPr>
      <dsp:spPr>
        <a:xfrm>
          <a:off x="5272980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V. </a:t>
          </a:r>
          <a:r>
            <a:rPr lang="fr-FR" sz="1400" kern="1200" dirty="0" err="1">
              <a:hlinkClick xmlns:r="http://schemas.openxmlformats.org/officeDocument/2006/relationships" r:id="" action="ppaction://hlinksldjump"/>
            </a:rPr>
            <a:t>Comp</a:t>
          </a:r>
          <a:r>
            <a:rPr lang="fr-FR" sz="1400" kern="1200" dirty="0">
              <a:hlinkClick xmlns:r="http://schemas.openxmlformats.org/officeDocument/2006/relationships" r:id="" action="ppaction://hlinksldjump"/>
            </a:rPr>
            <a:t>. texte 2</a:t>
          </a:r>
          <a:endParaRPr lang="fr-FR" sz="1400" kern="1200" dirty="0"/>
        </a:p>
      </dsp:txBody>
      <dsp:txXfrm>
        <a:off x="5474619" y="0"/>
        <a:ext cx="1242761" cy="403278"/>
      </dsp:txXfrm>
    </dsp:sp>
    <dsp:sp modelId="{E08F6636-F5EF-4A58-8A7B-A4253FF7DD6A}">
      <dsp:nvSpPr>
        <dsp:cNvPr id="0" name=""/>
        <dsp:cNvSpPr/>
      </dsp:nvSpPr>
      <dsp:spPr>
        <a:xfrm>
          <a:off x="6589812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VI. Gr : goûts</a:t>
          </a:r>
          <a:endParaRPr lang="fr-FR" sz="1400" kern="1200" dirty="0"/>
        </a:p>
      </dsp:txBody>
      <dsp:txXfrm>
        <a:off x="6791451" y="0"/>
        <a:ext cx="1242761" cy="403278"/>
      </dsp:txXfrm>
    </dsp:sp>
    <dsp:sp modelId="{C868D2F1-E418-448A-9D05-0C0F5FE1F7AE}">
      <dsp:nvSpPr>
        <dsp:cNvPr id="0" name=""/>
        <dsp:cNvSpPr/>
      </dsp:nvSpPr>
      <dsp:spPr>
        <a:xfrm>
          <a:off x="7906643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VII. Gr : questions</a:t>
          </a:r>
          <a:endParaRPr lang="fr-FR" sz="1400" kern="1200" dirty="0"/>
        </a:p>
      </dsp:txBody>
      <dsp:txXfrm>
        <a:off x="8108282" y="0"/>
        <a:ext cx="1242761" cy="403278"/>
      </dsp:txXfrm>
    </dsp:sp>
    <dsp:sp modelId="{D3B9CA29-271D-4058-9B1E-889009E127A7}">
      <dsp:nvSpPr>
        <dsp:cNvPr id="0" name=""/>
        <dsp:cNvSpPr/>
      </dsp:nvSpPr>
      <dsp:spPr>
        <a:xfrm>
          <a:off x="9223474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VIII. Phonétique</a:t>
          </a:r>
          <a:endParaRPr lang="fr-FR" sz="1400" kern="1200" dirty="0"/>
        </a:p>
      </dsp:txBody>
      <dsp:txXfrm>
        <a:off x="9425113" y="0"/>
        <a:ext cx="1242761" cy="403278"/>
      </dsp:txXfrm>
    </dsp:sp>
    <dsp:sp modelId="{72C3BE3C-799A-4965-B3AE-BFF762D72CB0}">
      <dsp:nvSpPr>
        <dsp:cNvPr id="0" name=""/>
        <dsp:cNvSpPr/>
      </dsp:nvSpPr>
      <dsp:spPr>
        <a:xfrm>
          <a:off x="10540306" y="0"/>
          <a:ext cx="1646039" cy="40327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 action="ppaction://hlinksldjump"/>
            </a:rPr>
            <a:t>IX. Production</a:t>
          </a:r>
          <a:endParaRPr lang="fr-FR" sz="1400" kern="1200" dirty="0"/>
        </a:p>
      </dsp:txBody>
      <dsp:txXfrm>
        <a:off x="10741945" y="0"/>
        <a:ext cx="1242761" cy="403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169920" cy="4817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9" y="0"/>
            <a:ext cx="3169920" cy="48172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862F5D9-EF37-4B1B-BEED-C5F8369DCD84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81050" y="1201738"/>
            <a:ext cx="5753100" cy="3236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78047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17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9" y="9119475"/>
            <a:ext cx="3169920" cy="48172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333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À copier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9043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0913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517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79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381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print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860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1. Quatorze ; douze ; quarante ; soixante ; vingt-sept ; vingt-quatre ; cinquante-deux ; trente et un</a:t>
            </a:r>
          </a:p>
          <a:p>
            <a:pPr defTabSz="931774">
              <a:defRPr/>
            </a:pPr>
            <a:r>
              <a:rPr lang="fr-FR" dirty="0"/>
              <a:t>3. Loisirs, février, après-midi, soir, vendredi, poterie, lecture, cirque,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6127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99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782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605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6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162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771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Friday, January 12,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4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1/12/2024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60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12/01/2024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1.xml"/><Relationship Id="rId5" Type="http://schemas.openxmlformats.org/officeDocument/2006/relationships/image" Target="../media/image13.gif"/><Relationship Id="rId10" Type="http://schemas.openxmlformats.org/officeDocument/2006/relationships/diagramColors" Target="../diagrams/colors11.xml"/><Relationship Id="rId4" Type="http://schemas.openxmlformats.org/officeDocument/2006/relationships/notesSlide" Target="../notesSlides/notesSlide6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diagramLayout" Target="../diagrams/layou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11" Type="http://schemas.openxmlformats.org/officeDocument/2006/relationships/diagramData" Target="../diagrams/data13.xml"/><Relationship Id="rId5" Type="http://schemas.openxmlformats.org/officeDocument/2006/relationships/diagramQuickStyle" Target="../diagrams/quickStyle12.xml"/><Relationship Id="rId15" Type="http://schemas.microsoft.com/office/2007/relationships/diagramDrawing" Target="../diagrams/drawing1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2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1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1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22.png"/><Relationship Id="rId9" Type="http://schemas.microsoft.com/office/2007/relationships/diagramDrawing" Target="../diagrams/drawing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16.xml"/><Relationship Id="rId5" Type="http://schemas.openxmlformats.org/officeDocument/2006/relationships/image" Target="../media/image24.png"/><Relationship Id="rId10" Type="http://schemas.microsoft.com/office/2007/relationships/diagramDrawing" Target="../diagrams/drawing16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gif"/><Relationship Id="rId11" Type="http://schemas.microsoft.com/office/2007/relationships/diagramDrawing" Target="../diagrams/drawing17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7.xml"/><Relationship Id="rId4" Type="http://schemas.openxmlformats.org/officeDocument/2006/relationships/image" Target="../media/image25.png"/><Relationship Id="rId9" Type="http://schemas.openxmlformats.org/officeDocument/2006/relationships/diagramQuickStyle" Target="../diagrams/quickStyl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diagramDrawing" Target="../diagrams/drawing19.xml"/><Relationship Id="rId3" Type="http://schemas.microsoft.com/office/2007/relationships/media" Target="../media/media1.mp4"/><Relationship Id="rId7" Type="http://schemas.openxmlformats.org/officeDocument/2006/relationships/image" Target="../media/image26.png"/><Relationship Id="rId12" Type="http://schemas.openxmlformats.org/officeDocument/2006/relationships/diagramColors" Target="../diagrams/colors19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8.png"/><Relationship Id="rId11" Type="http://schemas.openxmlformats.org/officeDocument/2006/relationships/diagramQuickStyle" Target="../diagrams/quickStyle19.xml"/><Relationship Id="rId5" Type="http://schemas.openxmlformats.org/officeDocument/2006/relationships/slideLayout" Target="../slideLayouts/slideLayout6.xml"/><Relationship Id="rId10" Type="http://schemas.openxmlformats.org/officeDocument/2006/relationships/diagramLayout" Target="../diagrams/layout19.xml"/><Relationship Id="rId4" Type="http://schemas.openxmlformats.org/officeDocument/2006/relationships/video" Target="../media/media1.mp4"/><Relationship Id="rId9" Type="http://schemas.openxmlformats.org/officeDocument/2006/relationships/diagramData" Target="../diagrams/data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0.xml"/><Relationship Id="rId3" Type="http://schemas.openxmlformats.org/officeDocument/2006/relationships/hyperlink" Target="https://play.kahoot.it/v2/?quizId=4936d759-3bc1-43bd-87f8-c80fcb164102" TargetMode="External"/><Relationship Id="rId7" Type="http://schemas.openxmlformats.org/officeDocument/2006/relationships/diagramData" Target="../diagrams/data20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create.kahoot.it/details/0582bf9f-9593-4a4f-bcae-e36162e7f44f" TargetMode="External"/><Relationship Id="rId11" Type="http://schemas.microsoft.com/office/2007/relationships/diagramDrawing" Target="../diagrams/drawing20.xml"/><Relationship Id="rId5" Type="http://schemas.openxmlformats.org/officeDocument/2006/relationships/hyperlink" Target="https://create.kahoot.it/details/62d4f7a9-ebd1-4c19-9976-8048ff5976da" TargetMode="External"/><Relationship Id="rId10" Type="http://schemas.openxmlformats.org/officeDocument/2006/relationships/diagramColors" Target="../diagrams/colors20.xml"/><Relationship Id="rId4" Type="http://schemas.openxmlformats.org/officeDocument/2006/relationships/hyperlink" Target="https://create.kahoot.it/details/9b223e73-5b4a-4e01-9f79-a6ef97264937" TargetMode="External"/><Relationship Id="rId9" Type="http://schemas.openxmlformats.org/officeDocument/2006/relationships/diagramQuickStyle" Target="../diagrams/quickStyle2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1.xml"/><Relationship Id="rId5" Type="http://schemas.openxmlformats.org/officeDocument/2006/relationships/image" Target="../media/image24.png"/><Relationship Id="rId10" Type="http://schemas.microsoft.com/office/2007/relationships/diagramDrawing" Target="../diagrams/drawing21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2.xml"/><Relationship Id="rId5" Type="http://schemas.openxmlformats.org/officeDocument/2006/relationships/image" Target="../media/image6.png"/><Relationship Id="rId10" Type="http://schemas.microsoft.com/office/2007/relationships/diagramDrawing" Target="../diagrams/drawing22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1.jpeg"/><Relationship Id="rId12" Type="http://schemas.microsoft.com/office/2007/relationships/diagramDrawing" Target="../diagrams/drawing2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11" Type="http://schemas.openxmlformats.org/officeDocument/2006/relationships/diagramColors" Target="../diagrams/colors24.xml"/><Relationship Id="rId5" Type="http://schemas.openxmlformats.org/officeDocument/2006/relationships/image" Target="../media/image24.png"/><Relationship Id="rId10" Type="http://schemas.openxmlformats.org/officeDocument/2006/relationships/diagramQuickStyle" Target="../diagrams/quickStyle24.xml"/><Relationship Id="rId4" Type="http://schemas.openxmlformats.org/officeDocument/2006/relationships/notesSlide" Target="../notesSlides/notesSlide9.xml"/><Relationship Id="rId9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27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8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diagramData" Target="../diagrams/data28.xml"/><Relationship Id="rId5" Type="http://schemas.openxmlformats.org/officeDocument/2006/relationships/image" Target="../media/image26.png"/><Relationship Id="rId10" Type="http://schemas.microsoft.com/office/2007/relationships/diagramDrawing" Target="../diagrams/drawing28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9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diagramData" Target="../diagrams/data29.xml"/><Relationship Id="rId5" Type="http://schemas.openxmlformats.org/officeDocument/2006/relationships/image" Target="../media/image13.gif"/><Relationship Id="rId10" Type="http://schemas.microsoft.com/office/2007/relationships/diagramDrawing" Target="../diagrams/drawing29.xml"/><Relationship Id="rId4" Type="http://schemas.openxmlformats.org/officeDocument/2006/relationships/image" Target="../media/image26.png"/><Relationship Id="rId9" Type="http://schemas.openxmlformats.org/officeDocument/2006/relationships/diagramColors" Target="../diagrams/colors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0.xml"/><Relationship Id="rId5" Type="http://schemas.openxmlformats.org/officeDocument/2006/relationships/image" Target="../media/image6.png"/><Relationship Id="rId10" Type="http://schemas.microsoft.com/office/2007/relationships/diagramDrawing" Target="../diagrams/drawing30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hyperlink" Target="https://play.kahoot.it/v2/?quizId=68afb7cc-61de-42de-97d7-61d601c15e3e" TargetMode="External"/><Relationship Id="rId7" Type="http://schemas.openxmlformats.org/officeDocument/2006/relationships/diagramData" Target="../diagrams/data3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ordwall.net/resource/60509509/les-loisirs" TargetMode="External"/><Relationship Id="rId11" Type="http://schemas.microsoft.com/office/2007/relationships/diagramDrawing" Target="../diagrams/drawing31.xml"/><Relationship Id="rId5" Type="http://schemas.openxmlformats.org/officeDocument/2006/relationships/hyperlink" Target="https://create.kahoot.it/details/e6366535-01f4-4118-bf13-d2487aabb8e4" TargetMode="External"/><Relationship Id="rId10" Type="http://schemas.openxmlformats.org/officeDocument/2006/relationships/diagramColors" Target="../diagrams/colors31.xml"/><Relationship Id="rId4" Type="http://schemas.openxmlformats.org/officeDocument/2006/relationships/hyperlink" Target="https://create.kahoot.it/details/c9836749-d789-46f9-8b46-4ef33e37c65b" TargetMode="External"/><Relationship Id="rId9" Type="http://schemas.openxmlformats.org/officeDocument/2006/relationships/diagramQuickStyle" Target="../diagrams/quickStyl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1.jpeg"/><Relationship Id="rId12" Type="http://schemas.microsoft.com/office/2007/relationships/diagramDrawing" Target="../diagrams/drawing3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11" Type="http://schemas.openxmlformats.org/officeDocument/2006/relationships/diagramColors" Target="../diagrams/colors32.xml"/><Relationship Id="rId5" Type="http://schemas.openxmlformats.org/officeDocument/2006/relationships/image" Target="../media/image24.png"/><Relationship Id="rId10" Type="http://schemas.openxmlformats.org/officeDocument/2006/relationships/diagramQuickStyle" Target="../diagrams/quickStyle32.xml"/><Relationship Id="rId4" Type="http://schemas.openxmlformats.org/officeDocument/2006/relationships/notesSlide" Target="../notesSlides/notesSlide10.xml"/><Relationship Id="rId9" Type="http://schemas.openxmlformats.org/officeDocument/2006/relationships/diagramLayout" Target="../diagrams/layout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3.xml"/><Relationship Id="rId5" Type="http://schemas.openxmlformats.org/officeDocument/2006/relationships/image" Target="../media/image6.png"/><Relationship Id="rId10" Type="http://schemas.microsoft.com/office/2007/relationships/diagramDrawing" Target="../diagrams/drawing33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13" Type="http://schemas.openxmlformats.org/officeDocument/2006/relationships/diagramColors" Target="../diagrams/colors3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0.gif"/><Relationship Id="rId12" Type="http://schemas.openxmlformats.org/officeDocument/2006/relationships/diagramQuickStyle" Target="../diagrams/quickStyle34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9.png"/><Relationship Id="rId11" Type="http://schemas.openxmlformats.org/officeDocument/2006/relationships/diagramLayout" Target="../diagrams/layout34.xml"/><Relationship Id="rId5" Type="http://schemas.openxmlformats.org/officeDocument/2006/relationships/image" Target="../media/image38.png"/><Relationship Id="rId10" Type="http://schemas.openxmlformats.org/officeDocument/2006/relationships/diagramData" Target="../diagrams/data34.xml"/><Relationship Id="rId4" Type="http://schemas.openxmlformats.org/officeDocument/2006/relationships/image" Target="../media/image37.png"/><Relationship Id="rId9" Type="http://schemas.openxmlformats.org/officeDocument/2006/relationships/image" Target="../media/image26.png"/><Relationship Id="rId14" Type="http://schemas.microsoft.com/office/2007/relationships/diagramDrawing" Target="../diagrams/drawing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35.xml"/><Relationship Id="rId5" Type="http://schemas.openxmlformats.org/officeDocument/2006/relationships/image" Target="../media/image22.png"/><Relationship Id="rId10" Type="http://schemas.microsoft.com/office/2007/relationships/diagramDrawing" Target="../diagrams/drawing35.xml"/><Relationship Id="rId4" Type="http://schemas.openxmlformats.org/officeDocument/2006/relationships/notesSlide" Target="../notesSlides/notesSlide11.xml"/><Relationship Id="rId9" Type="http://schemas.openxmlformats.org/officeDocument/2006/relationships/diagramColors" Target="../diagrams/colors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6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3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Layout" Target="../diagrams/layout36.xml"/><Relationship Id="rId5" Type="http://schemas.openxmlformats.org/officeDocument/2006/relationships/diagramData" Target="../diagrams/data36.xml"/><Relationship Id="rId4" Type="http://schemas.openxmlformats.org/officeDocument/2006/relationships/image" Target="../media/image22.png"/><Relationship Id="rId9" Type="http://schemas.microsoft.com/office/2007/relationships/diagramDrawing" Target="../diagrams/drawing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8.xml"/><Relationship Id="rId9" Type="http://schemas.openxmlformats.org/officeDocument/2006/relationships/image" Target="../media/image12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39.xml"/><Relationship Id="rId5" Type="http://schemas.openxmlformats.org/officeDocument/2006/relationships/image" Target="../media/image24.png"/><Relationship Id="rId10" Type="http://schemas.microsoft.com/office/2007/relationships/diagramDrawing" Target="../diagrams/drawing39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39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3" Type="http://schemas.openxmlformats.org/officeDocument/2006/relationships/image" Target="../media/image45.png"/><Relationship Id="rId7" Type="http://schemas.openxmlformats.org/officeDocument/2006/relationships/diagramColors" Target="../diagrams/colors40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0.xml"/><Relationship Id="rId5" Type="http://schemas.openxmlformats.org/officeDocument/2006/relationships/diagramLayout" Target="../diagrams/layout40.xml"/><Relationship Id="rId4" Type="http://schemas.openxmlformats.org/officeDocument/2006/relationships/diagramData" Target="../diagrams/data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1.xml"/><Relationship Id="rId3" Type="http://schemas.openxmlformats.org/officeDocument/2006/relationships/image" Target="../media/image44.png"/><Relationship Id="rId7" Type="http://schemas.openxmlformats.org/officeDocument/2006/relationships/diagramQuickStyle" Target="../diagrams/quickStyle4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41.xml"/><Relationship Id="rId5" Type="http://schemas.openxmlformats.org/officeDocument/2006/relationships/diagramData" Target="../diagrams/data41.xml"/><Relationship Id="rId4" Type="http://schemas.openxmlformats.org/officeDocument/2006/relationships/image" Target="../media/image45.png"/><Relationship Id="rId9" Type="http://schemas.microsoft.com/office/2007/relationships/diagramDrawing" Target="../diagrams/drawing4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zt8ekgwyQbw?feature=oembed" TargetMode="Externa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42.xml"/><Relationship Id="rId5" Type="http://schemas.openxmlformats.org/officeDocument/2006/relationships/image" Target="../media/image6.png"/><Relationship Id="rId10" Type="http://schemas.microsoft.com/office/2007/relationships/diagramDrawing" Target="../diagrams/drawing42.xml"/><Relationship Id="rId4" Type="http://schemas.openxmlformats.org/officeDocument/2006/relationships/image" Target="../media/image46.png"/><Relationship Id="rId9" Type="http://schemas.openxmlformats.org/officeDocument/2006/relationships/diagramColors" Target="../diagrams/colors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3.xml"/><Relationship Id="rId3" Type="http://schemas.openxmlformats.org/officeDocument/2006/relationships/slideLayout" Target="../slideLayouts/slideLayout8.xml"/><Relationship Id="rId7" Type="http://schemas.openxmlformats.org/officeDocument/2006/relationships/diagramData" Target="../diagrams/data4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43.xml"/><Relationship Id="rId5" Type="http://schemas.openxmlformats.org/officeDocument/2006/relationships/image" Target="../media/image48.jpeg"/><Relationship Id="rId10" Type="http://schemas.openxmlformats.org/officeDocument/2006/relationships/diagramColors" Target="../diagrams/colors43.xml"/><Relationship Id="rId4" Type="http://schemas.openxmlformats.org/officeDocument/2006/relationships/image" Target="../media/image47.png"/><Relationship Id="rId9" Type="http://schemas.openxmlformats.org/officeDocument/2006/relationships/diagramQuickStyle" Target="../diagrams/quickStyle43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4.xml"/><Relationship Id="rId3" Type="http://schemas.microsoft.com/office/2007/relationships/media" Target="../media/media10.mp3"/><Relationship Id="rId7" Type="http://schemas.openxmlformats.org/officeDocument/2006/relationships/image" Target="../media/image26.png"/><Relationship Id="rId12" Type="http://schemas.microsoft.com/office/2007/relationships/diagramDrawing" Target="../diagrams/drawing4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3.gif"/><Relationship Id="rId11" Type="http://schemas.openxmlformats.org/officeDocument/2006/relationships/diagramColors" Target="../diagrams/colors44.xml"/><Relationship Id="rId5" Type="http://schemas.openxmlformats.org/officeDocument/2006/relationships/slideLayout" Target="../slideLayouts/slideLayout8.xml"/><Relationship Id="rId10" Type="http://schemas.openxmlformats.org/officeDocument/2006/relationships/diagramQuickStyle" Target="../diagrams/quickStyle44.xml"/><Relationship Id="rId4" Type="http://schemas.openxmlformats.org/officeDocument/2006/relationships/audio" Target="../media/media10.mp3"/><Relationship Id="rId9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5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4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5.xml"/><Relationship Id="rId5" Type="http://schemas.openxmlformats.org/officeDocument/2006/relationships/diagramLayout" Target="../diagrams/layout45.xml"/><Relationship Id="rId4" Type="http://schemas.openxmlformats.org/officeDocument/2006/relationships/diagramData" Target="../diagrams/data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7.xml"/><Relationship Id="rId3" Type="http://schemas.openxmlformats.org/officeDocument/2006/relationships/image" Target="../media/image53.png"/><Relationship Id="rId7" Type="http://schemas.openxmlformats.org/officeDocument/2006/relationships/diagramColors" Target="../diagrams/colors4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47.xml"/><Relationship Id="rId5" Type="http://schemas.openxmlformats.org/officeDocument/2006/relationships/diagramLayout" Target="../diagrams/layout47.xml"/><Relationship Id="rId4" Type="http://schemas.openxmlformats.org/officeDocument/2006/relationships/diagramData" Target="../diagrams/data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diagramData" Target="../diagrams/data48.xml"/><Relationship Id="rId5" Type="http://schemas.openxmlformats.org/officeDocument/2006/relationships/image" Target="../media/image22.png"/><Relationship Id="rId10" Type="http://schemas.microsoft.com/office/2007/relationships/diagramDrawing" Target="../diagrams/drawing48.xml"/><Relationship Id="rId4" Type="http://schemas.openxmlformats.org/officeDocument/2006/relationships/image" Target="../media/image54.png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9.xml"/><Relationship Id="rId3" Type="http://schemas.openxmlformats.org/officeDocument/2006/relationships/hyperlink" Target="https://create.kahoot.it/details/23667f6d-5466-43f8-9e93-66feb1a901d9" TargetMode="External"/><Relationship Id="rId7" Type="http://schemas.openxmlformats.org/officeDocument/2006/relationships/diagramColors" Target="../diagrams/colors49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9.xml"/><Relationship Id="rId5" Type="http://schemas.openxmlformats.org/officeDocument/2006/relationships/diagramLayout" Target="../diagrams/layout49.xml"/><Relationship Id="rId4" Type="http://schemas.openxmlformats.org/officeDocument/2006/relationships/diagramData" Target="../diagrams/data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0.xml"/><Relationship Id="rId5" Type="http://schemas.openxmlformats.org/officeDocument/2006/relationships/image" Target="../media/image24.png"/><Relationship Id="rId10" Type="http://schemas.microsoft.com/office/2007/relationships/diagramDrawing" Target="../diagrams/drawing50.xml"/><Relationship Id="rId4" Type="http://schemas.openxmlformats.org/officeDocument/2006/relationships/image" Target="../media/image43.png"/><Relationship Id="rId9" Type="http://schemas.openxmlformats.org/officeDocument/2006/relationships/diagramColors" Target="../diagrams/colors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1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5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51.xml"/><Relationship Id="rId5" Type="http://schemas.openxmlformats.org/officeDocument/2006/relationships/image" Target="../media/image6.png"/><Relationship Id="rId10" Type="http://schemas.microsoft.com/office/2007/relationships/diagramDrawing" Target="../diagrams/drawing51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3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2.xml"/><Relationship Id="rId9" Type="http://schemas.openxmlformats.org/officeDocument/2006/relationships/image" Target="../media/image12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3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5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53.xml"/><Relationship Id="rId5" Type="http://schemas.openxmlformats.org/officeDocument/2006/relationships/image" Target="../media/image24.png"/><Relationship Id="rId10" Type="http://schemas.microsoft.com/office/2007/relationships/diagramDrawing" Target="../diagrams/drawing53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4.xml"/><Relationship Id="rId2" Type="http://schemas.openxmlformats.org/officeDocument/2006/relationships/diagramData" Target="../diagrams/data5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4.xml"/><Relationship Id="rId5" Type="http://schemas.openxmlformats.org/officeDocument/2006/relationships/diagramColors" Target="../diagrams/colors54.xml"/><Relationship Id="rId4" Type="http://schemas.openxmlformats.org/officeDocument/2006/relationships/diagramQuickStyle" Target="../diagrams/quickStyle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5.xml"/><Relationship Id="rId2" Type="http://schemas.openxmlformats.org/officeDocument/2006/relationships/diagramData" Target="../diagrams/data5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5.xml"/><Relationship Id="rId5" Type="http://schemas.openxmlformats.org/officeDocument/2006/relationships/diagramColors" Target="../diagrams/colors55.xml"/><Relationship Id="rId4" Type="http://schemas.openxmlformats.org/officeDocument/2006/relationships/diagramQuickStyle" Target="../diagrams/quickStyle5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5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8.xml"/><Relationship Id="rId3" Type="http://schemas.openxmlformats.org/officeDocument/2006/relationships/image" Target="../media/image56.gif"/><Relationship Id="rId7" Type="http://schemas.openxmlformats.org/officeDocument/2006/relationships/diagramColors" Target="../diagrams/colors5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58.xml"/><Relationship Id="rId5" Type="http://schemas.openxmlformats.org/officeDocument/2006/relationships/diagramLayout" Target="../diagrams/layout58.xml"/><Relationship Id="rId4" Type="http://schemas.openxmlformats.org/officeDocument/2006/relationships/diagramData" Target="../diagrams/data58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9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59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diagramData" Target="../diagrams/data59.xml"/><Relationship Id="rId5" Type="http://schemas.openxmlformats.org/officeDocument/2006/relationships/image" Target="../media/image58.png"/><Relationship Id="rId10" Type="http://schemas.microsoft.com/office/2007/relationships/diagramDrawing" Target="../diagrams/drawing59.xml"/><Relationship Id="rId4" Type="http://schemas.openxmlformats.org/officeDocument/2006/relationships/image" Target="../media/image57.png"/><Relationship Id="rId9" Type="http://schemas.openxmlformats.org/officeDocument/2006/relationships/diagramColors" Target="../diagrams/colors5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0.xml"/><Relationship Id="rId3" Type="http://schemas.openxmlformats.org/officeDocument/2006/relationships/slideLayout" Target="../slideLayouts/slideLayout8.xml"/><Relationship Id="rId7" Type="http://schemas.openxmlformats.org/officeDocument/2006/relationships/diagramData" Target="../diagrams/data6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11" Type="http://schemas.microsoft.com/office/2007/relationships/diagramDrawing" Target="../diagrams/drawing60.xml"/><Relationship Id="rId5" Type="http://schemas.openxmlformats.org/officeDocument/2006/relationships/image" Target="../media/image60.png"/><Relationship Id="rId10" Type="http://schemas.openxmlformats.org/officeDocument/2006/relationships/diagramColors" Target="../diagrams/colors60.xml"/><Relationship Id="rId4" Type="http://schemas.openxmlformats.org/officeDocument/2006/relationships/image" Target="../media/image59.png"/><Relationship Id="rId9" Type="http://schemas.openxmlformats.org/officeDocument/2006/relationships/diagramQuickStyle" Target="../diagrams/quickStyle60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hyperlink" Target="https://create.kahoot.it/details/9e213a49-ab7e-4a17-95cd-c7c9f254b566" TargetMode="External"/><Relationship Id="rId7" Type="http://schemas.openxmlformats.org/officeDocument/2006/relationships/diagramLayout" Target="../diagrams/layout61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diagramData" Target="../diagrams/data61.xml"/><Relationship Id="rId5" Type="http://schemas.openxmlformats.org/officeDocument/2006/relationships/hyperlink" Target="https://create.kahoot.it/details/26308025-fe4d-47e4-afce-4c604902652a" TargetMode="External"/><Relationship Id="rId10" Type="http://schemas.microsoft.com/office/2007/relationships/diagramDrawing" Target="../diagrams/drawing61.xml"/><Relationship Id="rId4" Type="http://schemas.openxmlformats.org/officeDocument/2006/relationships/hyperlink" Target="https://create.kahoot.it/details/b98df4f5-3b26-41a1-a59a-a33a2e6214b9" TargetMode="External"/><Relationship Id="rId9" Type="http://schemas.openxmlformats.org/officeDocument/2006/relationships/diagramColors" Target="../diagrams/colors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2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62.xml"/><Relationship Id="rId5" Type="http://schemas.openxmlformats.org/officeDocument/2006/relationships/image" Target="../media/image24.png"/><Relationship Id="rId10" Type="http://schemas.microsoft.com/office/2007/relationships/diagramDrawing" Target="../diagrams/drawing62.xml"/><Relationship Id="rId4" Type="http://schemas.openxmlformats.org/officeDocument/2006/relationships/image" Target="../media/image55.png"/><Relationship Id="rId9" Type="http://schemas.openxmlformats.org/officeDocument/2006/relationships/diagramColors" Target="../diagrams/colors6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slideLayout" Target="../slideLayouts/slideLayout8.xml"/><Relationship Id="rId7" Type="http://schemas.openxmlformats.org/officeDocument/2006/relationships/diagramLayout" Target="../diagrams/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63.xml"/><Relationship Id="rId5" Type="http://schemas.openxmlformats.org/officeDocument/2006/relationships/image" Target="../media/image6.png"/><Relationship Id="rId10" Type="http://schemas.microsoft.com/office/2007/relationships/diagramDrawing" Target="../diagrams/drawing63.xml"/><Relationship Id="rId4" Type="http://schemas.openxmlformats.org/officeDocument/2006/relationships/image" Target="../media/image13.gif"/><Relationship Id="rId9" Type="http://schemas.openxmlformats.org/officeDocument/2006/relationships/diagramColors" Target="../diagrams/colors63.xml"/></Relationships>
</file>

<file path=ppt/slides/_rels/slide6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4.xml"/><Relationship Id="rId3" Type="http://schemas.openxmlformats.org/officeDocument/2006/relationships/image" Target="../media/image61.gif"/><Relationship Id="rId7" Type="http://schemas.openxmlformats.org/officeDocument/2006/relationships/diagramColors" Target="../diagrams/colors6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64.xml"/><Relationship Id="rId5" Type="http://schemas.openxmlformats.org/officeDocument/2006/relationships/diagramLayout" Target="../diagrams/layout64.xml"/><Relationship Id="rId4" Type="http://schemas.openxmlformats.org/officeDocument/2006/relationships/diagramData" Target="../diagrams/data64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5.xml"/><Relationship Id="rId3" Type="http://schemas.openxmlformats.org/officeDocument/2006/relationships/image" Target="../media/image62.png"/><Relationship Id="rId7" Type="http://schemas.openxmlformats.org/officeDocument/2006/relationships/diagramLayout" Target="../diagrams/layout65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65.xml"/><Relationship Id="rId5" Type="http://schemas.openxmlformats.org/officeDocument/2006/relationships/image" Target="../media/image64.png"/><Relationship Id="rId10" Type="http://schemas.microsoft.com/office/2007/relationships/diagramDrawing" Target="../diagrams/drawing65.xml"/><Relationship Id="rId4" Type="http://schemas.openxmlformats.org/officeDocument/2006/relationships/image" Target="../media/image63.gif"/><Relationship Id="rId9" Type="http://schemas.openxmlformats.org/officeDocument/2006/relationships/diagramColors" Target="../diagrams/colors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6.xml"/><Relationship Id="rId3" Type="http://schemas.openxmlformats.org/officeDocument/2006/relationships/image" Target="../media/image65.png"/><Relationship Id="rId7" Type="http://schemas.openxmlformats.org/officeDocument/2006/relationships/diagramLayout" Target="../diagrams/layout6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66.xml"/><Relationship Id="rId5" Type="http://schemas.openxmlformats.org/officeDocument/2006/relationships/image" Target="../media/image67.png"/><Relationship Id="rId10" Type="http://schemas.microsoft.com/office/2007/relationships/diagramDrawing" Target="../diagrams/drawing66.xml"/><Relationship Id="rId4" Type="http://schemas.openxmlformats.org/officeDocument/2006/relationships/image" Target="../media/image66.png"/><Relationship Id="rId9" Type="http://schemas.openxmlformats.org/officeDocument/2006/relationships/diagramColors" Target="../diagrams/colors6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slideLayout" Target="../slideLayouts/slideLayout3.xml"/><Relationship Id="rId7" Type="http://schemas.openxmlformats.org/officeDocument/2006/relationships/diagramData" Target="../diagrams/data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11" Type="http://schemas.microsoft.com/office/2007/relationships/diagramDrawing" Target="../diagrams/drawing10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0.xml"/><Relationship Id="rId4" Type="http://schemas.openxmlformats.org/officeDocument/2006/relationships/notesSlide" Target="../notesSlides/notesSlide5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B6638D-E377-144A-A590-36A33978D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047" y="10"/>
            <a:ext cx="1219199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8" name="Rectangle 103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5200">
                <a:solidFill>
                  <a:srgbClr val="FFFFFF"/>
                </a:solidFill>
              </a:rPr>
              <a:t>En direct du festival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Unité 3 – Leçon 5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6B5969-CCA2-01CA-D12C-7FCBFA1BC1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BDB5E3D6-DEBC-E2B4-7B9B-E882CF266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6080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634300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1140694" y="4940708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4B0152-13AE-9D6E-46F0-9D3C050FBDFE}"/>
              </a:ext>
            </a:extLst>
          </p:cNvPr>
          <p:cNvSpPr/>
          <p:nvPr/>
        </p:nvSpPr>
        <p:spPr>
          <a:xfrm>
            <a:off x="1037721" y="5319033"/>
            <a:ext cx="2792874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2" name="Diagramme 5">
            <a:extLst>
              <a:ext uri="{FF2B5EF4-FFF2-40B4-BE49-F238E27FC236}">
                <a16:creationId xmlns:a16="http://schemas.microsoft.com/office/drawing/2014/main" id="{95C4F04A-F584-CB16-97A1-8DB7B781C1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6080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0278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C04C3F6-106E-3EA4-0696-1C07F95B7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/>
              <a:t>II. Compréhension de texte (doc 1)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DF8E8B-AF48-3B68-49B7-2F2B7B648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80" y="1944205"/>
            <a:ext cx="5128544" cy="33463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D8F1ED-B75D-6C4F-559D-9F134272D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265" y="2905406"/>
            <a:ext cx="7937355" cy="3710712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F9C8557A-D9A7-EDD8-FEE4-F404121635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672817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0376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006FCFF-4A12-D90C-2B92-07AACB613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 détaillée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828F9-1AAD-A507-072F-CA975A4F9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D07A2D90-A267-2BB9-F86E-3F27308AB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28413"/>
              </p:ext>
            </p:extLst>
          </p:nvPr>
        </p:nvGraphicFramePr>
        <p:xfrm>
          <a:off x="4654296" y="778881"/>
          <a:ext cx="7214618" cy="5272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122">
                  <a:extLst>
                    <a:ext uri="{9D8B030D-6E8A-4147-A177-3AD203B41FA5}">
                      <a16:colId xmlns:a16="http://schemas.microsoft.com/office/drawing/2014/main" val="3953956968"/>
                    </a:ext>
                  </a:extLst>
                </a:gridCol>
                <a:gridCol w="2358947">
                  <a:extLst>
                    <a:ext uri="{9D8B030D-6E8A-4147-A177-3AD203B41FA5}">
                      <a16:colId xmlns:a16="http://schemas.microsoft.com/office/drawing/2014/main" val="72337232"/>
                    </a:ext>
                  </a:extLst>
                </a:gridCol>
                <a:gridCol w="2596549">
                  <a:extLst>
                    <a:ext uri="{9D8B030D-6E8A-4147-A177-3AD203B41FA5}">
                      <a16:colId xmlns:a16="http://schemas.microsoft.com/office/drawing/2014/main" val="116391134"/>
                    </a:ext>
                  </a:extLst>
                </a:gridCol>
              </a:tblGrid>
              <a:tr h="767762">
                <a:tc>
                  <a:txBody>
                    <a:bodyPr/>
                    <a:lstStyle/>
                    <a:p>
                      <a:r>
                        <a:rPr lang="fr-FR" sz="2100" dirty="0"/>
                        <a:t>Les jours de la semaine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moments de la journée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activités de loisirs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7364262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Vendredi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matin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dessin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77201737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Samedi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L’après-midi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La poterie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68436483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r>
                        <a:rPr lang="fr-FR" sz="2100" dirty="0"/>
                        <a:t>Dimanche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 soir</a:t>
                      </a:r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lecture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818685492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La cuisine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281938083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/>
                        <a:t>Le cirque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774409060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magie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127481197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 baby-foot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197490109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jeux vidéo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069136744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La musique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873888131"/>
                  </a:ext>
                </a:extLst>
              </a:tr>
              <a:tr h="450505"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endParaRPr lang="fr-FR" sz="2100"/>
                    </a:p>
                  </a:txBody>
                  <a:tcPr marL="95177" marR="95177" marT="47589" marB="47589"/>
                </a:tc>
                <a:tc>
                  <a:txBody>
                    <a:bodyPr/>
                    <a:lstStyle/>
                    <a:p>
                      <a:r>
                        <a:rPr lang="fr-FR" sz="2100" dirty="0"/>
                        <a:t>Les jeux de société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85448209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AC60A04C-A508-3504-1B58-8274C707BF3E}"/>
              </a:ext>
            </a:extLst>
          </p:cNvPr>
          <p:cNvSpPr/>
          <p:nvPr/>
        </p:nvSpPr>
        <p:spPr>
          <a:xfrm>
            <a:off x="4654296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C1E8FC-988E-714E-5FAA-4C870A8E797E}"/>
              </a:ext>
            </a:extLst>
          </p:cNvPr>
          <p:cNvSpPr/>
          <p:nvPr/>
        </p:nvSpPr>
        <p:spPr>
          <a:xfrm>
            <a:off x="4654296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71C8F0-FA56-6939-285D-C910EFAA9914}"/>
              </a:ext>
            </a:extLst>
          </p:cNvPr>
          <p:cNvSpPr/>
          <p:nvPr/>
        </p:nvSpPr>
        <p:spPr>
          <a:xfrm>
            <a:off x="4654296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EFEFA9-B8DC-56D4-68DF-005CD0A8D409}"/>
              </a:ext>
            </a:extLst>
          </p:cNvPr>
          <p:cNvSpPr/>
          <p:nvPr/>
        </p:nvSpPr>
        <p:spPr>
          <a:xfrm>
            <a:off x="6954150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8333D-759B-C850-15A0-26F1072577C4}"/>
              </a:ext>
            </a:extLst>
          </p:cNvPr>
          <p:cNvSpPr/>
          <p:nvPr/>
        </p:nvSpPr>
        <p:spPr>
          <a:xfrm>
            <a:off x="6954150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BA11BB-7960-3DAC-9D04-753938851BDE}"/>
              </a:ext>
            </a:extLst>
          </p:cNvPr>
          <p:cNvSpPr/>
          <p:nvPr/>
        </p:nvSpPr>
        <p:spPr>
          <a:xfrm>
            <a:off x="6954150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A4F501-18F3-8C0E-CB0D-1E9C569077D2}"/>
              </a:ext>
            </a:extLst>
          </p:cNvPr>
          <p:cNvSpPr/>
          <p:nvPr/>
        </p:nvSpPr>
        <p:spPr>
          <a:xfrm>
            <a:off x="9307850" y="157249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98A09E-97E2-C5AE-9BEA-48FE488E9065}"/>
              </a:ext>
            </a:extLst>
          </p:cNvPr>
          <p:cNvSpPr/>
          <p:nvPr/>
        </p:nvSpPr>
        <p:spPr>
          <a:xfrm>
            <a:off x="9307850" y="202982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C0C438-D829-4916-C0A8-862CCA05A631}"/>
              </a:ext>
            </a:extLst>
          </p:cNvPr>
          <p:cNvSpPr/>
          <p:nvPr/>
        </p:nvSpPr>
        <p:spPr>
          <a:xfrm>
            <a:off x="9307850" y="248715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D6BFCC-0BFF-AFB2-C33C-AFB691FDEE1E}"/>
              </a:ext>
            </a:extLst>
          </p:cNvPr>
          <p:cNvSpPr/>
          <p:nvPr/>
        </p:nvSpPr>
        <p:spPr>
          <a:xfrm>
            <a:off x="9307850" y="294474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6348D8-6573-E995-BCCC-C6D5BE5AF5D3}"/>
              </a:ext>
            </a:extLst>
          </p:cNvPr>
          <p:cNvSpPr/>
          <p:nvPr/>
        </p:nvSpPr>
        <p:spPr>
          <a:xfrm>
            <a:off x="9307850" y="340207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7B2D4E-49A4-03D2-3395-85A12987ADD0}"/>
              </a:ext>
            </a:extLst>
          </p:cNvPr>
          <p:cNvSpPr/>
          <p:nvPr/>
        </p:nvSpPr>
        <p:spPr>
          <a:xfrm>
            <a:off x="9307850" y="3859401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05B1DC-FC60-C69F-43F9-3367B7817A99}"/>
              </a:ext>
            </a:extLst>
          </p:cNvPr>
          <p:cNvSpPr/>
          <p:nvPr/>
        </p:nvSpPr>
        <p:spPr>
          <a:xfrm>
            <a:off x="9307850" y="427464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382101-615E-FD5F-F878-B87B14797CB5}"/>
              </a:ext>
            </a:extLst>
          </p:cNvPr>
          <p:cNvSpPr/>
          <p:nvPr/>
        </p:nvSpPr>
        <p:spPr>
          <a:xfrm>
            <a:off x="9307850" y="473197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110F7F-9DBF-50D1-F8E1-118982AD5ADF}"/>
              </a:ext>
            </a:extLst>
          </p:cNvPr>
          <p:cNvSpPr/>
          <p:nvPr/>
        </p:nvSpPr>
        <p:spPr>
          <a:xfrm>
            <a:off x="9307850" y="5189307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FB8CF6-7F72-3BE0-DE78-FC402FBF6C1E}"/>
              </a:ext>
            </a:extLst>
          </p:cNvPr>
          <p:cNvSpPr/>
          <p:nvPr/>
        </p:nvSpPr>
        <p:spPr>
          <a:xfrm>
            <a:off x="9307850" y="5638670"/>
            <a:ext cx="2245268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25E85E20-5956-B7C4-AF9B-67E4216934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  <p:graphicFrame>
        <p:nvGraphicFramePr>
          <p:cNvPr id="24" name="Diagramme 5">
            <a:extLst>
              <a:ext uri="{FF2B5EF4-FFF2-40B4-BE49-F238E27FC236}">
                <a16:creationId xmlns:a16="http://schemas.microsoft.com/office/drawing/2014/main" id="{CED56811-55D9-130C-4700-2038A95CE1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442674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1699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88511"/>
            <a:ext cx="4368602" cy="16936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00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sz="4200" b="1" dirty="0">
                <a:latin typeface="+mj-lt"/>
                <a:ea typeface="+mj-ea"/>
                <a:cs typeface="+mj-cs"/>
              </a:rPr>
              <a:t>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semaine</a:t>
            </a:r>
            <a:r>
              <a:rPr lang="en-US" sz="4200" b="1" dirty="0">
                <a:latin typeface="+mj-lt"/>
                <a:ea typeface="+mj-ea"/>
                <a:cs typeface="+mj-cs"/>
              </a:rPr>
              <a:t> et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journée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5134644" cy="3757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 err="1"/>
              <a:t>C’est</a:t>
            </a:r>
            <a:r>
              <a:rPr lang="en-US" sz="3200" dirty="0"/>
              <a:t> le </a:t>
            </a:r>
            <a:r>
              <a:rPr lang="en-US" sz="3200" dirty="0" err="1"/>
              <a:t>programme</a:t>
            </a:r>
            <a:r>
              <a:rPr lang="en-US" sz="3200" dirty="0"/>
              <a:t> </a:t>
            </a:r>
            <a:r>
              <a:rPr lang="en-US" sz="3200" dirty="0" err="1"/>
              <a:t>télé</a:t>
            </a:r>
            <a:r>
              <a:rPr lang="en-US" sz="3200" dirty="0"/>
              <a:t> de </a:t>
            </a:r>
            <a:r>
              <a:rPr lang="fr-FR" sz="3200" dirty="0"/>
              <a:t>quel jour ?</a:t>
            </a:r>
          </a:p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sz="3200" dirty="0"/>
              <a:t>Le programme </a:t>
            </a:r>
            <a:r>
              <a:rPr lang="fr-FR" sz="3200" b="1" dirty="0"/>
              <a:t>Téléshopping</a:t>
            </a:r>
            <a:r>
              <a:rPr lang="fr-FR" sz="3200" dirty="0"/>
              <a:t> passe à quel moment de la journée?</a:t>
            </a: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44" r="1271"/>
          <a:stretch/>
        </p:blipFill>
        <p:spPr bwMode="auto">
          <a:xfrm>
            <a:off x="5774725" y="420151"/>
            <a:ext cx="6417276" cy="64469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14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98052C3-B681-1EDE-DD67-DE13F1A5465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BDBCA8CB-361E-74D5-1DC7-603FA16EF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3360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3719098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5551843" cy="180052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121920" tIns="60960" rIns="121920" bIns="60960" rtlCol="0" anchor="ctr">
            <a:noAutofit/>
          </a:bodyPr>
          <a:lstStyle/>
          <a:p>
            <a:pPr defTabSz="1219170"/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4267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4267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4267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jours</a:t>
            </a:r>
            <a:r>
              <a:rPr lang="en-US" sz="4267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4267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4267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" descr="FRENCH LESSON 10: Days of the Week – Beavers Community Primary School Blog">
            <a:extLst>
              <a:ext uri="{FF2B5EF4-FFF2-40B4-BE49-F238E27FC236}">
                <a16:creationId xmlns:a16="http://schemas.microsoft.com/office/drawing/2014/main" id="{03457B38-DBD7-01E1-1863-6EECED845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4809" y="643234"/>
            <a:ext cx="4479899" cy="5599876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121920" tIns="60960" rIns="121920" bIns="60960" rtlCol="0" anchor="ctr">
            <a:normAutofit/>
          </a:bodyPr>
          <a:lstStyle/>
          <a:p>
            <a:pPr defTabSz="1219170">
              <a:lnSpc>
                <a:spcPct val="90000"/>
              </a:lnSpc>
              <a:spcAft>
                <a:spcPts val="800"/>
              </a:spcAft>
            </a:pPr>
            <a:fld id="{8A0576F8-4F0C-FD4F-B2E1-A427388F89CF}" type="slidenum">
              <a:rPr lang="en-US" smtClean="0"/>
              <a:pPr defTabSz="1219170">
                <a:lnSpc>
                  <a:spcPct val="90000"/>
                </a:lnSpc>
                <a:spcAft>
                  <a:spcPts val="800"/>
                </a:spcAft>
              </a:pPr>
              <a:t>15</a:t>
            </a:fld>
            <a:endParaRPr lang="en-US"/>
          </a:p>
        </p:txBody>
      </p:sp>
      <p:pic>
        <p:nvPicPr>
          <p:cNvPr id="3" name="mp3-output-ttsfree(dot)com - 2023-01-27T185133.815">
            <a:hlinkClick r:id="" action="ppaction://media"/>
            <a:extLst>
              <a:ext uri="{FF2B5EF4-FFF2-40B4-BE49-F238E27FC236}">
                <a16:creationId xmlns:a16="http://schemas.microsoft.com/office/drawing/2014/main" id="{E7ABD12A-FE06-5AD7-9770-05B5EF31A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9333" y="761049"/>
            <a:ext cx="993524" cy="993524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053" y="4816475"/>
            <a:ext cx="169823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Espace réservé du contenu 4">
            <a:extLst>
              <a:ext uri="{FF2B5EF4-FFF2-40B4-BE49-F238E27FC236}">
                <a16:creationId xmlns:a16="http://schemas.microsoft.com/office/drawing/2014/main" id="{BDEDB63B-DA44-2D7E-E1DD-80FA933351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200362"/>
              </p:ext>
            </p:extLst>
          </p:nvPr>
        </p:nvGraphicFramePr>
        <p:xfrm>
          <a:off x="2654092" y="2903259"/>
          <a:ext cx="3051455" cy="2865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1455">
                  <a:extLst>
                    <a:ext uri="{9D8B030D-6E8A-4147-A177-3AD203B41FA5}">
                      <a16:colId xmlns:a16="http://schemas.microsoft.com/office/drawing/2014/main" val="3275032448"/>
                    </a:ext>
                  </a:extLst>
                </a:gridCol>
              </a:tblGrid>
              <a:tr h="1038179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Les jours de la semaine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02762672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Vendredi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4157503933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Samedi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101205043"/>
                  </a:ext>
                </a:extLst>
              </a:tr>
              <a:tr h="609179">
                <a:tc>
                  <a:txBody>
                    <a:bodyPr/>
                    <a:lstStyle/>
                    <a:p>
                      <a:r>
                        <a:rPr lang="fr-FR" sz="2800" dirty="0"/>
                        <a:t>Dimanche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608812610"/>
                  </a:ext>
                </a:extLst>
              </a:tr>
            </a:tbl>
          </a:graphicData>
        </a:graphic>
      </p:graphicFrame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485972E6-CE0C-5195-496B-840057A392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>
            <a:extLst>
              <a:ext uri="{FF2B5EF4-FFF2-40B4-BE49-F238E27FC236}">
                <a16:creationId xmlns:a16="http://schemas.microsoft.com/office/drawing/2014/main" id="{A2F0AF98-E461-3C96-0987-E4B0F42EB3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91"/>
          <a:stretch/>
        </p:blipFill>
        <p:spPr bwMode="auto">
          <a:xfrm>
            <a:off x="643467" y="3978876"/>
            <a:ext cx="10905066" cy="26291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470C90E-D587-CCB9-7E76-C04FAFE45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moments de la journée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2350C064-ADB8-AA90-91D3-AE3B17189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6784154"/>
              </p:ext>
            </p:extLst>
          </p:nvPr>
        </p:nvGraphicFramePr>
        <p:xfrm>
          <a:off x="4442706" y="1690688"/>
          <a:ext cx="3306588" cy="166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588">
                  <a:extLst>
                    <a:ext uri="{9D8B030D-6E8A-4147-A177-3AD203B41FA5}">
                      <a16:colId xmlns:a16="http://schemas.microsoft.com/office/drawing/2014/main" val="3774965466"/>
                    </a:ext>
                  </a:extLst>
                </a:gridCol>
              </a:tblGrid>
              <a:tr h="318272">
                <a:tc>
                  <a:txBody>
                    <a:bodyPr/>
                    <a:lstStyle/>
                    <a:p>
                      <a:r>
                        <a:rPr lang="fr-FR" sz="2100" dirty="0"/>
                        <a:t>Les moments de la journée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635700900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Le matin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1965600024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L’après-midi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2506299008"/>
                  </a:ext>
                </a:extLst>
              </a:tr>
              <a:tr h="186755">
                <a:tc>
                  <a:txBody>
                    <a:bodyPr/>
                    <a:lstStyle/>
                    <a:p>
                      <a:r>
                        <a:rPr lang="fr-FR" sz="2100" dirty="0"/>
                        <a:t>Le soir</a:t>
                      </a:r>
                    </a:p>
                  </a:txBody>
                  <a:tcPr marL="95177" marR="95177" marT="47589" marB="47589"/>
                </a:tc>
                <a:extLst>
                  <a:ext uri="{0D108BD9-81ED-4DB2-BD59-A6C34878D82A}">
                    <a16:rowId xmlns:a16="http://schemas.microsoft.com/office/drawing/2014/main" val="348299636"/>
                  </a:ext>
                </a:extLst>
              </a:tr>
            </a:tbl>
          </a:graphicData>
        </a:graphic>
      </p:graphicFrame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1DEFCDB4-2505-29C1-2670-A3273FEDDC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721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DB4803-8583-CC7D-83EE-954600771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1 p.40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46AB1A6-D522-6964-1D57-636874280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43467" y="2018465"/>
            <a:ext cx="10905066" cy="37077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497EB2-4203-EFA8-57C0-69B94319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3" name="EXPLORE_1_LE_PISTE058">
            <a:hlinkClick r:id="" action="ppaction://media"/>
            <a:extLst>
              <a:ext uri="{FF2B5EF4-FFF2-40B4-BE49-F238E27FC236}">
                <a16:creationId xmlns:a16="http://schemas.microsoft.com/office/drawing/2014/main" id="{4C6A8692-1580-51FC-3181-A5AAFD9E3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4131" y="3276599"/>
            <a:ext cx="645017" cy="645017"/>
          </a:xfrm>
          <a:prstGeom prst="rect">
            <a:avLst/>
          </a:prstGeom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4954079-9300-80F3-31C5-651BF1CD406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69477" y="417453"/>
            <a:ext cx="2222523" cy="125016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57A3380F-7C5B-8C5E-E571-3ED6ABE61E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25322549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2A8063-EE90-7321-3FFD-BD81F9E5A2D1}"/>
              </a:ext>
            </a:extLst>
          </p:cNvPr>
          <p:cNvSpPr txBox="1"/>
          <p:nvPr/>
        </p:nvSpPr>
        <p:spPr>
          <a:xfrm>
            <a:off x="477981" y="2084349"/>
            <a:ext cx="3938195" cy="4390591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u="sng" dirty="0">
                <a:hlinkClick r:id="rId3"/>
              </a:rPr>
              <a:t>https://play.kahoot.it/v2/?quizId=4936d759-3bc1-43bd-87f8-c80fcb164102</a:t>
            </a:r>
            <a:endParaRPr lang="en-US" sz="2000" u="sng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hlinkClick r:id="rId4"/>
              </a:rPr>
              <a:t>https://create.kahoot.it/details/9b223e73-5b4a-4e01-9f79-a6ef97264937</a:t>
            </a:r>
            <a:endParaRPr lang="fr-FR" sz="2000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hlinkClick r:id="rId5"/>
              </a:rPr>
              <a:t>https://create.kahoot.it/details/62d4f7a9-ebd1-4c19-9976-8048ff5976da</a:t>
            </a:r>
            <a:endParaRPr lang="fr-FR" sz="2000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hlinkClick r:id="rId6"/>
              </a:rPr>
              <a:t>https://create.kahoot.it/details/0582bf9f-9593-4a4f-bcae-e36162e7f44f</a:t>
            </a:r>
            <a:endParaRPr lang="fr-FR" sz="2000" dirty="0"/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93D944F5-E5CD-D68B-44B7-B4ABBC942C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588511"/>
            <a:ext cx="5275812" cy="16936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700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jours</a:t>
            </a:r>
            <a:r>
              <a:rPr lang="en-US" sz="4200" b="1" dirty="0">
                <a:latin typeface="+mj-lt"/>
                <a:ea typeface="+mj-ea"/>
                <a:cs typeface="+mj-cs"/>
              </a:rPr>
              <a:t>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semaine</a:t>
            </a:r>
            <a:r>
              <a:rPr lang="en-US" sz="4200" b="1" dirty="0">
                <a:latin typeface="+mj-lt"/>
                <a:ea typeface="+mj-ea"/>
                <a:cs typeface="+mj-cs"/>
              </a:rPr>
              <a:t> et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les moments de 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journée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640081" y="2872899"/>
            <a:ext cx="5134644" cy="37571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3200" dirty="0" err="1"/>
              <a:t>C’est</a:t>
            </a:r>
            <a:r>
              <a:rPr lang="en-US" sz="3200" dirty="0"/>
              <a:t> le </a:t>
            </a:r>
            <a:r>
              <a:rPr lang="en-US" sz="3200" dirty="0" err="1"/>
              <a:t>programme</a:t>
            </a:r>
            <a:r>
              <a:rPr lang="en-US" sz="3200" dirty="0"/>
              <a:t> </a:t>
            </a:r>
            <a:r>
              <a:rPr lang="en-US" sz="3200" dirty="0" err="1"/>
              <a:t>télé</a:t>
            </a:r>
            <a:r>
              <a:rPr lang="en-US" sz="3200" dirty="0"/>
              <a:t> de </a:t>
            </a:r>
            <a:r>
              <a:rPr lang="fr-FR" sz="3200" dirty="0"/>
              <a:t>quel jour ?</a:t>
            </a:r>
          </a:p>
          <a:p>
            <a:pPr marL="514350" indent="-514350">
              <a:lnSpc>
                <a:spcPct val="20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fr-FR" sz="3200" dirty="0"/>
              <a:t>Le programme </a:t>
            </a:r>
            <a:r>
              <a:rPr lang="fr-FR" sz="3200" b="1" dirty="0"/>
              <a:t>Téléshopping</a:t>
            </a:r>
            <a:r>
              <a:rPr lang="fr-FR" sz="3200" dirty="0"/>
              <a:t> passe à quel moment de la journée?</a:t>
            </a: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744" r="1271"/>
          <a:stretch/>
        </p:blipFill>
        <p:spPr bwMode="auto">
          <a:xfrm>
            <a:off x="5774725" y="420151"/>
            <a:ext cx="6417276" cy="644694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51740EA-47DC-D1C6-C08D-8E733BA5B0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1C65C8C7-1044-6C0A-DA0D-62AB2DFD4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164845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U2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nationality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and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origin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Present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family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D0B0B30-D8CF-297F-0235-C2188E1ED6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E20F1866-EA15-AF8F-F287-8EBBA03E4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4489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318944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1107743" y="5649162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1619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8" y="2011188"/>
            <a:ext cx="6167121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Les Maisons Pour Tous (MPT) sont des lieux où tout le monde (enfants et adultes) peut faire des activités de loisirs comme </a:t>
            </a:r>
            <a:r>
              <a:rPr lang="fr-FR" sz="2800" dirty="0">
                <a:solidFill>
                  <a:srgbClr val="FF0000"/>
                </a:solidFill>
              </a:rPr>
              <a:t>la peinture</a:t>
            </a:r>
            <a:r>
              <a:rPr lang="fr-FR" sz="2800" dirty="0"/>
              <a:t> ou </a:t>
            </a:r>
            <a:r>
              <a:rPr lang="fr-FR" sz="2800" dirty="0">
                <a:solidFill>
                  <a:srgbClr val="FF0000"/>
                </a:solidFill>
              </a:rPr>
              <a:t>la danse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07E5E3-A6AC-35C3-F1A6-671D97E6601D}"/>
              </a:ext>
            </a:extLst>
          </p:cNvPr>
          <p:cNvSpPr txBox="1"/>
          <p:nvPr/>
        </p:nvSpPr>
        <p:spPr>
          <a:xfrm>
            <a:off x="640079" y="588511"/>
            <a:ext cx="6214768" cy="11127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loisirs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ECBF89-0C07-D7F8-2AB8-7D893428AD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4BFA513-7182-C5D8-4A1E-19C8809E9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4087" y="3464819"/>
            <a:ext cx="3887834" cy="24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ippy. Semaine découverte à la Maison pour tous">
            <a:extLst>
              <a:ext uri="{FF2B5EF4-FFF2-40B4-BE49-F238E27FC236}">
                <a16:creationId xmlns:a16="http://schemas.microsoft.com/office/drawing/2014/main" id="{3A302F6A-A03C-AC2B-FABB-03D002AD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087" y="907538"/>
            <a:ext cx="3878206" cy="209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E58B72-89BA-0256-E8CD-A04283298BD9}"/>
              </a:ext>
            </a:extLst>
          </p:cNvPr>
          <p:cNvSpPr/>
          <p:nvPr/>
        </p:nvSpPr>
        <p:spPr>
          <a:xfrm>
            <a:off x="1835727" y="4918364"/>
            <a:ext cx="1641764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414567-2A95-F81A-39B0-C87CBF81CD3F}"/>
              </a:ext>
            </a:extLst>
          </p:cNvPr>
          <p:cNvSpPr/>
          <p:nvPr/>
        </p:nvSpPr>
        <p:spPr>
          <a:xfrm>
            <a:off x="3937941" y="4918364"/>
            <a:ext cx="1233482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6B546154-AD65-F808-CE37-21E64BD581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898826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29890547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FF873-E0C9-300F-033F-F516B535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795658" cy="1325563"/>
          </a:xfrm>
        </p:spPr>
        <p:txBody>
          <a:bodyPr>
            <a:normAutofit/>
          </a:bodyPr>
          <a:lstStyle/>
          <a:p>
            <a:r>
              <a:rPr lang="fr-FR" sz="3600" b="1" dirty="0"/>
              <a:t>IV. Vocabulaire : </a:t>
            </a:r>
            <a:r>
              <a:rPr lang="fr-FR" sz="3600" dirty="0"/>
              <a:t>Activités de loisirs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4D529-7615-AD6C-4372-AED510D12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2617F47-F4EF-96E3-42D1-AF568EE74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23476"/>
            <a:ext cx="6781802" cy="2415437"/>
          </a:xfrm>
          <a:prstGeom prst="rect">
            <a:avLst/>
          </a:prstGeom>
        </p:spPr>
      </p:pic>
      <p:graphicFrame>
        <p:nvGraphicFramePr>
          <p:cNvPr id="9" name="Espace réservé du contenu 4">
            <a:extLst>
              <a:ext uri="{FF2B5EF4-FFF2-40B4-BE49-F238E27FC236}">
                <a16:creationId xmlns:a16="http://schemas.microsoft.com/office/drawing/2014/main" id="{12113B46-0DD9-A145-DD0A-FFB08D65D8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356275"/>
              </p:ext>
            </p:extLst>
          </p:nvPr>
        </p:nvGraphicFramePr>
        <p:xfrm>
          <a:off x="824344" y="1589326"/>
          <a:ext cx="6795658" cy="2287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7829">
                  <a:extLst>
                    <a:ext uri="{9D8B030D-6E8A-4147-A177-3AD203B41FA5}">
                      <a16:colId xmlns:a16="http://schemas.microsoft.com/office/drawing/2014/main" val="626302082"/>
                    </a:ext>
                  </a:extLst>
                </a:gridCol>
                <a:gridCol w="3397829">
                  <a:extLst>
                    <a:ext uri="{9D8B030D-6E8A-4147-A177-3AD203B41FA5}">
                      <a16:colId xmlns:a16="http://schemas.microsoft.com/office/drawing/2014/main" val="3819394558"/>
                    </a:ext>
                  </a:extLst>
                </a:gridCol>
              </a:tblGrid>
              <a:tr h="243367">
                <a:tc gridSpan="2"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Les activités de loisirs</a:t>
                      </a:r>
                    </a:p>
                  </a:txBody>
                  <a:tcPr marL="76489" marR="76489" marT="38245" marB="38245"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4235390400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magie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cirque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3686367180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poterie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 baby-foot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20120152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lecture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 dessin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1175524308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/>
                        <a:t>La cuisine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Les jeux vidéo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2814521064"/>
                  </a:ext>
                </a:extLst>
              </a:tr>
              <a:tr h="141351">
                <a:tc>
                  <a:txBody>
                    <a:bodyPr/>
                    <a:lstStyle/>
                    <a:p>
                      <a:r>
                        <a:rPr lang="fr-FR" sz="2000" dirty="0"/>
                        <a:t>La musique</a:t>
                      </a:r>
                    </a:p>
                  </a:txBody>
                  <a:tcPr marL="76489" marR="76489" marT="38245" marB="38245"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Les jeux de société</a:t>
                      </a:r>
                    </a:p>
                  </a:txBody>
                  <a:tcPr marL="76489" marR="76489" marT="38245" marB="38245"/>
                </a:tc>
                <a:extLst>
                  <a:ext uri="{0D108BD9-81ED-4DB2-BD59-A6C34878D82A}">
                    <a16:rowId xmlns:a16="http://schemas.microsoft.com/office/drawing/2014/main" val="36079955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D7FD398B-AB44-B5EC-515C-85D5AF083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295" y="740858"/>
            <a:ext cx="4055089" cy="5739169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6EEB44E8-1098-19F6-7FA0-7FBE529217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8828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LE À L'A1: Les loisirs des ados">
            <a:extLst>
              <a:ext uri="{FF2B5EF4-FFF2-40B4-BE49-F238E27FC236}">
                <a16:creationId xmlns:a16="http://schemas.microsoft.com/office/drawing/2014/main" id="{742EFAC8-362E-C715-AD32-FE12259017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0807" y="609335"/>
            <a:ext cx="8890385" cy="611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0EDF80-DE0C-52E7-4AD1-C09876D6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3F5DEB1C-5C0D-DBCF-9130-91DDFF0AA0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2872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EAE83-21FE-6FD2-C7EE-225C7FB7168D}"/>
              </a:ext>
            </a:extLst>
          </p:cNvPr>
          <p:cNvSpPr>
            <a:spLocks/>
          </p:cNvSpPr>
          <p:nvPr/>
        </p:nvSpPr>
        <p:spPr>
          <a:xfrm>
            <a:off x="1371600" y="2112264"/>
            <a:ext cx="4846320" cy="395935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BF84D7-2F8E-B3F5-208E-09D7AE4F3175}"/>
              </a:ext>
            </a:extLst>
          </p:cNvPr>
          <p:cNvSpPr>
            <a:spLocks/>
          </p:cNvSpPr>
          <p:nvPr/>
        </p:nvSpPr>
        <p:spPr>
          <a:xfrm>
            <a:off x="6766560" y="2112265"/>
            <a:ext cx="4846320" cy="395935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63DE9A-0F35-53F5-7E2A-4724D4208597}"/>
              </a:ext>
            </a:extLst>
          </p:cNvPr>
          <p:cNvSpPr>
            <a:spLocks/>
          </p:cNvSpPr>
          <p:nvPr/>
        </p:nvSpPr>
        <p:spPr>
          <a:xfrm>
            <a:off x="7751699" y="5881730"/>
            <a:ext cx="2500360" cy="332803"/>
          </a:xfrm>
          <a:prstGeom prst="rect">
            <a:avLst/>
          </a:prstGeom>
        </p:spPr>
        <p:txBody>
          <a:bodyPr/>
          <a:lstStyle/>
          <a:p>
            <a:pPr defTabSz="832104">
              <a:spcAft>
                <a:spcPts val="600"/>
              </a:spcAft>
            </a:pPr>
            <a:fld id="{C01389E6-C847-4AD0-B56D-D205B2EAB1EE}" type="slidenum">
              <a:rPr lang="en-US" sz="1638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defTabSz="832104"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91AB35CE-7F71-EE8A-5D1F-2F85FDC0D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434" y="813444"/>
            <a:ext cx="3696114" cy="5231112"/>
          </a:xfrm>
          <a:prstGeom prst="rect">
            <a:avLst/>
          </a:prstGeom>
        </p:spPr>
      </p:pic>
      <p:pic>
        <p:nvPicPr>
          <p:cNvPr id="7" name="Picture 2" descr="FLE À L'A1: Les loisirs des ados">
            <a:extLst>
              <a:ext uri="{FF2B5EF4-FFF2-40B4-BE49-F238E27FC236}">
                <a16:creationId xmlns:a16="http://schemas.microsoft.com/office/drawing/2014/main" id="{C781CE04-3354-33DB-E003-EB47CF7D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452" y="643467"/>
            <a:ext cx="8103368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32739153-C3EA-65A3-ADE7-2AC455CF8D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1275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5EE80E7-A49E-1C0D-775E-AD221C0A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2 p.41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901107D7-3AEC-32E3-562D-FA21313D4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2291092"/>
            <a:ext cx="10905066" cy="3162468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E180C26-BA5F-59FA-7672-E6EE93A73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26</a:t>
            </a:fld>
            <a:endParaRPr lang="en-US"/>
          </a:p>
        </p:txBody>
      </p:sp>
      <p:pic>
        <p:nvPicPr>
          <p:cNvPr id="7" name="EXPLORE_1_LE_PISTE059">
            <a:hlinkClick r:id="" action="ppaction://media"/>
            <a:extLst>
              <a:ext uri="{FF2B5EF4-FFF2-40B4-BE49-F238E27FC236}">
                <a16:creationId xmlns:a16="http://schemas.microsoft.com/office/drawing/2014/main" id="{1AC6FF09-24E8-89D7-976C-19EF876E3D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732" y="2373880"/>
            <a:ext cx="304800" cy="304800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E597E147-C839-5679-2266-8A0B6D349B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979022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3C01A2-61FE-C77C-9AF6-066A6B3DF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243" y="681317"/>
            <a:ext cx="3236613" cy="340618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tIns="0" rIns="0" bIns="0" rtlCol="0" anchor="b">
            <a:normAutofit/>
          </a:bodyPr>
          <a:lstStyle/>
          <a:p>
            <a:pPr algn="r"/>
            <a:r>
              <a:rPr lang="en-US" sz="3200" spc="750" dirty="0">
                <a:solidFill>
                  <a:schemeClr val="bg1"/>
                </a:solidFill>
              </a:rPr>
              <a:t>Le </a:t>
            </a:r>
            <a:r>
              <a:rPr lang="en-US" sz="3200" spc="750" dirty="0" err="1">
                <a:solidFill>
                  <a:schemeClr val="bg1"/>
                </a:solidFill>
              </a:rPr>
              <a:t>verbe</a:t>
            </a:r>
            <a:r>
              <a:rPr lang="en-US" sz="3200" spc="750" dirty="0">
                <a:solidFill>
                  <a:schemeClr val="bg1"/>
                </a:solidFill>
              </a:rPr>
              <a:t> “faire”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CDBB350-C06B-7F92-B8A1-71BD9D3D8F2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87978" y="1117009"/>
          <a:ext cx="5589325" cy="4692120"/>
        </p:xfrm>
        <a:graphic>
          <a:graphicData uri="http://schemas.openxmlformats.org/drawingml/2006/table">
            <a:tbl>
              <a:tblPr firstRow="1" firstCol="1" bandRow="1"/>
              <a:tblGrid>
                <a:gridCol w="2545679">
                  <a:extLst>
                    <a:ext uri="{9D8B030D-6E8A-4147-A177-3AD203B41FA5}">
                      <a16:colId xmlns:a16="http://schemas.microsoft.com/office/drawing/2014/main" val="2626782190"/>
                    </a:ext>
                  </a:extLst>
                </a:gridCol>
                <a:gridCol w="3043646">
                  <a:extLst>
                    <a:ext uri="{9D8B030D-6E8A-4147-A177-3AD203B41FA5}">
                      <a16:colId xmlns:a16="http://schemas.microsoft.com/office/drawing/2014/main" val="2931078153"/>
                    </a:ext>
                  </a:extLst>
                </a:gridCol>
              </a:tblGrid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36309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627780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Il/elle/on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685315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</a:t>
                      </a: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7123737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1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faites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6334199"/>
                  </a:ext>
                </a:extLst>
              </a:tr>
              <a:tr h="78202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Ils/elles 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33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fr-FR" sz="33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ont</a:t>
                      </a:r>
                      <a:endParaRPr lang="fr-FR" sz="5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73681"/>
                  </a:ext>
                </a:extLst>
              </a:tr>
            </a:tbl>
          </a:graphicData>
        </a:graphic>
      </p:graphicFrame>
      <p:pic>
        <p:nvPicPr>
          <p:cNvPr id="3" name="mp3-output-ttsfree(dot)com (40)">
            <a:hlinkClick r:id="" action="ppaction://media"/>
            <a:extLst>
              <a:ext uri="{FF2B5EF4-FFF2-40B4-BE49-F238E27FC236}">
                <a16:creationId xmlns:a16="http://schemas.microsoft.com/office/drawing/2014/main" id="{A31EF843-5685-B65A-3818-0B548951F6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710" y="4242482"/>
            <a:ext cx="1073336" cy="1073336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66B3BBB7-C64B-F99D-5C17-56BA13CE8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0221" y="5014258"/>
            <a:ext cx="1781241" cy="178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B97F6C48-A796-540B-2F9C-64689F4D19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8582958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7802028-8500-E90F-F807-6C089F08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3 p.36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1B6C762-9A55-7FBD-F9DC-713AA3A0F1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43467" y="2018465"/>
            <a:ext cx="10905066" cy="370772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D68B941-4C64-CB2B-1379-C8CCDEAB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28</a:t>
            </a:fld>
            <a:endParaRPr lang="en-US"/>
          </a:p>
        </p:txBody>
      </p:sp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588C8904-E1A7-C865-6F3B-5B02B089A3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53308"/>
            <a:ext cx="2535382" cy="1426152"/>
          </a:xfrm>
          <a:prstGeom prst="rect">
            <a:avLst/>
          </a:prstGeom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BBC8D064-FF20-19A5-0899-9385F52699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098819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9446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7A1920-670A-637D-4F14-A240E4572544}"/>
              </a:ext>
            </a:extLst>
          </p:cNvPr>
          <p:cNvSpPr txBox="1"/>
          <p:nvPr/>
        </p:nvSpPr>
        <p:spPr>
          <a:xfrm>
            <a:off x="373285" y="2207922"/>
            <a:ext cx="610835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French sports : </a:t>
            </a:r>
          </a:p>
          <a:p>
            <a:pPr marL="0" indent="0">
              <a:buNone/>
            </a:pPr>
            <a:r>
              <a:rPr lang="en-US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https://play.kahoot.it/v2/?quizId=68afb7cc-61de-42de-97d7-61d601c15e3e</a:t>
            </a: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French s</a:t>
            </a:r>
            <a:r>
              <a:rPr lang="fr-FR" sz="18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ports (2) :</a:t>
            </a:r>
          </a:p>
          <a:p>
            <a:pPr marL="0" indent="0">
              <a:buNone/>
            </a:pPr>
            <a:r>
              <a:rPr lang="fr-FR" sz="1800" dirty="0">
                <a:solidFill>
                  <a:srgbClr val="6973A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https://create.kahoot.it/details/c9836749-d789-46f9-8b46-4ef33e37c65b</a:t>
            </a:r>
            <a:endParaRPr lang="fr-FR" sz="1800" dirty="0">
              <a:solidFill>
                <a:srgbClr val="6973A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b="1" u="sng" dirty="0">
              <a:solidFill>
                <a:srgbClr val="6973A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hlinkClick r:id="rId5"/>
              </a:rPr>
              <a:t>https://create.kahoot.it/details/e6366535-01f4-4118-bf13-d2487aabb8e4</a:t>
            </a:r>
            <a:endParaRPr lang="en-US" sz="1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b="1" u="sng" dirty="0"/>
              <a:t>Les </a:t>
            </a:r>
            <a:r>
              <a:rPr lang="en-US" sz="1800" b="1" u="sng" dirty="0" err="1"/>
              <a:t>loisirs</a:t>
            </a:r>
            <a:endParaRPr lang="en-US" sz="1800" b="1" u="sng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hlinkClick r:id="rId6"/>
              </a:rPr>
              <a:t>https://wordwall.net/resource/60509509/les-loisirs</a:t>
            </a:r>
            <a:endParaRPr lang="en-US" sz="1800" dirty="0"/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6A5CBF2-AD1C-F26A-0A11-278B1E96C8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63189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Start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 festival </a:t>
            </a:r>
            <a:r>
              <a:rPr lang="fr-FR" dirty="0"/>
              <a:t>Tous Dehors est un festival d’arts de rue du 2 au 5 août 2018</a:t>
            </a:r>
            <a:r>
              <a:rPr lang="fr-FR" sz="2800" dirty="0"/>
              <a:t>. Les </a:t>
            </a:r>
            <a:r>
              <a:rPr lang="fr-FR" sz="2800" dirty="0">
                <a:solidFill>
                  <a:srgbClr val="FF0000"/>
                </a:solidFill>
              </a:rPr>
              <a:t>enfants</a:t>
            </a:r>
            <a:r>
              <a:rPr lang="fr-FR" sz="2800" dirty="0"/>
              <a:t> peuvent essayer différentes activités : le </a:t>
            </a:r>
            <a:r>
              <a:rPr lang="fr-FR" sz="2800" dirty="0">
                <a:solidFill>
                  <a:srgbClr val="FF0000"/>
                </a:solidFill>
              </a:rPr>
              <a:t>cirque</a:t>
            </a:r>
            <a:r>
              <a:rPr lang="fr-FR" dirty="0"/>
              <a:t>, la </a:t>
            </a:r>
            <a:r>
              <a:rPr lang="fr-FR" sz="2800" dirty="0">
                <a:solidFill>
                  <a:srgbClr val="FF0000"/>
                </a:solidFill>
              </a:rPr>
              <a:t>musique</a:t>
            </a:r>
            <a:r>
              <a:rPr lang="fr-FR" sz="2800" dirty="0"/>
              <a:t> et la </a:t>
            </a:r>
            <a:r>
              <a:rPr lang="fr-FR" sz="2800" dirty="0">
                <a:solidFill>
                  <a:srgbClr val="FF0000"/>
                </a:solidFill>
              </a:rPr>
              <a:t>peinture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637272" y="2940654"/>
            <a:ext cx="1142680" cy="4026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55689" y="4649119"/>
            <a:ext cx="98032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4" y="493697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0"/>
            <a:ext cx="1254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nouveau</a:t>
            </a:r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4492" y="493697"/>
            <a:ext cx="4549879" cy="633242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C5B9A5-DF32-18FE-45A7-9C3766CAA115}"/>
              </a:ext>
            </a:extLst>
          </p:cNvPr>
          <p:cNvSpPr/>
          <p:nvPr/>
        </p:nvSpPr>
        <p:spPr>
          <a:xfrm>
            <a:off x="7104492" y="5965672"/>
            <a:ext cx="4549879" cy="860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F21924E-5862-1F52-B4F7-F35E1EE25A3C}"/>
              </a:ext>
            </a:extLst>
          </p:cNvPr>
          <p:cNvSpPr/>
          <p:nvPr/>
        </p:nvSpPr>
        <p:spPr>
          <a:xfrm>
            <a:off x="1688248" y="4649118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073CE63-369B-1598-B688-566D7AE074D7}"/>
              </a:ext>
            </a:extLst>
          </p:cNvPr>
          <p:cNvSpPr/>
          <p:nvPr/>
        </p:nvSpPr>
        <p:spPr>
          <a:xfrm>
            <a:off x="3693417" y="4649117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9FFD60A8-5F55-BC44-AB45-79B4B0C3BC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9368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8" y="2011188"/>
            <a:ext cx="6167121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Les Maisons Pour Tous (MPT) sont des lieux où tout le monde (enfants et adultes) peut faire des activités de loisirs comme </a:t>
            </a:r>
            <a:r>
              <a:rPr lang="fr-FR" sz="2800" dirty="0">
                <a:solidFill>
                  <a:srgbClr val="FF0000"/>
                </a:solidFill>
              </a:rPr>
              <a:t>la peinture</a:t>
            </a:r>
            <a:r>
              <a:rPr lang="fr-FR" sz="2800" dirty="0"/>
              <a:t> ou </a:t>
            </a:r>
            <a:r>
              <a:rPr lang="fr-FR" sz="2800" dirty="0">
                <a:solidFill>
                  <a:srgbClr val="FF0000"/>
                </a:solidFill>
              </a:rPr>
              <a:t>la danse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07E5E3-A6AC-35C3-F1A6-671D97E6601D}"/>
              </a:ext>
            </a:extLst>
          </p:cNvPr>
          <p:cNvSpPr txBox="1"/>
          <p:nvPr/>
        </p:nvSpPr>
        <p:spPr>
          <a:xfrm>
            <a:off x="640079" y="588511"/>
            <a:ext cx="6214768" cy="111277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loisirs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30ECBF89-0C07-D7F8-2AB8-7D893428AD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8682" y="5945452"/>
            <a:ext cx="1652307" cy="92942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4BFA513-7182-C5D8-4A1E-19C8809E9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4087" y="3464819"/>
            <a:ext cx="3887834" cy="242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oippy. Semaine découverte à la Maison pour tous">
            <a:extLst>
              <a:ext uri="{FF2B5EF4-FFF2-40B4-BE49-F238E27FC236}">
                <a16:creationId xmlns:a16="http://schemas.microsoft.com/office/drawing/2014/main" id="{3A302F6A-A03C-AC2B-FABB-03D002AD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087" y="907538"/>
            <a:ext cx="3878206" cy="209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E58B72-89BA-0256-E8CD-A04283298BD9}"/>
              </a:ext>
            </a:extLst>
          </p:cNvPr>
          <p:cNvSpPr/>
          <p:nvPr/>
        </p:nvSpPr>
        <p:spPr>
          <a:xfrm>
            <a:off x="1835727" y="4918364"/>
            <a:ext cx="1641764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414567-2A95-F81A-39B0-C87CBF81CD3F}"/>
              </a:ext>
            </a:extLst>
          </p:cNvPr>
          <p:cNvSpPr/>
          <p:nvPr/>
        </p:nvSpPr>
        <p:spPr>
          <a:xfrm>
            <a:off x="3937941" y="4918364"/>
            <a:ext cx="1233482" cy="477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3302BFF5-3396-191C-D86C-6241D31D4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852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750E7A7-FA8A-2247-A45F-1088A6369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53AA283D-7ABF-229B-A491-CB11E4DAA9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58505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7C98A213-5994-475E-B327-DC6EC27FBA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1787B7-2F18-9DB7-DDA9-E4A2ABF73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7021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100"/>
              <a:t>V. Compréhension de texte (doc 2)</a:t>
            </a:r>
          </a:p>
        </p:txBody>
      </p:sp>
      <p:sp>
        <p:nvSpPr>
          <p:cNvPr id="48" name="sketch line">
            <a:extLst>
              <a:ext uri="{FF2B5EF4-FFF2-40B4-BE49-F238E27FC236}">
                <a16:creationId xmlns:a16="http://schemas.microsoft.com/office/drawing/2014/main" id="{4B030A0D-0DAD-4A99-89BB-419527D6A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89376" y="1800088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5E1AE05-0C8B-067F-4B01-30E5425331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455"/>
          <a:stretch/>
        </p:blipFill>
        <p:spPr>
          <a:xfrm>
            <a:off x="6768817" y="2266064"/>
            <a:ext cx="5017715" cy="28629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2118EA-42B4-5E59-D81A-C8DEB66FA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58088" y="2406272"/>
            <a:ext cx="6262576" cy="245806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D4CFF8-2369-A4D2-5DA1-360C068C46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0174" y="5281615"/>
            <a:ext cx="7260980" cy="1361433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B7C0BB-8737-80D3-D14B-AEBCACA30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pic>
        <p:nvPicPr>
          <p:cNvPr id="2050" name="Picture 2" descr="Vote Thumbs Down Sticker by Westfunk">
            <a:extLst>
              <a:ext uri="{FF2B5EF4-FFF2-40B4-BE49-F238E27FC236}">
                <a16:creationId xmlns:a16="http://schemas.microsoft.com/office/drawing/2014/main" id="{3686382E-41DC-4F2C-E695-FFB7CBA62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083" y="5040988"/>
            <a:ext cx="24860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ebook ok Sticker">
            <a:extLst>
              <a:ext uri="{FF2B5EF4-FFF2-40B4-BE49-F238E27FC236}">
                <a16:creationId xmlns:a16="http://schemas.microsoft.com/office/drawing/2014/main" id="{6AE76B97-4444-03C9-E5C3-E3AA312A9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3" y="4827733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XPLORE_1_LE_PISTE049">
            <a:hlinkClick r:id="" action="ppaction://media"/>
            <a:extLst>
              <a:ext uri="{FF2B5EF4-FFF2-40B4-BE49-F238E27FC236}">
                <a16:creationId xmlns:a16="http://schemas.microsoft.com/office/drawing/2014/main" id="{C6152FFC-A42A-684D-8B3F-362CAF2668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81708" y="3545119"/>
            <a:ext cx="304800" cy="304800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75FE071A-761A-2C66-2809-9E17E165C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14204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423782113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425576"/>
              </p:ext>
            </p:extLst>
          </p:nvPr>
        </p:nvGraphicFramePr>
        <p:xfrm>
          <a:off x="838199" y="1825625"/>
          <a:ext cx="10515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Exprimer les goûts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Moi j’aime bien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la magie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jeux vidéo.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Mais Aya, elle n’aime pas ça.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déteste ça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préfère les jeux de société ou le baby-foot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cuisiner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10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Bof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13158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EAA7DC6-3775-2B1B-C66B-3B3641F7AAC6}"/>
              </a:ext>
            </a:extLst>
          </p:cNvPr>
          <p:cNvSpPr/>
          <p:nvPr/>
        </p:nvSpPr>
        <p:spPr>
          <a:xfrm>
            <a:off x="838199" y="2241340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4740DF-50EC-DD87-0062-918A80574D10}"/>
              </a:ext>
            </a:extLst>
          </p:cNvPr>
          <p:cNvSpPr/>
          <p:nvPr/>
        </p:nvSpPr>
        <p:spPr>
          <a:xfrm>
            <a:off x="838199" y="2629400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61241E-E4EF-99E0-5953-421462C4EB1C}"/>
              </a:ext>
            </a:extLst>
          </p:cNvPr>
          <p:cNvSpPr/>
          <p:nvPr/>
        </p:nvSpPr>
        <p:spPr>
          <a:xfrm>
            <a:off x="838199" y="3030275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8166B8-13C5-EA46-31D4-985179FE58C0}"/>
              </a:ext>
            </a:extLst>
          </p:cNvPr>
          <p:cNvSpPr/>
          <p:nvPr/>
        </p:nvSpPr>
        <p:spPr>
          <a:xfrm>
            <a:off x="838199" y="3418137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402CBB-ACF7-A752-2B98-724F53E51CDC}"/>
              </a:ext>
            </a:extLst>
          </p:cNvPr>
          <p:cNvSpPr/>
          <p:nvPr/>
        </p:nvSpPr>
        <p:spPr>
          <a:xfrm>
            <a:off x="838199" y="3822654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5E5C78-051D-7C3F-65BA-822A1E45FF80}"/>
              </a:ext>
            </a:extLst>
          </p:cNvPr>
          <p:cNvSpPr/>
          <p:nvPr/>
        </p:nvSpPr>
        <p:spPr>
          <a:xfrm>
            <a:off x="838199" y="4224711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B0EC41-D635-5085-FCC5-0986427D8CE9}"/>
              </a:ext>
            </a:extLst>
          </p:cNvPr>
          <p:cNvSpPr/>
          <p:nvPr/>
        </p:nvSpPr>
        <p:spPr>
          <a:xfrm>
            <a:off x="838199" y="4599775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E3A3A9-AB42-EE0A-C9B1-93DEFF478609}"/>
              </a:ext>
            </a:extLst>
          </p:cNvPr>
          <p:cNvSpPr/>
          <p:nvPr/>
        </p:nvSpPr>
        <p:spPr>
          <a:xfrm>
            <a:off x="838199" y="4987637"/>
            <a:ext cx="520931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BF78BA0-D6DE-59CF-BFC9-9453C75DAE8C}"/>
              </a:ext>
            </a:extLst>
          </p:cNvPr>
          <p:cNvSpPr/>
          <p:nvPr/>
        </p:nvSpPr>
        <p:spPr>
          <a:xfrm>
            <a:off x="6143223" y="2241340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017739-AAF3-A258-B967-0F90F5F8F09D}"/>
              </a:ext>
            </a:extLst>
          </p:cNvPr>
          <p:cNvSpPr/>
          <p:nvPr/>
        </p:nvSpPr>
        <p:spPr>
          <a:xfrm>
            <a:off x="6143223" y="2629400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B87DDCC-8633-69F4-76F8-A457245E5F59}"/>
              </a:ext>
            </a:extLst>
          </p:cNvPr>
          <p:cNvSpPr/>
          <p:nvPr/>
        </p:nvSpPr>
        <p:spPr>
          <a:xfrm>
            <a:off x="6143223" y="3030275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26AD26-3438-884D-E2F2-A20C012C00C4}"/>
              </a:ext>
            </a:extLst>
          </p:cNvPr>
          <p:cNvSpPr/>
          <p:nvPr/>
        </p:nvSpPr>
        <p:spPr>
          <a:xfrm>
            <a:off x="6143223" y="3418137"/>
            <a:ext cx="5210580" cy="342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AF3B181D-66C0-62E9-97CD-45BF1A93F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  <p:graphicFrame>
        <p:nvGraphicFramePr>
          <p:cNvPr id="15" name="Diagramme 5">
            <a:extLst>
              <a:ext uri="{FF2B5EF4-FFF2-40B4-BE49-F238E27FC236}">
                <a16:creationId xmlns:a16="http://schemas.microsoft.com/office/drawing/2014/main" id="{B374FD2E-9440-AA82-2838-10FE11E7A8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559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6924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903FE1-CB20-B243-4ABE-B92EFDEF1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0439"/>
          </a:xfrm>
        </p:spPr>
        <p:txBody>
          <a:bodyPr/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A5F099-29E5-2803-5BCB-BE9EC8A27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7A2DC383-7878-B471-B8E7-26A08E1AE19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825625"/>
          <a:ext cx="105156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8758590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34837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Exprimer les goûts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Poser des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027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Moi j’aime bien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5502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la magie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865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J’aime bien les jeux vidéo.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552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Mais Aya, elle n’aime pas ça.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81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déteste ça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22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préfère les jeux de société ou le baby-foot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062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J’adore cuisiner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710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Bof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131587"/>
                  </a:ext>
                </a:extLst>
              </a:tr>
            </a:tbl>
          </a:graphicData>
        </a:graphic>
      </p:graphicFrame>
      <p:pic>
        <p:nvPicPr>
          <p:cNvPr id="1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AF3B181D-66C0-62E9-97CD-45BF1A93F1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5479013"/>
            <a:ext cx="2459990" cy="1383744"/>
          </a:xfrm>
          <a:prstGeom prst="rect">
            <a:avLst/>
          </a:prstGeom>
        </p:spPr>
      </p:pic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4EF1E890-D03F-7AE1-4A87-5F8C1CA9AB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559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426628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F22ACBB-7B2C-E2F1-93C3-C1ABE2843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Transcription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E7F85C7-F551-B590-7F62-10F3B0CCA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381" y="643466"/>
            <a:ext cx="4886569" cy="556873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476FC8-F673-EEC8-F146-A9BF6BE5F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4184" y="6356350"/>
            <a:ext cx="51434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F6226000-1612-55CD-2B83-A7D465E61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55992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63104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888258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4863237" y="4956435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ED10EA-47D3-7012-9505-F45E8ECD56D3}"/>
              </a:ext>
            </a:extLst>
          </p:cNvPr>
          <p:cNvSpPr/>
          <p:nvPr/>
        </p:nvSpPr>
        <p:spPr>
          <a:xfrm>
            <a:off x="4863237" y="5278730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91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goûts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2894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37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011210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dirty="0"/>
              <a:t>Qu’est-ce que tu aimes faire comme loisirs ?</a:t>
            </a: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C65D1E18-8725-6CC6-33D3-45BA7C021FE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67AF019E-EC40-66DA-0D49-6B7FBAD455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994868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304410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39F68A1-815D-1704-9674-E3EE2AFAA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623886"/>
              </p:ext>
            </p:extLst>
          </p:nvPr>
        </p:nvGraphicFramePr>
        <p:xfrm>
          <a:off x="1066801" y="1448233"/>
          <a:ext cx="6747164" cy="527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164">
                  <a:extLst>
                    <a:ext uri="{9D8B030D-6E8A-4147-A177-3AD203B41FA5}">
                      <a16:colId xmlns:a16="http://schemas.microsoft.com/office/drawing/2014/main" val="3590755616"/>
                    </a:ext>
                  </a:extLst>
                </a:gridCol>
              </a:tblGrid>
              <a:tr h="37138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de mes goûts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5659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la magie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26517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cuisiner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87589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Moi j’ aime bien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0153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aime bien les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20884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déteste ça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29675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Mais </a:t>
                      </a:r>
                      <a:r>
                        <a:rPr lang="fr-FR" sz="2200" dirty="0" err="1"/>
                        <a:t>Amya</a:t>
                      </a:r>
                      <a:r>
                        <a:rPr lang="fr-FR" sz="2200" dirty="0"/>
                        <a:t>, elle n’ aime pas ça.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3972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préfère les jeux de société ou le baby-foot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9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Bof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813873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629565"/>
                  </a:ext>
                </a:extLst>
              </a:tr>
              <a:tr h="94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</a:t>
                      </a:r>
                      <a:r>
                        <a:rPr lang="fr-FR" sz="2200" b="1" dirty="0"/>
                        <a:t>article défini </a:t>
                      </a:r>
                      <a:r>
                        <a:rPr lang="fr-FR" sz="2200" dirty="0"/>
                        <a:t>+ nom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verbe à l’infinitif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45071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F586FEC-8D49-CD74-7F38-2F4D9B3BB14E}"/>
              </a:ext>
            </a:extLst>
          </p:cNvPr>
          <p:cNvSpPr/>
          <p:nvPr/>
        </p:nvSpPr>
        <p:spPr>
          <a:xfrm>
            <a:off x="1115291" y="1946564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AFE999-9DD7-3D54-B24C-FA80A25DEBF9}"/>
              </a:ext>
            </a:extLst>
          </p:cNvPr>
          <p:cNvSpPr/>
          <p:nvPr/>
        </p:nvSpPr>
        <p:spPr>
          <a:xfrm>
            <a:off x="1115291" y="2354840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D74526-3841-B345-32F9-07FDB01508DE}"/>
              </a:ext>
            </a:extLst>
          </p:cNvPr>
          <p:cNvSpPr/>
          <p:nvPr/>
        </p:nvSpPr>
        <p:spPr>
          <a:xfrm>
            <a:off x="1641763" y="2825896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817326D-E1B4-ADD4-7788-2607CDF79C06}"/>
              </a:ext>
            </a:extLst>
          </p:cNvPr>
          <p:cNvSpPr/>
          <p:nvPr/>
        </p:nvSpPr>
        <p:spPr>
          <a:xfrm>
            <a:off x="1115291" y="3248891"/>
            <a:ext cx="187036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CA4AE43-FBF6-3B2D-AC02-A5BB5A2FC393}"/>
              </a:ext>
            </a:extLst>
          </p:cNvPr>
          <p:cNvSpPr/>
          <p:nvPr/>
        </p:nvSpPr>
        <p:spPr>
          <a:xfrm>
            <a:off x="1115290" y="3664584"/>
            <a:ext cx="29787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D2D276-9BE2-D8F7-9954-D50FE597FDD4}"/>
              </a:ext>
            </a:extLst>
          </p:cNvPr>
          <p:cNvSpPr/>
          <p:nvPr/>
        </p:nvSpPr>
        <p:spPr>
          <a:xfrm>
            <a:off x="2528445" y="4083683"/>
            <a:ext cx="40178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9BA9AB-5BC5-7643-18CD-ECDAE4D64ECD}"/>
              </a:ext>
            </a:extLst>
          </p:cNvPr>
          <p:cNvSpPr/>
          <p:nvPr/>
        </p:nvSpPr>
        <p:spPr>
          <a:xfrm>
            <a:off x="1115290" y="4508845"/>
            <a:ext cx="297873" cy="3602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9BA5C5-C11D-CC1D-3598-7163764E6CFD}"/>
              </a:ext>
            </a:extLst>
          </p:cNvPr>
          <p:cNvSpPr/>
          <p:nvPr/>
        </p:nvSpPr>
        <p:spPr>
          <a:xfrm>
            <a:off x="1115290" y="5818589"/>
            <a:ext cx="644237" cy="674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E80D71-4B11-EB3D-233B-F0619CDE061B}"/>
              </a:ext>
            </a:extLst>
          </p:cNvPr>
          <p:cNvSpPr/>
          <p:nvPr/>
        </p:nvSpPr>
        <p:spPr>
          <a:xfrm>
            <a:off x="1392380" y="1946564"/>
            <a:ext cx="644237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72DB7D-B162-0C7B-8B4D-207A78714084}"/>
              </a:ext>
            </a:extLst>
          </p:cNvPr>
          <p:cNvSpPr/>
          <p:nvPr/>
        </p:nvSpPr>
        <p:spPr>
          <a:xfrm>
            <a:off x="1392379" y="2373646"/>
            <a:ext cx="644237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4D4CF1-E70F-AA3D-B2A9-EFFFDC460DB3}"/>
              </a:ext>
            </a:extLst>
          </p:cNvPr>
          <p:cNvSpPr/>
          <p:nvPr/>
        </p:nvSpPr>
        <p:spPr>
          <a:xfrm>
            <a:off x="1870362" y="2834054"/>
            <a:ext cx="581893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5EB90C1-7FE8-E589-C34E-2ACA6FF5D5AE}"/>
              </a:ext>
            </a:extLst>
          </p:cNvPr>
          <p:cNvSpPr/>
          <p:nvPr/>
        </p:nvSpPr>
        <p:spPr>
          <a:xfrm>
            <a:off x="1350816" y="3256184"/>
            <a:ext cx="581893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46AAD56-FD35-5EDF-D0E0-3740153EB7D2}"/>
              </a:ext>
            </a:extLst>
          </p:cNvPr>
          <p:cNvSpPr/>
          <p:nvPr/>
        </p:nvSpPr>
        <p:spPr>
          <a:xfrm>
            <a:off x="1461652" y="3671168"/>
            <a:ext cx="845128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A01F8D0-B80A-F9EC-B63B-EED77FA11B34}"/>
              </a:ext>
            </a:extLst>
          </p:cNvPr>
          <p:cNvSpPr/>
          <p:nvPr/>
        </p:nvSpPr>
        <p:spPr>
          <a:xfrm>
            <a:off x="3276589" y="4083683"/>
            <a:ext cx="540330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1AEA2BF-7A0B-494E-4624-5C2990FF79B5}"/>
              </a:ext>
            </a:extLst>
          </p:cNvPr>
          <p:cNvSpPr/>
          <p:nvPr/>
        </p:nvSpPr>
        <p:spPr>
          <a:xfrm>
            <a:off x="1468578" y="4508845"/>
            <a:ext cx="838201" cy="36021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B6E441-7AB7-4767-A639-3DBA7EC094A7}"/>
              </a:ext>
            </a:extLst>
          </p:cNvPr>
          <p:cNvSpPr/>
          <p:nvPr/>
        </p:nvSpPr>
        <p:spPr>
          <a:xfrm>
            <a:off x="2684317" y="5818588"/>
            <a:ext cx="716976" cy="67428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5112FD5-843A-9B0E-0560-729F8B190B7E}"/>
              </a:ext>
            </a:extLst>
          </p:cNvPr>
          <p:cNvSpPr/>
          <p:nvPr/>
        </p:nvSpPr>
        <p:spPr>
          <a:xfrm>
            <a:off x="2078179" y="1950244"/>
            <a:ext cx="983673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D3D415-E1AB-13FC-1FE3-198A0A9FC591}"/>
              </a:ext>
            </a:extLst>
          </p:cNvPr>
          <p:cNvSpPr/>
          <p:nvPr/>
        </p:nvSpPr>
        <p:spPr>
          <a:xfrm>
            <a:off x="2545770" y="3216231"/>
            <a:ext cx="1555175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C74F6B8-8C82-6D65-DC93-0848697C37CB}"/>
              </a:ext>
            </a:extLst>
          </p:cNvPr>
          <p:cNvSpPr/>
          <p:nvPr/>
        </p:nvSpPr>
        <p:spPr>
          <a:xfrm>
            <a:off x="2362194" y="4508845"/>
            <a:ext cx="2092042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EF128C-C7E3-94A4-446F-4B586602783C}"/>
              </a:ext>
            </a:extLst>
          </p:cNvPr>
          <p:cNvSpPr/>
          <p:nvPr/>
        </p:nvSpPr>
        <p:spPr>
          <a:xfrm>
            <a:off x="4828303" y="4508035"/>
            <a:ext cx="1427024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46B338-377B-7D48-CDDC-25ABCC3AA3F0}"/>
              </a:ext>
            </a:extLst>
          </p:cNvPr>
          <p:cNvSpPr/>
          <p:nvPr/>
        </p:nvSpPr>
        <p:spPr>
          <a:xfrm>
            <a:off x="4398811" y="5818588"/>
            <a:ext cx="2376061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94ED076-FFD6-F134-7FB8-9B00606C5B28}"/>
              </a:ext>
            </a:extLst>
          </p:cNvPr>
          <p:cNvSpPr/>
          <p:nvPr/>
        </p:nvSpPr>
        <p:spPr>
          <a:xfrm>
            <a:off x="2078179" y="2373646"/>
            <a:ext cx="983673" cy="36021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03EC1E-893E-D97E-50E2-C2116D5E1459}"/>
              </a:ext>
            </a:extLst>
          </p:cNvPr>
          <p:cNvSpPr/>
          <p:nvPr/>
        </p:nvSpPr>
        <p:spPr>
          <a:xfrm>
            <a:off x="4398811" y="6209385"/>
            <a:ext cx="1932716" cy="2834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DC51C6-9947-AC80-DA5D-FA76883532AB}"/>
              </a:ext>
            </a:extLst>
          </p:cNvPr>
          <p:cNvSpPr txBox="1"/>
          <p:nvPr/>
        </p:nvSpPr>
        <p:spPr>
          <a:xfrm>
            <a:off x="8042566" y="1442816"/>
            <a:ext cx="40701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« ça » remplace un nom ou une action.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F951C8-6026-7B90-7684-6F38B05ED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354" y="1807008"/>
            <a:ext cx="4036664" cy="96137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BECFFEF-3840-FA39-ACC1-7F3A3E902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7" r="-1111"/>
          <a:stretch/>
        </p:blipFill>
        <p:spPr bwMode="auto">
          <a:xfrm>
            <a:off x="8001175" y="3102618"/>
            <a:ext cx="4093843" cy="353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4876C4C-872A-C3EA-7C58-A63997D922C4}"/>
              </a:ext>
            </a:extLst>
          </p:cNvPr>
          <p:cNvSpPr/>
          <p:nvPr/>
        </p:nvSpPr>
        <p:spPr>
          <a:xfrm>
            <a:off x="9649511" y="1476342"/>
            <a:ext cx="728244" cy="340113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F81FBD-F4EA-2911-B9D4-9F9DAC1B27DF}"/>
              </a:ext>
            </a:extLst>
          </p:cNvPr>
          <p:cNvSpPr/>
          <p:nvPr/>
        </p:nvSpPr>
        <p:spPr>
          <a:xfrm>
            <a:off x="10714761" y="1481539"/>
            <a:ext cx="999262" cy="33491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689B296-0613-7C81-804E-7AC4983D2D51}"/>
              </a:ext>
            </a:extLst>
          </p:cNvPr>
          <p:cNvSpPr/>
          <p:nvPr/>
        </p:nvSpPr>
        <p:spPr>
          <a:xfrm>
            <a:off x="2957937" y="4083683"/>
            <a:ext cx="297872" cy="36021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123F714-9511-2058-3DB1-B72C7E56FFEE}"/>
              </a:ext>
            </a:extLst>
          </p:cNvPr>
          <p:cNvSpPr/>
          <p:nvPr/>
        </p:nvSpPr>
        <p:spPr>
          <a:xfrm>
            <a:off x="3896584" y="4083683"/>
            <a:ext cx="474148" cy="36021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0D65A785-88C5-20FD-607A-02856C11D469}"/>
              </a:ext>
            </a:extLst>
          </p:cNvPr>
          <p:cNvSpPr/>
          <p:nvPr/>
        </p:nvSpPr>
        <p:spPr>
          <a:xfrm>
            <a:off x="1974263" y="5818588"/>
            <a:ext cx="477992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B331CF43-41B9-13C6-56E0-07FC1A2EDC4C}"/>
              </a:ext>
            </a:extLst>
          </p:cNvPr>
          <p:cNvSpPr/>
          <p:nvPr/>
        </p:nvSpPr>
        <p:spPr>
          <a:xfrm>
            <a:off x="3629894" y="5818588"/>
            <a:ext cx="581707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 : en arc 38">
            <a:extLst>
              <a:ext uri="{FF2B5EF4-FFF2-40B4-BE49-F238E27FC236}">
                <a16:creationId xmlns:a16="http://schemas.microsoft.com/office/drawing/2014/main" id="{05E9389A-A151-A720-EBFF-5DD5AB189526}"/>
              </a:ext>
            </a:extLst>
          </p:cNvPr>
          <p:cNvSpPr/>
          <p:nvPr/>
        </p:nvSpPr>
        <p:spPr>
          <a:xfrm>
            <a:off x="3024119" y="3581456"/>
            <a:ext cx="1263859" cy="1004454"/>
          </a:xfrm>
          <a:prstGeom prst="circular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Flèche : en arc 39">
            <a:extLst>
              <a:ext uri="{FF2B5EF4-FFF2-40B4-BE49-F238E27FC236}">
                <a16:creationId xmlns:a16="http://schemas.microsoft.com/office/drawing/2014/main" id="{BCF61475-25F7-D598-739E-0F5125988889}"/>
              </a:ext>
            </a:extLst>
          </p:cNvPr>
          <p:cNvSpPr/>
          <p:nvPr/>
        </p:nvSpPr>
        <p:spPr>
          <a:xfrm>
            <a:off x="2023680" y="5176704"/>
            <a:ext cx="1945828" cy="1365161"/>
          </a:xfrm>
          <a:prstGeom prst="circular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AB69CE-54C2-3EE7-CA64-F17B2C6413CE}"/>
              </a:ext>
            </a:extLst>
          </p:cNvPr>
          <p:cNvSpPr/>
          <p:nvPr/>
        </p:nvSpPr>
        <p:spPr>
          <a:xfrm>
            <a:off x="1070543" y="5737538"/>
            <a:ext cx="6747164" cy="986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5545FEF0-221A-1424-A7BD-457616C9C815}"/>
              </a:ext>
            </a:extLst>
          </p:cNvPr>
          <p:cNvCxnSpPr/>
          <p:nvPr/>
        </p:nvCxnSpPr>
        <p:spPr>
          <a:xfrm flipV="1">
            <a:off x="2684317" y="1812425"/>
            <a:ext cx="5280516" cy="20599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21DE2115-E6A7-3A6D-4181-40211A501440}"/>
              </a:ext>
            </a:extLst>
          </p:cNvPr>
          <p:cNvCxnSpPr>
            <a:cxnSpLocks/>
          </p:cNvCxnSpPr>
          <p:nvPr/>
        </p:nvCxnSpPr>
        <p:spPr>
          <a:xfrm flipV="1">
            <a:off x="4648200" y="1821872"/>
            <a:ext cx="3300845" cy="24314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3" name="Titre 1">
            <a:extLst>
              <a:ext uri="{FF2B5EF4-FFF2-40B4-BE49-F238E27FC236}">
                <a16:creationId xmlns:a16="http://schemas.microsoft.com/office/drawing/2014/main" id="{9D951E0A-B470-BCA3-C47B-E819CB98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 . Grammaire :</a:t>
            </a:r>
            <a:r>
              <a:rPr lang="fr-FR" dirty="0"/>
              <a:t> Parler de mes goûts</a:t>
            </a:r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7A94ABE3-FC0A-12D0-D657-FBF99F9A0D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8515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3" grpId="0" animBg="1"/>
      <p:bldP spid="17" grpId="0" animBg="1"/>
      <p:bldP spid="25" grpId="0" animBg="1"/>
      <p:bldP spid="34" grpId="0" animBg="1"/>
      <p:bldP spid="35" grpId="0" animBg="1"/>
      <p:bldP spid="39" grpId="0" animBg="1"/>
      <p:bldP spid="40" grpId="0" animBg="1"/>
      <p:bldP spid="3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39F68A1-815D-1704-9674-E3EE2AFAA881}"/>
              </a:ext>
            </a:extLst>
          </p:cNvPr>
          <p:cNvGraphicFramePr>
            <a:graphicFrameLocks noGrp="1"/>
          </p:cNvGraphicFramePr>
          <p:nvPr/>
        </p:nvGraphicFramePr>
        <p:xfrm>
          <a:off x="1066801" y="1448233"/>
          <a:ext cx="6747164" cy="527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47164">
                  <a:extLst>
                    <a:ext uri="{9D8B030D-6E8A-4147-A177-3AD203B41FA5}">
                      <a16:colId xmlns:a16="http://schemas.microsoft.com/office/drawing/2014/main" val="3590755616"/>
                    </a:ext>
                  </a:extLst>
                </a:gridCol>
              </a:tblGrid>
              <a:tr h="371383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Parler de mes goûts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5659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la magie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326517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adore cuisiner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987589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Moi j’ aime bien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0153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J’ aime bien les jeux vidéo.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420884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déteste ça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29675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Mais </a:t>
                      </a:r>
                      <a:r>
                        <a:rPr lang="fr-FR" sz="2200" dirty="0" err="1"/>
                        <a:t>Amya</a:t>
                      </a:r>
                      <a:r>
                        <a:rPr lang="fr-FR" sz="2200" dirty="0"/>
                        <a:t>, elle n’ aime pas ça.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939721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Je préfère les jeux de société ou le baby-foot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6998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Bof !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5813873"/>
                  </a:ext>
                </a:extLst>
              </a:tr>
              <a:tr h="3713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629565"/>
                  </a:ext>
                </a:extLst>
              </a:tr>
              <a:tr h="94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</a:t>
                      </a:r>
                      <a:r>
                        <a:rPr lang="fr-FR" sz="2200" b="1" dirty="0"/>
                        <a:t>article défini </a:t>
                      </a:r>
                      <a:r>
                        <a:rPr lang="fr-FR" sz="2200" dirty="0"/>
                        <a:t>+ nom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dirty="0"/>
                        <a:t>Sujet + (ne) + verbe + (pas) + verbe à l’infinitif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450713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139BA5C5-C11D-CC1D-3598-7163764E6CFD}"/>
              </a:ext>
            </a:extLst>
          </p:cNvPr>
          <p:cNvSpPr/>
          <p:nvPr/>
        </p:nvSpPr>
        <p:spPr>
          <a:xfrm>
            <a:off x="1115290" y="5818589"/>
            <a:ext cx="644237" cy="6742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8B6E441-7AB7-4767-A639-3DBA7EC094A7}"/>
              </a:ext>
            </a:extLst>
          </p:cNvPr>
          <p:cNvSpPr/>
          <p:nvPr/>
        </p:nvSpPr>
        <p:spPr>
          <a:xfrm>
            <a:off x="2684317" y="5818588"/>
            <a:ext cx="716976" cy="67428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46B338-377B-7D48-CDDC-25ABCC3AA3F0}"/>
              </a:ext>
            </a:extLst>
          </p:cNvPr>
          <p:cNvSpPr/>
          <p:nvPr/>
        </p:nvSpPr>
        <p:spPr>
          <a:xfrm>
            <a:off x="4398811" y="5818588"/>
            <a:ext cx="2376061" cy="36021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503EC1E-893E-D97E-50E2-C2116D5E1459}"/>
              </a:ext>
            </a:extLst>
          </p:cNvPr>
          <p:cNvSpPr/>
          <p:nvPr/>
        </p:nvSpPr>
        <p:spPr>
          <a:xfrm>
            <a:off x="4398811" y="6209385"/>
            <a:ext cx="1932716" cy="283488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DDC51C6-9947-AC80-DA5D-FA76883532AB}"/>
              </a:ext>
            </a:extLst>
          </p:cNvPr>
          <p:cNvSpPr txBox="1"/>
          <p:nvPr/>
        </p:nvSpPr>
        <p:spPr>
          <a:xfrm>
            <a:off x="8042566" y="1442816"/>
            <a:ext cx="407015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« ça » remplace un nom ou une action.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F951C8-6026-7B90-7684-6F38B05EDF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354" y="1807008"/>
            <a:ext cx="4036664" cy="961371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BECFFEF-3840-FA39-ACC1-7F3A3E9024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7" r="-1111"/>
          <a:stretch/>
        </p:blipFill>
        <p:spPr bwMode="auto">
          <a:xfrm>
            <a:off x="8001175" y="3102618"/>
            <a:ext cx="4093843" cy="353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Ellipse 35">
            <a:extLst>
              <a:ext uri="{FF2B5EF4-FFF2-40B4-BE49-F238E27FC236}">
                <a16:creationId xmlns:a16="http://schemas.microsoft.com/office/drawing/2014/main" id="{0D65A785-88C5-20FD-607A-02856C11D469}"/>
              </a:ext>
            </a:extLst>
          </p:cNvPr>
          <p:cNvSpPr/>
          <p:nvPr/>
        </p:nvSpPr>
        <p:spPr>
          <a:xfrm>
            <a:off x="1974263" y="5818588"/>
            <a:ext cx="477992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B331CF43-41B9-13C6-56E0-07FC1A2EDC4C}"/>
              </a:ext>
            </a:extLst>
          </p:cNvPr>
          <p:cNvSpPr/>
          <p:nvPr/>
        </p:nvSpPr>
        <p:spPr>
          <a:xfrm>
            <a:off x="3629894" y="5818588"/>
            <a:ext cx="581707" cy="73461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AB69CE-54C2-3EE7-CA64-F17B2C6413CE}"/>
              </a:ext>
            </a:extLst>
          </p:cNvPr>
          <p:cNvSpPr/>
          <p:nvPr/>
        </p:nvSpPr>
        <p:spPr>
          <a:xfrm>
            <a:off x="1070543" y="5777344"/>
            <a:ext cx="6747164" cy="9471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9D951E0A-B470-BCA3-C47B-E819CB984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 . Grammaire :</a:t>
            </a:r>
            <a:r>
              <a:rPr lang="fr-FR" dirty="0"/>
              <a:t> Parler de mes goûts</a:t>
            </a:r>
          </a:p>
        </p:txBody>
      </p:sp>
      <p:graphicFrame>
        <p:nvGraphicFramePr>
          <p:cNvPr id="2" name="Diagramme 5">
            <a:extLst>
              <a:ext uri="{FF2B5EF4-FFF2-40B4-BE49-F238E27FC236}">
                <a16:creationId xmlns:a16="http://schemas.microsoft.com/office/drawing/2014/main" id="{B3263D9B-ECC3-CC68-5A51-8E7266EAC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4912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F7E2B1-49C1-4B1F-F562-4616B4D0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9058195" cy="10489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I. Starter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Média en ligne 2" title="Festival des Familles à Tergnier mai 2023">
            <a:hlinkClick r:id="" action="ppaction://media"/>
            <a:extLst>
              <a:ext uri="{FF2B5EF4-FFF2-40B4-BE49-F238E27FC236}">
                <a16:creationId xmlns:a16="http://schemas.microsoft.com/office/drawing/2014/main" id="{DEE8FA65-1A0F-E6F0-AB32-7FCB497B83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6604" y="2400904"/>
            <a:ext cx="5874438" cy="33190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37029B4-5FCE-E328-6128-7E73E4E19C75}"/>
              </a:ext>
            </a:extLst>
          </p:cNvPr>
          <p:cNvSpPr txBox="1"/>
          <p:nvPr/>
        </p:nvSpPr>
        <p:spPr>
          <a:xfrm>
            <a:off x="6965248" y="2149826"/>
            <a:ext cx="4567453" cy="38212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2400" dirty="0"/>
              <a:t>Au festival des </a:t>
            </a:r>
            <a:r>
              <a:rPr lang="en-US" sz="2400" dirty="0" err="1"/>
              <a:t>familles</a:t>
            </a:r>
            <a:r>
              <a:rPr lang="en-US" sz="2400" dirty="0"/>
              <a:t> de </a:t>
            </a:r>
            <a:r>
              <a:rPr lang="en-US" sz="2400" dirty="0" err="1"/>
              <a:t>Tergnier</a:t>
            </a:r>
            <a:r>
              <a:rPr lang="en-US" sz="2400" dirty="0"/>
              <a:t>, les enfants et </a:t>
            </a:r>
            <a:r>
              <a:rPr lang="en-US" sz="2400" dirty="0" err="1"/>
              <a:t>leurs</a:t>
            </a:r>
            <a:r>
              <a:rPr lang="en-US" sz="2400" dirty="0"/>
              <a:t> parents font beaucoup </a:t>
            </a:r>
            <a:r>
              <a:rPr lang="en-US" sz="2400" dirty="0" err="1"/>
              <a:t>d’activités</a:t>
            </a:r>
            <a:r>
              <a:rPr lang="en-US" sz="2400" dirty="0"/>
              <a:t> ensemble.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Il y a des festivals </a:t>
            </a:r>
            <a:r>
              <a:rPr lang="en-US" sz="2400" dirty="0" err="1"/>
              <a:t>similaires</a:t>
            </a:r>
            <a:r>
              <a:rPr lang="en-US" sz="2400" dirty="0"/>
              <a:t> au Vietnam ? 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Connaissez-vous</a:t>
            </a:r>
            <a:r>
              <a:rPr lang="en-US" sz="2400" dirty="0"/>
              <a:t> </a:t>
            </a:r>
            <a:r>
              <a:rPr lang="en-US" sz="2400" dirty="0" err="1"/>
              <a:t>d’autres</a:t>
            </a:r>
            <a:r>
              <a:rPr lang="en-US" sz="2400" dirty="0"/>
              <a:t> festivals ?</a:t>
            </a:r>
          </a:p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/>
              <a:t>Quelles</a:t>
            </a:r>
            <a:r>
              <a:rPr lang="en-US" sz="2400" dirty="0"/>
              <a:t> </a:t>
            </a:r>
            <a:r>
              <a:rPr lang="en-US" sz="2400" dirty="0" err="1"/>
              <a:t>activités</a:t>
            </a:r>
            <a:r>
              <a:rPr lang="en-US" sz="2400" dirty="0"/>
              <a:t> </a:t>
            </a:r>
            <a:r>
              <a:rPr lang="en-US" sz="2400" dirty="0" err="1"/>
              <a:t>est-ce</a:t>
            </a:r>
            <a:r>
              <a:rPr lang="en-US" sz="2400" dirty="0"/>
              <a:t> que les gens font ?</a:t>
            </a: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234FE313-9175-49EC-789B-9409CC567F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5207236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7772492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400538-7424-8CA9-2CB8-68A08A9D3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6CA78C8-A8C5-CEDB-3803-0C43F85C2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112963"/>
            <a:ext cx="11548872" cy="2627370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426BF095-092F-7CF9-FF9E-8628978F06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53308"/>
            <a:ext cx="2535382" cy="1426152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D08801B4-6E49-DAEE-A887-21037A07BB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5963432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92085-72E3-76FD-3AE5-25F60FEBF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4"/>
            <a:ext cx="11139853" cy="930448"/>
          </a:xfrm>
        </p:spPr>
        <p:txBody>
          <a:bodyPr vert="horz" lIns="121920" tIns="60960" rIns="121920" bIns="60960" rtlCol="0" anchor="b">
            <a:normAutofit/>
          </a:bodyPr>
          <a:lstStyle/>
          <a:p>
            <a:pPr defTabSz="1219170"/>
            <a:r>
              <a:rPr lang="en-US" sz="5467" dirty="0"/>
              <a:t>Les </a:t>
            </a:r>
            <a:r>
              <a:rPr lang="en-US" sz="5467" dirty="0" err="1"/>
              <a:t>verbes</a:t>
            </a:r>
            <a:r>
              <a:rPr lang="en-US" sz="5467" dirty="0"/>
              <a:t> </a:t>
            </a:r>
            <a:r>
              <a:rPr lang="en-US" sz="5467" dirty="0" err="1"/>
              <a:t>réguliers</a:t>
            </a:r>
            <a:r>
              <a:rPr lang="en-US" sz="5467" dirty="0"/>
              <a:t> (_____</a:t>
            </a:r>
            <a:r>
              <a:rPr lang="en-US" sz="5467" dirty="0">
                <a:solidFill>
                  <a:srgbClr val="FF0000"/>
                </a:solidFill>
              </a:rPr>
              <a:t>ER</a:t>
            </a:r>
            <a:r>
              <a:rPr lang="en-US" sz="5467" dirty="0"/>
              <a:t>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260ADB-45B2-8F6F-0C5F-5175F838376F}"/>
              </a:ext>
            </a:extLst>
          </p:cNvPr>
          <p:cNvSpPr txBox="1"/>
          <p:nvPr/>
        </p:nvSpPr>
        <p:spPr>
          <a:xfrm>
            <a:off x="6507940" y="2596837"/>
            <a:ext cx="532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Tu as retenu combien de terminaisons ?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4EED5CFE-A10A-9B07-A918-40A47AD9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32886E-3AA3-3FA3-90F7-760F617D5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8544" y="2506475"/>
            <a:ext cx="3898928" cy="3917979"/>
          </a:xfrm>
          <a:prstGeom prst="rect">
            <a:avLst/>
          </a:prstGeom>
        </p:spPr>
      </p:pic>
      <p:pic>
        <p:nvPicPr>
          <p:cNvPr id="12292" name="Picture 4" descr="Le présent des verbes du 1er groupe - YouTube">
            <a:extLst>
              <a:ext uri="{FF2B5EF4-FFF2-40B4-BE49-F238E27FC236}">
                <a16:creationId xmlns:a16="http://schemas.microsoft.com/office/drawing/2014/main" id="{4AE40411-3B95-C660-E7BC-74AD4B7FB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571" y="3242399"/>
            <a:ext cx="5860471" cy="329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EEBBB3C-E09D-A8BE-E072-8D2228BB5D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56618" y="401235"/>
            <a:ext cx="2535382" cy="1426152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9714061B-16C2-A49F-702F-6EF6E72809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1500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5909DF-6192-5ED0-1E48-E8F97FB50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6" y="348865"/>
            <a:ext cx="10044024" cy="877729"/>
          </a:xfrm>
        </p:spPr>
        <p:txBody>
          <a:bodyPr anchor="ctr">
            <a:normAutofit/>
          </a:bodyPr>
          <a:lstStyle/>
          <a:p>
            <a:r>
              <a:rPr lang="fr-FR" dirty="0"/>
              <a:t>Grammaire :  verbes réguliers (_____</a:t>
            </a:r>
            <a:r>
              <a:rPr lang="fr-FR" dirty="0">
                <a:solidFill>
                  <a:srgbClr val="FF0000"/>
                </a:solidFill>
              </a:rPr>
              <a:t>ER</a:t>
            </a:r>
            <a:r>
              <a:rPr lang="fr-FR" dirty="0"/>
              <a:t>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1E7FAF-D8ED-91FD-FC9A-67313F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20" y="6455665"/>
            <a:ext cx="448056" cy="365124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</a:pPr>
            <a:fld id="{8A0576F8-4F0C-FD4F-B2E1-A427388F89CF}" type="slidenum">
              <a:rPr lang="en-US" sz="1067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800"/>
                </a:spcAft>
              </a:pPr>
              <a:t>42</a:t>
            </a:fld>
            <a:endParaRPr lang="en-US" sz="1067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81A56A8-CB9E-8C44-DEFA-ADC75CA510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4658" y="1711228"/>
          <a:ext cx="10147787" cy="4192806"/>
        </p:xfrm>
        <a:graphic>
          <a:graphicData uri="http://schemas.openxmlformats.org/drawingml/2006/table">
            <a:tbl>
              <a:tblPr firstRow="1" firstCol="1" bandRow="1"/>
              <a:tblGrid>
                <a:gridCol w="3020045">
                  <a:extLst>
                    <a:ext uri="{9D8B030D-6E8A-4147-A177-3AD203B41FA5}">
                      <a16:colId xmlns:a16="http://schemas.microsoft.com/office/drawing/2014/main" val="3228034267"/>
                    </a:ext>
                  </a:extLst>
                </a:gridCol>
                <a:gridCol w="1555441">
                  <a:extLst>
                    <a:ext uri="{9D8B030D-6E8A-4147-A177-3AD203B41FA5}">
                      <a16:colId xmlns:a16="http://schemas.microsoft.com/office/drawing/2014/main" val="302940016"/>
                    </a:ext>
                  </a:extLst>
                </a:gridCol>
                <a:gridCol w="1542613">
                  <a:extLst>
                    <a:ext uri="{9D8B030D-6E8A-4147-A177-3AD203B41FA5}">
                      <a16:colId xmlns:a16="http://schemas.microsoft.com/office/drawing/2014/main" val="2821035342"/>
                    </a:ext>
                  </a:extLst>
                </a:gridCol>
                <a:gridCol w="2216104">
                  <a:extLst>
                    <a:ext uri="{9D8B030D-6E8A-4147-A177-3AD203B41FA5}">
                      <a16:colId xmlns:a16="http://schemas.microsoft.com/office/drawing/2014/main" val="400697934"/>
                    </a:ext>
                  </a:extLst>
                </a:gridCol>
                <a:gridCol w="1813584">
                  <a:extLst>
                    <a:ext uri="{9D8B030D-6E8A-4147-A177-3AD203B41FA5}">
                      <a16:colId xmlns:a16="http://schemas.microsoft.com/office/drawing/2014/main" val="3120737105"/>
                    </a:ext>
                  </a:extLst>
                </a:gridCol>
              </a:tblGrid>
              <a:tr h="776280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r>
                        <a:rPr lang="fr-FR" sz="2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</a:t>
                      </a:r>
                      <a:endParaRPr lang="fr-FR" sz="45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911" marR="230911" marT="115456" marB="11545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75146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/ </a:t>
                      </a:r>
                      <a:r>
                        <a:rPr lang="fr-FR" sz="2800" b="0" i="0" u="none" strike="noStrike" dirty="0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</a:t>
                      </a:r>
                      <a:r>
                        <a:rPr lang="fr-FR" sz="1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(in front of a </a:t>
                      </a:r>
                      <a:r>
                        <a:rPr lang="fr-FR" sz="15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vowal</a:t>
                      </a:r>
                      <a:r>
                        <a:rPr lang="fr-FR" sz="15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 err="1">
                          <a:solidFill>
                            <a:srgbClr val="00B0F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fr-FR" sz="2800" b="0" i="0" u="none" strike="noStrike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470552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23677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/ elle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021521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ons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4629074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ez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2862403"/>
                  </a:ext>
                </a:extLst>
              </a:tr>
              <a:tr h="569421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/ elles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aim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détest</a:t>
                      </a:r>
                      <a:endParaRPr lang="fr-FR" sz="4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</a:t>
                      </a:r>
                      <a:endParaRPr lang="fr-FR" sz="4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83" marR="173183" marT="240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67173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FF32B747-0AB3-2A73-D568-B4EE2AB38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7337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- 2023-01-27T175224.809">
            <a:hlinkClick r:id="" action="ppaction://media"/>
            <a:extLst>
              <a:ext uri="{FF2B5EF4-FFF2-40B4-BE49-F238E27FC236}">
                <a16:creationId xmlns:a16="http://schemas.microsoft.com/office/drawing/2014/main" id="{28DC3B53-0A85-5AC2-5AF7-E24A5DC8B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93608" y="1755199"/>
            <a:ext cx="785693" cy="785693"/>
          </a:xfrm>
          <a:prstGeom prst="rect">
            <a:avLst/>
          </a:prstGeom>
        </p:spPr>
      </p:pic>
      <p:pic>
        <p:nvPicPr>
          <p:cNvPr id="9" name="mp3-output-ttsfree(dot)com - 2023-01-27T175312.033">
            <a:hlinkClick r:id="" action="ppaction://media"/>
            <a:extLst>
              <a:ext uri="{FF2B5EF4-FFF2-40B4-BE49-F238E27FC236}">
                <a16:creationId xmlns:a16="http://schemas.microsoft.com/office/drawing/2014/main" id="{92E47947-8CEB-0628-B578-AF2C660D4F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0428" y="1756354"/>
            <a:ext cx="785693" cy="78569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9F07BA2-C761-899E-77DA-BCA2EA8CA150}"/>
              </a:ext>
            </a:extLst>
          </p:cNvPr>
          <p:cNvSpPr txBox="1"/>
          <p:nvPr/>
        </p:nvSpPr>
        <p:spPr>
          <a:xfrm>
            <a:off x="1094658" y="6096003"/>
            <a:ext cx="5747932" cy="46166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b="1" u="sng" dirty="0"/>
              <a:t>Tip</a:t>
            </a:r>
            <a:r>
              <a:rPr lang="fr-FR" sz="2400" dirty="0"/>
              <a:t>: </a:t>
            </a:r>
            <a:r>
              <a:rPr lang="fr-FR" sz="2400" dirty="0" err="1"/>
              <a:t>forms</a:t>
            </a:r>
            <a:r>
              <a:rPr lang="fr-FR" sz="2400" dirty="0"/>
              <a:t> of </a:t>
            </a:r>
            <a:r>
              <a:rPr lang="fr-FR" sz="2400" i="1" dirty="0"/>
              <a:t>Je/tu/il/ils </a:t>
            </a:r>
            <a:r>
              <a:rPr lang="fr-FR" sz="2400" dirty="0" err="1"/>
              <a:t>sound</a:t>
            </a:r>
            <a:r>
              <a:rPr lang="fr-FR" sz="2400" dirty="0"/>
              <a:t> the </a:t>
            </a:r>
            <a:r>
              <a:rPr lang="fr-FR" sz="2400" dirty="0" err="1"/>
              <a:t>same</a:t>
            </a:r>
            <a:endParaRPr lang="fr-FR" sz="2400" dirty="0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8FFDE6C-1054-87A0-2F23-E05E3E53DC4B}"/>
              </a:ext>
            </a:extLst>
          </p:cNvPr>
          <p:cNvSpPr/>
          <p:nvPr/>
        </p:nvSpPr>
        <p:spPr>
          <a:xfrm>
            <a:off x="253429" y="271237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CDAF67C6-B0D0-7114-0B5A-DE1A9755ED53}"/>
              </a:ext>
            </a:extLst>
          </p:cNvPr>
          <p:cNvSpPr/>
          <p:nvPr/>
        </p:nvSpPr>
        <p:spPr>
          <a:xfrm>
            <a:off x="253429" y="331086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A8A7A9A4-288B-3A1D-C3A8-878450F1EEB2}"/>
              </a:ext>
            </a:extLst>
          </p:cNvPr>
          <p:cNvSpPr/>
          <p:nvPr/>
        </p:nvSpPr>
        <p:spPr>
          <a:xfrm>
            <a:off x="253429" y="3856772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810DF03-F713-8632-B7DB-CC4C15067369}"/>
              </a:ext>
            </a:extLst>
          </p:cNvPr>
          <p:cNvSpPr/>
          <p:nvPr/>
        </p:nvSpPr>
        <p:spPr>
          <a:xfrm>
            <a:off x="253429" y="5539450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8F030974-B270-6193-41C1-DD99D2C748BC}"/>
              </a:ext>
            </a:extLst>
          </p:cNvPr>
          <p:cNvSpPr/>
          <p:nvPr/>
        </p:nvSpPr>
        <p:spPr>
          <a:xfrm>
            <a:off x="253429" y="6282058"/>
            <a:ext cx="767827" cy="157537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1E9DB34C-583E-9F05-3188-DC141F33EF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110086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7" name="Rectangle 105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Sauve qui FLE !: Exprimer ses goûts | Enseñanza de francés, Clases de  francés, Pronunciacion en frances">
            <a:extLst>
              <a:ext uri="{FF2B5EF4-FFF2-40B4-BE49-F238E27FC236}">
                <a16:creationId xmlns:a16="http://schemas.microsoft.com/office/drawing/2014/main" id="{1CE69A5F-F227-4FD6-0097-482E164721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3" b="-1"/>
          <a:stretch/>
        </p:blipFill>
        <p:spPr bwMode="auto">
          <a:xfrm>
            <a:off x="321731" y="557189"/>
            <a:ext cx="587364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arler de ses goûts et préférences | French expressions, L'éducation  française, Professeur de français">
            <a:extLst>
              <a:ext uri="{FF2B5EF4-FFF2-40B4-BE49-F238E27FC236}">
                <a16:creationId xmlns:a16="http://schemas.microsoft.com/office/drawing/2014/main" id="{E833C9AF-FFCF-437E-D472-2A4B6570A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 r="-3" b="-3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635E5A4C-7AA8-08BD-4F78-B8292F1ED0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28754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44C343-6558-F3C5-BB7E-36C8C16E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12" b="524"/>
          <a:stretch/>
        </p:blipFill>
        <p:spPr>
          <a:xfrm>
            <a:off x="21" y="412376"/>
            <a:ext cx="12191980" cy="6445625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A276D566-5C25-1278-EE66-8967004BD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0839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9221F35-5366-1C5B-C5BD-B4A9D05D6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LE 12,13 p.45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1CC8440-F9D3-936B-47C3-539A5334C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97" y="1733001"/>
            <a:ext cx="4832539" cy="490613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5E116F-2DC6-2925-0D6E-FB4499AE5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5165" y="1745510"/>
            <a:ext cx="4059822" cy="4906131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F5D23898-116E-5457-DC49-48B033980B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5476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06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EC5090-59C8-183B-657B-C70F82F34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3,4 p.42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C48F23E-2C53-F0ED-4E47-7450CD7A87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207933" y="839481"/>
            <a:ext cx="7857015" cy="5539196"/>
          </a:xfrm>
          <a:prstGeom prst="rect">
            <a:avLst/>
          </a:prstGeom>
        </p:spPr>
      </p:pic>
      <p:pic>
        <p:nvPicPr>
          <p:cNvPr id="6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716C1149-C652-9AAC-E6C1-D97772FE0E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448301"/>
            <a:ext cx="2506132" cy="1409700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A0FEC0FA-E510-46A7-4B73-AE0F5B166E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35333958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53B06-1D14-76F5-2DC6-252C275287BB}"/>
              </a:ext>
            </a:extLst>
          </p:cNvPr>
          <p:cNvSpPr txBox="1"/>
          <p:nvPr/>
        </p:nvSpPr>
        <p:spPr>
          <a:xfrm>
            <a:off x="377846" y="4576586"/>
            <a:ext cx="7374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3"/>
              </a:rPr>
              <a:t>https://create.kahoot.it/details/23667f6d-5466-43f8-9e93-66feb1a901d9</a:t>
            </a:r>
            <a:endParaRPr lang="fr-FR" dirty="0"/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BA49BA91-8997-CE9A-E21E-D3A1AAD02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 err="1">
                <a:latin typeface="+mj-lt"/>
                <a:ea typeface="+mj-ea"/>
                <a:cs typeface="+mj-cs"/>
              </a:rPr>
              <a:t>Parler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mes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goûts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2894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48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5" y="1890314"/>
            <a:ext cx="4011210" cy="3261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3600" dirty="0"/>
              <a:t>Qu’est-ce que tu aimes faire comme loisirs ?</a:t>
            </a:r>
          </a:p>
        </p:txBody>
      </p:sp>
      <p:pic>
        <p:nvPicPr>
          <p:cNvPr id="6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FEC59D60-7DFC-3315-A525-AAA88D051C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E0A7EFD9-BD42-6529-EA55-8712CC5F62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2619292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D293595-246D-28FE-2B42-41A388A45A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5DD56689-0CED-E342-8AA3-4B796B0284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532760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31786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436273"/>
              </p:ext>
            </p:extLst>
          </p:nvPr>
        </p:nvGraphicFramePr>
        <p:xfrm>
          <a:off x="632372" y="350601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Diagramme 5">
            <a:extLst>
              <a:ext uri="{FF2B5EF4-FFF2-40B4-BE49-F238E27FC236}">
                <a16:creationId xmlns:a16="http://schemas.microsoft.com/office/drawing/2014/main" id="{12EFC340-3059-0241-5048-683AF4F049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93724"/>
              </p:ext>
            </p:extLst>
          </p:nvPr>
        </p:nvGraphicFramePr>
        <p:xfrm>
          <a:off x="-1" y="2814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89372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EC1B499-ECB5-445F-50C4-88A7230493C5}"/>
              </a:ext>
            </a:extLst>
          </p:cNvPr>
          <p:cNvSpPr/>
          <p:nvPr/>
        </p:nvSpPr>
        <p:spPr>
          <a:xfrm>
            <a:off x="4854865" y="5655682"/>
            <a:ext cx="2482270" cy="2893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EF20F6-4183-C695-4EE0-4F22A6AD267B}"/>
              </a:ext>
            </a:extLst>
          </p:cNvPr>
          <p:cNvSpPr txBox="1"/>
          <p:nvPr/>
        </p:nvSpPr>
        <p:spPr>
          <a:xfrm>
            <a:off x="699989" y="6393663"/>
            <a:ext cx="531288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8876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51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Tu </a:t>
            </a:r>
            <a:r>
              <a:rPr lang="fr-FR" sz="2800" dirty="0">
                <a:solidFill>
                  <a:srgbClr val="FF0000"/>
                </a:solidFill>
              </a:rPr>
              <a:t>aimes</a:t>
            </a:r>
            <a:r>
              <a:rPr lang="fr-FR" sz="2800" dirty="0"/>
              <a:t> jouer aux jeux vidéo ?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Si oui, quel </a:t>
            </a:r>
            <a:r>
              <a:rPr lang="fr-FR" sz="2800" dirty="0">
                <a:solidFill>
                  <a:srgbClr val="FF0000"/>
                </a:solidFill>
              </a:rPr>
              <a:t>est</a:t>
            </a:r>
            <a:r>
              <a:rPr lang="fr-FR" sz="2800" dirty="0"/>
              <a:t> ton jeu préféré? 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Quelle </a:t>
            </a:r>
            <a:r>
              <a:rPr lang="fr-FR" sz="2800" dirty="0">
                <a:solidFill>
                  <a:srgbClr val="FF0000"/>
                </a:solidFill>
              </a:rPr>
              <a:t>activité</a:t>
            </a:r>
            <a:r>
              <a:rPr lang="fr-FR" sz="2800" dirty="0"/>
              <a:t> est-ce que tu fais le dimanche?</a:t>
            </a:r>
          </a:p>
          <a:p>
            <a:pPr algn="just">
              <a:lnSpc>
                <a:spcPct val="150000"/>
              </a:lnSpc>
            </a:pPr>
            <a:endParaRPr lang="fr-FR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797566-8B2D-EAF7-23A8-BDF84A8EE072}"/>
              </a:ext>
            </a:extLst>
          </p:cNvPr>
          <p:cNvSpPr/>
          <p:nvPr/>
        </p:nvSpPr>
        <p:spPr>
          <a:xfrm>
            <a:off x="1597981" y="2077375"/>
            <a:ext cx="1047565" cy="426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AC1FFF-E7ED-711D-3DB4-B4D9DEBF5769}"/>
              </a:ext>
            </a:extLst>
          </p:cNvPr>
          <p:cNvSpPr/>
          <p:nvPr/>
        </p:nvSpPr>
        <p:spPr>
          <a:xfrm>
            <a:off x="3055399" y="3348361"/>
            <a:ext cx="646590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A81F05-C828-735F-850E-C2512531FB87}"/>
              </a:ext>
            </a:extLst>
          </p:cNvPr>
          <p:cNvSpPr/>
          <p:nvPr/>
        </p:nvSpPr>
        <p:spPr>
          <a:xfrm>
            <a:off x="2177790" y="4619347"/>
            <a:ext cx="1160213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96F36343-D81D-3260-E18B-CB8A88CBA3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  <p:graphicFrame>
        <p:nvGraphicFramePr>
          <p:cNvPr id="10" name="Diagramme 5">
            <a:extLst>
              <a:ext uri="{FF2B5EF4-FFF2-40B4-BE49-F238E27FC236}">
                <a16:creationId xmlns:a16="http://schemas.microsoft.com/office/drawing/2014/main" id="{736F1587-FECB-A545-B96E-424028FD2E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3625155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30697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F48F6E-446C-7C87-05CF-91F665AB9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Poser des questions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0343328-0DA2-BAAF-F874-42B848C608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553780"/>
              </p:ext>
            </p:extLst>
          </p:nvPr>
        </p:nvGraphicFramePr>
        <p:xfrm>
          <a:off x="838200" y="1825625"/>
          <a:ext cx="10143836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1918">
                  <a:extLst>
                    <a:ext uri="{9D8B030D-6E8A-4147-A177-3AD203B41FA5}">
                      <a16:colId xmlns:a16="http://schemas.microsoft.com/office/drawing/2014/main" val="28881472"/>
                    </a:ext>
                  </a:extLst>
                </a:gridCol>
                <a:gridCol w="5071918">
                  <a:extLst>
                    <a:ext uri="{9D8B030D-6E8A-4147-A177-3AD203B41FA5}">
                      <a16:colId xmlns:a16="http://schemas.microsoft.com/office/drawing/2014/main" val="97171169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Poser des questions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976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Et toi Eliot, quelle est ton activité préférée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619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800" dirty="0"/>
                        <a:t>Et quels jeux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2317782"/>
                  </a:ext>
                </a:extLst>
              </a:tr>
            </a:tbl>
          </a:graphicData>
        </a:graphic>
      </p:graphicFrame>
      <p:graphicFrame>
        <p:nvGraphicFramePr>
          <p:cNvPr id="5" name="Diagramme 5">
            <a:extLst>
              <a:ext uri="{FF2B5EF4-FFF2-40B4-BE49-F238E27FC236}">
                <a16:creationId xmlns:a16="http://schemas.microsoft.com/office/drawing/2014/main" id="{61D09F65-D7D3-049E-101B-D2DDD1814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23621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666490"/>
              </p:ext>
            </p:extLst>
          </p:nvPr>
        </p:nvGraphicFramePr>
        <p:xfrm>
          <a:off x="1525195" y="1691187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F2E3685-7224-559F-E1E4-96A48AE3442E}"/>
              </a:ext>
            </a:extLst>
          </p:cNvPr>
          <p:cNvSpPr/>
          <p:nvPr/>
        </p:nvSpPr>
        <p:spPr>
          <a:xfrm>
            <a:off x="1578983" y="2345704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3DDCEF-6B6E-03A4-C8D8-A3031008BF65}"/>
              </a:ext>
            </a:extLst>
          </p:cNvPr>
          <p:cNvSpPr/>
          <p:nvPr/>
        </p:nvSpPr>
        <p:spPr>
          <a:xfrm>
            <a:off x="5436795" y="2880598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3E6727-403C-492A-C2FC-DEDA3A306043}"/>
              </a:ext>
            </a:extLst>
          </p:cNvPr>
          <p:cNvSpPr/>
          <p:nvPr/>
        </p:nvSpPr>
        <p:spPr>
          <a:xfrm>
            <a:off x="2379831" y="2354668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07D7B-5462-0D50-B47C-E3C7DD6E15FD}"/>
              </a:ext>
            </a:extLst>
          </p:cNvPr>
          <p:cNvSpPr/>
          <p:nvPr/>
        </p:nvSpPr>
        <p:spPr>
          <a:xfrm>
            <a:off x="6237642" y="2874620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6EA6F8-7851-B9F2-926B-D65D09CDE3E5}"/>
              </a:ext>
            </a:extLst>
          </p:cNvPr>
          <p:cNvSpPr/>
          <p:nvPr/>
        </p:nvSpPr>
        <p:spPr>
          <a:xfrm>
            <a:off x="3312159" y="2363387"/>
            <a:ext cx="3275105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608868" y="3887632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651761" y="3887632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46F7BD-127C-5F8C-2DD6-38B148A20C9B}"/>
              </a:ext>
            </a:extLst>
          </p:cNvPr>
          <p:cNvSpPr/>
          <p:nvPr/>
        </p:nvSpPr>
        <p:spPr>
          <a:xfrm>
            <a:off x="1958489" y="2883431"/>
            <a:ext cx="1264024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311AA7A-2D04-E184-A1AB-415EC371BC86}"/>
              </a:ext>
            </a:extLst>
          </p:cNvPr>
          <p:cNvSpPr/>
          <p:nvPr/>
        </p:nvSpPr>
        <p:spPr>
          <a:xfrm>
            <a:off x="3999453" y="2883431"/>
            <a:ext cx="1189318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826134" y="3890057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98577-FCE4-7F66-C4F2-07443E9C26C2}"/>
              </a:ext>
            </a:extLst>
          </p:cNvPr>
          <p:cNvSpPr/>
          <p:nvPr/>
        </p:nvSpPr>
        <p:spPr>
          <a:xfrm>
            <a:off x="6629101" y="2363387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90D202B-67B9-C2D2-F74C-F4EB3DDF3525}"/>
              </a:ext>
            </a:extLst>
          </p:cNvPr>
          <p:cNvSpPr/>
          <p:nvPr/>
        </p:nvSpPr>
        <p:spPr>
          <a:xfrm>
            <a:off x="7169970" y="2874620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744582" y="388763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5773A-8662-7DA6-9F2C-1B56C7C9C8FB}"/>
              </a:ext>
            </a:extLst>
          </p:cNvPr>
          <p:cNvSpPr/>
          <p:nvPr/>
        </p:nvSpPr>
        <p:spPr>
          <a:xfrm>
            <a:off x="1525195" y="3786390"/>
            <a:ext cx="8128000" cy="5579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D3CFEFE-9733-A39D-F09D-5BDBD1939ED3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71F9BE56-E5B7-D223-4195-1DE7A844C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24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B977E-89D4-81E7-0A3F-4A6DB5C86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fermées (</a:t>
            </a:r>
            <a:r>
              <a:rPr lang="fr-FR" dirty="0" err="1"/>
              <a:t>closed</a:t>
            </a:r>
            <a:r>
              <a:rPr lang="fr-FR" dirty="0"/>
              <a:t> questions)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944306F6-4C44-2E14-2848-413153DA2110}"/>
              </a:ext>
            </a:extLst>
          </p:cNvPr>
          <p:cNvGraphicFramePr>
            <a:graphicFrameLocks noGrp="1"/>
          </p:cNvGraphicFramePr>
          <p:nvPr/>
        </p:nvGraphicFramePr>
        <p:xfrm>
          <a:off x="1525195" y="1691187"/>
          <a:ext cx="81280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000091051"/>
                    </a:ext>
                  </a:extLst>
                </a:gridCol>
              </a:tblGrid>
              <a:tr h="359725">
                <a:tc>
                  <a:txBody>
                    <a:bodyPr/>
                    <a:lstStyle/>
                    <a:p>
                      <a:r>
                        <a:rPr lang="fr-FR" sz="3200" dirty="0"/>
                        <a:t>Poser des questions (fermées) – Y/N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22665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Vous aimez les activités proposées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66750"/>
                  </a:ext>
                </a:extLst>
              </a:tr>
              <a:tr h="502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strike="noStrike" dirty="0"/>
                        <a:t>Et dessiner ? Ou cuisiner ? Vous aimez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5901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solidFill>
                            <a:srgbClr val="FF0000"/>
                          </a:solidFill>
                        </a:rPr>
                        <a:t>Règle de grammaire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658957"/>
                  </a:ext>
                </a:extLst>
              </a:tr>
              <a:tr h="359725">
                <a:tc>
                  <a:txBody>
                    <a:bodyPr/>
                    <a:lstStyle/>
                    <a:p>
                      <a:r>
                        <a:rPr lang="fr-FR" sz="2800" dirty="0"/>
                        <a:t>Sujet + verbe + complément ?    (</a:t>
                      </a:r>
                      <a:r>
                        <a:rPr lang="fr-FR" sz="2800" dirty="0" err="1"/>
                        <a:t>raise</a:t>
                      </a:r>
                      <a:r>
                        <a:rPr lang="fr-FR" sz="2800" dirty="0"/>
                        <a:t> </a:t>
                      </a:r>
                      <a:r>
                        <a:rPr lang="fr-FR" sz="2800" dirty="0" err="1"/>
                        <a:t>tone</a:t>
                      </a:r>
                      <a:r>
                        <a:rPr lang="fr-FR" sz="2800" dirty="0"/>
                        <a:t>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956048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A9EA2C5-A27D-05AA-54AC-65ED8381D907}"/>
              </a:ext>
            </a:extLst>
          </p:cNvPr>
          <p:cNvSpPr/>
          <p:nvPr/>
        </p:nvSpPr>
        <p:spPr>
          <a:xfrm>
            <a:off x="1608868" y="3887632"/>
            <a:ext cx="759011" cy="3824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77EB36-2D17-9F2C-E1DC-82708AF3F8FD}"/>
              </a:ext>
            </a:extLst>
          </p:cNvPr>
          <p:cNvSpPr/>
          <p:nvPr/>
        </p:nvSpPr>
        <p:spPr>
          <a:xfrm>
            <a:off x="2651761" y="3887632"/>
            <a:ext cx="890492" cy="38249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96B069-DF9C-08AA-0383-FBAF208FEB92}"/>
              </a:ext>
            </a:extLst>
          </p:cNvPr>
          <p:cNvSpPr/>
          <p:nvPr/>
        </p:nvSpPr>
        <p:spPr>
          <a:xfrm>
            <a:off x="3826134" y="3890057"/>
            <a:ext cx="1858683" cy="382494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6E6AAE-C869-0767-E98A-1A2F88F3F3A1}"/>
              </a:ext>
            </a:extLst>
          </p:cNvPr>
          <p:cNvSpPr/>
          <p:nvPr/>
        </p:nvSpPr>
        <p:spPr>
          <a:xfrm>
            <a:off x="5744582" y="3887632"/>
            <a:ext cx="298824" cy="382494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C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755773A-8662-7DA6-9F2C-1B56C7C9C8FB}"/>
              </a:ext>
            </a:extLst>
          </p:cNvPr>
          <p:cNvSpPr/>
          <p:nvPr/>
        </p:nvSpPr>
        <p:spPr>
          <a:xfrm>
            <a:off x="1525195" y="3814014"/>
            <a:ext cx="8128000" cy="530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D3CFEFE-9733-A39D-F09D-5BDBD1939ED3}"/>
              </a:ext>
            </a:extLst>
          </p:cNvPr>
          <p:cNvSpPr txBox="1"/>
          <p:nvPr/>
        </p:nvSpPr>
        <p:spPr>
          <a:xfrm>
            <a:off x="998626" y="5184678"/>
            <a:ext cx="9539045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03030"/>
                </a:solidFill>
              </a:rPr>
              <a:t>T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he most common way to ask a question in French conversation is to use </a:t>
            </a:r>
            <a:r>
              <a:rPr lang="en-US" sz="2000" b="1" i="0" dirty="0">
                <a:solidFill>
                  <a:srgbClr val="0000AA"/>
                </a:solidFill>
                <a:effectLst/>
              </a:rPr>
              <a:t>rising intonation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. In this kind of interrogative construction, the word order is </a:t>
            </a:r>
            <a:r>
              <a:rPr lang="en-US" sz="2000" b="1" i="0" dirty="0">
                <a:solidFill>
                  <a:srgbClr val="303030"/>
                </a:solidFill>
                <a:effectLst/>
              </a:rPr>
              <a:t>the same as a declarative sentence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, but the speaker's voice rises at the end to signal the question.</a:t>
            </a:r>
            <a:endParaRPr lang="fr-FR" sz="2000" dirty="0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E08AA165-8786-6F7F-6FF7-67437BC18F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42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54962B-2112-D97A-4D01-58B65894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8204" cy="802893"/>
          </a:xfrm>
        </p:spPr>
        <p:txBody>
          <a:bodyPr/>
          <a:lstStyle/>
          <a:p>
            <a:r>
              <a:rPr lang="fr-FR" dirty="0"/>
              <a:t>Questions avec l’adjectif interrogatif QUEL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48DB39-E1F6-F628-6B27-F758703B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58" y="1490672"/>
            <a:ext cx="5252942" cy="2465751"/>
          </a:xfrm>
        </p:spPr>
        <p:txBody>
          <a:bodyPr>
            <a:normAutofit/>
          </a:bodyPr>
          <a:lstStyle/>
          <a:p>
            <a:pPr algn="just"/>
            <a:r>
              <a:rPr lang="en-US" sz="20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Quel</a:t>
            </a:r>
            <a:r>
              <a:rPr lang="en-US" sz="2000" b="0" i="0" dirty="0">
                <a:effectLst/>
              </a:rPr>
              <a:t> is an adjective. Like any other adjective, it matches in number (singular or plural) and gender (masculine</a:t>
            </a:r>
            <a:r>
              <a:rPr lang="en-US" sz="2000" dirty="0"/>
              <a:t> or </a:t>
            </a:r>
            <a:r>
              <a:rPr lang="en-US" sz="2000" b="0" i="0" dirty="0">
                <a:effectLst/>
              </a:rPr>
              <a:t>feminine) with the noun it modifies. </a:t>
            </a:r>
            <a:endParaRPr lang="fr-FR" sz="2000" dirty="0"/>
          </a:p>
          <a:p>
            <a:pPr algn="just"/>
            <a:r>
              <a:rPr lang="en-US" sz="2000" b="1" i="0" dirty="0" err="1">
                <a:solidFill>
                  <a:srgbClr val="0000AA"/>
                </a:solidFill>
                <a:effectLst/>
              </a:rPr>
              <a:t>Quel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 is generally translated into English by 'what' or 'which'. It is always followed by a noun or by the verb '</a:t>
            </a:r>
            <a:r>
              <a:rPr lang="en-US" sz="2000" b="0" i="0" dirty="0" err="1">
                <a:solidFill>
                  <a:srgbClr val="303030"/>
                </a:solidFill>
                <a:effectLst/>
              </a:rPr>
              <a:t>être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'.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F4917E-575C-F948-2404-3B5E9B291597}"/>
              </a:ext>
            </a:extLst>
          </p:cNvPr>
          <p:cNvSpPr txBox="1"/>
          <p:nvPr/>
        </p:nvSpPr>
        <p:spPr>
          <a:xfrm>
            <a:off x="633506" y="6172597"/>
            <a:ext cx="108582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b="0" i="0" dirty="0">
                <a:effectLst/>
              </a:rPr>
              <a:t>Remember to make the liaison between </a:t>
            </a:r>
            <a:r>
              <a:rPr lang="en-US" b="1" i="0" dirty="0" err="1">
                <a:effectLst/>
              </a:rPr>
              <a:t>quel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b="0" i="0" dirty="0">
                <a:effectLst/>
              </a:rPr>
              <a:t>/</a:t>
            </a:r>
            <a:r>
              <a:rPr lang="en-US" b="1" i="0" dirty="0" err="1">
                <a:effectLst/>
              </a:rPr>
              <a:t>quelle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dirty="0"/>
              <a:t> </a:t>
            </a:r>
            <a:r>
              <a:rPr lang="en-US" b="0" i="0" dirty="0">
                <a:effectLst/>
              </a:rPr>
              <a:t>and a following word beginning with a </a:t>
            </a:r>
            <a:r>
              <a:rPr lang="en-US" b="0" i="0" dirty="0">
                <a:solidFill>
                  <a:srgbClr val="00B050"/>
                </a:solidFill>
                <a:effectLst/>
              </a:rPr>
              <a:t>vowel</a:t>
            </a:r>
            <a:r>
              <a:rPr lang="en-US" b="0" i="0" dirty="0">
                <a:effectLst/>
              </a:rPr>
              <a:t>.</a:t>
            </a:r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54B70AAD-61DB-5CE3-705C-28F1526EBC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81621"/>
              </p:ext>
            </p:extLst>
          </p:nvPr>
        </p:nvGraphicFramePr>
        <p:xfrm>
          <a:off x="633506" y="4279077"/>
          <a:ext cx="1085820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941">
                  <a:extLst>
                    <a:ext uri="{9D8B030D-6E8A-4147-A177-3AD203B41FA5}">
                      <a16:colId xmlns:a16="http://schemas.microsoft.com/office/drawing/2014/main" val="3623266876"/>
                    </a:ext>
                  </a:extLst>
                </a:gridCol>
                <a:gridCol w="4068305">
                  <a:extLst>
                    <a:ext uri="{9D8B030D-6E8A-4147-A177-3AD203B41FA5}">
                      <a16:colId xmlns:a16="http://schemas.microsoft.com/office/drawing/2014/main" val="1258442111"/>
                    </a:ext>
                  </a:extLst>
                </a:gridCol>
                <a:gridCol w="4488958">
                  <a:extLst>
                    <a:ext uri="{9D8B030D-6E8A-4147-A177-3AD203B41FA5}">
                      <a16:colId xmlns:a16="http://schemas.microsoft.com/office/drawing/2014/main" val="2284537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Gender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number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verbe 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751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ton sport préféré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sport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est ton activité préférée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activité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68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Quels sont tes sports préférés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Quels sports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47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Quelles sont tes activités préférées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</a:t>
                      </a:r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s</a:t>
                      </a:r>
                      <a:r>
                        <a:rPr lang="fr-FR" dirty="0"/>
                        <a:t> </a:t>
                      </a: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a</a:t>
                      </a:r>
                      <a:r>
                        <a:rPr lang="fr-FR" dirty="0"/>
                        <a:t>ctivités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572891"/>
                  </a:ext>
                </a:extLst>
              </a:tr>
            </a:tbl>
          </a:graphicData>
        </a:graphic>
      </p:graphicFrame>
      <p:pic>
        <p:nvPicPr>
          <p:cNvPr id="7" name="Picture 2" descr="Cours de première année : Quel, quelle, quels, quelles: poser des questions">
            <a:extLst>
              <a:ext uri="{FF2B5EF4-FFF2-40B4-BE49-F238E27FC236}">
                <a16:creationId xmlns:a16="http://schemas.microsoft.com/office/drawing/2014/main" id="{8812A168-CF2A-DAF1-6079-2241928A6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6115" y="1490672"/>
            <a:ext cx="5175594" cy="22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7E59A4-D7F8-0C12-98E2-7064F5D737FD}"/>
              </a:ext>
            </a:extLst>
          </p:cNvPr>
          <p:cNvSpPr/>
          <p:nvPr/>
        </p:nvSpPr>
        <p:spPr>
          <a:xfrm>
            <a:off x="3741679" y="4308763"/>
            <a:ext cx="1010430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AF00FE-2E63-6295-CEBA-7473CD2400A9}"/>
              </a:ext>
            </a:extLst>
          </p:cNvPr>
          <p:cNvSpPr/>
          <p:nvPr/>
        </p:nvSpPr>
        <p:spPr>
          <a:xfrm>
            <a:off x="7798345" y="4301835"/>
            <a:ext cx="583655" cy="32041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E6A574-D26C-07EB-0A87-745AF88FC207}"/>
              </a:ext>
            </a:extLst>
          </p:cNvPr>
          <p:cNvSpPr/>
          <p:nvPr/>
        </p:nvSpPr>
        <p:spPr>
          <a:xfrm>
            <a:off x="3533861" y="4661571"/>
            <a:ext cx="289994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7E9867-CB08-2A34-33CF-058861C7C42B}"/>
              </a:ext>
            </a:extLst>
          </p:cNvPr>
          <p:cNvSpPr/>
          <p:nvPr/>
        </p:nvSpPr>
        <p:spPr>
          <a:xfrm>
            <a:off x="3692713" y="5044065"/>
            <a:ext cx="289994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E86831-CD12-CC14-1BB2-301E024DD2AB}"/>
              </a:ext>
            </a:extLst>
          </p:cNvPr>
          <p:cNvSpPr/>
          <p:nvPr/>
        </p:nvSpPr>
        <p:spPr>
          <a:xfrm>
            <a:off x="3596681" y="5431927"/>
            <a:ext cx="455773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72ADE1-E5A6-D5F4-0D8C-53C6252D7C58}"/>
              </a:ext>
            </a:extLst>
          </p:cNvPr>
          <p:cNvSpPr/>
          <p:nvPr/>
        </p:nvSpPr>
        <p:spPr>
          <a:xfrm>
            <a:off x="3754820" y="5793352"/>
            <a:ext cx="455773" cy="3134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460EF6-EE35-96C3-1D22-B48F433BCCBD}"/>
              </a:ext>
            </a:extLst>
          </p:cNvPr>
          <p:cNvSpPr/>
          <p:nvPr/>
        </p:nvSpPr>
        <p:spPr>
          <a:xfrm>
            <a:off x="7575788" y="4691147"/>
            <a:ext cx="508337" cy="29776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83328C-5879-9BBF-EAEC-CBEFD462CB67}"/>
              </a:ext>
            </a:extLst>
          </p:cNvPr>
          <p:cNvSpPr/>
          <p:nvPr/>
        </p:nvSpPr>
        <p:spPr>
          <a:xfrm>
            <a:off x="7729072" y="5052752"/>
            <a:ext cx="715273" cy="30480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DA3BBF-8A4E-B99D-1084-471AB295D4BA}"/>
              </a:ext>
            </a:extLst>
          </p:cNvPr>
          <p:cNvSpPr/>
          <p:nvPr/>
        </p:nvSpPr>
        <p:spPr>
          <a:xfrm>
            <a:off x="7663536" y="5429112"/>
            <a:ext cx="614555" cy="30480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AE7962-79F5-BB15-4D10-74572CA43108}"/>
              </a:ext>
            </a:extLst>
          </p:cNvPr>
          <p:cNvSpPr/>
          <p:nvPr/>
        </p:nvSpPr>
        <p:spPr>
          <a:xfrm>
            <a:off x="7829956" y="5781194"/>
            <a:ext cx="794499" cy="31348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DD5E022-5466-B861-E0A8-CCBAEB5D78C2}"/>
              </a:ext>
            </a:extLst>
          </p:cNvPr>
          <p:cNvSpPr/>
          <p:nvPr/>
        </p:nvSpPr>
        <p:spPr>
          <a:xfrm>
            <a:off x="3729774" y="4298449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E0DDA4-A01B-E023-9243-6460731CDA42}"/>
              </a:ext>
            </a:extLst>
          </p:cNvPr>
          <p:cNvSpPr/>
          <p:nvPr/>
        </p:nvSpPr>
        <p:spPr>
          <a:xfrm>
            <a:off x="7780778" y="4293473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CBB963-D774-14D6-7EA0-1B49AED8C1A0}"/>
              </a:ext>
            </a:extLst>
          </p:cNvPr>
          <p:cNvSpPr/>
          <p:nvPr/>
        </p:nvSpPr>
        <p:spPr>
          <a:xfrm>
            <a:off x="3205840" y="3290597"/>
            <a:ext cx="586915" cy="2923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14F6A2-99FB-38EB-9307-1285026AA457}"/>
              </a:ext>
            </a:extLst>
          </p:cNvPr>
          <p:cNvSpPr/>
          <p:nvPr/>
        </p:nvSpPr>
        <p:spPr>
          <a:xfrm>
            <a:off x="1163216" y="3315477"/>
            <a:ext cx="529437" cy="2488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2" name="Diagramme 5">
            <a:extLst>
              <a:ext uri="{FF2B5EF4-FFF2-40B4-BE49-F238E27FC236}">
                <a16:creationId xmlns:a16="http://schemas.microsoft.com/office/drawing/2014/main" id="{5E3A414E-C4BF-575B-E6E8-34A98CC9A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398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54962B-2112-D97A-4D01-58B65894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58204" cy="802893"/>
          </a:xfrm>
        </p:spPr>
        <p:txBody>
          <a:bodyPr/>
          <a:lstStyle/>
          <a:p>
            <a:r>
              <a:rPr lang="fr-FR" dirty="0"/>
              <a:t>Questions avec l’adjectif interrogatif QUEL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48DB39-E1F6-F628-6B27-F758703B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058" y="1490672"/>
            <a:ext cx="5252942" cy="2465751"/>
          </a:xfrm>
        </p:spPr>
        <p:txBody>
          <a:bodyPr>
            <a:normAutofit/>
          </a:bodyPr>
          <a:lstStyle/>
          <a:p>
            <a:pPr algn="just"/>
            <a:r>
              <a:rPr lang="en-US" sz="2000" b="1" i="0" dirty="0" err="1">
                <a:solidFill>
                  <a:schemeClr val="accent1">
                    <a:lumMod val="75000"/>
                  </a:schemeClr>
                </a:solidFill>
                <a:effectLst/>
              </a:rPr>
              <a:t>Quel</a:t>
            </a:r>
            <a:r>
              <a:rPr lang="en-US" sz="2000" b="0" i="0" dirty="0">
                <a:effectLst/>
              </a:rPr>
              <a:t> is an adjective. Like any other adjective, it matches in number (singular or plural) and gender (masculine</a:t>
            </a:r>
            <a:r>
              <a:rPr lang="en-US" sz="2000" dirty="0"/>
              <a:t> or </a:t>
            </a:r>
            <a:r>
              <a:rPr lang="en-US" sz="2000" b="0" i="0" dirty="0">
                <a:effectLst/>
              </a:rPr>
              <a:t>feminine) with the noun it modifies. </a:t>
            </a:r>
            <a:endParaRPr lang="fr-FR" sz="2000" dirty="0"/>
          </a:p>
          <a:p>
            <a:pPr algn="just"/>
            <a:r>
              <a:rPr lang="en-US" sz="2000" b="1" i="0" dirty="0" err="1">
                <a:solidFill>
                  <a:srgbClr val="0000AA"/>
                </a:solidFill>
                <a:effectLst/>
              </a:rPr>
              <a:t>Quel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 is generally translated into English by 'what' or 'which'. It is always followed by a noun or by the verb '</a:t>
            </a:r>
            <a:r>
              <a:rPr lang="en-US" sz="2000" b="0" i="0" dirty="0" err="1">
                <a:solidFill>
                  <a:srgbClr val="303030"/>
                </a:solidFill>
                <a:effectLst/>
              </a:rPr>
              <a:t>être</a:t>
            </a:r>
            <a:r>
              <a:rPr lang="en-US" sz="2000" b="0" i="0" dirty="0">
                <a:solidFill>
                  <a:srgbClr val="303030"/>
                </a:solidFill>
                <a:effectLst/>
              </a:rPr>
              <a:t>'.</a:t>
            </a: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F4917E-575C-F948-2404-3B5E9B291597}"/>
              </a:ext>
            </a:extLst>
          </p:cNvPr>
          <p:cNvSpPr txBox="1"/>
          <p:nvPr/>
        </p:nvSpPr>
        <p:spPr>
          <a:xfrm>
            <a:off x="633506" y="6172597"/>
            <a:ext cx="1085820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n-US" b="0" i="0" dirty="0">
                <a:effectLst/>
              </a:rPr>
              <a:t>Remember to make the liaison between </a:t>
            </a:r>
            <a:r>
              <a:rPr lang="en-US" b="1" i="0" dirty="0" err="1">
                <a:effectLst/>
              </a:rPr>
              <a:t>quel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b="0" i="0" dirty="0">
                <a:effectLst/>
              </a:rPr>
              <a:t>/</a:t>
            </a:r>
            <a:r>
              <a:rPr lang="en-US" b="1" i="0" dirty="0" err="1">
                <a:effectLst/>
              </a:rPr>
              <a:t>quelle</a:t>
            </a:r>
            <a:r>
              <a:rPr lang="en-US" b="1" i="0" dirty="0" err="1">
                <a:solidFill>
                  <a:srgbClr val="00B0F0"/>
                </a:solidFill>
                <a:effectLst/>
              </a:rPr>
              <a:t>s</a:t>
            </a:r>
            <a:r>
              <a:rPr lang="en-US" dirty="0"/>
              <a:t> </a:t>
            </a:r>
            <a:r>
              <a:rPr lang="en-US" b="0" i="0" dirty="0">
                <a:effectLst/>
              </a:rPr>
              <a:t>and a following word beginning with a </a:t>
            </a:r>
            <a:r>
              <a:rPr lang="en-US" b="0" i="0" dirty="0">
                <a:solidFill>
                  <a:srgbClr val="00B050"/>
                </a:solidFill>
                <a:effectLst/>
              </a:rPr>
              <a:t>vowel</a:t>
            </a:r>
            <a:r>
              <a:rPr lang="en-US" b="0" i="0" dirty="0">
                <a:effectLst/>
              </a:rPr>
              <a:t>.</a:t>
            </a:r>
            <a:endParaRPr lang="fr-FR" dirty="0"/>
          </a:p>
        </p:txBody>
      </p:sp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54B70AAD-61DB-5CE3-705C-28F1526EBC5E}"/>
              </a:ext>
            </a:extLst>
          </p:cNvPr>
          <p:cNvGraphicFramePr>
            <a:graphicFrameLocks noGrp="1"/>
          </p:cNvGraphicFramePr>
          <p:nvPr/>
        </p:nvGraphicFramePr>
        <p:xfrm>
          <a:off x="633506" y="4279077"/>
          <a:ext cx="1085820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0941">
                  <a:extLst>
                    <a:ext uri="{9D8B030D-6E8A-4147-A177-3AD203B41FA5}">
                      <a16:colId xmlns:a16="http://schemas.microsoft.com/office/drawing/2014/main" val="3623266876"/>
                    </a:ext>
                  </a:extLst>
                </a:gridCol>
                <a:gridCol w="4068305">
                  <a:extLst>
                    <a:ext uri="{9D8B030D-6E8A-4147-A177-3AD203B41FA5}">
                      <a16:colId xmlns:a16="http://schemas.microsoft.com/office/drawing/2014/main" val="1258442111"/>
                    </a:ext>
                  </a:extLst>
                </a:gridCol>
                <a:gridCol w="4488958">
                  <a:extLst>
                    <a:ext uri="{9D8B030D-6E8A-4147-A177-3AD203B41FA5}">
                      <a16:colId xmlns:a16="http://schemas.microsoft.com/office/drawing/2014/main" val="2284537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Gender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number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verbe Être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+ 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751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est ton sport préféré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 sport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</a:t>
                      </a:r>
                      <a:r>
                        <a:rPr lang="fr-FR" dirty="0" err="1"/>
                        <a:t>singular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est ton activité préférée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 activité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68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Masculine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Quels sont tes sports préférés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Quels sports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2476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/>
                        <a:t>Feminine</a:t>
                      </a:r>
                      <a:r>
                        <a:rPr lang="fr-FR" dirty="0"/>
                        <a:t> / plural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Quelles sont tes activités préférées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Quelle</a:t>
                      </a:r>
                      <a:r>
                        <a:rPr lang="fr-FR" dirty="0">
                          <a:solidFill>
                            <a:srgbClr val="00B0F0"/>
                          </a:solidFill>
                        </a:rPr>
                        <a:t>s</a:t>
                      </a:r>
                      <a:r>
                        <a:rPr lang="fr-FR" dirty="0"/>
                        <a:t> </a:t>
                      </a:r>
                      <a:r>
                        <a:rPr lang="fr-FR" dirty="0">
                          <a:solidFill>
                            <a:srgbClr val="00B050"/>
                          </a:solidFill>
                        </a:rPr>
                        <a:t>a</a:t>
                      </a:r>
                      <a:r>
                        <a:rPr lang="fr-FR" dirty="0"/>
                        <a:t>ctivités est-ce que tu aimes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572891"/>
                  </a:ext>
                </a:extLst>
              </a:tr>
            </a:tbl>
          </a:graphicData>
        </a:graphic>
      </p:graphicFrame>
      <p:pic>
        <p:nvPicPr>
          <p:cNvPr id="7" name="Picture 2" descr="Cours de première année : Quel, quelle, quels, quelles: poser des questions">
            <a:extLst>
              <a:ext uri="{FF2B5EF4-FFF2-40B4-BE49-F238E27FC236}">
                <a16:creationId xmlns:a16="http://schemas.microsoft.com/office/drawing/2014/main" id="{8812A168-CF2A-DAF1-6079-2241928A6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6115" y="1490672"/>
            <a:ext cx="5175594" cy="22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BE0DDA4-A01B-E023-9243-6460731CDA42}"/>
              </a:ext>
            </a:extLst>
          </p:cNvPr>
          <p:cNvSpPr/>
          <p:nvPr/>
        </p:nvSpPr>
        <p:spPr>
          <a:xfrm>
            <a:off x="7780778" y="4293473"/>
            <a:ext cx="1266739" cy="333298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DF5C2CCF-22ED-A218-1F05-2D05E3ABC5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4340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97CCC03-C04D-66E3-46F5-C8DC49B2F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F64180-A224-FDB0-9296-DDFDD6C58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265" y="4089059"/>
            <a:ext cx="11548872" cy="1559098"/>
          </a:xfrm>
          <a:prstGeom prst="rect">
            <a:avLst/>
          </a:prstGeom>
        </p:spPr>
      </p:pic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EF92A141-88B3-9DB4-5747-61AA472C1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33752" y="1995296"/>
            <a:ext cx="3048000" cy="1714500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4292C235-1191-69C9-6E4F-A2735C5ED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9906725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64D145-4A8B-4315-6AC4-3AFAD1A2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LE 4,5 p.43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D82EDA0-458D-752F-C8EE-9863AD99C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4993" y="2057897"/>
            <a:ext cx="3422483" cy="47534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FCA9A92-3E8F-8F4E-368D-5CFB753C19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294" y="2101440"/>
            <a:ext cx="3771102" cy="4557223"/>
          </a:xfrm>
          <a:prstGeom prst="rect">
            <a:avLst/>
          </a:prstGeom>
        </p:spPr>
      </p:pic>
      <p:pic>
        <p:nvPicPr>
          <p:cNvPr id="4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148D9C47-14AB-3A92-A4F1-81985CD068F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54310" y="410547"/>
            <a:ext cx="2433092" cy="1368614"/>
          </a:xfrm>
          <a:prstGeom prst="rect">
            <a:avLst/>
          </a:prstGeom>
        </p:spPr>
      </p:pic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2D649514-E15E-84DA-DEF4-2389A54858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9591432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284" y="1470322"/>
            <a:ext cx="4023360" cy="9565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0D7D52-4E95-6B53-965B-7B8A403C4221}"/>
              </a:ext>
            </a:extLst>
          </p:cNvPr>
          <p:cNvSpPr txBox="1"/>
          <p:nvPr/>
        </p:nvSpPr>
        <p:spPr>
          <a:xfrm>
            <a:off x="412130" y="2744399"/>
            <a:ext cx="61044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en </a:t>
            </a:r>
            <a:r>
              <a:rPr lang="fr-FR" b="1" i="0" dirty="0" err="1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francais</a:t>
            </a:r>
            <a:endParaRPr lang="fr-FR" b="1" i="0" dirty="0">
              <a:solidFill>
                <a:srgbClr val="333333"/>
              </a:solidFill>
              <a:effectLst/>
              <a:latin typeface="Montserrat" panose="00000500000000000000" pitchFamily="2" charset="0"/>
            </a:endParaRPr>
          </a:p>
          <a:p>
            <a:r>
              <a:rPr lang="fr-FR" dirty="0">
                <a:hlinkClick r:id="rId3"/>
              </a:rPr>
              <a:t>https://create.kahoot.it/details/9e213a49-ab7e-4a17-95cd-c7c9f254b566</a:t>
            </a:r>
            <a:endParaRPr lang="fr-FR" dirty="0"/>
          </a:p>
          <a:p>
            <a:endParaRPr lang="fr-FR" dirty="0"/>
          </a:p>
          <a:p>
            <a:endParaRPr lang="fr-FR" dirty="0"/>
          </a:p>
          <a:p>
            <a:pPr algn="l" fontAlgn="base"/>
            <a:r>
              <a:rPr lang="fr-FR" b="1" i="0" dirty="0">
                <a:solidFill>
                  <a:srgbClr val="333333"/>
                </a:solidFill>
                <a:effectLst/>
                <a:latin typeface="Montserrat" panose="00000500000000000000" pitchFamily="2" charset="0"/>
              </a:rPr>
              <a:t>Poser des questions (FLE)</a:t>
            </a:r>
          </a:p>
          <a:p>
            <a:r>
              <a:rPr lang="fr-FR" dirty="0">
                <a:hlinkClick r:id="rId4"/>
              </a:rPr>
              <a:t>https://create.kahoot.it/details/b98df4f5-3b26-41a1-a59a-a33a2e6214b9</a:t>
            </a:r>
            <a:endParaRPr lang="fr-FR" dirty="0"/>
          </a:p>
          <a:p>
            <a:endParaRPr lang="fr-FR" dirty="0"/>
          </a:p>
          <a:p>
            <a:r>
              <a:rPr lang="fr-FR" b="1" dirty="0"/>
              <a:t>Adjectif interrogatif QUEL</a:t>
            </a:r>
          </a:p>
          <a:p>
            <a:r>
              <a:rPr lang="fr-FR" dirty="0">
                <a:hlinkClick r:id="rId5"/>
              </a:rPr>
              <a:t>https://create.kahoot.it/details/26308025-fe4d-47e4-afce-4c604902652a</a:t>
            </a:r>
            <a:endParaRPr lang="fr-FR" dirty="0"/>
          </a:p>
          <a:p>
            <a:endParaRPr lang="fr-FR" dirty="0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472E435-AA4D-5C65-449E-5FCCAE65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69657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Parler de mes goûts et de mes activités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889482"/>
              </p:ext>
            </p:extLst>
          </p:nvPr>
        </p:nvGraphicFramePr>
        <p:xfrm>
          <a:off x="632372" y="3257440"/>
          <a:ext cx="10944000" cy="3054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5">
            <a:extLst>
              <a:ext uri="{FF2B5EF4-FFF2-40B4-BE49-F238E27FC236}">
                <a16:creationId xmlns:a16="http://schemas.microsoft.com/office/drawing/2014/main" id="{045DD659-EFBA-7AD8-3953-90D695A1D6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477116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51228" y="660447"/>
            <a:ext cx="5546307" cy="106855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Poser des questions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2" b="7172"/>
          <a:stretch/>
        </p:blipFill>
        <p:spPr bwMode="auto">
          <a:xfrm>
            <a:off x="4778829" y="499131"/>
            <a:ext cx="7413172" cy="634977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60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AFF0F3-BE5B-2EAA-9BCB-85C57948A49F}"/>
              </a:ext>
            </a:extLst>
          </p:cNvPr>
          <p:cNvSpPr txBox="1"/>
          <p:nvPr/>
        </p:nvSpPr>
        <p:spPr>
          <a:xfrm>
            <a:off x="346044" y="1890314"/>
            <a:ext cx="4652083" cy="4549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Tu </a:t>
            </a:r>
            <a:r>
              <a:rPr lang="fr-FR" sz="2800" dirty="0">
                <a:solidFill>
                  <a:srgbClr val="FF0000"/>
                </a:solidFill>
              </a:rPr>
              <a:t>aimes</a:t>
            </a:r>
            <a:r>
              <a:rPr lang="fr-FR" sz="2800" dirty="0"/>
              <a:t> jouer aux jeux vidéo ?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Si oui, quel </a:t>
            </a:r>
            <a:r>
              <a:rPr lang="fr-FR" sz="2800" dirty="0">
                <a:solidFill>
                  <a:srgbClr val="FF0000"/>
                </a:solidFill>
              </a:rPr>
              <a:t>est</a:t>
            </a:r>
            <a:r>
              <a:rPr lang="fr-FR" sz="2800" dirty="0"/>
              <a:t> ton jeu préféré? </a:t>
            </a:r>
          </a:p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fr-FR" sz="2800" dirty="0"/>
              <a:t>Quelle </a:t>
            </a:r>
            <a:r>
              <a:rPr lang="fr-FR" sz="2800" dirty="0">
                <a:solidFill>
                  <a:srgbClr val="FF0000"/>
                </a:solidFill>
              </a:rPr>
              <a:t>activité</a:t>
            </a:r>
            <a:r>
              <a:rPr lang="fr-FR" sz="2800" dirty="0"/>
              <a:t> est-ce que tu fais le dimanche?</a:t>
            </a:r>
          </a:p>
          <a:p>
            <a:pPr algn="just">
              <a:lnSpc>
                <a:spcPct val="150000"/>
              </a:lnSpc>
            </a:pPr>
            <a:endParaRPr lang="fr-FR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797566-8B2D-EAF7-23A8-BDF84A8EE072}"/>
              </a:ext>
            </a:extLst>
          </p:cNvPr>
          <p:cNvSpPr/>
          <p:nvPr/>
        </p:nvSpPr>
        <p:spPr>
          <a:xfrm>
            <a:off x="1597981" y="2077375"/>
            <a:ext cx="1047565" cy="426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AC1FFF-E7ED-711D-3DB4-B4D9DEBF5769}"/>
              </a:ext>
            </a:extLst>
          </p:cNvPr>
          <p:cNvSpPr/>
          <p:nvPr/>
        </p:nvSpPr>
        <p:spPr>
          <a:xfrm>
            <a:off x="3055399" y="3348361"/>
            <a:ext cx="646590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A81F05-C828-735F-850E-C2512531FB87}"/>
              </a:ext>
            </a:extLst>
          </p:cNvPr>
          <p:cNvSpPr/>
          <p:nvPr/>
        </p:nvSpPr>
        <p:spPr>
          <a:xfrm>
            <a:off x="2177790" y="4619347"/>
            <a:ext cx="1160213" cy="4424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430EE36A-560D-3820-ACFA-D7B918863F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6" y="5919480"/>
            <a:ext cx="1652307" cy="929422"/>
          </a:xfrm>
          <a:prstGeom prst="rect">
            <a:avLst/>
          </a:prstGeom>
        </p:spPr>
      </p:pic>
      <p:graphicFrame>
        <p:nvGraphicFramePr>
          <p:cNvPr id="10" name="Diagramme 5">
            <a:extLst>
              <a:ext uri="{FF2B5EF4-FFF2-40B4-BE49-F238E27FC236}">
                <a16:creationId xmlns:a16="http://schemas.microsoft.com/office/drawing/2014/main" id="{60533996-5196-0C6F-5701-F751B3F39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17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E9CD4A88-B274-4175-3F24-4BC1DB5E8C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8" name="Diagramme 5">
            <a:extLst>
              <a:ext uri="{FF2B5EF4-FFF2-40B4-BE49-F238E27FC236}">
                <a16:creationId xmlns:a16="http://schemas.microsoft.com/office/drawing/2014/main" id="{B1FDE8A0-BE56-6C11-492B-CC1E9C322C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97782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7653804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BFCC69-7D43-7F7A-A45C-73986B42E0FE}"/>
              </a:ext>
            </a:extLst>
          </p:cNvPr>
          <p:cNvSpPr txBox="1"/>
          <p:nvPr/>
        </p:nvSpPr>
        <p:spPr>
          <a:xfrm>
            <a:off x="4236694" y="658065"/>
            <a:ext cx="6851072" cy="491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4000" dirty="0">
                <a:solidFill>
                  <a:srgbClr val="00B0F0"/>
                </a:solidFill>
              </a:rPr>
              <a:t>LE SON /R/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Écoutez les nombres suivants. On entend /R/ ou on n’entend pas /R/ ? 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Répétez : bonjour , bonsoir, au revoir</a:t>
            </a:r>
          </a:p>
          <a:p>
            <a:pPr marL="342900" indent="-342900">
              <a:lnSpc>
                <a:spcPct val="200000"/>
              </a:lnSpc>
              <a:buAutoNum type="arabicPeriod"/>
            </a:pPr>
            <a:r>
              <a:rPr lang="fr-FR" sz="2400" dirty="0"/>
              <a:t>Trouvez tous les mots dans le document 1 avec le son /R/.</a:t>
            </a:r>
          </a:p>
        </p:txBody>
      </p:sp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DA0EB643-C665-DE7C-72AA-45EAE948F0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1094383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9" name="Diagramme 5">
            <a:extLst>
              <a:ext uri="{FF2B5EF4-FFF2-40B4-BE49-F238E27FC236}">
                <a16:creationId xmlns:a16="http://schemas.microsoft.com/office/drawing/2014/main" id="{BD6A2D51-F83D-43CB-9F73-8202BBCDC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5810044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Tell activities (choose a theme), days and moments</a:t>
            </a:r>
          </a:p>
          <a:p>
            <a:pPr marL="457200" indent="-457200">
              <a:buFontTx/>
              <a:buAutoNum type="arabicPeriod"/>
            </a:pPr>
            <a:r>
              <a:rPr lang="en-US" sz="2267" dirty="0"/>
              <a:t>Create your poster</a:t>
            </a:r>
          </a:p>
          <a:p>
            <a:pPr marL="457200" indent="-457200">
              <a:buAutoNum type="arabicPeriod"/>
            </a:pPr>
            <a:r>
              <a:rPr lang="en-US" sz="2267" dirty="0"/>
              <a:t>Make up an interview</a:t>
            </a:r>
          </a:p>
          <a:p>
            <a:endParaRPr lang="en-US" sz="2267" dirty="0"/>
          </a:p>
          <a:p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présenter </a:t>
            </a:r>
            <a:r>
              <a:rPr lang="fr-FR" sz="3200" dirty="0">
                <a:solidFill>
                  <a:schemeClr val="tx1"/>
                </a:solidFill>
              </a:rPr>
              <a:t>mon programme d’activités.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70D7114-FA4C-54D2-2696-A1D114ECD5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5624"/>
          <a:stretch/>
        </p:blipFill>
        <p:spPr>
          <a:xfrm>
            <a:off x="531995" y="1236170"/>
            <a:ext cx="5056926" cy="16046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5227893-6F61-089A-E4A2-3A7C128D8C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095"/>
          <a:stretch/>
        </p:blipFill>
        <p:spPr>
          <a:xfrm>
            <a:off x="728977" y="4158521"/>
            <a:ext cx="2706239" cy="1680113"/>
          </a:xfrm>
          <a:prstGeom prst="rect">
            <a:avLst/>
          </a:prstGeom>
        </p:spPr>
      </p:pic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933594E0-DCD5-7ECD-EAED-BA7B5AF631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185811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71980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the </a:t>
            </a:r>
            <a:r>
              <a:rPr lang="fr-FR" sz="3200" b="1" dirty="0" err="1"/>
              <a:t>days</a:t>
            </a:r>
            <a:r>
              <a:rPr lang="fr-FR" sz="3200" b="1" dirty="0"/>
              <a:t> of the </a:t>
            </a:r>
            <a:r>
              <a:rPr lang="fr-FR" sz="3200" b="1" dirty="0" err="1"/>
              <a:t>week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Naming</a:t>
            </a:r>
            <a:r>
              <a:rPr lang="fr-FR" sz="3200" b="1" dirty="0">
                <a:ea typeface="UD Digi Kyokasho NK-R" panose="02020400000000000000" pitchFamily="18" charset="-128"/>
              </a:rPr>
              <a:t> hobbies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likes and dislikes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Asking</a:t>
            </a:r>
            <a:r>
              <a:rPr lang="fr-FR" sz="3200" b="1" dirty="0">
                <a:ea typeface="UD Digi Kyokasho NK-R" panose="02020400000000000000" pitchFamily="18" charset="-128"/>
              </a:rPr>
              <a:t> questions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sz="2800" i="1" dirty="0">
                <a:solidFill>
                  <a:prstClr val="black"/>
                </a:solidFill>
              </a:rPr>
              <a:t>Beginning? Developing? Mastering 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893916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me 5">
            <a:extLst>
              <a:ext uri="{FF2B5EF4-FFF2-40B4-BE49-F238E27FC236}">
                <a16:creationId xmlns:a16="http://schemas.microsoft.com/office/drawing/2014/main" id="{88E7C37D-D3E0-ECB4-C6DB-1AEA787E69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6080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70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8983" y="54505"/>
            <a:ext cx="4798423" cy="677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40693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3" name="Diagramme 5">
            <a:extLst>
              <a:ext uri="{FF2B5EF4-FFF2-40B4-BE49-F238E27FC236}">
                <a16:creationId xmlns:a16="http://schemas.microsoft.com/office/drawing/2014/main" id="{3BA4E293-B009-3E5C-2647-EAAC221C9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6080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68" y="689866"/>
            <a:ext cx="3440186" cy="689936"/>
          </a:xfrm>
        </p:spPr>
        <p:txBody>
          <a:bodyPr>
            <a:normAutofit fontScale="90000"/>
          </a:bodyPr>
          <a:lstStyle/>
          <a:p>
            <a:r>
              <a:rPr lang="fr-FR" dirty="0"/>
              <a:t>Progress check</a:t>
            </a:r>
            <a:br>
              <a:rPr lang="fr-FR" dirty="0"/>
            </a:br>
            <a:r>
              <a:rPr lang="fr-FR" dirty="0"/>
              <a:t>End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00DF98-20E6-C1D1-0AA1-0F83BD551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4" y="1714806"/>
            <a:ext cx="6586486" cy="453359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FR" sz="2800" dirty="0"/>
              <a:t>Le festival </a:t>
            </a:r>
            <a:r>
              <a:rPr lang="fr-FR" dirty="0"/>
              <a:t>Tous Dehors est un festival d’arts de rue du 2 au 5 août 2018</a:t>
            </a:r>
            <a:r>
              <a:rPr lang="fr-FR" sz="2800" dirty="0"/>
              <a:t>. Les </a:t>
            </a:r>
            <a:r>
              <a:rPr lang="fr-FR" sz="2800" dirty="0">
                <a:solidFill>
                  <a:srgbClr val="FF0000"/>
                </a:solidFill>
              </a:rPr>
              <a:t>enfants</a:t>
            </a:r>
            <a:r>
              <a:rPr lang="fr-FR" sz="2800" dirty="0"/>
              <a:t> peuvent essayer différentes activités : le </a:t>
            </a:r>
            <a:r>
              <a:rPr lang="fr-FR" sz="2800" dirty="0">
                <a:solidFill>
                  <a:srgbClr val="FF0000"/>
                </a:solidFill>
              </a:rPr>
              <a:t>cirque</a:t>
            </a:r>
            <a:r>
              <a:rPr lang="fr-FR" dirty="0"/>
              <a:t>, la </a:t>
            </a:r>
            <a:r>
              <a:rPr lang="fr-FR" sz="2800" dirty="0">
                <a:solidFill>
                  <a:srgbClr val="FF0000"/>
                </a:solidFill>
              </a:rPr>
              <a:t>musique</a:t>
            </a:r>
            <a:r>
              <a:rPr lang="fr-FR" sz="2800" dirty="0"/>
              <a:t> et la </a:t>
            </a:r>
            <a:r>
              <a:rPr lang="fr-FR" sz="2800" dirty="0">
                <a:solidFill>
                  <a:srgbClr val="FF0000"/>
                </a:solidFill>
              </a:rPr>
              <a:t>peinture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10" y="1033900"/>
            <a:ext cx="125403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déjà vu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4BE81D-D690-F12B-E9A8-63BA8560AFB5}"/>
              </a:ext>
            </a:extLst>
          </p:cNvPr>
          <p:cNvSpPr/>
          <p:nvPr/>
        </p:nvSpPr>
        <p:spPr>
          <a:xfrm>
            <a:off x="5637272" y="2940654"/>
            <a:ext cx="1142680" cy="4026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8" y="379024"/>
            <a:ext cx="1476028" cy="124167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1F226CC9-11F3-6E96-C9A3-AFE3062038E8}"/>
              </a:ext>
            </a:extLst>
          </p:cNvPr>
          <p:cNvSpPr/>
          <p:nvPr/>
        </p:nvSpPr>
        <p:spPr>
          <a:xfrm>
            <a:off x="255689" y="4649119"/>
            <a:ext cx="980328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FD86B50F-00E1-D36D-D45C-FF11ADE765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04492" y="493697"/>
            <a:ext cx="4549879" cy="6332420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C5B9A5-DF32-18FE-45A7-9C3766CAA115}"/>
              </a:ext>
            </a:extLst>
          </p:cNvPr>
          <p:cNvSpPr/>
          <p:nvPr/>
        </p:nvSpPr>
        <p:spPr>
          <a:xfrm>
            <a:off x="7104492" y="5965672"/>
            <a:ext cx="4549879" cy="860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9F21924E-5862-1F52-B4F7-F35E1EE25A3C}"/>
              </a:ext>
            </a:extLst>
          </p:cNvPr>
          <p:cNvSpPr/>
          <p:nvPr/>
        </p:nvSpPr>
        <p:spPr>
          <a:xfrm>
            <a:off x="1688248" y="4649118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F073CE63-369B-1598-B688-566D7AE074D7}"/>
              </a:ext>
            </a:extLst>
          </p:cNvPr>
          <p:cNvSpPr/>
          <p:nvPr/>
        </p:nvSpPr>
        <p:spPr>
          <a:xfrm>
            <a:off x="3693417" y="4649117"/>
            <a:ext cx="131350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FB582B00-8340-3973-612D-24E1B0CB8D8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8820" y="399345"/>
            <a:ext cx="1863180" cy="1048039"/>
          </a:xfrm>
          <a:prstGeom prst="rect">
            <a:avLst/>
          </a:prstGeom>
        </p:spPr>
      </p:pic>
      <p:graphicFrame>
        <p:nvGraphicFramePr>
          <p:cNvPr id="10" name="Diagramme 5">
            <a:extLst>
              <a:ext uri="{FF2B5EF4-FFF2-40B4-BE49-F238E27FC236}">
                <a16:creationId xmlns:a16="http://schemas.microsoft.com/office/drawing/2014/main" id="{C38DCDCD-7A80-6ABE-1432-0B9B3A6F6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608069"/>
              </p:ext>
            </p:extLst>
          </p:nvPr>
        </p:nvGraphicFramePr>
        <p:xfrm>
          <a:off x="-1" y="9098"/>
          <a:ext cx="12192001" cy="4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7026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3" grpId="0" animBg="1"/>
      <p:bldP spid="18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7461</TotalTime>
  <Words>5409</Words>
  <Application>Microsoft Office PowerPoint</Application>
  <PresentationFormat>Widescreen</PresentationFormat>
  <Paragraphs>1087</Paragraphs>
  <Slides>72</Slides>
  <Notes>20</Notes>
  <HiddenSlides>4</HiddenSlides>
  <MMClips>33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72</vt:i4>
      </vt:variant>
    </vt:vector>
  </HeadingPairs>
  <TitlesOfParts>
    <vt:vector size="85" baseType="lpstr">
      <vt:lpstr>ＭＳ Ｐゴシック</vt:lpstr>
      <vt:lpstr>UD Digi Kyokasho NK-R</vt:lpstr>
      <vt:lpstr>Arial</vt:lpstr>
      <vt:lpstr>Calibri</vt:lpstr>
      <vt:lpstr>Calibri Light</vt:lpstr>
      <vt:lpstr>Montserrat</vt:lpstr>
      <vt:lpstr>Wingdings</vt:lpstr>
      <vt:lpstr>Office Theme</vt:lpstr>
      <vt:lpstr>Office Theme</vt:lpstr>
      <vt:lpstr>Thème Office</vt:lpstr>
      <vt:lpstr>Thème Office</vt:lpstr>
      <vt:lpstr>1_Thème Office</vt:lpstr>
      <vt:lpstr>Thème Office</vt:lpstr>
      <vt:lpstr>En direct du festival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À la fin de la leçon…</vt:lpstr>
      <vt:lpstr>II. Compréhension de texte (doc 1)</vt:lpstr>
      <vt:lpstr>Compréhension détaillée</vt:lpstr>
      <vt:lpstr>PowerPoint Presentation</vt:lpstr>
      <vt:lpstr>III. Vocabulaire :  les jours de la semaine</vt:lpstr>
      <vt:lpstr>III. Vocabulaire : les moments de la journée</vt:lpstr>
      <vt:lpstr>LE 1 p.40</vt:lpstr>
      <vt:lpstr>Online activity</vt:lpstr>
      <vt:lpstr>PowerPoint Presentation</vt:lpstr>
      <vt:lpstr>Learning review</vt:lpstr>
      <vt:lpstr>À la fin de la leçon…</vt:lpstr>
      <vt:lpstr>PowerPoint Presentation</vt:lpstr>
      <vt:lpstr>IV. Vocabulaire : Activités de loisirs</vt:lpstr>
      <vt:lpstr>PowerPoint Presentation</vt:lpstr>
      <vt:lpstr>PowerPoint Presentation</vt:lpstr>
      <vt:lpstr>LE 2 p.41</vt:lpstr>
      <vt:lpstr>Le verbe “faire”</vt:lpstr>
      <vt:lpstr>LE 3 p.36</vt:lpstr>
      <vt:lpstr>Online activity</vt:lpstr>
      <vt:lpstr>PowerPoint Presentation</vt:lpstr>
      <vt:lpstr>Learning review</vt:lpstr>
      <vt:lpstr>V. Compréhension de texte (doc 2)</vt:lpstr>
      <vt:lpstr>Compréhension détaillée</vt:lpstr>
      <vt:lpstr>Compréhension détaillée</vt:lpstr>
      <vt:lpstr>Transcription</vt:lpstr>
      <vt:lpstr>À la fin de la leçon…</vt:lpstr>
      <vt:lpstr>PowerPoint Presentation</vt:lpstr>
      <vt:lpstr>VI . Grammaire : Parler de mes goûts</vt:lpstr>
      <vt:lpstr>VI . Grammaire : Parler de mes goûts</vt:lpstr>
      <vt:lpstr>Pratique ton français !</vt:lpstr>
      <vt:lpstr>Les verbes réguliers (_____ER)</vt:lpstr>
      <vt:lpstr>Grammaire :  verbes réguliers (_____ER)</vt:lpstr>
      <vt:lpstr>PowerPoint Presentation</vt:lpstr>
      <vt:lpstr>PowerPoint Presentation</vt:lpstr>
      <vt:lpstr>LE 12,13 p.45</vt:lpstr>
      <vt:lpstr>LE 3,4 p.42</vt:lpstr>
      <vt:lpstr>Online activity</vt:lpstr>
      <vt:lpstr>PowerPoint Presentation</vt:lpstr>
      <vt:lpstr>Learning review</vt:lpstr>
      <vt:lpstr>À la fin de la leçon…</vt:lpstr>
      <vt:lpstr>PowerPoint Presentation</vt:lpstr>
      <vt:lpstr>VII. Grammaire : Poser des questions</vt:lpstr>
      <vt:lpstr>Questions fermées (closed questions)</vt:lpstr>
      <vt:lpstr>Questions fermées (closed questions)</vt:lpstr>
      <vt:lpstr>Questions avec l’adjectif interrogatif QUEL</vt:lpstr>
      <vt:lpstr>Questions avec l’adjectif interrogatif QUEL</vt:lpstr>
      <vt:lpstr>Pratique ton français !</vt:lpstr>
      <vt:lpstr>LE 4,5 p.43</vt:lpstr>
      <vt:lpstr>Online activity</vt:lpstr>
      <vt:lpstr>PowerPoint Presentation</vt:lpstr>
      <vt:lpstr>Learning review</vt:lpstr>
      <vt:lpstr>VIII. Phonétique</vt:lpstr>
      <vt:lpstr>Practice your pronunciation !</vt:lpstr>
      <vt:lpstr>IX.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115</cp:revision>
  <cp:lastPrinted>2024-01-02T09:12:17Z</cp:lastPrinted>
  <dcterms:created xsi:type="dcterms:W3CDTF">2023-01-09T10:56:41Z</dcterms:created>
  <dcterms:modified xsi:type="dcterms:W3CDTF">2024-01-12T04:54:10Z</dcterms:modified>
</cp:coreProperties>
</file>