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6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7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notesSlides/notesSlide8.xml" ContentType="application/vnd.openxmlformats-officedocument.presentationml.notesSlide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notesSlides/notesSlide9.xml" ContentType="application/vnd.openxmlformats-officedocument.presentationml.notesSlide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diagrams/data61.xml" ContentType="application/vnd.openxmlformats-officedocument.drawingml.diagramData+xml"/>
  <Override PartName="/ppt/diagrams/layout61.xml" ContentType="application/vnd.openxmlformats-officedocument.drawingml.diagramLayout+xml"/>
  <Override PartName="/ppt/diagrams/quickStyle61.xml" ContentType="application/vnd.openxmlformats-officedocument.drawingml.diagramStyle+xml"/>
  <Override PartName="/ppt/diagrams/colors61.xml" ContentType="application/vnd.openxmlformats-officedocument.drawingml.diagramColors+xml"/>
  <Override PartName="/ppt/diagrams/drawing61.xml" ContentType="application/vnd.ms-office.drawingml.diagramDrawing+xml"/>
  <Override PartName="/ppt/diagrams/data62.xml" ContentType="application/vnd.openxmlformats-officedocument.drawingml.diagramData+xml"/>
  <Override PartName="/ppt/diagrams/layout62.xml" ContentType="application/vnd.openxmlformats-officedocument.drawingml.diagramLayout+xml"/>
  <Override PartName="/ppt/diagrams/quickStyle62.xml" ContentType="application/vnd.openxmlformats-officedocument.drawingml.diagramStyle+xml"/>
  <Override PartName="/ppt/diagrams/colors62.xml" ContentType="application/vnd.openxmlformats-officedocument.drawingml.diagramColors+xml"/>
  <Override PartName="/ppt/diagrams/drawing62.xml" ContentType="application/vnd.ms-office.drawingml.diagramDrawing+xml"/>
  <Override PartName="/ppt/notesSlides/notesSlide10.xml" ContentType="application/vnd.openxmlformats-officedocument.presentationml.notesSlide+xml"/>
  <Override PartName="/ppt/diagrams/data63.xml" ContentType="application/vnd.openxmlformats-officedocument.drawingml.diagramData+xml"/>
  <Override PartName="/ppt/diagrams/layout63.xml" ContentType="application/vnd.openxmlformats-officedocument.drawingml.diagramLayout+xml"/>
  <Override PartName="/ppt/diagrams/quickStyle63.xml" ContentType="application/vnd.openxmlformats-officedocument.drawingml.diagramStyle+xml"/>
  <Override PartName="/ppt/diagrams/colors63.xml" ContentType="application/vnd.openxmlformats-officedocument.drawingml.diagramColors+xml"/>
  <Override PartName="/ppt/diagrams/drawing63.xml" ContentType="application/vnd.ms-office.drawingml.diagramDrawing+xml"/>
  <Override PartName="/ppt/diagrams/data64.xml" ContentType="application/vnd.openxmlformats-officedocument.drawingml.diagramData+xml"/>
  <Override PartName="/ppt/diagrams/layout64.xml" ContentType="application/vnd.openxmlformats-officedocument.drawingml.diagramLayout+xml"/>
  <Override PartName="/ppt/diagrams/quickStyle64.xml" ContentType="application/vnd.openxmlformats-officedocument.drawingml.diagramStyle+xml"/>
  <Override PartName="/ppt/diagrams/colors64.xml" ContentType="application/vnd.openxmlformats-officedocument.drawingml.diagramColors+xml"/>
  <Override PartName="/ppt/diagrams/drawing64.xml" ContentType="application/vnd.ms-office.drawingml.diagramDrawing+xml"/>
  <Override PartName="/ppt/diagrams/data65.xml" ContentType="application/vnd.openxmlformats-officedocument.drawingml.diagramData+xml"/>
  <Override PartName="/ppt/diagrams/layout65.xml" ContentType="application/vnd.openxmlformats-officedocument.drawingml.diagramLayout+xml"/>
  <Override PartName="/ppt/diagrams/quickStyle65.xml" ContentType="application/vnd.openxmlformats-officedocument.drawingml.diagramStyle+xml"/>
  <Override PartName="/ppt/diagrams/colors65.xml" ContentType="application/vnd.openxmlformats-officedocument.drawingml.diagramColors+xml"/>
  <Override PartName="/ppt/diagrams/drawing65.xml" ContentType="application/vnd.ms-office.drawingml.diagramDrawing+xml"/>
  <Override PartName="/ppt/diagrams/data66.xml" ContentType="application/vnd.openxmlformats-officedocument.drawingml.diagramData+xml"/>
  <Override PartName="/ppt/diagrams/layout66.xml" ContentType="application/vnd.openxmlformats-officedocument.drawingml.diagramLayout+xml"/>
  <Override PartName="/ppt/diagrams/quickStyle66.xml" ContentType="application/vnd.openxmlformats-officedocument.drawingml.diagramStyle+xml"/>
  <Override PartName="/ppt/diagrams/colors66.xml" ContentType="application/vnd.openxmlformats-officedocument.drawingml.diagramColors+xml"/>
  <Override PartName="/ppt/diagrams/drawing66.xml" ContentType="application/vnd.ms-office.drawingml.diagramDrawing+xml"/>
  <Override PartName="/ppt/diagrams/data67.xml" ContentType="application/vnd.openxmlformats-officedocument.drawingml.diagramData+xml"/>
  <Override PartName="/ppt/diagrams/layout67.xml" ContentType="application/vnd.openxmlformats-officedocument.drawingml.diagramLayout+xml"/>
  <Override PartName="/ppt/diagrams/quickStyle67.xml" ContentType="application/vnd.openxmlformats-officedocument.drawingml.diagramStyle+xml"/>
  <Override PartName="/ppt/diagrams/colors67.xml" ContentType="application/vnd.openxmlformats-officedocument.drawingml.diagramColors+xml"/>
  <Override PartName="/ppt/diagrams/drawing67.xml" ContentType="application/vnd.ms-office.drawingml.diagramDrawing+xml"/>
  <Override PartName="/ppt/diagrams/data68.xml" ContentType="application/vnd.openxmlformats-officedocument.drawingml.diagramData+xml"/>
  <Override PartName="/ppt/diagrams/layout68.xml" ContentType="application/vnd.openxmlformats-officedocument.drawingml.diagramLayout+xml"/>
  <Override PartName="/ppt/diagrams/quickStyle68.xml" ContentType="application/vnd.openxmlformats-officedocument.drawingml.diagramStyle+xml"/>
  <Override PartName="/ppt/diagrams/colors68.xml" ContentType="application/vnd.openxmlformats-officedocument.drawingml.diagramColors+xml"/>
  <Override PartName="/ppt/diagrams/drawing68.xml" ContentType="application/vnd.ms-office.drawingml.diagramDrawing+xml"/>
  <Override PartName="/ppt/diagrams/data69.xml" ContentType="application/vnd.openxmlformats-officedocument.drawingml.diagramData+xml"/>
  <Override PartName="/ppt/diagrams/layout69.xml" ContentType="application/vnd.openxmlformats-officedocument.drawingml.diagramLayout+xml"/>
  <Override PartName="/ppt/diagrams/quickStyle69.xml" ContentType="application/vnd.openxmlformats-officedocument.drawingml.diagramStyle+xml"/>
  <Override PartName="/ppt/diagrams/colors69.xml" ContentType="application/vnd.openxmlformats-officedocument.drawingml.diagramColors+xml"/>
  <Override PartName="/ppt/diagrams/drawing69.xml" ContentType="application/vnd.ms-office.drawingml.diagramDrawing+xml"/>
  <Override PartName="/ppt/diagrams/data70.xml" ContentType="application/vnd.openxmlformats-officedocument.drawingml.diagramData+xml"/>
  <Override PartName="/ppt/diagrams/layout70.xml" ContentType="application/vnd.openxmlformats-officedocument.drawingml.diagramLayout+xml"/>
  <Override PartName="/ppt/diagrams/quickStyle70.xml" ContentType="application/vnd.openxmlformats-officedocument.drawingml.diagramStyle+xml"/>
  <Override PartName="/ppt/diagrams/colors70.xml" ContentType="application/vnd.openxmlformats-officedocument.drawingml.diagramColors+xml"/>
  <Override PartName="/ppt/diagrams/drawing70.xml" ContentType="application/vnd.ms-office.drawingml.diagramDrawing+xml"/>
  <Override PartName="/ppt/diagrams/data71.xml" ContentType="application/vnd.openxmlformats-officedocument.drawingml.diagramData+xml"/>
  <Override PartName="/ppt/diagrams/layout71.xml" ContentType="application/vnd.openxmlformats-officedocument.drawingml.diagramLayout+xml"/>
  <Override PartName="/ppt/diagrams/quickStyle71.xml" ContentType="application/vnd.openxmlformats-officedocument.drawingml.diagramStyle+xml"/>
  <Override PartName="/ppt/diagrams/colors71.xml" ContentType="application/vnd.openxmlformats-officedocument.drawingml.diagramColors+xml"/>
  <Override PartName="/ppt/diagrams/drawing71.xml" ContentType="application/vnd.ms-office.drawingml.diagramDrawing+xml"/>
  <Override PartName="/ppt/diagrams/data72.xml" ContentType="application/vnd.openxmlformats-officedocument.drawingml.diagramData+xml"/>
  <Override PartName="/ppt/diagrams/layout72.xml" ContentType="application/vnd.openxmlformats-officedocument.drawingml.diagramLayout+xml"/>
  <Override PartName="/ppt/diagrams/quickStyle72.xml" ContentType="application/vnd.openxmlformats-officedocument.drawingml.diagramStyle+xml"/>
  <Override PartName="/ppt/diagrams/colors72.xml" ContentType="application/vnd.openxmlformats-officedocument.drawingml.diagramColors+xml"/>
  <Override PartName="/ppt/diagrams/drawing72.xml" ContentType="application/vnd.ms-office.drawingml.diagramDrawing+xml"/>
  <Override PartName="/ppt/notesSlides/notesSlide11.xml" ContentType="application/vnd.openxmlformats-officedocument.presentationml.notesSlide+xml"/>
  <Override PartName="/ppt/diagrams/data73.xml" ContentType="application/vnd.openxmlformats-officedocument.drawingml.diagramData+xml"/>
  <Override PartName="/ppt/diagrams/layout73.xml" ContentType="application/vnd.openxmlformats-officedocument.drawingml.diagramLayout+xml"/>
  <Override PartName="/ppt/diagrams/quickStyle73.xml" ContentType="application/vnd.openxmlformats-officedocument.drawingml.diagramStyle+xml"/>
  <Override PartName="/ppt/diagrams/colors73.xml" ContentType="application/vnd.openxmlformats-officedocument.drawingml.diagramColors+xml"/>
  <Override PartName="/ppt/diagrams/drawing73.xml" ContentType="application/vnd.ms-office.drawingml.diagramDrawing+xml"/>
  <Override PartName="/ppt/diagrams/data74.xml" ContentType="application/vnd.openxmlformats-officedocument.drawingml.diagramData+xml"/>
  <Override PartName="/ppt/diagrams/layout74.xml" ContentType="application/vnd.openxmlformats-officedocument.drawingml.diagramLayout+xml"/>
  <Override PartName="/ppt/diagrams/quickStyle74.xml" ContentType="application/vnd.openxmlformats-officedocument.drawingml.diagramStyle+xml"/>
  <Override PartName="/ppt/diagrams/colors74.xml" ContentType="application/vnd.openxmlformats-officedocument.drawingml.diagramColors+xml"/>
  <Override PartName="/ppt/diagrams/drawing74.xml" ContentType="application/vnd.ms-office.drawingml.diagramDrawing+xml"/>
  <Override PartName="/ppt/diagrams/data75.xml" ContentType="application/vnd.openxmlformats-officedocument.drawingml.diagramData+xml"/>
  <Override PartName="/ppt/diagrams/layout75.xml" ContentType="application/vnd.openxmlformats-officedocument.drawingml.diagramLayout+xml"/>
  <Override PartName="/ppt/diagrams/quickStyle75.xml" ContentType="application/vnd.openxmlformats-officedocument.drawingml.diagramStyle+xml"/>
  <Override PartName="/ppt/diagrams/colors75.xml" ContentType="application/vnd.openxmlformats-officedocument.drawingml.diagramColors+xml"/>
  <Override PartName="/ppt/diagrams/drawing75.xml" ContentType="application/vnd.ms-office.drawingml.diagramDrawing+xml"/>
  <Override PartName="/ppt/diagrams/data76.xml" ContentType="application/vnd.openxmlformats-officedocument.drawingml.diagramData+xml"/>
  <Override PartName="/ppt/diagrams/layout76.xml" ContentType="application/vnd.openxmlformats-officedocument.drawingml.diagramLayout+xml"/>
  <Override PartName="/ppt/diagrams/quickStyle76.xml" ContentType="application/vnd.openxmlformats-officedocument.drawingml.diagramStyle+xml"/>
  <Override PartName="/ppt/diagrams/colors76.xml" ContentType="application/vnd.openxmlformats-officedocument.drawingml.diagramColors+xml"/>
  <Override PartName="/ppt/diagrams/drawing76.xml" ContentType="application/vnd.ms-office.drawingml.diagramDrawing+xml"/>
  <Override PartName="/ppt/notesSlides/notesSlide12.xml" ContentType="application/vnd.openxmlformats-officedocument.presentationml.notesSlide+xml"/>
  <Override PartName="/ppt/diagrams/data77.xml" ContentType="application/vnd.openxmlformats-officedocument.drawingml.diagramData+xml"/>
  <Override PartName="/ppt/diagrams/layout77.xml" ContentType="application/vnd.openxmlformats-officedocument.drawingml.diagramLayout+xml"/>
  <Override PartName="/ppt/diagrams/quickStyle77.xml" ContentType="application/vnd.openxmlformats-officedocument.drawingml.diagramStyle+xml"/>
  <Override PartName="/ppt/diagrams/colors77.xml" ContentType="application/vnd.openxmlformats-officedocument.drawingml.diagramColors+xml"/>
  <Override PartName="/ppt/diagrams/drawing77.xml" ContentType="application/vnd.ms-office.drawingml.diagramDrawing+xml"/>
  <Override PartName="/ppt/notesSlides/notesSlide13.xml" ContentType="application/vnd.openxmlformats-officedocument.presentationml.notesSlide+xml"/>
  <Override PartName="/ppt/diagrams/data78.xml" ContentType="application/vnd.openxmlformats-officedocument.drawingml.diagramData+xml"/>
  <Override PartName="/ppt/diagrams/layout78.xml" ContentType="application/vnd.openxmlformats-officedocument.drawingml.diagramLayout+xml"/>
  <Override PartName="/ppt/diagrams/quickStyle78.xml" ContentType="application/vnd.openxmlformats-officedocument.drawingml.diagramStyle+xml"/>
  <Override PartName="/ppt/diagrams/colors78.xml" ContentType="application/vnd.openxmlformats-officedocument.drawingml.diagramColors+xml"/>
  <Override PartName="/ppt/diagrams/drawing78.xml" ContentType="application/vnd.ms-office.drawingml.diagramDrawing+xml"/>
  <Override PartName="/ppt/diagrams/data79.xml" ContentType="application/vnd.openxmlformats-officedocument.drawingml.diagramData+xml"/>
  <Override PartName="/ppt/diagrams/layout79.xml" ContentType="application/vnd.openxmlformats-officedocument.drawingml.diagramLayout+xml"/>
  <Override PartName="/ppt/diagrams/quickStyle79.xml" ContentType="application/vnd.openxmlformats-officedocument.drawingml.diagramStyle+xml"/>
  <Override PartName="/ppt/diagrams/colors79.xml" ContentType="application/vnd.openxmlformats-officedocument.drawingml.diagramColors+xml"/>
  <Override PartName="/ppt/diagrams/drawing79.xml" ContentType="application/vnd.ms-office.drawingml.diagramDrawing+xml"/>
  <Override PartName="/ppt/diagrams/data80.xml" ContentType="application/vnd.openxmlformats-officedocument.drawingml.diagramData+xml"/>
  <Override PartName="/ppt/diagrams/layout80.xml" ContentType="application/vnd.openxmlformats-officedocument.drawingml.diagramLayout+xml"/>
  <Override PartName="/ppt/diagrams/quickStyle80.xml" ContentType="application/vnd.openxmlformats-officedocument.drawingml.diagramStyle+xml"/>
  <Override PartName="/ppt/diagrams/colors80.xml" ContentType="application/vnd.openxmlformats-officedocument.drawingml.diagramColors+xml"/>
  <Override PartName="/ppt/diagrams/drawing80.xml" ContentType="application/vnd.ms-office.drawingml.diagramDrawing+xml"/>
  <Override PartName="/ppt/diagrams/data81.xml" ContentType="application/vnd.openxmlformats-officedocument.drawingml.diagramData+xml"/>
  <Override PartName="/ppt/diagrams/layout81.xml" ContentType="application/vnd.openxmlformats-officedocument.drawingml.diagramLayout+xml"/>
  <Override PartName="/ppt/diagrams/quickStyle81.xml" ContentType="application/vnd.openxmlformats-officedocument.drawingml.diagramStyle+xml"/>
  <Override PartName="/ppt/diagrams/colors81.xml" ContentType="application/vnd.openxmlformats-officedocument.drawingml.diagramColors+xml"/>
  <Override PartName="/ppt/diagrams/drawing81.xml" ContentType="application/vnd.ms-office.drawingml.diagramDrawing+xml"/>
  <Override PartName="/ppt/diagrams/data82.xml" ContentType="application/vnd.openxmlformats-officedocument.drawingml.diagramData+xml"/>
  <Override PartName="/ppt/diagrams/layout82.xml" ContentType="application/vnd.openxmlformats-officedocument.drawingml.diagramLayout+xml"/>
  <Override PartName="/ppt/diagrams/quickStyle82.xml" ContentType="application/vnd.openxmlformats-officedocument.drawingml.diagramStyle+xml"/>
  <Override PartName="/ppt/diagrams/colors82.xml" ContentType="application/vnd.openxmlformats-officedocument.drawingml.diagramColors+xml"/>
  <Override PartName="/ppt/diagrams/drawing82.xml" ContentType="application/vnd.ms-office.drawingml.diagramDrawing+xml"/>
  <Override PartName="/ppt/diagrams/data83.xml" ContentType="application/vnd.openxmlformats-officedocument.drawingml.diagramData+xml"/>
  <Override PartName="/ppt/diagrams/layout83.xml" ContentType="application/vnd.openxmlformats-officedocument.drawingml.diagramLayout+xml"/>
  <Override PartName="/ppt/diagrams/quickStyle83.xml" ContentType="application/vnd.openxmlformats-officedocument.drawingml.diagramStyle+xml"/>
  <Override PartName="/ppt/diagrams/colors83.xml" ContentType="application/vnd.openxmlformats-officedocument.drawingml.diagramColors+xml"/>
  <Override PartName="/ppt/diagrams/drawing83.xml" ContentType="application/vnd.ms-office.drawingml.diagramDrawing+xml"/>
  <Override PartName="/ppt/diagrams/data84.xml" ContentType="application/vnd.openxmlformats-officedocument.drawingml.diagramData+xml"/>
  <Override PartName="/ppt/diagrams/layout84.xml" ContentType="application/vnd.openxmlformats-officedocument.drawingml.diagramLayout+xml"/>
  <Override PartName="/ppt/diagrams/quickStyle84.xml" ContentType="application/vnd.openxmlformats-officedocument.drawingml.diagramStyle+xml"/>
  <Override PartName="/ppt/diagrams/colors84.xml" ContentType="application/vnd.openxmlformats-officedocument.drawingml.diagramColors+xml"/>
  <Override PartName="/ppt/diagrams/drawing84.xml" ContentType="application/vnd.ms-office.drawingml.diagramDrawing+xml"/>
  <Override PartName="/ppt/notesSlides/notesSlide14.xml" ContentType="application/vnd.openxmlformats-officedocument.presentationml.notesSlide+xml"/>
  <Override PartName="/ppt/diagrams/data85.xml" ContentType="application/vnd.openxmlformats-officedocument.drawingml.diagramData+xml"/>
  <Override PartName="/ppt/diagrams/layout85.xml" ContentType="application/vnd.openxmlformats-officedocument.drawingml.diagramLayout+xml"/>
  <Override PartName="/ppt/diagrams/quickStyle85.xml" ContentType="application/vnd.openxmlformats-officedocument.drawingml.diagramStyle+xml"/>
  <Override PartName="/ppt/diagrams/colors85.xml" ContentType="application/vnd.openxmlformats-officedocument.drawingml.diagramColors+xml"/>
  <Override PartName="/ppt/diagrams/drawing85.xml" ContentType="application/vnd.ms-office.drawingml.diagramDrawing+xml"/>
  <Override PartName="/ppt/notesSlides/notesSlide15.xml" ContentType="application/vnd.openxmlformats-officedocument.presentationml.notesSlide+xml"/>
  <Override PartName="/ppt/diagrams/data86.xml" ContentType="application/vnd.openxmlformats-officedocument.drawingml.diagramData+xml"/>
  <Override PartName="/ppt/diagrams/layout86.xml" ContentType="application/vnd.openxmlformats-officedocument.drawingml.diagramLayout+xml"/>
  <Override PartName="/ppt/diagrams/quickStyle86.xml" ContentType="application/vnd.openxmlformats-officedocument.drawingml.diagramStyle+xml"/>
  <Override PartName="/ppt/diagrams/colors86.xml" ContentType="application/vnd.openxmlformats-officedocument.drawingml.diagramColors+xml"/>
  <Override PartName="/ppt/diagrams/drawing86.xml" ContentType="application/vnd.ms-office.drawingml.diagramDrawing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97"/>
  </p:notesMasterIdLst>
  <p:sldIdLst>
    <p:sldId id="256" r:id="rId7"/>
    <p:sldId id="272" r:id="rId8"/>
    <p:sldId id="314" r:id="rId9"/>
    <p:sldId id="1528" r:id="rId10"/>
    <p:sldId id="395" r:id="rId11"/>
    <p:sldId id="276" r:id="rId12"/>
    <p:sldId id="346" r:id="rId13"/>
    <p:sldId id="277" r:id="rId14"/>
    <p:sldId id="260" r:id="rId15"/>
    <p:sldId id="1526" r:id="rId16"/>
    <p:sldId id="278" r:id="rId17"/>
    <p:sldId id="451" r:id="rId18"/>
    <p:sldId id="1590" r:id="rId19"/>
    <p:sldId id="1525" r:id="rId20"/>
    <p:sldId id="1530" r:id="rId21"/>
    <p:sldId id="322" r:id="rId22"/>
    <p:sldId id="1493" r:id="rId23"/>
    <p:sldId id="1533" r:id="rId24"/>
    <p:sldId id="410" r:id="rId25"/>
    <p:sldId id="1531" r:id="rId26"/>
    <p:sldId id="411" r:id="rId27"/>
    <p:sldId id="1534" r:id="rId28"/>
    <p:sldId id="1588" r:id="rId29"/>
    <p:sldId id="1536" r:id="rId30"/>
    <p:sldId id="280" r:id="rId31"/>
    <p:sldId id="1543" r:id="rId32"/>
    <p:sldId id="281" r:id="rId33"/>
    <p:sldId id="312" r:id="rId34"/>
    <p:sldId id="293" r:id="rId35"/>
    <p:sldId id="1538" r:id="rId36"/>
    <p:sldId id="1591" r:id="rId37"/>
    <p:sldId id="290" r:id="rId38"/>
    <p:sldId id="291" r:id="rId39"/>
    <p:sldId id="1544" r:id="rId40"/>
    <p:sldId id="1545" r:id="rId41"/>
    <p:sldId id="294" r:id="rId42"/>
    <p:sldId id="287" r:id="rId43"/>
    <p:sldId id="1542" r:id="rId44"/>
    <p:sldId id="1589" r:id="rId45"/>
    <p:sldId id="372" r:id="rId46"/>
    <p:sldId id="1548" r:id="rId47"/>
    <p:sldId id="1551" r:id="rId48"/>
    <p:sldId id="1552" r:id="rId49"/>
    <p:sldId id="1592" r:id="rId50"/>
    <p:sldId id="1557" r:id="rId51"/>
    <p:sldId id="1559" r:id="rId52"/>
    <p:sldId id="1558" r:id="rId53"/>
    <p:sldId id="1560" r:id="rId54"/>
    <p:sldId id="420" r:id="rId55"/>
    <p:sldId id="421" r:id="rId56"/>
    <p:sldId id="1562" r:id="rId57"/>
    <p:sldId id="279" r:id="rId58"/>
    <p:sldId id="1567" r:id="rId59"/>
    <p:sldId id="1565" r:id="rId60"/>
    <p:sldId id="1563" r:id="rId61"/>
    <p:sldId id="1566" r:id="rId62"/>
    <p:sldId id="1568" r:id="rId63"/>
    <p:sldId id="1564" r:id="rId64"/>
    <p:sldId id="1569" r:id="rId65"/>
    <p:sldId id="1570" r:id="rId66"/>
    <p:sldId id="1571" r:id="rId67"/>
    <p:sldId id="1574" r:id="rId68"/>
    <p:sldId id="1593" r:id="rId69"/>
    <p:sldId id="1572" r:id="rId70"/>
    <p:sldId id="1575" r:id="rId71"/>
    <p:sldId id="1577" r:id="rId72"/>
    <p:sldId id="309" r:id="rId73"/>
    <p:sldId id="1573" r:id="rId74"/>
    <p:sldId id="373" r:id="rId75"/>
    <p:sldId id="1578" r:id="rId76"/>
    <p:sldId id="1522" r:id="rId77"/>
    <p:sldId id="1579" r:id="rId78"/>
    <p:sldId id="1518" r:id="rId79"/>
    <p:sldId id="1583" r:id="rId80"/>
    <p:sldId id="1594" r:id="rId81"/>
    <p:sldId id="1584" r:id="rId82"/>
    <p:sldId id="1520" r:id="rId83"/>
    <p:sldId id="1585" r:id="rId84"/>
    <p:sldId id="1521" r:id="rId85"/>
    <p:sldId id="335" r:id="rId86"/>
    <p:sldId id="310" r:id="rId87"/>
    <p:sldId id="261" r:id="rId88"/>
    <p:sldId id="1586" r:id="rId89"/>
    <p:sldId id="271" r:id="rId90"/>
    <p:sldId id="342" r:id="rId91"/>
    <p:sldId id="262" r:id="rId92"/>
    <p:sldId id="263" r:id="rId93"/>
    <p:sldId id="264" r:id="rId94"/>
    <p:sldId id="265" r:id="rId95"/>
    <p:sldId id="343" r:id="rId96"/>
  </p:sldIdLst>
  <p:sldSz cx="12192000" cy="6858000"/>
  <p:notesSz cx="7315200" cy="9601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98" autoAdjust="0"/>
    <p:restoredTop sz="94660"/>
  </p:normalViewPr>
  <p:slideViewPr>
    <p:cSldViewPr snapToGrid="0">
      <p:cViewPr>
        <p:scale>
          <a:sx n="50" d="100"/>
          <a:sy n="50" d="100"/>
        </p:scale>
        <p:origin x="1422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4.xml"/><Relationship Id="rId95" Type="http://schemas.openxmlformats.org/officeDocument/2006/relationships/slide" Target="slides/slide89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91" Type="http://schemas.openxmlformats.org/officeDocument/2006/relationships/slide" Target="slides/slide85.xml"/><Relationship Id="rId96" Type="http://schemas.openxmlformats.org/officeDocument/2006/relationships/slide" Target="slides/slide9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94" Type="http://schemas.openxmlformats.org/officeDocument/2006/relationships/slide" Target="slides/slide88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Relationship Id="rId100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93" Type="http://schemas.openxmlformats.org/officeDocument/2006/relationships/slide" Target="slides/slide87.xml"/><Relationship Id="rId98" Type="http://schemas.openxmlformats.org/officeDocument/2006/relationships/presProps" Target="presProps.xml"/><Relationship Id="rId3" Type="http://schemas.openxmlformats.org/officeDocument/2006/relationships/slideMaster" Target="slideMasters/slideMaster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1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1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2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2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2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2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2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2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2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2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2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3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3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3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3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3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3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3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3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3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3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4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4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4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4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4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4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4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4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4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5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5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5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5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5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5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5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5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5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6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6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6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6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6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6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6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6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6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ata7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7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7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7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7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7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7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7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7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8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8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8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8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8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8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16.xml"/><Relationship Id="rId7" Type="http://schemas.openxmlformats.org/officeDocument/2006/relationships/slide" Target="../slides/slide8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82.xml"/><Relationship Id="rId11" Type="http://schemas.openxmlformats.org/officeDocument/2006/relationships/slide" Target="../slides/slide61.xml"/><Relationship Id="rId5" Type="http://schemas.openxmlformats.org/officeDocument/2006/relationships/slide" Target="../slides/slide54.xml"/><Relationship Id="rId10" Type="http://schemas.openxmlformats.org/officeDocument/2006/relationships/slide" Target="../slides/slide71.xml"/><Relationship Id="rId4" Type="http://schemas.openxmlformats.org/officeDocument/2006/relationships/slide" Target="../slides/slide42.xml"/><Relationship Id="rId9" Type="http://schemas.openxmlformats.org/officeDocument/2006/relationships/slide" Target="../slides/slide23.xml"/></Relationships>
</file>

<file path=ppt/diagrams/_rels/data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Pourquoi ? Parce que…</a:t>
          </a:r>
        </a:p>
        <a:p>
          <a:pPr rtl="0"/>
          <a:r>
            <a:rPr lang="fr-FR" sz="1800" b="0" noProof="0" dirty="0"/>
            <a:t>- Faire de / jouer à + activité</a:t>
          </a:r>
        </a:p>
        <a:p>
          <a:pPr rtl="0"/>
          <a:r>
            <a:rPr lang="fr-FR" sz="1800" b="0" noProof="0" dirty="0"/>
            <a:t>- La négation</a:t>
          </a:r>
        </a:p>
        <a:p>
          <a:pPr rtl="0"/>
          <a:r>
            <a:rPr lang="fr-FR" sz="1800" b="0" noProof="0" dirty="0"/>
            <a:t>- Exprimer la fréquence</a:t>
          </a:r>
        </a:p>
        <a:p>
          <a:pPr rtl="0"/>
          <a:r>
            <a:rPr lang="fr-FR" sz="1800" b="0" noProof="0" dirty="0"/>
            <a:t>- Poser des questions</a:t>
          </a:r>
        </a:p>
        <a:p>
          <a:pPr rtl="0"/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sport, le loisir préféré des ados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sports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Pourquoi ? Parce que…</a:t>
          </a:r>
        </a:p>
        <a:p>
          <a:pPr rtl="0"/>
          <a:r>
            <a:rPr lang="fr-FR" sz="1800" b="0" noProof="0" dirty="0"/>
            <a:t>- Faire de / jouer à + activité</a:t>
          </a:r>
        </a:p>
        <a:p>
          <a:pPr rtl="0"/>
          <a:r>
            <a:rPr lang="fr-FR" sz="1800" b="0" noProof="0" dirty="0"/>
            <a:t>- La négation</a:t>
          </a:r>
        </a:p>
        <a:p>
          <a:pPr rtl="0"/>
          <a:r>
            <a:rPr lang="fr-FR" sz="1800" b="0" noProof="0" dirty="0"/>
            <a:t>- Exprimer la fréquence</a:t>
          </a:r>
        </a:p>
        <a:p>
          <a:pPr rtl="0"/>
          <a:r>
            <a:rPr lang="fr-FR" sz="1800" b="0" noProof="0" dirty="0"/>
            <a:t>- Poser des questions</a:t>
          </a:r>
        </a:p>
        <a:p>
          <a:pPr rtl="0"/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sport, le loisir préféré des ados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sports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/>
        <a:lstStyle/>
        <a:p>
          <a:pPr rtl="0"/>
          <a:endParaRPr lang="fr-FR" sz="2000" b="1" noProof="0" dirty="0">
            <a:solidFill>
              <a:schemeClr val="tx1"/>
            </a:solidFill>
          </a:endParaRPr>
        </a:p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1" custLinFactNeighborX="-923" custLinFactNeighborY="581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Pourquoi ? Parce que…</a:t>
          </a:r>
        </a:p>
        <a:p>
          <a:pPr rtl="0"/>
          <a:r>
            <a:rPr lang="fr-FR" sz="1800" b="0" strike="sngStrike" noProof="0" dirty="0"/>
            <a:t>- Faire de / jouer à + activité</a:t>
          </a:r>
        </a:p>
        <a:p>
          <a:pPr rtl="0"/>
          <a:r>
            <a:rPr lang="fr-FR" sz="1800" b="0" noProof="0" dirty="0"/>
            <a:t>- La négation</a:t>
          </a:r>
        </a:p>
        <a:p>
          <a:pPr rtl="0"/>
          <a:r>
            <a:rPr lang="fr-FR" sz="1800" b="0" noProof="0" dirty="0"/>
            <a:t>- Exprimer la fréquence</a:t>
          </a:r>
        </a:p>
        <a:p>
          <a:pPr rtl="0"/>
          <a:r>
            <a:rPr lang="fr-FR" sz="1800" b="0" noProof="0" dirty="0"/>
            <a:t>- Poser des questions</a:t>
          </a:r>
        </a:p>
        <a:p>
          <a:pPr rtl="0"/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sport, le loisir préféré des ados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sports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Pourquoi ? Parce que…</a:t>
          </a:r>
        </a:p>
        <a:p>
          <a:pPr rtl="0"/>
          <a:r>
            <a:rPr lang="fr-FR" sz="1800" b="0" noProof="0" dirty="0"/>
            <a:t>- Faire de / jouer à + activité</a:t>
          </a:r>
        </a:p>
        <a:p>
          <a:pPr rtl="0"/>
          <a:r>
            <a:rPr lang="fr-FR" sz="1800" b="0" noProof="0" dirty="0"/>
            <a:t>- La négation</a:t>
          </a:r>
        </a:p>
        <a:p>
          <a:pPr rtl="0"/>
          <a:r>
            <a:rPr lang="fr-FR" sz="1800" b="0" noProof="0" dirty="0"/>
            <a:t>- Exprimer la fréquence</a:t>
          </a:r>
        </a:p>
        <a:p>
          <a:pPr rtl="0"/>
          <a:r>
            <a:rPr lang="fr-FR" sz="1800" b="0" noProof="0" dirty="0"/>
            <a:t>- Poser des questions</a:t>
          </a:r>
        </a:p>
        <a:p>
          <a:pPr rtl="0"/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Le sport, le loisir préféré des ados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sports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Pourquoi ? Parce que…</a:t>
          </a:r>
        </a:p>
        <a:p>
          <a:pPr rtl="0"/>
          <a:r>
            <a:rPr lang="fr-FR" sz="1800" b="0" strike="sngStrike" noProof="0" dirty="0"/>
            <a:t>- Faire de / jouer à + activité</a:t>
          </a:r>
        </a:p>
        <a:p>
          <a:pPr rtl="0"/>
          <a:r>
            <a:rPr lang="fr-FR" sz="1800" b="0" noProof="0" dirty="0"/>
            <a:t>- La négation</a:t>
          </a:r>
        </a:p>
        <a:p>
          <a:pPr rtl="0"/>
          <a:r>
            <a:rPr lang="fr-FR" sz="1800" b="0" noProof="0" dirty="0"/>
            <a:t>- Exprimer la fréquence</a:t>
          </a:r>
        </a:p>
        <a:p>
          <a:pPr rtl="0"/>
          <a:r>
            <a:rPr lang="fr-FR" sz="1800" b="0" noProof="0" dirty="0"/>
            <a:t>- Poser des questions</a:t>
          </a:r>
        </a:p>
        <a:p>
          <a:pPr rtl="0"/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sport, le loisir préféré des ados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sports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Pourquoi ? Parce que…</a:t>
          </a:r>
        </a:p>
        <a:p>
          <a:pPr rtl="0"/>
          <a:r>
            <a:rPr lang="fr-FR" sz="1800" b="0" strike="sngStrike" noProof="0" dirty="0"/>
            <a:t>- Faire de / jouer à + activité</a:t>
          </a:r>
        </a:p>
        <a:p>
          <a:pPr rtl="0"/>
          <a:r>
            <a:rPr lang="fr-FR" sz="1800" b="0" strike="sngStrike" noProof="0" dirty="0"/>
            <a:t>- La négation</a:t>
          </a:r>
        </a:p>
        <a:p>
          <a:pPr rtl="0"/>
          <a:r>
            <a:rPr lang="fr-FR" sz="1800" b="0" noProof="0" dirty="0"/>
            <a:t>- Exprimer la fréquence</a:t>
          </a:r>
        </a:p>
        <a:p>
          <a:pPr rtl="0"/>
          <a:r>
            <a:rPr lang="fr-FR" sz="1800" b="0" noProof="0" dirty="0"/>
            <a:t>- Poser des questions</a:t>
          </a:r>
        </a:p>
        <a:p>
          <a:pPr rtl="0"/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sport, le loisir préféré des ados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sports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which</a:t>
          </a:r>
          <a:r>
            <a:rPr lang="fr-FR" dirty="0"/>
            <a:t> sport </a:t>
          </a:r>
          <a:r>
            <a:rPr lang="fr-FR" dirty="0" err="1"/>
            <a:t>they</a:t>
          </a:r>
          <a:r>
            <a:rPr lang="fr-FR" dirty="0"/>
            <a:t> </a:t>
          </a:r>
          <a:r>
            <a:rPr lang="fr-FR" dirty="0" err="1"/>
            <a:t>play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make</a:t>
          </a:r>
          <a:r>
            <a:rPr lang="fr-FR" dirty="0"/>
            <a:t> an interview.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where</a:t>
          </a:r>
          <a:r>
            <a:rPr lang="fr-FR" dirty="0"/>
            <a:t> </a:t>
          </a:r>
          <a:r>
            <a:rPr lang="fr-FR" dirty="0" err="1"/>
            <a:t>they</a:t>
          </a:r>
          <a:r>
            <a:rPr lang="fr-FR" dirty="0"/>
            <a:t> </a:t>
          </a:r>
          <a:r>
            <a:rPr lang="fr-FR" dirty="0" err="1"/>
            <a:t>play</a:t>
          </a:r>
          <a:r>
            <a:rPr lang="fr-FR" dirty="0"/>
            <a:t> sport and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school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Pourquoi ? Parce que…</a:t>
          </a:r>
        </a:p>
        <a:p>
          <a:pPr rtl="0"/>
          <a:r>
            <a:rPr lang="fr-FR" sz="1800" b="0" strike="sngStrike" noProof="0" dirty="0"/>
            <a:t>- Faire de / jouer à + activité</a:t>
          </a:r>
        </a:p>
        <a:p>
          <a:pPr rtl="0"/>
          <a:r>
            <a:rPr lang="fr-FR" sz="1800" b="0" strike="sngStrike" noProof="0" dirty="0"/>
            <a:t>- La négation</a:t>
          </a:r>
        </a:p>
        <a:p>
          <a:pPr rtl="0"/>
          <a:r>
            <a:rPr lang="fr-FR" sz="1800" b="0" strike="sngStrike" noProof="0" dirty="0"/>
            <a:t>- Exprimer la fréquence</a:t>
          </a:r>
        </a:p>
        <a:p>
          <a:pPr rtl="0"/>
          <a:r>
            <a:rPr lang="fr-FR" sz="1800" b="0" noProof="0" dirty="0"/>
            <a:t>- Poser des questions</a:t>
          </a:r>
        </a:p>
        <a:p>
          <a:pPr rtl="0"/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sport, le loisir préféré des ados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sports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8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8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8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8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Raison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Gr : Ne…pas de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X.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IV. Gr : Faire + sport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IX. Gr : Questions</a:t>
          </a:r>
          <a:endParaRPr lang="fr-FR" sz="1400" dirty="0"/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VIII. Gr : Fréquence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86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which</a:t>
          </a:r>
          <a:r>
            <a:rPr lang="fr-FR" dirty="0"/>
            <a:t> sport </a:t>
          </a:r>
          <a:r>
            <a:rPr lang="fr-FR" dirty="0" err="1"/>
            <a:t>they</a:t>
          </a:r>
          <a:r>
            <a:rPr lang="fr-FR" dirty="0"/>
            <a:t> </a:t>
          </a:r>
          <a:r>
            <a:rPr lang="fr-FR" dirty="0" err="1"/>
            <a:t>play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make</a:t>
          </a:r>
          <a:r>
            <a:rPr lang="fr-FR" dirty="0"/>
            <a:t> an interview.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where</a:t>
          </a:r>
          <a:r>
            <a:rPr lang="fr-FR" dirty="0"/>
            <a:t> </a:t>
          </a:r>
          <a:r>
            <a:rPr lang="fr-FR" dirty="0" err="1"/>
            <a:t>they</a:t>
          </a:r>
          <a:r>
            <a:rPr lang="fr-FR" dirty="0"/>
            <a:t> </a:t>
          </a:r>
          <a:r>
            <a:rPr lang="fr-FR" dirty="0" err="1"/>
            <a:t>play</a:t>
          </a:r>
          <a:r>
            <a:rPr lang="fr-FR" dirty="0"/>
            <a:t> sport and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school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</a:t>
          </a:r>
          <a:r>
            <a:rPr lang="fr-FR" sz="1600" noProof="0" dirty="0"/>
            <a:t>. </a:t>
          </a:r>
          <a:r>
            <a:rPr lang="fr-FR" sz="16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23A0DE4A-FE92-496E-B335-3433CEFB74E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 sport, loisir préféré des Français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E5E95E82-EF79-43CA-AA86-43B0E1CBCD3F}">
      <dgm:prSet phldrT="[Text]" custT="1"/>
      <dgm:spPr/>
      <dgm:t>
        <a:bodyPr rtlCol="0" anchor="t"/>
        <a:lstStyle/>
        <a:p>
          <a:pPr algn="l" rtl="0"/>
          <a:r>
            <a:rPr lang="fr-FR" sz="1600" b="1" noProof="0" dirty="0"/>
            <a:t>II. Compréhension de texte 1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775A1A75-C6CE-4C3D-A09A-9B9A71B9438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Les sports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3834B6F-A6BE-453B-970C-3773864D70F1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XI. Production</a:t>
          </a:r>
        </a:p>
      </dgm:t>
    </dgm:pt>
    <dgm:pt modelId="{D26AE52F-24DF-4B4E-A19B-91CDA636C345}" type="sib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5EEE660E-9757-4F43-9695-C35F0B8866E5}" type="par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C5D147B1-5F2A-4BDD-84CF-8F169F2F6B61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III. Vocabulaire</a:t>
          </a:r>
        </a:p>
      </dgm:t>
    </dgm:pt>
    <dgm:pt modelId="{16E3D668-43B8-4923-B0F3-EA3A72FC28ED}" type="par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384D112D-A591-430B-8B9D-0690F30F41A7}" type="sib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FEF306D8-E1BF-4EEE-8073-CD15745EE9E5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Réaliser une interview</a:t>
          </a:r>
        </a:p>
      </dgm:t>
    </dgm:pt>
    <dgm:pt modelId="{ABEF529A-7DCD-4DC1-BBB1-D42021F95C1B}" type="par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E728CC1D-97FF-40C5-9CDA-6C54CE81317A}" type="sib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75AC613C-B803-4E80-8026-A33ABCEE727A}">
      <dgm:prSet phldrT="[Text]" custT="1"/>
      <dgm:spPr/>
      <dgm:t>
        <a:bodyPr rtlCol="0" anchor="t"/>
        <a:lstStyle/>
        <a:p>
          <a:pPr algn="l" rtl="0"/>
          <a:r>
            <a:rPr lang="fr-FR" sz="1600" b="0" noProof="0" dirty="0"/>
            <a:t>Recherche des phrases clés</a:t>
          </a:r>
        </a:p>
      </dgm:t>
    </dgm:pt>
    <dgm:pt modelId="{31862106-2BAF-4037-A1F0-A54BE240DAB5}" type="parTrans" cxnId="{7D00F13F-C558-4B25-BF85-DC786A901656}">
      <dgm:prSet/>
      <dgm:spPr/>
      <dgm:t>
        <a:bodyPr/>
        <a:lstStyle/>
        <a:p>
          <a:endParaRPr lang="fr-FR"/>
        </a:p>
      </dgm:t>
    </dgm:pt>
    <dgm:pt modelId="{68B22457-7939-4FFB-9D72-B97BB75C7A19}" type="sibTrans" cxnId="{7D00F13F-C558-4B25-BF85-DC786A901656}">
      <dgm:prSet/>
      <dgm:spPr/>
      <dgm:t>
        <a:bodyPr/>
        <a:lstStyle/>
        <a:p>
          <a:endParaRPr lang="fr-FR"/>
        </a:p>
      </dgm:t>
    </dgm:pt>
    <dgm:pt modelId="{5AE5B198-A4E4-4590-9D2C-C359F1312E71}">
      <dgm:prSet phldrT="[Text]" custT="1"/>
      <dgm:spPr/>
      <dgm:t>
        <a:bodyPr rtlCol="0" anchor="t"/>
        <a:lstStyle/>
        <a:p>
          <a:pPr algn="l" rtl="0"/>
          <a:r>
            <a:rPr lang="fr-FR" sz="1600" noProof="0" dirty="0"/>
            <a:t>L’intonation</a:t>
          </a:r>
        </a:p>
      </dgm:t>
    </dgm:pt>
    <dgm:pt modelId="{1C9A8E19-7B31-4322-8152-D53CB2657472}" type="parTrans" cxnId="{5337320D-5D44-42DE-95E6-DD6719E6F2C8}">
      <dgm:prSet/>
      <dgm:spPr/>
      <dgm:t>
        <a:bodyPr/>
        <a:lstStyle/>
        <a:p>
          <a:endParaRPr lang="fr-FR"/>
        </a:p>
      </dgm:t>
    </dgm:pt>
    <dgm:pt modelId="{759BC3F3-0325-4DA0-AE66-88068E9DFF83}" type="sibTrans" cxnId="{5337320D-5D44-42DE-95E6-DD6719E6F2C8}">
      <dgm:prSet/>
      <dgm:spPr/>
      <dgm:t>
        <a:bodyPr/>
        <a:lstStyle/>
        <a:p>
          <a:endParaRPr lang="fr-FR"/>
        </a:p>
      </dgm:t>
    </dgm:pt>
    <dgm:pt modelId="{D9A51279-0F3D-4663-8B0A-D5BC77B84BB7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VI. Compréhension de texte 2</a:t>
          </a:r>
        </a:p>
      </dgm:t>
    </dgm:pt>
    <dgm:pt modelId="{720F629A-BD4A-4740-A10B-F2F42DD6EE7C}" type="parTrans" cxnId="{A252D214-713D-412A-A4B4-D2C01F999501}">
      <dgm:prSet/>
      <dgm:spPr/>
      <dgm:t>
        <a:bodyPr/>
        <a:lstStyle/>
        <a:p>
          <a:endParaRPr lang="fr-FR"/>
        </a:p>
      </dgm:t>
    </dgm:pt>
    <dgm:pt modelId="{B7285975-B9B4-4C64-802F-AF2DD8217B6A}" type="sibTrans" cxnId="{A252D214-713D-412A-A4B4-D2C01F999501}">
      <dgm:prSet/>
      <dgm:spPr/>
      <dgm:t>
        <a:bodyPr/>
        <a:lstStyle/>
        <a:p>
          <a:endParaRPr lang="fr-FR"/>
        </a:p>
      </dgm:t>
    </dgm:pt>
    <dgm:pt modelId="{73BBBA7B-F152-44F8-B4BC-2E00D32F67E8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Recherche des phrases clés</a:t>
          </a:r>
        </a:p>
      </dgm:t>
    </dgm:pt>
    <dgm:pt modelId="{E32A0C27-AB38-48F3-B60C-B6CAACD51320}" type="parTrans" cxnId="{3686A8F9-3041-430B-83A5-09478E02E92F}">
      <dgm:prSet/>
      <dgm:spPr/>
      <dgm:t>
        <a:bodyPr/>
        <a:lstStyle/>
        <a:p>
          <a:endParaRPr lang="fr-FR"/>
        </a:p>
      </dgm:t>
    </dgm:pt>
    <dgm:pt modelId="{C6C1B497-E978-4CDF-BEA3-63E48BB68BD1}" type="sibTrans" cxnId="{3686A8F9-3041-430B-83A5-09478E02E92F}">
      <dgm:prSet/>
      <dgm:spPr/>
      <dgm:t>
        <a:bodyPr/>
        <a:lstStyle/>
        <a:p>
          <a:endParaRPr lang="fr-FR"/>
        </a:p>
      </dgm:t>
    </dgm:pt>
    <dgm:pt modelId="{ED0258D7-4A20-4625-9C16-D7277AACA85B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VII. Grammaire</a:t>
          </a:r>
        </a:p>
      </dgm:t>
    </dgm:pt>
    <dgm:pt modelId="{01D39897-10C4-4D17-9398-3F9D7CC07AC1}" type="parTrans" cxnId="{990F03BE-0D71-43D7-9DAD-93C1B496F582}">
      <dgm:prSet/>
      <dgm:spPr/>
      <dgm:t>
        <a:bodyPr/>
        <a:lstStyle/>
        <a:p>
          <a:endParaRPr lang="fr-FR"/>
        </a:p>
      </dgm:t>
    </dgm:pt>
    <dgm:pt modelId="{E12106C4-2748-497B-B2B6-CFFAA99A5F77}" type="sibTrans" cxnId="{990F03BE-0D71-43D7-9DAD-93C1B496F582}">
      <dgm:prSet/>
      <dgm:spPr/>
      <dgm:t>
        <a:bodyPr/>
        <a:lstStyle/>
        <a:p>
          <a:endParaRPr lang="fr-FR"/>
        </a:p>
      </dgm:t>
    </dgm:pt>
    <dgm:pt modelId="{A8084758-F7E9-4A4D-92C3-81DEAB9F8CAE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IV. Grammaire </a:t>
          </a:r>
        </a:p>
      </dgm:t>
    </dgm:pt>
    <dgm:pt modelId="{287C551C-E23B-4195-9E89-C8DE8C8966A6}" type="parTrans" cxnId="{C8C1743B-B8CD-46DF-B0E1-1E0ABC8761D0}">
      <dgm:prSet/>
      <dgm:spPr/>
      <dgm:t>
        <a:bodyPr/>
        <a:lstStyle/>
        <a:p>
          <a:endParaRPr lang="fr-FR"/>
        </a:p>
      </dgm:t>
    </dgm:pt>
    <dgm:pt modelId="{22F276C5-A658-4EE9-8754-04C653A51766}" type="sibTrans" cxnId="{C8C1743B-B8CD-46DF-B0E1-1E0ABC8761D0}">
      <dgm:prSet/>
      <dgm:spPr/>
      <dgm:t>
        <a:bodyPr/>
        <a:lstStyle/>
        <a:p>
          <a:endParaRPr lang="fr-FR"/>
        </a:p>
      </dgm:t>
    </dgm:pt>
    <dgm:pt modelId="{341C0CA9-13AA-4D0E-A5E2-B79034FE31AE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Jouer/Faire + sport</a:t>
          </a:r>
        </a:p>
      </dgm:t>
    </dgm:pt>
    <dgm:pt modelId="{D33DEDF0-9F5F-4C6C-A27A-D9C5CBBDFDDF}" type="parTrans" cxnId="{D67B1739-3144-4453-8956-9438D117EA8E}">
      <dgm:prSet/>
      <dgm:spPr/>
      <dgm:t>
        <a:bodyPr/>
        <a:lstStyle/>
        <a:p>
          <a:endParaRPr lang="fr-FR"/>
        </a:p>
      </dgm:t>
    </dgm:pt>
    <dgm:pt modelId="{91C56C30-6912-41A9-BFFD-08D2E1EDB444}" type="sibTrans" cxnId="{D67B1739-3144-4453-8956-9438D117EA8E}">
      <dgm:prSet/>
      <dgm:spPr/>
      <dgm:t>
        <a:bodyPr/>
        <a:lstStyle/>
        <a:p>
          <a:endParaRPr lang="fr-FR"/>
        </a:p>
      </dgm:t>
    </dgm:pt>
    <dgm:pt modelId="{FEAEA849-3772-415C-AAE7-3452CCD87253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VIII. Grammaire </a:t>
          </a:r>
        </a:p>
      </dgm:t>
    </dgm:pt>
    <dgm:pt modelId="{4339BE6D-BED1-474D-B14E-846B86FA1018}" type="parTrans" cxnId="{34F662A9-026D-4A72-8706-B31CDF796125}">
      <dgm:prSet/>
      <dgm:spPr/>
      <dgm:t>
        <a:bodyPr/>
        <a:lstStyle/>
        <a:p>
          <a:endParaRPr lang="fr-FR"/>
        </a:p>
      </dgm:t>
    </dgm:pt>
    <dgm:pt modelId="{B86BC903-7256-467C-853D-E2FA474D3357}" type="sibTrans" cxnId="{34F662A9-026D-4A72-8706-B31CDF796125}">
      <dgm:prSet/>
      <dgm:spPr/>
      <dgm:t>
        <a:bodyPr/>
        <a:lstStyle/>
        <a:p>
          <a:endParaRPr lang="fr-FR"/>
        </a:p>
      </dgm:t>
    </dgm:pt>
    <dgm:pt modelId="{D8F1390A-DD68-4065-86F7-CFFA420E008B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Exprimer la fréquence</a:t>
          </a:r>
        </a:p>
      </dgm:t>
    </dgm:pt>
    <dgm:pt modelId="{67EA9475-E42F-4EC9-8234-46209FAD5382}" type="parTrans" cxnId="{87337D36-16AA-4BA0-A8C5-DF2151322A79}">
      <dgm:prSet/>
      <dgm:spPr/>
      <dgm:t>
        <a:bodyPr/>
        <a:lstStyle/>
        <a:p>
          <a:endParaRPr lang="fr-FR"/>
        </a:p>
      </dgm:t>
    </dgm:pt>
    <dgm:pt modelId="{6876B097-6118-497B-9A6B-805F0DE83873}" type="sibTrans" cxnId="{87337D36-16AA-4BA0-A8C5-DF2151322A79}">
      <dgm:prSet/>
      <dgm:spPr/>
      <dgm:t>
        <a:bodyPr/>
        <a:lstStyle/>
        <a:p>
          <a:endParaRPr lang="fr-FR"/>
        </a:p>
      </dgm:t>
    </dgm:pt>
    <dgm:pt modelId="{7354EC77-E3F1-40A6-ABBD-917397BBA86A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V. Grammaire</a:t>
          </a:r>
        </a:p>
      </dgm:t>
    </dgm:pt>
    <dgm:pt modelId="{E0C341D0-FE81-4FBE-AC76-6F1EE08ADFA6}" type="parTrans" cxnId="{E2F69107-E1C1-4AF7-A8A3-553E318F7B20}">
      <dgm:prSet/>
      <dgm:spPr/>
      <dgm:t>
        <a:bodyPr/>
        <a:lstStyle/>
        <a:p>
          <a:endParaRPr lang="fr-FR"/>
        </a:p>
      </dgm:t>
    </dgm:pt>
    <dgm:pt modelId="{C28D6CD9-48C5-4D99-8790-C93E2A803ED3}" type="sibTrans" cxnId="{E2F69107-E1C1-4AF7-A8A3-553E318F7B20}">
      <dgm:prSet/>
      <dgm:spPr/>
      <dgm:t>
        <a:bodyPr/>
        <a:lstStyle/>
        <a:p>
          <a:endParaRPr lang="fr-FR"/>
        </a:p>
      </dgm:t>
    </dgm:pt>
    <dgm:pt modelId="{F900BE13-DADA-4B37-AC00-FC4780D21931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Exprimer la raison : Pourquoi/ Parce que</a:t>
          </a:r>
        </a:p>
      </dgm:t>
    </dgm:pt>
    <dgm:pt modelId="{C2D2FF93-BD12-4E2A-8301-8A123453274E}" type="parTrans" cxnId="{15E8AB0D-453C-4B93-B774-DBBBE5ACA334}">
      <dgm:prSet/>
      <dgm:spPr/>
      <dgm:t>
        <a:bodyPr/>
        <a:lstStyle/>
        <a:p>
          <a:endParaRPr lang="fr-FR"/>
        </a:p>
      </dgm:t>
    </dgm:pt>
    <dgm:pt modelId="{FDCAC2B2-2D8F-47E8-8FEE-0C2D98AA1838}" type="sibTrans" cxnId="{15E8AB0D-453C-4B93-B774-DBBBE5ACA334}">
      <dgm:prSet/>
      <dgm:spPr/>
      <dgm:t>
        <a:bodyPr/>
        <a:lstStyle/>
        <a:p>
          <a:endParaRPr lang="fr-FR"/>
        </a:p>
      </dgm:t>
    </dgm:pt>
    <dgm:pt modelId="{2AC2792E-1313-46DC-888B-24D9B1DE1A98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La négation NE…PAS DE </a:t>
          </a:r>
        </a:p>
      </dgm:t>
    </dgm:pt>
    <dgm:pt modelId="{4ECE2695-1F61-4BAB-B0A5-F1BF6A46F832}" type="parTrans" cxnId="{7AD85199-B99C-4A2F-B1BF-B5A412DA505E}">
      <dgm:prSet/>
      <dgm:spPr/>
      <dgm:t>
        <a:bodyPr/>
        <a:lstStyle/>
        <a:p>
          <a:endParaRPr lang="fr-FR"/>
        </a:p>
      </dgm:t>
    </dgm:pt>
    <dgm:pt modelId="{BDE782B5-71FF-4B22-B5A8-6FE97931CFF6}" type="sibTrans" cxnId="{7AD85199-B99C-4A2F-B1BF-B5A412DA505E}">
      <dgm:prSet/>
      <dgm:spPr/>
      <dgm:t>
        <a:bodyPr/>
        <a:lstStyle/>
        <a:p>
          <a:endParaRPr lang="fr-FR"/>
        </a:p>
      </dgm:t>
    </dgm:pt>
    <dgm:pt modelId="{3F384722-4670-4AA3-B353-2F9BC1AA1F17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Poser des questions</a:t>
          </a:r>
        </a:p>
      </dgm:t>
    </dgm:pt>
    <dgm:pt modelId="{5B0BDC0F-CA3C-4F2C-923C-5DBEF3D6FEA7}" type="parTrans" cxnId="{1BF1C3CA-A8F9-471B-A6AB-DDFC0EF94C4C}">
      <dgm:prSet/>
      <dgm:spPr/>
      <dgm:t>
        <a:bodyPr/>
        <a:lstStyle/>
        <a:p>
          <a:endParaRPr lang="fr-FR"/>
        </a:p>
      </dgm:t>
    </dgm:pt>
    <dgm:pt modelId="{FAB8129E-4ACD-4611-8149-32C5EE2B5160}" type="sibTrans" cxnId="{1BF1C3CA-A8F9-471B-A6AB-DDFC0EF94C4C}">
      <dgm:prSet/>
      <dgm:spPr/>
      <dgm:t>
        <a:bodyPr/>
        <a:lstStyle/>
        <a:p>
          <a:endParaRPr lang="fr-FR"/>
        </a:p>
      </dgm:t>
    </dgm:pt>
    <dgm:pt modelId="{638FD9B4-09F7-48EA-A44F-85C92630A13A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IX. Grammaire</a:t>
          </a:r>
        </a:p>
      </dgm:t>
    </dgm:pt>
    <dgm:pt modelId="{FFBCDBDF-FA43-4D9B-AED1-3397E2C19268}" type="parTrans" cxnId="{BF3DAB33-06C1-4D65-AFA8-56451B081239}">
      <dgm:prSet/>
      <dgm:spPr/>
      <dgm:t>
        <a:bodyPr/>
        <a:lstStyle/>
        <a:p>
          <a:endParaRPr lang="fr-FR"/>
        </a:p>
      </dgm:t>
    </dgm:pt>
    <dgm:pt modelId="{16DDB494-5C65-41B3-80B1-E3A1F3B57C8C}" type="sibTrans" cxnId="{BF3DAB33-06C1-4D65-AFA8-56451B081239}">
      <dgm:prSet/>
      <dgm:spPr/>
      <dgm:t>
        <a:bodyPr/>
        <a:lstStyle/>
        <a:p>
          <a:endParaRPr lang="fr-FR"/>
        </a:p>
      </dgm:t>
    </dgm:pt>
    <dgm:pt modelId="{28277A45-55BB-4F24-8463-FE3818D05432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X. Phonétique</a:t>
          </a:r>
          <a:endParaRPr lang="fr-FR" sz="1600" noProof="0" dirty="0"/>
        </a:p>
      </dgm:t>
    </dgm:pt>
    <dgm:pt modelId="{72883D14-0DA2-437B-9038-2BE88DF33DAB}" type="parTrans" cxnId="{C74BDDED-83EE-43C0-A4C0-5396BC70EBB4}">
      <dgm:prSet/>
      <dgm:spPr/>
      <dgm:t>
        <a:bodyPr/>
        <a:lstStyle/>
        <a:p>
          <a:endParaRPr lang="fr-FR"/>
        </a:p>
      </dgm:t>
    </dgm:pt>
    <dgm:pt modelId="{FD6ECC1F-9965-4F22-8E3C-0C4FFA6263DE}" type="sibTrans" cxnId="{C74BDDED-83EE-43C0-A4C0-5396BC70EBB4}">
      <dgm:prSet/>
      <dgm:spPr/>
      <dgm:t>
        <a:bodyPr/>
        <a:lstStyle/>
        <a:p>
          <a:endParaRPr lang="fr-FR"/>
        </a:p>
      </dgm:t>
    </dgm:pt>
    <dgm:pt modelId="{5ACC8FAA-3A9A-41B0-9DDA-865905840129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6248CBAB-EA2B-45C3-ABD4-72D2987FE11B}" type="pres">
      <dgm:prSet presAssocID="{082E8A29-955A-4C7C-A174-3E9DCD4DC89B}" presName="linNode" presStyleCnt="0"/>
      <dgm:spPr/>
    </dgm:pt>
    <dgm:pt modelId="{2139DAE1-194F-4D50-9F03-BFE7EEE6D6C5}" type="pres">
      <dgm:prSet presAssocID="{082E8A29-955A-4C7C-A174-3E9DCD4DC89B}" presName="parentShp" presStyleLbl="node1" presStyleIdx="0" presStyleCnt="11">
        <dgm:presLayoutVars>
          <dgm:bulletEnabled val="1"/>
        </dgm:presLayoutVars>
      </dgm:prSet>
      <dgm:spPr/>
    </dgm:pt>
    <dgm:pt modelId="{5FCBD588-DD08-4357-AC31-522EE0824BA3}" type="pres">
      <dgm:prSet presAssocID="{082E8A29-955A-4C7C-A174-3E9DCD4DC89B}" presName="childShp" presStyleLbl="bgAccFollowNode1" presStyleIdx="0" presStyleCnt="11">
        <dgm:presLayoutVars>
          <dgm:bulletEnabled val="1"/>
        </dgm:presLayoutVars>
      </dgm:prSet>
      <dgm:spPr/>
    </dgm:pt>
    <dgm:pt modelId="{B491E481-2FEE-40CB-AA8E-F75C365335F6}" type="pres">
      <dgm:prSet presAssocID="{C2176686-D23E-48EB-9D1B-1A1B46236638}" presName="spacing" presStyleCnt="0"/>
      <dgm:spPr/>
    </dgm:pt>
    <dgm:pt modelId="{B048D8CC-9E86-4B32-A5A5-80D9EDD89F21}" type="pres">
      <dgm:prSet presAssocID="{E5E95E82-EF79-43CA-AA86-43B0E1CBCD3F}" presName="linNode" presStyleCnt="0"/>
      <dgm:spPr/>
    </dgm:pt>
    <dgm:pt modelId="{769FF7B9-526A-48E9-A158-552348347FA9}" type="pres">
      <dgm:prSet presAssocID="{E5E95E82-EF79-43CA-AA86-43B0E1CBCD3F}" presName="parentShp" presStyleLbl="node1" presStyleIdx="1" presStyleCnt="11">
        <dgm:presLayoutVars>
          <dgm:bulletEnabled val="1"/>
        </dgm:presLayoutVars>
      </dgm:prSet>
      <dgm:spPr/>
    </dgm:pt>
    <dgm:pt modelId="{FC232115-E94D-46B1-97D1-031007A68C7D}" type="pres">
      <dgm:prSet presAssocID="{E5E95E82-EF79-43CA-AA86-43B0E1CBCD3F}" presName="childShp" presStyleLbl="bgAccFollowNode1" presStyleIdx="1" presStyleCnt="11">
        <dgm:presLayoutVars>
          <dgm:bulletEnabled val="1"/>
        </dgm:presLayoutVars>
      </dgm:prSet>
      <dgm:spPr/>
    </dgm:pt>
    <dgm:pt modelId="{35BF14F1-284B-434C-AB3C-852F691993E4}" type="pres">
      <dgm:prSet presAssocID="{BF76010C-5523-4E13-B3E7-886DCE6AEBD4}" presName="spacing" presStyleCnt="0"/>
      <dgm:spPr/>
    </dgm:pt>
    <dgm:pt modelId="{DA606CCD-8D5D-4C04-BD6A-4415AADFA764}" type="pres">
      <dgm:prSet presAssocID="{C5D147B1-5F2A-4BDD-84CF-8F169F2F6B61}" presName="linNode" presStyleCnt="0"/>
      <dgm:spPr/>
    </dgm:pt>
    <dgm:pt modelId="{A48C84AE-E78F-4D72-992D-EC46DC5449EC}" type="pres">
      <dgm:prSet presAssocID="{C5D147B1-5F2A-4BDD-84CF-8F169F2F6B61}" presName="parentShp" presStyleLbl="node1" presStyleIdx="2" presStyleCnt="11">
        <dgm:presLayoutVars>
          <dgm:bulletEnabled val="1"/>
        </dgm:presLayoutVars>
      </dgm:prSet>
      <dgm:spPr/>
    </dgm:pt>
    <dgm:pt modelId="{504663BE-D4A1-41D5-AB00-9F9185954B99}" type="pres">
      <dgm:prSet presAssocID="{C5D147B1-5F2A-4BDD-84CF-8F169F2F6B61}" presName="childShp" presStyleLbl="bgAccFollowNode1" presStyleIdx="2" presStyleCnt="11">
        <dgm:presLayoutVars>
          <dgm:bulletEnabled val="1"/>
        </dgm:presLayoutVars>
      </dgm:prSet>
      <dgm:spPr/>
    </dgm:pt>
    <dgm:pt modelId="{B8F986ED-EC36-4B18-BBFB-26EC044F067D}" type="pres">
      <dgm:prSet presAssocID="{384D112D-A591-430B-8B9D-0690F30F41A7}" presName="spacing" presStyleCnt="0"/>
      <dgm:spPr/>
    </dgm:pt>
    <dgm:pt modelId="{A832133E-A33C-4F88-853D-20670400C82F}" type="pres">
      <dgm:prSet presAssocID="{A8084758-F7E9-4A4D-92C3-81DEAB9F8CAE}" presName="linNode" presStyleCnt="0"/>
      <dgm:spPr/>
    </dgm:pt>
    <dgm:pt modelId="{5270A24F-D9E5-4D72-AB80-C2724269F1C7}" type="pres">
      <dgm:prSet presAssocID="{A8084758-F7E9-4A4D-92C3-81DEAB9F8CAE}" presName="parentShp" presStyleLbl="node1" presStyleIdx="3" presStyleCnt="11">
        <dgm:presLayoutVars>
          <dgm:bulletEnabled val="1"/>
        </dgm:presLayoutVars>
      </dgm:prSet>
      <dgm:spPr/>
    </dgm:pt>
    <dgm:pt modelId="{850D5E25-18CF-4A0C-AAC0-652BF5CA1A14}" type="pres">
      <dgm:prSet presAssocID="{A8084758-F7E9-4A4D-92C3-81DEAB9F8CAE}" presName="childShp" presStyleLbl="bgAccFollowNode1" presStyleIdx="3" presStyleCnt="11">
        <dgm:presLayoutVars>
          <dgm:bulletEnabled val="1"/>
        </dgm:presLayoutVars>
      </dgm:prSet>
      <dgm:spPr/>
    </dgm:pt>
    <dgm:pt modelId="{B46DE01A-601C-427D-B617-22A33E113AB7}" type="pres">
      <dgm:prSet presAssocID="{22F276C5-A658-4EE9-8754-04C653A51766}" presName="spacing" presStyleCnt="0"/>
      <dgm:spPr/>
    </dgm:pt>
    <dgm:pt modelId="{CB193671-5E65-41E9-A6A0-FAF2589B139A}" type="pres">
      <dgm:prSet presAssocID="{7354EC77-E3F1-40A6-ABBD-917397BBA86A}" presName="linNode" presStyleCnt="0"/>
      <dgm:spPr/>
    </dgm:pt>
    <dgm:pt modelId="{F5ED7E08-3BE5-4A4F-9902-7513DC27853C}" type="pres">
      <dgm:prSet presAssocID="{7354EC77-E3F1-40A6-ABBD-917397BBA86A}" presName="parentShp" presStyleLbl="node1" presStyleIdx="4" presStyleCnt="11">
        <dgm:presLayoutVars>
          <dgm:bulletEnabled val="1"/>
        </dgm:presLayoutVars>
      </dgm:prSet>
      <dgm:spPr/>
    </dgm:pt>
    <dgm:pt modelId="{8E2D3FD3-0109-4EAD-BCA4-8C77C517883A}" type="pres">
      <dgm:prSet presAssocID="{7354EC77-E3F1-40A6-ABBD-917397BBA86A}" presName="childShp" presStyleLbl="bgAccFollowNode1" presStyleIdx="4" presStyleCnt="11">
        <dgm:presLayoutVars>
          <dgm:bulletEnabled val="1"/>
        </dgm:presLayoutVars>
      </dgm:prSet>
      <dgm:spPr/>
    </dgm:pt>
    <dgm:pt modelId="{1C103A13-1971-4970-AA57-0D0EA03B918F}" type="pres">
      <dgm:prSet presAssocID="{C28D6CD9-48C5-4D99-8790-C93E2A803ED3}" presName="spacing" presStyleCnt="0"/>
      <dgm:spPr/>
    </dgm:pt>
    <dgm:pt modelId="{2552BE57-DEF9-4084-9338-90D0377522D3}" type="pres">
      <dgm:prSet presAssocID="{D9A51279-0F3D-4663-8B0A-D5BC77B84BB7}" presName="linNode" presStyleCnt="0"/>
      <dgm:spPr/>
    </dgm:pt>
    <dgm:pt modelId="{A5F69CFA-F8D5-4CEE-8AC7-94C4EEDE8D9F}" type="pres">
      <dgm:prSet presAssocID="{D9A51279-0F3D-4663-8B0A-D5BC77B84BB7}" presName="parentShp" presStyleLbl="node1" presStyleIdx="5" presStyleCnt="11">
        <dgm:presLayoutVars>
          <dgm:bulletEnabled val="1"/>
        </dgm:presLayoutVars>
      </dgm:prSet>
      <dgm:spPr/>
    </dgm:pt>
    <dgm:pt modelId="{C6291843-C46A-4280-9111-FA5AC9ADD2FE}" type="pres">
      <dgm:prSet presAssocID="{D9A51279-0F3D-4663-8B0A-D5BC77B84BB7}" presName="childShp" presStyleLbl="bgAccFollowNode1" presStyleIdx="5" presStyleCnt="11">
        <dgm:presLayoutVars>
          <dgm:bulletEnabled val="1"/>
        </dgm:presLayoutVars>
      </dgm:prSet>
      <dgm:spPr/>
    </dgm:pt>
    <dgm:pt modelId="{D9022806-76AD-44EC-B74C-8C83FA90E627}" type="pres">
      <dgm:prSet presAssocID="{B7285975-B9B4-4C64-802F-AF2DD8217B6A}" presName="spacing" presStyleCnt="0"/>
      <dgm:spPr/>
    </dgm:pt>
    <dgm:pt modelId="{6BE7CA45-C8E0-4F8B-85EE-A89EEE0081D4}" type="pres">
      <dgm:prSet presAssocID="{ED0258D7-4A20-4625-9C16-D7277AACA85B}" presName="linNode" presStyleCnt="0"/>
      <dgm:spPr/>
    </dgm:pt>
    <dgm:pt modelId="{6F7A0067-8171-4DDC-92E7-4B9A16313AC6}" type="pres">
      <dgm:prSet presAssocID="{ED0258D7-4A20-4625-9C16-D7277AACA85B}" presName="parentShp" presStyleLbl="node1" presStyleIdx="6" presStyleCnt="11">
        <dgm:presLayoutVars>
          <dgm:bulletEnabled val="1"/>
        </dgm:presLayoutVars>
      </dgm:prSet>
      <dgm:spPr/>
    </dgm:pt>
    <dgm:pt modelId="{FED72C93-5205-4170-8F17-2809BE3A4FCC}" type="pres">
      <dgm:prSet presAssocID="{ED0258D7-4A20-4625-9C16-D7277AACA85B}" presName="childShp" presStyleLbl="bgAccFollowNode1" presStyleIdx="6" presStyleCnt="11">
        <dgm:presLayoutVars>
          <dgm:bulletEnabled val="1"/>
        </dgm:presLayoutVars>
      </dgm:prSet>
      <dgm:spPr/>
    </dgm:pt>
    <dgm:pt modelId="{C916661E-190F-4A23-8C16-1F5AD0B91E4B}" type="pres">
      <dgm:prSet presAssocID="{E12106C4-2748-497B-B2B6-CFFAA99A5F77}" presName="spacing" presStyleCnt="0"/>
      <dgm:spPr/>
    </dgm:pt>
    <dgm:pt modelId="{323884AA-7BB6-4C23-B682-97E3FBD68C1B}" type="pres">
      <dgm:prSet presAssocID="{FEAEA849-3772-415C-AAE7-3452CCD87253}" presName="linNode" presStyleCnt="0"/>
      <dgm:spPr/>
    </dgm:pt>
    <dgm:pt modelId="{E5078EBD-CCF1-4A84-9F40-1D13B4880633}" type="pres">
      <dgm:prSet presAssocID="{FEAEA849-3772-415C-AAE7-3452CCD87253}" presName="parentShp" presStyleLbl="node1" presStyleIdx="7" presStyleCnt="11">
        <dgm:presLayoutVars>
          <dgm:bulletEnabled val="1"/>
        </dgm:presLayoutVars>
      </dgm:prSet>
      <dgm:spPr/>
    </dgm:pt>
    <dgm:pt modelId="{1D6A6107-DC69-411D-9BAF-A5F5CBE3C448}" type="pres">
      <dgm:prSet presAssocID="{FEAEA849-3772-415C-AAE7-3452CCD87253}" presName="childShp" presStyleLbl="bgAccFollowNode1" presStyleIdx="7" presStyleCnt="11">
        <dgm:presLayoutVars>
          <dgm:bulletEnabled val="1"/>
        </dgm:presLayoutVars>
      </dgm:prSet>
      <dgm:spPr/>
    </dgm:pt>
    <dgm:pt modelId="{6F6A2120-1884-4386-B4A8-EF253C77B9F3}" type="pres">
      <dgm:prSet presAssocID="{B86BC903-7256-467C-853D-E2FA474D3357}" presName="spacing" presStyleCnt="0"/>
      <dgm:spPr/>
    </dgm:pt>
    <dgm:pt modelId="{271A1ED4-890A-4750-B62E-3C3C0E8C53EF}" type="pres">
      <dgm:prSet presAssocID="{638FD9B4-09F7-48EA-A44F-85C92630A13A}" presName="linNode" presStyleCnt="0"/>
      <dgm:spPr/>
    </dgm:pt>
    <dgm:pt modelId="{120A899D-A80B-4121-85B6-7DE1B80405CE}" type="pres">
      <dgm:prSet presAssocID="{638FD9B4-09F7-48EA-A44F-85C92630A13A}" presName="parentShp" presStyleLbl="node1" presStyleIdx="8" presStyleCnt="11">
        <dgm:presLayoutVars>
          <dgm:bulletEnabled val="1"/>
        </dgm:presLayoutVars>
      </dgm:prSet>
      <dgm:spPr/>
    </dgm:pt>
    <dgm:pt modelId="{0B198A26-6EDD-469A-8FA5-043CDB2A5A4A}" type="pres">
      <dgm:prSet presAssocID="{638FD9B4-09F7-48EA-A44F-85C92630A13A}" presName="childShp" presStyleLbl="bgAccFollowNode1" presStyleIdx="8" presStyleCnt="11">
        <dgm:presLayoutVars>
          <dgm:bulletEnabled val="1"/>
        </dgm:presLayoutVars>
      </dgm:prSet>
      <dgm:spPr/>
    </dgm:pt>
    <dgm:pt modelId="{5C58BDBF-1183-4487-8AE8-AAF5067FAEBF}" type="pres">
      <dgm:prSet presAssocID="{16DDB494-5C65-41B3-80B1-E3A1F3B57C8C}" presName="spacing" presStyleCnt="0"/>
      <dgm:spPr/>
    </dgm:pt>
    <dgm:pt modelId="{117824B7-70B9-4C8F-9BF1-E992D3C1B1F6}" type="pres">
      <dgm:prSet presAssocID="{28277A45-55BB-4F24-8463-FE3818D05432}" presName="linNode" presStyleCnt="0"/>
      <dgm:spPr/>
    </dgm:pt>
    <dgm:pt modelId="{16F7AD9C-753D-4EEA-87C2-3129C19BF60A}" type="pres">
      <dgm:prSet presAssocID="{28277A45-55BB-4F24-8463-FE3818D05432}" presName="parentShp" presStyleLbl="node1" presStyleIdx="9" presStyleCnt="11">
        <dgm:presLayoutVars>
          <dgm:bulletEnabled val="1"/>
        </dgm:presLayoutVars>
      </dgm:prSet>
      <dgm:spPr/>
    </dgm:pt>
    <dgm:pt modelId="{4533DFEA-32A9-445D-92F6-0FCC6E437E43}" type="pres">
      <dgm:prSet presAssocID="{28277A45-55BB-4F24-8463-FE3818D05432}" presName="childShp" presStyleLbl="bgAccFollowNode1" presStyleIdx="9" presStyleCnt="11">
        <dgm:presLayoutVars>
          <dgm:bulletEnabled val="1"/>
        </dgm:presLayoutVars>
      </dgm:prSet>
      <dgm:spPr/>
    </dgm:pt>
    <dgm:pt modelId="{BD04ABF9-EEA6-427A-9623-9C3DB0215A0B}" type="pres">
      <dgm:prSet presAssocID="{FD6ECC1F-9965-4F22-8E3C-0C4FFA6263DE}" presName="spacing" presStyleCnt="0"/>
      <dgm:spPr/>
    </dgm:pt>
    <dgm:pt modelId="{B5D8C780-2588-464C-9E0F-096DCDC48D42}" type="pres">
      <dgm:prSet presAssocID="{03834B6F-A6BE-453B-970C-3773864D70F1}" presName="linNode" presStyleCnt="0"/>
      <dgm:spPr/>
    </dgm:pt>
    <dgm:pt modelId="{DAED7678-2CFC-423C-BA3A-CF91C0162302}" type="pres">
      <dgm:prSet presAssocID="{03834B6F-A6BE-453B-970C-3773864D70F1}" presName="parentShp" presStyleLbl="node1" presStyleIdx="10" presStyleCnt="11">
        <dgm:presLayoutVars>
          <dgm:bulletEnabled val="1"/>
        </dgm:presLayoutVars>
      </dgm:prSet>
      <dgm:spPr/>
    </dgm:pt>
    <dgm:pt modelId="{DA3F2CB2-660E-4134-BEBD-04D86016252A}" type="pres">
      <dgm:prSet presAssocID="{03834B6F-A6BE-453B-970C-3773864D70F1}" presName="childShp" presStyleLbl="bgAccFollowNode1" presStyleIdx="10" presStyleCnt="11">
        <dgm:presLayoutVars>
          <dgm:bulletEnabled val="1"/>
        </dgm:presLayoutVars>
      </dgm:prSet>
      <dgm:spPr/>
    </dgm:pt>
  </dgm:ptLst>
  <dgm:cxnLst>
    <dgm:cxn modelId="{69575904-21BC-4715-8317-E4CDABF708CF}" type="presOf" srcId="{FEAEA849-3772-415C-AAE7-3452CCD87253}" destId="{E5078EBD-CCF1-4A84-9F40-1D13B4880633}" srcOrd="0" destOrd="0" presId="urn:microsoft.com/office/officeart/2005/8/layout/vList6"/>
    <dgm:cxn modelId="{62589B04-3898-4B22-A51D-EDE6B5EE93CA}" type="presOf" srcId="{28277A45-55BB-4F24-8463-FE3818D05432}" destId="{16F7AD9C-753D-4EEA-87C2-3129C19BF60A}" srcOrd="0" destOrd="0" presId="urn:microsoft.com/office/officeart/2005/8/layout/vList6"/>
    <dgm:cxn modelId="{D930D004-84BE-440D-A05D-4F55FE007806}" type="presOf" srcId="{3F384722-4670-4AA3-B353-2F9BC1AA1F17}" destId="{0B198A26-6EDD-469A-8FA5-043CDB2A5A4A}" srcOrd="0" destOrd="0" presId="urn:microsoft.com/office/officeart/2005/8/layout/vList6"/>
    <dgm:cxn modelId="{E2F69107-E1C1-4AF7-A8A3-553E318F7B20}" srcId="{CF9055CF-8DEB-4A02-949A-DE72B6AC5D37}" destId="{7354EC77-E3F1-40A6-ABBD-917397BBA86A}" srcOrd="4" destOrd="0" parTransId="{E0C341D0-FE81-4FBE-AC76-6F1EE08ADFA6}" sibTransId="{C28D6CD9-48C5-4D99-8790-C93E2A803ED3}"/>
    <dgm:cxn modelId="{4013F608-DD28-419C-B636-F19B58B4D098}" type="presOf" srcId="{7354EC77-E3F1-40A6-ABBD-917397BBA86A}" destId="{F5ED7E08-3BE5-4A4F-9902-7513DC27853C}" srcOrd="0" destOrd="0" presId="urn:microsoft.com/office/officeart/2005/8/layout/vList6"/>
    <dgm:cxn modelId="{46A6420B-B435-40E9-B2A3-D9ABE6EA9124}" type="presOf" srcId="{638FD9B4-09F7-48EA-A44F-85C92630A13A}" destId="{120A899D-A80B-4121-85B6-7DE1B80405CE}" srcOrd="0" destOrd="0" presId="urn:microsoft.com/office/officeart/2005/8/layout/vList6"/>
    <dgm:cxn modelId="{5337320D-5D44-42DE-95E6-DD6719E6F2C8}" srcId="{28277A45-55BB-4F24-8463-FE3818D05432}" destId="{5AE5B198-A4E4-4590-9D2C-C359F1312E71}" srcOrd="0" destOrd="0" parTransId="{1C9A8E19-7B31-4322-8152-D53CB2657472}" sibTransId="{759BC3F3-0325-4DA0-AE66-88068E9DFF83}"/>
    <dgm:cxn modelId="{15E8AB0D-453C-4B93-B774-DBBBE5ACA334}" srcId="{7354EC77-E3F1-40A6-ABBD-917397BBA86A}" destId="{F900BE13-DADA-4B37-AC00-FC4780D21931}" srcOrd="0" destOrd="0" parTransId="{C2D2FF93-BD12-4E2A-8301-8A123453274E}" sibTransId="{FDCAC2B2-2D8F-47E8-8FEE-0C2D98AA1838}"/>
    <dgm:cxn modelId="{7580AF0E-71D7-4ECA-8361-B4D29D3AF167}" type="presOf" srcId="{73BBBA7B-F152-44F8-B4BC-2E00D32F67E8}" destId="{C6291843-C46A-4280-9111-FA5AC9ADD2FE}" srcOrd="0" destOrd="0" presId="urn:microsoft.com/office/officeart/2005/8/layout/vList6"/>
    <dgm:cxn modelId="{A252D214-713D-412A-A4B4-D2C01F999501}" srcId="{CF9055CF-8DEB-4A02-949A-DE72B6AC5D37}" destId="{D9A51279-0F3D-4663-8B0A-D5BC77B84BB7}" srcOrd="5" destOrd="0" parTransId="{720F629A-BD4A-4740-A10B-F2F42DD6EE7C}" sibTransId="{B7285975-B9B4-4C64-802F-AF2DD8217B6A}"/>
    <dgm:cxn modelId="{FB5CF724-7B8B-4B37-A1E6-12AF4A4540ED}" type="presOf" srcId="{ED0258D7-4A20-4625-9C16-D7277AACA85B}" destId="{6F7A0067-8171-4DDC-92E7-4B9A16313AC6}" srcOrd="0" destOrd="0" presId="urn:microsoft.com/office/officeart/2005/8/layout/vList6"/>
    <dgm:cxn modelId="{B7786D28-777F-41FF-880D-F34F409E8161}" type="presOf" srcId="{C5D147B1-5F2A-4BDD-84CF-8F169F2F6B61}" destId="{A48C84AE-E78F-4D72-992D-EC46DC5449EC}" srcOrd="0" destOrd="0" presId="urn:microsoft.com/office/officeart/2005/8/layout/vList6"/>
    <dgm:cxn modelId="{BF3DAB33-06C1-4D65-AFA8-56451B081239}" srcId="{CF9055CF-8DEB-4A02-949A-DE72B6AC5D37}" destId="{638FD9B4-09F7-48EA-A44F-85C92630A13A}" srcOrd="8" destOrd="0" parTransId="{FFBCDBDF-FA43-4D9B-AED1-3397E2C19268}" sibTransId="{16DDB494-5C65-41B3-80B1-E3A1F3B57C8C}"/>
    <dgm:cxn modelId="{87337D36-16AA-4BA0-A8C5-DF2151322A79}" srcId="{FEAEA849-3772-415C-AAE7-3452CCD87253}" destId="{D8F1390A-DD68-4065-86F7-CFFA420E008B}" srcOrd="0" destOrd="0" parTransId="{67EA9475-E42F-4EC9-8234-46209FAD5382}" sibTransId="{6876B097-6118-497B-9A6B-805F0DE83873}"/>
    <dgm:cxn modelId="{23DA9038-9997-4DA5-83A1-D54F7E9889EC}" type="presOf" srcId="{F900BE13-DADA-4B37-AC00-FC4780D21931}" destId="{8E2D3FD3-0109-4EAD-BCA4-8C77C517883A}" srcOrd="0" destOrd="0" presId="urn:microsoft.com/office/officeart/2005/8/layout/vList6"/>
    <dgm:cxn modelId="{D67B1739-3144-4453-8956-9438D117EA8E}" srcId="{A8084758-F7E9-4A4D-92C3-81DEAB9F8CAE}" destId="{341C0CA9-13AA-4D0E-A5E2-B79034FE31AE}" srcOrd="0" destOrd="0" parTransId="{D33DEDF0-9F5F-4C6C-A27A-D9C5CBBDFDDF}" sibTransId="{91C56C30-6912-41A9-BFFD-08D2E1EDB444}"/>
    <dgm:cxn modelId="{C8C1743B-B8CD-46DF-B0E1-1E0ABC8761D0}" srcId="{CF9055CF-8DEB-4A02-949A-DE72B6AC5D37}" destId="{A8084758-F7E9-4A4D-92C3-81DEAB9F8CAE}" srcOrd="3" destOrd="0" parTransId="{287C551C-E23B-4195-9E89-C8DE8C8966A6}" sibTransId="{22F276C5-A658-4EE9-8754-04C653A51766}"/>
    <dgm:cxn modelId="{96CBB03D-6BF8-4CCE-B648-165DE6B41FE8}" srcId="{03834B6F-A6BE-453B-970C-3773864D70F1}" destId="{FEF306D8-E1BF-4EEE-8073-CD15745EE9E5}" srcOrd="0" destOrd="0" parTransId="{ABEF529A-7DCD-4DC1-BBB1-D42021F95C1B}" sibTransId="{E728CC1D-97FF-40C5-9CDA-6C54CE81317A}"/>
    <dgm:cxn modelId="{7D00F13F-C558-4B25-BF85-DC786A901656}" srcId="{E5E95E82-EF79-43CA-AA86-43B0E1CBCD3F}" destId="{75AC613C-B803-4E80-8026-A33ABCEE727A}" srcOrd="0" destOrd="0" parTransId="{31862106-2BAF-4037-A1F0-A54BE240DAB5}" sibTransId="{68B22457-7939-4FFB-9D72-B97BB75C7A19}"/>
    <dgm:cxn modelId="{0DBC2E61-D156-4B9C-923E-506F8F31DC94}" type="presOf" srcId="{082E8A29-955A-4C7C-A174-3E9DCD4DC89B}" destId="{2139DAE1-194F-4D50-9F03-BFE7EEE6D6C5}" srcOrd="0" destOrd="0" presId="urn:microsoft.com/office/officeart/2005/8/layout/vList6"/>
    <dgm:cxn modelId="{6723B361-6EF9-42BC-98BA-687FF3C916C5}" type="presOf" srcId="{E5E95E82-EF79-43CA-AA86-43B0E1CBCD3F}" destId="{769FF7B9-526A-48E9-A158-552348347FA9}" srcOrd="0" destOrd="0" presId="urn:microsoft.com/office/officeart/2005/8/layout/vList6"/>
    <dgm:cxn modelId="{47077046-1633-45E0-939F-96FCE5D7AC3F}" type="presOf" srcId="{23A0DE4A-FE92-496E-B335-3433CEFB74E9}" destId="{5FCBD588-DD08-4357-AC31-522EE0824BA3}" srcOrd="0" destOrd="0" presId="urn:microsoft.com/office/officeart/2005/8/layout/vList6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EE8D2E7C-FE94-44C4-8C35-07A701120589}" type="presOf" srcId="{2AC2792E-1313-46DC-888B-24D9B1DE1A98}" destId="{FED72C93-5205-4170-8F17-2809BE3A4FCC}" srcOrd="0" destOrd="0" presId="urn:microsoft.com/office/officeart/2005/8/layout/vList6"/>
    <dgm:cxn modelId="{0C778483-3C1F-4281-9DEB-343E58C8E2A2}" type="presOf" srcId="{D9A51279-0F3D-4663-8B0A-D5BC77B84BB7}" destId="{A5F69CFA-F8D5-4CEE-8AC7-94C4EEDE8D9F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9CF6F096-1AAA-463C-A652-4C38A98AF8FA}" type="presOf" srcId="{03834B6F-A6BE-453B-970C-3773864D70F1}" destId="{DAED7678-2CFC-423C-BA3A-CF91C0162302}" srcOrd="0" destOrd="0" presId="urn:microsoft.com/office/officeart/2005/8/layout/vList6"/>
    <dgm:cxn modelId="{7AD85199-B99C-4A2F-B1BF-B5A412DA505E}" srcId="{ED0258D7-4A20-4625-9C16-D7277AACA85B}" destId="{2AC2792E-1313-46DC-888B-24D9B1DE1A98}" srcOrd="0" destOrd="0" parTransId="{4ECE2695-1F61-4BAB-B0A5-F1BF6A46F832}" sibTransId="{BDE782B5-71FF-4B22-B5A8-6FE97931CFF6}"/>
    <dgm:cxn modelId="{B4E0959F-8915-44B0-A85E-D4E0DE1E6E23}" type="presOf" srcId="{CF9055CF-8DEB-4A02-949A-DE72B6AC5D37}" destId="{5ACC8FAA-3A9A-41B0-9DDA-865905840129}" srcOrd="0" destOrd="0" presId="urn:microsoft.com/office/officeart/2005/8/layout/vList6"/>
    <dgm:cxn modelId="{DF6F92A3-03B7-4964-9E27-FF36BEA9791E}" srcId="{CF9055CF-8DEB-4A02-949A-DE72B6AC5D37}" destId="{03834B6F-A6BE-453B-970C-3773864D70F1}" srcOrd="10" destOrd="0" parTransId="{5EEE660E-9757-4F43-9695-C35F0B8866E5}" sibTransId="{D26AE52F-24DF-4B4E-A19B-91CDA636C345}"/>
    <dgm:cxn modelId="{026A70A7-B117-4CA3-91EB-F599BAC3C2F2}" type="presOf" srcId="{D8F1390A-DD68-4065-86F7-CFFA420E008B}" destId="{1D6A6107-DC69-411D-9BAF-A5F5CBE3C448}" srcOrd="0" destOrd="0" presId="urn:microsoft.com/office/officeart/2005/8/layout/vList6"/>
    <dgm:cxn modelId="{34F662A9-026D-4A72-8706-B31CDF796125}" srcId="{CF9055CF-8DEB-4A02-949A-DE72B6AC5D37}" destId="{FEAEA849-3772-415C-AAE7-3452CCD87253}" srcOrd="7" destOrd="0" parTransId="{4339BE6D-BED1-474D-B14E-846B86FA1018}" sibTransId="{B86BC903-7256-467C-853D-E2FA474D3357}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990F03BE-0D71-43D7-9DAD-93C1B496F582}" srcId="{CF9055CF-8DEB-4A02-949A-DE72B6AC5D37}" destId="{ED0258D7-4A20-4625-9C16-D7277AACA85B}" srcOrd="6" destOrd="0" parTransId="{01D39897-10C4-4D17-9398-3F9D7CC07AC1}" sibTransId="{E12106C4-2748-497B-B2B6-CFFAA99A5F77}"/>
    <dgm:cxn modelId="{F9E512BF-1D4D-43E8-A4B8-593F657AE70C}" srcId="{C5D147B1-5F2A-4BDD-84CF-8F169F2F6B61}" destId="{775A1A75-C6CE-4C3D-A09A-9B9A71B94389}" srcOrd="0" destOrd="0" parTransId="{D4C4551D-5E2A-434E-BB45-FC2AB13C3AC9}" sibTransId="{0B8A0F3F-0529-4755-9646-AA52B5EABC67}"/>
    <dgm:cxn modelId="{2656B4C6-BDB2-4061-9C53-1B305BD9BA7F}" type="presOf" srcId="{FEF306D8-E1BF-4EEE-8073-CD15745EE9E5}" destId="{DA3F2CB2-660E-4134-BEBD-04D86016252A}" srcOrd="0" destOrd="0" presId="urn:microsoft.com/office/officeart/2005/8/layout/vList6"/>
    <dgm:cxn modelId="{FD229AC8-B753-4C93-AF4B-F5930A406AEE}" type="presOf" srcId="{5AE5B198-A4E4-4590-9D2C-C359F1312E71}" destId="{4533DFEA-32A9-445D-92F6-0FCC6E437E43}" srcOrd="0" destOrd="0" presId="urn:microsoft.com/office/officeart/2005/8/layout/vList6"/>
    <dgm:cxn modelId="{1BF1C3CA-A8F9-471B-A6AB-DDFC0EF94C4C}" srcId="{638FD9B4-09F7-48EA-A44F-85C92630A13A}" destId="{3F384722-4670-4AA3-B353-2F9BC1AA1F17}" srcOrd="0" destOrd="0" parTransId="{5B0BDC0F-CA3C-4F2C-923C-5DBEF3D6FEA7}" sibTransId="{FAB8129E-4ACD-4611-8149-32C5EE2B5160}"/>
    <dgm:cxn modelId="{E43FDED4-DC66-4506-A359-7EB394A8BB2E}" srcId="{CF9055CF-8DEB-4A02-949A-DE72B6AC5D37}" destId="{C5D147B1-5F2A-4BDD-84CF-8F169F2F6B61}" srcOrd="2" destOrd="0" parTransId="{16E3D668-43B8-4923-B0F3-EA3A72FC28ED}" sibTransId="{384D112D-A591-430B-8B9D-0690F30F41A7}"/>
    <dgm:cxn modelId="{DDD502E3-B0AB-42AB-A6B3-675370E57DD7}" type="presOf" srcId="{75AC613C-B803-4E80-8026-A33ABCEE727A}" destId="{FC232115-E94D-46B1-97D1-031007A68C7D}" srcOrd="0" destOrd="0" presId="urn:microsoft.com/office/officeart/2005/8/layout/vList6"/>
    <dgm:cxn modelId="{C74BDDED-83EE-43C0-A4C0-5396BC70EBB4}" srcId="{CF9055CF-8DEB-4A02-949A-DE72B6AC5D37}" destId="{28277A45-55BB-4F24-8463-FE3818D05432}" srcOrd="9" destOrd="0" parTransId="{72883D14-0DA2-437B-9038-2BE88DF33DAB}" sibTransId="{FD6ECC1F-9965-4F22-8E3C-0C4FFA6263DE}"/>
    <dgm:cxn modelId="{7475AFF0-ECE7-4F90-9060-07B626672F53}" type="presOf" srcId="{A8084758-F7E9-4A4D-92C3-81DEAB9F8CAE}" destId="{5270A24F-D9E5-4D72-AB80-C2724269F1C7}" srcOrd="0" destOrd="0" presId="urn:microsoft.com/office/officeart/2005/8/layout/vList6"/>
    <dgm:cxn modelId="{983D5BF3-44CF-47CC-8A53-B6428FB36A18}" type="presOf" srcId="{341C0CA9-13AA-4D0E-A5E2-B79034FE31AE}" destId="{850D5E25-18CF-4A0C-AAC0-652BF5CA1A14}" srcOrd="0" destOrd="0" presId="urn:microsoft.com/office/officeart/2005/8/layout/vList6"/>
    <dgm:cxn modelId="{00D75AF6-EBB0-4F34-82A7-774D697A9B9A}" type="presOf" srcId="{775A1A75-C6CE-4C3D-A09A-9B9A71B94389}" destId="{504663BE-D4A1-41D5-AB00-9F9185954B99}" srcOrd="0" destOrd="0" presId="urn:microsoft.com/office/officeart/2005/8/layout/vList6"/>
    <dgm:cxn modelId="{3686A8F9-3041-430B-83A5-09478E02E92F}" srcId="{D9A51279-0F3D-4663-8B0A-D5BC77B84BB7}" destId="{73BBBA7B-F152-44F8-B4BC-2E00D32F67E8}" srcOrd="0" destOrd="0" parTransId="{E32A0C27-AB38-48F3-B60C-B6CAACD51320}" sibTransId="{C6C1B497-E978-4CDF-BEA3-63E48BB68BD1}"/>
    <dgm:cxn modelId="{EFA9D6D8-2F9C-4FA1-B928-54C648557C5B}" type="presParOf" srcId="{5ACC8FAA-3A9A-41B0-9DDA-865905840129}" destId="{6248CBAB-EA2B-45C3-ABD4-72D2987FE11B}" srcOrd="0" destOrd="0" presId="urn:microsoft.com/office/officeart/2005/8/layout/vList6"/>
    <dgm:cxn modelId="{C48C258F-EBBD-4E1E-A869-B1F775EB4393}" type="presParOf" srcId="{6248CBAB-EA2B-45C3-ABD4-72D2987FE11B}" destId="{2139DAE1-194F-4D50-9F03-BFE7EEE6D6C5}" srcOrd="0" destOrd="0" presId="urn:microsoft.com/office/officeart/2005/8/layout/vList6"/>
    <dgm:cxn modelId="{D04E7213-BACD-4D90-A174-E6018E7A55A2}" type="presParOf" srcId="{6248CBAB-EA2B-45C3-ABD4-72D2987FE11B}" destId="{5FCBD588-DD08-4357-AC31-522EE0824BA3}" srcOrd="1" destOrd="0" presId="urn:microsoft.com/office/officeart/2005/8/layout/vList6"/>
    <dgm:cxn modelId="{77072E15-8BCE-447E-B9CE-521789324722}" type="presParOf" srcId="{5ACC8FAA-3A9A-41B0-9DDA-865905840129}" destId="{B491E481-2FEE-40CB-AA8E-F75C365335F6}" srcOrd="1" destOrd="0" presId="urn:microsoft.com/office/officeart/2005/8/layout/vList6"/>
    <dgm:cxn modelId="{461A90BF-638F-4F35-A76B-905CA9FF87E8}" type="presParOf" srcId="{5ACC8FAA-3A9A-41B0-9DDA-865905840129}" destId="{B048D8CC-9E86-4B32-A5A5-80D9EDD89F21}" srcOrd="2" destOrd="0" presId="urn:microsoft.com/office/officeart/2005/8/layout/vList6"/>
    <dgm:cxn modelId="{74E4404A-4230-4547-AA46-B51888B77AC9}" type="presParOf" srcId="{B048D8CC-9E86-4B32-A5A5-80D9EDD89F21}" destId="{769FF7B9-526A-48E9-A158-552348347FA9}" srcOrd="0" destOrd="0" presId="urn:microsoft.com/office/officeart/2005/8/layout/vList6"/>
    <dgm:cxn modelId="{BB2B9BFF-3BB8-46E9-97EB-7FE32D982898}" type="presParOf" srcId="{B048D8CC-9E86-4B32-A5A5-80D9EDD89F21}" destId="{FC232115-E94D-46B1-97D1-031007A68C7D}" srcOrd="1" destOrd="0" presId="urn:microsoft.com/office/officeart/2005/8/layout/vList6"/>
    <dgm:cxn modelId="{42E3C839-AA98-474A-BFA8-6466C2FA12D7}" type="presParOf" srcId="{5ACC8FAA-3A9A-41B0-9DDA-865905840129}" destId="{35BF14F1-284B-434C-AB3C-852F691993E4}" srcOrd="3" destOrd="0" presId="urn:microsoft.com/office/officeart/2005/8/layout/vList6"/>
    <dgm:cxn modelId="{40BDD16F-81B0-48E5-AF01-76F9D81ECBB4}" type="presParOf" srcId="{5ACC8FAA-3A9A-41B0-9DDA-865905840129}" destId="{DA606CCD-8D5D-4C04-BD6A-4415AADFA764}" srcOrd="4" destOrd="0" presId="urn:microsoft.com/office/officeart/2005/8/layout/vList6"/>
    <dgm:cxn modelId="{18AE346B-09A3-45A3-AC3F-B5EAE159B6DE}" type="presParOf" srcId="{DA606CCD-8D5D-4C04-BD6A-4415AADFA764}" destId="{A48C84AE-E78F-4D72-992D-EC46DC5449EC}" srcOrd="0" destOrd="0" presId="urn:microsoft.com/office/officeart/2005/8/layout/vList6"/>
    <dgm:cxn modelId="{59A448D7-CDA6-4B94-99C7-FB9CAFF637CC}" type="presParOf" srcId="{DA606CCD-8D5D-4C04-BD6A-4415AADFA764}" destId="{504663BE-D4A1-41D5-AB00-9F9185954B99}" srcOrd="1" destOrd="0" presId="urn:microsoft.com/office/officeart/2005/8/layout/vList6"/>
    <dgm:cxn modelId="{4A3911D8-73D0-4311-B4B7-1F632DC62E13}" type="presParOf" srcId="{5ACC8FAA-3A9A-41B0-9DDA-865905840129}" destId="{B8F986ED-EC36-4B18-BBFB-26EC044F067D}" srcOrd="5" destOrd="0" presId="urn:microsoft.com/office/officeart/2005/8/layout/vList6"/>
    <dgm:cxn modelId="{00BFB1C7-B83B-4422-B7E8-2CA9DAB3E0AE}" type="presParOf" srcId="{5ACC8FAA-3A9A-41B0-9DDA-865905840129}" destId="{A832133E-A33C-4F88-853D-20670400C82F}" srcOrd="6" destOrd="0" presId="urn:microsoft.com/office/officeart/2005/8/layout/vList6"/>
    <dgm:cxn modelId="{82CA1186-2DDC-4A89-9E47-BE1FDD72AC6C}" type="presParOf" srcId="{A832133E-A33C-4F88-853D-20670400C82F}" destId="{5270A24F-D9E5-4D72-AB80-C2724269F1C7}" srcOrd="0" destOrd="0" presId="urn:microsoft.com/office/officeart/2005/8/layout/vList6"/>
    <dgm:cxn modelId="{8812A0A5-F093-443D-8D3A-8B5CD72682C0}" type="presParOf" srcId="{A832133E-A33C-4F88-853D-20670400C82F}" destId="{850D5E25-18CF-4A0C-AAC0-652BF5CA1A14}" srcOrd="1" destOrd="0" presId="urn:microsoft.com/office/officeart/2005/8/layout/vList6"/>
    <dgm:cxn modelId="{F3D5192A-9ACF-41DC-9279-8B719D6188D4}" type="presParOf" srcId="{5ACC8FAA-3A9A-41B0-9DDA-865905840129}" destId="{B46DE01A-601C-427D-B617-22A33E113AB7}" srcOrd="7" destOrd="0" presId="urn:microsoft.com/office/officeart/2005/8/layout/vList6"/>
    <dgm:cxn modelId="{795CCE7D-2D9E-4B12-A329-41F8FAC1A9B7}" type="presParOf" srcId="{5ACC8FAA-3A9A-41B0-9DDA-865905840129}" destId="{CB193671-5E65-41E9-A6A0-FAF2589B139A}" srcOrd="8" destOrd="0" presId="urn:microsoft.com/office/officeart/2005/8/layout/vList6"/>
    <dgm:cxn modelId="{22AABD8B-CCA2-4561-A1CC-0F2E609E7672}" type="presParOf" srcId="{CB193671-5E65-41E9-A6A0-FAF2589B139A}" destId="{F5ED7E08-3BE5-4A4F-9902-7513DC27853C}" srcOrd="0" destOrd="0" presId="urn:microsoft.com/office/officeart/2005/8/layout/vList6"/>
    <dgm:cxn modelId="{AE9D365F-913F-400A-A00F-B56075CFEECB}" type="presParOf" srcId="{CB193671-5E65-41E9-A6A0-FAF2589B139A}" destId="{8E2D3FD3-0109-4EAD-BCA4-8C77C517883A}" srcOrd="1" destOrd="0" presId="urn:microsoft.com/office/officeart/2005/8/layout/vList6"/>
    <dgm:cxn modelId="{21F9C96D-8123-464C-B4E2-F9E1231518A9}" type="presParOf" srcId="{5ACC8FAA-3A9A-41B0-9DDA-865905840129}" destId="{1C103A13-1971-4970-AA57-0D0EA03B918F}" srcOrd="9" destOrd="0" presId="urn:microsoft.com/office/officeart/2005/8/layout/vList6"/>
    <dgm:cxn modelId="{E9935250-2603-44CA-BEF9-826D887F2DD2}" type="presParOf" srcId="{5ACC8FAA-3A9A-41B0-9DDA-865905840129}" destId="{2552BE57-DEF9-4084-9338-90D0377522D3}" srcOrd="10" destOrd="0" presId="urn:microsoft.com/office/officeart/2005/8/layout/vList6"/>
    <dgm:cxn modelId="{FC9DBD15-B141-4507-8F00-DB92665FC767}" type="presParOf" srcId="{2552BE57-DEF9-4084-9338-90D0377522D3}" destId="{A5F69CFA-F8D5-4CEE-8AC7-94C4EEDE8D9F}" srcOrd="0" destOrd="0" presId="urn:microsoft.com/office/officeart/2005/8/layout/vList6"/>
    <dgm:cxn modelId="{CE29DCF9-0D12-46BD-BA6F-4E05F3F0AE7C}" type="presParOf" srcId="{2552BE57-DEF9-4084-9338-90D0377522D3}" destId="{C6291843-C46A-4280-9111-FA5AC9ADD2FE}" srcOrd="1" destOrd="0" presId="urn:microsoft.com/office/officeart/2005/8/layout/vList6"/>
    <dgm:cxn modelId="{30D7C26D-2F98-46D3-8479-A89598D07F68}" type="presParOf" srcId="{5ACC8FAA-3A9A-41B0-9DDA-865905840129}" destId="{D9022806-76AD-44EC-B74C-8C83FA90E627}" srcOrd="11" destOrd="0" presId="urn:microsoft.com/office/officeart/2005/8/layout/vList6"/>
    <dgm:cxn modelId="{7A89718A-CB2C-4771-8538-9B702F9E9079}" type="presParOf" srcId="{5ACC8FAA-3A9A-41B0-9DDA-865905840129}" destId="{6BE7CA45-C8E0-4F8B-85EE-A89EEE0081D4}" srcOrd="12" destOrd="0" presId="urn:microsoft.com/office/officeart/2005/8/layout/vList6"/>
    <dgm:cxn modelId="{2155AD74-8FDC-4B94-A624-26F3DD5A2E56}" type="presParOf" srcId="{6BE7CA45-C8E0-4F8B-85EE-A89EEE0081D4}" destId="{6F7A0067-8171-4DDC-92E7-4B9A16313AC6}" srcOrd="0" destOrd="0" presId="urn:microsoft.com/office/officeart/2005/8/layout/vList6"/>
    <dgm:cxn modelId="{F6F0BB85-B3DD-401B-A562-330000ACE1FC}" type="presParOf" srcId="{6BE7CA45-C8E0-4F8B-85EE-A89EEE0081D4}" destId="{FED72C93-5205-4170-8F17-2809BE3A4FCC}" srcOrd="1" destOrd="0" presId="urn:microsoft.com/office/officeart/2005/8/layout/vList6"/>
    <dgm:cxn modelId="{EDAC5217-CCF0-42BF-926F-8BE50832EAB7}" type="presParOf" srcId="{5ACC8FAA-3A9A-41B0-9DDA-865905840129}" destId="{C916661E-190F-4A23-8C16-1F5AD0B91E4B}" srcOrd="13" destOrd="0" presId="urn:microsoft.com/office/officeart/2005/8/layout/vList6"/>
    <dgm:cxn modelId="{4C07BF2D-327C-42E3-9788-51919AD143F5}" type="presParOf" srcId="{5ACC8FAA-3A9A-41B0-9DDA-865905840129}" destId="{323884AA-7BB6-4C23-B682-97E3FBD68C1B}" srcOrd="14" destOrd="0" presId="urn:microsoft.com/office/officeart/2005/8/layout/vList6"/>
    <dgm:cxn modelId="{C803595C-615E-4BC5-B074-DC54BFB3B87B}" type="presParOf" srcId="{323884AA-7BB6-4C23-B682-97E3FBD68C1B}" destId="{E5078EBD-CCF1-4A84-9F40-1D13B4880633}" srcOrd="0" destOrd="0" presId="urn:microsoft.com/office/officeart/2005/8/layout/vList6"/>
    <dgm:cxn modelId="{E42BF83E-12C2-46F1-A84A-CCEA4A869FBE}" type="presParOf" srcId="{323884AA-7BB6-4C23-B682-97E3FBD68C1B}" destId="{1D6A6107-DC69-411D-9BAF-A5F5CBE3C448}" srcOrd="1" destOrd="0" presId="urn:microsoft.com/office/officeart/2005/8/layout/vList6"/>
    <dgm:cxn modelId="{EF8EFDF1-8FF8-4F1E-B55B-28A8B9F9E5A9}" type="presParOf" srcId="{5ACC8FAA-3A9A-41B0-9DDA-865905840129}" destId="{6F6A2120-1884-4386-B4A8-EF253C77B9F3}" srcOrd="15" destOrd="0" presId="urn:microsoft.com/office/officeart/2005/8/layout/vList6"/>
    <dgm:cxn modelId="{81FCDB1D-1C2F-4FA5-A10A-FFB4A3FC92B8}" type="presParOf" srcId="{5ACC8FAA-3A9A-41B0-9DDA-865905840129}" destId="{271A1ED4-890A-4750-B62E-3C3C0E8C53EF}" srcOrd="16" destOrd="0" presId="urn:microsoft.com/office/officeart/2005/8/layout/vList6"/>
    <dgm:cxn modelId="{66100865-7963-436D-9FF8-E950F095AF3B}" type="presParOf" srcId="{271A1ED4-890A-4750-B62E-3C3C0E8C53EF}" destId="{120A899D-A80B-4121-85B6-7DE1B80405CE}" srcOrd="0" destOrd="0" presId="urn:microsoft.com/office/officeart/2005/8/layout/vList6"/>
    <dgm:cxn modelId="{1C4C5DA7-C3A0-4051-AA9C-12060EB432C1}" type="presParOf" srcId="{271A1ED4-890A-4750-B62E-3C3C0E8C53EF}" destId="{0B198A26-6EDD-469A-8FA5-043CDB2A5A4A}" srcOrd="1" destOrd="0" presId="urn:microsoft.com/office/officeart/2005/8/layout/vList6"/>
    <dgm:cxn modelId="{25EC21B2-D5A1-4ABC-8BFA-064C47F64B60}" type="presParOf" srcId="{5ACC8FAA-3A9A-41B0-9DDA-865905840129}" destId="{5C58BDBF-1183-4487-8AE8-AAF5067FAEBF}" srcOrd="17" destOrd="0" presId="urn:microsoft.com/office/officeart/2005/8/layout/vList6"/>
    <dgm:cxn modelId="{4A4D917E-071E-4845-A09B-1322A8A4C289}" type="presParOf" srcId="{5ACC8FAA-3A9A-41B0-9DDA-865905840129}" destId="{117824B7-70B9-4C8F-9BF1-E992D3C1B1F6}" srcOrd="18" destOrd="0" presId="urn:microsoft.com/office/officeart/2005/8/layout/vList6"/>
    <dgm:cxn modelId="{20DBE851-C708-4127-A55E-6142ABCEF5E0}" type="presParOf" srcId="{117824B7-70B9-4C8F-9BF1-E992D3C1B1F6}" destId="{16F7AD9C-753D-4EEA-87C2-3129C19BF60A}" srcOrd="0" destOrd="0" presId="urn:microsoft.com/office/officeart/2005/8/layout/vList6"/>
    <dgm:cxn modelId="{66C6DBA7-CEE8-4400-BC04-3D8FCE1279C3}" type="presParOf" srcId="{117824B7-70B9-4C8F-9BF1-E992D3C1B1F6}" destId="{4533DFEA-32A9-445D-92F6-0FCC6E437E43}" srcOrd="1" destOrd="0" presId="urn:microsoft.com/office/officeart/2005/8/layout/vList6"/>
    <dgm:cxn modelId="{614BFC2D-1B0B-425A-BF17-15697894B8F0}" type="presParOf" srcId="{5ACC8FAA-3A9A-41B0-9DDA-865905840129}" destId="{BD04ABF9-EEA6-427A-9623-9C3DB0215A0B}" srcOrd="19" destOrd="0" presId="urn:microsoft.com/office/officeart/2005/8/layout/vList6"/>
    <dgm:cxn modelId="{A3C3D1DA-BBA3-4A73-9F9B-04E2F6B420C5}" type="presParOf" srcId="{5ACC8FAA-3A9A-41B0-9DDA-865905840129}" destId="{B5D8C780-2588-464C-9E0F-096DCDC48D42}" srcOrd="20" destOrd="0" presId="urn:microsoft.com/office/officeart/2005/8/layout/vList6"/>
    <dgm:cxn modelId="{DF0920C7-15C4-4F40-8CE5-B02234D312C1}" type="presParOf" srcId="{B5D8C780-2588-464C-9E0F-096DCDC48D42}" destId="{DAED7678-2CFC-423C-BA3A-CF91C0162302}" srcOrd="0" destOrd="0" presId="urn:microsoft.com/office/officeart/2005/8/layout/vList6"/>
    <dgm:cxn modelId="{3DF8EEC6-6B4B-4A38-9D08-782E3D67CDA9}" type="presParOf" srcId="{B5D8C780-2588-464C-9E0F-096DCDC48D42}" destId="{DA3F2CB2-660E-4134-BEBD-04D86016252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5520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sports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420828"/>
        <a:ext cx="3574968" cy="1420828"/>
      </dsp:txXfrm>
    </dsp:sp>
    <dsp:sp modelId="{279DFE09-28EE-48A2-B192-FFEC93ADF17D}">
      <dsp:nvSpPr>
        <dsp:cNvPr id="0" name=""/>
        <dsp:cNvSpPr/>
      </dsp:nvSpPr>
      <dsp:spPr>
        <a:xfrm>
          <a:off x="1198362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5520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Pourquoi ? Parce que…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Faire de / jouer à + activité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négation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Exprimer la fréquence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des questions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1" kern="1200" noProof="0" dirty="0"/>
        </a:p>
      </dsp:txBody>
      <dsp:txXfrm>
        <a:off x="3684515" y="1420828"/>
        <a:ext cx="3574968" cy="1420828"/>
      </dsp:txXfrm>
    </dsp:sp>
    <dsp:sp modelId="{112E1D68-647B-46C7-AF2C-FF0A84DB584F}">
      <dsp:nvSpPr>
        <dsp:cNvPr id="0" name=""/>
        <dsp:cNvSpPr/>
      </dsp:nvSpPr>
      <dsp:spPr>
        <a:xfrm>
          <a:off x="4880580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5520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sport, le loisir préféré des ados</a:t>
          </a:r>
        </a:p>
      </dsp:txBody>
      <dsp:txXfrm>
        <a:off x="7366733" y="1420828"/>
        <a:ext cx="3574968" cy="1420828"/>
      </dsp:txXfrm>
    </dsp:sp>
    <dsp:sp modelId="{6D76E5FF-7D2E-406A-B668-9F0EAFB414C8}">
      <dsp:nvSpPr>
        <dsp:cNvPr id="0" name=""/>
        <dsp:cNvSpPr/>
      </dsp:nvSpPr>
      <dsp:spPr>
        <a:xfrm>
          <a:off x="8562798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549246"/>
          <a:ext cx="10128488" cy="282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5520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sports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420828"/>
        <a:ext cx="3574968" cy="1420828"/>
      </dsp:txXfrm>
    </dsp:sp>
    <dsp:sp modelId="{279DFE09-28EE-48A2-B192-FFEC93ADF17D}">
      <dsp:nvSpPr>
        <dsp:cNvPr id="0" name=""/>
        <dsp:cNvSpPr/>
      </dsp:nvSpPr>
      <dsp:spPr>
        <a:xfrm>
          <a:off x="1198362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5520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Pourquoi ? Parce que…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Faire de / jouer à + activité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négation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Exprimer la fréquence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des questions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1" kern="1200" noProof="0" dirty="0"/>
        </a:p>
      </dsp:txBody>
      <dsp:txXfrm>
        <a:off x="3684515" y="1420828"/>
        <a:ext cx="3574968" cy="1420828"/>
      </dsp:txXfrm>
    </dsp:sp>
    <dsp:sp modelId="{112E1D68-647B-46C7-AF2C-FF0A84DB584F}">
      <dsp:nvSpPr>
        <dsp:cNvPr id="0" name=""/>
        <dsp:cNvSpPr/>
      </dsp:nvSpPr>
      <dsp:spPr>
        <a:xfrm>
          <a:off x="4880580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5520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sport, le loisir préféré des ados</a:t>
          </a:r>
        </a:p>
      </dsp:txBody>
      <dsp:txXfrm>
        <a:off x="7366733" y="1420828"/>
        <a:ext cx="3574968" cy="1420828"/>
      </dsp:txXfrm>
    </dsp:sp>
    <dsp:sp modelId="{6D76E5FF-7D2E-406A-B668-9F0EAFB414C8}">
      <dsp:nvSpPr>
        <dsp:cNvPr id="0" name=""/>
        <dsp:cNvSpPr/>
      </dsp:nvSpPr>
      <dsp:spPr>
        <a:xfrm>
          <a:off x="8562798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549246"/>
          <a:ext cx="10128488" cy="282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286183"/>
        <a:ext cx="3651847" cy="1286183"/>
      </dsp:txXfrm>
    </dsp:sp>
    <dsp:sp modelId="{279DFE09-28EE-48A2-B192-FFEC93ADF17D}">
      <dsp:nvSpPr>
        <dsp:cNvPr id="0" name=""/>
        <dsp:cNvSpPr/>
      </dsp:nvSpPr>
      <dsp:spPr>
        <a:xfrm>
          <a:off x="1402386" y="14744"/>
          <a:ext cx="1070747" cy="107074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286183"/>
        <a:ext cx="3651847" cy="1286183"/>
      </dsp:txXfrm>
    </dsp:sp>
    <dsp:sp modelId="{112E1D68-647B-46C7-AF2C-FF0A84DB584F}">
      <dsp:nvSpPr>
        <dsp:cNvPr id="0" name=""/>
        <dsp:cNvSpPr/>
      </dsp:nvSpPr>
      <dsp:spPr>
        <a:xfrm>
          <a:off x="516378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286183"/>
        <a:ext cx="3197521" cy="1286183"/>
      </dsp:txXfrm>
    </dsp:sp>
    <dsp:sp modelId="{6D76E5FF-7D2E-406A-B668-9F0EAFB414C8}">
      <dsp:nvSpPr>
        <dsp:cNvPr id="0" name=""/>
        <dsp:cNvSpPr/>
      </dsp:nvSpPr>
      <dsp:spPr>
        <a:xfrm>
          <a:off x="869802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3093740"/>
          <a:ext cx="9927499" cy="14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5520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sports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420828"/>
        <a:ext cx="3574968" cy="1420828"/>
      </dsp:txXfrm>
    </dsp:sp>
    <dsp:sp modelId="{279DFE09-28EE-48A2-B192-FFEC93ADF17D}">
      <dsp:nvSpPr>
        <dsp:cNvPr id="0" name=""/>
        <dsp:cNvSpPr/>
      </dsp:nvSpPr>
      <dsp:spPr>
        <a:xfrm>
          <a:off x="1198362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5520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Pourquoi ? Parce que…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Faire de / jouer à + activité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négation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Exprimer la fréquence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des questions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1" kern="1200" noProof="0" dirty="0"/>
        </a:p>
      </dsp:txBody>
      <dsp:txXfrm>
        <a:off x="3684515" y="1420828"/>
        <a:ext cx="3574968" cy="1420828"/>
      </dsp:txXfrm>
    </dsp:sp>
    <dsp:sp modelId="{112E1D68-647B-46C7-AF2C-FF0A84DB584F}">
      <dsp:nvSpPr>
        <dsp:cNvPr id="0" name=""/>
        <dsp:cNvSpPr/>
      </dsp:nvSpPr>
      <dsp:spPr>
        <a:xfrm>
          <a:off x="4880580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5520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sport, le loisir préféré des ados</a:t>
          </a:r>
        </a:p>
      </dsp:txBody>
      <dsp:txXfrm>
        <a:off x="7366733" y="1420828"/>
        <a:ext cx="3574968" cy="1420828"/>
      </dsp:txXfrm>
    </dsp:sp>
    <dsp:sp modelId="{6D76E5FF-7D2E-406A-B668-9F0EAFB414C8}">
      <dsp:nvSpPr>
        <dsp:cNvPr id="0" name=""/>
        <dsp:cNvSpPr/>
      </dsp:nvSpPr>
      <dsp:spPr>
        <a:xfrm>
          <a:off x="8562798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549246"/>
          <a:ext cx="10128488" cy="282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5520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sports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420828"/>
        <a:ext cx="3574968" cy="1420828"/>
      </dsp:txXfrm>
    </dsp:sp>
    <dsp:sp modelId="{279DFE09-28EE-48A2-B192-FFEC93ADF17D}">
      <dsp:nvSpPr>
        <dsp:cNvPr id="0" name=""/>
        <dsp:cNvSpPr/>
      </dsp:nvSpPr>
      <dsp:spPr>
        <a:xfrm>
          <a:off x="1198362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5520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Pourquoi ? Parce que…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Faire de / jouer à + activité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négation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Exprimer la fréquence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des questions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1" kern="1200" noProof="0" dirty="0"/>
        </a:p>
      </dsp:txBody>
      <dsp:txXfrm>
        <a:off x="3684515" y="1420828"/>
        <a:ext cx="3574968" cy="1420828"/>
      </dsp:txXfrm>
    </dsp:sp>
    <dsp:sp modelId="{112E1D68-647B-46C7-AF2C-FF0A84DB584F}">
      <dsp:nvSpPr>
        <dsp:cNvPr id="0" name=""/>
        <dsp:cNvSpPr/>
      </dsp:nvSpPr>
      <dsp:spPr>
        <a:xfrm>
          <a:off x="4880580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5520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sport, le loisir préféré des ados</a:t>
          </a:r>
        </a:p>
      </dsp:txBody>
      <dsp:txXfrm>
        <a:off x="7366733" y="1420828"/>
        <a:ext cx="3574968" cy="1420828"/>
      </dsp:txXfrm>
    </dsp:sp>
    <dsp:sp modelId="{6D76E5FF-7D2E-406A-B668-9F0EAFB414C8}">
      <dsp:nvSpPr>
        <dsp:cNvPr id="0" name=""/>
        <dsp:cNvSpPr/>
      </dsp:nvSpPr>
      <dsp:spPr>
        <a:xfrm>
          <a:off x="8562798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549246"/>
          <a:ext cx="10128488" cy="282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5520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sports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420828"/>
        <a:ext cx="3574968" cy="1420828"/>
      </dsp:txXfrm>
    </dsp:sp>
    <dsp:sp modelId="{279DFE09-28EE-48A2-B192-FFEC93ADF17D}">
      <dsp:nvSpPr>
        <dsp:cNvPr id="0" name=""/>
        <dsp:cNvSpPr/>
      </dsp:nvSpPr>
      <dsp:spPr>
        <a:xfrm>
          <a:off x="1198362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5520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Pourquoi ? Parce que…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Faire de / jouer à + activité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négation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Exprimer la fréquence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des questions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1" kern="1200" noProof="0" dirty="0"/>
        </a:p>
      </dsp:txBody>
      <dsp:txXfrm>
        <a:off x="3684515" y="1420828"/>
        <a:ext cx="3574968" cy="1420828"/>
      </dsp:txXfrm>
    </dsp:sp>
    <dsp:sp modelId="{112E1D68-647B-46C7-AF2C-FF0A84DB584F}">
      <dsp:nvSpPr>
        <dsp:cNvPr id="0" name=""/>
        <dsp:cNvSpPr/>
      </dsp:nvSpPr>
      <dsp:spPr>
        <a:xfrm>
          <a:off x="4880580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5520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sport, le loisir préféré des ados</a:t>
          </a:r>
        </a:p>
      </dsp:txBody>
      <dsp:txXfrm>
        <a:off x="7366733" y="1420828"/>
        <a:ext cx="3574968" cy="1420828"/>
      </dsp:txXfrm>
    </dsp:sp>
    <dsp:sp modelId="{6D76E5FF-7D2E-406A-B668-9F0EAFB414C8}">
      <dsp:nvSpPr>
        <dsp:cNvPr id="0" name=""/>
        <dsp:cNvSpPr/>
      </dsp:nvSpPr>
      <dsp:spPr>
        <a:xfrm>
          <a:off x="8562798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549246"/>
          <a:ext cx="10128488" cy="282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6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6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6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5520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sports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420828"/>
        <a:ext cx="3574968" cy="1420828"/>
      </dsp:txXfrm>
    </dsp:sp>
    <dsp:sp modelId="{279DFE09-28EE-48A2-B192-FFEC93ADF17D}">
      <dsp:nvSpPr>
        <dsp:cNvPr id="0" name=""/>
        <dsp:cNvSpPr/>
      </dsp:nvSpPr>
      <dsp:spPr>
        <a:xfrm>
          <a:off x="1198362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5520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Pourquoi ? Parce que…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Faire de / jouer à + activité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 négation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Exprimer la fréquence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des questions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1" kern="1200" noProof="0" dirty="0"/>
        </a:p>
      </dsp:txBody>
      <dsp:txXfrm>
        <a:off x="3684515" y="1420828"/>
        <a:ext cx="3574968" cy="1420828"/>
      </dsp:txXfrm>
    </dsp:sp>
    <dsp:sp modelId="{112E1D68-647B-46C7-AF2C-FF0A84DB584F}">
      <dsp:nvSpPr>
        <dsp:cNvPr id="0" name=""/>
        <dsp:cNvSpPr/>
      </dsp:nvSpPr>
      <dsp:spPr>
        <a:xfrm>
          <a:off x="4880580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5520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sport, le loisir préféré des ados</a:t>
          </a:r>
        </a:p>
      </dsp:txBody>
      <dsp:txXfrm>
        <a:off x="7366733" y="1420828"/>
        <a:ext cx="3574968" cy="1420828"/>
      </dsp:txXfrm>
    </dsp:sp>
    <dsp:sp modelId="{6D76E5FF-7D2E-406A-B668-9F0EAFB414C8}">
      <dsp:nvSpPr>
        <dsp:cNvPr id="0" name=""/>
        <dsp:cNvSpPr/>
      </dsp:nvSpPr>
      <dsp:spPr>
        <a:xfrm>
          <a:off x="8562798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549246"/>
          <a:ext cx="10128488" cy="282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6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6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6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6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6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ALL </a:t>
          </a:r>
          <a:r>
            <a:rPr lang="fr-FR" sz="2400" kern="1200" dirty="0" err="1"/>
            <a:t>students</a:t>
          </a:r>
          <a:r>
            <a:rPr lang="fr-FR" sz="2400" kern="1200" dirty="0"/>
            <a:t> MUST </a:t>
          </a:r>
          <a:r>
            <a:rPr lang="fr-FR" sz="2400" kern="1200" dirty="0" err="1"/>
            <a:t>be</a:t>
          </a:r>
          <a:r>
            <a:rPr lang="fr-FR" sz="2400" kern="1200" dirty="0"/>
            <a:t> able to tell </a:t>
          </a:r>
          <a:r>
            <a:rPr lang="fr-FR" sz="2400" kern="1200" dirty="0" err="1"/>
            <a:t>which</a:t>
          </a:r>
          <a:r>
            <a:rPr lang="fr-FR" sz="2400" kern="1200" dirty="0"/>
            <a:t> sport </a:t>
          </a:r>
          <a:r>
            <a:rPr lang="fr-FR" sz="2400" kern="1200" dirty="0" err="1"/>
            <a:t>they</a:t>
          </a:r>
          <a:r>
            <a:rPr lang="fr-FR" sz="2400" kern="1200" dirty="0"/>
            <a:t> </a:t>
          </a:r>
          <a:r>
            <a:rPr lang="fr-FR" sz="2400" kern="1200" dirty="0" err="1"/>
            <a:t>play</a:t>
          </a:r>
          <a:r>
            <a:rPr lang="fr-FR" sz="2400" kern="1200" dirty="0"/>
            <a:t>.</a:t>
          </a:r>
          <a:endParaRPr lang="en-US" sz="24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MOST </a:t>
          </a:r>
          <a:r>
            <a:rPr lang="fr-FR" sz="2400" kern="1200" dirty="0" err="1"/>
            <a:t>students</a:t>
          </a:r>
          <a:r>
            <a:rPr lang="fr-FR" sz="2400" kern="1200" dirty="0"/>
            <a:t> SHOULD </a:t>
          </a:r>
          <a:r>
            <a:rPr lang="fr-FR" sz="2400" kern="1200" dirty="0" err="1"/>
            <a:t>be</a:t>
          </a:r>
          <a:r>
            <a:rPr lang="fr-FR" sz="2400" kern="1200" dirty="0"/>
            <a:t> able to </a:t>
          </a:r>
          <a:r>
            <a:rPr lang="fr-FR" sz="2400" kern="1200" dirty="0" err="1"/>
            <a:t>make</a:t>
          </a:r>
          <a:r>
            <a:rPr lang="fr-FR" sz="2400" kern="1200" dirty="0"/>
            <a:t> an interview.</a:t>
          </a:r>
          <a:endParaRPr lang="en-US" sz="24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SOME </a:t>
          </a:r>
          <a:r>
            <a:rPr lang="fr-FR" sz="2400" kern="1200" dirty="0" err="1"/>
            <a:t>students</a:t>
          </a:r>
          <a:r>
            <a:rPr lang="fr-FR" sz="2400" kern="1200" dirty="0"/>
            <a:t> COULD </a:t>
          </a:r>
          <a:r>
            <a:rPr lang="fr-FR" sz="2400" kern="1200" dirty="0" err="1"/>
            <a:t>be</a:t>
          </a:r>
          <a:r>
            <a:rPr lang="fr-FR" sz="2400" kern="1200" dirty="0"/>
            <a:t> able to tell </a:t>
          </a:r>
          <a:r>
            <a:rPr lang="fr-FR" sz="2400" kern="1200" dirty="0" err="1"/>
            <a:t>where</a:t>
          </a:r>
          <a:r>
            <a:rPr lang="fr-FR" sz="2400" kern="1200" dirty="0"/>
            <a:t> </a:t>
          </a:r>
          <a:r>
            <a:rPr lang="fr-FR" sz="2400" kern="1200" dirty="0" err="1"/>
            <a:t>they</a:t>
          </a:r>
          <a:r>
            <a:rPr lang="fr-FR" sz="2400" kern="1200" dirty="0"/>
            <a:t> </a:t>
          </a:r>
          <a:r>
            <a:rPr lang="fr-FR" sz="2400" kern="1200" dirty="0" err="1"/>
            <a:t>play</a:t>
          </a:r>
          <a:r>
            <a:rPr lang="fr-FR" sz="2400" kern="1200" dirty="0"/>
            <a:t> sport and </a:t>
          </a:r>
          <a:r>
            <a:rPr lang="fr-FR" sz="2400" kern="1200" dirty="0" err="1"/>
            <a:t>describe</a:t>
          </a:r>
          <a:r>
            <a:rPr lang="fr-FR" sz="2400" kern="1200" dirty="0"/>
            <a:t> </a:t>
          </a:r>
          <a:r>
            <a:rPr lang="fr-FR" sz="2400" kern="1200" dirty="0" err="1"/>
            <a:t>their</a:t>
          </a:r>
          <a:r>
            <a:rPr lang="fr-FR" sz="2400" kern="1200" dirty="0"/>
            <a:t> </a:t>
          </a:r>
          <a:r>
            <a:rPr lang="fr-FR" sz="2400" kern="1200" dirty="0" err="1"/>
            <a:t>school</a:t>
          </a:r>
          <a:r>
            <a:rPr lang="fr-FR" sz="2400" kern="1200" dirty="0"/>
            <a:t>.</a:t>
          </a:r>
          <a:endParaRPr lang="en-US" sz="2400" kern="1200" dirty="0"/>
        </a:p>
      </dsp:txBody>
      <dsp:txXfrm>
        <a:off x="1844034" y="3992098"/>
        <a:ext cx="4401230" cy="1596566"/>
      </dsp:txXfrm>
    </dsp:sp>
  </dsp:spTree>
</dsp:drawing>
</file>

<file path=ppt/diagrams/drawing7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7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7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7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5520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sports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420828"/>
        <a:ext cx="3574968" cy="1420828"/>
      </dsp:txXfrm>
    </dsp:sp>
    <dsp:sp modelId="{279DFE09-28EE-48A2-B192-FFEC93ADF17D}">
      <dsp:nvSpPr>
        <dsp:cNvPr id="0" name=""/>
        <dsp:cNvSpPr/>
      </dsp:nvSpPr>
      <dsp:spPr>
        <a:xfrm>
          <a:off x="1198362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5520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Pourquoi ? Parce que…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Faire de / jouer à + activité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 négation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Exprimer la fréquence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des questions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1" kern="1200" noProof="0" dirty="0"/>
        </a:p>
      </dsp:txBody>
      <dsp:txXfrm>
        <a:off x="3684515" y="1420828"/>
        <a:ext cx="3574968" cy="1420828"/>
      </dsp:txXfrm>
    </dsp:sp>
    <dsp:sp modelId="{112E1D68-647B-46C7-AF2C-FF0A84DB584F}">
      <dsp:nvSpPr>
        <dsp:cNvPr id="0" name=""/>
        <dsp:cNvSpPr/>
      </dsp:nvSpPr>
      <dsp:spPr>
        <a:xfrm>
          <a:off x="4880580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5520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sport, le loisir préféré des ados</a:t>
          </a:r>
        </a:p>
      </dsp:txBody>
      <dsp:txXfrm>
        <a:off x="7366733" y="1420828"/>
        <a:ext cx="3574968" cy="1420828"/>
      </dsp:txXfrm>
    </dsp:sp>
    <dsp:sp modelId="{6D76E5FF-7D2E-406A-B668-9F0EAFB414C8}">
      <dsp:nvSpPr>
        <dsp:cNvPr id="0" name=""/>
        <dsp:cNvSpPr/>
      </dsp:nvSpPr>
      <dsp:spPr>
        <a:xfrm>
          <a:off x="8562798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549246"/>
          <a:ext cx="10128488" cy="282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7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7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7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7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7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8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8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8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8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8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8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Sports</a:t>
          </a:r>
          <a:endParaRPr lang="fr-FR" sz="1400" kern="1200" dirty="0"/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Faire + sport</a:t>
          </a:r>
          <a:endParaRPr lang="fr-FR" sz="1400" kern="1200" dirty="0"/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Raison</a:t>
          </a:r>
          <a:endParaRPr lang="fr-FR" sz="1400" kern="1200" dirty="0"/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Ne…pas de</a:t>
          </a:r>
          <a:endParaRPr lang="fr-FR" sz="1400" kern="1200" dirty="0"/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Fréquence</a:t>
          </a:r>
          <a:endParaRPr lang="fr-FR" sz="1400" kern="1200" dirty="0"/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 : Questions</a:t>
          </a:r>
          <a:endParaRPr lang="fr-FR" sz="1400" kern="1200" dirty="0"/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37815" y="0"/>
        <a:ext cx="951058" cy="403278"/>
      </dsp:txXfrm>
    </dsp:sp>
  </dsp:spTree>
</dsp:drawing>
</file>

<file path=ppt/diagrams/drawing8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ALL </a:t>
          </a:r>
          <a:r>
            <a:rPr lang="fr-FR" sz="2400" kern="1200" dirty="0" err="1"/>
            <a:t>students</a:t>
          </a:r>
          <a:r>
            <a:rPr lang="fr-FR" sz="2400" kern="1200" dirty="0"/>
            <a:t> MUST </a:t>
          </a:r>
          <a:r>
            <a:rPr lang="fr-FR" sz="2400" kern="1200" dirty="0" err="1"/>
            <a:t>be</a:t>
          </a:r>
          <a:r>
            <a:rPr lang="fr-FR" sz="2400" kern="1200" dirty="0"/>
            <a:t> able to tell </a:t>
          </a:r>
          <a:r>
            <a:rPr lang="fr-FR" sz="2400" kern="1200" dirty="0" err="1"/>
            <a:t>which</a:t>
          </a:r>
          <a:r>
            <a:rPr lang="fr-FR" sz="2400" kern="1200" dirty="0"/>
            <a:t> sport </a:t>
          </a:r>
          <a:r>
            <a:rPr lang="fr-FR" sz="2400" kern="1200" dirty="0" err="1"/>
            <a:t>they</a:t>
          </a:r>
          <a:r>
            <a:rPr lang="fr-FR" sz="2400" kern="1200" dirty="0"/>
            <a:t> </a:t>
          </a:r>
          <a:r>
            <a:rPr lang="fr-FR" sz="2400" kern="1200" dirty="0" err="1"/>
            <a:t>play</a:t>
          </a:r>
          <a:r>
            <a:rPr lang="fr-FR" sz="2400" kern="1200" dirty="0"/>
            <a:t>.</a:t>
          </a:r>
          <a:endParaRPr lang="en-US" sz="24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MOST </a:t>
          </a:r>
          <a:r>
            <a:rPr lang="fr-FR" sz="2400" kern="1200" dirty="0" err="1"/>
            <a:t>students</a:t>
          </a:r>
          <a:r>
            <a:rPr lang="fr-FR" sz="2400" kern="1200" dirty="0"/>
            <a:t> SHOULD </a:t>
          </a:r>
          <a:r>
            <a:rPr lang="fr-FR" sz="2400" kern="1200" dirty="0" err="1"/>
            <a:t>be</a:t>
          </a:r>
          <a:r>
            <a:rPr lang="fr-FR" sz="2400" kern="1200" dirty="0"/>
            <a:t> able to </a:t>
          </a:r>
          <a:r>
            <a:rPr lang="fr-FR" sz="2400" kern="1200" dirty="0" err="1"/>
            <a:t>make</a:t>
          </a:r>
          <a:r>
            <a:rPr lang="fr-FR" sz="2400" kern="1200" dirty="0"/>
            <a:t> an interview.</a:t>
          </a:r>
          <a:endParaRPr lang="en-US" sz="24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SOME </a:t>
          </a:r>
          <a:r>
            <a:rPr lang="fr-FR" sz="2400" kern="1200" dirty="0" err="1"/>
            <a:t>students</a:t>
          </a:r>
          <a:r>
            <a:rPr lang="fr-FR" sz="2400" kern="1200" dirty="0"/>
            <a:t> COULD </a:t>
          </a:r>
          <a:r>
            <a:rPr lang="fr-FR" sz="2400" kern="1200" dirty="0" err="1"/>
            <a:t>be</a:t>
          </a:r>
          <a:r>
            <a:rPr lang="fr-FR" sz="2400" kern="1200" dirty="0"/>
            <a:t> able to tell </a:t>
          </a:r>
          <a:r>
            <a:rPr lang="fr-FR" sz="2400" kern="1200" dirty="0" err="1"/>
            <a:t>where</a:t>
          </a:r>
          <a:r>
            <a:rPr lang="fr-FR" sz="2400" kern="1200" dirty="0"/>
            <a:t> </a:t>
          </a:r>
          <a:r>
            <a:rPr lang="fr-FR" sz="2400" kern="1200" dirty="0" err="1"/>
            <a:t>they</a:t>
          </a:r>
          <a:r>
            <a:rPr lang="fr-FR" sz="2400" kern="1200" dirty="0"/>
            <a:t> </a:t>
          </a:r>
          <a:r>
            <a:rPr lang="fr-FR" sz="2400" kern="1200" dirty="0" err="1"/>
            <a:t>play</a:t>
          </a:r>
          <a:r>
            <a:rPr lang="fr-FR" sz="2400" kern="1200" dirty="0"/>
            <a:t> sport and </a:t>
          </a:r>
          <a:r>
            <a:rPr lang="fr-FR" sz="2400" kern="1200" dirty="0" err="1"/>
            <a:t>describe</a:t>
          </a:r>
          <a:r>
            <a:rPr lang="fr-FR" sz="2400" kern="1200" dirty="0"/>
            <a:t> </a:t>
          </a:r>
          <a:r>
            <a:rPr lang="fr-FR" sz="2400" kern="1200" dirty="0" err="1"/>
            <a:t>their</a:t>
          </a:r>
          <a:r>
            <a:rPr lang="fr-FR" sz="2400" kern="1200" dirty="0"/>
            <a:t> </a:t>
          </a:r>
          <a:r>
            <a:rPr lang="fr-FR" sz="2400" kern="1200" dirty="0" err="1"/>
            <a:t>school</a:t>
          </a:r>
          <a:r>
            <a:rPr lang="fr-FR" sz="2400" kern="1200" dirty="0"/>
            <a:t>.</a:t>
          </a:r>
          <a:endParaRPr lang="en-US" sz="2400" kern="1200" dirty="0"/>
        </a:p>
      </dsp:txBody>
      <dsp:txXfrm>
        <a:off x="1844034" y="3992098"/>
        <a:ext cx="4401230" cy="159656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BD588-DD08-4357-AC31-522EE0824BA3}">
      <dsp:nvSpPr>
        <dsp:cNvPr id="0" name=""/>
        <dsp:cNvSpPr/>
      </dsp:nvSpPr>
      <dsp:spPr>
        <a:xfrm>
          <a:off x="4206240" y="2622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 sport, loisir préféré des Français</a:t>
          </a:r>
        </a:p>
      </dsp:txBody>
      <dsp:txXfrm>
        <a:off x="4206240" y="58513"/>
        <a:ext cx="6141687" cy="335347"/>
      </dsp:txXfrm>
    </dsp:sp>
    <dsp:sp modelId="{2139DAE1-194F-4D50-9F03-BFE7EEE6D6C5}">
      <dsp:nvSpPr>
        <dsp:cNvPr id="0" name=""/>
        <dsp:cNvSpPr/>
      </dsp:nvSpPr>
      <dsp:spPr>
        <a:xfrm>
          <a:off x="0" y="2622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</a:t>
          </a:r>
          <a:r>
            <a:rPr lang="fr-FR" sz="1600" kern="1200" noProof="0" dirty="0"/>
            <a:t>. </a:t>
          </a:r>
          <a:r>
            <a:rPr lang="fr-FR" sz="1600" b="1" kern="1200" noProof="0" dirty="0"/>
            <a:t>Starter</a:t>
          </a:r>
        </a:p>
      </dsp:txBody>
      <dsp:txXfrm>
        <a:off x="21827" y="24449"/>
        <a:ext cx="4162586" cy="403475"/>
      </dsp:txXfrm>
    </dsp:sp>
    <dsp:sp modelId="{FC232115-E94D-46B1-97D1-031007A68C7D}">
      <dsp:nvSpPr>
        <dsp:cNvPr id="0" name=""/>
        <dsp:cNvSpPr/>
      </dsp:nvSpPr>
      <dsp:spPr>
        <a:xfrm>
          <a:off x="4206240" y="494464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3"/>
            <a:satOff val="-5125"/>
            <a:lumOff val="-18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3"/>
              <a:satOff val="-5125"/>
              <a:lumOff val="-18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Recherche des phrases clés</a:t>
          </a:r>
        </a:p>
      </dsp:txBody>
      <dsp:txXfrm>
        <a:off x="4206240" y="550355"/>
        <a:ext cx="6141687" cy="335347"/>
      </dsp:txXfrm>
    </dsp:sp>
    <dsp:sp modelId="{769FF7B9-526A-48E9-A158-552348347FA9}">
      <dsp:nvSpPr>
        <dsp:cNvPr id="0" name=""/>
        <dsp:cNvSpPr/>
      </dsp:nvSpPr>
      <dsp:spPr>
        <a:xfrm>
          <a:off x="0" y="494464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980089"/>
                <a:satOff val="-4078"/>
                <a:lumOff val="96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"/>
                <a:satOff val="-4078"/>
                <a:lumOff val="96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"/>
                <a:satOff val="-4078"/>
                <a:lumOff val="96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II. Compréhension de texte 1</a:t>
          </a:r>
        </a:p>
      </dsp:txBody>
      <dsp:txXfrm>
        <a:off x="21827" y="516291"/>
        <a:ext cx="4162586" cy="403475"/>
      </dsp:txXfrm>
    </dsp:sp>
    <dsp:sp modelId="{504663BE-D4A1-41D5-AB00-9F9185954B99}">
      <dsp:nvSpPr>
        <dsp:cNvPr id="0" name=""/>
        <dsp:cNvSpPr/>
      </dsp:nvSpPr>
      <dsp:spPr>
        <a:xfrm>
          <a:off x="4206240" y="986306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2172385"/>
            <a:satOff val="-10249"/>
            <a:lumOff val="-37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2172385"/>
              <a:satOff val="-10249"/>
              <a:lumOff val="-37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sports</a:t>
          </a:r>
        </a:p>
      </dsp:txBody>
      <dsp:txXfrm>
        <a:off x="4206240" y="1042197"/>
        <a:ext cx="6141687" cy="335347"/>
      </dsp:txXfrm>
    </dsp:sp>
    <dsp:sp modelId="{A48C84AE-E78F-4D72-992D-EC46DC5449EC}">
      <dsp:nvSpPr>
        <dsp:cNvPr id="0" name=""/>
        <dsp:cNvSpPr/>
      </dsp:nvSpPr>
      <dsp:spPr>
        <a:xfrm>
          <a:off x="0" y="986306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1960178"/>
                <a:satOff val="-8155"/>
                <a:lumOff val="1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960178"/>
                <a:satOff val="-8155"/>
                <a:lumOff val="1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960178"/>
                <a:satOff val="-8155"/>
                <a:lumOff val="1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III. Vocabulaire</a:t>
          </a:r>
        </a:p>
      </dsp:txBody>
      <dsp:txXfrm>
        <a:off x="21827" y="1008133"/>
        <a:ext cx="4162586" cy="403475"/>
      </dsp:txXfrm>
    </dsp:sp>
    <dsp:sp modelId="{850D5E25-18CF-4A0C-AAC0-652BF5CA1A14}">
      <dsp:nvSpPr>
        <dsp:cNvPr id="0" name=""/>
        <dsp:cNvSpPr/>
      </dsp:nvSpPr>
      <dsp:spPr>
        <a:xfrm>
          <a:off x="4206240" y="1478148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258578"/>
            <a:satOff val="-15373"/>
            <a:lumOff val="-55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258578"/>
              <a:satOff val="-15373"/>
              <a:lumOff val="-55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Jouer/Faire + sport</a:t>
          </a:r>
        </a:p>
      </dsp:txBody>
      <dsp:txXfrm>
        <a:off x="4206240" y="1534039"/>
        <a:ext cx="6141687" cy="335347"/>
      </dsp:txXfrm>
    </dsp:sp>
    <dsp:sp modelId="{5270A24F-D9E5-4D72-AB80-C2724269F1C7}">
      <dsp:nvSpPr>
        <dsp:cNvPr id="0" name=""/>
        <dsp:cNvSpPr/>
      </dsp:nvSpPr>
      <dsp:spPr>
        <a:xfrm>
          <a:off x="0" y="1478148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2940267"/>
                <a:satOff val="-12233"/>
                <a:lumOff val="288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940267"/>
                <a:satOff val="-12233"/>
                <a:lumOff val="288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940267"/>
                <a:satOff val="-12233"/>
                <a:lumOff val="288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IV. Grammaire </a:t>
          </a:r>
        </a:p>
      </dsp:txBody>
      <dsp:txXfrm>
        <a:off x="21827" y="1499975"/>
        <a:ext cx="4162586" cy="403475"/>
      </dsp:txXfrm>
    </dsp:sp>
    <dsp:sp modelId="{8E2D3FD3-0109-4EAD-BCA4-8C77C517883A}">
      <dsp:nvSpPr>
        <dsp:cNvPr id="0" name=""/>
        <dsp:cNvSpPr/>
      </dsp:nvSpPr>
      <dsp:spPr>
        <a:xfrm>
          <a:off x="4206240" y="1969990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344770"/>
            <a:satOff val="-20498"/>
            <a:lumOff val="-74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344770"/>
              <a:satOff val="-20498"/>
              <a:lumOff val="-74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Exprimer la raison : Pourquoi/ Parce que</a:t>
          </a:r>
        </a:p>
      </dsp:txBody>
      <dsp:txXfrm>
        <a:off x="4206240" y="2025881"/>
        <a:ext cx="6141687" cy="335347"/>
      </dsp:txXfrm>
    </dsp:sp>
    <dsp:sp modelId="{F5ED7E08-3BE5-4A4F-9902-7513DC27853C}">
      <dsp:nvSpPr>
        <dsp:cNvPr id="0" name=""/>
        <dsp:cNvSpPr/>
      </dsp:nvSpPr>
      <dsp:spPr>
        <a:xfrm>
          <a:off x="0" y="1969990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3920356"/>
                <a:satOff val="-16311"/>
                <a:lumOff val="384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920356"/>
                <a:satOff val="-16311"/>
                <a:lumOff val="384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920356"/>
                <a:satOff val="-16311"/>
                <a:lumOff val="384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V. Grammaire</a:t>
          </a:r>
        </a:p>
      </dsp:txBody>
      <dsp:txXfrm>
        <a:off x="21827" y="1991817"/>
        <a:ext cx="4162586" cy="403475"/>
      </dsp:txXfrm>
    </dsp:sp>
    <dsp:sp modelId="{C6291843-C46A-4280-9111-FA5AC9ADD2FE}">
      <dsp:nvSpPr>
        <dsp:cNvPr id="0" name=""/>
        <dsp:cNvSpPr/>
      </dsp:nvSpPr>
      <dsp:spPr>
        <a:xfrm>
          <a:off x="4206240" y="2461831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5430963"/>
            <a:satOff val="-25622"/>
            <a:lumOff val="-92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5430963"/>
              <a:satOff val="-25622"/>
              <a:lumOff val="-92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Recherche des phrases clés</a:t>
          </a:r>
        </a:p>
      </dsp:txBody>
      <dsp:txXfrm>
        <a:off x="4206240" y="2517722"/>
        <a:ext cx="6141687" cy="335347"/>
      </dsp:txXfrm>
    </dsp:sp>
    <dsp:sp modelId="{A5F69CFA-F8D5-4CEE-8AC7-94C4EEDE8D9F}">
      <dsp:nvSpPr>
        <dsp:cNvPr id="0" name=""/>
        <dsp:cNvSpPr/>
      </dsp:nvSpPr>
      <dsp:spPr>
        <a:xfrm>
          <a:off x="0" y="2461831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VI. Compréhension de texte 2</a:t>
          </a:r>
        </a:p>
      </dsp:txBody>
      <dsp:txXfrm>
        <a:off x="21827" y="2483658"/>
        <a:ext cx="4162586" cy="403475"/>
      </dsp:txXfrm>
    </dsp:sp>
    <dsp:sp modelId="{FED72C93-5205-4170-8F17-2809BE3A4FCC}">
      <dsp:nvSpPr>
        <dsp:cNvPr id="0" name=""/>
        <dsp:cNvSpPr/>
      </dsp:nvSpPr>
      <dsp:spPr>
        <a:xfrm>
          <a:off x="4206240" y="2953673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517155"/>
            <a:satOff val="-30747"/>
            <a:lumOff val="-111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6517155"/>
              <a:satOff val="-30747"/>
              <a:lumOff val="-111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La négation NE…PAS DE </a:t>
          </a:r>
        </a:p>
      </dsp:txBody>
      <dsp:txXfrm>
        <a:off x="4206240" y="3009564"/>
        <a:ext cx="6141687" cy="335347"/>
      </dsp:txXfrm>
    </dsp:sp>
    <dsp:sp modelId="{6F7A0067-8171-4DDC-92E7-4B9A16313AC6}">
      <dsp:nvSpPr>
        <dsp:cNvPr id="0" name=""/>
        <dsp:cNvSpPr/>
      </dsp:nvSpPr>
      <dsp:spPr>
        <a:xfrm>
          <a:off x="0" y="2953673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5880535"/>
                <a:satOff val="-24466"/>
                <a:lumOff val="5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880535"/>
                <a:satOff val="-24466"/>
                <a:lumOff val="5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880535"/>
                <a:satOff val="-24466"/>
                <a:lumOff val="5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VII. Grammaire</a:t>
          </a:r>
        </a:p>
      </dsp:txBody>
      <dsp:txXfrm>
        <a:off x="21827" y="2975500"/>
        <a:ext cx="4162586" cy="403475"/>
      </dsp:txXfrm>
    </dsp:sp>
    <dsp:sp modelId="{1D6A6107-DC69-411D-9BAF-A5F5CBE3C448}">
      <dsp:nvSpPr>
        <dsp:cNvPr id="0" name=""/>
        <dsp:cNvSpPr/>
      </dsp:nvSpPr>
      <dsp:spPr>
        <a:xfrm>
          <a:off x="4206240" y="3445515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7603347"/>
            <a:satOff val="-35871"/>
            <a:lumOff val="-1296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603347"/>
              <a:satOff val="-35871"/>
              <a:lumOff val="-129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Exprimer la fréquence</a:t>
          </a:r>
        </a:p>
      </dsp:txBody>
      <dsp:txXfrm>
        <a:off x="4206240" y="3501406"/>
        <a:ext cx="6141687" cy="335347"/>
      </dsp:txXfrm>
    </dsp:sp>
    <dsp:sp modelId="{E5078EBD-CCF1-4A84-9F40-1D13B4880633}">
      <dsp:nvSpPr>
        <dsp:cNvPr id="0" name=""/>
        <dsp:cNvSpPr/>
      </dsp:nvSpPr>
      <dsp:spPr>
        <a:xfrm>
          <a:off x="0" y="3445515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6860623"/>
                <a:satOff val="-28544"/>
                <a:lumOff val="672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860623"/>
                <a:satOff val="-28544"/>
                <a:lumOff val="672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860623"/>
                <a:satOff val="-28544"/>
                <a:lumOff val="672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VIII. Grammaire </a:t>
          </a:r>
        </a:p>
      </dsp:txBody>
      <dsp:txXfrm>
        <a:off x="21827" y="3467342"/>
        <a:ext cx="4162586" cy="403475"/>
      </dsp:txXfrm>
    </dsp:sp>
    <dsp:sp modelId="{0B198A26-6EDD-469A-8FA5-043CDB2A5A4A}">
      <dsp:nvSpPr>
        <dsp:cNvPr id="0" name=""/>
        <dsp:cNvSpPr/>
      </dsp:nvSpPr>
      <dsp:spPr>
        <a:xfrm>
          <a:off x="4206240" y="3937357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8689540"/>
            <a:satOff val="-40996"/>
            <a:lumOff val="-148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8689540"/>
              <a:satOff val="-40996"/>
              <a:lumOff val="-148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Poser des questions</a:t>
          </a:r>
        </a:p>
      </dsp:txBody>
      <dsp:txXfrm>
        <a:off x="4206240" y="3993248"/>
        <a:ext cx="6141687" cy="335347"/>
      </dsp:txXfrm>
    </dsp:sp>
    <dsp:sp modelId="{120A899D-A80B-4121-85B6-7DE1B80405CE}">
      <dsp:nvSpPr>
        <dsp:cNvPr id="0" name=""/>
        <dsp:cNvSpPr/>
      </dsp:nvSpPr>
      <dsp:spPr>
        <a:xfrm>
          <a:off x="0" y="3937357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7840713"/>
                <a:satOff val="-32622"/>
                <a:lumOff val="768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840713"/>
                <a:satOff val="-32622"/>
                <a:lumOff val="768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840713"/>
                <a:satOff val="-32622"/>
                <a:lumOff val="768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IX. Grammaire</a:t>
          </a:r>
        </a:p>
      </dsp:txBody>
      <dsp:txXfrm>
        <a:off x="21827" y="3959184"/>
        <a:ext cx="4162586" cy="403475"/>
      </dsp:txXfrm>
    </dsp:sp>
    <dsp:sp modelId="{4533DFEA-32A9-445D-92F6-0FCC6E437E43}">
      <dsp:nvSpPr>
        <dsp:cNvPr id="0" name=""/>
        <dsp:cNvSpPr/>
      </dsp:nvSpPr>
      <dsp:spPr>
        <a:xfrm>
          <a:off x="4206240" y="4429199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775733"/>
            <a:satOff val="-46120"/>
            <a:lumOff val="-1666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775733"/>
              <a:satOff val="-46120"/>
              <a:lumOff val="-166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L’intonation</a:t>
          </a:r>
        </a:p>
      </dsp:txBody>
      <dsp:txXfrm>
        <a:off x="4206240" y="4485090"/>
        <a:ext cx="6141687" cy="335347"/>
      </dsp:txXfrm>
    </dsp:sp>
    <dsp:sp modelId="{16F7AD9C-753D-4EEA-87C2-3129C19BF60A}">
      <dsp:nvSpPr>
        <dsp:cNvPr id="0" name=""/>
        <dsp:cNvSpPr/>
      </dsp:nvSpPr>
      <dsp:spPr>
        <a:xfrm>
          <a:off x="0" y="4429199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8820801"/>
                <a:satOff val="-36699"/>
                <a:lumOff val="864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820801"/>
                <a:satOff val="-36699"/>
                <a:lumOff val="864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820801"/>
                <a:satOff val="-36699"/>
                <a:lumOff val="864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X. Phonétique</a:t>
          </a:r>
          <a:endParaRPr lang="fr-FR" sz="1600" kern="1200" noProof="0" dirty="0"/>
        </a:p>
      </dsp:txBody>
      <dsp:txXfrm>
        <a:off x="21827" y="4451026"/>
        <a:ext cx="4162586" cy="403475"/>
      </dsp:txXfrm>
    </dsp:sp>
    <dsp:sp modelId="{DA3F2CB2-660E-4134-BEBD-04D86016252A}">
      <dsp:nvSpPr>
        <dsp:cNvPr id="0" name=""/>
        <dsp:cNvSpPr/>
      </dsp:nvSpPr>
      <dsp:spPr>
        <a:xfrm>
          <a:off x="4206240" y="4921041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Réaliser une interview</a:t>
          </a:r>
        </a:p>
      </dsp:txBody>
      <dsp:txXfrm>
        <a:off x="4206240" y="4976932"/>
        <a:ext cx="6141687" cy="335347"/>
      </dsp:txXfrm>
    </dsp:sp>
    <dsp:sp modelId="{DAED7678-2CFC-423C-BA3A-CF91C0162302}">
      <dsp:nvSpPr>
        <dsp:cNvPr id="0" name=""/>
        <dsp:cNvSpPr/>
      </dsp:nvSpPr>
      <dsp:spPr>
        <a:xfrm>
          <a:off x="0" y="4921041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XI. Production</a:t>
          </a:r>
        </a:p>
      </dsp:txBody>
      <dsp:txXfrm>
        <a:off x="21827" y="4942868"/>
        <a:ext cx="4162586" cy="4034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862F5D9-EF37-4B1B-BEED-C5F8369DCD84}" type="datetimeFigureOut">
              <a:rPr lang="fr-FR" smtClean="0"/>
              <a:t>05/01/2024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8120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3292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6198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Déduire la diff entre les 2 types de questions présentées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74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95130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Déduire la diff entre les 2 types de questions présentées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75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75054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83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68241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35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97576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000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991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6500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995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1/5/2024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05/01/2024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1/5/2024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1/5/2024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Friday, January 5, 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455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Friday, January 5,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093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05/01/2024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1/5/2024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1/5/2024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1/5/2024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60" r:id="rId2"/>
    <p:sldLayoutId id="2147483761" r:id="rId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05/01/2024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slideLayout" Target="../slideLayouts/slideLayout3.xml"/><Relationship Id="rId7" Type="http://schemas.openxmlformats.org/officeDocument/2006/relationships/diagramData" Target="../diagrams/data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11" Type="http://schemas.microsoft.com/office/2007/relationships/diagramDrawing" Target="../diagrams/drawing11.xml"/><Relationship Id="rId5" Type="http://schemas.openxmlformats.org/officeDocument/2006/relationships/image" Target="../media/image5.png"/><Relationship Id="rId10" Type="http://schemas.openxmlformats.org/officeDocument/2006/relationships/diagramColors" Target="../diagrams/colors11.xml"/><Relationship Id="rId4" Type="http://schemas.openxmlformats.org/officeDocument/2006/relationships/notesSlide" Target="../notesSlides/notesSlide5.xml"/><Relationship Id="rId9" Type="http://schemas.openxmlformats.org/officeDocument/2006/relationships/diagramQuickStyle" Target="../diagrams/quickStyl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2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2.xml"/><Relationship Id="rId5" Type="http://schemas.openxmlformats.org/officeDocument/2006/relationships/image" Target="../media/image6.png"/><Relationship Id="rId10" Type="http://schemas.microsoft.com/office/2007/relationships/diagramDrawing" Target="../diagrams/drawing12.xml"/><Relationship Id="rId4" Type="http://schemas.openxmlformats.org/officeDocument/2006/relationships/image" Target="../media/image14.gif"/><Relationship Id="rId9" Type="http://schemas.openxmlformats.org/officeDocument/2006/relationships/diagramColors" Target="../diagrams/colors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11" Type="http://schemas.microsoft.com/office/2007/relationships/diagramDrawing" Target="../diagrams/drawing13.xml"/><Relationship Id="rId5" Type="http://schemas.openxmlformats.org/officeDocument/2006/relationships/image" Target="../media/image22.png"/><Relationship Id="rId10" Type="http://schemas.openxmlformats.org/officeDocument/2006/relationships/diagramColors" Target="../diagrams/colors13.xml"/><Relationship Id="rId4" Type="http://schemas.openxmlformats.org/officeDocument/2006/relationships/image" Target="../media/image21.png"/><Relationship Id="rId9" Type="http://schemas.openxmlformats.org/officeDocument/2006/relationships/diagramQuickStyle" Target="../diagrams/quickStyl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4.xml"/><Relationship Id="rId3" Type="http://schemas.openxmlformats.org/officeDocument/2006/relationships/slideLayout" Target="../slideLayouts/slideLayout7.xml"/><Relationship Id="rId7" Type="http://schemas.openxmlformats.org/officeDocument/2006/relationships/diagramQuickStyle" Target="../diagrams/quickStyle1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Layout" Target="../diagrams/layout14.xml"/><Relationship Id="rId5" Type="http://schemas.openxmlformats.org/officeDocument/2006/relationships/diagramData" Target="../diagrams/data14.xml"/><Relationship Id="rId4" Type="http://schemas.openxmlformats.org/officeDocument/2006/relationships/image" Target="../media/image24.png"/><Relationship Id="rId9" Type="http://schemas.microsoft.com/office/2007/relationships/diagramDrawing" Target="../diagrams/drawin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diagramQuickStyle" Target="../diagrams/quickStyle17.xml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12" Type="http://schemas.openxmlformats.org/officeDocument/2006/relationships/diagramLayout" Target="../diagrams/layout1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6.xml"/><Relationship Id="rId11" Type="http://schemas.openxmlformats.org/officeDocument/2006/relationships/diagramData" Target="../diagrams/data17.xml"/><Relationship Id="rId5" Type="http://schemas.openxmlformats.org/officeDocument/2006/relationships/diagramQuickStyle" Target="../diagrams/quickStyle16.xml"/><Relationship Id="rId15" Type="http://schemas.microsoft.com/office/2007/relationships/diagramDrawing" Target="../diagrams/drawing1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6.xml"/><Relationship Id="rId9" Type="http://schemas.openxmlformats.org/officeDocument/2006/relationships/image" Target="../media/image13.jpg"/><Relationship Id="rId14" Type="http://schemas.openxmlformats.org/officeDocument/2006/relationships/diagramColors" Target="../diagrams/colors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8.xm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9.png"/><Relationship Id="rId12" Type="http://schemas.microsoft.com/office/2007/relationships/diagramDrawing" Target="../diagrams/drawing18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8.png"/><Relationship Id="rId11" Type="http://schemas.openxmlformats.org/officeDocument/2006/relationships/diagramColors" Target="../diagrams/colors18.xml"/><Relationship Id="rId5" Type="http://schemas.openxmlformats.org/officeDocument/2006/relationships/image" Target="../media/image27.png"/><Relationship Id="rId10" Type="http://schemas.openxmlformats.org/officeDocument/2006/relationships/diagramQuickStyle" Target="../diagrams/quickStyle18.xml"/><Relationship Id="rId4" Type="http://schemas.openxmlformats.org/officeDocument/2006/relationships/image" Target="../media/image26.png"/><Relationship Id="rId9" Type="http://schemas.openxmlformats.org/officeDocument/2006/relationships/diagramLayout" Target="../diagrams/layout18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9.xml"/><Relationship Id="rId3" Type="http://schemas.openxmlformats.org/officeDocument/2006/relationships/image" Target="../media/image30.png"/><Relationship Id="rId7" Type="http://schemas.openxmlformats.org/officeDocument/2006/relationships/diagramColors" Target="../diagrams/colors19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9.xml"/><Relationship Id="rId5" Type="http://schemas.openxmlformats.org/officeDocument/2006/relationships/diagramLayout" Target="../diagrams/layout19.xml"/><Relationship Id="rId4" Type="http://schemas.openxmlformats.org/officeDocument/2006/relationships/diagramData" Target="../diagrams/data1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0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diagramData" Target="../diagrams/data20.xml"/><Relationship Id="rId5" Type="http://schemas.openxmlformats.org/officeDocument/2006/relationships/image" Target="../media/image23.png"/><Relationship Id="rId10" Type="http://schemas.microsoft.com/office/2007/relationships/diagramDrawing" Target="../diagrams/drawing20.xml"/><Relationship Id="rId4" Type="http://schemas.openxmlformats.org/officeDocument/2006/relationships/image" Target="../media/image31.png"/><Relationship Id="rId9" Type="http://schemas.openxmlformats.org/officeDocument/2006/relationships/diagramColors" Target="../diagrams/colors2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1.xml"/><Relationship Id="rId3" Type="http://schemas.openxmlformats.org/officeDocument/2006/relationships/hyperlink" Target="https://play.kahoot.it/v2/?quizId=68afb7cc-61de-42de-97d7-61d601c15e3e" TargetMode="External"/><Relationship Id="rId7" Type="http://schemas.openxmlformats.org/officeDocument/2006/relationships/diagramQuickStyle" Target="../diagrams/quickStyle21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21.xml"/><Relationship Id="rId5" Type="http://schemas.openxmlformats.org/officeDocument/2006/relationships/diagramData" Target="../diagrams/data21.xml"/><Relationship Id="rId4" Type="http://schemas.openxmlformats.org/officeDocument/2006/relationships/hyperlink" Target="https://create.kahoot.it/details/c9836749-d789-46f9-8b46-4ef33e37c65b" TargetMode="External"/><Relationship Id="rId9" Type="http://schemas.microsoft.com/office/2007/relationships/diagramDrawing" Target="../diagrams/drawing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2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9.png"/><Relationship Id="rId12" Type="http://schemas.microsoft.com/office/2007/relationships/diagramDrawing" Target="../diagrams/drawing2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8.png"/><Relationship Id="rId11" Type="http://schemas.openxmlformats.org/officeDocument/2006/relationships/diagramColors" Target="../diagrams/colors22.xml"/><Relationship Id="rId5" Type="http://schemas.openxmlformats.org/officeDocument/2006/relationships/image" Target="../media/image27.png"/><Relationship Id="rId10" Type="http://schemas.openxmlformats.org/officeDocument/2006/relationships/diagramQuickStyle" Target="../diagrams/quickStyle22.xml"/><Relationship Id="rId4" Type="http://schemas.openxmlformats.org/officeDocument/2006/relationships/image" Target="../media/image26.png"/><Relationship Id="rId9" Type="http://schemas.openxmlformats.org/officeDocument/2006/relationships/diagramLayout" Target="../diagrams/layout2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3.xml"/><Relationship Id="rId5" Type="http://schemas.openxmlformats.org/officeDocument/2006/relationships/image" Target="../media/image6.png"/><Relationship Id="rId10" Type="http://schemas.microsoft.com/office/2007/relationships/diagramDrawing" Target="../diagrams/drawing23.xml"/><Relationship Id="rId4" Type="http://schemas.openxmlformats.org/officeDocument/2006/relationships/image" Target="../media/image14.gif"/><Relationship Id="rId9" Type="http://schemas.openxmlformats.org/officeDocument/2006/relationships/diagramColors" Target="../diagrams/colors2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diagramQuickStyle" Target="../diagrams/quickStyle25.xml"/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12" Type="http://schemas.openxmlformats.org/officeDocument/2006/relationships/diagramLayout" Target="../diagrams/layout2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4.xml"/><Relationship Id="rId11" Type="http://schemas.openxmlformats.org/officeDocument/2006/relationships/diagramData" Target="../diagrams/data25.xml"/><Relationship Id="rId5" Type="http://schemas.openxmlformats.org/officeDocument/2006/relationships/diagramQuickStyle" Target="../diagrams/quickStyle24.xml"/><Relationship Id="rId15" Type="http://schemas.microsoft.com/office/2007/relationships/diagramDrawing" Target="../diagrams/drawing2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4.xml"/><Relationship Id="rId9" Type="http://schemas.openxmlformats.org/officeDocument/2006/relationships/image" Target="../media/image13.jpg"/><Relationship Id="rId14" Type="http://schemas.openxmlformats.org/officeDocument/2006/relationships/diagramColors" Target="../diagrams/colors2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6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2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9.png"/><Relationship Id="rId11" Type="http://schemas.microsoft.com/office/2007/relationships/diagramDrawing" Target="../diagrams/drawing26.xml"/><Relationship Id="rId5" Type="http://schemas.openxmlformats.org/officeDocument/2006/relationships/image" Target="../media/image34.png"/><Relationship Id="rId10" Type="http://schemas.openxmlformats.org/officeDocument/2006/relationships/diagramColors" Target="../diagrams/colors26.xml"/><Relationship Id="rId4" Type="http://schemas.openxmlformats.org/officeDocument/2006/relationships/image" Target="../media/image33.jpeg"/><Relationship Id="rId9" Type="http://schemas.openxmlformats.org/officeDocument/2006/relationships/diagramQuickStyle" Target="../diagrams/quickStyle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8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8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diagramData" Target="../diagrams/data28.xml"/><Relationship Id="rId5" Type="http://schemas.openxmlformats.org/officeDocument/2006/relationships/image" Target="../media/image14.gif"/><Relationship Id="rId10" Type="http://schemas.microsoft.com/office/2007/relationships/diagramDrawing" Target="../diagrams/drawing28.xml"/><Relationship Id="rId4" Type="http://schemas.openxmlformats.org/officeDocument/2006/relationships/image" Target="../media/image23.png"/><Relationship Id="rId9" Type="http://schemas.openxmlformats.org/officeDocument/2006/relationships/diagramColors" Target="../diagrams/colors2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diagramDrawing" Target="../diagrams/drawing29.xml"/><Relationship Id="rId3" Type="http://schemas.microsoft.com/office/2007/relationships/media" Target="../media/media1.mp4"/><Relationship Id="rId7" Type="http://schemas.openxmlformats.org/officeDocument/2006/relationships/image" Target="../media/image23.png"/><Relationship Id="rId12" Type="http://schemas.openxmlformats.org/officeDocument/2006/relationships/diagramColors" Target="../diagrams/colors29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5.png"/><Relationship Id="rId11" Type="http://schemas.openxmlformats.org/officeDocument/2006/relationships/diagramQuickStyle" Target="../diagrams/quickStyle29.xml"/><Relationship Id="rId5" Type="http://schemas.openxmlformats.org/officeDocument/2006/relationships/slideLayout" Target="../slideLayouts/slideLayout6.xml"/><Relationship Id="rId10" Type="http://schemas.openxmlformats.org/officeDocument/2006/relationships/diagramLayout" Target="../diagrams/layout29.xml"/><Relationship Id="rId4" Type="http://schemas.openxmlformats.org/officeDocument/2006/relationships/video" Target="../media/media1.mp4"/><Relationship Id="rId9" Type="http://schemas.openxmlformats.org/officeDocument/2006/relationships/diagramData" Target="../diagrams/data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1.xml"/><Relationship Id="rId3" Type="http://schemas.openxmlformats.org/officeDocument/2006/relationships/image" Target="../media/image14.gif"/><Relationship Id="rId7" Type="http://schemas.openxmlformats.org/officeDocument/2006/relationships/diagramColors" Target="../diagrams/colors31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1.xml"/><Relationship Id="rId5" Type="http://schemas.openxmlformats.org/officeDocument/2006/relationships/diagramLayout" Target="../diagrams/layout31.xml"/><Relationship Id="rId4" Type="http://schemas.openxmlformats.org/officeDocument/2006/relationships/diagramData" Target="../diagrams/data3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2.xml"/><Relationship Id="rId3" Type="http://schemas.openxmlformats.org/officeDocument/2006/relationships/hyperlink" Target="https://create.kahoot.it/details/c6b90bcb-bd4b-493c-930d-19590451fa10" TargetMode="External"/><Relationship Id="rId7" Type="http://schemas.openxmlformats.org/officeDocument/2006/relationships/diagramQuickStyle" Target="../diagrams/quickStyle32.xml"/><Relationship Id="rId2" Type="http://schemas.openxmlformats.org/officeDocument/2006/relationships/hyperlink" Target="https://play.kahoot.it/v2/?quizId=244bc80d-11fd-45a4-bf04-b5eb3c43ffc9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2.xml"/><Relationship Id="rId5" Type="http://schemas.openxmlformats.org/officeDocument/2006/relationships/diagramData" Target="../diagrams/data32.xml"/><Relationship Id="rId4" Type="http://schemas.openxmlformats.org/officeDocument/2006/relationships/image" Target="../media/image38.jpeg"/><Relationship Id="rId9" Type="http://schemas.microsoft.com/office/2007/relationships/diagramDrawing" Target="../diagrams/drawing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5.xml"/><Relationship Id="rId3" Type="http://schemas.microsoft.com/office/2007/relationships/media" Target="../media/media9.mp3"/><Relationship Id="rId7" Type="http://schemas.openxmlformats.org/officeDocument/2006/relationships/image" Target="../media/image14.gif"/><Relationship Id="rId12" Type="http://schemas.microsoft.com/office/2007/relationships/diagramDrawing" Target="../diagrams/drawing35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3.png"/><Relationship Id="rId11" Type="http://schemas.openxmlformats.org/officeDocument/2006/relationships/diagramColors" Target="../diagrams/colors35.xml"/><Relationship Id="rId5" Type="http://schemas.openxmlformats.org/officeDocument/2006/relationships/slideLayout" Target="../slideLayouts/slideLayout6.xml"/><Relationship Id="rId10" Type="http://schemas.openxmlformats.org/officeDocument/2006/relationships/diagramQuickStyle" Target="../diagrams/quickStyle35.xml"/><Relationship Id="rId4" Type="http://schemas.openxmlformats.org/officeDocument/2006/relationships/audio" Target="../media/media9.mp3"/><Relationship Id="rId9" Type="http://schemas.openxmlformats.org/officeDocument/2006/relationships/diagramLayout" Target="../diagrams/layout35.xml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6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36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36.xml"/><Relationship Id="rId5" Type="http://schemas.openxmlformats.org/officeDocument/2006/relationships/diagramLayout" Target="../diagrams/layout36.xml"/><Relationship Id="rId4" Type="http://schemas.openxmlformats.org/officeDocument/2006/relationships/diagramData" Target="../diagrams/data3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8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8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diagramData" Target="../diagrams/data38.xml"/><Relationship Id="rId5" Type="http://schemas.openxmlformats.org/officeDocument/2006/relationships/image" Target="../media/image42.png"/><Relationship Id="rId10" Type="http://schemas.microsoft.com/office/2007/relationships/diagramDrawing" Target="../diagrams/drawing38.xml"/><Relationship Id="rId4" Type="http://schemas.openxmlformats.org/officeDocument/2006/relationships/image" Target="../media/image41.png"/><Relationship Id="rId9" Type="http://schemas.openxmlformats.org/officeDocument/2006/relationships/diagramColors" Target="../diagrams/colors38.xml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9.xml"/><Relationship Id="rId3" Type="http://schemas.openxmlformats.org/officeDocument/2006/relationships/image" Target="../media/image43.jpeg"/><Relationship Id="rId7" Type="http://schemas.openxmlformats.org/officeDocument/2006/relationships/diagramColors" Target="../diagrams/colors39.xml"/><Relationship Id="rId2" Type="http://schemas.openxmlformats.org/officeDocument/2006/relationships/hyperlink" Target="https://play.kahoot.it/v2/?quizId=11ea818e-39b9-4614-9949-a315c15fa6e3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9.xml"/><Relationship Id="rId5" Type="http://schemas.openxmlformats.org/officeDocument/2006/relationships/diagramLayout" Target="../diagrams/layout39.xml"/><Relationship Id="rId4" Type="http://schemas.openxmlformats.org/officeDocument/2006/relationships/diagramData" Target="../diagrams/data39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0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40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42.png"/><Relationship Id="rId11" Type="http://schemas.microsoft.com/office/2007/relationships/diagramDrawing" Target="../diagrams/drawing40.xml"/><Relationship Id="rId5" Type="http://schemas.openxmlformats.org/officeDocument/2006/relationships/hyperlink" Target="https://www.liveworksheets.com/iu1825376zg" TargetMode="External"/><Relationship Id="rId10" Type="http://schemas.openxmlformats.org/officeDocument/2006/relationships/diagramColors" Target="../diagrams/colors40.xml"/><Relationship Id="rId4" Type="http://schemas.openxmlformats.org/officeDocument/2006/relationships/image" Target="../media/image44.png"/><Relationship Id="rId9" Type="http://schemas.openxmlformats.org/officeDocument/2006/relationships/diagramQuickStyle" Target="../diagrams/quickStyle4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1.xml"/><Relationship Id="rId5" Type="http://schemas.openxmlformats.org/officeDocument/2006/relationships/image" Target="../media/image6.png"/><Relationship Id="rId10" Type="http://schemas.microsoft.com/office/2007/relationships/diagramDrawing" Target="../diagrams/drawing41.xml"/><Relationship Id="rId4" Type="http://schemas.openxmlformats.org/officeDocument/2006/relationships/image" Target="../media/image45.png"/><Relationship Id="rId9" Type="http://schemas.openxmlformats.org/officeDocument/2006/relationships/diagramColors" Target="../diagrams/colors41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2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4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9.png"/><Relationship Id="rId11" Type="http://schemas.microsoft.com/office/2007/relationships/diagramDrawing" Target="../diagrams/drawing42.xml"/><Relationship Id="rId5" Type="http://schemas.openxmlformats.org/officeDocument/2006/relationships/image" Target="../media/image34.png"/><Relationship Id="rId10" Type="http://schemas.openxmlformats.org/officeDocument/2006/relationships/diagramColors" Target="../diagrams/colors42.xml"/><Relationship Id="rId4" Type="http://schemas.openxmlformats.org/officeDocument/2006/relationships/image" Target="../media/image33.jpeg"/><Relationship Id="rId9" Type="http://schemas.openxmlformats.org/officeDocument/2006/relationships/diagramQuickStyle" Target="../diagrams/quickStyle4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3.xml"/><Relationship Id="rId5" Type="http://schemas.openxmlformats.org/officeDocument/2006/relationships/image" Target="../media/image6.png"/><Relationship Id="rId10" Type="http://schemas.microsoft.com/office/2007/relationships/diagramDrawing" Target="../diagrams/drawing43.xml"/><Relationship Id="rId4" Type="http://schemas.openxmlformats.org/officeDocument/2006/relationships/image" Target="../media/image14.gif"/><Relationship Id="rId9" Type="http://schemas.openxmlformats.org/officeDocument/2006/relationships/diagramColors" Target="../diagrams/colors4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44.xml"/><Relationship Id="rId7" Type="http://schemas.microsoft.com/office/2007/relationships/diagramDrawing" Target="../diagrams/drawing4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4.xml"/><Relationship Id="rId5" Type="http://schemas.openxmlformats.org/officeDocument/2006/relationships/diagramQuickStyle" Target="../diagrams/quickStyle4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4.xml"/><Relationship Id="rId9" Type="http://schemas.openxmlformats.org/officeDocument/2006/relationships/image" Target="../media/image13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5.xml"/><Relationship Id="rId7" Type="http://schemas.microsoft.com/office/2007/relationships/diagramDrawing" Target="../diagrams/drawing45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5.xml"/><Relationship Id="rId5" Type="http://schemas.openxmlformats.org/officeDocument/2006/relationships/diagramQuickStyle" Target="../diagrams/quickStyle45.xml"/><Relationship Id="rId4" Type="http://schemas.openxmlformats.org/officeDocument/2006/relationships/diagramLayout" Target="../diagrams/layout4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6.xml"/><Relationship Id="rId2" Type="http://schemas.openxmlformats.org/officeDocument/2006/relationships/diagramData" Target="../diagrams/data4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6.xml"/><Relationship Id="rId5" Type="http://schemas.openxmlformats.org/officeDocument/2006/relationships/diagramColors" Target="../diagrams/colors46.xml"/><Relationship Id="rId4" Type="http://schemas.openxmlformats.org/officeDocument/2006/relationships/diagramQuickStyle" Target="../diagrams/quickStyle4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7.xml"/><Relationship Id="rId2" Type="http://schemas.openxmlformats.org/officeDocument/2006/relationships/diagramData" Target="../diagrams/data4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7.xml"/><Relationship Id="rId5" Type="http://schemas.openxmlformats.org/officeDocument/2006/relationships/diagramColors" Target="../diagrams/colors47.xml"/><Relationship Id="rId4" Type="http://schemas.openxmlformats.org/officeDocument/2006/relationships/diagramQuickStyle" Target="../diagrams/quickStyle4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8.xml"/><Relationship Id="rId3" Type="http://schemas.openxmlformats.org/officeDocument/2006/relationships/image" Target="../media/image48.gif"/><Relationship Id="rId7" Type="http://schemas.openxmlformats.org/officeDocument/2006/relationships/diagramQuickStyle" Target="../diagrams/quickStyle48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48.xml"/><Relationship Id="rId5" Type="http://schemas.openxmlformats.org/officeDocument/2006/relationships/diagramData" Target="../diagrams/data48.xml"/><Relationship Id="rId4" Type="http://schemas.openxmlformats.org/officeDocument/2006/relationships/image" Target="../media/image49.gif"/><Relationship Id="rId9" Type="http://schemas.microsoft.com/office/2007/relationships/diagramDrawing" Target="../diagrams/drawing48.xml"/></Relationships>
</file>

<file path=ppt/slides/_rels/slide4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9.xml"/><Relationship Id="rId3" Type="http://schemas.openxmlformats.org/officeDocument/2006/relationships/hyperlink" Target="https://play.kahoot.it/v2/?quizId=60ec699b-8f4a-4172-a128-15196c9f37a8" TargetMode="External"/><Relationship Id="rId7" Type="http://schemas.openxmlformats.org/officeDocument/2006/relationships/diagramColors" Target="../diagrams/colors49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9.xml"/><Relationship Id="rId5" Type="http://schemas.openxmlformats.org/officeDocument/2006/relationships/diagramLayout" Target="../diagrams/layout49.xml"/><Relationship Id="rId4" Type="http://schemas.openxmlformats.org/officeDocument/2006/relationships/diagramData" Target="../diagrams/data49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5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50.xml"/><Relationship Id="rId5" Type="http://schemas.openxmlformats.org/officeDocument/2006/relationships/image" Target="../media/image6.png"/><Relationship Id="rId10" Type="http://schemas.microsoft.com/office/2007/relationships/diagramDrawing" Target="../diagrams/drawing50.xml"/><Relationship Id="rId4" Type="http://schemas.openxmlformats.org/officeDocument/2006/relationships/image" Target="../media/image46.png"/><Relationship Id="rId9" Type="http://schemas.openxmlformats.org/officeDocument/2006/relationships/diagramColors" Target="../diagrams/colors50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5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51.xml"/><Relationship Id="rId5" Type="http://schemas.openxmlformats.org/officeDocument/2006/relationships/image" Target="../media/image6.png"/><Relationship Id="rId10" Type="http://schemas.microsoft.com/office/2007/relationships/diagramDrawing" Target="../diagrams/drawing51.xml"/><Relationship Id="rId4" Type="http://schemas.openxmlformats.org/officeDocument/2006/relationships/image" Target="../media/image14.gif"/><Relationship Id="rId9" Type="http://schemas.openxmlformats.org/officeDocument/2006/relationships/diagramColors" Target="../diagrams/colors51.xml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2.xml"/><Relationship Id="rId3" Type="http://schemas.openxmlformats.org/officeDocument/2006/relationships/image" Target="../media/image51.png"/><Relationship Id="rId7" Type="http://schemas.openxmlformats.org/officeDocument/2006/relationships/diagramColors" Target="../diagrams/colors52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52.xml"/><Relationship Id="rId5" Type="http://schemas.openxmlformats.org/officeDocument/2006/relationships/diagramLayout" Target="../diagrams/layout52.xml"/><Relationship Id="rId4" Type="http://schemas.openxmlformats.org/officeDocument/2006/relationships/diagramData" Target="../diagrams/data5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3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5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Layout" Target="../diagrams/layout53.xml"/><Relationship Id="rId5" Type="http://schemas.openxmlformats.org/officeDocument/2006/relationships/diagramData" Target="../diagrams/data53.xml"/><Relationship Id="rId4" Type="http://schemas.openxmlformats.org/officeDocument/2006/relationships/image" Target="../media/image24.png"/><Relationship Id="rId9" Type="http://schemas.microsoft.com/office/2007/relationships/diagramDrawing" Target="../diagrams/drawing53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54.xml"/><Relationship Id="rId7" Type="http://schemas.microsoft.com/office/2007/relationships/diagramDrawing" Target="../diagrams/drawing5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4.xml"/><Relationship Id="rId5" Type="http://schemas.openxmlformats.org/officeDocument/2006/relationships/diagramQuickStyle" Target="../diagrams/quickStyle5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4.xml"/><Relationship Id="rId9" Type="http://schemas.openxmlformats.org/officeDocument/2006/relationships/image" Target="../media/image13.jp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5.xml"/><Relationship Id="rId3" Type="http://schemas.openxmlformats.org/officeDocument/2006/relationships/slideLayout" Target="../slideLayouts/slideLayout9.xml"/><Relationship Id="rId7" Type="http://schemas.openxmlformats.org/officeDocument/2006/relationships/diagramLayout" Target="../diagrams/layout55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55.xml"/><Relationship Id="rId5" Type="http://schemas.openxmlformats.org/officeDocument/2006/relationships/image" Target="../media/image29.png"/><Relationship Id="rId10" Type="http://schemas.microsoft.com/office/2007/relationships/diagramDrawing" Target="../diagrams/drawing55.xml"/><Relationship Id="rId4" Type="http://schemas.openxmlformats.org/officeDocument/2006/relationships/image" Target="../media/image52.png"/><Relationship Id="rId9" Type="http://schemas.openxmlformats.org/officeDocument/2006/relationships/diagramColors" Target="../diagrams/colors5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6.xml"/><Relationship Id="rId7" Type="http://schemas.microsoft.com/office/2007/relationships/diagramDrawing" Target="../diagrams/drawing56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56.xml"/><Relationship Id="rId5" Type="http://schemas.openxmlformats.org/officeDocument/2006/relationships/diagramQuickStyle" Target="../diagrams/quickStyle56.xml"/><Relationship Id="rId4" Type="http://schemas.openxmlformats.org/officeDocument/2006/relationships/diagramLayout" Target="../diagrams/layout5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7.xml"/><Relationship Id="rId2" Type="http://schemas.openxmlformats.org/officeDocument/2006/relationships/diagramData" Target="../diagrams/data57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57.xml"/><Relationship Id="rId5" Type="http://schemas.openxmlformats.org/officeDocument/2006/relationships/diagramColors" Target="../diagrams/colors57.xml"/><Relationship Id="rId4" Type="http://schemas.openxmlformats.org/officeDocument/2006/relationships/diagramQuickStyle" Target="../diagrams/quickStyle57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8.xml"/><Relationship Id="rId3" Type="http://schemas.openxmlformats.org/officeDocument/2006/relationships/slideLayout" Target="../slideLayouts/slideLayout9.xml"/><Relationship Id="rId7" Type="http://schemas.openxmlformats.org/officeDocument/2006/relationships/diagramLayout" Target="../diagrams/layout5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58.xml"/><Relationship Id="rId5" Type="http://schemas.openxmlformats.org/officeDocument/2006/relationships/image" Target="../media/image6.png"/><Relationship Id="rId10" Type="http://schemas.microsoft.com/office/2007/relationships/diagramDrawing" Target="../diagrams/drawing58.xml"/><Relationship Id="rId4" Type="http://schemas.openxmlformats.org/officeDocument/2006/relationships/image" Target="../media/image53.jpeg"/><Relationship Id="rId9" Type="http://schemas.openxmlformats.org/officeDocument/2006/relationships/diagramColors" Target="../diagrams/colors58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9.xml"/><Relationship Id="rId3" Type="http://schemas.openxmlformats.org/officeDocument/2006/relationships/slideLayout" Target="../slideLayouts/slideLayout9.xml"/><Relationship Id="rId7" Type="http://schemas.openxmlformats.org/officeDocument/2006/relationships/diagramData" Target="../diagrams/data5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11" Type="http://schemas.microsoft.com/office/2007/relationships/diagramDrawing" Target="../diagrams/drawing59.xml"/><Relationship Id="rId5" Type="http://schemas.openxmlformats.org/officeDocument/2006/relationships/image" Target="../media/image55.png"/><Relationship Id="rId10" Type="http://schemas.openxmlformats.org/officeDocument/2006/relationships/diagramColors" Target="../diagrams/colors59.xml"/><Relationship Id="rId4" Type="http://schemas.openxmlformats.org/officeDocument/2006/relationships/image" Target="../media/image54.png"/><Relationship Id="rId9" Type="http://schemas.openxmlformats.org/officeDocument/2006/relationships/diagramQuickStyle" Target="../diagrams/quickStyle59.xml"/></Relationships>
</file>

<file path=ppt/slides/_rels/slide5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0.xml"/><Relationship Id="rId3" Type="http://schemas.openxmlformats.org/officeDocument/2006/relationships/hyperlink" Target="https://create.kahoot.it/details/745cdcf3-83af-4016-a628-a12bd4b45f2d" TargetMode="External"/><Relationship Id="rId7" Type="http://schemas.openxmlformats.org/officeDocument/2006/relationships/diagramColors" Target="../diagrams/colors60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60.xml"/><Relationship Id="rId5" Type="http://schemas.openxmlformats.org/officeDocument/2006/relationships/diagramLayout" Target="../diagrams/layout60.xml"/><Relationship Id="rId4" Type="http://schemas.openxmlformats.org/officeDocument/2006/relationships/diagramData" Target="../diagrams/data60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1.xml"/><Relationship Id="rId3" Type="http://schemas.microsoft.com/office/2007/relationships/media" Target="../media/media10.mp4"/><Relationship Id="rId7" Type="http://schemas.openxmlformats.org/officeDocument/2006/relationships/image" Target="../media/image42.png"/><Relationship Id="rId12" Type="http://schemas.microsoft.com/office/2007/relationships/diagramDrawing" Target="../diagrams/drawing6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9.png"/><Relationship Id="rId11" Type="http://schemas.openxmlformats.org/officeDocument/2006/relationships/diagramColors" Target="../diagrams/colors61.xml"/><Relationship Id="rId5" Type="http://schemas.openxmlformats.org/officeDocument/2006/relationships/slideLayout" Target="../slideLayouts/slideLayout9.xml"/><Relationship Id="rId10" Type="http://schemas.openxmlformats.org/officeDocument/2006/relationships/diagramQuickStyle" Target="../diagrams/quickStyle61.xml"/><Relationship Id="rId4" Type="http://schemas.openxmlformats.org/officeDocument/2006/relationships/video" Target="../media/media10.mp4"/><Relationship Id="rId9" Type="http://schemas.openxmlformats.org/officeDocument/2006/relationships/diagramLayout" Target="../diagrams/layout61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2.xml"/><Relationship Id="rId3" Type="http://schemas.openxmlformats.org/officeDocument/2006/relationships/slideLayout" Target="../slideLayouts/slideLayout9.xml"/><Relationship Id="rId7" Type="http://schemas.openxmlformats.org/officeDocument/2006/relationships/diagramLayout" Target="../diagrams/layout6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62.xml"/><Relationship Id="rId5" Type="http://schemas.openxmlformats.org/officeDocument/2006/relationships/image" Target="../media/image6.png"/><Relationship Id="rId10" Type="http://schemas.microsoft.com/office/2007/relationships/diagramDrawing" Target="../diagrams/drawing62.xml"/><Relationship Id="rId4" Type="http://schemas.openxmlformats.org/officeDocument/2006/relationships/image" Target="../media/image14.gif"/><Relationship Id="rId9" Type="http://schemas.openxmlformats.org/officeDocument/2006/relationships/diagramColors" Target="../diagrams/colors6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diagramLayout" Target="../diagrams/layout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diagramData" Target="../diagrams/data4.xml"/><Relationship Id="rId2" Type="http://schemas.openxmlformats.org/officeDocument/2006/relationships/notesSlide" Target="../notesSlides/notesSlide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14.gif"/><Relationship Id="rId5" Type="http://schemas.openxmlformats.org/officeDocument/2006/relationships/diagramQuickStyle" Target="../diagrams/quickStyle3.xml"/><Relationship Id="rId15" Type="http://schemas.openxmlformats.org/officeDocument/2006/relationships/diagramColors" Target="../diagrams/colors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.xml"/><Relationship Id="rId9" Type="http://schemas.openxmlformats.org/officeDocument/2006/relationships/image" Target="../media/image13.jpg"/><Relationship Id="rId14" Type="http://schemas.openxmlformats.org/officeDocument/2006/relationships/diagramQuickStyle" Target="../diagrams/quickStyle4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63.xml"/><Relationship Id="rId7" Type="http://schemas.microsoft.com/office/2007/relationships/diagramDrawing" Target="../diagrams/drawing6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63.xml"/><Relationship Id="rId5" Type="http://schemas.openxmlformats.org/officeDocument/2006/relationships/diagramQuickStyle" Target="../diagrams/quickStyle6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63.xml"/><Relationship Id="rId9" Type="http://schemas.openxmlformats.org/officeDocument/2006/relationships/image" Target="../media/image13.jp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4.xml"/><Relationship Id="rId3" Type="http://schemas.openxmlformats.org/officeDocument/2006/relationships/slideLayout" Target="../slideLayouts/slideLayout9.xml"/><Relationship Id="rId7" Type="http://schemas.openxmlformats.org/officeDocument/2006/relationships/diagramLayout" Target="../diagrams/layout6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64.xml"/><Relationship Id="rId5" Type="http://schemas.openxmlformats.org/officeDocument/2006/relationships/image" Target="../media/image29.png"/><Relationship Id="rId10" Type="http://schemas.microsoft.com/office/2007/relationships/diagramDrawing" Target="../diagrams/drawing64.xml"/><Relationship Id="rId4" Type="http://schemas.openxmlformats.org/officeDocument/2006/relationships/image" Target="../media/image56.png"/><Relationship Id="rId9" Type="http://schemas.openxmlformats.org/officeDocument/2006/relationships/diagramColors" Target="../diagrams/colors6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5.xml"/><Relationship Id="rId2" Type="http://schemas.openxmlformats.org/officeDocument/2006/relationships/diagramData" Target="../diagrams/data65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65.xml"/><Relationship Id="rId5" Type="http://schemas.openxmlformats.org/officeDocument/2006/relationships/diagramColors" Target="../diagrams/colors65.xml"/><Relationship Id="rId4" Type="http://schemas.openxmlformats.org/officeDocument/2006/relationships/diagramQuickStyle" Target="../diagrams/quickStyle6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6.xml"/><Relationship Id="rId2" Type="http://schemas.openxmlformats.org/officeDocument/2006/relationships/diagramData" Target="../diagrams/data66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66.xml"/><Relationship Id="rId5" Type="http://schemas.openxmlformats.org/officeDocument/2006/relationships/diagramColors" Target="../diagrams/colors66.xml"/><Relationship Id="rId4" Type="http://schemas.openxmlformats.org/officeDocument/2006/relationships/diagramQuickStyle" Target="../diagrams/quickStyle6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7.xml"/><Relationship Id="rId7" Type="http://schemas.microsoft.com/office/2007/relationships/diagramDrawing" Target="../diagrams/drawing67.xml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67.xml"/><Relationship Id="rId5" Type="http://schemas.openxmlformats.org/officeDocument/2006/relationships/diagramQuickStyle" Target="../diagrams/quickStyle67.xml"/><Relationship Id="rId4" Type="http://schemas.openxmlformats.org/officeDocument/2006/relationships/diagramLayout" Target="../diagrams/layout67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8.xml"/><Relationship Id="rId3" Type="http://schemas.openxmlformats.org/officeDocument/2006/relationships/slideLayout" Target="../slideLayouts/slideLayout9.xml"/><Relationship Id="rId7" Type="http://schemas.openxmlformats.org/officeDocument/2006/relationships/diagramLayout" Target="../diagrams/layout6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68.xml"/><Relationship Id="rId5" Type="http://schemas.openxmlformats.org/officeDocument/2006/relationships/image" Target="../media/image6.png"/><Relationship Id="rId10" Type="http://schemas.microsoft.com/office/2007/relationships/diagramDrawing" Target="../diagrams/drawing68.xml"/><Relationship Id="rId4" Type="http://schemas.openxmlformats.org/officeDocument/2006/relationships/image" Target="../media/image58.png"/><Relationship Id="rId9" Type="http://schemas.openxmlformats.org/officeDocument/2006/relationships/diagramColors" Target="../diagrams/colors68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9.xml"/><Relationship Id="rId3" Type="http://schemas.openxmlformats.org/officeDocument/2006/relationships/slideLayout" Target="../slideLayouts/slideLayout9.xml"/><Relationship Id="rId7" Type="http://schemas.openxmlformats.org/officeDocument/2006/relationships/diagramLayout" Target="../diagrams/layout6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69.xml"/><Relationship Id="rId5" Type="http://schemas.openxmlformats.org/officeDocument/2006/relationships/image" Target="../media/image6.png"/><Relationship Id="rId10" Type="http://schemas.microsoft.com/office/2007/relationships/diagramDrawing" Target="../diagrams/drawing69.xml"/><Relationship Id="rId4" Type="http://schemas.openxmlformats.org/officeDocument/2006/relationships/image" Target="../media/image59.png"/><Relationship Id="rId9" Type="http://schemas.openxmlformats.org/officeDocument/2006/relationships/diagramColors" Target="../diagrams/colors69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0.xml"/><Relationship Id="rId3" Type="http://schemas.openxmlformats.org/officeDocument/2006/relationships/hyperlink" Target="https://create.kahoot.it/details/6a63b874-5d27-4ebf-bc48-13b86e803d47" TargetMode="External"/><Relationship Id="rId7" Type="http://schemas.openxmlformats.org/officeDocument/2006/relationships/diagramLayout" Target="../diagrams/layout70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70.xml"/><Relationship Id="rId5" Type="http://schemas.openxmlformats.org/officeDocument/2006/relationships/hyperlink" Target="https://create.kahoot.it/details/bb6c5803-9949-4fcc-b517-38a5a2925714" TargetMode="External"/><Relationship Id="rId10" Type="http://schemas.microsoft.com/office/2007/relationships/diagramDrawing" Target="../diagrams/drawing70.xml"/><Relationship Id="rId4" Type="http://schemas.openxmlformats.org/officeDocument/2006/relationships/hyperlink" Target="https://create.kahoot.it/details/97314fd1-67d3-471d-b3f9-3e92f79f4414" TargetMode="External"/><Relationship Id="rId9" Type="http://schemas.openxmlformats.org/officeDocument/2006/relationships/diagramColors" Target="../diagrams/colors70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1.xml"/><Relationship Id="rId3" Type="http://schemas.openxmlformats.org/officeDocument/2006/relationships/slideLayout" Target="../slideLayouts/slideLayout9.xml"/><Relationship Id="rId7" Type="http://schemas.openxmlformats.org/officeDocument/2006/relationships/diagramLayout" Target="../diagrams/layout7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71.xml"/><Relationship Id="rId5" Type="http://schemas.openxmlformats.org/officeDocument/2006/relationships/image" Target="../media/image29.png"/><Relationship Id="rId10" Type="http://schemas.microsoft.com/office/2007/relationships/diagramDrawing" Target="../diagrams/drawing71.xml"/><Relationship Id="rId4" Type="http://schemas.openxmlformats.org/officeDocument/2006/relationships/image" Target="../media/image56.png"/><Relationship Id="rId9" Type="http://schemas.openxmlformats.org/officeDocument/2006/relationships/diagramColors" Target="../diagrams/colors71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2.xml"/><Relationship Id="rId3" Type="http://schemas.openxmlformats.org/officeDocument/2006/relationships/slideLayout" Target="../slideLayouts/slideLayout9.xml"/><Relationship Id="rId7" Type="http://schemas.openxmlformats.org/officeDocument/2006/relationships/diagramLayout" Target="../diagrams/layout7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72.xml"/><Relationship Id="rId5" Type="http://schemas.openxmlformats.org/officeDocument/2006/relationships/image" Target="../media/image6.png"/><Relationship Id="rId10" Type="http://schemas.microsoft.com/office/2007/relationships/diagramDrawing" Target="../diagrams/drawing72.xml"/><Relationship Id="rId4" Type="http://schemas.openxmlformats.org/officeDocument/2006/relationships/image" Target="../media/image14.gif"/><Relationship Id="rId9" Type="http://schemas.openxmlformats.org/officeDocument/2006/relationships/diagramColors" Target="../diagrams/colors7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diagramQuickStyle" Target="../diagrams/quickStyle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diagramLayout" Target="../diagrams/layout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11" Type="http://schemas.openxmlformats.org/officeDocument/2006/relationships/diagramData" Target="../diagrams/data6.xml"/><Relationship Id="rId5" Type="http://schemas.openxmlformats.org/officeDocument/2006/relationships/diagramQuickStyle" Target="../diagrams/quickStyle5.xml"/><Relationship Id="rId15" Type="http://schemas.microsoft.com/office/2007/relationships/diagramDrawing" Target="../diagrams/drawing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.xml"/><Relationship Id="rId9" Type="http://schemas.openxmlformats.org/officeDocument/2006/relationships/image" Target="../media/image13.jpg"/><Relationship Id="rId14" Type="http://schemas.openxmlformats.org/officeDocument/2006/relationships/diagramColors" Target="../diagrams/colors6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73.xml"/><Relationship Id="rId7" Type="http://schemas.microsoft.com/office/2007/relationships/diagramDrawing" Target="../diagrams/drawing7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73.xml"/><Relationship Id="rId5" Type="http://schemas.openxmlformats.org/officeDocument/2006/relationships/diagramQuickStyle" Target="../diagrams/quickStyle7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73.xml"/><Relationship Id="rId9" Type="http://schemas.openxmlformats.org/officeDocument/2006/relationships/image" Target="../media/image13.jp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4.xml"/><Relationship Id="rId3" Type="http://schemas.openxmlformats.org/officeDocument/2006/relationships/slideLayout" Target="../slideLayouts/slideLayout9.xml"/><Relationship Id="rId7" Type="http://schemas.openxmlformats.org/officeDocument/2006/relationships/diagramLayout" Target="../diagrams/layout7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74.xml"/><Relationship Id="rId5" Type="http://schemas.openxmlformats.org/officeDocument/2006/relationships/image" Target="../media/image29.png"/><Relationship Id="rId10" Type="http://schemas.microsoft.com/office/2007/relationships/diagramDrawing" Target="../diagrams/drawing74.xml"/><Relationship Id="rId4" Type="http://schemas.openxmlformats.org/officeDocument/2006/relationships/image" Target="../media/image60.png"/><Relationship Id="rId9" Type="http://schemas.openxmlformats.org/officeDocument/2006/relationships/diagramColors" Target="../diagrams/colors74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5.xml"/><Relationship Id="rId3" Type="http://schemas.openxmlformats.org/officeDocument/2006/relationships/slideLayout" Target="../slideLayouts/slideLayout9.xml"/><Relationship Id="rId7" Type="http://schemas.openxmlformats.org/officeDocument/2006/relationships/diagramQuickStyle" Target="../diagrams/quickStyle75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diagramLayout" Target="../diagrams/layout75.xml"/><Relationship Id="rId5" Type="http://schemas.openxmlformats.org/officeDocument/2006/relationships/diagramData" Target="../diagrams/data75.xml"/><Relationship Id="rId4" Type="http://schemas.openxmlformats.org/officeDocument/2006/relationships/image" Target="../media/image42.png"/><Relationship Id="rId9" Type="http://schemas.microsoft.com/office/2007/relationships/diagramDrawing" Target="../diagrams/drawing75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6.xml"/><Relationship Id="rId2" Type="http://schemas.openxmlformats.org/officeDocument/2006/relationships/diagramData" Target="../diagrams/data76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76.xml"/><Relationship Id="rId5" Type="http://schemas.openxmlformats.org/officeDocument/2006/relationships/diagramColors" Target="../diagrams/colors76.xml"/><Relationship Id="rId4" Type="http://schemas.openxmlformats.org/officeDocument/2006/relationships/diagramQuickStyle" Target="../diagrams/quickStyle7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7.xml"/><Relationship Id="rId7" Type="http://schemas.microsoft.com/office/2007/relationships/diagramDrawing" Target="../diagrams/drawing7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77.xml"/><Relationship Id="rId5" Type="http://schemas.openxmlformats.org/officeDocument/2006/relationships/diagramQuickStyle" Target="../diagrams/quickStyle77.xml"/><Relationship Id="rId4" Type="http://schemas.openxmlformats.org/officeDocument/2006/relationships/diagramLayout" Target="../diagrams/layout7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8.xml"/><Relationship Id="rId7" Type="http://schemas.microsoft.com/office/2007/relationships/diagramDrawing" Target="../diagrams/drawing7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78.xml"/><Relationship Id="rId5" Type="http://schemas.openxmlformats.org/officeDocument/2006/relationships/diagramQuickStyle" Target="../diagrams/quickStyle78.xml"/><Relationship Id="rId4" Type="http://schemas.openxmlformats.org/officeDocument/2006/relationships/diagramLayout" Target="../diagrams/layout78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9.xml"/><Relationship Id="rId3" Type="http://schemas.openxmlformats.org/officeDocument/2006/relationships/slideLayout" Target="../slideLayouts/slideLayout9.xml"/><Relationship Id="rId7" Type="http://schemas.openxmlformats.org/officeDocument/2006/relationships/diagramData" Target="../diagrams/data79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42.png"/><Relationship Id="rId11" Type="http://schemas.microsoft.com/office/2007/relationships/diagramDrawing" Target="../diagrams/drawing79.xml"/><Relationship Id="rId5" Type="http://schemas.openxmlformats.org/officeDocument/2006/relationships/image" Target="../media/image62.png"/><Relationship Id="rId10" Type="http://schemas.openxmlformats.org/officeDocument/2006/relationships/diagramColors" Target="../diagrams/colors79.xml"/><Relationship Id="rId4" Type="http://schemas.openxmlformats.org/officeDocument/2006/relationships/image" Target="../media/image61.png"/><Relationship Id="rId9" Type="http://schemas.openxmlformats.org/officeDocument/2006/relationships/diagramQuickStyle" Target="../diagrams/quickStyle79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0.xml"/><Relationship Id="rId3" Type="http://schemas.openxmlformats.org/officeDocument/2006/relationships/hyperlink" Target="https://create.kahoot.it/details/98f07e4f-fde1-4474-a350-32b314a1fe97" TargetMode="External"/><Relationship Id="rId7" Type="http://schemas.openxmlformats.org/officeDocument/2006/relationships/diagramQuickStyle" Target="../diagrams/quickStyle80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Relationship Id="rId6" Type="http://schemas.openxmlformats.org/officeDocument/2006/relationships/diagramLayout" Target="../diagrams/layout80.xml"/><Relationship Id="rId5" Type="http://schemas.openxmlformats.org/officeDocument/2006/relationships/diagramData" Target="../diagrams/data80.xml"/><Relationship Id="rId4" Type="http://schemas.openxmlformats.org/officeDocument/2006/relationships/hyperlink" Target="https://create.kahoot.it/details/521991d8-5d1c-4792-92d5-1326c0bab7cc" TargetMode="External"/><Relationship Id="rId9" Type="http://schemas.microsoft.com/office/2007/relationships/diagramDrawing" Target="../diagrams/drawing80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1.xml"/><Relationship Id="rId3" Type="http://schemas.openxmlformats.org/officeDocument/2006/relationships/slideLayout" Target="../slideLayouts/slideLayout9.xml"/><Relationship Id="rId7" Type="http://schemas.openxmlformats.org/officeDocument/2006/relationships/diagramLayout" Target="../diagrams/layout8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81.xml"/><Relationship Id="rId5" Type="http://schemas.openxmlformats.org/officeDocument/2006/relationships/image" Target="../media/image29.png"/><Relationship Id="rId10" Type="http://schemas.microsoft.com/office/2007/relationships/diagramDrawing" Target="../diagrams/drawing81.xml"/><Relationship Id="rId4" Type="http://schemas.openxmlformats.org/officeDocument/2006/relationships/image" Target="../media/image60.png"/><Relationship Id="rId9" Type="http://schemas.openxmlformats.org/officeDocument/2006/relationships/diagramColors" Target="../diagrams/colors81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2.xml"/><Relationship Id="rId3" Type="http://schemas.openxmlformats.org/officeDocument/2006/relationships/slideLayout" Target="../slideLayouts/slideLayout9.xml"/><Relationship Id="rId7" Type="http://schemas.openxmlformats.org/officeDocument/2006/relationships/diagramLayout" Target="../diagrams/layout8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82.xml"/><Relationship Id="rId5" Type="http://schemas.openxmlformats.org/officeDocument/2006/relationships/image" Target="../media/image6.png"/><Relationship Id="rId10" Type="http://schemas.microsoft.com/office/2007/relationships/diagramDrawing" Target="../diagrams/drawing82.xml"/><Relationship Id="rId4" Type="http://schemas.openxmlformats.org/officeDocument/2006/relationships/image" Target="../media/image14.gif"/><Relationship Id="rId9" Type="http://schemas.openxmlformats.org/officeDocument/2006/relationships/diagramColors" Target="../diagrams/colors8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microsoft.com/office/2007/relationships/diagramDrawing" Target="../diagrams/drawing83.xml"/><Relationship Id="rId3" Type="http://schemas.microsoft.com/office/2007/relationships/media" Target="../media/media12.mp3"/><Relationship Id="rId7" Type="http://schemas.openxmlformats.org/officeDocument/2006/relationships/image" Target="../media/image64.png"/><Relationship Id="rId12" Type="http://schemas.openxmlformats.org/officeDocument/2006/relationships/diagramColors" Target="../diagrams/colors83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63.gif"/><Relationship Id="rId11" Type="http://schemas.openxmlformats.org/officeDocument/2006/relationships/diagramQuickStyle" Target="../diagrams/quickStyle83.xml"/><Relationship Id="rId5" Type="http://schemas.openxmlformats.org/officeDocument/2006/relationships/slideLayout" Target="../slideLayouts/slideLayout9.xml"/><Relationship Id="rId10" Type="http://schemas.openxmlformats.org/officeDocument/2006/relationships/diagramLayout" Target="../diagrams/layout83.xml"/><Relationship Id="rId4" Type="http://schemas.openxmlformats.org/officeDocument/2006/relationships/audio" Target="../media/media12.mp3"/><Relationship Id="rId9" Type="http://schemas.openxmlformats.org/officeDocument/2006/relationships/diagramData" Target="../diagrams/data83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4.xml"/><Relationship Id="rId3" Type="http://schemas.openxmlformats.org/officeDocument/2006/relationships/image" Target="../media/image65.png"/><Relationship Id="rId7" Type="http://schemas.openxmlformats.org/officeDocument/2006/relationships/diagramLayout" Target="../diagrams/layout84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84.xml"/><Relationship Id="rId5" Type="http://schemas.openxmlformats.org/officeDocument/2006/relationships/image" Target="../media/image67.png"/><Relationship Id="rId10" Type="http://schemas.microsoft.com/office/2007/relationships/diagramDrawing" Target="../diagrams/drawing84.xml"/><Relationship Id="rId4" Type="http://schemas.openxmlformats.org/officeDocument/2006/relationships/image" Target="../media/image66.gif"/><Relationship Id="rId9" Type="http://schemas.openxmlformats.org/officeDocument/2006/relationships/diagramColors" Target="../diagrams/colors84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5.xml"/><Relationship Id="rId3" Type="http://schemas.openxmlformats.org/officeDocument/2006/relationships/image" Target="../media/image68.png"/><Relationship Id="rId7" Type="http://schemas.openxmlformats.org/officeDocument/2006/relationships/diagramLayout" Target="../diagrams/layout8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85.xml"/><Relationship Id="rId5" Type="http://schemas.openxmlformats.org/officeDocument/2006/relationships/image" Target="../media/image70.png"/><Relationship Id="rId10" Type="http://schemas.microsoft.com/office/2007/relationships/diagramDrawing" Target="../diagrams/drawing85.xml"/><Relationship Id="rId4" Type="http://schemas.openxmlformats.org/officeDocument/2006/relationships/image" Target="../media/image69.png"/><Relationship Id="rId9" Type="http://schemas.openxmlformats.org/officeDocument/2006/relationships/diagramColors" Target="../diagrams/colors85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6.xml"/><Relationship Id="rId7" Type="http://schemas.microsoft.com/office/2007/relationships/diagramDrawing" Target="../diagrams/drawing8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86.xml"/><Relationship Id="rId5" Type="http://schemas.openxmlformats.org/officeDocument/2006/relationships/diagramQuickStyle" Target="../diagrams/quickStyle86.xml"/><Relationship Id="rId4" Type="http://schemas.openxmlformats.org/officeDocument/2006/relationships/diagramLayout" Target="../diagrams/layout86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6" name="Rectangle 1035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AB6638D-E377-144A-A590-36A33978D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039" y="10"/>
            <a:ext cx="1219198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8" name="Rectangle 1037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5200" dirty="0">
                <a:solidFill>
                  <a:srgbClr val="FFFFFF"/>
                </a:solidFill>
              </a:rPr>
              <a:t>Le sport, c’est important 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Unité 3 – Leçon 6</a:t>
            </a:r>
          </a:p>
        </p:txBody>
      </p:sp>
    </p:spTree>
    <p:extLst>
      <p:ext uri="{BB962C8B-B14F-4D97-AF65-F5344CB8AC3E}">
        <p14:creationId xmlns:p14="http://schemas.microsoft.com/office/powerpoint/2010/main" val="166002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2568" y="689866"/>
            <a:ext cx="3440186" cy="689936"/>
          </a:xfrm>
        </p:spPr>
        <p:txBody>
          <a:bodyPr>
            <a:normAutofit fontScale="90000"/>
          </a:bodyPr>
          <a:lstStyle/>
          <a:p>
            <a:r>
              <a:rPr lang="fr-FR" dirty="0"/>
              <a:t>Progress check</a:t>
            </a:r>
            <a:br>
              <a:rPr lang="fr-FR" dirty="0"/>
            </a:br>
            <a:r>
              <a:rPr lang="fr-FR" dirty="0"/>
              <a:t>End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10" y="1789339"/>
            <a:ext cx="6586486" cy="4533594"/>
          </a:xfrm>
        </p:spPr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fr-FR" sz="2000" dirty="0"/>
              <a:t>Dans la ville du Pradet,  les ados peuvent faire des </a:t>
            </a:r>
            <a:r>
              <a:rPr lang="fr-FR" sz="2000" dirty="0">
                <a:solidFill>
                  <a:srgbClr val="FF0000"/>
                </a:solidFill>
              </a:rPr>
              <a:t>activités</a:t>
            </a:r>
            <a:r>
              <a:rPr lang="fr-FR" sz="2000" dirty="0"/>
              <a:t> de loisirs et de sport pendant l’année scolaire. Il y a des activités nautiques comme la </a:t>
            </a:r>
            <a:r>
              <a:rPr lang="fr-FR" sz="2000" dirty="0">
                <a:solidFill>
                  <a:srgbClr val="FF0000"/>
                </a:solidFill>
              </a:rPr>
              <a:t>natation</a:t>
            </a:r>
            <a:r>
              <a:rPr lang="fr-FR" sz="2000" dirty="0"/>
              <a:t>, des sports collectifs comme le </a:t>
            </a:r>
            <a:r>
              <a:rPr lang="fr-FR" sz="2000" dirty="0">
                <a:solidFill>
                  <a:srgbClr val="FF0000"/>
                </a:solidFill>
              </a:rPr>
              <a:t>rugby</a:t>
            </a:r>
            <a:r>
              <a:rPr lang="fr-FR" sz="2000" dirty="0"/>
              <a:t> ou des sports individuels comme l’</a:t>
            </a:r>
            <a:r>
              <a:rPr lang="fr-FR" sz="2000" dirty="0">
                <a:solidFill>
                  <a:srgbClr val="FF0000"/>
                </a:solidFill>
              </a:rPr>
              <a:t>escalade</a:t>
            </a:r>
            <a:r>
              <a:rPr lang="fr-FR" sz="2000" dirty="0"/>
              <a:t>.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fr-FR" sz="2000" dirty="0">
                <a:solidFill>
                  <a:srgbClr val="FF0000"/>
                </a:solidFill>
              </a:rPr>
              <a:t>Pourquoi</a:t>
            </a:r>
            <a:r>
              <a:rPr lang="fr-FR" sz="2000" dirty="0"/>
              <a:t> est-ce que c’est important de faire du sport ? </a:t>
            </a:r>
            <a:r>
              <a:rPr lang="fr-FR" sz="2000" dirty="0">
                <a:solidFill>
                  <a:srgbClr val="FF0000"/>
                </a:solidFill>
              </a:rPr>
              <a:t>Parce</a:t>
            </a:r>
            <a:r>
              <a:rPr lang="fr-FR" sz="2000" dirty="0"/>
              <a:t> </a:t>
            </a:r>
            <a:r>
              <a:rPr lang="fr-FR" sz="2000" dirty="0">
                <a:solidFill>
                  <a:srgbClr val="FF0000"/>
                </a:solidFill>
              </a:rPr>
              <a:t>que</a:t>
            </a:r>
            <a:r>
              <a:rPr lang="fr-FR" sz="2000" dirty="0"/>
              <a:t> c’est bon pour le </a:t>
            </a:r>
            <a:r>
              <a:rPr lang="fr-FR" sz="2000" dirty="0">
                <a:solidFill>
                  <a:srgbClr val="FF0000"/>
                </a:solidFill>
              </a:rPr>
              <a:t>corps</a:t>
            </a:r>
            <a:r>
              <a:rPr lang="fr-FR" sz="2000" dirty="0"/>
              <a:t> et la </a:t>
            </a:r>
            <a:r>
              <a:rPr lang="fr-FR" sz="2000" dirty="0">
                <a:solidFill>
                  <a:srgbClr val="FF0000"/>
                </a:solidFill>
              </a:rPr>
              <a:t>tête</a:t>
            </a:r>
            <a:r>
              <a:rPr lang="fr-FR" sz="2000" dirty="0"/>
              <a:t>, donc pour la santé !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4BE81D-D690-F12B-E9A8-63BA8560AFB5}"/>
              </a:ext>
            </a:extLst>
          </p:cNvPr>
          <p:cNvSpPr/>
          <p:nvPr/>
        </p:nvSpPr>
        <p:spPr>
          <a:xfrm>
            <a:off x="5524659" y="2055821"/>
            <a:ext cx="907672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F226CC9-11F3-6E96-C9A3-AFE3062038E8}"/>
              </a:ext>
            </a:extLst>
          </p:cNvPr>
          <p:cNvSpPr/>
          <p:nvPr/>
        </p:nvSpPr>
        <p:spPr>
          <a:xfrm>
            <a:off x="296802" y="3827317"/>
            <a:ext cx="617599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FD86B50F-00E1-D36D-D45C-FF11ADE7655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" b="198"/>
          <a:stretch/>
        </p:blipFill>
        <p:spPr bwMode="auto">
          <a:xfrm>
            <a:off x="7437168" y="836575"/>
            <a:ext cx="4431676" cy="5927870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39D6538-13FE-5D3D-A629-20015EE42727}"/>
              </a:ext>
            </a:extLst>
          </p:cNvPr>
          <p:cNvSpPr/>
          <p:nvPr/>
        </p:nvSpPr>
        <p:spPr>
          <a:xfrm>
            <a:off x="2492424" y="3286583"/>
            <a:ext cx="907672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5380716-2C38-C541-4917-B46623E60317}"/>
              </a:ext>
            </a:extLst>
          </p:cNvPr>
          <p:cNvSpPr/>
          <p:nvPr/>
        </p:nvSpPr>
        <p:spPr>
          <a:xfrm>
            <a:off x="4494825" y="3831905"/>
            <a:ext cx="896982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9ECE79B-24E9-6AE2-3DA6-792D47F79FBA}"/>
              </a:ext>
            </a:extLst>
          </p:cNvPr>
          <p:cNvSpPr/>
          <p:nvPr/>
        </p:nvSpPr>
        <p:spPr>
          <a:xfrm>
            <a:off x="296802" y="4551861"/>
            <a:ext cx="977052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87C5088F-E6BA-B071-75F3-49FEE2CDA46C}"/>
              </a:ext>
            </a:extLst>
          </p:cNvPr>
          <p:cNvSpPr/>
          <p:nvPr/>
        </p:nvSpPr>
        <p:spPr>
          <a:xfrm>
            <a:off x="6145132" y="4536382"/>
            <a:ext cx="662068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1A07E600-658D-B138-531B-5D660DAD43B8}"/>
              </a:ext>
            </a:extLst>
          </p:cNvPr>
          <p:cNvSpPr/>
          <p:nvPr/>
        </p:nvSpPr>
        <p:spPr>
          <a:xfrm>
            <a:off x="119818" y="5172903"/>
            <a:ext cx="662068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6F4D177F-8F0F-F8A4-B0DD-85731AEE8200}"/>
              </a:ext>
            </a:extLst>
          </p:cNvPr>
          <p:cNvSpPr/>
          <p:nvPr/>
        </p:nvSpPr>
        <p:spPr>
          <a:xfrm>
            <a:off x="2481534" y="5166760"/>
            <a:ext cx="662068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EDD965F4-1D17-9BAC-A28B-03B2C3A915C7}"/>
              </a:ext>
            </a:extLst>
          </p:cNvPr>
          <p:cNvSpPr/>
          <p:nvPr/>
        </p:nvSpPr>
        <p:spPr>
          <a:xfrm>
            <a:off x="3635678" y="5166760"/>
            <a:ext cx="475969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00D876B5-6372-A88F-469D-7A3ED7DB61F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5810670"/>
            <a:ext cx="1863180" cy="1048039"/>
          </a:xfrm>
          <a:prstGeom prst="rect">
            <a:avLst/>
          </a:prstGeom>
        </p:spPr>
      </p:pic>
      <p:graphicFrame>
        <p:nvGraphicFramePr>
          <p:cNvPr id="10" name="Diagramme 2">
            <a:extLst>
              <a:ext uri="{FF2B5EF4-FFF2-40B4-BE49-F238E27FC236}">
                <a16:creationId xmlns:a16="http://schemas.microsoft.com/office/drawing/2014/main" id="{4D93D281-D984-46FA-B684-84A47DEB64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394728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500303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13" grpId="0" animBg="1"/>
      <p:bldP spid="18" grpId="0" animBg="1"/>
      <p:bldP spid="6" grpId="0" animBg="1"/>
      <p:bldP spid="9" grpId="0" animBg="1"/>
      <p:bldP spid="11" grpId="0" animBg="1"/>
      <p:bldP spid="15" grpId="0" animBg="1"/>
      <p:bldP spid="17" grpId="0" animBg="1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A3EA4B8C-577A-DAA5-D0E9-960C728D69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16028" y="439137"/>
            <a:ext cx="1863180" cy="104803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BF1CBBC0-89CE-CFC6-0B35-05813D2458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394728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8C04C3F6-106E-3EA4-0696-1C07F95B7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5600"/>
              <a:t>II. Compréhension de texte (doc 1)</a:t>
            </a:r>
          </a:p>
        </p:txBody>
      </p:sp>
      <p:sp>
        <p:nvSpPr>
          <p:cNvPr id="37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25C0E4-DAEE-0F69-C94B-0B6F804952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9770"/>
          <a:stretch/>
        </p:blipFill>
        <p:spPr>
          <a:xfrm>
            <a:off x="385208" y="2642616"/>
            <a:ext cx="4394610" cy="360578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DB0C632-48C0-DE97-63A2-4F654CBFA7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5026" y="2642616"/>
            <a:ext cx="6690265" cy="3278230"/>
          </a:xfrm>
          <a:prstGeom prst="rect">
            <a:avLst/>
          </a:prstGeom>
        </p:spPr>
      </p:pic>
      <p:pic>
        <p:nvPicPr>
          <p:cNvPr id="3" name="EXPLORE_1_LE_PISTE050">
            <a:hlinkClick r:id="" action="ppaction://media"/>
            <a:extLst>
              <a:ext uri="{FF2B5EF4-FFF2-40B4-BE49-F238E27FC236}">
                <a16:creationId xmlns:a16="http://schemas.microsoft.com/office/drawing/2014/main" id="{58D3A034-F240-D606-C885-FF222E7817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289" y="3482788"/>
            <a:ext cx="433366" cy="433366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C7B6ADDF-2BA9-53C1-D3FD-A431736A6C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550576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51037612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84F44A7-7AA5-CE05-D1D3-B0389C38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13</a:t>
            </a:fld>
            <a:endParaRPr lang="en-US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E29D0151-C629-2F1D-4EC4-54C32A978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Compréhension détaillée</a:t>
            </a:r>
          </a:p>
        </p:txBody>
      </p:sp>
      <p:graphicFrame>
        <p:nvGraphicFramePr>
          <p:cNvPr id="8" name="Tableau 5">
            <a:extLst>
              <a:ext uri="{FF2B5EF4-FFF2-40B4-BE49-F238E27FC236}">
                <a16:creationId xmlns:a16="http://schemas.microsoft.com/office/drawing/2014/main" id="{E7A1B271-2ED3-7D94-36AD-8F02D38A41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151257"/>
              </p:ext>
            </p:extLst>
          </p:nvPr>
        </p:nvGraphicFramePr>
        <p:xfrm>
          <a:off x="838200" y="1809054"/>
          <a:ext cx="10677723" cy="3974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8686">
                  <a:extLst>
                    <a:ext uri="{9D8B030D-6E8A-4147-A177-3AD203B41FA5}">
                      <a16:colId xmlns:a16="http://schemas.microsoft.com/office/drawing/2014/main" val="3953956968"/>
                    </a:ext>
                  </a:extLst>
                </a:gridCol>
                <a:gridCol w="5435600">
                  <a:extLst>
                    <a:ext uri="{9D8B030D-6E8A-4147-A177-3AD203B41FA5}">
                      <a16:colId xmlns:a16="http://schemas.microsoft.com/office/drawing/2014/main" val="72337232"/>
                    </a:ext>
                  </a:extLst>
                </a:gridCol>
                <a:gridCol w="2513437">
                  <a:extLst>
                    <a:ext uri="{9D8B030D-6E8A-4147-A177-3AD203B41FA5}">
                      <a16:colId xmlns:a16="http://schemas.microsoft.com/office/drawing/2014/main" val="3706615475"/>
                    </a:ext>
                  </a:extLst>
                </a:gridCol>
              </a:tblGrid>
              <a:tr h="194540">
                <a:tc>
                  <a:txBody>
                    <a:bodyPr/>
                    <a:lstStyle/>
                    <a:p>
                      <a:r>
                        <a:rPr lang="fr-FR" sz="1900" b="1" cap="none" spc="60" dirty="0">
                          <a:solidFill>
                            <a:schemeClr val="bg1"/>
                          </a:solidFill>
                        </a:rPr>
                        <a:t>Demander la raison</a:t>
                      </a:r>
                      <a:endParaRPr lang="fr-FR" sz="19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/>
                </a:tc>
                <a:tc>
                  <a:txBody>
                    <a:bodyPr/>
                    <a:lstStyle/>
                    <a:p>
                      <a:r>
                        <a:rPr lang="fr-FR" sz="1900" b="1" cap="none" spc="60">
                          <a:solidFill>
                            <a:schemeClr val="bg1"/>
                          </a:solidFill>
                        </a:rPr>
                        <a:t>Donner la raison</a:t>
                      </a:r>
                      <a:endParaRPr lang="fr-FR" sz="1900" b="1" cap="none" spc="6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/>
                </a:tc>
                <a:tc>
                  <a:txBody>
                    <a:bodyPr/>
                    <a:lstStyle/>
                    <a:p>
                      <a:r>
                        <a:rPr lang="fr-FR" sz="1900" b="1" cap="none" spc="60" dirty="0">
                          <a:solidFill>
                            <a:schemeClr val="bg1"/>
                          </a:solidFill>
                        </a:rPr>
                        <a:t>Les sports</a:t>
                      </a:r>
                      <a:endParaRPr lang="fr-FR" sz="19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/>
                </a:tc>
                <a:extLst>
                  <a:ext uri="{0D108BD9-81ED-4DB2-BD59-A6C34878D82A}">
                    <a16:rowId xmlns:a16="http://schemas.microsoft.com/office/drawing/2014/main" val="17364262"/>
                  </a:ext>
                </a:extLst>
              </a:tr>
              <a:tr h="362682"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Pourquoi c’est important de faire du sport ?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Parce que c’est bon pour le corps et la tête !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>
                          <a:solidFill>
                            <a:schemeClr val="tx1"/>
                          </a:solidFill>
                        </a:rPr>
                        <a:t>Marcher</a:t>
                      </a:r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772017370"/>
                  </a:ext>
                </a:extLst>
              </a:tr>
              <a:tr h="298745">
                <a:tc>
                  <a:txBody>
                    <a:bodyPr/>
                    <a:lstStyle/>
                    <a:p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Parce que tu passes un bon moment avec tes copains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Courir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3684364830"/>
                  </a:ext>
                </a:extLst>
              </a:tr>
              <a:tr h="204115"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Parce que tu es en contact avec la nature !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Danser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3818685492"/>
                  </a:ext>
                </a:extLst>
              </a:tr>
              <a:tr h="194540"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Faire du vélo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2281938083"/>
                  </a:ext>
                </a:extLst>
              </a:tr>
              <a:tr h="194540"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Tu joues au foot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2774409060"/>
                  </a:ext>
                </a:extLst>
              </a:tr>
              <a:tr h="194540"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Tu joues au rugby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1127481197"/>
                  </a:ext>
                </a:extLst>
              </a:tr>
              <a:tr h="194540"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Tu joues à la pétanque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1197490109"/>
                  </a:ext>
                </a:extLst>
              </a:tr>
              <a:tr h="194540"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Tu fais de la randonnée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4069136744"/>
                  </a:ext>
                </a:extLst>
              </a:tr>
              <a:tr h="194540"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Tu fais de l’escalade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2873888131"/>
                  </a:ext>
                </a:extLst>
              </a:tr>
              <a:tr h="194540"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Tu fais du ski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3854482096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A37267D0-3763-2F69-85A8-4DE6A36E1FCB}"/>
              </a:ext>
            </a:extLst>
          </p:cNvPr>
          <p:cNvSpPr/>
          <p:nvPr/>
        </p:nvSpPr>
        <p:spPr>
          <a:xfrm>
            <a:off x="865493" y="2205910"/>
            <a:ext cx="2632450" cy="522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5326DA-3329-0945-B7B8-D8CD96F7C85C}"/>
              </a:ext>
            </a:extLst>
          </p:cNvPr>
          <p:cNvSpPr/>
          <p:nvPr/>
        </p:nvSpPr>
        <p:spPr>
          <a:xfrm>
            <a:off x="3602510" y="2205910"/>
            <a:ext cx="5352803" cy="522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1872B4-A605-79C6-B865-2B59496EFE49}"/>
              </a:ext>
            </a:extLst>
          </p:cNvPr>
          <p:cNvSpPr/>
          <p:nvPr/>
        </p:nvSpPr>
        <p:spPr>
          <a:xfrm>
            <a:off x="3602510" y="2778439"/>
            <a:ext cx="5352803" cy="3089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3DD8B1C-ADE0-A88C-8ADC-B72C4689E871}"/>
              </a:ext>
            </a:extLst>
          </p:cNvPr>
          <p:cNvSpPr/>
          <p:nvPr/>
        </p:nvSpPr>
        <p:spPr>
          <a:xfrm>
            <a:off x="3602510" y="3126732"/>
            <a:ext cx="5352803" cy="3089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B11284C-3D63-C812-D5B6-1C8AD847D3C2}"/>
              </a:ext>
            </a:extLst>
          </p:cNvPr>
          <p:cNvSpPr/>
          <p:nvPr/>
        </p:nvSpPr>
        <p:spPr>
          <a:xfrm>
            <a:off x="9038109" y="2210947"/>
            <a:ext cx="2388922" cy="522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F1F6E20-26CC-9C00-E4D6-F011DA92D33E}"/>
              </a:ext>
            </a:extLst>
          </p:cNvPr>
          <p:cNvSpPr/>
          <p:nvPr/>
        </p:nvSpPr>
        <p:spPr>
          <a:xfrm>
            <a:off x="9038109" y="2787322"/>
            <a:ext cx="2388922" cy="2896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E2F7FDB-C6E9-585A-1494-81AF3B92C85D}"/>
              </a:ext>
            </a:extLst>
          </p:cNvPr>
          <p:cNvSpPr/>
          <p:nvPr/>
        </p:nvSpPr>
        <p:spPr>
          <a:xfrm>
            <a:off x="9038109" y="3135615"/>
            <a:ext cx="2388922" cy="2896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FCEA410-9046-ADD6-4662-F712C80D92AB}"/>
              </a:ext>
            </a:extLst>
          </p:cNvPr>
          <p:cNvSpPr/>
          <p:nvPr/>
        </p:nvSpPr>
        <p:spPr>
          <a:xfrm>
            <a:off x="9038109" y="3449195"/>
            <a:ext cx="2388922" cy="2896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70B2FD8-3AAB-9F02-5312-68BBCE8F57EA}"/>
              </a:ext>
            </a:extLst>
          </p:cNvPr>
          <p:cNvSpPr/>
          <p:nvPr/>
        </p:nvSpPr>
        <p:spPr>
          <a:xfrm>
            <a:off x="9038109" y="3797488"/>
            <a:ext cx="2388922" cy="2896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8B57EAC-4912-81A6-87C8-C4CA8B04C759}"/>
              </a:ext>
            </a:extLst>
          </p:cNvPr>
          <p:cNvSpPr/>
          <p:nvPr/>
        </p:nvSpPr>
        <p:spPr>
          <a:xfrm>
            <a:off x="9038109" y="4136032"/>
            <a:ext cx="2388922" cy="2896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B2FBDD7-0617-4D3C-CAB6-9952CD60A35A}"/>
              </a:ext>
            </a:extLst>
          </p:cNvPr>
          <p:cNvSpPr/>
          <p:nvPr/>
        </p:nvSpPr>
        <p:spPr>
          <a:xfrm>
            <a:off x="9038109" y="4484325"/>
            <a:ext cx="2388922" cy="2896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2EFF755-5998-E7A3-2C18-5579F201BA35}"/>
              </a:ext>
            </a:extLst>
          </p:cNvPr>
          <p:cNvSpPr/>
          <p:nvPr/>
        </p:nvSpPr>
        <p:spPr>
          <a:xfrm>
            <a:off x="9038109" y="4797905"/>
            <a:ext cx="2388922" cy="2896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89369C3-77B1-3D17-149F-0ABCE9114B58}"/>
              </a:ext>
            </a:extLst>
          </p:cNvPr>
          <p:cNvSpPr/>
          <p:nvPr/>
        </p:nvSpPr>
        <p:spPr>
          <a:xfrm>
            <a:off x="9038109" y="5146198"/>
            <a:ext cx="2388922" cy="2896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D5BFA87-3EB6-1E6A-9D8C-3521DB285B1D}"/>
              </a:ext>
            </a:extLst>
          </p:cNvPr>
          <p:cNvSpPr/>
          <p:nvPr/>
        </p:nvSpPr>
        <p:spPr>
          <a:xfrm>
            <a:off x="9038109" y="5465010"/>
            <a:ext cx="2388922" cy="2896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406C3DC5-3DF3-2C86-8C9B-25D3E4A083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5479013"/>
            <a:ext cx="2459990" cy="1383744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02A013CA-2C35-7693-7336-780BF00A3C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676826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729598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3" name="Rectangle 62">
            <a:extLst>
              <a:ext uri="{FF2B5EF4-FFF2-40B4-BE49-F238E27FC236}">
                <a16:creationId xmlns:a16="http://schemas.microsoft.com/office/drawing/2014/main" id="{2B577FF9-3543-4875-815D-3D87BD8A2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67DD652-3C8F-C3FB-ED1C-2C5CCD060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1878" y="1929968"/>
            <a:ext cx="4526280" cy="11656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Transcription</a:t>
            </a: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F5569EEC-E12F-4856-B407-02B2813A4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CF860788-3A6A-45A3-B3F1-06F159665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0FFDB985-ABA3-7BE9-6C0D-D984EF03B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842" y="1160125"/>
            <a:ext cx="7981058" cy="5127828"/>
          </a:xfrm>
          <a:custGeom>
            <a:avLst/>
            <a:gdLst/>
            <a:ahLst/>
            <a:cxnLst/>
            <a:rect l="l" t="t" r="r" b="b"/>
            <a:pathLst>
              <a:path w="4579832" h="5347063">
                <a:moveTo>
                  <a:pt x="106985" y="0"/>
                </a:moveTo>
                <a:lnTo>
                  <a:pt x="4472847" y="0"/>
                </a:lnTo>
                <a:cubicBezTo>
                  <a:pt x="4531933" y="0"/>
                  <a:pt x="4579832" y="47899"/>
                  <a:pt x="4579832" y="106985"/>
                </a:cubicBezTo>
                <a:lnTo>
                  <a:pt x="4579832" y="5240078"/>
                </a:lnTo>
                <a:cubicBezTo>
                  <a:pt x="4579832" y="5299164"/>
                  <a:pt x="4531933" y="5347063"/>
                  <a:pt x="4472847" y="5347063"/>
                </a:cubicBezTo>
                <a:lnTo>
                  <a:pt x="106985" y="5347063"/>
                </a:lnTo>
                <a:cubicBezTo>
                  <a:pt x="47899" y="5347063"/>
                  <a:pt x="0" y="5299164"/>
                  <a:pt x="0" y="5240078"/>
                </a:cubicBezTo>
                <a:lnTo>
                  <a:pt x="0" y="106985"/>
                </a:lnTo>
                <a:cubicBezTo>
                  <a:pt x="0" y="47899"/>
                  <a:pt x="47899" y="0"/>
                  <a:pt x="106985" y="0"/>
                </a:cubicBezTo>
                <a:close/>
              </a:path>
            </a:pathLst>
          </a:custGeom>
        </p:spPr>
      </p:pic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DF1E3393-B852-4883-B778-ED3525112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F38D5F6-1825-70A2-A45A-6721D086B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1125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39853D09-4205-4CC7-83EB-288E886AC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0D040B79-3E73-4A31-840D-D6B9C9FDF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156C6AE5-3F8B-42AC-9EA4-1B686A11E9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73A5AAFF-A05A-452B-BA46-1BD351EF3E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676826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45053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15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ma pratique sportive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1385215"/>
              </p:ext>
            </p:extLst>
          </p:nvPr>
        </p:nvGraphicFramePr>
        <p:xfrm>
          <a:off x="632372" y="3257439"/>
          <a:ext cx="10944000" cy="3552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7EA5438-6616-FC20-14CF-09DAF5F6892F}"/>
              </a:ext>
            </a:extLst>
          </p:cNvPr>
          <p:cNvSpPr/>
          <p:nvPr/>
        </p:nvSpPr>
        <p:spPr>
          <a:xfrm>
            <a:off x="1178794" y="5167976"/>
            <a:ext cx="2482270" cy="2893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7D8678-6E1A-37A7-596F-62BDF96DCBDC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graphicFrame>
        <p:nvGraphicFramePr>
          <p:cNvPr id="12" name="Diagramme 2">
            <a:extLst>
              <a:ext uri="{FF2B5EF4-FFF2-40B4-BE49-F238E27FC236}">
                <a16:creationId xmlns:a16="http://schemas.microsoft.com/office/drawing/2014/main" id="{68F7E9C0-C0CF-3CB0-54A4-B6A84E6950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676826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301260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D315E7-DCBC-3E50-CD37-01A8D20A5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42090"/>
            <a:ext cx="10515600" cy="80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Homer fait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quels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sports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108C4-3853-93BC-5B5D-FA650978C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244" y="5873924"/>
            <a:ext cx="10515600" cy="806160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toi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? Tu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fais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quel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sport ? </a:t>
            </a:r>
          </a:p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Pose la question à ton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voisin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voisine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écris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réponse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sur ton cahier.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8235D43-DF96-AB06-B52B-9D4BF654F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9" r="13759"/>
          <a:stretch/>
        </p:blipFill>
        <p:spPr bwMode="auto">
          <a:xfrm>
            <a:off x="816244" y="1224556"/>
            <a:ext cx="2913131" cy="3014329"/>
          </a:xfrm>
          <a:custGeom>
            <a:avLst/>
            <a:gdLst/>
            <a:ahLst/>
            <a:cxnLst/>
            <a:rect l="l" t="t" r="r" b="b"/>
            <a:pathLst>
              <a:path w="3524888" h="3647338">
                <a:moveTo>
                  <a:pt x="887180" y="60"/>
                </a:moveTo>
                <a:cubicBezTo>
                  <a:pt x="945946" y="-443"/>
                  <a:pt x="1004682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9" y="18018"/>
                  <a:pt x="2192264" y="13196"/>
                </a:cubicBezTo>
                <a:cubicBezTo>
                  <a:pt x="2323253" y="7660"/>
                  <a:pt x="2454242" y="2928"/>
                  <a:pt x="2585114" y="13911"/>
                </a:cubicBezTo>
                <a:cubicBezTo>
                  <a:pt x="2699008" y="24482"/>
                  <a:pt x="2813668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5" y="161085"/>
                  <a:pt x="3501168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4" y="516245"/>
                  <a:pt x="3512114" y="559861"/>
                </a:cubicBezTo>
                <a:cubicBezTo>
                  <a:pt x="3491119" y="656469"/>
                  <a:pt x="3485618" y="754605"/>
                  <a:pt x="3495724" y="852186"/>
                </a:cubicBezTo>
                <a:cubicBezTo>
                  <a:pt x="3504578" y="948437"/>
                  <a:pt x="3505176" y="1044867"/>
                  <a:pt x="3502664" y="1141386"/>
                </a:cubicBezTo>
                <a:cubicBezTo>
                  <a:pt x="3500391" y="1228440"/>
                  <a:pt x="3500750" y="1315584"/>
                  <a:pt x="3507210" y="1402639"/>
                </a:cubicBezTo>
                <a:cubicBezTo>
                  <a:pt x="3514626" y="1500407"/>
                  <a:pt x="3520966" y="1598176"/>
                  <a:pt x="3506252" y="1695856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5" y="2178986"/>
                  <a:pt x="3505415" y="2292381"/>
                </a:cubicBezTo>
                <a:cubicBezTo>
                  <a:pt x="3514746" y="2447918"/>
                  <a:pt x="3522761" y="2603544"/>
                  <a:pt x="3508406" y="2759171"/>
                </a:cubicBezTo>
                <a:cubicBezTo>
                  <a:pt x="3497997" y="2866762"/>
                  <a:pt x="3488427" y="2974352"/>
                  <a:pt x="3496442" y="3082389"/>
                </a:cubicBezTo>
                <a:cubicBezTo>
                  <a:pt x="3502066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7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8" y="3642229"/>
                  <a:pt x="1771055" y="3636431"/>
                </a:cubicBezTo>
                <a:cubicBezTo>
                  <a:pt x="1659183" y="3633576"/>
                  <a:pt x="1547429" y="3634736"/>
                  <a:pt x="1435675" y="3638305"/>
                </a:cubicBezTo>
                <a:cubicBezTo>
                  <a:pt x="1179420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4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39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2" y="9535"/>
                </a:cubicBezTo>
                <a:cubicBezTo>
                  <a:pt x="769619" y="4223"/>
                  <a:pt x="828415" y="562"/>
                  <a:pt x="887180" y="6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C6C6098E-A19F-B349-70B4-6DA40E08B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4" r="13734"/>
          <a:stretch/>
        </p:blipFill>
        <p:spPr bwMode="auto">
          <a:xfrm>
            <a:off x="4639435" y="1224556"/>
            <a:ext cx="2913131" cy="3014329"/>
          </a:xfrm>
          <a:custGeom>
            <a:avLst/>
            <a:gdLst/>
            <a:ahLst/>
            <a:cxnLst/>
            <a:rect l="l" t="t" r="r" b="b"/>
            <a:pathLst>
              <a:path w="3524888" h="3647338">
                <a:moveTo>
                  <a:pt x="887181" y="60"/>
                </a:moveTo>
                <a:cubicBezTo>
                  <a:pt x="945947" y="-443"/>
                  <a:pt x="1004683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9" y="18018"/>
                  <a:pt x="2192264" y="13196"/>
                </a:cubicBezTo>
                <a:cubicBezTo>
                  <a:pt x="2323253" y="7660"/>
                  <a:pt x="2454242" y="2928"/>
                  <a:pt x="2585114" y="13911"/>
                </a:cubicBezTo>
                <a:cubicBezTo>
                  <a:pt x="2699008" y="24482"/>
                  <a:pt x="2813669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5" y="161085"/>
                  <a:pt x="3501169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4" y="516245"/>
                  <a:pt x="3512114" y="559861"/>
                </a:cubicBezTo>
                <a:cubicBezTo>
                  <a:pt x="3491119" y="656469"/>
                  <a:pt x="3485618" y="754605"/>
                  <a:pt x="3495724" y="852186"/>
                </a:cubicBezTo>
                <a:cubicBezTo>
                  <a:pt x="3504578" y="948437"/>
                  <a:pt x="3505176" y="1044867"/>
                  <a:pt x="3502664" y="1141385"/>
                </a:cubicBezTo>
                <a:cubicBezTo>
                  <a:pt x="3500391" y="1228440"/>
                  <a:pt x="3500750" y="1315584"/>
                  <a:pt x="3507210" y="1402639"/>
                </a:cubicBezTo>
                <a:cubicBezTo>
                  <a:pt x="3514626" y="1500407"/>
                  <a:pt x="3520966" y="1598176"/>
                  <a:pt x="3506252" y="1695857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6" y="2178986"/>
                  <a:pt x="3505415" y="2292381"/>
                </a:cubicBezTo>
                <a:cubicBezTo>
                  <a:pt x="3514746" y="2447918"/>
                  <a:pt x="3522761" y="2603544"/>
                  <a:pt x="3508406" y="2759171"/>
                </a:cubicBezTo>
                <a:cubicBezTo>
                  <a:pt x="3497997" y="2866762"/>
                  <a:pt x="3488428" y="2974352"/>
                  <a:pt x="3496442" y="3082389"/>
                </a:cubicBezTo>
                <a:cubicBezTo>
                  <a:pt x="3502066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8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8" y="3642229"/>
                  <a:pt x="1771055" y="3636431"/>
                </a:cubicBezTo>
                <a:cubicBezTo>
                  <a:pt x="1659183" y="3633576"/>
                  <a:pt x="1547429" y="3634736"/>
                  <a:pt x="1435676" y="3638305"/>
                </a:cubicBezTo>
                <a:cubicBezTo>
                  <a:pt x="1179420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4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39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2" y="9535"/>
                </a:cubicBezTo>
                <a:cubicBezTo>
                  <a:pt x="769619" y="4223"/>
                  <a:pt x="828415" y="562"/>
                  <a:pt x="887181" y="6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5E26C22F-29E0-CEA6-E421-DF9F41B86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8" r="13558"/>
          <a:stretch/>
        </p:blipFill>
        <p:spPr bwMode="auto">
          <a:xfrm>
            <a:off x="8462626" y="1224557"/>
            <a:ext cx="2913131" cy="3014329"/>
          </a:xfrm>
          <a:custGeom>
            <a:avLst/>
            <a:gdLst/>
            <a:ahLst/>
            <a:cxnLst/>
            <a:rect l="l" t="t" r="r" b="b"/>
            <a:pathLst>
              <a:path w="3524888" h="3647338">
                <a:moveTo>
                  <a:pt x="887180" y="60"/>
                </a:moveTo>
                <a:cubicBezTo>
                  <a:pt x="945946" y="-443"/>
                  <a:pt x="1004683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8" y="18018"/>
                  <a:pt x="2192263" y="13196"/>
                </a:cubicBezTo>
                <a:cubicBezTo>
                  <a:pt x="2323253" y="7660"/>
                  <a:pt x="2454242" y="2928"/>
                  <a:pt x="2585113" y="13911"/>
                </a:cubicBezTo>
                <a:cubicBezTo>
                  <a:pt x="2699008" y="24482"/>
                  <a:pt x="2813668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4" y="161085"/>
                  <a:pt x="3501168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3" y="516245"/>
                  <a:pt x="3512114" y="559861"/>
                </a:cubicBezTo>
                <a:cubicBezTo>
                  <a:pt x="3491119" y="656469"/>
                  <a:pt x="3485617" y="754605"/>
                  <a:pt x="3495724" y="852186"/>
                </a:cubicBezTo>
                <a:cubicBezTo>
                  <a:pt x="3504577" y="948437"/>
                  <a:pt x="3505176" y="1044867"/>
                  <a:pt x="3502664" y="1141386"/>
                </a:cubicBezTo>
                <a:cubicBezTo>
                  <a:pt x="3500391" y="1228440"/>
                  <a:pt x="3500749" y="1315584"/>
                  <a:pt x="3507210" y="1402639"/>
                </a:cubicBezTo>
                <a:cubicBezTo>
                  <a:pt x="3514626" y="1500407"/>
                  <a:pt x="3520966" y="1598176"/>
                  <a:pt x="3506251" y="1695856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5" y="2178986"/>
                  <a:pt x="3505414" y="2292381"/>
                </a:cubicBezTo>
                <a:cubicBezTo>
                  <a:pt x="3514746" y="2447918"/>
                  <a:pt x="3522760" y="2603544"/>
                  <a:pt x="3508405" y="2759171"/>
                </a:cubicBezTo>
                <a:cubicBezTo>
                  <a:pt x="3497997" y="2866762"/>
                  <a:pt x="3488427" y="2974352"/>
                  <a:pt x="3496442" y="3082389"/>
                </a:cubicBezTo>
                <a:cubicBezTo>
                  <a:pt x="3502065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7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7" y="3642229"/>
                  <a:pt x="1771055" y="3636431"/>
                </a:cubicBezTo>
                <a:cubicBezTo>
                  <a:pt x="1659183" y="3633576"/>
                  <a:pt x="1547429" y="3634736"/>
                  <a:pt x="1435675" y="3638305"/>
                </a:cubicBezTo>
                <a:cubicBezTo>
                  <a:pt x="1179419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3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39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1" y="9535"/>
                </a:cubicBezTo>
                <a:cubicBezTo>
                  <a:pt x="769618" y="4223"/>
                  <a:pt x="828414" y="562"/>
                  <a:pt x="887180" y="6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200" smtClean="0"/>
              <a:pPr>
                <a:spcAft>
                  <a:spcPts val="600"/>
                </a:spcAft>
              </a:pPr>
              <a:t>16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758557" y="543066"/>
            <a:ext cx="106172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Passons au point de vocabulaire : </a:t>
            </a:r>
            <a:r>
              <a:rPr lang="fr-FR" sz="2800" b="1" dirty="0"/>
              <a:t>les sports </a:t>
            </a:r>
          </a:p>
        </p:txBody>
      </p:sp>
      <p:pic>
        <p:nvPicPr>
          <p:cNvPr id="7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D115773B-4E01-B14B-EFB4-4E1FA526E7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15652" y="4397157"/>
            <a:ext cx="2076348" cy="1167946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E1BE070A-755F-3AE9-9C6D-23D72E47F5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237610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48730858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62B75F-655B-8647-86F5-553A3E798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6435055" cy="1063413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21920" tIns="60960" rIns="121920" bIns="60960" rtlCol="0" anchor="ctr">
            <a:noAutofit/>
          </a:bodyPr>
          <a:lstStyle/>
          <a:p>
            <a:pPr defTabSz="1219170"/>
            <a:r>
              <a:rPr lang="en-US" sz="4267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III. </a:t>
            </a:r>
            <a:r>
              <a:rPr lang="en-US" sz="4267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4267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: </a:t>
            </a:r>
            <a:r>
              <a:rPr lang="en-US" sz="4267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 sports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36CAA3-8E6D-3F38-3BAE-F0955D164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121920" tIns="60960" rIns="121920" bIns="60960" rtlCol="0" anchor="ctr">
            <a:normAutofit/>
          </a:bodyPr>
          <a:lstStyle/>
          <a:p>
            <a:pPr defTabSz="1219170">
              <a:lnSpc>
                <a:spcPct val="90000"/>
              </a:lnSpc>
              <a:spcAft>
                <a:spcPts val="800"/>
              </a:spcAft>
            </a:pPr>
            <a:fld id="{8A0576F8-4F0C-FD4F-B2E1-A427388F89CF}" type="slidenum">
              <a:rPr lang="en-US" smtClean="0"/>
              <a:pPr defTabSz="1219170">
                <a:lnSpc>
                  <a:spcPct val="90000"/>
                </a:lnSpc>
                <a:spcAft>
                  <a:spcPts val="800"/>
                </a:spcAft>
              </a:pPr>
              <a:t>17</a:t>
            </a:fld>
            <a:endParaRPr lang="en-US"/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CB38DAA5-DC32-DF66-D87E-B3EAB2EC0C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845716"/>
              </p:ext>
            </p:extLst>
          </p:nvPr>
        </p:nvGraphicFramePr>
        <p:xfrm>
          <a:off x="838200" y="1937971"/>
          <a:ext cx="4193006" cy="452340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193006">
                  <a:extLst>
                    <a:ext uri="{9D8B030D-6E8A-4147-A177-3AD203B41FA5}">
                      <a16:colId xmlns:a16="http://schemas.microsoft.com/office/drawing/2014/main" val="4211700279"/>
                    </a:ext>
                  </a:extLst>
                </a:gridCol>
              </a:tblGrid>
              <a:tr h="135078">
                <a:tc>
                  <a:txBody>
                    <a:bodyPr/>
                    <a:lstStyle/>
                    <a:p>
                      <a:r>
                        <a:rPr lang="fr-FR" sz="2400" b="1" cap="none" spc="60" dirty="0">
                          <a:solidFill>
                            <a:schemeClr val="bg1"/>
                          </a:solidFill>
                        </a:rPr>
                        <a:t>Les sports</a:t>
                      </a:r>
                      <a:endParaRPr lang="fr-FR" sz="24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/>
                </a:tc>
                <a:extLst>
                  <a:ext uri="{0D108BD9-81ED-4DB2-BD59-A6C34878D82A}">
                    <a16:rowId xmlns:a16="http://schemas.microsoft.com/office/drawing/2014/main" val="3554040118"/>
                  </a:ext>
                </a:extLst>
              </a:tr>
              <a:tr h="338340">
                <a:tc>
                  <a:txBody>
                    <a:bodyPr/>
                    <a:lstStyle/>
                    <a:p>
                      <a:r>
                        <a:rPr lang="fr-FR" sz="2400" cap="none" spc="0">
                          <a:solidFill>
                            <a:schemeClr val="tx1"/>
                          </a:solidFill>
                        </a:rPr>
                        <a:t>Marcher</a:t>
                      </a:r>
                      <a:endParaRPr lang="fr-FR" sz="24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2612508632"/>
                  </a:ext>
                </a:extLst>
              </a:tr>
              <a:tr h="33834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Courir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3873693482"/>
                  </a:ext>
                </a:extLst>
              </a:tr>
              <a:tr h="235772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Danser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2214614033"/>
                  </a:ext>
                </a:extLst>
              </a:tr>
              <a:tr h="135078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Faire du vélo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2922333726"/>
                  </a:ext>
                </a:extLst>
              </a:tr>
              <a:tr h="135078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au foot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1647668206"/>
                  </a:ext>
                </a:extLst>
              </a:tr>
              <a:tr h="235772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au rugby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1963497588"/>
                  </a:ext>
                </a:extLst>
              </a:tr>
              <a:tr h="235772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à la pétanque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2259826827"/>
                  </a:ext>
                </a:extLst>
              </a:tr>
              <a:tr h="235772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de la randonnée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2221457451"/>
                  </a:ext>
                </a:extLst>
              </a:tr>
              <a:tr h="235772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de l’escalade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2037500775"/>
                  </a:ext>
                </a:extLst>
              </a:tr>
              <a:tr h="135078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du ski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704949539"/>
                  </a:ext>
                </a:extLst>
              </a:tr>
            </a:tbl>
          </a:graphicData>
        </a:graphic>
      </p:graphicFrame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0DD7BFD9-9CC8-59D8-59CE-9EE2BD5B2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665" y="4550521"/>
            <a:ext cx="1810131" cy="2030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725B7EE-ED07-DA06-802B-970E98013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34650" y="642018"/>
            <a:ext cx="4119809" cy="6049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2285B499-434D-997F-F9F4-7A6D5C4FD2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337905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533446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669B7B-35BF-B889-AB61-766E78C1A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600" dirty="0"/>
              <a:t>LE 6 p.42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881D8B5-702A-3CCB-A487-B6E7C18CE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18</a:t>
            </a:fld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5DD0AD4-EEFF-99C3-0920-972B6B105E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959" y="2408874"/>
            <a:ext cx="10672081" cy="1020126"/>
          </a:xfrm>
          <a:prstGeom prst="rect">
            <a:avLst/>
          </a:prstGeom>
        </p:spPr>
      </p:pic>
      <p:pic>
        <p:nvPicPr>
          <p:cNvPr id="7" name="EXPLORE_1_LE_PISTE060">
            <a:hlinkClick r:id="" action="ppaction://media"/>
            <a:extLst>
              <a:ext uri="{FF2B5EF4-FFF2-40B4-BE49-F238E27FC236}">
                <a16:creationId xmlns:a16="http://schemas.microsoft.com/office/drawing/2014/main" id="{459EEF5D-0AD9-A0B2-1EFA-B429EDC801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3411" y="2766537"/>
            <a:ext cx="304800" cy="3048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98CCAF8-CA35-849C-08B6-D026E9E9F2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337905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01060268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C2A4085-FE26-3806-E84B-F762315303A8}"/>
              </a:ext>
            </a:extLst>
          </p:cNvPr>
          <p:cNvSpPr txBox="1"/>
          <p:nvPr/>
        </p:nvSpPr>
        <p:spPr>
          <a:xfrm>
            <a:off x="477981" y="2481026"/>
            <a:ext cx="495507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French sports : </a:t>
            </a:r>
          </a:p>
          <a:p>
            <a:pPr marL="0" indent="0">
              <a:buNone/>
            </a:pPr>
            <a:r>
              <a:rPr lang="en-US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https://play.kahoot.it/v2/?quizId=68afb7cc-61de-42de-97d7-61d601c15e3e</a:t>
            </a:r>
            <a:endParaRPr lang="en-US" sz="18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18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French s</a:t>
            </a:r>
            <a:r>
              <a:rPr lang="fr-FR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ports (2) :</a:t>
            </a:r>
          </a:p>
          <a:p>
            <a:pPr marL="0" indent="0">
              <a:buNone/>
            </a:pPr>
            <a:r>
              <a:rPr lang="fr-FR" sz="1800" dirty="0">
                <a:solidFill>
                  <a:srgbClr val="6973A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https://create.kahoot.it/details/c9836749-d789-46f9-8b46-4ef33e37c65b</a:t>
            </a:r>
            <a:endParaRPr lang="en-US" sz="18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2EB36EDE-1655-56C5-C4E9-21F38A5449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337905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69305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U3L5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Tell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what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like or dislike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Talk about hobbies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D315E7-DCBC-3E50-CD37-01A8D20A5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42090"/>
            <a:ext cx="10515600" cy="80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Homer fait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quels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sports 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8235D43-DF96-AB06-B52B-9D4BF654F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9" r="13759"/>
          <a:stretch/>
        </p:blipFill>
        <p:spPr bwMode="auto">
          <a:xfrm>
            <a:off x="816244" y="1224556"/>
            <a:ext cx="2913131" cy="3014329"/>
          </a:xfrm>
          <a:custGeom>
            <a:avLst/>
            <a:gdLst/>
            <a:ahLst/>
            <a:cxnLst/>
            <a:rect l="l" t="t" r="r" b="b"/>
            <a:pathLst>
              <a:path w="3524888" h="3647338">
                <a:moveTo>
                  <a:pt x="887180" y="60"/>
                </a:moveTo>
                <a:cubicBezTo>
                  <a:pt x="945946" y="-443"/>
                  <a:pt x="1004682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9" y="18018"/>
                  <a:pt x="2192264" y="13196"/>
                </a:cubicBezTo>
                <a:cubicBezTo>
                  <a:pt x="2323253" y="7660"/>
                  <a:pt x="2454242" y="2928"/>
                  <a:pt x="2585114" y="13911"/>
                </a:cubicBezTo>
                <a:cubicBezTo>
                  <a:pt x="2699008" y="24482"/>
                  <a:pt x="2813668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5" y="161085"/>
                  <a:pt x="3501168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4" y="516245"/>
                  <a:pt x="3512114" y="559861"/>
                </a:cubicBezTo>
                <a:cubicBezTo>
                  <a:pt x="3491119" y="656469"/>
                  <a:pt x="3485618" y="754605"/>
                  <a:pt x="3495724" y="852186"/>
                </a:cubicBezTo>
                <a:cubicBezTo>
                  <a:pt x="3504578" y="948437"/>
                  <a:pt x="3505176" y="1044867"/>
                  <a:pt x="3502664" y="1141386"/>
                </a:cubicBezTo>
                <a:cubicBezTo>
                  <a:pt x="3500391" y="1228440"/>
                  <a:pt x="3500750" y="1315584"/>
                  <a:pt x="3507210" y="1402639"/>
                </a:cubicBezTo>
                <a:cubicBezTo>
                  <a:pt x="3514626" y="1500407"/>
                  <a:pt x="3520966" y="1598176"/>
                  <a:pt x="3506252" y="1695856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5" y="2178986"/>
                  <a:pt x="3505415" y="2292381"/>
                </a:cubicBezTo>
                <a:cubicBezTo>
                  <a:pt x="3514746" y="2447918"/>
                  <a:pt x="3522761" y="2603544"/>
                  <a:pt x="3508406" y="2759171"/>
                </a:cubicBezTo>
                <a:cubicBezTo>
                  <a:pt x="3497997" y="2866762"/>
                  <a:pt x="3488427" y="2974352"/>
                  <a:pt x="3496442" y="3082389"/>
                </a:cubicBezTo>
                <a:cubicBezTo>
                  <a:pt x="3502066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7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8" y="3642229"/>
                  <a:pt x="1771055" y="3636431"/>
                </a:cubicBezTo>
                <a:cubicBezTo>
                  <a:pt x="1659183" y="3633576"/>
                  <a:pt x="1547429" y="3634736"/>
                  <a:pt x="1435675" y="3638305"/>
                </a:cubicBezTo>
                <a:cubicBezTo>
                  <a:pt x="1179420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4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39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2" y="9535"/>
                </a:cubicBezTo>
                <a:cubicBezTo>
                  <a:pt x="769619" y="4223"/>
                  <a:pt x="828415" y="562"/>
                  <a:pt x="887180" y="6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C6C6098E-A19F-B349-70B4-6DA40E08B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4" r="13734"/>
          <a:stretch/>
        </p:blipFill>
        <p:spPr bwMode="auto">
          <a:xfrm>
            <a:off x="4639435" y="1224556"/>
            <a:ext cx="2913131" cy="3014329"/>
          </a:xfrm>
          <a:custGeom>
            <a:avLst/>
            <a:gdLst/>
            <a:ahLst/>
            <a:cxnLst/>
            <a:rect l="l" t="t" r="r" b="b"/>
            <a:pathLst>
              <a:path w="3524888" h="3647338">
                <a:moveTo>
                  <a:pt x="887181" y="60"/>
                </a:moveTo>
                <a:cubicBezTo>
                  <a:pt x="945947" y="-443"/>
                  <a:pt x="1004683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9" y="18018"/>
                  <a:pt x="2192264" y="13196"/>
                </a:cubicBezTo>
                <a:cubicBezTo>
                  <a:pt x="2323253" y="7660"/>
                  <a:pt x="2454242" y="2928"/>
                  <a:pt x="2585114" y="13911"/>
                </a:cubicBezTo>
                <a:cubicBezTo>
                  <a:pt x="2699008" y="24482"/>
                  <a:pt x="2813669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5" y="161085"/>
                  <a:pt x="3501169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4" y="516245"/>
                  <a:pt x="3512114" y="559861"/>
                </a:cubicBezTo>
                <a:cubicBezTo>
                  <a:pt x="3491119" y="656469"/>
                  <a:pt x="3485618" y="754605"/>
                  <a:pt x="3495724" y="852186"/>
                </a:cubicBezTo>
                <a:cubicBezTo>
                  <a:pt x="3504578" y="948437"/>
                  <a:pt x="3505176" y="1044867"/>
                  <a:pt x="3502664" y="1141385"/>
                </a:cubicBezTo>
                <a:cubicBezTo>
                  <a:pt x="3500391" y="1228440"/>
                  <a:pt x="3500750" y="1315584"/>
                  <a:pt x="3507210" y="1402639"/>
                </a:cubicBezTo>
                <a:cubicBezTo>
                  <a:pt x="3514626" y="1500407"/>
                  <a:pt x="3520966" y="1598176"/>
                  <a:pt x="3506252" y="1695857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6" y="2178986"/>
                  <a:pt x="3505415" y="2292381"/>
                </a:cubicBezTo>
                <a:cubicBezTo>
                  <a:pt x="3514746" y="2447918"/>
                  <a:pt x="3522761" y="2603544"/>
                  <a:pt x="3508406" y="2759171"/>
                </a:cubicBezTo>
                <a:cubicBezTo>
                  <a:pt x="3497997" y="2866762"/>
                  <a:pt x="3488428" y="2974352"/>
                  <a:pt x="3496442" y="3082389"/>
                </a:cubicBezTo>
                <a:cubicBezTo>
                  <a:pt x="3502066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8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8" y="3642229"/>
                  <a:pt x="1771055" y="3636431"/>
                </a:cubicBezTo>
                <a:cubicBezTo>
                  <a:pt x="1659183" y="3633576"/>
                  <a:pt x="1547429" y="3634736"/>
                  <a:pt x="1435676" y="3638305"/>
                </a:cubicBezTo>
                <a:cubicBezTo>
                  <a:pt x="1179420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4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39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2" y="9535"/>
                </a:cubicBezTo>
                <a:cubicBezTo>
                  <a:pt x="769619" y="4223"/>
                  <a:pt x="828415" y="562"/>
                  <a:pt x="887181" y="6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5E26C22F-29E0-CEA6-E421-DF9F41B86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8" r="13558"/>
          <a:stretch/>
        </p:blipFill>
        <p:spPr bwMode="auto">
          <a:xfrm>
            <a:off x="8462626" y="1224557"/>
            <a:ext cx="2913131" cy="3014329"/>
          </a:xfrm>
          <a:custGeom>
            <a:avLst/>
            <a:gdLst/>
            <a:ahLst/>
            <a:cxnLst/>
            <a:rect l="l" t="t" r="r" b="b"/>
            <a:pathLst>
              <a:path w="3524888" h="3647338">
                <a:moveTo>
                  <a:pt x="887180" y="60"/>
                </a:moveTo>
                <a:cubicBezTo>
                  <a:pt x="945946" y="-443"/>
                  <a:pt x="1004683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8" y="18018"/>
                  <a:pt x="2192263" y="13196"/>
                </a:cubicBezTo>
                <a:cubicBezTo>
                  <a:pt x="2323253" y="7660"/>
                  <a:pt x="2454242" y="2928"/>
                  <a:pt x="2585113" y="13911"/>
                </a:cubicBezTo>
                <a:cubicBezTo>
                  <a:pt x="2699008" y="24482"/>
                  <a:pt x="2813668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4" y="161085"/>
                  <a:pt x="3501168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3" y="516245"/>
                  <a:pt x="3512114" y="559861"/>
                </a:cubicBezTo>
                <a:cubicBezTo>
                  <a:pt x="3491119" y="656469"/>
                  <a:pt x="3485617" y="754605"/>
                  <a:pt x="3495724" y="852186"/>
                </a:cubicBezTo>
                <a:cubicBezTo>
                  <a:pt x="3504577" y="948437"/>
                  <a:pt x="3505176" y="1044867"/>
                  <a:pt x="3502664" y="1141386"/>
                </a:cubicBezTo>
                <a:cubicBezTo>
                  <a:pt x="3500391" y="1228440"/>
                  <a:pt x="3500749" y="1315584"/>
                  <a:pt x="3507210" y="1402639"/>
                </a:cubicBezTo>
                <a:cubicBezTo>
                  <a:pt x="3514626" y="1500407"/>
                  <a:pt x="3520966" y="1598176"/>
                  <a:pt x="3506251" y="1695856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5" y="2178986"/>
                  <a:pt x="3505414" y="2292381"/>
                </a:cubicBezTo>
                <a:cubicBezTo>
                  <a:pt x="3514746" y="2447918"/>
                  <a:pt x="3522760" y="2603544"/>
                  <a:pt x="3508405" y="2759171"/>
                </a:cubicBezTo>
                <a:cubicBezTo>
                  <a:pt x="3497997" y="2866762"/>
                  <a:pt x="3488427" y="2974352"/>
                  <a:pt x="3496442" y="3082389"/>
                </a:cubicBezTo>
                <a:cubicBezTo>
                  <a:pt x="3502065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7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7" y="3642229"/>
                  <a:pt x="1771055" y="3636431"/>
                </a:cubicBezTo>
                <a:cubicBezTo>
                  <a:pt x="1659183" y="3633576"/>
                  <a:pt x="1547429" y="3634736"/>
                  <a:pt x="1435675" y="3638305"/>
                </a:cubicBezTo>
                <a:cubicBezTo>
                  <a:pt x="1179419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3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39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1" y="9535"/>
                </a:cubicBezTo>
                <a:cubicBezTo>
                  <a:pt x="769618" y="4223"/>
                  <a:pt x="828414" y="562"/>
                  <a:pt x="887180" y="6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200" smtClean="0"/>
              <a:pPr>
                <a:spcAft>
                  <a:spcPts val="600"/>
                </a:spcAft>
              </a:pPr>
              <a:t>20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758557" y="543066"/>
            <a:ext cx="106172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Revenons au point de vocabulaire : </a:t>
            </a:r>
            <a:r>
              <a:rPr lang="fr-FR" sz="2800" b="1" dirty="0"/>
              <a:t>les sports 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200CD4C9-C49C-6C30-61B5-7578A3DB68B2}"/>
              </a:ext>
            </a:extLst>
          </p:cNvPr>
          <p:cNvSpPr txBox="1">
            <a:spLocks/>
          </p:cNvSpPr>
          <p:nvPr/>
        </p:nvSpPr>
        <p:spPr>
          <a:xfrm>
            <a:off x="816244" y="5873924"/>
            <a:ext cx="10515600" cy="8061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00"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z="2400"/>
              <a:t>Et toi ? Tu fais quel sport ? </a:t>
            </a:r>
          </a:p>
          <a:p>
            <a:pPr marL="0" indent="0" algn="ctr" defTabSz="914400"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z="2400"/>
              <a:t>Pose la question à ton voisin ou ta voisine et écris la réponse sur ton cahier.</a:t>
            </a:r>
            <a:endParaRPr lang="en-US" sz="2400" dirty="0"/>
          </a:p>
        </p:txBody>
      </p:sp>
      <p:pic>
        <p:nvPicPr>
          <p:cNvPr id="6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08E0F5D0-FF38-5D46-313E-481C9E4A3C0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15652" y="4397157"/>
            <a:ext cx="2076348" cy="1167946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B42BDB0B-0FD6-D187-1B60-D243A60D9F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337905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18498518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ED66FE7-CB3A-3616-1B32-689A1E913E0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16028" y="439137"/>
            <a:ext cx="1863180" cy="104803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0119D56D-563A-CF53-CFC7-DF43F9E363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337905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42755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ma pratique sportive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21929"/>
              </p:ext>
            </p:extLst>
          </p:nvPr>
        </p:nvGraphicFramePr>
        <p:xfrm>
          <a:off x="632372" y="3257439"/>
          <a:ext cx="10944000" cy="3552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7EA5438-6616-FC20-14CF-09DAF5F6892F}"/>
              </a:ext>
            </a:extLst>
          </p:cNvPr>
          <p:cNvSpPr/>
          <p:nvPr/>
        </p:nvSpPr>
        <p:spPr>
          <a:xfrm>
            <a:off x="4760719" y="5454869"/>
            <a:ext cx="2775197" cy="3114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7D8678-6E1A-37A7-596F-62BDF96DCBDC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8BA15E4F-CDA5-FDCD-A16F-36FC87B10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337905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300685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eut être une image de 8 personnes et personnes debout">
            <a:extLst>
              <a:ext uri="{FF2B5EF4-FFF2-40B4-BE49-F238E27FC236}">
                <a16:creationId xmlns:a16="http://schemas.microsoft.com/office/drawing/2014/main" id="{E5579BC0-E2F1-2EF9-2CC7-4B3C4B8947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3" t="-1991" r="30396" b="1991"/>
          <a:stretch/>
        </p:blipFill>
        <p:spPr bwMode="auto">
          <a:xfrm>
            <a:off x="0" y="0"/>
            <a:ext cx="691154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1" y="580453"/>
            <a:ext cx="6353844" cy="92343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Dire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quels</a:t>
            </a:r>
            <a:r>
              <a:rPr lang="en-US" sz="3200" b="1" dirty="0">
                <a:latin typeface="+mj-lt"/>
                <a:ea typeface="+mj-ea"/>
                <a:cs typeface="+mj-cs"/>
              </a:rPr>
              <a:t> sports on pratique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277615" y="1707844"/>
            <a:ext cx="6353844" cy="192734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algn="just">
              <a:lnSpc>
                <a:spcPct val="200000"/>
              </a:lnSpc>
              <a:spcAft>
                <a:spcPts val="600"/>
              </a:spcAft>
            </a:pPr>
            <a:r>
              <a:rPr lang="en-US" sz="3200" dirty="0"/>
              <a:t>Aux jeux </a:t>
            </a:r>
            <a:r>
              <a:rPr lang="en-US" sz="3200" dirty="0" err="1"/>
              <a:t>Olympiques</a:t>
            </a:r>
            <a:r>
              <a:rPr lang="en-US" sz="3200" dirty="0"/>
              <a:t> de VAS, les enfants </a:t>
            </a:r>
            <a:r>
              <a:rPr lang="en-US" sz="3200" dirty="0">
                <a:solidFill>
                  <a:srgbClr val="FF0000"/>
                </a:solidFill>
              </a:rPr>
              <a:t>font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de la </a:t>
            </a:r>
            <a:r>
              <a:rPr lang="en-US" sz="3200" dirty="0"/>
              <a:t>natation et </a:t>
            </a:r>
            <a:r>
              <a:rPr lang="en-US" sz="3200" dirty="0">
                <a:solidFill>
                  <a:srgbClr val="FF0000"/>
                </a:solidFill>
              </a:rPr>
              <a:t>de l’ </a:t>
            </a:r>
            <a:r>
              <a:rPr lang="en-US" sz="3200" dirty="0" err="1"/>
              <a:t>athlétisme</a:t>
            </a:r>
            <a:r>
              <a:rPr lang="en-US" sz="3200" dirty="0"/>
              <a:t>. </a:t>
            </a:r>
            <a:r>
              <a:rPr lang="en-US" sz="3200" dirty="0" err="1"/>
              <a:t>Ils</a:t>
            </a:r>
            <a:r>
              <a:rPr lang="en-US" sz="3200" dirty="0"/>
              <a:t> </a:t>
            </a:r>
            <a:r>
              <a:rPr lang="en-US" sz="3200" dirty="0" err="1">
                <a:solidFill>
                  <a:srgbClr val="FF0000"/>
                </a:solidFill>
              </a:rPr>
              <a:t>jouent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au</a:t>
            </a:r>
            <a:r>
              <a:rPr lang="en-US" sz="3200" dirty="0"/>
              <a:t> football et </a:t>
            </a:r>
            <a:r>
              <a:rPr lang="en-US" sz="3200" dirty="0">
                <a:solidFill>
                  <a:srgbClr val="FF0000"/>
                </a:solidFill>
              </a:rPr>
              <a:t>au </a:t>
            </a:r>
            <a:r>
              <a:rPr lang="en-US" sz="3200" dirty="0"/>
              <a:t>basketball et </a:t>
            </a:r>
            <a:r>
              <a:rPr lang="en-US" sz="3200" dirty="0">
                <a:solidFill>
                  <a:srgbClr val="FF0000"/>
                </a:solidFill>
              </a:rPr>
              <a:t>aux</a:t>
            </a:r>
            <a:r>
              <a:rPr lang="en-US" sz="3200" dirty="0"/>
              <a:t>  </a:t>
            </a:r>
            <a:r>
              <a:rPr lang="en-US" sz="3200" dirty="0" err="1"/>
              <a:t>échecs</a:t>
            </a:r>
            <a:r>
              <a:rPr lang="en-US" sz="3200" dirty="0"/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1" b="15758"/>
          <a:stretch/>
        </p:blipFill>
        <p:spPr bwMode="auto">
          <a:xfrm>
            <a:off x="6631459" y="411052"/>
            <a:ext cx="5560541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23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C127D1-31E3-E659-3C6C-6D89294733F6}"/>
              </a:ext>
            </a:extLst>
          </p:cNvPr>
          <p:cNvSpPr/>
          <p:nvPr/>
        </p:nvSpPr>
        <p:spPr>
          <a:xfrm>
            <a:off x="5934928" y="1898115"/>
            <a:ext cx="677171" cy="472439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0CEA97-FD6F-79FD-AA7B-C386DF1F8945}"/>
              </a:ext>
            </a:extLst>
          </p:cNvPr>
          <p:cNvSpPr/>
          <p:nvPr/>
        </p:nvSpPr>
        <p:spPr>
          <a:xfrm>
            <a:off x="1697190" y="2507064"/>
            <a:ext cx="540089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D9FEBF-6ECB-B4CF-4BDB-A28B465302E7}"/>
              </a:ext>
            </a:extLst>
          </p:cNvPr>
          <p:cNvSpPr/>
          <p:nvPr/>
        </p:nvSpPr>
        <p:spPr>
          <a:xfrm>
            <a:off x="3814420" y="2507064"/>
            <a:ext cx="790076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C7D5A4-2B31-7F4A-676D-B7D78FB147C1}"/>
              </a:ext>
            </a:extLst>
          </p:cNvPr>
          <p:cNvSpPr/>
          <p:nvPr/>
        </p:nvSpPr>
        <p:spPr>
          <a:xfrm>
            <a:off x="4659274" y="2517826"/>
            <a:ext cx="376762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53BAB-5562-FA41-F241-1D2010200798}"/>
              </a:ext>
            </a:extLst>
          </p:cNvPr>
          <p:cNvSpPr/>
          <p:nvPr/>
        </p:nvSpPr>
        <p:spPr>
          <a:xfrm>
            <a:off x="6273686" y="2507064"/>
            <a:ext cx="376762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D37C87-0836-3B04-AC2A-A19CC602D52E}"/>
              </a:ext>
            </a:extLst>
          </p:cNvPr>
          <p:cNvSpPr/>
          <p:nvPr/>
        </p:nvSpPr>
        <p:spPr>
          <a:xfrm>
            <a:off x="5333006" y="1888449"/>
            <a:ext cx="590840" cy="472439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EC2C0E4-7C59-E8D4-EA2C-A75271F95654}"/>
              </a:ext>
            </a:extLst>
          </p:cNvPr>
          <p:cNvSpPr/>
          <p:nvPr/>
        </p:nvSpPr>
        <p:spPr>
          <a:xfrm>
            <a:off x="1840858" y="3071125"/>
            <a:ext cx="497278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57F91C5A-9A4E-4A75-D7EB-85884499FF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5680956"/>
            <a:ext cx="2076348" cy="1167946"/>
          </a:xfrm>
          <a:prstGeom prst="rect">
            <a:avLst/>
          </a:prstGeom>
        </p:spPr>
      </p:pic>
      <p:graphicFrame>
        <p:nvGraphicFramePr>
          <p:cNvPr id="10" name="Diagramme 2">
            <a:extLst>
              <a:ext uri="{FF2B5EF4-FFF2-40B4-BE49-F238E27FC236}">
                <a16:creationId xmlns:a16="http://schemas.microsoft.com/office/drawing/2014/main" id="{A751EEBF-F1B6-A7CA-2A06-46ED0FA084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616864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5561410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CDBE01-09F1-9F9D-15E3-13F575F6C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IV. Grammaire : </a:t>
            </a:r>
            <a:r>
              <a:rPr lang="fr-FR" dirty="0"/>
              <a:t>Dire quels sports on pratique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01C0A0B2-A324-6C90-1A74-16C6C46124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5366443"/>
              </p:ext>
            </p:extLst>
          </p:nvPr>
        </p:nvGraphicFramePr>
        <p:xfrm>
          <a:off x="838200" y="1825625"/>
          <a:ext cx="3347906" cy="422397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347906">
                  <a:extLst>
                    <a:ext uri="{9D8B030D-6E8A-4147-A177-3AD203B41FA5}">
                      <a16:colId xmlns:a16="http://schemas.microsoft.com/office/drawing/2014/main" val="1386732939"/>
                    </a:ext>
                  </a:extLst>
                </a:gridCol>
              </a:tblGrid>
              <a:tr h="574500">
                <a:tc>
                  <a:txBody>
                    <a:bodyPr/>
                    <a:lstStyle/>
                    <a:p>
                      <a:r>
                        <a:rPr lang="fr-FR" sz="2400" b="1" cap="none" spc="60" dirty="0">
                          <a:solidFill>
                            <a:schemeClr val="bg1"/>
                          </a:solidFill>
                        </a:rPr>
                        <a:t>Dire quel sports on pratique</a:t>
                      </a:r>
                    </a:p>
                  </a:txBody>
                  <a:tcPr marL="32784" marR="19670" marT="25789" marB="19670" anchor="ctr"/>
                </a:tc>
                <a:extLst>
                  <a:ext uri="{0D108BD9-81ED-4DB2-BD59-A6C34878D82A}">
                    <a16:rowId xmlns:a16="http://schemas.microsoft.com/office/drawing/2014/main" val="28447316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au foot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1870396753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au rugby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4189451013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à la pétanque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4088936321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de la randonnée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1387827635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de l’escalade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590649196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du ski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4253459654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68E0AE-01DD-FEAF-BE02-54B0E3004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24</a:t>
            </a:fld>
            <a:endParaRPr lang="en-US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3A67610-3FAA-B21C-665C-B4725C59BD6B}"/>
              </a:ext>
            </a:extLst>
          </p:cNvPr>
          <p:cNvSpPr txBox="1"/>
          <p:nvPr/>
        </p:nvSpPr>
        <p:spPr>
          <a:xfrm>
            <a:off x="5145946" y="2345029"/>
            <a:ext cx="6207854" cy="70788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000" dirty="0"/>
              <a:t>Quels verbes est-ce que j’utilise pour parler de ma pratique sportive 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F41965A-F2AA-E74E-F123-558C89FDBBDA}"/>
              </a:ext>
            </a:extLst>
          </p:cNvPr>
          <p:cNvSpPr txBox="1"/>
          <p:nvPr/>
        </p:nvSpPr>
        <p:spPr>
          <a:xfrm>
            <a:off x="5125672" y="3211390"/>
            <a:ext cx="62281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/>
              <a:t>JOUER </a:t>
            </a:r>
          </a:p>
          <a:p>
            <a:pPr algn="ctr"/>
            <a:endParaRPr lang="fr-FR" sz="3200" dirty="0"/>
          </a:p>
          <a:p>
            <a:pPr algn="ctr"/>
            <a:r>
              <a:rPr lang="fr-FR" sz="3200" dirty="0"/>
              <a:t>et </a:t>
            </a:r>
          </a:p>
          <a:p>
            <a:pPr algn="ctr"/>
            <a:endParaRPr lang="fr-FR" sz="3200" dirty="0"/>
          </a:p>
          <a:p>
            <a:pPr algn="ctr"/>
            <a:r>
              <a:rPr lang="fr-FR" sz="3200" dirty="0"/>
              <a:t>FAIRE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2BD9BD5-B94E-7C8B-C708-A2B00F6DF882}"/>
              </a:ext>
            </a:extLst>
          </p:cNvPr>
          <p:cNvSpPr/>
          <p:nvPr/>
        </p:nvSpPr>
        <p:spPr>
          <a:xfrm>
            <a:off x="1157681" y="2672326"/>
            <a:ext cx="788565" cy="15435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7C375E-5514-72D4-12B3-C45C36806D19}"/>
              </a:ext>
            </a:extLst>
          </p:cNvPr>
          <p:cNvSpPr/>
          <p:nvPr/>
        </p:nvSpPr>
        <p:spPr>
          <a:xfrm>
            <a:off x="7449424" y="3112316"/>
            <a:ext cx="1535185" cy="8305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4F3F93-A7AC-1989-A3BF-65F49E9432F2}"/>
              </a:ext>
            </a:extLst>
          </p:cNvPr>
          <p:cNvSpPr/>
          <p:nvPr/>
        </p:nvSpPr>
        <p:spPr>
          <a:xfrm>
            <a:off x="1157681" y="4350838"/>
            <a:ext cx="536896" cy="1543575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807218-BBE9-72C2-5F7C-A97CD84497A1}"/>
              </a:ext>
            </a:extLst>
          </p:cNvPr>
          <p:cNvSpPr/>
          <p:nvPr/>
        </p:nvSpPr>
        <p:spPr>
          <a:xfrm>
            <a:off x="7468999" y="5055679"/>
            <a:ext cx="1535185" cy="80933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A71532-ABD6-C8D4-EB88-90D1DC159E73}"/>
              </a:ext>
            </a:extLst>
          </p:cNvPr>
          <p:cNvSpPr/>
          <p:nvPr/>
        </p:nvSpPr>
        <p:spPr>
          <a:xfrm>
            <a:off x="7248088" y="3078760"/>
            <a:ext cx="2038525" cy="914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091D4CB-1349-C87F-9C85-AAF1D89C1B23}"/>
              </a:ext>
            </a:extLst>
          </p:cNvPr>
          <p:cNvSpPr/>
          <p:nvPr/>
        </p:nvSpPr>
        <p:spPr>
          <a:xfrm>
            <a:off x="7324987" y="4984165"/>
            <a:ext cx="2038525" cy="914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4" name="Diagramme 2">
            <a:extLst>
              <a:ext uri="{FF2B5EF4-FFF2-40B4-BE49-F238E27FC236}">
                <a16:creationId xmlns:a16="http://schemas.microsoft.com/office/drawing/2014/main" id="{B08CB03B-160B-94D9-1EF1-1FE06D3988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66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729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B3C01A2-61FE-C77C-9AF6-066A6B3DF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vert="horz" lIns="0" tIns="0" rIns="0" bIns="0" rtlCol="0" anchor="b">
            <a:normAutofit/>
          </a:bodyPr>
          <a:lstStyle/>
          <a:p>
            <a:r>
              <a:rPr lang="en-US" sz="4400" spc="750" dirty="0">
                <a:latin typeface="+mn-lt"/>
              </a:rPr>
              <a:t>Les </a:t>
            </a:r>
            <a:r>
              <a:rPr lang="en-US" sz="4400" spc="750" dirty="0" err="1">
                <a:latin typeface="+mn-lt"/>
              </a:rPr>
              <a:t>verbes</a:t>
            </a:r>
            <a:r>
              <a:rPr lang="en-US" sz="4400" spc="750" dirty="0">
                <a:latin typeface="+mn-lt"/>
              </a:rPr>
              <a:t> “FAIRE” et “JOUER”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CDBB350-C06B-7F92-B8A1-71BD9D3D8F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2248569"/>
              </p:ext>
            </p:extLst>
          </p:nvPr>
        </p:nvGraphicFramePr>
        <p:xfrm>
          <a:off x="1657332" y="1827261"/>
          <a:ext cx="9340634" cy="4774707"/>
        </p:xfrm>
        <a:graphic>
          <a:graphicData uri="http://schemas.openxmlformats.org/drawingml/2006/table">
            <a:tbl>
              <a:tblPr firstRow="1" firstCol="1" bandRow="1"/>
              <a:tblGrid>
                <a:gridCol w="2884098">
                  <a:extLst>
                    <a:ext uri="{9D8B030D-6E8A-4147-A177-3AD203B41FA5}">
                      <a16:colId xmlns:a16="http://schemas.microsoft.com/office/drawing/2014/main" val="2626782190"/>
                    </a:ext>
                  </a:extLst>
                </a:gridCol>
                <a:gridCol w="3228268">
                  <a:extLst>
                    <a:ext uri="{9D8B030D-6E8A-4147-A177-3AD203B41FA5}">
                      <a16:colId xmlns:a16="http://schemas.microsoft.com/office/drawing/2014/main" val="2931078153"/>
                    </a:ext>
                  </a:extLst>
                </a:gridCol>
                <a:gridCol w="3228268">
                  <a:extLst>
                    <a:ext uri="{9D8B030D-6E8A-4147-A177-3AD203B41FA5}">
                      <a16:colId xmlns:a16="http://schemas.microsoft.com/office/drawing/2014/main" val="76101566"/>
                    </a:ext>
                  </a:extLst>
                </a:gridCol>
              </a:tblGrid>
              <a:tr h="68210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4000" b="0" i="0" u="none" strike="noStrike" dirty="0">
                          <a:effectLst/>
                          <a:latin typeface="Arial" panose="020B0604020202020204" pitchFamily="34" charset="0"/>
                        </a:rPr>
                        <a:t>FAIRE</a:t>
                      </a: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4000" b="0" i="0" u="none" strike="noStrike" dirty="0">
                          <a:effectLst/>
                          <a:latin typeface="Arial" panose="020B0604020202020204" pitchFamily="34" charset="0"/>
                        </a:rPr>
                        <a:t>JOU</a:t>
                      </a:r>
                      <a:r>
                        <a:rPr lang="fr-FR" sz="4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ER</a:t>
                      </a: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7285692"/>
                  </a:ext>
                </a:extLst>
              </a:tr>
              <a:tr h="68210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Arial" panose="020B0604020202020204" pitchFamily="34" charset="0"/>
                        </a:rPr>
                        <a:t>jou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e</a:t>
                      </a: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6363095"/>
                  </a:ext>
                </a:extLst>
              </a:tr>
              <a:tr h="68210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Arial" panose="020B0604020202020204" pitchFamily="34" charset="0"/>
                        </a:rPr>
                        <a:t>jou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es</a:t>
                      </a: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627780"/>
                  </a:ext>
                </a:extLst>
              </a:tr>
              <a:tr h="68210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Il/elle/on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Arial" panose="020B0604020202020204" pitchFamily="34" charset="0"/>
                        </a:rPr>
                        <a:t>jou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e</a:t>
                      </a: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2685315"/>
                  </a:ext>
                </a:extLst>
              </a:tr>
              <a:tr h="68210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fr-FR" sz="2800" b="0" i="0" u="none" strike="noStrike" dirty="0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Arial" panose="020B0604020202020204" pitchFamily="34" charset="0"/>
                        </a:rPr>
                        <a:t>jou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ons</a:t>
                      </a: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7123737"/>
                  </a:ext>
                </a:extLst>
              </a:tr>
              <a:tr h="68210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faites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Arial" panose="020B0604020202020204" pitchFamily="34" charset="0"/>
                        </a:rPr>
                        <a:t>jou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ez</a:t>
                      </a: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6334199"/>
                  </a:ext>
                </a:extLst>
              </a:tr>
              <a:tr h="68210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Ils/elles 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ont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Arial" panose="020B0604020202020204" pitchFamily="34" charset="0"/>
                        </a:rPr>
                        <a:t>jou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ent</a:t>
                      </a: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73681"/>
                  </a:ext>
                </a:extLst>
              </a:tr>
            </a:tbl>
          </a:graphicData>
        </a:graphic>
      </p:graphicFrame>
      <p:pic>
        <p:nvPicPr>
          <p:cNvPr id="8" name="mp3-output-ttsfree(dot)com (40)">
            <a:hlinkClick r:id="" action="ppaction://media"/>
            <a:extLst>
              <a:ext uri="{FF2B5EF4-FFF2-40B4-BE49-F238E27FC236}">
                <a16:creationId xmlns:a16="http://schemas.microsoft.com/office/drawing/2014/main" id="{77DD4A5D-FF5A-557A-BFF0-FC68AB5868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1998" y="3568360"/>
            <a:ext cx="1073336" cy="107333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BF787AC-6D94-3FFC-A226-4F0B7C47F70F}"/>
              </a:ext>
            </a:extLst>
          </p:cNvPr>
          <p:cNvSpPr/>
          <p:nvPr/>
        </p:nvSpPr>
        <p:spPr>
          <a:xfrm>
            <a:off x="7909202" y="2590249"/>
            <a:ext cx="2952925" cy="5536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6ED2BE-1C86-3F90-BD16-0689C025C8F9}"/>
              </a:ext>
            </a:extLst>
          </p:cNvPr>
          <p:cNvSpPr/>
          <p:nvPr/>
        </p:nvSpPr>
        <p:spPr>
          <a:xfrm>
            <a:off x="7908612" y="3246288"/>
            <a:ext cx="2952925" cy="5536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5963EF4-5FD7-E3EC-1698-0DF4AD7D06C3}"/>
              </a:ext>
            </a:extLst>
          </p:cNvPr>
          <p:cNvSpPr/>
          <p:nvPr/>
        </p:nvSpPr>
        <p:spPr>
          <a:xfrm>
            <a:off x="7908612" y="3902327"/>
            <a:ext cx="2952925" cy="5536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0E98820-AFF9-5821-B6EA-46E88F53EC2F}"/>
              </a:ext>
            </a:extLst>
          </p:cNvPr>
          <p:cNvSpPr/>
          <p:nvPr/>
        </p:nvSpPr>
        <p:spPr>
          <a:xfrm>
            <a:off x="7908611" y="4603122"/>
            <a:ext cx="2952925" cy="5536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59116BC-BAD1-2C26-10AC-96B4B4FCE42F}"/>
              </a:ext>
            </a:extLst>
          </p:cNvPr>
          <p:cNvSpPr/>
          <p:nvPr/>
        </p:nvSpPr>
        <p:spPr>
          <a:xfrm>
            <a:off x="7908610" y="5314236"/>
            <a:ext cx="2952925" cy="5536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49EF76E-1C54-D5BD-E94A-3AE72C073E06}"/>
              </a:ext>
            </a:extLst>
          </p:cNvPr>
          <p:cNvSpPr/>
          <p:nvPr/>
        </p:nvSpPr>
        <p:spPr>
          <a:xfrm>
            <a:off x="7908609" y="5980814"/>
            <a:ext cx="2952925" cy="5536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A79E6C95-9AFA-C40F-6375-6DCA828513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0221" y="5014258"/>
            <a:ext cx="1781241" cy="178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AD4597C-F7F4-0568-AECA-4F426538BC85}"/>
              </a:ext>
            </a:extLst>
          </p:cNvPr>
          <p:cNvSpPr/>
          <p:nvPr/>
        </p:nvSpPr>
        <p:spPr>
          <a:xfrm>
            <a:off x="4619537" y="2590249"/>
            <a:ext cx="2952925" cy="5536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7BE2378-1FEA-4A3C-1B93-2BD8B9218672}"/>
              </a:ext>
            </a:extLst>
          </p:cNvPr>
          <p:cNvSpPr/>
          <p:nvPr/>
        </p:nvSpPr>
        <p:spPr>
          <a:xfrm>
            <a:off x="4618947" y="3246288"/>
            <a:ext cx="2952925" cy="5536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DA2D413-F2A5-DF98-11CC-646AE6F1DB11}"/>
              </a:ext>
            </a:extLst>
          </p:cNvPr>
          <p:cNvSpPr/>
          <p:nvPr/>
        </p:nvSpPr>
        <p:spPr>
          <a:xfrm>
            <a:off x="4618947" y="3902327"/>
            <a:ext cx="2952925" cy="5536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AFDAAB7-4621-972C-79C2-801C9E3E1EE0}"/>
              </a:ext>
            </a:extLst>
          </p:cNvPr>
          <p:cNvSpPr/>
          <p:nvPr/>
        </p:nvSpPr>
        <p:spPr>
          <a:xfrm>
            <a:off x="4618946" y="4569566"/>
            <a:ext cx="2952925" cy="5536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550A69F-D147-5165-C9F6-377A93675CBF}"/>
              </a:ext>
            </a:extLst>
          </p:cNvPr>
          <p:cNvSpPr/>
          <p:nvPr/>
        </p:nvSpPr>
        <p:spPr>
          <a:xfrm>
            <a:off x="4618945" y="5263902"/>
            <a:ext cx="2952925" cy="5536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F1DF366-1633-B39D-FEC7-C44AF73DCD15}"/>
              </a:ext>
            </a:extLst>
          </p:cNvPr>
          <p:cNvSpPr/>
          <p:nvPr/>
        </p:nvSpPr>
        <p:spPr>
          <a:xfrm>
            <a:off x="4618944" y="5980814"/>
            <a:ext cx="2952925" cy="5536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10C6377C-2FB3-2CBA-49B5-9D6C501719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66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85829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 animBg="1"/>
      <p:bldP spid="12" grpId="0" animBg="1"/>
      <p:bldP spid="14" grpId="0" animBg="1"/>
      <p:bldP spid="16" grpId="0" animBg="1"/>
      <p:bldP spid="18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557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3D8B288-CD16-7492-F439-F5C9E17D2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15 p.45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4DF73D9-67DB-87A6-9162-9EFBE4A126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8600" y="1004812"/>
            <a:ext cx="7188199" cy="4844987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7A4807-9EA7-2D78-3A60-6CE624CDB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0257" y="6356350"/>
            <a:ext cx="56000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26</a:t>
            </a:fld>
            <a:endParaRPr lang="en-US">
              <a:solidFill>
                <a:srgbClr val="898989"/>
              </a:solidFill>
            </a:endParaRPr>
          </a:p>
        </p:txBody>
      </p:sp>
      <p:pic>
        <p:nvPicPr>
          <p:cNvPr id="5" name="EXPLORE_1_LE_PISTE066">
            <a:hlinkClick r:id="" action="ppaction://media"/>
            <a:extLst>
              <a:ext uri="{FF2B5EF4-FFF2-40B4-BE49-F238E27FC236}">
                <a16:creationId xmlns:a16="http://schemas.microsoft.com/office/drawing/2014/main" id="{0F628F45-3EF2-EC6C-2730-E31B2F4514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73789" y="4783638"/>
            <a:ext cx="304800" cy="304800"/>
          </a:xfrm>
          <a:prstGeom prst="rect">
            <a:avLst/>
          </a:prstGeom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69EE7D8C-E769-696F-5322-9948C5113B3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" y="5200559"/>
            <a:ext cx="2962736" cy="166653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5EDCCCFE-83E3-E025-C7B2-FEE222F2B4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66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58922220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8198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6BE3127-A465-FE7F-C600-1A8AF1623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400" kern="1200" spc="7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Quelle </a:t>
            </a:r>
            <a:br>
              <a:rPr lang="en-US" sz="4400" kern="1200" spc="7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400" kern="1200" spc="75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est</a:t>
            </a:r>
            <a:r>
              <a:rPr lang="en-US" sz="4400" kern="1200" spc="7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la difference entre </a:t>
            </a:r>
            <a:br>
              <a:rPr lang="en-US" sz="4400" kern="1200" spc="7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400" kern="1200" spc="75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faire</a:t>
            </a:r>
            <a:r>
              <a:rPr lang="en-US" sz="4400" kern="1200" spc="7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et </a:t>
            </a:r>
            <a:r>
              <a:rPr lang="en-US" sz="4400" kern="1200" spc="750" dirty="0" err="1">
                <a:solidFill>
                  <a:srgbClr val="92D050"/>
                </a:solidFill>
                <a:latin typeface="+mj-lt"/>
                <a:ea typeface="+mj-ea"/>
                <a:cs typeface="+mj-cs"/>
              </a:rPr>
              <a:t>jouer</a:t>
            </a:r>
            <a:r>
              <a:rPr lang="en-US" sz="4400" kern="1200" spc="7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pic>
        <p:nvPicPr>
          <p:cNvPr id="8194" name="Picture 2" descr="La différence entre FAIRE et JOUER + sport - FLE d'OC - Langue">
            <a:extLst>
              <a:ext uri="{FF2B5EF4-FFF2-40B4-BE49-F238E27FC236}">
                <a16:creationId xmlns:a16="http://schemas.microsoft.com/office/drawing/2014/main" id="{30DC27FF-A6B5-8A3D-76B0-D7A1BFAB892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0196" y="492573"/>
            <a:ext cx="5880796" cy="588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67BDCDBD-4394-1925-A1D8-49FEFEF6D6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66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142741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01874AA-133E-DDCE-6BD2-27E755E326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547949"/>
            <a:ext cx="4841076" cy="138822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10000"/>
              </a:lnSpc>
            </a:pPr>
            <a:r>
              <a:rPr lang="fr-FR" sz="4000" dirty="0">
                <a:solidFill>
                  <a:schemeClr val="tx1"/>
                </a:solidFill>
              </a:rPr>
              <a:t>Tous les sports </a:t>
            </a:r>
          </a:p>
          <a:p>
            <a:pPr algn="ctr">
              <a:lnSpc>
                <a:spcPct val="110000"/>
              </a:lnSpc>
            </a:pPr>
            <a:r>
              <a:rPr lang="fr-FR" sz="4000" dirty="0">
                <a:solidFill>
                  <a:schemeClr val="tx1"/>
                </a:solidFill>
              </a:rPr>
              <a:t>et activités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63A7DEE-31C3-B204-25EE-19D5736083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1547949"/>
            <a:ext cx="4846320" cy="138822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fr-FR" sz="4000" dirty="0">
                <a:solidFill>
                  <a:schemeClr val="tx1"/>
                </a:solidFill>
              </a:rPr>
              <a:t>Sports avec</a:t>
            </a:r>
            <a:r>
              <a:rPr lang="fr-FR" sz="4000" dirty="0">
                <a:solidFill>
                  <a:srgbClr val="FF0000"/>
                </a:solidFill>
              </a:rPr>
              <a:t> ballon </a:t>
            </a:r>
          </a:p>
          <a:p>
            <a:pPr algn="ctr"/>
            <a:r>
              <a:rPr lang="fr-FR" sz="4000" dirty="0">
                <a:solidFill>
                  <a:schemeClr val="tx1"/>
                </a:solidFill>
              </a:rPr>
              <a:t>ou jeux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B24CD4F4-F62C-FB8D-04A0-B52F1A8BA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589135"/>
          </a:xfrm>
        </p:spPr>
        <p:txBody>
          <a:bodyPr/>
          <a:lstStyle/>
          <a:p>
            <a:pPr algn="ctr"/>
            <a:r>
              <a:rPr lang="fr-FR" b="1" dirty="0"/>
              <a:t>Faire ou jouer ?</a:t>
            </a:r>
          </a:p>
        </p:txBody>
      </p:sp>
      <p:pic>
        <p:nvPicPr>
          <p:cNvPr id="7" name="Picture 2" descr="SPORTS (Verbes FAIRE et JOUER) worksheet | School subjects, Google  classroom, Workbook">
            <a:extLst>
              <a:ext uri="{FF2B5EF4-FFF2-40B4-BE49-F238E27FC236}">
                <a16:creationId xmlns:a16="http://schemas.microsoft.com/office/drawing/2014/main" id="{A2B5CA78-B708-5D16-89D6-E998D9DBBF1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9" b="47425"/>
          <a:stretch/>
        </p:blipFill>
        <p:spPr bwMode="auto">
          <a:xfrm>
            <a:off x="1042702" y="3113507"/>
            <a:ext cx="5616313" cy="323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SPORTS (Verbes FAIRE et JOUER) worksheet | School subjects, Google  classroom, Workbook">
            <a:extLst>
              <a:ext uri="{FF2B5EF4-FFF2-40B4-BE49-F238E27FC236}">
                <a16:creationId xmlns:a16="http://schemas.microsoft.com/office/drawing/2014/main" id="{D4526323-A6C9-8F18-5B67-FC80C60F1D78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92" b="8302"/>
          <a:stretch/>
        </p:blipFill>
        <p:spPr bwMode="auto">
          <a:xfrm>
            <a:off x="6437662" y="3113507"/>
            <a:ext cx="5616313" cy="323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C7082B2-140B-EE71-C285-05D00A82447E}"/>
              </a:ext>
            </a:extLst>
          </p:cNvPr>
          <p:cNvSpPr/>
          <p:nvPr/>
        </p:nvSpPr>
        <p:spPr>
          <a:xfrm>
            <a:off x="1466491" y="1547949"/>
            <a:ext cx="4675517" cy="138822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A0FDF1-6902-C4FB-4F09-345C41CA6BF6}"/>
              </a:ext>
            </a:extLst>
          </p:cNvPr>
          <p:cNvSpPr/>
          <p:nvPr/>
        </p:nvSpPr>
        <p:spPr>
          <a:xfrm>
            <a:off x="6851961" y="1547949"/>
            <a:ext cx="4675517" cy="138822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Picture 2" descr="Cat Kitty Sticker by 궁디팡팡 캣페스타">
            <a:extLst>
              <a:ext uri="{FF2B5EF4-FFF2-40B4-BE49-F238E27FC236}">
                <a16:creationId xmlns:a16="http://schemas.microsoft.com/office/drawing/2014/main" id="{AD39F1B1-5908-DD1F-2DA5-CEAAA3DC1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764" y="21963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5BD1B00A-9396-7D01-7ED6-70AD5B3A9A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66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97118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0A23DD3A-3962-6CA1-CAF1-1BFED71AA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57200"/>
            <a:ext cx="5268036" cy="2140145"/>
          </a:xfr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Kahoot time !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15F9CC5-D992-C4C3-41AC-8E9D7CFA58C3}"/>
              </a:ext>
            </a:extLst>
          </p:cNvPr>
          <p:cNvSpPr txBox="1"/>
          <p:nvPr/>
        </p:nvSpPr>
        <p:spPr>
          <a:xfrm>
            <a:off x="1371599" y="3054545"/>
            <a:ext cx="5268037" cy="256750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indent="-2286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1" dirty="0"/>
              <a:t>F</a:t>
            </a:r>
            <a:r>
              <a:rPr lang="en-US" sz="1600" b="1" dirty="0">
                <a:effectLst/>
              </a:rPr>
              <a:t>aire </a:t>
            </a:r>
            <a:r>
              <a:rPr lang="en-US" sz="1600" b="1" dirty="0" err="1">
                <a:effectLst/>
              </a:rPr>
              <a:t>ou</a:t>
            </a:r>
            <a:r>
              <a:rPr lang="en-US" sz="1600" b="1" dirty="0">
                <a:effectLst/>
              </a:rPr>
              <a:t> </a:t>
            </a:r>
            <a:r>
              <a:rPr lang="en-US" sz="1600" b="1" dirty="0" err="1">
                <a:effectLst/>
              </a:rPr>
              <a:t>jouer</a:t>
            </a:r>
            <a:r>
              <a:rPr lang="en-US" sz="1600" b="1" dirty="0">
                <a:effectLst/>
              </a:rPr>
              <a:t> </a:t>
            </a:r>
          </a:p>
          <a:p>
            <a:pPr indent="-2286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1" u="sng" dirty="0">
                <a:effectLst/>
                <a:hlinkClick r:id="rId2"/>
              </a:rPr>
              <a:t>https://play.kahoot.it/v2/?quizId=244bc80d-11fd-45a4-bf04-b5eb3c43ffc9</a:t>
            </a:r>
            <a:r>
              <a:rPr lang="en-US" sz="1600" b="1" dirty="0">
                <a:effectLst/>
              </a:rPr>
              <a:t> </a:t>
            </a:r>
          </a:p>
          <a:p>
            <a:pPr indent="-2286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indent="-2286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>
                <a:effectLst/>
                <a:hlinkClick r:id="rId3"/>
              </a:rPr>
              <a:t>https://create.kahoot.it/details/c6b90bcb-bd4b-493c-930d-19590451fa10</a:t>
            </a:r>
            <a:endParaRPr lang="en-US" sz="1600" b="1">
              <a:effectLst/>
            </a:endParaRPr>
          </a:p>
          <a:p>
            <a:pPr indent="-2286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600">
              <a:effectLst/>
            </a:endParaRPr>
          </a:p>
        </p:txBody>
      </p:sp>
      <p:pic>
        <p:nvPicPr>
          <p:cNvPr id="10" name="Picture 9" descr="Jeu de société coloré">
            <a:extLst>
              <a:ext uri="{FF2B5EF4-FFF2-40B4-BE49-F238E27FC236}">
                <a16:creationId xmlns:a16="http://schemas.microsoft.com/office/drawing/2014/main" id="{072DFBCC-CBF1-77A1-41EE-04FD7747D70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74" r="16928" b="2"/>
          <a:stretch/>
        </p:blipFill>
        <p:spPr>
          <a:xfrm>
            <a:off x="7047513" y="975645"/>
            <a:ext cx="4443447" cy="4443447"/>
          </a:xfrm>
          <a:custGeom>
            <a:avLst/>
            <a:gdLst/>
            <a:ahLst/>
            <a:cxnLst/>
            <a:rect l="l" t="t" r="r" b="b"/>
            <a:pathLst>
              <a:path w="4694238" h="4694238">
                <a:moveTo>
                  <a:pt x="2347119" y="0"/>
                </a:moveTo>
                <a:cubicBezTo>
                  <a:pt x="3643397" y="0"/>
                  <a:pt x="4694238" y="1050841"/>
                  <a:pt x="4694238" y="2347119"/>
                </a:cubicBezTo>
                <a:cubicBezTo>
                  <a:pt x="4694238" y="3643397"/>
                  <a:pt x="3643397" y="4694238"/>
                  <a:pt x="2347119" y="4694238"/>
                </a:cubicBezTo>
                <a:cubicBezTo>
                  <a:pt x="1050841" y="4694238"/>
                  <a:pt x="0" y="3643397"/>
                  <a:pt x="0" y="2347119"/>
                </a:cubicBezTo>
                <a:cubicBezTo>
                  <a:pt x="0" y="1050841"/>
                  <a:pt x="1050841" y="0"/>
                  <a:pt x="2347119" y="0"/>
                </a:cubicBezTo>
                <a:close/>
              </a:path>
            </a:pathLst>
          </a:cu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8F781D6-BB1D-6E2C-FC39-CBD38CB416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66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889035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2568" y="689866"/>
            <a:ext cx="3440186" cy="689936"/>
          </a:xfrm>
        </p:spPr>
        <p:txBody>
          <a:bodyPr>
            <a:normAutofit fontScale="90000"/>
          </a:bodyPr>
          <a:lstStyle/>
          <a:p>
            <a:r>
              <a:rPr lang="fr-FR" dirty="0"/>
              <a:t>Progress check</a:t>
            </a:r>
            <a:br>
              <a:rPr lang="fr-FR" dirty="0"/>
            </a:br>
            <a:r>
              <a:rPr lang="fr-FR" dirty="0"/>
              <a:t>Start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10" y="1789339"/>
            <a:ext cx="6586486" cy="4533594"/>
          </a:xfrm>
        </p:spPr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fr-FR" sz="2000" dirty="0"/>
              <a:t>Dans la ville du Pradet,  les ados peuvent faire des </a:t>
            </a:r>
            <a:r>
              <a:rPr lang="fr-FR" sz="2000" dirty="0">
                <a:solidFill>
                  <a:srgbClr val="FF0000"/>
                </a:solidFill>
              </a:rPr>
              <a:t>activités</a:t>
            </a:r>
            <a:r>
              <a:rPr lang="fr-FR" sz="2000" dirty="0"/>
              <a:t> de loisirs et de sport pendant l’année scolaire. Il y a des activités nautiques comme la </a:t>
            </a:r>
            <a:r>
              <a:rPr lang="fr-FR" sz="2000" dirty="0">
                <a:solidFill>
                  <a:srgbClr val="FF0000"/>
                </a:solidFill>
              </a:rPr>
              <a:t>natation</a:t>
            </a:r>
            <a:r>
              <a:rPr lang="fr-FR" sz="2000" dirty="0"/>
              <a:t>, des sports collectifs comme le </a:t>
            </a:r>
            <a:r>
              <a:rPr lang="fr-FR" sz="2000" dirty="0">
                <a:solidFill>
                  <a:srgbClr val="FF0000"/>
                </a:solidFill>
              </a:rPr>
              <a:t>rugby</a:t>
            </a:r>
            <a:r>
              <a:rPr lang="fr-FR" sz="2000" dirty="0"/>
              <a:t> ou des sports individuels comme l’</a:t>
            </a:r>
            <a:r>
              <a:rPr lang="fr-FR" sz="2000" dirty="0">
                <a:solidFill>
                  <a:srgbClr val="FF0000"/>
                </a:solidFill>
              </a:rPr>
              <a:t>escalade</a:t>
            </a:r>
            <a:r>
              <a:rPr lang="fr-FR" sz="2000" dirty="0"/>
              <a:t>.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fr-FR" sz="2000" dirty="0">
                <a:solidFill>
                  <a:srgbClr val="FF0000"/>
                </a:solidFill>
              </a:rPr>
              <a:t>Pourquoi</a:t>
            </a:r>
            <a:r>
              <a:rPr lang="fr-FR" sz="2000" dirty="0"/>
              <a:t> est-ce que c’est important de faire du sport ? </a:t>
            </a:r>
            <a:r>
              <a:rPr lang="fr-FR" sz="2000" dirty="0">
                <a:solidFill>
                  <a:srgbClr val="FF0000"/>
                </a:solidFill>
              </a:rPr>
              <a:t>Parce</a:t>
            </a:r>
            <a:r>
              <a:rPr lang="fr-FR" sz="2000" dirty="0"/>
              <a:t> </a:t>
            </a:r>
            <a:r>
              <a:rPr lang="fr-FR" sz="2000" dirty="0">
                <a:solidFill>
                  <a:srgbClr val="FF0000"/>
                </a:solidFill>
              </a:rPr>
              <a:t>que</a:t>
            </a:r>
            <a:r>
              <a:rPr lang="fr-FR" sz="2000" dirty="0"/>
              <a:t> c’est bon pour le </a:t>
            </a:r>
            <a:r>
              <a:rPr lang="fr-FR" sz="2000" dirty="0">
                <a:solidFill>
                  <a:srgbClr val="FF0000"/>
                </a:solidFill>
              </a:rPr>
              <a:t>corps</a:t>
            </a:r>
            <a:r>
              <a:rPr lang="fr-FR" sz="2000" dirty="0"/>
              <a:t> et la </a:t>
            </a:r>
            <a:r>
              <a:rPr lang="fr-FR" sz="2000" dirty="0">
                <a:solidFill>
                  <a:srgbClr val="FF0000"/>
                </a:solidFill>
              </a:rPr>
              <a:t>tête</a:t>
            </a:r>
            <a:r>
              <a:rPr lang="fr-FR" sz="2000" dirty="0"/>
              <a:t>, donc pour la santé !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4BE81D-D690-F12B-E9A8-63BA8560AFB5}"/>
              </a:ext>
            </a:extLst>
          </p:cNvPr>
          <p:cNvSpPr/>
          <p:nvPr/>
        </p:nvSpPr>
        <p:spPr>
          <a:xfrm>
            <a:off x="5524659" y="2055821"/>
            <a:ext cx="907672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F226CC9-11F3-6E96-C9A3-AFE3062038E8}"/>
              </a:ext>
            </a:extLst>
          </p:cNvPr>
          <p:cNvSpPr/>
          <p:nvPr/>
        </p:nvSpPr>
        <p:spPr>
          <a:xfrm>
            <a:off x="296802" y="3827317"/>
            <a:ext cx="617599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FD86B50F-00E1-D36D-D45C-FF11ADE7655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" b="198"/>
          <a:stretch/>
        </p:blipFill>
        <p:spPr bwMode="auto">
          <a:xfrm>
            <a:off x="7437168" y="836575"/>
            <a:ext cx="4431676" cy="5927870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39D6538-13FE-5D3D-A629-20015EE42727}"/>
              </a:ext>
            </a:extLst>
          </p:cNvPr>
          <p:cNvSpPr/>
          <p:nvPr/>
        </p:nvSpPr>
        <p:spPr>
          <a:xfrm>
            <a:off x="2492424" y="3286583"/>
            <a:ext cx="907672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5380716-2C38-C541-4917-B46623E60317}"/>
              </a:ext>
            </a:extLst>
          </p:cNvPr>
          <p:cNvSpPr/>
          <p:nvPr/>
        </p:nvSpPr>
        <p:spPr>
          <a:xfrm>
            <a:off x="4494825" y="3831905"/>
            <a:ext cx="896982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9ECE79B-24E9-6AE2-3DA6-792D47F79FBA}"/>
              </a:ext>
            </a:extLst>
          </p:cNvPr>
          <p:cNvSpPr/>
          <p:nvPr/>
        </p:nvSpPr>
        <p:spPr>
          <a:xfrm>
            <a:off x="296802" y="4551861"/>
            <a:ext cx="977052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87C5088F-E6BA-B071-75F3-49FEE2CDA46C}"/>
              </a:ext>
            </a:extLst>
          </p:cNvPr>
          <p:cNvSpPr/>
          <p:nvPr/>
        </p:nvSpPr>
        <p:spPr>
          <a:xfrm>
            <a:off x="6145132" y="4536382"/>
            <a:ext cx="662068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1A07E600-658D-B138-531B-5D660DAD43B8}"/>
              </a:ext>
            </a:extLst>
          </p:cNvPr>
          <p:cNvSpPr/>
          <p:nvPr/>
        </p:nvSpPr>
        <p:spPr>
          <a:xfrm>
            <a:off x="119818" y="5172903"/>
            <a:ext cx="662068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6F4D177F-8F0F-F8A4-B0DD-85731AEE8200}"/>
              </a:ext>
            </a:extLst>
          </p:cNvPr>
          <p:cNvSpPr/>
          <p:nvPr/>
        </p:nvSpPr>
        <p:spPr>
          <a:xfrm>
            <a:off x="2481534" y="5166760"/>
            <a:ext cx="662068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EDD965F4-1D17-9BAC-A28B-03B2C3A915C7}"/>
              </a:ext>
            </a:extLst>
          </p:cNvPr>
          <p:cNvSpPr/>
          <p:nvPr/>
        </p:nvSpPr>
        <p:spPr>
          <a:xfrm>
            <a:off x="3635678" y="5166760"/>
            <a:ext cx="475969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8B0AB022-2EA6-9192-0990-585DAC456B0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5810670"/>
            <a:ext cx="1863180" cy="104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9368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3C9AC8-193F-0F75-A316-BBAA8985F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articles contractés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643F036-C65A-A76B-137D-BA34936F4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30</a:t>
            </a:fld>
            <a:endParaRPr lang="en-US"/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5B60DA6E-091F-AEC9-8FC1-40597BD755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1152716"/>
              </p:ext>
            </p:extLst>
          </p:nvPr>
        </p:nvGraphicFramePr>
        <p:xfrm>
          <a:off x="831272" y="1382279"/>
          <a:ext cx="9372602" cy="532125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686301">
                  <a:extLst>
                    <a:ext uri="{9D8B030D-6E8A-4147-A177-3AD203B41FA5}">
                      <a16:colId xmlns:a16="http://schemas.microsoft.com/office/drawing/2014/main" val="1386732939"/>
                    </a:ext>
                  </a:extLst>
                </a:gridCol>
                <a:gridCol w="4686301">
                  <a:extLst>
                    <a:ext uri="{9D8B030D-6E8A-4147-A177-3AD203B41FA5}">
                      <a16:colId xmlns:a16="http://schemas.microsoft.com/office/drawing/2014/main" val="2756403514"/>
                    </a:ext>
                  </a:extLst>
                </a:gridCol>
              </a:tblGrid>
              <a:tr h="574500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cap="none" spc="60" dirty="0">
                          <a:solidFill>
                            <a:schemeClr val="bg1"/>
                          </a:solidFill>
                        </a:rPr>
                        <a:t>Dire les sports qu’on pratique</a:t>
                      </a:r>
                      <a:endParaRPr lang="fr-FR" sz="24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24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447316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au foot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du ski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0396753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au rugby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89451013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à la pétanque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de la randonnée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88936321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accent6"/>
                          </a:solidFill>
                          <a:latin typeface="+mn-lt"/>
                        </a:rPr>
                        <a:t>Ils jouent aux jeux vidéo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de l’ </a:t>
                      </a:r>
                      <a:r>
                        <a:rPr lang="fr-FR" sz="2400" cap="none" spc="0" dirty="0">
                          <a:solidFill>
                            <a:srgbClr val="00B050"/>
                          </a:solidFill>
                        </a:rPr>
                        <a:t>e</a:t>
                      </a:r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scalade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7827635"/>
                  </a:ext>
                </a:extLst>
              </a:tr>
              <a:tr h="574500">
                <a:tc gridSpan="2">
                  <a:txBody>
                    <a:bodyPr/>
                    <a:lstStyle/>
                    <a:p>
                      <a:pPr algn="ctr"/>
                      <a:r>
                        <a:rPr lang="fr-FR" sz="3200" cap="none" spc="0" dirty="0">
                          <a:solidFill>
                            <a:srgbClr val="FF0000"/>
                          </a:solidFill>
                          <a:latin typeface="+mn-lt"/>
                        </a:rPr>
                        <a:t>Règle de grammaire 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590649196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Jouer +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Au    + sport masculin / jeux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À la  + sport féminin / jeux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Aux  + sport pluriel / jeux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Faire +</a:t>
                      </a: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Du     + activité ou sport masculin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De la + activité  ou sport féminin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De l’  + activité ou sport avec une </a:t>
                      </a:r>
                      <a:r>
                        <a:rPr lang="fr-FR" sz="2400" cap="none" spc="0" dirty="0">
                          <a:solidFill>
                            <a:srgbClr val="00B050"/>
                          </a:solidFill>
                          <a:latin typeface="+mn-lt"/>
                        </a:rPr>
                        <a:t>voyelle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459654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622F4ACB-D361-DCD9-CD0B-D461AAD57E46}"/>
              </a:ext>
            </a:extLst>
          </p:cNvPr>
          <p:cNvSpPr/>
          <p:nvPr/>
        </p:nvSpPr>
        <p:spPr>
          <a:xfrm>
            <a:off x="1895913" y="2014373"/>
            <a:ext cx="411060" cy="10321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CC510B-FE2D-8F2A-94EB-E75AB05A8215}"/>
              </a:ext>
            </a:extLst>
          </p:cNvPr>
          <p:cNvSpPr/>
          <p:nvPr/>
        </p:nvSpPr>
        <p:spPr>
          <a:xfrm>
            <a:off x="6373689" y="2021347"/>
            <a:ext cx="389405" cy="45019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E347D7-DFFE-E9C0-8FC6-4BAA54D36238}"/>
              </a:ext>
            </a:extLst>
          </p:cNvPr>
          <p:cNvSpPr/>
          <p:nvPr/>
        </p:nvSpPr>
        <p:spPr>
          <a:xfrm>
            <a:off x="1895912" y="3162518"/>
            <a:ext cx="545283" cy="4124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F66661-782D-C961-493E-7221F78FEA33}"/>
              </a:ext>
            </a:extLst>
          </p:cNvPr>
          <p:cNvSpPr/>
          <p:nvPr/>
        </p:nvSpPr>
        <p:spPr>
          <a:xfrm>
            <a:off x="6365284" y="3126376"/>
            <a:ext cx="671329" cy="45019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C9456B-70E9-0367-9577-BF59ED011D9D}"/>
              </a:ext>
            </a:extLst>
          </p:cNvPr>
          <p:cNvSpPr/>
          <p:nvPr/>
        </p:nvSpPr>
        <p:spPr>
          <a:xfrm>
            <a:off x="6365284" y="3744131"/>
            <a:ext cx="589679" cy="45019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9718745-AA9D-0F8F-48BE-0FB09948BC8F}"/>
              </a:ext>
            </a:extLst>
          </p:cNvPr>
          <p:cNvSpPr/>
          <p:nvPr/>
        </p:nvSpPr>
        <p:spPr>
          <a:xfrm>
            <a:off x="5859593" y="5211475"/>
            <a:ext cx="671329" cy="107156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7E8D917-2159-61A3-A97C-70FBCF2A0C78}"/>
              </a:ext>
            </a:extLst>
          </p:cNvPr>
          <p:cNvSpPr/>
          <p:nvPr/>
        </p:nvSpPr>
        <p:spPr>
          <a:xfrm>
            <a:off x="1142121" y="5211474"/>
            <a:ext cx="610480" cy="10715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" name="Picture 2" descr="Cat Kitty Sticker by 궁디팡팡 캣페스타">
            <a:extLst>
              <a:ext uri="{FF2B5EF4-FFF2-40B4-BE49-F238E27FC236}">
                <a16:creationId xmlns:a16="http://schemas.microsoft.com/office/drawing/2014/main" id="{DC03CFC1-6680-5013-C069-5244605DF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370" y="527028"/>
            <a:ext cx="1781241" cy="178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6C8FD4CA-3922-AE2A-785F-4A5C1AB971CD}"/>
              </a:ext>
            </a:extLst>
          </p:cNvPr>
          <p:cNvSpPr/>
          <p:nvPr/>
        </p:nvSpPr>
        <p:spPr>
          <a:xfrm>
            <a:off x="831272" y="4836861"/>
            <a:ext cx="9372602" cy="18666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A7D3A36-25A5-6CE5-06B8-A30B46562518}"/>
              </a:ext>
            </a:extLst>
          </p:cNvPr>
          <p:cNvSpPr/>
          <p:nvPr/>
        </p:nvSpPr>
        <p:spPr>
          <a:xfrm>
            <a:off x="882768" y="3727428"/>
            <a:ext cx="4575923" cy="4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Donne un exemple avec AUX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A2CC0E3-889E-BA52-7A02-1609FB548160}"/>
              </a:ext>
            </a:extLst>
          </p:cNvPr>
          <p:cNvSpPr/>
          <p:nvPr/>
        </p:nvSpPr>
        <p:spPr>
          <a:xfrm>
            <a:off x="831272" y="3699645"/>
            <a:ext cx="4689764" cy="53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C9FF0E27-B1EF-0819-0F01-219CB2E6C8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66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3731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33" grpId="0" animBg="1"/>
      <p:bldP spid="34" grpId="0" animBg="1"/>
      <p:bldP spid="3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3C9AC8-193F-0F75-A316-BBAA8985F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articles contractés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643F036-C65A-A76B-137D-BA34936F4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31</a:t>
            </a:fld>
            <a:endParaRPr lang="en-US"/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5B60DA6E-091F-AEC9-8FC1-40597BD75582}"/>
              </a:ext>
            </a:extLst>
          </p:cNvPr>
          <p:cNvGraphicFramePr>
            <a:graphicFrameLocks/>
          </p:cNvGraphicFramePr>
          <p:nvPr/>
        </p:nvGraphicFramePr>
        <p:xfrm>
          <a:off x="831272" y="1382279"/>
          <a:ext cx="9372602" cy="532125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686301">
                  <a:extLst>
                    <a:ext uri="{9D8B030D-6E8A-4147-A177-3AD203B41FA5}">
                      <a16:colId xmlns:a16="http://schemas.microsoft.com/office/drawing/2014/main" val="1386732939"/>
                    </a:ext>
                  </a:extLst>
                </a:gridCol>
                <a:gridCol w="4686301">
                  <a:extLst>
                    <a:ext uri="{9D8B030D-6E8A-4147-A177-3AD203B41FA5}">
                      <a16:colId xmlns:a16="http://schemas.microsoft.com/office/drawing/2014/main" val="2756403514"/>
                    </a:ext>
                  </a:extLst>
                </a:gridCol>
              </a:tblGrid>
              <a:tr h="574500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cap="none" spc="60" dirty="0">
                          <a:solidFill>
                            <a:schemeClr val="bg1"/>
                          </a:solidFill>
                        </a:rPr>
                        <a:t>Dire les sports qu’on pratique</a:t>
                      </a:r>
                      <a:endParaRPr lang="fr-FR" sz="24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24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447316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au foot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du ski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0396753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au rugby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89451013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à la pétanque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de la randonnée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88936321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accent6"/>
                          </a:solidFill>
                          <a:latin typeface="+mn-lt"/>
                        </a:rPr>
                        <a:t>Ils jouent aux jeux vidéo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de l’ </a:t>
                      </a:r>
                      <a:r>
                        <a:rPr lang="fr-FR" sz="2400" cap="none" spc="0" dirty="0">
                          <a:solidFill>
                            <a:srgbClr val="00B050"/>
                          </a:solidFill>
                        </a:rPr>
                        <a:t>e</a:t>
                      </a:r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scalade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7827635"/>
                  </a:ext>
                </a:extLst>
              </a:tr>
              <a:tr h="574500">
                <a:tc gridSpan="2">
                  <a:txBody>
                    <a:bodyPr/>
                    <a:lstStyle/>
                    <a:p>
                      <a:pPr algn="ctr"/>
                      <a:r>
                        <a:rPr lang="fr-FR" sz="3200" cap="none" spc="0" dirty="0">
                          <a:solidFill>
                            <a:srgbClr val="FF0000"/>
                          </a:solidFill>
                          <a:latin typeface="+mn-lt"/>
                        </a:rPr>
                        <a:t>Règle de grammaire 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590649196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Jouer +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Au    + sport masculin / jeux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À la  + sport féminin / jeux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Aux  + sport pluriel / jeux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Faire +</a:t>
                      </a: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Du     + activité ou sport masculin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De la + activité  ou sport féminin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De l’  + activité ou sport avec une </a:t>
                      </a:r>
                      <a:r>
                        <a:rPr lang="fr-FR" sz="2400" cap="none" spc="0" dirty="0">
                          <a:solidFill>
                            <a:srgbClr val="00B050"/>
                          </a:solidFill>
                          <a:latin typeface="+mn-lt"/>
                        </a:rPr>
                        <a:t>voyelle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459654"/>
                  </a:ext>
                </a:extLst>
              </a:tr>
            </a:tbl>
          </a:graphicData>
        </a:graphic>
      </p:graphicFrame>
      <p:sp>
        <p:nvSpPr>
          <p:cNvPr id="30" name="Rectangle 29">
            <a:extLst>
              <a:ext uri="{FF2B5EF4-FFF2-40B4-BE49-F238E27FC236}">
                <a16:creationId xmlns:a16="http://schemas.microsoft.com/office/drawing/2014/main" id="{19718745-AA9D-0F8F-48BE-0FB09948BC8F}"/>
              </a:ext>
            </a:extLst>
          </p:cNvPr>
          <p:cNvSpPr/>
          <p:nvPr/>
        </p:nvSpPr>
        <p:spPr>
          <a:xfrm>
            <a:off x="5859593" y="5211475"/>
            <a:ext cx="671329" cy="107156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7E8D917-2159-61A3-A97C-70FBCF2A0C78}"/>
              </a:ext>
            </a:extLst>
          </p:cNvPr>
          <p:cNvSpPr/>
          <p:nvPr/>
        </p:nvSpPr>
        <p:spPr>
          <a:xfrm>
            <a:off x="1142121" y="5211474"/>
            <a:ext cx="610480" cy="10715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" name="Picture 2" descr="Cat Kitty Sticker by 궁디팡팡 캣페스타">
            <a:extLst>
              <a:ext uri="{FF2B5EF4-FFF2-40B4-BE49-F238E27FC236}">
                <a16:creationId xmlns:a16="http://schemas.microsoft.com/office/drawing/2014/main" id="{DC03CFC1-6680-5013-C069-5244605DF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370" y="527028"/>
            <a:ext cx="1781241" cy="178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6C8FD4CA-3922-AE2A-785F-4A5C1AB971CD}"/>
              </a:ext>
            </a:extLst>
          </p:cNvPr>
          <p:cNvSpPr/>
          <p:nvPr/>
        </p:nvSpPr>
        <p:spPr>
          <a:xfrm>
            <a:off x="831272" y="4824248"/>
            <a:ext cx="9372602" cy="18792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A7D3A36-25A5-6CE5-06B8-A30B46562518}"/>
              </a:ext>
            </a:extLst>
          </p:cNvPr>
          <p:cNvSpPr/>
          <p:nvPr/>
        </p:nvSpPr>
        <p:spPr>
          <a:xfrm>
            <a:off x="882768" y="3727428"/>
            <a:ext cx="4575923" cy="4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Donne un exemple avec AUX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A2CC0E3-889E-BA52-7A02-1609FB548160}"/>
              </a:ext>
            </a:extLst>
          </p:cNvPr>
          <p:cNvSpPr/>
          <p:nvPr/>
        </p:nvSpPr>
        <p:spPr>
          <a:xfrm>
            <a:off x="831272" y="3699645"/>
            <a:ext cx="4689764" cy="53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23B162C5-1CB2-D2E9-2B0B-5BC032A017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66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1751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944D15-EE72-ED8A-0E7B-83F43DC5E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1" y="457200"/>
            <a:ext cx="9549442" cy="1010093"/>
          </a:xfrm>
        </p:spPr>
        <p:txBody>
          <a:bodyPr anchor="b">
            <a:normAutofit/>
          </a:bodyPr>
          <a:lstStyle/>
          <a:p>
            <a:pPr algn="just"/>
            <a:r>
              <a:rPr lang="fr-FR" dirty="0"/>
              <a:t>Les articles contractés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BE586D0-BAD0-EE98-DC34-E2FE6691317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98451" y="1970263"/>
          <a:ext cx="10414934" cy="3885864"/>
        </p:xfrm>
        <a:graphic>
          <a:graphicData uri="http://schemas.openxmlformats.org/drawingml/2006/table">
            <a:tbl>
              <a:tblPr firstRow="1" firstCol="1" bandRow="1"/>
              <a:tblGrid>
                <a:gridCol w="1647683">
                  <a:extLst>
                    <a:ext uri="{9D8B030D-6E8A-4147-A177-3AD203B41FA5}">
                      <a16:colId xmlns:a16="http://schemas.microsoft.com/office/drawing/2014/main" val="2713135401"/>
                    </a:ext>
                  </a:extLst>
                </a:gridCol>
                <a:gridCol w="3914892">
                  <a:extLst>
                    <a:ext uri="{9D8B030D-6E8A-4147-A177-3AD203B41FA5}">
                      <a16:colId xmlns:a16="http://schemas.microsoft.com/office/drawing/2014/main" val="3871462256"/>
                    </a:ext>
                  </a:extLst>
                </a:gridCol>
                <a:gridCol w="1421686">
                  <a:extLst>
                    <a:ext uri="{9D8B030D-6E8A-4147-A177-3AD203B41FA5}">
                      <a16:colId xmlns:a16="http://schemas.microsoft.com/office/drawing/2014/main" val="3637869234"/>
                    </a:ext>
                  </a:extLst>
                </a:gridCol>
                <a:gridCol w="3430673">
                  <a:extLst>
                    <a:ext uri="{9D8B030D-6E8A-4147-A177-3AD203B41FA5}">
                      <a16:colId xmlns:a16="http://schemas.microsoft.com/office/drawing/2014/main" val="3785763624"/>
                    </a:ext>
                  </a:extLst>
                </a:gridCol>
              </a:tblGrid>
              <a:tr h="1013512">
                <a:tc rowSpan="3"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joue </a:t>
                      </a:r>
                      <a:endParaRPr lang="fr-FR" sz="2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910" marR="230910" marT="115455" marB="1154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</a:t>
                      </a:r>
                      <a:r>
                        <a:rPr lang="fr-FR" sz="28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foot, </a:t>
                      </a:r>
                      <a:r>
                        <a:rPr lang="fr-FR" sz="28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</a:t>
                      </a:r>
                      <a:r>
                        <a:rPr lang="fr-FR" sz="28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basket, 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</a:t>
                      </a:r>
                      <a:r>
                        <a:rPr lang="fr-FR" sz="28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tennis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fais</a:t>
                      </a:r>
                      <a:endParaRPr lang="fr-FR" sz="2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910" marR="230910" marT="115455" marB="1154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foot, </a:t>
                      </a:r>
                      <a:r>
                        <a:rPr lang="fr-FR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yoga, 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théâtre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6866594"/>
                  </a:ext>
                </a:extLst>
              </a:tr>
              <a:tr h="101351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à la</a:t>
                      </a:r>
                      <a:r>
                        <a:rPr lang="fr-FR" sz="28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pétanque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la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danse, 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la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natation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4872319"/>
                  </a:ext>
                </a:extLst>
              </a:tr>
              <a:tr h="101351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</a:t>
                      </a:r>
                      <a:r>
                        <a:rPr lang="fr-FR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jeux vidéo, 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cartes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l’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équitation, 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l’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athlétisme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5936127"/>
                  </a:ext>
                </a:extLst>
              </a:tr>
              <a:tr h="769515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Jouer </a:t>
                      </a:r>
                      <a:r>
                        <a:rPr lang="fr-FR" sz="28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 / à la / aux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910" marR="230910" marT="115455" marB="1154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1926590" algn="l"/>
                        </a:tabLst>
                      </a:pPr>
                      <a:r>
                        <a:rPr lang="fr-F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Faire </a:t>
                      </a:r>
                      <a:r>
                        <a:rPr lang="fr-FR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 / de la / de l’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910" marR="230910" marT="115455" marB="1154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425038"/>
                  </a:ext>
                </a:extLst>
              </a:tr>
            </a:tbl>
          </a:graphicData>
        </a:graphic>
      </p:graphicFrame>
      <p:pic>
        <p:nvPicPr>
          <p:cNvPr id="3" name="mp3-output-ttsfree(dot)com (41)">
            <a:hlinkClick r:id="" action="ppaction://media"/>
            <a:extLst>
              <a:ext uri="{FF2B5EF4-FFF2-40B4-BE49-F238E27FC236}">
                <a16:creationId xmlns:a16="http://schemas.microsoft.com/office/drawing/2014/main" id="{FCD99A76-309F-3F15-0554-45107989EB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58946" y="5351369"/>
            <a:ext cx="304800" cy="304800"/>
          </a:xfrm>
          <a:prstGeom prst="rect">
            <a:avLst/>
          </a:prstGeom>
        </p:spPr>
      </p:pic>
      <p:pic>
        <p:nvPicPr>
          <p:cNvPr id="5" name="mp3-output-ttsfree(dot)com (42)">
            <a:hlinkClick r:id="" action="ppaction://media"/>
            <a:extLst>
              <a:ext uri="{FF2B5EF4-FFF2-40B4-BE49-F238E27FC236}">
                <a16:creationId xmlns:a16="http://schemas.microsoft.com/office/drawing/2014/main" id="{526A80E2-8B11-43C0-9716-EF00FCCECF8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12264" y="5309534"/>
            <a:ext cx="304800" cy="304800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62DAAD63-A277-DF35-1F84-A4DD0C191B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370" y="527028"/>
            <a:ext cx="1781241" cy="178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639683" y="2096219"/>
            <a:ext cx="508959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3861758" y="2096218"/>
            <a:ext cx="508959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2639683" y="2673386"/>
            <a:ext cx="508959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7977995" y="2064164"/>
            <a:ext cx="508959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9200070" y="2064163"/>
            <a:ext cx="508959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7977995" y="2641331"/>
            <a:ext cx="508959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7977995" y="3124242"/>
            <a:ext cx="829575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639682" y="3118449"/>
            <a:ext cx="638356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7977995" y="3652920"/>
            <a:ext cx="829575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7977995" y="4146846"/>
            <a:ext cx="708806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7977995" y="4736821"/>
            <a:ext cx="708806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2569232" y="4158056"/>
            <a:ext cx="708806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/>
        </p:nvSpPr>
        <p:spPr>
          <a:xfrm>
            <a:off x="2569232" y="4748031"/>
            <a:ext cx="708806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/>
          <p:cNvSpPr/>
          <p:nvPr/>
        </p:nvSpPr>
        <p:spPr>
          <a:xfrm>
            <a:off x="3096884" y="5309534"/>
            <a:ext cx="2139350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/>
          <p:cNvSpPr/>
          <p:nvPr/>
        </p:nvSpPr>
        <p:spPr>
          <a:xfrm>
            <a:off x="8115299" y="5301998"/>
            <a:ext cx="2383048" cy="310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29F0C450-0034-0CAF-603E-F6B0D15A3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66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17957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00E3E14D-604D-15C8-854E-82893F388E1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16110" y="2263411"/>
            <a:ext cx="4833925" cy="2078587"/>
          </a:xfrm>
          <a:prstGeom prst="rect">
            <a:avLst/>
          </a:prstGeom>
        </p:spPr>
      </p:pic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7349C427-CE54-C246-5640-685C1FC0555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271771" y="2263411"/>
            <a:ext cx="4804118" cy="2149843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A7D507F-1528-9CFB-BFEC-6B76F8311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692F28CF-65E3-CA43-D621-E14FB1FBAF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66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252593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DEF950-0CD6-6F8F-78AC-D4A25E4D4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Complète le texte suivant :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3FCE2F4-BE09-C781-29B1-2CE3F9ACF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34</a:t>
            </a:fld>
            <a:endParaRPr lang="en-US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791B3ED6-CD46-363F-FAF2-878C1F053480}"/>
              </a:ext>
            </a:extLst>
          </p:cNvPr>
          <p:cNvSpPr txBox="1">
            <a:spLocks/>
          </p:cNvSpPr>
          <p:nvPr/>
        </p:nvSpPr>
        <p:spPr>
          <a:xfrm>
            <a:off x="1371600" y="1485900"/>
            <a:ext cx="10241280" cy="5440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contenu 4">
            <a:extLst>
              <a:ext uri="{FF2B5EF4-FFF2-40B4-BE49-F238E27FC236}">
                <a16:creationId xmlns:a16="http://schemas.microsoft.com/office/drawing/2014/main" id="{9FB8A939-C38D-32FC-238C-F399AA11A509}"/>
              </a:ext>
            </a:extLst>
          </p:cNvPr>
          <p:cNvSpPr txBox="1">
            <a:spLocks/>
          </p:cNvSpPr>
          <p:nvPr/>
        </p:nvSpPr>
        <p:spPr>
          <a:xfrm>
            <a:off x="685800" y="1757934"/>
            <a:ext cx="10241280" cy="3965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fr-FR" sz="3200" dirty="0"/>
              <a:t>Le lundi, je fais </a:t>
            </a:r>
            <a:r>
              <a:rPr lang="fr-FR" sz="3200" dirty="0">
                <a:solidFill>
                  <a:srgbClr val="00B0F0"/>
                </a:solidFill>
              </a:rPr>
              <a:t>du</a:t>
            </a:r>
            <a:r>
              <a:rPr lang="fr-FR" sz="3200" dirty="0"/>
              <a:t> football et </a:t>
            </a:r>
            <a:r>
              <a:rPr lang="fr-FR" sz="3200" dirty="0">
                <a:solidFill>
                  <a:srgbClr val="00B0F0"/>
                </a:solidFill>
              </a:rPr>
              <a:t>de la </a:t>
            </a:r>
            <a:r>
              <a:rPr lang="fr-FR" sz="3200" dirty="0"/>
              <a:t>danse.</a:t>
            </a:r>
          </a:p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fr-FR" sz="3200" dirty="0"/>
              <a:t>Le mercredi, avec ma sœur Lise, nous jouons </a:t>
            </a:r>
            <a:r>
              <a:rPr lang="fr-FR" sz="3200" dirty="0">
                <a:solidFill>
                  <a:srgbClr val="00B050"/>
                </a:solidFill>
              </a:rPr>
              <a:t>au </a:t>
            </a:r>
            <a:r>
              <a:rPr lang="fr-FR" sz="3200" dirty="0"/>
              <a:t>tennis et </a:t>
            </a:r>
            <a:r>
              <a:rPr lang="fr-FR" sz="3200" dirty="0">
                <a:solidFill>
                  <a:srgbClr val="00B050"/>
                </a:solidFill>
              </a:rPr>
              <a:t>à la </a:t>
            </a:r>
            <a:r>
              <a:rPr lang="fr-FR" sz="3200" dirty="0"/>
              <a:t>pétanque.</a:t>
            </a:r>
          </a:p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fr-FR" sz="3200" dirty="0"/>
              <a:t>Le vendredi, Lise et ses amis vont à la piscine, ils font </a:t>
            </a:r>
            <a:r>
              <a:rPr lang="fr-FR" sz="3200" dirty="0">
                <a:solidFill>
                  <a:srgbClr val="00B0F0"/>
                </a:solidFill>
              </a:rPr>
              <a:t>de la </a:t>
            </a:r>
            <a:r>
              <a:rPr lang="fr-FR" sz="3200" dirty="0"/>
              <a:t>natation et jouent </a:t>
            </a:r>
            <a:r>
              <a:rPr lang="fr-FR" sz="3200" dirty="0">
                <a:solidFill>
                  <a:srgbClr val="00B050"/>
                </a:solidFill>
              </a:rPr>
              <a:t>aux</a:t>
            </a:r>
            <a:r>
              <a:rPr lang="fr-FR" sz="3200" dirty="0"/>
              <a:t> cartes et </a:t>
            </a:r>
            <a:r>
              <a:rPr lang="fr-FR" sz="3200" dirty="0">
                <a:solidFill>
                  <a:srgbClr val="00B050"/>
                </a:solidFill>
              </a:rPr>
              <a:t>aux</a:t>
            </a:r>
            <a:r>
              <a:rPr lang="fr-FR" sz="3200" dirty="0"/>
              <a:t> jeux vidéo.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D15D51-C52E-058D-DCE1-B9AE24389958}"/>
              </a:ext>
            </a:extLst>
          </p:cNvPr>
          <p:cNvSpPr/>
          <p:nvPr/>
        </p:nvSpPr>
        <p:spPr>
          <a:xfrm>
            <a:off x="3265631" y="1997464"/>
            <a:ext cx="51435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31762B-E134-9A50-5139-185FFE8ACDED}"/>
              </a:ext>
            </a:extLst>
          </p:cNvPr>
          <p:cNvSpPr/>
          <p:nvPr/>
        </p:nvSpPr>
        <p:spPr>
          <a:xfrm>
            <a:off x="8462818" y="2819083"/>
            <a:ext cx="49530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4B3170-6170-1E46-F818-9B6D64BECCFF}"/>
              </a:ext>
            </a:extLst>
          </p:cNvPr>
          <p:cNvSpPr/>
          <p:nvPr/>
        </p:nvSpPr>
        <p:spPr>
          <a:xfrm>
            <a:off x="10618874" y="2846389"/>
            <a:ext cx="308206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194FEA-C54E-FACF-685D-AD7193498FB8}"/>
              </a:ext>
            </a:extLst>
          </p:cNvPr>
          <p:cNvSpPr/>
          <p:nvPr/>
        </p:nvSpPr>
        <p:spPr>
          <a:xfrm>
            <a:off x="9982200" y="4366070"/>
            <a:ext cx="88265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AC9B3B0-5B5F-DF9E-2C4B-3332FC5B53DE}"/>
              </a:ext>
            </a:extLst>
          </p:cNvPr>
          <p:cNvSpPr/>
          <p:nvPr/>
        </p:nvSpPr>
        <p:spPr>
          <a:xfrm flipH="1">
            <a:off x="5628465" y="1997464"/>
            <a:ext cx="837566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D1C6A3-F8B0-BE4B-49E8-71107BFF975A}"/>
              </a:ext>
            </a:extLst>
          </p:cNvPr>
          <p:cNvSpPr/>
          <p:nvPr/>
        </p:nvSpPr>
        <p:spPr>
          <a:xfrm>
            <a:off x="3796433" y="5124450"/>
            <a:ext cx="67945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6B7048-DC8D-18FC-61D2-E85F61EC68DE}"/>
              </a:ext>
            </a:extLst>
          </p:cNvPr>
          <p:cNvSpPr/>
          <p:nvPr/>
        </p:nvSpPr>
        <p:spPr>
          <a:xfrm>
            <a:off x="5986549" y="5124958"/>
            <a:ext cx="67945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Picture 2" descr="Cat Kitty Sticker by 궁디팡팡 캣페스타">
            <a:extLst>
              <a:ext uri="{FF2B5EF4-FFF2-40B4-BE49-F238E27FC236}">
                <a16:creationId xmlns:a16="http://schemas.microsoft.com/office/drawing/2014/main" id="{636C0FF2-F16A-8ADB-AB53-87C1E6142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2831554-CAF5-EAFC-06A5-C94AFA1F5000}"/>
              </a:ext>
            </a:extLst>
          </p:cNvPr>
          <p:cNvSpPr/>
          <p:nvPr/>
        </p:nvSpPr>
        <p:spPr>
          <a:xfrm>
            <a:off x="813262" y="3552970"/>
            <a:ext cx="308206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6" name="Diagramme 2">
            <a:extLst>
              <a:ext uri="{FF2B5EF4-FFF2-40B4-BE49-F238E27FC236}">
                <a16:creationId xmlns:a16="http://schemas.microsoft.com/office/drawing/2014/main" id="{832E8751-0F66-E393-2814-D3703C883F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66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7264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B7A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9" descr="Table&#10;&#10;Description automatically generated">
            <a:extLst>
              <a:ext uri="{FF2B5EF4-FFF2-40B4-BE49-F238E27FC236}">
                <a16:creationId xmlns:a16="http://schemas.microsoft.com/office/drawing/2014/main" id="{2AE427C3-921C-B5E1-C38A-2C642B8AB7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14556"/>
          <a:stretch/>
        </p:blipFill>
        <p:spPr>
          <a:xfrm>
            <a:off x="643467" y="1658631"/>
            <a:ext cx="10905066" cy="3540737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EBB3997-A7BE-7834-A0E3-EE3D6EB1E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35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6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9676031E-443F-4174-4503-AB2F20A724F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44001" y="412376"/>
            <a:ext cx="3048000" cy="17145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6A11E3C-3D3C-1E55-20B9-8EB0A51903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66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96461818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C7AFCE7E-870F-A0D5-0264-8A7E61ADC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57200"/>
            <a:ext cx="5268036" cy="2140145"/>
          </a:xfr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Kahoot time !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4FFE51F-114F-F0D2-A1CA-1FF13072D3F0}"/>
              </a:ext>
            </a:extLst>
          </p:cNvPr>
          <p:cNvSpPr txBox="1"/>
          <p:nvPr/>
        </p:nvSpPr>
        <p:spPr>
          <a:xfrm>
            <a:off x="1371599" y="3054545"/>
            <a:ext cx="5268037" cy="256750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indent="-2286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1">
                <a:effectLst/>
              </a:rPr>
              <a:t>Articles contractés</a:t>
            </a:r>
          </a:p>
          <a:p>
            <a:pPr indent="-2286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1" u="sng">
                <a:effectLst/>
                <a:hlinkClick r:id="rId2"/>
              </a:rPr>
              <a:t>https://play.kahoot.it/v2/?quizId=11ea818e-39b9-4614-9949-a315c15fa6e3</a:t>
            </a:r>
            <a:r>
              <a:rPr lang="en-US" sz="1600" b="1">
                <a:effectLst/>
              </a:rPr>
              <a:t> </a:t>
            </a:r>
            <a:endParaRPr lang="en-US" sz="1600">
              <a:effectLst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1D95ED-5372-0197-857E-112CB27EDC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352" r="17898" b="-1"/>
          <a:stretch/>
        </p:blipFill>
        <p:spPr>
          <a:xfrm>
            <a:off x="7047513" y="975645"/>
            <a:ext cx="4443447" cy="4443447"/>
          </a:xfrm>
          <a:custGeom>
            <a:avLst/>
            <a:gdLst/>
            <a:ahLst/>
            <a:cxnLst/>
            <a:rect l="l" t="t" r="r" b="b"/>
            <a:pathLst>
              <a:path w="4694238" h="4694238">
                <a:moveTo>
                  <a:pt x="2347119" y="0"/>
                </a:moveTo>
                <a:cubicBezTo>
                  <a:pt x="3643397" y="0"/>
                  <a:pt x="4694238" y="1050841"/>
                  <a:pt x="4694238" y="2347119"/>
                </a:cubicBezTo>
                <a:cubicBezTo>
                  <a:pt x="4694238" y="3643397"/>
                  <a:pt x="3643397" y="4694238"/>
                  <a:pt x="2347119" y="4694238"/>
                </a:cubicBezTo>
                <a:cubicBezTo>
                  <a:pt x="1050841" y="4694238"/>
                  <a:pt x="0" y="3643397"/>
                  <a:pt x="0" y="2347119"/>
                </a:cubicBezTo>
                <a:cubicBezTo>
                  <a:pt x="0" y="1050841"/>
                  <a:pt x="1050841" y="0"/>
                  <a:pt x="2347119" y="0"/>
                </a:cubicBezTo>
                <a:close/>
              </a:path>
            </a:pathLst>
          </a:cu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1EA1E96-5950-6CDC-D72F-CF2F25A091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66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576123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CDD087-052A-117A-7683-F598CC1D7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Flash le QR code et complète l’exercice</a:t>
            </a: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6388B57F-2F37-2D5B-291D-EBE8B36E402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849" y="2232440"/>
            <a:ext cx="3733333" cy="373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7BB3F5-25F4-E35D-8410-74D18128C75E}"/>
              </a:ext>
            </a:extLst>
          </p:cNvPr>
          <p:cNvSpPr txBox="1"/>
          <p:nvPr/>
        </p:nvSpPr>
        <p:spPr>
          <a:xfrm>
            <a:off x="6236820" y="5492932"/>
            <a:ext cx="5218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5"/>
              </a:rPr>
              <a:t>https://www.liveworksheets.com/iu1825376zg</a:t>
            </a:r>
            <a:endParaRPr lang="fr-FR" dirty="0"/>
          </a:p>
          <a:p>
            <a:endParaRPr lang="fr-FR" dirty="0"/>
          </a:p>
        </p:txBody>
      </p:sp>
      <p:pic>
        <p:nvPicPr>
          <p:cNvPr id="5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CFC47D4A-877D-E090-576B-B3AF4926ADD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44000" y="412376"/>
            <a:ext cx="3048000" cy="1714500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13700D2A-A2CF-2D72-9A4C-3327EC1D2A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66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14308907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628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5D98746-143C-B242-FE86-0018848C3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6 p.44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725431C7-E349-EBD2-5368-A8CB75219C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469861" y="678873"/>
            <a:ext cx="4713229" cy="6042602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C588F9-E1E2-DE62-AD93-6709C52DE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0257" y="6356350"/>
            <a:ext cx="56000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38</a:t>
            </a:fld>
            <a:endParaRPr lang="en-US">
              <a:solidFill>
                <a:srgbClr val="898989"/>
              </a:solidFill>
            </a:endParaRPr>
          </a:p>
        </p:txBody>
      </p:sp>
      <p:pic>
        <p:nvPicPr>
          <p:cNvPr id="5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A256D5FA-DC72-028B-B6D6-CE0EB51D28C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200559"/>
            <a:ext cx="2962736" cy="1666539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0E40F726-EED3-CC40-0F50-38F3C7885A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66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3720626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eut être une image de 8 personnes et personnes debout">
            <a:extLst>
              <a:ext uri="{FF2B5EF4-FFF2-40B4-BE49-F238E27FC236}">
                <a16:creationId xmlns:a16="http://schemas.microsoft.com/office/drawing/2014/main" id="{E5579BC0-E2F1-2EF9-2CC7-4B3C4B8947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3" t="-1991" r="30396" b="1991"/>
          <a:stretch/>
        </p:blipFill>
        <p:spPr bwMode="auto">
          <a:xfrm>
            <a:off x="0" y="0"/>
            <a:ext cx="691154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1" y="580453"/>
            <a:ext cx="6353844" cy="92343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Dire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quels</a:t>
            </a:r>
            <a:r>
              <a:rPr lang="en-US" sz="3200" b="1" dirty="0">
                <a:latin typeface="+mj-lt"/>
                <a:ea typeface="+mj-ea"/>
                <a:cs typeface="+mj-cs"/>
              </a:rPr>
              <a:t> sports on pratique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277615" y="1707844"/>
            <a:ext cx="6353844" cy="192734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algn="just">
              <a:lnSpc>
                <a:spcPct val="200000"/>
              </a:lnSpc>
              <a:spcAft>
                <a:spcPts val="600"/>
              </a:spcAft>
            </a:pPr>
            <a:r>
              <a:rPr lang="en-US" sz="3200" dirty="0"/>
              <a:t>Aux jeux </a:t>
            </a:r>
            <a:r>
              <a:rPr lang="en-US" sz="3200" dirty="0" err="1"/>
              <a:t>Olympiques</a:t>
            </a:r>
            <a:r>
              <a:rPr lang="en-US" sz="3200" dirty="0"/>
              <a:t> de VAS, les enfants </a:t>
            </a:r>
            <a:r>
              <a:rPr lang="en-US" sz="3200" dirty="0">
                <a:solidFill>
                  <a:srgbClr val="FF0000"/>
                </a:solidFill>
              </a:rPr>
              <a:t>font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de la </a:t>
            </a:r>
            <a:r>
              <a:rPr lang="en-US" sz="3200" dirty="0"/>
              <a:t>natation et </a:t>
            </a:r>
            <a:r>
              <a:rPr lang="en-US" sz="3200" dirty="0">
                <a:solidFill>
                  <a:srgbClr val="FF0000"/>
                </a:solidFill>
              </a:rPr>
              <a:t>de l’ </a:t>
            </a:r>
            <a:r>
              <a:rPr lang="en-US" sz="3200" dirty="0" err="1"/>
              <a:t>athlétisme</a:t>
            </a:r>
            <a:r>
              <a:rPr lang="en-US" sz="3200" dirty="0"/>
              <a:t>. </a:t>
            </a:r>
            <a:r>
              <a:rPr lang="en-US" sz="3200" dirty="0" err="1"/>
              <a:t>Ils</a:t>
            </a:r>
            <a:r>
              <a:rPr lang="en-US" sz="3200" dirty="0"/>
              <a:t> </a:t>
            </a:r>
            <a:r>
              <a:rPr lang="en-US" sz="3200" dirty="0" err="1">
                <a:solidFill>
                  <a:srgbClr val="FF0000"/>
                </a:solidFill>
              </a:rPr>
              <a:t>jouent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au</a:t>
            </a:r>
            <a:r>
              <a:rPr lang="en-US" sz="3200" dirty="0"/>
              <a:t> football et </a:t>
            </a:r>
            <a:r>
              <a:rPr lang="en-US" sz="3200" dirty="0">
                <a:solidFill>
                  <a:srgbClr val="FF0000"/>
                </a:solidFill>
              </a:rPr>
              <a:t>au </a:t>
            </a:r>
            <a:r>
              <a:rPr lang="en-US" sz="3200" dirty="0"/>
              <a:t>basketball et </a:t>
            </a:r>
            <a:r>
              <a:rPr lang="en-US" sz="3200" dirty="0">
                <a:solidFill>
                  <a:srgbClr val="FF0000"/>
                </a:solidFill>
              </a:rPr>
              <a:t>aux</a:t>
            </a:r>
            <a:r>
              <a:rPr lang="en-US" sz="3200" dirty="0"/>
              <a:t>  </a:t>
            </a:r>
            <a:r>
              <a:rPr lang="en-US" sz="3200" dirty="0" err="1"/>
              <a:t>échecs</a:t>
            </a:r>
            <a:r>
              <a:rPr lang="en-US" sz="3200" dirty="0"/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1" b="15758"/>
          <a:stretch/>
        </p:blipFill>
        <p:spPr bwMode="auto">
          <a:xfrm>
            <a:off x="6631459" y="411052"/>
            <a:ext cx="5560541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39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C127D1-31E3-E659-3C6C-6D89294733F6}"/>
              </a:ext>
            </a:extLst>
          </p:cNvPr>
          <p:cNvSpPr/>
          <p:nvPr/>
        </p:nvSpPr>
        <p:spPr>
          <a:xfrm>
            <a:off x="5934928" y="1898115"/>
            <a:ext cx="677171" cy="472439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0CEA97-FD6F-79FD-AA7B-C386DF1F8945}"/>
              </a:ext>
            </a:extLst>
          </p:cNvPr>
          <p:cNvSpPr/>
          <p:nvPr/>
        </p:nvSpPr>
        <p:spPr>
          <a:xfrm>
            <a:off x="1697190" y="2507064"/>
            <a:ext cx="540089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D9FEBF-6ECB-B4CF-4BDB-A28B465302E7}"/>
              </a:ext>
            </a:extLst>
          </p:cNvPr>
          <p:cNvSpPr/>
          <p:nvPr/>
        </p:nvSpPr>
        <p:spPr>
          <a:xfrm>
            <a:off x="3814420" y="2507064"/>
            <a:ext cx="790076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C7D5A4-2B31-7F4A-676D-B7D78FB147C1}"/>
              </a:ext>
            </a:extLst>
          </p:cNvPr>
          <p:cNvSpPr/>
          <p:nvPr/>
        </p:nvSpPr>
        <p:spPr>
          <a:xfrm>
            <a:off x="4659274" y="2517826"/>
            <a:ext cx="376762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53BAB-5562-FA41-F241-1D2010200798}"/>
              </a:ext>
            </a:extLst>
          </p:cNvPr>
          <p:cNvSpPr/>
          <p:nvPr/>
        </p:nvSpPr>
        <p:spPr>
          <a:xfrm>
            <a:off x="6273686" y="2507064"/>
            <a:ext cx="376762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D37C87-0836-3B04-AC2A-A19CC602D52E}"/>
              </a:ext>
            </a:extLst>
          </p:cNvPr>
          <p:cNvSpPr/>
          <p:nvPr/>
        </p:nvSpPr>
        <p:spPr>
          <a:xfrm>
            <a:off x="5333006" y="1888449"/>
            <a:ext cx="590840" cy="472439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EC2C0E4-7C59-E8D4-EA2C-A75271F95654}"/>
              </a:ext>
            </a:extLst>
          </p:cNvPr>
          <p:cNvSpPr/>
          <p:nvPr/>
        </p:nvSpPr>
        <p:spPr>
          <a:xfrm>
            <a:off x="1840858" y="3071125"/>
            <a:ext cx="497278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5D2F8FEA-6B7C-6BFD-E21A-54FBE49BC23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5680956"/>
            <a:ext cx="2076348" cy="1167946"/>
          </a:xfrm>
          <a:prstGeom prst="rect">
            <a:avLst/>
          </a:prstGeom>
        </p:spPr>
      </p:pic>
      <p:graphicFrame>
        <p:nvGraphicFramePr>
          <p:cNvPr id="10" name="Diagramme 2">
            <a:extLst>
              <a:ext uri="{FF2B5EF4-FFF2-40B4-BE49-F238E27FC236}">
                <a16:creationId xmlns:a16="http://schemas.microsoft.com/office/drawing/2014/main" id="{110AC42D-CA45-431F-E242-FFC74C1DC5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66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78175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6" grpId="0" animBg="1"/>
      <p:bldP spid="7" grpId="0" animBg="1"/>
      <p:bldP spid="8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F7E2B1-49C1-4B1F-F562-4616B4D0A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I. Starter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B61BC00-3A17-5793-D6E6-8F2816CF72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317"/>
          <a:stretch/>
        </p:blipFill>
        <p:spPr>
          <a:xfrm>
            <a:off x="4916209" y="640080"/>
            <a:ext cx="6690789" cy="5550408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D89F9ABB-6E43-C071-31EE-1F85D095D3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936664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777249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40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CEFCB23-44F5-A1B2-508F-7B373D9CABE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16028" y="439137"/>
            <a:ext cx="1863180" cy="104803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A592B3B7-4D38-2A62-1885-FD48DE638F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66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167481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41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ma pratique sportive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773151"/>
              </p:ext>
            </p:extLst>
          </p:nvPr>
        </p:nvGraphicFramePr>
        <p:xfrm>
          <a:off x="632372" y="3257439"/>
          <a:ext cx="10944000" cy="3552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7EA5438-6616-FC20-14CF-09DAF5F6892F}"/>
              </a:ext>
            </a:extLst>
          </p:cNvPr>
          <p:cNvSpPr/>
          <p:nvPr/>
        </p:nvSpPr>
        <p:spPr>
          <a:xfrm>
            <a:off x="4760719" y="5136214"/>
            <a:ext cx="2775197" cy="3114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7D8678-6E1A-37A7-596F-62BDF96DCBDC}"/>
              </a:ext>
            </a:extLst>
          </p:cNvPr>
          <p:cNvSpPr txBox="1"/>
          <p:nvPr/>
        </p:nvSpPr>
        <p:spPr>
          <a:xfrm>
            <a:off x="120869" y="6002407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82400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E7F9C28-D672-A106-F932-8E453A77F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42</a:t>
            </a:fld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4441F30-2DD2-7FB2-10BC-5D5CC072DAC4}"/>
              </a:ext>
            </a:extLst>
          </p:cNvPr>
          <p:cNvSpPr txBox="1"/>
          <p:nvPr/>
        </p:nvSpPr>
        <p:spPr>
          <a:xfrm>
            <a:off x="640079" y="966792"/>
            <a:ext cx="8794865" cy="13154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4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4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4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b="1" dirty="0">
                <a:latin typeface="+mj-lt"/>
                <a:ea typeface="+mj-ea"/>
                <a:cs typeface="+mj-cs"/>
              </a:rPr>
              <a:t>Dire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pourquoi</a:t>
            </a:r>
            <a:r>
              <a:rPr lang="en-US" sz="4200" b="1" dirty="0">
                <a:latin typeface="+mj-lt"/>
                <a:ea typeface="+mj-ea"/>
                <a:cs typeface="+mj-cs"/>
              </a:rPr>
              <a:t> on fait du sport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F675E37-AF82-6A83-2E4A-8D9D90600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177" y="2776109"/>
            <a:ext cx="10118598" cy="13154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E985BE2-55F6-AEDD-F0DF-E955A8FC06D4}"/>
              </a:ext>
            </a:extLst>
          </p:cNvPr>
          <p:cNvSpPr txBox="1"/>
          <p:nvPr/>
        </p:nvSpPr>
        <p:spPr>
          <a:xfrm>
            <a:off x="1226127" y="4322618"/>
            <a:ext cx="9649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Écrivez la réponse dans votre cahier</a:t>
            </a: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4547BF6B-AD51-EAD0-18E5-5991BC6F06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523945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485899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F95503-AEF7-3762-4EA9-3203F004C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V. Grammaire : </a:t>
            </a:r>
            <a:r>
              <a:rPr lang="fr-FR" dirty="0"/>
              <a:t>Expliquer pourquoi on fait du sport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18E14FB0-85EB-9F6A-F0D4-ECA3B1D184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0092177"/>
              </p:ext>
            </p:extLst>
          </p:nvPr>
        </p:nvGraphicFramePr>
        <p:xfrm>
          <a:off x="838200" y="1825625"/>
          <a:ext cx="9629274" cy="423135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481104">
                  <a:extLst>
                    <a:ext uri="{9D8B030D-6E8A-4147-A177-3AD203B41FA5}">
                      <a16:colId xmlns:a16="http://schemas.microsoft.com/office/drawing/2014/main" val="3187319789"/>
                    </a:ext>
                  </a:extLst>
                </a:gridCol>
                <a:gridCol w="5148170">
                  <a:extLst>
                    <a:ext uri="{9D8B030D-6E8A-4147-A177-3AD203B41FA5}">
                      <a16:colId xmlns:a16="http://schemas.microsoft.com/office/drawing/2014/main" val="2111629186"/>
                    </a:ext>
                  </a:extLst>
                </a:gridCol>
              </a:tblGrid>
              <a:tr h="383938">
                <a:tc>
                  <a:txBody>
                    <a:bodyPr/>
                    <a:lstStyle/>
                    <a:p>
                      <a:r>
                        <a:rPr lang="fr-FR" sz="2400" b="1" cap="none" spc="60" dirty="0">
                          <a:solidFill>
                            <a:schemeClr val="bg1"/>
                          </a:solidFill>
                        </a:rPr>
                        <a:t>Demander la raison</a:t>
                      </a:r>
                      <a:endParaRPr lang="fr-FR" sz="24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cap="none" spc="60">
                          <a:solidFill>
                            <a:schemeClr val="bg1"/>
                          </a:solidFill>
                        </a:rPr>
                        <a:t>Donner la raison</a:t>
                      </a:r>
                      <a:endParaRPr lang="fr-FR" sz="2400" b="1" cap="none" spc="6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93902622"/>
                  </a:ext>
                </a:extLst>
              </a:tr>
              <a:tr h="825777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Pourquoi c’est important de faire du sport ?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Parce que c’est bon pour le corps et la tête !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61112736"/>
                  </a:ext>
                </a:extLst>
              </a:tr>
              <a:tr h="825777">
                <a:tc>
                  <a:txBody>
                    <a:bodyPr/>
                    <a:lstStyle/>
                    <a:p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Parce que tu passes un bon moment avec tes copains […]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59196453"/>
                  </a:ext>
                </a:extLst>
              </a:tr>
              <a:tr h="614628">
                <a:tc>
                  <a:txBody>
                    <a:bodyPr/>
                    <a:lstStyle/>
                    <a:p>
                      <a:endParaRPr lang="fr-FR" sz="24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Parce que tu es en contact avec la nature !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84754475"/>
                  </a:ext>
                </a:extLst>
              </a:tr>
              <a:tr h="614628">
                <a:tc gridSpan="2">
                  <a:txBody>
                    <a:bodyPr/>
                    <a:lstStyle/>
                    <a:p>
                      <a:pPr algn="ctr"/>
                      <a:r>
                        <a:rPr lang="fr-FR" sz="3600" cap="none" spc="0" dirty="0">
                          <a:solidFill>
                            <a:srgbClr val="FF0000"/>
                          </a:solidFill>
                          <a:latin typeface="+mn-lt"/>
                        </a:rPr>
                        <a:t>Règle de grammaire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10543156"/>
                  </a:ext>
                </a:extLst>
              </a:tr>
              <a:tr h="614628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Pourquoi se place toujours au début de la phrase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Parce que + phrase (S + V + </a:t>
                      </a:r>
                      <a:r>
                        <a:rPr lang="fr-FR" sz="2400" cap="none" spc="0" dirty="0" err="1">
                          <a:solidFill>
                            <a:schemeClr val="tx1"/>
                          </a:solidFill>
                          <a:latin typeface="+mn-lt"/>
                        </a:rPr>
                        <a:t>Cplmt</a:t>
                      </a: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360727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F893CC-263D-94EC-BA09-58A9AC892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43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ADC494-A8DA-9C62-6DDC-29E556D50108}"/>
              </a:ext>
            </a:extLst>
          </p:cNvPr>
          <p:cNvSpPr/>
          <p:nvPr/>
        </p:nvSpPr>
        <p:spPr>
          <a:xfrm>
            <a:off x="865989" y="2248347"/>
            <a:ext cx="1189233" cy="390349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5562F7-D347-EC17-ECE5-4F6377234819}"/>
              </a:ext>
            </a:extLst>
          </p:cNvPr>
          <p:cNvSpPr/>
          <p:nvPr/>
        </p:nvSpPr>
        <p:spPr>
          <a:xfrm>
            <a:off x="865989" y="5309923"/>
            <a:ext cx="1189233" cy="390349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84043D-97FE-2EA6-6BDA-7340EB74E62E}"/>
              </a:ext>
            </a:extLst>
          </p:cNvPr>
          <p:cNvSpPr/>
          <p:nvPr/>
        </p:nvSpPr>
        <p:spPr>
          <a:xfrm>
            <a:off x="5348343" y="2248348"/>
            <a:ext cx="1261463" cy="39034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F5CBE95-EF02-F87B-DC96-CD42695CF188}"/>
              </a:ext>
            </a:extLst>
          </p:cNvPr>
          <p:cNvSpPr/>
          <p:nvPr/>
        </p:nvSpPr>
        <p:spPr>
          <a:xfrm>
            <a:off x="5348343" y="3062343"/>
            <a:ext cx="1261463" cy="39034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51DD41-0B0E-447B-31C9-27B77054469A}"/>
              </a:ext>
            </a:extLst>
          </p:cNvPr>
          <p:cNvSpPr/>
          <p:nvPr/>
        </p:nvSpPr>
        <p:spPr>
          <a:xfrm>
            <a:off x="5348343" y="3903232"/>
            <a:ext cx="1261463" cy="39034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6F164F2-CB72-018F-A142-B546C908486B}"/>
              </a:ext>
            </a:extLst>
          </p:cNvPr>
          <p:cNvSpPr/>
          <p:nvPr/>
        </p:nvSpPr>
        <p:spPr>
          <a:xfrm>
            <a:off x="5339379" y="5309924"/>
            <a:ext cx="1261463" cy="39034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730FE60-6B96-3C4F-C5FD-C2851EAA2A8A}"/>
              </a:ext>
            </a:extLst>
          </p:cNvPr>
          <p:cNvSpPr/>
          <p:nvPr/>
        </p:nvSpPr>
        <p:spPr>
          <a:xfrm>
            <a:off x="838200" y="5265682"/>
            <a:ext cx="9629274" cy="7913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3" name="Diagramme 2">
            <a:extLst>
              <a:ext uri="{FF2B5EF4-FFF2-40B4-BE49-F238E27FC236}">
                <a16:creationId xmlns:a16="http://schemas.microsoft.com/office/drawing/2014/main" id="{BAAB3574-8078-830E-A9B2-B59A92E5AF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777381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0203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F95503-AEF7-3762-4EA9-3203F004C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V. Grammaire : </a:t>
            </a:r>
            <a:r>
              <a:rPr lang="fr-FR" dirty="0"/>
              <a:t>Expliquer pourquoi on fait du sport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18E14FB0-85EB-9F6A-F0D4-ECA3B1D184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7784611"/>
              </p:ext>
            </p:extLst>
          </p:nvPr>
        </p:nvGraphicFramePr>
        <p:xfrm>
          <a:off x="838199" y="1825625"/>
          <a:ext cx="10355318" cy="406900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818978">
                  <a:extLst>
                    <a:ext uri="{9D8B030D-6E8A-4147-A177-3AD203B41FA5}">
                      <a16:colId xmlns:a16="http://schemas.microsoft.com/office/drawing/2014/main" val="3187319789"/>
                    </a:ext>
                  </a:extLst>
                </a:gridCol>
                <a:gridCol w="5536340">
                  <a:extLst>
                    <a:ext uri="{9D8B030D-6E8A-4147-A177-3AD203B41FA5}">
                      <a16:colId xmlns:a16="http://schemas.microsoft.com/office/drawing/2014/main" val="2111629186"/>
                    </a:ext>
                  </a:extLst>
                </a:gridCol>
              </a:tblGrid>
              <a:tr h="383938">
                <a:tc>
                  <a:txBody>
                    <a:bodyPr/>
                    <a:lstStyle/>
                    <a:p>
                      <a:r>
                        <a:rPr lang="fr-FR" sz="2400" b="1" cap="none" spc="60" dirty="0">
                          <a:solidFill>
                            <a:schemeClr val="bg1"/>
                          </a:solidFill>
                        </a:rPr>
                        <a:t>Demander la raison</a:t>
                      </a:r>
                      <a:endParaRPr lang="fr-FR" sz="24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cap="none" spc="60">
                          <a:solidFill>
                            <a:schemeClr val="bg1"/>
                          </a:solidFill>
                        </a:rPr>
                        <a:t>Donner la raison</a:t>
                      </a:r>
                      <a:endParaRPr lang="fr-FR" sz="2400" b="1" cap="none" spc="6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93902622"/>
                  </a:ext>
                </a:extLst>
              </a:tr>
              <a:tr h="825777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Pourquoi c’est important de faire du sport ?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Parce que c’est bon pour le corps et la tête !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61112736"/>
                  </a:ext>
                </a:extLst>
              </a:tr>
              <a:tr h="825777">
                <a:tc>
                  <a:txBody>
                    <a:bodyPr/>
                    <a:lstStyle/>
                    <a:p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Parce que tu passes un bon moment avec tes copains […]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59196453"/>
                  </a:ext>
                </a:extLst>
              </a:tr>
              <a:tr h="614628">
                <a:tc>
                  <a:txBody>
                    <a:bodyPr/>
                    <a:lstStyle/>
                    <a:p>
                      <a:endParaRPr lang="fr-FR" sz="24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Parce que tu es en contact avec la nature !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84754475"/>
                  </a:ext>
                </a:extLst>
              </a:tr>
              <a:tr h="614628">
                <a:tc gridSpan="2">
                  <a:txBody>
                    <a:bodyPr/>
                    <a:lstStyle/>
                    <a:p>
                      <a:pPr algn="ctr"/>
                      <a:r>
                        <a:rPr lang="fr-FR" sz="3600" cap="none" spc="0" dirty="0">
                          <a:solidFill>
                            <a:srgbClr val="FF0000"/>
                          </a:solidFill>
                          <a:latin typeface="+mn-lt"/>
                        </a:rPr>
                        <a:t>Règle de grammaire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10543156"/>
                  </a:ext>
                </a:extLst>
              </a:tr>
              <a:tr h="614628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Pourquoi se place toujours au début de la phrase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Parce que + phrase (S + V + </a:t>
                      </a:r>
                      <a:r>
                        <a:rPr lang="fr-FR" sz="2400" cap="none" spc="0" dirty="0" err="1">
                          <a:solidFill>
                            <a:schemeClr val="tx1"/>
                          </a:solidFill>
                          <a:latin typeface="+mn-lt"/>
                        </a:rPr>
                        <a:t>Cplmt</a:t>
                      </a: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360727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F893CC-263D-94EC-BA09-58A9AC892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44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5562F7-D347-EC17-ECE5-4F6377234819}"/>
              </a:ext>
            </a:extLst>
          </p:cNvPr>
          <p:cNvSpPr/>
          <p:nvPr/>
        </p:nvSpPr>
        <p:spPr>
          <a:xfrm>
            <a:off x="865989" y="5309923"/>
            <a:ext cx="1189233" cy="390349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6F164F2-CB72-018F-A142-B546C908486B}"/>
              </a:ext>
            </a:extLst>
          </p:cNvPr>
          <p:cNvSpPr/>
          <p:nvPr/>
        </p:nvSpPr>
        <p:spPr>
          <a:xfrm>
            <a:off x="5339379" y="5309924"/>
            <a:ext cx="1261463" cy="39034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730FE60-6B96-3C4F-C5FD-C2851EAA2A8A}"/>
              </a:ext>
            </a:extLst>
          </p:cNvPr>
          <p:cNvSpPr/>
          <p:nvPr/>
        </p:nvSpPr>
        <p:spPr>
          <a:xfrm>
            <a:off x="865989" y="5109638"/>
            <a:ext cx="10327528" cy="7849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1D2BA8AC-049A-0C1C-FFA6-D18519F4A4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777381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232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B593E1-4251-412C-CFEA-B86FA757A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45</a:t>
            </a:fld>
            <a:endParaRPr lang="en-US"/>
          </a:p>
        </p:txBody>
      </p:sp>
      <p:pic>
        <p:nvPicPr>
          <p:cNvPr id="5122" name="Picture 2" descr="Pourquoi / Parce que | Apprendre le français, Phrases en français,  Grammaire française">
            <a:extLst>
              <a:ext uri="{FF2B5EF4-FFF2-40B4-BE49-F238E27FC236}">
                <a16:creationId xmlns:a16="http://schemas.microsoft.com/office/drawing/2014/main" id="{32B4EDF8-D41C-CE08-BC5B-F556BF8AC6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29"/>
          <a:stretch/>
        </p:blipFill>
        <p:spPr bwMode="auto">
          <a:xfrm>
            <a:off x="1258888" y="524493"/>
            <a:ext cx="9672637" cy="308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C139686-C9DD-E6C7-98A5-AB1A30CE4253}"/>
              </a:ext>
            </a:extLst>
          </p:cNvPr>
          <p:cNvSpPr txBox="1"/>
          <p:nvPr/>
        </p:nvSpPr>
        <p:spPr>
          <a:xfrm>
            <a:off x="1375954" y="3814354"/>
            <a:ext cx="4197532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sz="3600" b="1" dirty="0"/>
              <a:t>Pourquoi</a:t>
            </a:r>
            <a:r>
              <a:rPr lang="fr-FR" sz="3600" dirty="0"/>
              <a:t> est-ce que tu aimes l’équipe de France de football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B61CBD1-FC5E-5D23-D8BB-77A4294B350D}"/>
              </a:ext>
            </a:extLst>
          </p:cNvPr>
          <p:cNvSpPr txBox="1"/>
          <p:nvPr/>
        </p:nvSpPr>
        <p:spPr>
          <a:xfrm>
            <a:off x="6618516" y="3814354"/>
            <a:ext cx="404513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sz="3600" b="1" dirty="0"/>
              <a:t>Parce que </a:t>
            </a:r>
            <a:r>
              <a:rPr lang="fr-FR" sz="3600" dirty="0"/>
              <a:t>j’adore Kylian </a:t>
            </a:r>
            <a:r>
              <a:rPr lang="fr-FR" sz="3600" dirty="0" err="1"/>
              <a:t>Mbappé</a:t>
            </a:r>
            <a:r>
              <a:rPr lang="fr-FR" sz="3600" dirty="0"/>
              <a:t> !</a:t>
            </a:r>
          </a:p>
        </p:txBody>
      </p:sp>
      <p:pic>
        <p:nvPicPr>
          <p:cNvPr id="5126" name="Picture 6" descr="Paris Saint-Germain Deal With It Sticker by Dan Leydon">
            <a:extLst>
              <a:ext uri="{FF2B5EF4-FFF2-40B4-BE49-F238E27FC236}">
                <a16:creationId xmlns:a16="http://schemas.microsoft.com/office/drawing/2014/main" id="{858A11D0-2166-AC2C-6458-5839C202A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581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Paris Champions Sticker by Esporte Interativo">
            <a:extLst>
              <a:ext uri="{FF2B5EF4-FFF2-40B4-BE49-F238E27FC236}">
                <a16:creationId xmlns:a16="http://schemas.microsoft.com/office/drawing/2014/main" id="{0B5DF7F1-07B1-96C2-6998-810E1AA0F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635" y="5126800"/>
            <a:ext cx="1770426" cy="169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D1933FC-9FD7-F674-74A4-5FD8A5EBCA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777381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7280552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BE40C43-B47E-246E-67AD-35F8C5DBE9E4}"/>
              </a:ext>
            </a:extLst>
          </p:cNvPr>
          <p:cNvSpPr txBox="1"/>
          <p:nvPr/>
        </p:nvSpPr>
        <p:spPr>
          <a:xfrm>
            <a:off x="400594" y="3132385"/>
            <a:ext cx="6096000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 defTabSz="914400">
              <a:lnSpc>
                <a:spcPct val="90000"/>
              </a:lnSpc>
              <a:spcAft>
                <a:spcPts val="800"/>
              </a:spcAft>
              <a:buNone/>
            </a:pPr>
            <a:r>
              <a:rPr lang="en-US" sz="2400" u="sng" dirty="0">
                <a:effectLst/>
                <a:hlinkClick r:id="rId3"/>
              </a:rPr>
              <a:t>https://play.kahoot.it/v2/?quizId=60ec699b-8f4a-4172-a128-15196c9f37a8</a:t>
            </a:r>
            <a:endParaRPr lang="en-US" sz="2400" dirty="0">
              <a:effectLst/>
            </a:endParaRPr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F732E3E5-C31D-56A1-6FF2-45590B015B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777381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083179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E7F9C28-D672-A106-F932-8E453A77F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47</a:t>
            </a:fld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4441F30-2DD2-7FB2-10BC-5D5CC072DAC4}"/>
              </a:ext>
            </a:extLst>
          </p:cNvPr>
          <p:cNvSpPr txBox="1"/>
          <p:nvPr/>
        </p:nvSpPr>
        <p:spPr>
          <a:xfrm>
            <a:off x="640079" y="966792"/>
            <a:ext cx="8794865" cy="13154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4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4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4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b="1" dirty="0">
                <a:latin typeface="+mj-lt"/>
                <a:ea typeface="+mj-ea"/>
                <a:cs typeface="+mj-cs"/>
              </a:rPr>
              <a:t>Dire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pourquoi</a:t>
            </a:r>
            <a:r>
              <a:rPr lang="en-US" sz="4200" b="1" dirty="0">
                <a:latin typeface="+mj-lt"/>
                <a:ea typeface="+mj-ea"/>
                <a:cs typeface="+mj-cs"/>
              </a:rPr>
              <a:t> on fait du sport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F675E37-AF82-6A83-2E4A-8D9D906002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177" y="2776109"/>
            <a:ext cx="10118598" cy="13154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E985BE2-55F6-AEDD-F0DF-E955A8FC06D4}"/>
              </a:ext>
            </a:extLst>
          </p:cNvPr>
          <p:cNvSpPr txBox="1"/>
          <p:nvPr/>
        </p:nvSpPr>
        <p:spPr>
          <a:xfrm>
            <a:off x="1226127" y="4322618"/>
            <a:ext cx="9649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Écrivez la réponse dans votre cahier</a:t>
            </a:r>
          </a:p>
        </p:txBody>
      </p:sp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9D53CECD-BBB4-63F8-B2A1-AD57FA666F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29264" y="5182363"/>
            <a:ext cx="2962736" cy="166653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389FC0F6-53C9-BC7E-44A2-FEFB142C7B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777381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84851228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48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1DB1E710-12FF-330F-DE24-93020439260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16028" y="439137"/>
            <a:ext cx="1863180" cy="104803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554AA223-3E6A-59F3-6BD7-BADD69C17F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777381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87386775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2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61787B7-2F18-9DB7-DDA9-E4A2ABF73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560881"/>
            <a:ext cx="9795638" cy="1114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5200" dirty="0"/>
              <a:t>VI. </a:t>
            </a:r>
            <a:r>
              <a:rPr lang="en-US" sz="5200" dirty="0" err="1"/>
              <a:t>Compréhension</a:t>
            </a:r>
            <a:r>
              <a:rPr lang="en-US" sz="5200" dirty="0"/>
              <a:t> de </a:t>
            </a:r>
            <a:r>
              <a:rPr lang="en-US" sz="5200" dirty="0" err="1"/>
              <a:t>texte</a:t>
            </a:r>
            <a:r>
              <a:rPr lang="en-US" sz="5200" dirty="0"/>
              <a:t> (doc 2)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62118EA-42B4-5E59-D81A-C8DEB66FA5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81234" y="3144646"/>
            <a:ext cx="5828261" cy="297241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E094A10-B931-6ABF-CF9F-A9CFEAEF4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505" y="3181074"/>
            <a:ext cx="5828261" cy="2899558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B7C0BB-8737-80D3-D14B-AEBCACA30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49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26CBC20B-EAC7-63CB-05BC-251652DF36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524249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37821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DF7E2B1-49C1-4B1F-F562-4616B4D0A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I. Starter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B61BC00-3A17-5793-D6E6-8F2816CF72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7175" y="526140"/>
            <a:ext cx="4283227" cy="6044162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FAEA39AF-53FB-48FE-3B9A-3D278BBF9E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394728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0430758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903FE1-CB20-B243-4ABE-B92EFDEF1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0439"/>
          </a:xfrm>
        </p:spPr>
        <p:txBody>
          <a:bodyPr/>
          <a:lstStyle/>
          <a:p>
            <a:r>
              <a:rPr lang="fr-FR" dirty="0"/>
              <a:t>Compréhension détaillée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A5F099-29E5-2803-5BCB-BE9EC8A27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50</a:t>
            </a:fld>
            <a:endParaRPr lang="en-US"/>
          </a:p>
        </p:txBody>
      </p:sp>
      <p:graphicFrame>
        <p:nvGraphicFramePr>
          <p:cNvPr id="8" name="Tableau 8">
            <a:extLst>
              <a:ext uri="{FF2B5EF4-FFF2-40B4-BE49-F238E27FC236}">
                <a16:creationId xmlns:a16="http://schemas.microsoft.com/office/drawing/2014/main" id="{7A2DC383-7878-B471-B8E7-26A08E1AE1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8766163"/>
              </p:ext>
            </p:extLst>
          </p:nvPr>
        </p:nvGraphicFramePr>
        <p:xfrm>
          <a:off x="838199" y="1825625"/>
          <a:ext cx="10515600" cy="460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78758590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423483789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3888067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Dire si on fait du sport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Exprimer la fréquence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Poser des questions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027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Je fais de l’</a:t>
                      </a:r>
                      <a:r>
                        <a:rPr lang="fr-FR" sz="2000" dirty="0" err="1"/>
                        <a:t>ultimate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que tu fais du sport tous les jours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Qu’est-ce que tu fais comme sport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02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J’ai des entrainements le jeudi soir et des compétitions tous les week-ends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J’ai des entrainements le jeudi soir et des compétitions tous les week-ends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que c’est un sport difficile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65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fais aussi de la musculation tous les matins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fais aussi de la musculation tous les matins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Qu’est-ce que tu aimes dans l’</a:t>
                      </a:r>
                      <a:r>
                        <a:rPr lang="fr-FR" sz="2000" dirty="0" err="1"/>
                        <a:t>ultimate</a:t>
                      </a:r>
                      <a:r>
                        <a:rPr lang="fr-FR" sz="2000" dirty="0"/>
                        <a:t>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552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Je ne fais pas d’eSport parce que j’aime bouger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que tu fais du sport tous les jours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811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Les </a:t>
                      </a:r>
                      <a:r>
                        <a:rPr lang="fr-FR" sz="2000" dirty="0" err="1"/>
                        <a:t>eSportifs</a:t>
                      </a:r>
                      <a:r>
                        <a:rPr lang="fr-FR" sz="2000" dirty="0"/>
                        <a:t> ne font pas d’activité physique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Tu fais de l’eSport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223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Ils ne font pas de sport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062133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8232C97-86D9-0B5C-FF29-61AC237E952B}"/>
              </a:ext>
            </a:extLst>
          </p:cNvPr>
          <p:cNvSpPr/>
          <p:nvPr/>
        </p:nvSpPr>
        <p:spPr>
          <a:xfrm>
            <a:off x="892629" y="2249714"/>
            <a:ext cx="3418114" cy="6386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EFD724-0A3F-8FF6-E4DA-2F0D131F69DF}"/>
              </a:ext>
            </a:extLst>
          </p:cNvPr>
          <p:cNvSpPr/>
          <p:nvPr/>
        </p:nvSpPr>
        <p:spPr>
          <a:xfrm>
            <a:off x="892629" y="2993117"/>
            <a:ext cx="3418114" cy="8894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57BB8C-A0A2-CE5C-CED2-B676841F2DA2}"/>
              </a:ext>
            </a:extLst>
          </p:cNvPr>
          <p:cNvSpPr/>
          <p:nvPr/>
        </p:nvSpPr>
        <p:spPr>
          <a:xfrm>
            <a:off x="892629" y="3965574"/>
            <a:ext cx="3418114" cy="6386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7676BB1-666D-9DFD-4AFE-E396FA73C8F5}"/>
              </a:ext>
            </a:extLst>
          </p:cNvPr>
          <p:cNvSpPr/>
          <p:nvPr/>
        </p:nvSpPr>
        <p:spPr>
          <a:xfrm>
            <a:off x="892629" y="4668305"/>
            <a:ext cx="3418114" cy="6386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3A1788-17A0-3902-4EBA-C8008919D723}"/>
              </a:ext>
            </a:extLst>
          </p:cNvPr>
          <p:cNvSpPr/>
          <p:nvPr/>
        </p:nvSpPr>
        <p:spPr>
          <a:xfrm>
            <a:off x="892629" y="5365602"/>
            <a:ext cx="3418114" cy="6386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FC33CBA-4233-B5C9-8B1D-0E764C2BDF48}"/>
              </a:ext>
            </a:extLst>
          </p:cNvPr>
          <p:cNvSpPr/>
          <p:nvPr/>
        </p:nvSpPr>
        <p:spPr>
          <a:xfrm>
            <a:off x="892629" y="6068334"/>
            <a:ext cx="3418114" cy="2880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73C990-4142-3EA0-8DE8-7ABD66856E28}"/>
              </a:ext>
            </a:extLst>
          </p:cNvPr>
          <p:cNvSpPr/>
          <p:nvPr/>
        </p:nvSpPr>
        <p:spPr>
          <a:xfrm>
            <a:off x="4343402" y="2249714"/>
            <a:ext cx="3418114" cy="6386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B650C4-5C87-ECFE-A4D2-0162015A5A99}"/>
              </a:ext>
            </a:extLst>
          </p:cNvPr>
          <p:cNvSpPr/>
          <p:nvPr/>
        </p:nvSpPr>
        <p:spPr>
          <a:xfrm>
            <a:off x="4343402" y="2993117"/>
            <a:ext cx="3418114" cy="8894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565D22F-567A-CFD8-4CA5-F6AE66381665}"/>
              </a:ext>
            </a:extLst>
          </p:cNvPr>
          <p:cNvSpPr/>
          <p:nvPr/>
        </p:nvSpPr>
        <p:spPr>
          <a:xfrm>
            <a:off x="4343402" y="3965574"/>
            <a:ext cx="3418114" cy="6386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55BA9A5-593C-72D4-5C2A-BD6278E8CAB7}"/>
              </a:ext>
            </a:extLst>
          </p:cNvPr>
          <p:cNvSpPr/>
          <p:nvPr/>
        </p:nvSpPr>
        <p:spPr>
          <a:xfrm>
            <a:off x="7895772" y="2249714"/>
            <a:ext cx="3418114" cy="6386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454D2C-5969-4F6C-A11D-E5155205A02A}"/>
              </a:ext>
            </a:extLst>
          </p:cNvPr>
          <p:cNvSpPr/>
          <p:nvPr/>
        </p:nvSpPr>
        <p:spPr>
          <a:xfrm>
            <a:off x="7895772" y="2993117"/>
            <a:ext cx="3418114" cy="8894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62C9FD0-5CDB-0758-1515-EACBF2293019}"/>
              </a:ext>
            </a:extLst>
          </p:cNvPr>
          <p:cNvSpPr/>
          <p:nvPr/>
        </p:nvSpPr>
        <p:spPr>
          <a:xfrm>
            <a:off x="7895772" y="3965574"/>
            <a:ext cx="3418114" cy="6386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CB8F0D0-AEC1-06D8-E621-533FB80300F9}"/>
              </a:ext>
            </a:extLst>
          </p:cNvPr>
          <p:cNvSpPr/>
          <p:nvPr/>
        </p:nvSpPr>
        <p:spPr>
          <a:xfrm>
            <a:off x="7895772" y="4668305"/>
            <a:ext cx="3418114" cy="6386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14E654B-B5C3-F27A-D3BD-9252978E796C}"/>
              </a:ext>
            </a:extLst>
          </p:cNvPr>
          <p:cNvSpPr/>
          <p:nvPr/>
        </p:nvSpPr>
        <p:spPr>
          <a:xfrm>
            <a:off x="7895772" y="5365602"/>
            <a:ext cx="3418114" cy="6386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D1C6D0F2-0A28-1737-1DCD-5243A33D99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22464" y="5474256"/>
            <a:ext cx="2459990" cy="1383744"/>
          </a:xfrm>
          <a:prstGeom prst="rect">
            <a:avLst/>
          </a:prstGeom>
        </p:spPr>
      </p:pic>
      <p:graphicFrame>
        <p:nvGraphicFramePr>
          <p:cNvPr id="16" name="Diagramme 2">
            <a:extLst>
              <a:ext uri="{FF2B5EF4-FFF2-40B4-BE49-F238E27FC236}">
                <a16:creationId xmlns:a16="http://schemas.microsoft.com/office/drawing/2014/main" id="{FAB0AE77-F9AC-40DF-F6E9-23B176CFEB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115692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69244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1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51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ma pratique sportive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9582120"/>
              </p:ext>
            </p:extLst>
          </p:nvPr>
        </p:nvGraphicFramePr>
        <p:xfrm>
          <a:off x="632372" y="3257439"/>
          <a:ext cx="10944000" cy="3552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7EA5438-6616-FC20-14CF-09DAF5F6892F}"/>
              </a:ext>
            </a:extLst>
          </p:cNvPr>
          <p:cNvSpPr/>
          <p:nvPr/>
        </p:nvSpPr>
        <p:spPr>
          <a:xfrm>
            <a:off x="4760719" y="5822015"/>
            <a:ext cx="2775197" cy="3114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7D8678-6E1A-37A7-596F-62BDF96DCBDC}"/>
              </a:ext>
            </a:extLst>
          </p:cNvPr>
          <p:cNvSpPr txBox="1"/>
          <p:nvPr/>
        </p:nvSpPr>
        <p:spPr>
          <a:xfrm>
            <a:off x="120869" y="6002407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63287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La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négation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2" b="6362"/>
          <a:stretch/>
        </p:blipFill>
        <p:spPr bwMode="auto">
          <a:xfrm>
            <a:off x="5724354" y="1066800"/>
            <a:ext cx="6550774" cy="5611082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52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4" y="1890314"/>
            <a:ext cx="5546307" cy="4610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Tu aimes le foot ?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Non, je </a:t>
            </a:r>
            <a:r>
              <a:rPr lang="fr-FR" sz="2200" dirty="0">
                <a:solidFill>
                  <a:srgbClr val="FF0000"/>
                </a:solidFill>
              </a:rPr>
              <a:t>n’</a:t>
            </a:r>
            <a:r>
              <a:rPr lang="fr-FR" sz="2200" dirty="0"/>
              <a:t> aime </a:t>
            </a:r>
            <a:r>
              <a:rPr lang="fr-FR" sz="2200" dirty="0">
                <a:solidFill>
                  <a:srgbClr val="FF0000"/>
                </a:solidFill>
              </a:rPr>
              <a:t>pas</a:t>
            </a:r>
            <a:r>
              <a:rPr lang="fr-FR" sz="2200" dirty="0"/>
              <a:t> ça.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Ah bon ? Tu fais du basket alors ?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>
                <a:solidFill>
                  <a:srgbClr val="FF0000"/>
                </a:solidFill>
              </a:rPr>
              <a:t>Non</a:t>
            </a:r>
            <a:r>
              <a:rPr lang="fr-FR" sz="2200" dirty="0"/>
              <a:t>, je </a:t>
            </a:r>
            <a:r>
              <a:rPr lang="fr-FR" sz="2200" dirty="0">
                <a:solidFill>
                  <a:srgbClr val="FF0000"/>
                </a:solidFill>
              </a:rPr>
              <a:t>ne</a:t>
            </a:r>
            <a:r>
              <a:rPr lang="fr-FR" sz="2200" dirty="0"/>
              <a:t> fais </a:t>
            </a:r>
            <a:r>
              <a:rPr lang="fr-FR" sz="2200" dirty="0">
                <a:solidFill>
                  <a:srgbClr val="FF0000"/>
                </a:solidFill>
              </a:rPr>
              <a:t>pas</a:t>
            </a:r>
            <a:r>
              <a:rPr lang="fr-FR" sz="2200" dirty="0"/>
              <a:t> </a:t>
            </a:r>
            <a:r>
              <a:rPr lang="fr-FR" sz="2200" dirty="0">
                <a:solidFill>
                  <a:srgbClr val="FF0000"/>
                </a:solidFill>
              </a:rPr>
              <a:t>de</a:t>
            </a:r>
            <a:r>
              <a:rPr lang="fr-FR" sz="2200" dirty="0"/>
              <a:t> basket mais je fais du tennis.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Pourquoi est-ce que tu ne joues pas au basket ?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Parce que je </a:t>
            </a:r>
            <a:r>
              <a:rPr lang="fr-FR" sz="2200" dirty="0">
                <a:solidFill>
                  <a:srgbClr val="FF0000"/>
                </a:solidFill>
              </a:rPr>
              <a:t>n’ </a:t>
            </a:r>
            <a:r>
              <a:rPr lang="fr-FR" sz="2200" dirty="0"/>
              <a:t>ai </a:t>
            </a:r>
            <a:r>
              <a:rPr lang="fr-FR" sz="2200" dirty="0">
                <a:solidFill>
                  <a:srgbClr val="FF0000"/>
                </a:solidFill>
              </a:rPr>
              <a:t>pas de</a:t>
            </a:r>
            <a:r>
              <a:rPr lang="fr-FR" sz="2200" dirty="0"/>
              <a:t> ballon et il </a:t>
            </a:r>
            <a:r>
              <a:rPr lang="fr-FR" sz="2200" dirty="0">
                <a:solidFill>
                  <a:srgbClr val="FF0000"/>
                </a:solidFill>
              </a:rPr>
              <a:t>n’</a:t>
            </a:r>
            <a:r>
              <a:rPr lang="fr-FR" sz="2200" dirty="0"/>
              <a:t> y a </a:t>
            </a:r>
            <a:r>
              <a:rPr lang="fr-FR" sz="2200" dirty="0">
                <a:solidFill>
                  <a:srgbClr val="FF0000"/>
                </a:solidFill>
              </a:rPr>
              <a:t>pas de</a:t>
            </a:r>
            <a:r>
              <a:rPr lang="fr-FR" sz="2200" dirty="0"/>
              <a:t> terrain de basket près de chez moi.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78572A-DCF3-4409-8FC3-7B8FFE27E3AF}"/>
              </a:ext>
            </a:extLst>
          </p:cNvPr>
          <p:cNvSpPr/>
          <p:nvPr/>
        </p:nvSpPr>
        <p:spPr>
          <a:xfrm>
            <a:off x="1648691" y="2535382"/>
            <a:ext cx="263236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BF0213-7023-EEF2-2CBC-761978160C1E}"/>
              </a:ext>
            </a:extLst>
          </p:cNvPr>
          <p:cNvSpPr/>
          <p:nvPr/>
        </p:nvSpPr>
        <p:spPr>
          <a:xfrm>
            <a:off x="2542308" y="2535382"/>
            <a:ext cx="432003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1F383F-3BAF-560D-83CD-ABD696179D22}"/>
              </a:ext>
            </a:extLst>
          </p:cNvPr>
          <p:cNvSpPr/>
          <p:nvPr/>
        </p:nvSpPr>
        <p:spPr>
          <a:xfrm>
            <a:off x="786207" y="3519055"/>
            <a:ext cx="478209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AC22F6-3589-241F-BB03-8238A80D4B35}"/>
              </a:ext>
            </a:extLst>
          </p:cNvPr>
          <p:cNvSpPr/>
          <p:nvPr/>
        </p:nvSpPr>
        <p:spPr>
          <a:xfrm>
            <a:off x="1674802" y="3519055"/>
            <a:ext cx="324822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5B3985-3121-D7DE-F15A-6FCF2AD8B02A}"/>
              </a:ext>
            </a:extLst>
          </p:cNvPr>
          <p:cNvSpPr/>
          <p:nvPr/>
        </p:nvSpPr>
        <p:spPr>
          <a:xfrm>
            <a:off x="2502116" y="3519055"/>
            <a:ext cx="432002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8A12A9B-3E44-CC7D-70B5-66103E8ED184}"/>
              </a:ext>
            </a:extLst>
          </p:cNvPr>
          <p:cNvSpPr/>
          <p:nvPr/>
        </p:nvSpPr>
        <p:spPr>
          <a:xfrm>
            <a:off x="2974311" y="3519055"/>
            <a:ext cx="331597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70827A-D9EE-43CA-36C4-69CEF33EAB9A}"/>
              </a:ext>
            </a:extLst>
          </p:cNvPr>
          <p:cNvSpPr/>
          <p:nvPr/>
        </p:nvSpPr>
        <p:spPr>
          <a:xfrm>
            <a:off x="5099538" y="5549578"/>
            <a:ext cx="292436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71B0AD-91CC-A2F7-4672-834ECA135E79}"/>
              </a:ext>
            </a:extLst>
          </p:cNvPr>
          <p:cNvSpPr/>
          <p:nvPr/>
        </p:nvSpPr>
        <p:spPr>
          <a:xfrm>
            <a:off x="2276916" y="5549578"/>
            <a:ext cx="324822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89A919-C647-3B46-6F82-60601224B3DC}"/>
              </a:ext>
            </a:extLst>
          </p:cNvPr>
          <p:cNvSpPr/>
          <p:nvPr/>
        </p:nvSpPr>
        <p:spPr>
          <a:xfrm>
            <a:off x="2893214" y="5549578"/>
            <a:ext cx="432002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672CEB-F0C4-474D-3AAE-7729A8070C67}"/>
              </a:ext>
            </a:extLst>
          </p:cNvPr>
          <p:cNvSpPr/>
          <p:nvPr/>
        </p:nvSpPr>
        <p:spPr>
          <a:xfrm>
            <a:off x="3365409" y="5549578"/>
            <a:ext cx="331597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7C9C08B-F80F-D057-BCCA-40DC038D341C}"/>
              </a:ext>
            </a:extLst>
          </p:cNvPr>
          <p:cNvSpPr/>
          <p:nvPr/>
        </p:nvSpPr>
        <p:spPr>
          <a:xfrm>
            <a:off x="745303" y="6058705"/>
            <a:ext cx="432002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DE69E9-0CE1-9BEC-4B41-608305E15259}"/>
              </a:ext>
            </a:extLst>
          </p:cNvPr>
          <p:cNvSpPr/>
          <p:nvPr/>
        </p:nvSpPr>
        <p:spPr>
          <a:xfrm>
            <a:off x="1217498" y="6058705"/>
            <a:ext cx="331597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A1AF33BA-319E-DC84-A734-6D1071139D6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15652" y="412376"/>
            <a:ext cx="2076348" cy="1167946"/>
          </a:xfrm>
          <a:prstGeom prst="rect">
            <a:avLst/>
          </a:prstGeom>
        </p:spPr>
      </p:pic>
      <p:graphicFrame>
        <p:nvGraphicFramePr>
          <p:cNvPr id="19" name="Diagramme 2">
            <a:extLst>
              <a:ext uri="{FF2B5EF4-FFF2-40B4-BE49-F238E27FC236}">
                <a16:creationId xmlns:a16="http://schemas.microsoft.com/office/drawing/2014/main" id="{F083C74D-C2F8-F861-E7C1-612EC37137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30293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03044106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3C9AC8-193F-0F75-A316-BBAA8985F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RAPPEL : Les articles contractés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643F036-C65A-A76B-137D-BA34936F4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53</a:t>
            </a:fld>
            <a:endParaRPr lang="en-US"/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5B60DA6E-091F-AEC9-8FC1-40597BD755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6038191"/>
              </p:ext>
            </p:extLst>
          </p:nvPr>
        </p:nvGraphicFramePr>
        <p:xfrm>
          <a:off x="831272" y="1382279"/>
          <a:ext cx="9372602" cy="532125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686301">
                  <a:extLst>
                    <a:ext uri="{9D8B030D-6E8A-4147-A177-3AD203B41FA5}">
                      <a16:colId xmlns:a16="http://schemas.microsoft.com/office/drawing/2014/main" val="1386732939"/>
                    </a:ext>
                  </a:extLst>
                </a:gridCol>
                <a:gridCol w="4686301">
                  <a:extLst>
                    <a:ext uri="{9D8B030D-6E8A-4147-A177-3AD203B41FA5}">
                      <a16:colId xmlns:a16="http://schemas.microsoft.com/office/drawing/2014/main" val="2756403514"/>
                    </a:ext>
                  </a:extLst>
                </a:gridCol>
              </a:tblGrid>
              <a:tr h="574500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cap="none" spc="60" dirty="0">
                          <a:solidFill>
                            <a:schemeClr val="bg1"/>
                          </a:solidFill>
                        </a:rPr>
                        <a:t>Dire les sports qu’on pratique</a:t>
                      </a:r>
                      <a:endParaRPr lang="fr-FR" sz="24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24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447316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au foot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du ski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0396753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au rugby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89451013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à la pétanque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de la randonnée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88936321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accent6"/>
                          </a:solidFill>
                          <a:latin typeface="+mn-lt"/>
                        </a:rPr>
                        <a:t>Ils jouent aux jeux vidéo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de l’ </a:t>
                      </a:r>
                      <a:r>
                        <a:rPr lang="fr-FR" sz="2400" cap="none" spc="0" dirty="0">
                          <a:solidFill>
                            <a:srgbClr val="00B050"/>
                          </a:solidFill>
                        </a:rPr>
                        <a:t>e</a:t>
                      </a:r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scalade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7827635"/>
                  </a:ext>
                </a:extLst>
              </a:tr>
              <a:tr h="574500">
                <a:tc gridSpan="2">
                  <a:txBody>
                    <a:bodyPr/>
                    <a:lstStyle/>
                    <a:p>
                      <a:pPr algn="ctr"/>
                      <a:r>
                        <a:rPr lang="fr-FR" sz="3200" cap="none" spc="0" dirty="0">
                          <a:solidFill>
                            <a:srgbClr val="FF0000"/>
                          </a:solidFill>
                          <a:latin typeface="+mn-lt"/>
                        </a:rPr>
                        <a:t>Règle de grammaire 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590649196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Jouer +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Au    + sport masculin / jeux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À la  + sport féminin / jeux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Aux  + sport pluriel / jeux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Faire +</a:t>
                      </a: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Du     + activité ou sport masculin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De la + activité  ou sport féminin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De l’  + activité ou sport avec une </a:t>
                      </a:r>
                      <a:r>
                        <a:rPr lang="fr-FR" sz="2400" cap="none" spc="0" dirty="0">
                          <a:solidFill>
                            <a:srgbClr val="00B050"/>
                          </a:solidFill>
                          <a:latin typeface="+mn-lt"/>
                        </a:rPr>
                        <a:t>voyelle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459654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622F4ACB-D361-DCD9-CD0B-D461AAD57E46}"/>
              </a:ext>
            </a:extLst>
          </p:cNvPr>
          <p:cNvSpPr/>
          <p:nvPr/>
        </p:nvSpPr>
        <p:spPr>
          <a:xfrm>
            <a:off x="1895913" y="2014373"/>
            <a:ext cx="411060" cy="10321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CC510B-FE2D-8F2A-94EB-E75AB05A8215}"/>
              </a:ext>
            </a:extLst>
          </p:cNvPr>
          <p:cNvSpPr/>
          <p:nvPr/>
        </p:nvSpPr>
        <p:spPr>
          <a:xfrm>
            <a:off x="6373689" y="2021347"/>
            <a:ext cx="389405" cy="45019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E347D7-DFFE-E9C0-8FC6-4BAA54D36238}"/>
              </a:ext>
            </a:extLst>
          </p:cNvPr>
          <p:cNvSpPr/>
          <p:nvPr/>
        </p:nvSpPr>
        <p:spPr>
          <a:xfrm>
            <a:off x="1895912" y="3162518"/>
            <a:ext cx="545283" cy="4124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F66661-782D-C961-493E-7221F78FEA33}"/>
              </a:ext>
            </a:extLst>
          </p:cNvPr>
          <p:cNvSpPr/>
          <p:nvPr/>
        </p:nvSpPr>
        <p:spPr>
          <a:xfrm>
            <a:off x="6365284" y="3126376"/>
            <a:ext cx="671329" cy="45019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C9456B-70E9-0367-9577-BF59ED011D9D}"/>
              </a:ext>
            </a:extLst>
          </p:cNvPr>
          <p:cNvSpPr/>
          <p:nvPr/>
        </p:nvSpPr>
        <p:spPr>
          <a:xfrm>
            <a:off x="6365284" y="3744131"/>
            <a:ext cx="589679" cy="45019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9718745-AA9D-0F8F-48BE-0FB09948BC8F}"/>
              </a:ext>
            </a:extLst>
          </p:cNvPr>
          <p:cNvSpPr/>
          <p:nvPr/>
        </p:nvSpPr>
        <p:spPr>
          <a:xfrm>
            <a:off x="5859593" y="5211474"/>
            <a:ext cx="671329" cy="1144875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7E8D917-2159-61A3-A97C-70FBCF2A0C78}"/>
              </a:ext>
            </a:extLst>
          </p:cNvPr>
          <p:cNvSpPr/>
          <p:nvPr/>
        </p:nvSpPr>
        <p:spPr>
          <a:xfrm>
            <a:off x="1142121" y="5211474"/>
            <a:ext cx="610480" cy="10715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" name="Picture 2" descr="Cat Kitty Sticker by 궁디팡팡 캣페스타">
            <a:extLst>
              <a:ext uri="{FF2B5EF4-FFF2-40B4-BE49-F238E27FC236}">
                <a16:creationId xmlns:a16="http://schemas.microsoft.com/office/drawing/2014/main" id="{DC03CFC1-6680-5013-C069-5244605DF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370" y="527028"/>
            <a:ext cx="1781241" cy="178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2A7D3A36-25A5-6CE5-06B8-A30B46562518}"/>
              </a:ext>
            </a:extLst>
          </p:cNvPr>
          <p:cNvSpPr/>
          <p:nvPr/>
        </p:nvSpPr>
        <p:spPr>
          <a:xfrm>
            <a:off x="882768" y="3727428"/>
            <a:ext cx="4575923" cy="4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Donne un exemple avec AUX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A2CC0E3-889E-BA52-7A02-1609FB548160}"/>
              </a:ext>
            </a:extLst>
          </p:cNvPr>
          <p:cNvSpPr/>
          <p:nvPr/>
        </p:nvSpPr>
        <p:spPr>
          <a:xfrm>
            <a:off x="831272" y="3699645"/>
            <a:ext cx="4689764" cy="53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C5B8F636-F12A-18BB-B089-ADB06E0489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549267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804477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278FEB-6465-D765-031E-590AAEC1E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7212"/>
            <a:ext cx="10515600" cy="780407"/>
          </a:xfrm>
        </p:spPr>
        <p:txBody>
          <a:bodyPr/>
          <a:lstStyle/>
          <a:p>
            <a:r>
              <a:rPr lang="fr-FR" b="1" dirty="0"/>
              <a:t>VII. Grammaire : </a:t>
            </a:r>
            <a:r>
              <a:rPr lang="fr-FR" dirty="0"/>
              <a:t>La négation : ne … pas de/d’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75C57591-B2F3-A33F-8E6F-99F22681F9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7001664"/>
              </p:ext>
            </p:extLst>
          </p:nvPr>
        </p:nvGraphicFramePr>
        <p:xfrm>
          <a:off x="568233" y="1416317"/>
          <a:ext cx="11057710" cy="536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8855">
                  <a:extLst>
                    <a:ext uri="{9D8B030D-6E8A-4147-A177-3AD203B41FA5}">
                      <a16:colId xmlns:a16="http://schemas.microsoft.com/office/drawing/2014/main" val="89008070"/>
                    </a:ext>
                  </a:extLst>
                </a:gridCol>
                <a:gridCol w="5528855">
                  <a:extLst>
                    <a:ext uri="{9D8B030D-6E8A-4147-A177-3AD203B41FA5}">
                      <a16:colId xmlns:a16="http://schemas.microsoft.com/office/drawing/2014/main" val="1266833802"/>
                    </a:ext>
                  </a:extLst>
                </a:gridCol>
              </a:tblGrid>
              <a:tr h="3655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Dire qu’on fait du sport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Dire qu’on ne fait de sport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5742866"/>
                  </a:ext>
                </a:extLst>
              </a:tr>
              <a:tr h="365544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Je fais pas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de l’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eSport parce que j’aime bouger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ne</a:t>
                      </a:r>
                      <a:r>
                        <a:rPr lang="fr-FR" sz="2000" dirty="0"/>
                        <a:t> fais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pas d’</a:t>
                      </a:r>
                      <a:r>
                        <a:rPr lang="fr-FR" sz="2000" dirty="0"/>
                        <a:t>eSport parce que j’aime bouger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457650"/>
                  </a:ext>
                </a:extLst>
              </a:tr>
              <a:tr h="365544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Les </a:t>
                      </a:r>
                      <a:r>
                        <a:rPr lang="fr-FR" sz="2000" dirty="0" err="1">
                          <a:solidFill>
                            <a:srgbClr val="00B0F0"/>
                          </a:solidFill>
                        </a:rPr>
                        <a:t>eSportifs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font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de l’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activité physique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Les </a:t>
                      </a:r>
                      <a:r>
                        <a:rPr lang="fr-FR" sz="2000" dirty="0" err="1"/>
                        <a:t>eSportifs</a:t>
                      </a:r>
                      <a:r>
                        <a:rPr lang="fr-FR" sz="2000" dirty="0"/>
                        <a:t>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ne </a:t>
                      </a:r>
                      <a:r>
                        <a:rPr lang="fr-FR" sz="2000" dirty="0"/>
                        <a:t>font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pas d’</a:t>
                      </a:r>
                      <a:r>
                        <a:rPr lang="fr-FR" sz="2000" dirty="0"/>
                        <a:t>activité physique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094574"/>
                  </a:ext>
                </a:extLst>
              </a:tr>
              <a:tr h="365544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Ils font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du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sport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Ils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ne</a:t>
                      </a:r>
                      <a:r>
                        <a:rPr lang="fr-FR" sz="2000" dirty="0"/>
                        <a:t> font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pas de</a:t>
                      </a:r>
                      <a:r>
                        <a:rPr lang="fr-FR" sz="2000" dirty="0"/>
                        <a:t> sport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6334264"/>
                  </a:ext>
                </a:extLst>
              </a:tr>
              <a:tr h="365544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Marcus a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un 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frère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Marcus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n’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a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pas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de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frère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050660"/>
                  </a:ext>
                </a:extLst>
              </a:tr>
              <a:tr h="365544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Marcus a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une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sœur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Marcus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n’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a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pas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de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sœur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3518861"/>
                  </a:ext>
                </a:extLst>
              </a:tr>
              <a:tr h="365544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Marcus a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des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parents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Marcus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n’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a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pas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de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 parents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4788087"/>
                  </a:ext>
                </a:extLst>
              </a:tr>
              <a:tr h="365544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Marcus aime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 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cinéma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Marcus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n’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aime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pas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 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cinéma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2688175"/>
                  </a:ext>
                </a:extLst>
              </a:tr>
              <a:tr h="365544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Marcus aime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la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musique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Marcus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n’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aime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pas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la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musique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9106088"/>
                  </a:ext>
                </a:extLst>
              </a:tr>
              <a:tr h="365544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Marcus aime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les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animaux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Marcus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n’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aime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pas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les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animaux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635710"/>
                  </a:ext>
                </a:extLst>
              </a:tr>
              <a:tr h="534257">
                <a:tc gridSpan="2">
                  <a:txBody>
                    <a:bodyPr/>
                    <a:lstStyle/>
                    <a:p>
                      <a:pPr algn="ctr"/>
                      <a:r>
                        <a:rPr lang="fr-FR" sz="3200" dirty="0">
                          <a:solidFill>
                            <a:srgbClr val="FF0000"/>
                          </a:solidFill>
                        </a:rPr>
                        <a:t>Règle de grammaire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8142500"/>
                  </a:ext>
                </a:extLst>
              </a:tr>
              <a:tr h="646732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tx1"/>
                          </a:solidFill>
                        </a:rPr>
                        <a:t>Dans les phrases négatives, </a:t>
                      </a:r>
                    </a:p>
                    <a:p>
                      <a:pPr algn="ctr"/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Un, une, des, du, de la, de l’, des</a:t>
                      </a:r>
                      <a:r>
                        <a:rPr lang="fr-FR" sz="2400" dirty="0"/>
                        <a:t> deviennent « 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ne… pas</a:t>
                      </a:r>
                      <a:r>
                        <a:rPr lang="fr-FR" sz="2400" dirty="0"/>
                        <a:t> 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de/d’ </a:t>
                      </a:r>
                      <a:r>
                        <a:rPr lang="fr-FR" sz="2400" dirty="0"/>
                        <a:t>»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1485785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06446E23-D00A-E244-EA46-E2BE20EF391C}"/>
              </a:ext>
            </a:extLst>
          </p:cNvPr>
          <p:cNvSpPr/>
          <p:nvPr/>
        </p:nvSpPr>
        <p:spPr>
          <a:xfrm>
            <a:off x="568233" y="1811380"/>
            <a:ext cx="5527767" cy="3657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4B80A9-29C0-0F24-1664-DEA8F206325A}"/>
              </a:ext>
            </a:extLst>
          </p:cNvPr>
          <p:cNvSpPr/>
          <p:nvPr/>
        </p:nvSpPr>
        <p:spPr>
          <a:xfrm>
            <a:off x="568233" y="2206443"/>
            <a:ext cx="5527767" cy="3657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C7A8DA-90B2-F9A1-B099-59819BB0C165}"/>
              </a:ext>
            </a:extLst>
          </p:cNvPr>
          <p:cNvSpPr/>
          <p:nvPr/>
        </p:nvSpPr>
        <p:spPr>
          <a:xfrm>
            <a:off x="568233" y="2613392"/>
            <a:ext cx="5527767" cy="3657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4DAF442-2F4B-A9BF-D019-B802DC0B3B06}"/>
              </a:ext>
            </a:extLst>
          </p:cNvPr>
          <p:cNvSpPr/>
          <p:nvPr/>
        </p:nvSpPr>
        <p:spPr>
          <a:xfrm>
            <a:off x="6096000" y="2986849"/>
            <a:ext cx="5527767" cy="3657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EF0008-1C68-97EA-E7F3-657367DDAEF2}"/>
              </a:ext>
            </a:extLst>
          </p:cNvPr>
          <p:cNvSpPr/>
          <p:nvPr/>
        </p:nvSpPr>
        <p:spPr>
          <a:xfrm>
            <a:off x="6096000" y="3381912"/>
            <a:ext cx="5527767" cy="3657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0BDB1A-4161-D7B4-6587-44CF52E31E9E}"/>
              </a:ext>
            </a:extLst>
          </p:cNvPr>
          <p:cNvSpPr/>
          <p:nvPr/>
        </p:nvSpPr>
        <p:spPr>
          <a:xfrm>
            <a:off x="6096000" y="3788861"/>
            <a:ext cx="5527767" cy="3657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AEE0894-87BB-EFD5-708D-77D1D8B8CDF6}"/>
              </a:ext>
            </a:extLst>
          </p:cNvPr>
          <p:cNvSpPr/>
          <p:nvPr/>
        </p:nvSpPr>
        <p:spPr>
          <a:xfrm>
            <a:off x="6096000" y="4203319"/>
            <a:ext cx="5527767" cy="3657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5C0DDC-CFF3-F088-BF27-16F8C4EF5C36}"/>
              </a:ext>
            </a:extLst>
          </p:cNvPr>
          <p:cNvSpPr/>
          <p:nvPr/>
        </p:nvSpPr>
        <p:spPr>
          <a:xfrm>
            <a:off x="6096000" y="4598382"/>
            <a:ext cx="5527767" cy="3657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7FA3615-5938-344A-F694-EE47E461F9D0}"/>
              </a:ext>
            </a:extLst>
          </p:cNvPr>
          <p:cNvSpPr/>
          <p:nvPr/>
        </p:nvSpPr>
        <p:spPr>
          <a:xfrm>
            <a:off x="6096000" y="5005331"/>
            <a:ext cx="5527767" cy="3657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A864441-5C46-4B47-2424-E0A039691A8F}"/>
              </a:ext>
            </a:extLst>
          </p:cNvPr>
          <p:cNvSpPr/>
          <p:nvPr/>
        </p:nvSpPr>
        <p:spPr>
          <a:xfrm>
            <a:off x="566056" y="5940447"/>
            <a:ext cx="11057709" cy="8403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4" name="Diagramme 2">
            <a:extLst>
              <a:ext uri="{FF2B5EF4-FFF2-40B4-BE49-F238E27FC236}">
                <a16:creationId xmlns:a16="http://schemas.microsoft.com/office/drawing/2014/main" id="{A1C2C361-22C5-CB98-83CC-9B9C27BCC8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373074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363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Négation NE...PAS worksheet">
            <a:extLst>
              <a:ext uri="{FF2B5EF4-FFF2-40B4-BE49-F238E27FC236}">
                <a16:creationId xmlns:a16="http://schemas.microsoft.com/office/drawing/2014/main" id="{EBB8ECDD-9377-57AA-DF44-A897562A43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127" b="5324"/>
          <a:stretch/>
        </p:blipFill>
        <p:spPr bwMode="auto">
          <a:xfrm>
            <a:off x="643467" y="689716"/>
            <a:ext cx="10905066" cy="3475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BA3B86D-5421-B564-F3AE-4BCA7082E31F}"/>
              </a:ext>
            </a:extLst>
          </p:cNvPr>
          <p:cNvSpPr txBox="1"/>
          <p:nvPr/>
        </p:nvSpPr>
        <p:spPr>
          <a:xfrm>
            <a:off x="687977" y="4615543"/>
            <a:ext cx="10685417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dirty="0"/>
              <a:t>Écris 2 exemples de ton choix 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800" dirty="0"/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800" dirty="0"/>
              <a:t> </a:t>
            </a:r>
          </a:p>
        </p:txBody>
      </p:sp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FFD5C7C7-FCA4-6FB9-9251-C7D296FD5E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29264" y="5191461"/>
            <a:ext cx="2962736" cy="1666539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24110E2E-356D-74E0-1A71-09F2C5A994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549267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663741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761DDFE-071F-4200-B0AA-394476C2D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EC98BC4-FC4C-4DFE-5FC0-0E1AD50C2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940526"/>
            <a:ext cx="5167185" cy="1287808"/>
          </a:xfrm>
        </p:spPr>
        <p:txBody>
          <a:bodyPr>
            <a:normAutofit/>
          </a:bodyPr>
          <a:lstStyle/>
          <a:p>
            <a:r>
              <a:rPr lang="fr-FR" sz="4000" dirty="0"/>
              <a:t>LE 7 p.44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BD4FF8-3EA7-9D19-37CB-6710D7E2EF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52" t="39487"/>
          <a:stretch/>
        </p:blipFill>
        <p:spPr>
          <a:xfrm>
            <a:off x="6167155" y="826033"/>
            <a:ext cx="5052387" cy="41239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5B3889C-A496-201B-3CDF-4098B80FFF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3099" y="4705766"/>
            <a:ext cx="4783874" cy="19037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4EF3AB5-2C96-C440-8CA6-00B4D58E79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1101"/>
          <a:stretch/>
        </p:blipFill>
        <p:spPr>
          <a:xfrm>
            <a:off x="321494" y="2887988"/>
            <a:ext cx="4903814" cy="2406980"/>
          </a:xfrm>
          <a:prstGeom prst="rect">
            <a:avLst/>
          </a:prstGeom>
        </p:spPr>
      </p:pic>
      <p:pic>
        <p:nvPicPr>
          <p:cNvPr id="4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1B7BB194-E1F5-F579-3ECC-8E5D0BAEC9F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5605402"/>
            <a:ext cx="2243015" cy="1261696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D9AD2458-32E8-D408-7753-5DA7A002B6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549267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55022203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Online activity</a:t>
            </a:r>
            <a:br>
              <a:rPr lang="en-US" sz="4800" dirty="0"/>
            </a:br>
            <a:br>
              <a:rPr lang="en-US" sz="2000" dirty="0"/>
            </a:br>
            <a:r>
              <a:rPr lang="en-US" sz="2000" dirty="0">
                <a:hlinkClick r:id="rId3"/>
              </a:rPr>
              <a:t>https://create.kahoot.it/details/745cdcf3-83af-4016-a628-a12bd4b45f2d</a:t>
            </a:r>
            <a:endParaRPr lang="en-US" sz="20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E147DAF2-762A-DA8E-955E-FC16A6D317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549267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479505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La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négation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4" y="1890314"/>
            <a:ext cx="5546307" cy="4610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Tu aimes le foot ?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Non, je </a:t>
            </a:r>
            <a:r>
              <a:rPr lang="fr-FR" sz="2200" dirty="0">
                <a:solidFill>
                  <a:srgbClr val="FF0000"/>
                </a:solidFill>
              </a:rPr>
              <a:t>n’</a:t>
            </a:r>
            <a:r>
              <a:rPr lang="fr-FR" sz="2200" dirty="0"/>
              <a:t> aime </a:t>
            </a:r>
            <a:r>
              <a:rPr lang="fr-FR" sz="2200" dirty="0">
                <a:solidFill>
                  <a:srgbClr val="FF0000"/>
                </a:solidFill>
              </a:rPr>
              <a:t>pas</a:t>
            </a:r>
            <a:r>
              <a:rPr lang="fr-FR" sz="2200" dirty="0"/>
              <a:t> ça.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Ah bon ? Tu fais du basket alors ?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>
                <a:solidFill>
                  <a:srgbClr val="FF0000"/>
                </a:solidFill>
              </a:rPr>
              <a:t>Non</a:t>
            </a:r>
            <a:r>
              <a:rPr lang="fr-FR" sz="2200" dirty="0"/>
              <a:t>, je </a:t>
            </a:r>
            <a:r>
              <a:rPr lang="fr-FR" sz="2200" dirty="0">
                <a:solidFill>
                  <a:srgbClr val="FF0000"/>
                </a:solidFill>
              </a:rPr>
              <a:t>ne</a:t>
            </a:r>
            <a:r>
              <a:rPr lang="fr-FR" sz="2200" dirty="0"/>
              <a:t> fais </a:t>
            </a:r>
            <a:r>
              <a:rPr lang="fr-FR" sz="2200" dirty="0">
                <a:solidFill>
                  <a:srgbClr val="FF0000"/>
                </a:solidFill>
              </a:rPr>
              <a:t>pas</a:t>
            </a:r>
            <a:r>
              <a:rPr lang="fr-FR" sz="2200" dirty="0"/>
              <a:t> </a:t>
            </a:r>
            <a:r>
              <a:rPr lang="fr-FR" sz="2200" dirty="0">
                <a:solidFill>
                  <a:srgbClr val="FF0000"/>
                </a:solidFill>
              </a:rPr>
              <a:t>de</a:t>
            </a:r>
            <a:r>
              <a:rPr lang="fr-FR" sz="2200" dirty="0"/>
              <a:t> basket mais je fais du tennis.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Pourquoi est-ce que tu ne joues pas au basket ?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Parce que je </a:t>
            </a:r>
            <a:r>
              <a:rPr lang="fr-FR" sz="2200" dirty="0">
                <a:solidFill>
                  <a:srgbClr val="FF0000"/>
                </a:solidFill>
              </a:rPr>
              <a:t>n’ </a:t>
            </a:r>
            <a:r>
              <a:rPr lang="fr-FR" sz="2200" dirty="0"/>
              <a:t>ai </a:t>
            </a:r>
            <a:r>
              <a:rPr lang="fr-FR" sz="2200" dirty="0">
                <a:solidFill>
                  <a:srgbClr val="FF0000"/>
                </a:solidFill>
              </a:rPr>
              <a:t>pas de</a:t>
            </a:r>
            <a:r>
              <a:rPr lang="fr-FR" sz="2200" dirty="0"/>
              <a:t> ballon et il </a:t>
            </a:r>
            <a:r>
              <a:rPr lang="fr-FR" sz="2200" dirty="0">
                <a:solidFill>
                  <a:srgbClr val="FF0000"/>
                </a:solidFill>
              </a:rPr>
              <a:t>n’</a:t>
            </a:r>
            <a:r>
              <a:rPr lang="fr-FR" sz="2200" dirty="0"/>
              <a:t> y a </a:t>
            </a:r>
            <a:r>
              <a:rPr lang="fr-FR" sz="2200" dirty="0">
                <a:solidFill>
                  <a:srgbClr val="FF0000"/>
                </a:solidFill>
              </a:rPr>
              <a:t>pas de</a:t>
            </a:r>
            <a:r>
              <a:rPr lang="fr-FR" sz="2200" dirty="0"/>
              <a:t> terrain de basket près de chez moi.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78572A-DCF3-4409-8FC3-7B8FFE27E3AF}"/>
              </a:ext>
            </a:extLst>
          </p:cNvPr>
          <p:cNvSpPr/>
          <p:nvPr/>
        </p:nvSpPr>
        <p:spPr>
          <a:xfrm>
            <a:off x="1648691" y="2535382"/>
            <a:ext cx="263236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BF0213-7023-EEF2-2CBC-761978160C1E}"/>
              </a:ext>
            </a:extLst>
          </p:cNvPr>
          <p:cNvSpPr/>
          <p:nvPr/>
        </p:nvSpPr>
        <p:spPr>
          <a:xfrm>
            <a:off x="2542308" y="2535382"/>
            <a:ext cx="432003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1F383F-3BAF-560D-83CD-ABD696179D22}"/>
              </a:ext>
            </a:extLst>
          </p:cNvPr>
          <p:cNvSpPr/>
          <p:nvPr/>
        </p:nvSpPr>
        <p:spPr>
          <a:xfrm>
            <a:off x="786207" y="3519055"/>
            <a:ext cx="478209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AC22F6-3589-241F-BB03-8238A80D4B35}"/>
              </a:ext>
            </a:extLst>
          </p:cNvPr>
          <p:cNvSpPr/>
          <p:nvPr/>
        </p:nvSpPr>
        <p:spPr>
          <a:xfrm>
            <a:off x="1674802" y="3519055"/>
            <a:ext cx="324822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5B3985-3121-D7DE-F15A-6FCF2AD8B02A}"/>
              </a:ext>
            </a:extLst>
          </p:cNvPr>
          <p:cNvSpPr/>
          <p:nvPr/>
        </p:nvSpPr>
        <p:spPr>
          <a:xfrm>
            <a:off x="2502116" y="3519055"/>
            <a:ext cx="432002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8A12A9B-3E44-CC7D-70B5-66103E8ED184}"/>
              </a:ext>
            </a:extLst>
          </p:cNvPr>
          <p:cNvSpPr/>
          <p:nvPr/>
        </p:nvSpPr>
        <p:spPr>
          <a:xfrm>
            <a:off x="2974311" y="3519055"/>
            <a:ext cx="331597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70827A-D9EE-43CA-36C4-69CEF33EAB9A}"/>
              </a:ext>
            </a:extLst>
          </p:cNvPr>
          <p:cNvSpPr/>
          <p:nvPr/>
        </p:nvSpPr>
        <p:spPr>
          <a:xfrm>
            <a:off x="5099538" y="5549578"/>
            <a:ext cx="292436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71B0AD-91CC-A2F7-4672-834ECA135E79}"/>
              </a:ext>
            </a:extLst>
          </p:cNvPr>
          <p:cNvSpPr/>
          <p:nvPr/>
        </p:nvSpPr>
        <p:spPr>
          <a:xfrm>
            <a:off x="2276916" y="5549578"/>
            <a:ext cx="324822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89A919-C647-3B46-6F82-60601224B3DC}"/>
              </a:ext>
            </a:extLst>
          </p:cNvPr>
          <p:cNvSpPr/>
          <p:nvPr/>
        </p:nvSpPr>
        <p:spPr>
          <a:xfrm>
            <a:off x="2893214" y="5549578"/>
            <a:ext cx="432002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672CEB-F0C4-474D-3AAE-7729A8070C67}"/>
              </a:ext>
            </a:extLst>
          </p:cNvPr>
          <p:cNvSpPr/>
          <p:nvPr/>
        </p:nvSpPr>
        <p:spPr>
          <a:xfrm>
            <a:off x="3365409" y="5549578"/>
            <a:ext cx="331597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7C9C08B-F80F-D057-BCCA-40DC038D341C}"/>
              </a:ext>
            </a:extLst>
          </p:cNvPr>
          <p:cNvSpPr/>
          <p:nvPr/>
        </p:nvSpPr>
        <p:spPr>
          <a:xfrm>
            <a:off x="745303" y="6058705"/>
            <a:ext cx="432002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DE69E9-0CE1-9BEC-4B41-608305E15259}"/>
              </a:ext>
            </a:extLst>
          </p:cNvPr>
          <p:cNvSpPr/>
          <p:nvPr/>
        </p:nvSpPr>
        <p:spPr>
          <a:xfrm>
            <a:off x="1217498" y="6058705"/>
            <a:ext cx="331597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09E5767-5DCB-7676-70B7-9B11B5BC2B98}"/>
              </a:ext>
            </a:extLst>
          </p:cNvPr>
          <p:cNvSpPr txBox="1"/>
          <p:nvPr/>
        </p:nvSpPr>
        <p:spPr>
          <a:xfrm>
            <a:off x="5889011" y="660447"/>
            <a:ext cx="5546307" cy="1068551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Transforme</a:t>
            </a:r>
            <a:r>
              <a:rPr lang="en-US" sz="3067" dirty="0">
                <a:latin typeface="+mj-lt"/>
                <a:ea typeface="+mj-ea"/>
                <a:cs typeface="+mj-cs"/>
              </a:rPr>
              <a:t> le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texte</a:t>
            </a:r>
            <a:r>
              <a:rPr lang="en-US" sz="3067" dirty="0">
                <a:latin typeface="+mj-lt"/>
                <a:ea typeface="+mj-ea"/>
                <a:cs typeface="+mj-cs"/>
              </a:rPr>
              <a:t> au </a:t>
            </a:r>
            <a:r>
              <a:rPr lang="en-US" sz="3067" dirty="0" err="1">
                <a:latin typeface="+mj-lt"/>
                <a:ea typeface="+mj-ea"/>
                <a:cs typeface="+mj-cs"/>
              </a:rPr>
              <a:t>positif</a:t>
            </a:r>
            <a:r>
              <a:rPr lang="en-US" sz="3067" dirty="0">
                <a:latin typeface="+mj-lt"/>
                <a:ea typeface="+mj-ea"/>
                <a:cs typeface="+mj-cs"/>
              </a:rPr>
              <a:t> !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722A897-1CDC-D55A-C3C0-EC4716F5E0E8}"/>
              </a:ext>
            </a:extLst>
          </p:cNvPr>
          <p:cNvSpPr txBox="1"/>
          <p:nvPr/>
        </p:nvSpPr>
        <p:spPr>
          <a:xfrm>
            <a:off x="6183828" y="1890314"/>
            <a:ext cx="5221966" cy="41025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Tu aimes le foot ?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>
                <a:solidFill>
                  <a:srgbClr val="FF0000"/>
                </a:solidFill>
              </a:rPr>
              <a:t>Oui</a:t>
            </a:r>
            <a:r>
              <a:rPr lang="fr-FR" sz="2200" dirty="0"/>
              <a:t>, j’aime ça.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Super ! Et tu fais </a:t>
            </a:r>
            <a:r>
              <a:rPr lang="fr-FR" sz="2200" dirty="0">
                <a:solidFill>
                  <a:schemeClr val="tx1"/>
                </a:solidFill>
              </a:rPr>
              <a:t>du</a:t>
            </a:r>
            <a:r>
              <a:rPr lang="fr-FR" sz="2200" dirty="0">
                <a:solidFill>
                  <a:srgbClr val="FF0000"/>
                </a:solidFill>
              </a:rPr>
              <a:t> </a:t>
            </a:r>
            <a:r>
              <a:rPr lang="fr-FR" sz="2200" dirty="0"/>
              <a:t>basket ?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>
                <a:solidFill>
                  <a:srgbClr val="FF0000"/>
                </a:solidFill>
              </a:rPr>
              <a:t>Oui</a:t>
            </a:r>
            <a:r>
              <a:rPr lang="fr-FR" sz="2200" dirty="0"/>
              <a:t>, je fais </a:t>
            </a:r>
            <a:r>
              <a:rPr lang="fr-FR" sz="2200" dirty="0">
                <a:solidFill>
                  <a:srgbClr val="FF0000"/>
                </a:solidFill>
              </a:rPr>
              <a:t>du </a:t>
            </a:r>
            <a:r>
              <a:rPr lang="fr-FR" sz="2200" dirty="0"/>
              <a:t>basket mais aussi du tennis.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Pourquoi est-ce que tu joues au basket ?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Parce que j’ai </a:t>
            </a:r>
            <a:r>
              <a:rPr lang="fr-FR" sz="2200" dirty="0">
                <a:solidFill>
                  <a:srgbClr val="FF0000"/>
                </a:solidFill>
              </a:rPr>
              <a:t>un </a:t>
            </a:r>
            <a:r>
              <a:rPr lang="fr-FR" sz="2200" dirty="0"/>
              <a:t>ballon et il y a </a:t>
            </a:r>
            <a:r>
              <a:rPr lang="fr-FR" sz="2200" dirty="0">
                <a:solidFill>
                  <a:srgbClr val="FF0000"/>
                </a:solidFill>
              </a:rPr>
              <a:t>un</a:t>
            </a:r>
            <a:r>
              <a:rPr lang="fr-FR" sz="2200" dirty="0"/>
              <a:t> terrain de basket près de chez moi.</a:t>
            </a:r>
          </a:p>
        </p:txBody>
      </p:sp>
      <p:pic>
        <p:nvPicPr>
          <p:cNvPr id="19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84241411-6F12-6533-CF9F-2B83A4A43E8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41485" y="1734780"/>
            <a:ext cx="2066069" cy="1162164"/>
          </a:xfrm>
          <a:prstGeom prst="rect">
            <a:avLst/>
          </a:prstGeom>
        </p:spPr>
      </p:pic>
      <p:pic>
        <p:nvPicPr>
          <p:cNvPr id="20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24405555-F292-8BF2-7E2F-E0A5FB81A1C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17951" y="5675623"/>
            <a:ext cx="2076348" cy="1167946"/>
          </a:xfrm>
          <a:prstGeom prst="rect">
            <a:avLst/>
          </a:prstGeom>
        </p:spPr>
      </p:pic>
      <p:graphicFrame>
        <p:nvGraphicFramePr>
          <p:cNvPr id="21" name="Diagramme 2">
            <a:extLst>
              <a:ext uri="{FF2B5EF4-FFF2-40B4-BE49-F238E27FC236}">
                <a16:creationId xmlns:a16="http://schemas.microsoft.com/office/drawing/2014/main" id="{F8E601A0-7748-0D67-3B0F-76C8696817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549267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30513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0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video>
              <p:cMediaNode vol="80000">
                <p:cTn id="121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uiExpand="1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9FD8D3AF-8DFA-8699-543D-6298FF929C2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16028" y="439137"/>
            <a:ext cx="1863180" cy="104803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B94ED835-9ADA-A01E-DB21-4E3DBFDE79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549267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9137949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592466"/>
              </p:ext>
            </p:extLst>
          </p:nvPr>
        </p:nvGraphicFramePr>
        <p:xfrm>
          <a:off x="632372" y="3506019"/>
          <a:ext cx="10944000" cy="3215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33C19E23-B492-79BA-4DE8-173F19EC23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394728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60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ma pratique sportive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0377493"/>
              </p:ext>
            </p:extLst>
          </p:nvPr>
        </p:nvGraphicFramePr>
        <p:xfrm>
          <a:off x="632372" y="3257439"/>
          <a:ext cx="10944000" cy="3552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7EA5438-6616-FC20-14CF-09DAF5F6892F}"/>
              </a:ext>
            </a:extLst>
          </p:cNvPr>
          <p:cNvSpPr/>
          <p:nvPr/>
        </p:nvSpPr>
        <p:spPr>
          <a:xfrm>
            <a:off x="4760719" y="6137321"/>
            <a:ext cx="2775197" cy="3114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7D8678-6E1A-37A7-596F-62BDF96DCBDC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89588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 err="1">
                <a:latin typeface="+mj-lt"/>
                <a:ea typeface="+mj-ea"/>
                <a:cs typeface="+mj-cs"/>
              </a:rPr>
              <a:t>Exprimer</a:t>
            </a:r>
            <a:r>
              <a:rPr lang="en-US" sz="3067" b="1" dirty="0">
                <a:latin typeface="+mj-lt"/>
                <a:ea typeface="+mj-ea"/>
                <a:cs typeface="+mj-cs"/>
              </a:rPr>
              <a:t> la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fréquence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2" b="7172"/>
          <a:stretch/>
        </p:blipFill>
        <p:spPr bwMode="auto">
          <a:xfrm>
            <a:off x="5759245" y="1066800"/>
            <a:ext cx="6432756" cy="5611082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61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4" y="1890314"/>
            <a:ext cx="5251491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400" dirty="0"/>
              <a:t>Tu aimes le foot ?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400" dirty="0"/>
              <a:t>J’adore ça ! Je ne vais pas </a:t>
            </a:r>
            <a:r>
              <a:rPr lang="fr-FR" sz="2400" dirty="0">
                <a:solidFill>
                  <a:srgbClr val="FF0000"/>
                </a:solidFill>
              </a:rPr>
              <a:t>souvent</a:t>
            </a:r>
            <a:r>
              <a:rPr lang="fr-FR" sz="2400" dirty="0"/>
              <a:t> au stade </a:t>
            </a:r>
            <a:r>
              <a:rPr lang="fr-FR" sz="2400" dirty="0" err="1"/>
              <a:t>Thong</a:t>
            </a:r>
            <a:r>
              <a:rPr lang="fr-FR" sz="2400" dirty="0"/>
              <a:t> </a:t>
            </a:r>
            <a:r>
              <a:rPr lang="fr-FR" sz="2400" dirty="0" err="1"/>
              <a:t>Nhat</a:t>
            </a:r>
            <a:r>
              <a:rPr lang="fr-FR" sz="2400" dirty="0"/>
              <a:t> parce qu’il n’y a pas de matchs </a:t>
            </a:r>
            <a:r>
              <a:rPr lang="fr-FR" sz="2400" dirty="0">
                <a:solidFill>
                  <a:srgbClr val="FF0000"/>
                </a:solidFill>
              </a:rPr>
              <a:t>tous les jours </a:t>
            </a:r>
            <a:r>
              <a:rPr lang="fr-FR" sz="2400" dirty="0"/>
              <a:t>mais seulement </a:t>
            </a:r>
            <a:r>
              <a:rPr lang="fr-FR" sz="2400" dirty="0">
                <a:solidFill>
                  <a:srgbClr val="FF0000"/>
                </a:solidFill>
              </a:rPr>
              <a:t>le</a:t>
            </a:r>
            <a:r>
              <a:rPr lang="fr-FR" sz="2400" dirty="0"/>
              <a:t> week-end. En général, je vais regarder un match </a:t>
            </a:r>
            <a:r>
              <a:rPr lang="fr-FR" sz="2400" dirty="0">
                <a:solidFill>
                  <a:srgbClr val="FF0000"/>
                </a:solidFill>
              </a:rPr>
              <a:t>le</a:t>
            </a:r>
            <a:r>
              <a:rPr lang="fr-FR" sz="2400" dirty="0"/>
              <a:t> dimanche avec mon père.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78572A-DCF3-4409-8FC3-7B8FFE27E3AF}"/>
              </a:ext>
            </a:extLst>
          </p:cNvPr>
          <p:cNvSpPr/>
          <p:nvPr/>
        </p:nvSpPr>
        <p:spPr>
          <a:xfrm>
            <a:off x="4081005" y="2598424"/>
            <a:ext cx="1080659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BF0213-7023-EEF2-2CBC-761978160C1E}"/>
              </a:ext>
            </a:extLst>
          </p:cNvPr>
          <p:cNvSpPr/>
          <p:nvPr/>
        </p:nvSpPr>
        <p:spPr>
          <a:xfrm>
            <a:off x="2539786" y="3671450"/>
            <a:ext cx="2177257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B63D45-AE7F-4598-B0D6-2CA29823EB70}"/>
              </a:ext>
            </a:extLst>
          </p:cNvPr>
          <p:cNvSpPr/>
          <p:nvPr/>
        </p:nvSpPr>
        <p:spPr>
          <a:xfrm>
            <a:off x="2118321" y="4234548"/>
            <a:ext cx="315875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1BCDFA-B0BF-52F9-6231-5F7F7360978E}"/>
              </a:ext>
            </a:extLst>
          </p:cNvPr>
          <p:cNvSpPr/>
          <p:nvPr/>
        </p:nvSpPr>
        <p:spPr>
          <a:xfrm>
            <a:off x="3923067" y="4781342"/>
            <a:ext cx="315875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62F42DED-9055-41DC-9B5D-0B47577F024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15652" y="439233"/>
            <a:ext cx="2076348" cy="1167946"/>
          </a:xfrm>
          <a:prstGeom prst="rect">
            <a:avLst/>
          </a:prstGeom>
        </p:spPr>
      </p:pic>
      <p:graphicFrame>
        <p:nvGraphicFramePr>
          <p:cNvPr id="10" name="Diagramme 2">
            <a:extLst>
              <a:ext uri="{FF2B5EF4-FFF2-40B4-BE49-F238E27FC236}">
                <a16:creationId xmlns:a16="http://schemas.microsoft.com/office/drawing/2014/main" id="{D153F134-E961-EC41-0263-2EACB95962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211455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5435514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943E29-AF93-1D32-649E-97BD967C3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VIII. Grammaire : </a:t>
            </a:r>
            <a:r>
              <a:rPr lang="fr-FR" dirty="0"/>
              <a:t>Exprimer la fréquence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B007737-B376-DA20-A5CB-3F9AC1BC97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2462583"/>
              </p:ext>
            </p:extLst>
          </p:nvPr>
        </p:nvGraphicFramePr>
        <p:xfrm>
          <a:off x="838199" y="1825625"/>
          <a:ext cx="9843655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43655">
                  <a:extLst>
                    <a:ext uri="{9D8B030D-6E8A-4147-A177-3AD203B41FA5}">
                      <a16:colId xmlns:a16="http://schemas.microsoft.com/office/drawing/2014/main" val="1404432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Exprimer la fréquence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588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Est-ce que tu fais du sport tous les jours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9972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J’ai des entrainements le jeudi soir et des compétitions tous les week-ends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0964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Je fais aussi de la musculation tous les matins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392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>
                          <a:solidFill>
                            <a:srgbClr val="FF0000"/>
                          </a:solidFill>
                        </a:rPr>
                        <a:t>Règle de grammaire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5162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b="1" dirty="0"/>
                        <a:t>Tous les </a:t>
                      </a:r>
                      <a:r>
                        <a:rPr lang="fr-FR" sz="2400" dirty="0"/>
                        <a:t>jours</a:t>
                      </a:r>
                    </a:p>
                    <a:p>
                      <a:r>
                        <a:rPr lang="fr-FR" sz="2400" b="1" dirty="0"/>
                        <a:t>Tous les</a:t>
                      </a:r>
                      <a:r>
                        <a:rPr lang="fr-FR" sz="2400" dirty="0"/>
                        <a:t> week-ends  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= </a:t>
                      </a:r>
                      <a:r>
                        <a:rPr lang="fr-FR" sz="2400" b="1" dirty="0">
                          <a:solidFill>
                            <a:srgbClr val="00B050"/>
                          </a:solidFill>
                        </a:rPr>
                        <a:t>le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 week-end</a:t>
                      </a:r>
                    </a:p>
                    <a:p>
                      <a:r>
                        <a:rPr lang="fr-FR" sz="2400" b="1" dirty="0"/>
                        <a:t>Tous les</a:t>
                      </a:r>
                      <a:r>
                        <a:rPr lang="fr-FR" sz="2400" dirty="0"/>
                        <a:t> matins         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=  </a:t>
                      </a:r>
                      <a:r>
                        <a:rPr lang="fr-FR" sz="2400" b="1" dirty="0">
                          <a:solidFill>
                            <a:srgbClr val="00B050"/>
                          </a:solidFill>
                        </a:rPr>
                        <a:t>le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 matin</a:t>
                      </a:r>
                    </a:p>
                    <a:p>
                      <a:r>
                        <a:rPr lang="fr-FR" sz="2400" b="1" dirty="0">
                          <a:solidFill>
                            <a:srgbClr val="00B050"/>
                          </a:solidFill>
                        </a:rPr>
                        <a:t>Tous les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 jeudis soir   =  </a:t>
                      </a:r>
                      <a:r>
                        <a:rPr lang="fr-FR" sz="2400" b="1" dirty="0"/>
                        <a:t>le</a:t>
                      </a:r>
                      <a:r>
                        <a:rPr lang="fr-FR" sz="2400" dirty="0"/>
                        <a:t> jeudi soir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2695677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CB7A01D-2660-ECB6-AF6C-0E097D7C9B1E}"/>
              </a:ext>
            </a:extLst>
          </p:cNvPr>
          <p:cNvSpPr/>
          <p:nvPr/>
        </p:nvSpPr>
        <p:spPr>
          <a:xfrm>
            <a:off x="4163291" y="2320636"/>
            <a:ext cx="1738745" cy="3602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F02A91-A4BD-DD58-CAF7-BB0CCE3A4ED9}"/>
              </a:ext>
            </a:extLst>
          </p:cNvPr>
          <p:cNvSpPr/>
          <p:nvPr/>
        </p:nvSpPr>
        <p:spPr>
          <a:xfrm>
            <a:off x="3713019" y="2788082"/>
            <a:ext cx="1489364" cy="3602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B2A388-0516-968A-1CFD-BE9CAB008A23}"/>
              </a:ext>
            </a:extLst>
          </p:cNvPr>
          <p:cNvSpPr/>
          <p:nvPr/>
        </p:nvSpPr>
        <p:spPr>
          <a:xfrm>
            <a:off x="7723910" y="2788081"/>
            <a:ext cx="2452254" cy="3602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952ED76-FC6B-460F-88FC-CCE0B680AC70}"/>
              </a:ext>
            </a:extLst>
          </p:cNvPr>
          <p:cNvSpPr/>
          <p:nvPr/>
        </p:nvSpPr>
        <p:spPr>
          <a:xfrm>
            <a:off x="4606639" y="3259497"/>
            <a:ext cx="2050470" cy="3602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FB753D-3119-5306-7409-9A91AB60E041}"/>
              </a:ext>
            </a:extLst>
          </p:cNvPr>
          <p:cNvSpPr/>
          <p:nvPr/>
        </p:nvSpPr>
        <p:spPr>
          <a:xfrm>
            <a:off x="838200" y="4232564"/>
            <a:ext cx="9829800" cy="15586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/>
              <a:t>Tous les week-ends = Le week-end </a:t>
            </a:r>
          </a:p>
          <a:p>
            <a:pPr algn="ctr"/>
            <a:r>
              <a:rPr lang="fr-FR" sz="2800" dirty="0"/>
              <a:t>Vrai ou faux 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400328-5C03-5561-1A8A-9E39A929046C}"/>
              </a:ext>
            </a:extLst>
          </p:cNvPr>
          <p:cNvSpPr/>
          <p:nvPr/>
        </p:nvSpPr>
        <p:spPr>
          <a:xfrm>
            <a:off x="838199" y="4250383"/>
            <a:ext cx="9829800" cy="15376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581EA081-1836-B7A3-078D-BCC0E08FA8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29325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474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2" grpId="0" animBg="1"/>
      <p:bldP spid="13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943E29-AF93-1D32-649E-97BD967C3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VIII. Grammaire : </a:t>
            </a:r>
            <a:r>
              <a:rPr lang="fr-FR" dirty="0"/>
              <a:t>Exprimer la fréquence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B007737-B376-DA20-A5CB-3F9AC1BC974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199" y="1825625"/>
          <a:ext cx="9843655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43655">
                  <a:extLst>
                    <a:ext uri="{9D8B030D-6E8A-4147-A177-3AD203B41FA5}">
                      <a16:colId xmlns:a16="http://schemas.microsoft.com/office/drawing/2014/main" val="1404432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Exprimer la fréquence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588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Est-ce que tu fais du sport tous les jours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9972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J’ai des entrainements le jeudi soir et des compétitions tous les week-ends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0964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Je fais aussi de la musculation tous les matins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392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>
                          <a:solidFill>
                            <a:srgbClr val="FF0000"/>
                          </a:solidFill>
                        </a:rPr>
                        <a:t>Règle de grammaire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5162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b="1" dirty="0"/>
                        <a:t>Tous les </a:t>
                      </a:r>
                      <a:r>
                        <a:rPr lang="fr-FR" sz="2400" dirty="0"/>
                        <a:t>jours</a:t>
                      </a:r>
                    </a:p>
                    <a:p>
                      <a:r>
                        <a:rPr lang="fr-FR" sz="2400" b="1" dirty="0"/>
                        <a:t>Tous les</a:t>
                      </a:r>
                      <a:r>
                        <a:rPr lang="fr-FR" sz="2400" dirty="0"/>
                        <a:t> week-ends  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= </a:t>
                      </a:r>
                      <a:r>
                        <a:rPr lang="fr-FR" sz="2400" b="1" dirty="0">
                          <a:solidFill>
                            <a:srgbClr val="00B050"/>
                          </a:solidFill>
                        </a:rPr>
                        <a:t>le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 week-end</a:t>
                      </a:r>
                    </a:p>
                    <a:p>
                      <a:r>
                        <a:rPr lang="fr-FR" sz="2400" b="1" dirty="0"/>
                        <a:t>Tous les</a:t>
                      </a:r>
                      <a:r>
                        <a:rPr lang="fr-FR" sz="2400" dirty="0"/>
                        <a:t> matins         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=  </a:t>
                      </a:r>
                      <a:r>
                        <a:rPr lang="fr-FR" sz="2400" b="1" dirty="0">
                          <a:solidFill>
                            <a:srgbClr val="00B050"/>
                          </a:solidFill>
                        </a:rPr>
                        <a:t>le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 matin</a:t>
                      </a:r>
                    </a:p>
                    <a:p>
                      <a:r>
                        <a:rPr lang="fr-FR" sz="2400" b="1" dirty="0">
                          <a:solidFill>
                            <a:srgbClr val="00B050"/>
                          </a:solidFill>
                        </a:rPr>
                        <a:t>Tous les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 jeudis soir   =  </a:t>
                      </a:r>
                      <a:r>
                        <a:rPr lang="fr-FR" sz="2400" b="1" dirty="0"/>
                        <a:t>le</a:t>
                      </a:r>
                      <a:r>
                        <a:rPr lang="fr-FR" sz="2400" dirty="0"/>
                        <a:t> jeudi soir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2695677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07FB753D-3119-5306-7409-9A91AB60E041}"/>
              </a:ext>
            </a:extLst>
          </p:cNvPr>
          <p:cNvSpPr/>
          <p:nvPr/>
        </p:nvSpPr>
        <p:spPr>
          <a:xfrm>
            <a:off x="838200" y="4232564"/>
            <a:ext cx="9829800" cy="15586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/>
              <a:t>Tous les week-ends = Le week-end </a:t>
            </a:r>
          </a:p>
          <a:p>
            <a:pPr algn="ctr"/>
            <a:r>
              <a:rPr lang="fr-FR" sz="2800" dirty="0"/>
              <a:t>Vrai ou faux 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400328-5C03-5561-1A8A-9E39A929046C}"/>
              </a:ext>
            </a:extLst>
          </p:cNvPr>
          <p:cNvSpPr/>
          <p:nvPr/>
        </p:nvSpPr>
        <p:spPr>
          <a:xfrm>
            <a:off x="838199" y="4250383"/>
            <a:ext cx="9829800" cy="15376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A4F7EE67-1647-994E-B084-4961AACDF4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29325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475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Épinglé par carolina sur Aprender francés | Apprendre l'anglais,  Apprentissage de l'anglais, Comment apprendre l'anglais">
            <a:extLst>
              <a:ext uri="{FF2B5EF4-FFF2-40B4-BE49-F238E27FC236}">
                <a16:creationId xmlns:a16="http://schemas.microsoft.com/office/drawing/2014/main" id="{5E830344-9424-4895-0E34-FB30F3A7C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809" y="783167"/>
            <a:ext cx="5742324" cy="574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F5AC36D-9375-768C-DBDC-14742F8D064C}"/>
              </a:ext>
            </a:extLst>
          </p:cNvPr>
          <p:cNvSpPr txBox="1"/>
          <p:nvPr/>
        </p:nvSpPr>
        <p:spPr>
          <a:xfrm>
            <a:off x="6373092" y="1108623"/>
            <a:ext cx="5174673" cy="3813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u="sng" dirty="0"/>
              <a:t>Attention à la place de l’adverbe !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200" dirty="0"/>
              <a:t>Tu fais du sport ? </a:t>
            </a:r>
          </a:p>
          <a:p>
            <a:pPr>
              <a:lnSpc>
                <a:spcPct val="200000"/>
              </a:lnSpc>
            </a:pPr>
            <a:r>
              <a:rPr lang="fr-FR" sz="2200" dirty="0"/>
              <a:t>Je fais </a:t>
            </a:r>
            <a:r>
              <a:rPr lang="fr-FR" sz="2200" dirty="0">
                <a:solidFill>
                  <a:srgbClr val="00B0F0"/>
                </a:solidFill>
              </a:rPr>
              <a:t>toujours </a:t>
            </a:r>
            <a:r>
              <a:rPr lang="fr-FR" sz="2200" dirty="0"/>
              <a:t>du sport.</a:t>
            </a:r>
          </a:p>
          <a:p>
            <a:pPr>
              <a:lnSpc>
                <a:spcPct val="200000"/>
              </a:lnSpc>
            </a:pPr>
            <a:r>
              <a:rPr lang="fr-FR" sz="2200" dirty="0"/>
              <a:t>Je fais </a:t>
            </a:r>
            <a:r>
              <a:rPr lang="fr-FR" sz="2200" dirty="0">
                <a:solidFill>
                  <a:srgbClr val="00B0F0"/>
                </a:solidFill>
              </a:rPr>
              <a:t>souvent </a:t>
            </a:r>
            <a:r>
              <a:rPr lang="fr-FR" sz="2200" dirty="0"/>
              <a:t>du sport.</a:t>
            </a:r>
          </a:p>
          <a:p>
            <a:pPr>
              <a:lnSpc>
                <a:spcPct val="200000"/>
              </a:lnSpc>
            </a:pPr>
            <a:r>
              <a:rPr lang="fr-FR" sz="2200" dirty="0"/>
              <a:t>Je fais </a:t>
            </a:r>
            <a:r>
              <a:rPr lang="fr-FR" sz="2200" dirty="0">
                <a:solidFill>
                  <a:srgbClr val="00B0F0"/>
                </a:solidFill>
              </a:rPr>
              <a:t>parfois</a:t>
            </a:r>
            <a:r>
              <a:rPr lang="fr-FR" sz="2200" dirty="0"/>
              <a:t> du sport.</a:t>
            </a:r>
          </a:p>
          <a:p>
            <a:pPr>
              <a:lnSpc>
                <a:spcPct val="200000"/>
              </a:lnSpc>
            </a:pPr>
            <a:r>
              <a:rPr lang="fr-FR" sz="2200" dirty="0"/>
              <a:t>Je </a:t>
            </a:r>
            <a:r>
              <a:rPr lang="fr-FR" sz="2200" dirty="0">
                <a:solidFill>
                  <a:srgbClr val="FF0000"/>
                </a:solidFill>
              </a:rPr>
              <a:t>ne </a:t>
            </a:r>
            <a:r>
              <a:rPr lang="fr-FR" sz="2200" dirty="0"/>
              <a:t>fais </a:t>
            </a:r>
            <a:r>
              <a:rPr lang="fr-FR" sz="2200" dirty="0">
                <a:solidFill>
                  <a:srgbClr val="FF0000"/>
                </a:solidFill>
              </a:rPr>
              <a:t>jamais</a:t>
            </a:r>
            <a:r>
              <a:rPr lang="fr-FR" sz="2200" dirty="0"/>
              <a:t> </a:t>
            </a:r>
            <a:r>
              <a:rPr lang="fr-FR" sz="2200" dirty="0">
                <a:solidFill>
                  <a:srgbClr val="FF0000"/>
                </a:solidFill>
              </a:rPr>
              <a:t>de </a:t>
            </a:r>
            <a:r>
              <a:rPr lang="fr-FR" sz="2200" dirty="0"/>
              <a:t>sport.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DB2371F-DFC3-6111-6872-D0E0640868E0}"/>
              </a:ext>
            </a:extLst>
          </p:cNvPr>
          <p:cNvSpPr txBox="1"/>
          <p:nvPr/>
        </p:nvSpPr>
        <p:spPr>
          <a:xfrm>
            <a:off x="6373091" y="5408197"/>
            <a:ext cx="5174673" cy="110799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200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Adverbs are usually placed immediately </a:t>
            </a:r>
            <a:r>
              <a:rPr lang="en-US" sz="2200" b="1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after</a:t>
            </a:r>
            <a:r>
              <a:rPr lang="en-US" sz="2200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 the conjugated verb.</a:t>
            </a:r>
            <a:endParaRPr lang="fr-FR" sz="2200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49089B6-6496-F0CA-DFBF-398C41B64A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29325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6838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2A30EBB-4E7E-8FD3-B015-59AA0229B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7 p.42</a:t>
            </a:r>
          </a:p>
        </p:txBody>
      </p:sp>
      <p:pic>
        <p:nvPicPr>
          <p:cNvPr id="5" name="Image 4" descr="Une image contenant texte, Police, capture d’écran&#10;&#10;Description générée automatiquement">
            <a:extLst>
              <a:ext uri="{FF2B5EF4-FFF2-40B4-BE49-F238E27FC236}">
                <a16:creationId xmlns:a16="http://schemas.microsoft.com/office/drawing/2014/main" id="{95DF4820-8802-88BE-F314-8D36B2E4A4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67" y="2659137"/>
            <a:ext cx="10905066" cy="2426379"/>
          </a:xfrm>
          <a:prstGeom prst="rect">
            <a:avLst/>
          </a:prstGeom>
        </p:spPr>
      </p:pic>
      <p:pic>
        <p:nvPicPr>
          <p:cNvPr id="4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E50E9D76-18FD-9D8C-6E85-8575E041AD2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29264" y="412376"/>
            <a:ext cx="2962736" cy="166653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4E4096D3-8FDB-F68C-C3C7-974939DFE8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29325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73372476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494781-FE01-FE2A-14CC-E2A3348EF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1141712"/>
            <a:ext cx="7923815" cy="11295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92712F8-36FA-35DF-0CE8-4098D9332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26C4E066-750D-55AE-C036-3473B6E52C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139" y="3364490"/>
            <a:ext cx="10478721" cy="141462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F9469B9-6468-5B6A-E832-8D45903884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8897" y="5231580"/>
            <a:ext cx="10459156" cy="0"/>
          </a:xfrm>
          <a:prstGeom prst="line">
            <a:avLst/>
          </a:prstGeom>
          <a:ln w="1270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FC9E52FF-6F1B-0922-377A-CC81BBCFE5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29264" y="412376"/>
            <a:ext cx="2962736" cy="1666539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CD854D85-D7DF-19F9-407A-0F9604D180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29325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8612884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225" y="2137662"/>
            <a:ext cx="4023360" cy="320413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l" fontAlgn="base"/>
            <a:r>
              <a:rPr lang="en-US" sz="4800" dirty="0"/>
              <a:t>Online activity</a:t>
            </a:r>
            <a:br>
              <a:rPr lang="en-US" sz="4800" dirty="0"/>
            </a:br>
            <a:br>
              <a:rPr lang="en-US" sz="4800" dirty="0"/>
            </a:br>
            <a:r>
              <a:rPr lang="fr-FR" sz="2000" b="1" dirty="0">
                <a:solidFill>
                  <a:srgbClr val="333333"/>
                </a:solidFill>
                <a:latin typeface="Montserrat" panose="00000500000000000000" pitchFamily="2" charset="0"/>
              </a:rPr>
              <a:t>E</a:t>
            </a:r>
            <a:r>
              <a:rPr lang="fr-FR" sz="20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xprimer la fréquence</a:t>
            </a:r>
            <a:br>
              <a:rPr lang="fr-FR" sz="20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</a:br>
            <a:r>
              <a:rPr lang="en-US" sz="1600" dirty="0">
                <a:hlinkClick r:id="rId3"/>
              </a:rPr>
              <a:t>https://create.kahoot.it/details/6a63b874-5d27-4ebf-bc48-13b86e803d47</a:t>
            </a:r>
            <a:br>
              <a:rPr lang="en-US" sz="1600" dirty="0"/>
            </a:br>
            <a:br>
              <a:rPr lang="en-US" sz="1600" dirty="0"/>
            </a:br>
            <a:br>
              <a:rPr lang="en-US" sz="1600" dirty="0"/>
            </a:br>
            <a:r>
              <a:rPr lang="fr-FR" sz="20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Les adverbes de fréquence (place)</a:t>
            </a:r>
            <a:br>
              <a:rPr lang="fr-FR" sz="8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</a:br>
            <a:r>
              <a:rPr lang="en-US" sz="1600" dirty="0">
                <a:hlinkClick r:id="rId4"/>
              </a:rPr>
              <a:t>https://create.kahoot.it/details/97314fd1-67d3-471d-b3f9-3e92f79f4414</a:t>
            </a:r>
            <a:br>
              <a:rPr lang="en-US" sz="1600" dirty="0"/>
            </a:br>
            <a:r>
              <a:rPr lang="en-US" sz="1600" dirty="0">
                <a:hlinkClick r:id="rId5"/>
              </a:rPr>
              <a:t>https://create.kahoot.it/details/bb6c5803-9949-4fcc-b517-38a5a2925714</a:t>
            </a:r>
            <a:br>
              <a:rPr lang="en-US" sz="1600" dirty="0"/>
            </a:br>
            <a:endParaRPr lang="en-US" sz="48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52B5E935-CF5D-CBB6-0BB3-226D2909F8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29325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57881672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 err="1">
                <a:latin typeface="+mj-lt"/>
                <a:ea typeface="+mj-ea"/>
                <a:cs typeface="+mj-cs"/>
              </a:rPr>
              <a:t>Exprimer</a:t>
            </a:r>
            <a:r>
              <a:rPr lang="en-US" sz="3067" b="1" dirty="0">
                <a:latin typeface="+mj-lt"/>
                <a:ea typeface="+mj-ea"/>
                <a:cs typeface="+mj-cs"/>
              </a:rPr>
              <a:t> la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fréquence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2" b="7172"/>
          <a:stretch/>
        </p:blipFill>
        <p:spPr bwMode="auto">
          <a:xfrm>
            <a:off x="5759244" y="1066800"/>
            <a:ext cx="6515883" cy="5611082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68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4" y="1890314"/>
            <a:ext cx="5251491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400" dirty="0"/>
              <a:t>Tu aimes le foot ?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400" dirty="0"/>
              <a:t>J’adore ça ! Je ne vais pas </a:t>
            </a:r>
            <a:r>
              <a:rPr lang="fr-FR" sz="2400" dirty="0">
                <a:solidFill>
                  <a:srgbClr val="FF0000"/>
                </a:solidFill>
              </a:rPr>
              <a:t>souvent</a:t>
            </a:r>
            <a:r>
              <a:rPr lang="fr-FR" sz="2400" dirty="0"/>
              <a:t> au stade </a:t>
            </a:r>
            <a:r>
              <a:rPr lang="fr-FR" sz="2400" dirty="0" err="1"/>
              <a:t>Thong</a:t>
            </a:r>
            <a:r>
              <a:rPr lang="fr-FR" sz="2400" dirty="0"/>
              <a:t> </a:t>
            </a:r>
            <a:r>
              <a:rPr lang="fr-FR" sz="2400" dirty="0" err="1"/>
              <a:t>Nhat</a:t>
            </a:r>
            <a:r>
              <a:rPr lang="fr-FR" sz="2400" dirty="0"/>
              <a:t> parce qu’il n’y a pas de matchs </a:t>
            </a:r>
            <a:r>
              <a:rPr lang="fr-FR" sz="2400" dirty="0">
                <a:solidFill>
                  <a:srgbClr val="FF0000"/>
                </a:solidFill>
              </a:rPr>
              <a:t>tous les jours </a:t>
            </a:r>
            <a:r>
              <a:rPr lang="fr-FR" sz="2400" dirty="0"/>
              <a:t>mais seulement </a:t>
            </a:r>
            <a:r>
              <a:rPr lang="fr-FR" sz="2400" dirty="0">
                <a:solidFill>
                  <a:srgbClr val="FF0000"/>
                </a:solidFill>
              </a:rPr>
              <a:t>le</a:t>
            </a:r>
            <a:r>
              <a:rPr lang="fr-FR" sz="2400" dirty="0"/>
              <a:t> week-end. En général, je vais regarder un match </a:t>
            </a:r>
            <a:r>
              <a:rPr lang="fr-FR" sz="2400" dirty="0">
                <a:solidFill>
                  <a:srgbClr val="FF0000"/>
                </a:solidFill>
              </a:rPr>
              <a:t>le</a:t>
            </a:r>
            <a:r>
              <a:rPr lang="fr-FR" sz="2400" dirty="0"/>
              <a:t> dimanche avec mon père.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78572A-DCF3-4409-8FC3-7B8FFE27E3AF}"/>
              </a:ext>
            </a:extLst>
          </p:cNvPr>
          <p:cNvSpPr/>
          <p:nvPr/>
        </p:nvSpPr>
        <p:spPr>
          <a:xfrm>
            <a:off x="4081005" y="2598424"/>
            <a:ext cx="1080659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BF0213-7023-EEF2-2CBC-761978160C1E}"/>
              </a:ext>
            </a:extLst>
          </p:cNvPr>
          <p:cNvSpPr/>
          <p:nvPr/>
        </p:nvSpPr>
        <p:spPr>
          <a:xfrm>
            <a:off x="2539786" y="3671450"/>
            <a:ext cx="2177257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B63D45-AE7F-4598-B0D6-2CA29823EB70}"/>
              </a:ext>
            </a:extLst>
          </p:cNvPr>
          <p:cNvSpPr/>
          <p:nvPr/>
        </p:nvSpPr>
        <p:spPr>
          <a:xfrm>
            <a:off x="2118321" y="4234548"/>
            <a:ext cx="315875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1BCDFA-B0BF-52F9-6231-5F7F7360978E}"/>
              </a:ext>
            </a:extLst>
          </p:cNvPr>
          <p:cNvSpPr/>
          <p:nvPr/>
        </p:nvSpPr>
        <p:spPr>
          <a:xfrm>
            <a:off x="3923067" y="4781342"/>
            <a:ext cx="315875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4D3DF5BD-B3FD-A259-8C36-34EC6B22A0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15652" y="439233"/>
            <a:ext cx="2076348" cy="1167946"/>
          </a:xfrm>
          <a:prstGeom prst="rect">
            <a:avLst/>
          </a:prstGeom>
        </p:spPr>
      </p:pic>
      <p:graphicFrame>
        <p:nvGraphicFramePr>
          <p:cNvPr id="10" name="Diagramme 2">
            <a:extLst>
              <a:ext uri="{FF2B5EF4-FFF2-40B4-BE49-F238E27FC236}">
                <a16:creationId xmlns:a16="http://schemas.microsoft.com/office/drawing/2014/main" id="{D57A222C-FD41-A6B9-0ED0-7F85D64E7E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29325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59903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5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6" grpId="0" animBg="1"/>
      <p:bldP spid="7" grpId="0" animBg="1"/>
      <p:bldP spid="2" grpId="0" animBg="1"/>
      <p:bldP spid="18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DF19539F-2616-6A72-4597-D6EE2D8749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16028" y="439137"/>
            <a:ext cx="1863180" cy="104803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C71B13D2-7A82-747C-62D5-7A2E0A16E3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29325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31786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ma pratique sportive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084776"/>
              </p:ext>
            </p:extLst>
          </p:nvPr>
        </p:nvGraphicFramePr>
        <p:xfrm>
          <a:off x="632372" y="3257439"/>
          <a:ext cx="10944000" cy="3552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A291ED44-4F2C-EC32-E940-69F3FA711C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394728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690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70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ma pratique sportive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1170457"/>
              </p:ext>
            </p:extLst>
          </p:nvPr>
        </p:nvGraphicFramePr>
        <p:xfrm>
          <a:off x="632372" y="3257439"/>
          <a:ext cx="10944000" cy="3552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7EA5438-6616-FC20-14CF-09DAF5F6892F}"/>
              </a:ext>
            </a:extLst>
          </p:cNvPr>
          <p:cNvSpPr/>
          <p:nvPr/>
        </p:nvSpPr>
        <p:spPr>
          <a:xfrm>
            <a:off x="4755843" y="6498016"/>
            <a:ext cx="2775197" cy="3114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7D8678-6E1A-37A7-596F-62BDF96DCBDC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8352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Poser des questions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2" b="7172"/>
          <a:stretch/>
        </p:blipFill>
        <p:spPr bwMode="auto">
          <a:xfrm>
            <a:off x="4778829" y="499131"/>
            <a:ext cx="7413172" cy="634977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71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4" y="1890314"/>
            <a:ext cx="4652083" cy="3257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800" dirty="0"/>
              <a:t>Trouve les questions !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Oui j’adore !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Je joue au tennis.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Non, parce que je n’aime pas courir.</a:t>
            </a: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DEBF6A08-44AE-7E05-9044-866B52CFE30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690054"/>
            <a:ext cx="2076348" cy="1167946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B656897E-F731-4CD6-E29C-1DEB791CAC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900615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4306971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0E2F4D-5121-3DB7-EDE8-1BD1E46DD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Trouvez les réponses aux questions</a:t>
            </a:r>
          </a:p>
        </p:txBody>
      </p:sp>
      <p:graphicFrame>
        <p:nvGraphicFramePr>
          <p:cNvPr id="7" name="Espace réservé du contenu 3">
            <a:extLst>
              <a:ext uri="{FF2B5EF4-FFF2-40B4-BE49-F238E27FC236}">
                <a16:creationId xmlns:a16="http://schemas.microsoft.com/office/drawing/2014/main" id="{01C72B10-BBA6-1F5F-1DE4-6A311336D1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1030375"/>
              </p:ext>
            </p:extLst>
          </p:nvPr>
        </p:nvGraphicFramePr>
        <p:xfrm>
          <a:off x="633534" y="2882362"/>
          <a:ext cx="10720266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0133">
                  <a:extLst>
                    <a:ext uri="{9D8B030D-6E8A-4147-A177-3AD203B41FA5}">
                      <a16:colId xmlns:a16="http://schemas.microsoft.com/office/drawing/2014/main" val="1227940920"/>
                    </a:ext>
                  </a:extLst>
                </a:gridCol>
                <a:gridCol w="5360133">
                  <a:extLst>
                    <a:ext uri="{9D8B030D-6E8A-4147-A177-3AD203B41FA5}">
                      <a16:colId xmlns:a16="http://schemas.microsoft.com/office/drawing/2014/main" val="15533379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Poser des questions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Réponses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4569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Qu’est-ce que tu fais comme sport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Je fais de l’</a:t>
                      </a:r>
                      <a:r>
                        <a:rPr lang="fr-FR" sz="2400" dirty="0" err="1"/>
                        <a:t>ultimate</a:t>
                      </a:r>
                      <a:r>
                        <a:rPr lang="fr-FR" sz="24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6383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Est-ce que c’est un sport difficile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Non, mais les compétitions sont stressantes.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0557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Qu’est-ce que tu aimes dans l’</a:t>
                      </a:r>
                      <a:r>
                        <a:rPr lang="fr-FR" sz="2400" dirty="0" err="1"/>
                        <a:t>ultimate</a:t>
                      </a:r>
                      <a:r>
                        <a:rPr lang="fr-FR" sz="2400" dirty="0"/>
                        <a:t>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J’adore mon équipe !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8566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Est-ce que tu fais du sport tous les jours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Oui, j’ai des entrainements le jeudi soir […]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6536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Tu fais de l’eSport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Non, je ne fais pas d’eSport […]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9884018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498D29D2-0E0D-8AC3-81AB-D6E884416398}"/>
              </a:ext>
            </a:extLst>
          </p:cNvPr>
          <p:cNvSpPr/>
          <p:nvPr/>
        </p:nvSpPr>
        <p:spPr>
          <a:xfrm>
            <a:off x="6035040" y="3368593"/>
            <a:ext cx="5265683" cy="3783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724178-8F00-8FC6-DE53-B82E35C773F3}"/>
              </a:ext>
            </a:extLst>
          </p:cNvPr>
          <p:cNvSpPr/>
          <p:nvPr/>
        </p:nvSpPr>
        <p:spPr>
          <a:xfrm>
            <a:off x="6035039" y="3854824"/>
            <a:ext cx="5265683" cy="7182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3BD421-8A56-ED6C-310B-4B6ED7C2819B}"/>
              </a:ext>
            </a:extLst>
          </p:cNvPr>
          <p:cNvSpPr/>
          <p:nvPr/>
        </p:nvSpPr>
        <p:spPr>
          <a:xfrm>
            <a:off x="6035040" y="4654734"/>
            <a:ext cx="5265683" cy="3783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DAE202-BA2C-5780-D856-67A4850C1DD0}"/>
              </a:ext>
            </a:extLst>
          </p:cNvPr>
          <p:cNvSpPr/>
          <p:nvPr/>
        </p:nvSpPr>
        <p:spPr>
          <a:xfrm>
            <a:off x="6035039" y="5140965"/>
            <a:ext cx="5265683" cy="7182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B5CC9B3-4F4F-8AFA-87C6-8BEBB220946F}"/>
              </a:ext>
            </a:extLst>
          </p:cNvPr>
          <p:cNvSpPr/>
          <p:nvPr/>
        </p:nvSpPr>
        <p:spPr>
          <a:xfrm>
            <a:off x="6035040" y="5939895"/>
            <a:ext cx="5265683" cy="3783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88DB1543-9C14-7C7B-1682-BB98280FF6E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4000" y="429583"/>
            <a:ext cx="3048000" cy="1714500"/>
          </a:xfrm>
          <a:prstGeom prst="rect">
            <a:avLst/>
          </a:prstGeom>
        </p:spPr>
      </p:pic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019E37A8-C4F7-B8E3-CDE3-10B8DA1E4D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936311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76439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3B977E-89D4-81E7-0A3F-4A6DB5C86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RAPPEL</a:t>
            </a:r>
            <a:br>
              <a:rPr lang="fr-FR" dirty="0"/>
            </a:br>
            <a:r>
              <a:rPr lang="fr-FR" dirty="0"/>
              <a:t>Questions fermées (</a:t>
            </a:r>
            <a:r>
              <a:rPr lang="fr-FR" dirty="0" err="1"/>
              <a:t>closed</a:t>
            </a:r>
            <a:r>
              <a:rPr lang="fr-FR" dirty="0"/>
              <a:t> questions)</a:t>
            </a:r>
          </a:p>
        </p:txBody>
      </p:sp>
      <p:graphicFrame>
        <p:nvGraphicFramePr>
          <p:cNvPr id="3" name="Tableau 4">
            <a:extLst>
              <a:ext uri="{FF2B5EF4-FFF2-40B4-BE49-F238E27FC236}">
                <a16:creationId xmlns:a16="http://schemas.microsoft.com/office/drawing/2014/main" id="{944306F6-4C44-2E14-2848-413153DA21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571850"/>
              </p:ext>
            </p:extLst>
          </p:nvPr>
        </p:nvGraphicFramePr>
        <p:xfrm>
          <a:off x="1651318" y="2031722"/>
          <a:ext cx="8128000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1000091051"/>
                    </a:ext>
                  </a:extLst>
                </a:gridCol>
              </a:tblGrid>
              <a:tr h="359725">
                <a:tc>
                  <a:txBody>
                    <a:bodyPr/>
                    <a:lstStyle/>
                    <a:p>
                      <a:r>
                        <a:rPr lang="fr-FR" sz="3200" dirty="0"/>
                        <a:t>Poser des questions (fermées) – Y/N questions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722665"/>
                  </a:ext>
                </a:extLst>
              </a:tr>
              <a:tr h="5026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strike="noStrike" dirty="0"/>
                        <a:t>Vous aimez les activités proposées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66750"/>
                  </a:ext>
                </a:extLst>
              </a:tr>
              <a:tr h="5026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strike="noStrike" dirty="0"/>
                        <a:t>Et dessiner ? Ou cuisiner ? Vous aimez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75901"/>
                  </a:ext>
                </a:extLst>
              </a:tr>
              <a:tr h="359725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rgbClr val="FF0000"/>
                          </a:solidFill>
                        </a:rPr>
                        <a:t>Règle de grammaire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658957"/>
                  </a:ext>
                </a:extLst>
              </a:tr>
              <a:tr h="359725">
                <a:tc>
                  <a:txBody>
                    <a:bodyPr/>
                    <a:lstStyle/>
                    <a:p>
                      <a:r>
                        <a:rPr lang="fr-FR" sz="2800" dirty="0"/>
                        <a:t>Sujet + verbe + complément ?    (</a:t>
                      </a:r>
                      <a:r>
                        <a:rPr lang="fr-FR" sz="2800" dirty="0" err="1"/>
                        <a:t>raise</a:t>
                      </a:r>
                      <a:r>
                        <a:rPr lang="fr-FR" sz="2800" dirty="0"/>
                        <a:t> </a:t>
                      </a:r>
                      <a:r>
                        <a:rPr lang="fr-FR" sz="2800" dirty="0" err="1"/>
                        <a:t>tone</a:t>
                      </a:r>
                      <a:r>
                        <a:rPr lang="fr-FR" sz="2800" dirty="0"/>
                        <a:t>)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95604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AF2E3685-7224-559F-E1E4-96A48AE3442E}"/>
              </a:ext>
            </a:extLst>
          </p:cNvPr>
          <p:cNvSpPr/>
          <p:nvPr/>
        </p:nvSpPr>
        <p:spPr>
          <a:xfrm>
            <a:off x="1705106" y="2686239"/>
            <a:ext cx="759011" cy="3824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3DDCEF-6B6E-03A4-C8D8-A3031008BF65}"/>
              </a:ext>
            </a:extLst>
          </p:cNvPr>
          <p:cNvSpPr/>
          <p:nvPr/>
        </p:nvSpPr>
        <p:spPr>
          <a:xfrm>
            <a:off x="5562918" y="3221133"/>
            <a:ext cx="759011" cy="3824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3E6727-403C-492A-C2FC-DEDA3A306043}"/>
              </a:ext>
            </a:extLst>
          </p:cNvPr>
          <p:cNvSpPr/>
          <p:nvPr/>
        </p:nvSpPr>
        <p:spPr>
          <a:xfrm>
            <a:off x="2505954" y="2695203"/>
            <a:ext cx="890492" cy="38249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507D7B-5462-0D50-B47C-E3C7DD6E15FD}"/>
              </a:ext>
            </a:extLst>
          </p:cNvPr>
          <p:cNvSpPr/>
          <p:nvPr/>
        </p:nvSpPr>
        <p:spPr>
          <a:xfrm>
            <a:off x="6363765" y="3215155"/>
            <a:ext cx="890492" cy="38249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B6EA6F8-7851-B9F2-926B-D65D09CDE3E5}"/>
              </a:ext>
            </a:extLst>
          </p:cNvPr>
          <p:cNvSpPr/>
          <p:nvPr/>
        </p:nvSpPr>
        <p:spPr>
          <a:xfrm>
            <a:off x="3438282" y="2703922"/>
            <a:ext cx="3275105" cy="38249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A9EA2C5-A27D-05AA-54AC-65ED8381D907}"/>
              </a:ext>
            </a:extLst>
          </p:cNvPr>
          <p:cNvSpPr/>
          <p:nvPr/>
        </p:nvSpPr>
        <p:spPr>
          <a:xfrm>
            <a:off x="1734991" y="4228167"/>
            <a:ext cx="759011" cy="3824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77EB36-2D17-9F2C-E1DC-82708AF3F8FD}"/>
              </a:ext>
            </a:extLst>
          </p:cNvPr>
          <p:cNvSpPr/>
          <p:nvPr/>
        </p:nvSpPr>
        <p:spPr>
          <a:xfrm>
            <a:off x="2777884" y="4228167"/>
            <a:ext cx="890492" cy="38249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A46F7BD-127C-5F8C-2DD6-38B148A20C9B}"/>
              </a:ext>
            </a:extLst>
          </p:cNvPr>
          <p:cNvSpPr/>
          <p:nvPr/>
        </p:nvSpPr>
        <p:spPr>
          <a:xfrm>
            <a:off x="2084612" y="3223966"/>
            <a:ext cx="1264024" cy="38249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11AA7A-2D04-E184-A1AB-415EC371BC86}"/>
              </a:ext>
            </a:extLst>
          </p:cNvPr>
          <p:cNvSpPr/>
          <p:nvPr/>
        </p:nvSpPr>
        <p:spPr>
          <a:xfrm>
            <a:off x="4125576" y="3223966"/>
            <a:ext cx="1189318" cy="38249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96B069-DF9C-08AA-0383-FBAF208FEB92}"/>
              </a:ext>
            </a:extLst>
          </p:cNvPr>
          <p:cNvSpPr/>
          <p:nvPr/>
        </p:nvSpPr>
        <p:spPr>
          <a:xfrm>
            <a:off x="3952257" y="4230592"/>
            <a:ext cx="1858683" cy="38249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6898577-FCE4-7F66-C4F2-07443E9C26C2}"/>
              </a:ext>
            </a:extLst>
          </p:cNvPr>
          <p:cNvSpPr/>
          <p:nvPr/>
        </p:nvSpPr>
        <p:spPr>
          <a:xfrm>
            <a:off x="6755224" y="2703922"/>
            <a:ext cx="298824" cy="382494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C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0D202B-67B9-C2D2-F74C-F4EB3DDF3525}"/>
              </a:ext>
            </a:extLst>
          </p:cNvPr>
          <p:cNvSpPr/>
          <p:nvPr/>
        </p:nvSpPr>
        <p:spPr>
          <a:xfrm>
            <a:off x="7296093" y="3215155"/>
            <a:ext cx="298824" cy="382494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C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C6E6AAE-C869-0767-E98A-1A2F88F3F3A1}"/>
              </a:ext>
            </a:extLst>
          </p:cNvPr>
          <p:cNvSpPr/>
          <p:nvPr/>
        </p:nvSpPr>
        <p:spPr>
          <a:xfrm>
            <a:off x="5870705" y="4228167"/>
            <a:ext cx="298824" cy="382494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C00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B7C8D01-6BD1-7598-03D8-BE1F94250BED}"/>
              </a:ext>
            </a:extLst>
          </p:cNvPr>
          <p:cNvSpPr txBox="1"/>
          <p:nvPr/>
        </p:nvSpPr>
        <p:spPr>
          <a:xfrm>
            <a:off x="998626" y="5184678"/>
            <a:ext cx="9539045" cy="10156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303030"/>
                </a:solidFill>
              </a:rPr>
              <a:t>T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he most common way to ask a question in French conversation is to use </a:t>
            </a:r>
            <a:r>
              <a:rPr lang="en-US" sz="2000" b="1" i="0" dirty="0">
                <a:solidFill>
                  <a:srgbClr val="0000AA"/>
                </a:solidFill>
                <a:effectLst/>
              </a:rPr>
              <a:t>rising intonation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. In this kind of interrogative construction, the word order is </a:t>
            </a:r>
            <a:r>
              <a:rPr lang="en-US" sz="2000" b="1" i="0" dirty="0">
                <a:solidFill>
                  <a:srgbClr val="303030"/>
                </a:solidFill>
                <a:effectLst/>
              </a:rPr>
              <a:t>the same as a declarative sentence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, but the speaker's voice rises at the end to signal the question.</a:t>
            </a:r>
            <a:endParaRPr lang="fr-FR" sz="2000" dirty="0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1EFF2580-9590-2869-1C7B-3C8A7812E7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936311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2432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4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Espace réservé du contenu 3">
            <a:extLst>
              <a:ext uri="{FF2B5EF4-FFF2-40B4-BE49-F238E27FC236}">
                <a16:creationId xmlns:a16="http://schemas.microsoft.com/office/drawing/2014/main" id="{201FCE45-A2E8-0A64-8EE6-F99C89AEBF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2019891"/>
              </p:ext>
            </p:extLst>
          </p:nvPr>
        </p:nvGraphicFramePr>
        <p:xfrm>
          <a:off x="735866" y="515189"/>
          <a:ext cx="10720268" cy="42976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796542">
                  <a:extLst>
                    <a:ext uri="{9D8B030D-6E8A-4147-A177-3AD203B41FA5}">
                      <a16:colId xmlns:a16="http://schemas.microsoft.com/office/drawing/2014/main" val="1690528170"/>
                    </a:ext>
                  </a:extLst>
                </a:gridCol>
                <a:gridCol w="1526102">
                  <a:extLst>
                    <a:ext uri="{9D8B030D-6E8A-4147-A177-3AD203B41FA5}">
                      <a16:colId xmlns:a16="http://schemas.microsoft.com/office/drawing/2014/main" val="2216236150"/>
                    </a:ext>
                  </a:extLst>
                </a:gridCol>
                <a:gridCol w="4881004">
                  <a:extLst>
                    <a:ext uri="{9D8B030D-6E8A-4147-A177-3AD203B41FA5}">
                      <a16:colId xmlns:a16="http://schemas.microsoft.com/office/drawing/2014/main" val="1227940920"/>
                    </a:ext>
                  </a:extLst>
                </a:gridCol>
                <a:gridCol w="3516620">
                  <a:extLst>
                    <a:ext uri="{9D8B030D-6E8A-4147-A177-3AD203B41FA5}">
                      <a16:colId xmlns:a16="http://schemas.microsoft.com/office/drawing/2014/main" val="1553337990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IX. Grammaire : </a:t>
                      </a:r>
                      <a:r>
                        <a:rPr lang="fr-FR" sz="2000" b="0" dirty="0">
                          <a:solidFill>
                            <a:srgbClr val="FF0000"/>
                          </a:solidFill>
                        </a:rPr>
                        <a:t>Poser des questions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Réponses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64569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Tu fais      de l’eSport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Non, je ne fais pas d’eSport […]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46383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c’  est       un sport difficile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Non, mais les compétitions sont stressantes.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0557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tu fais      du sport tous les jours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Oui, j’ai des entrainements le jeudi soir […]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78566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Qu’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tu fais      comme sport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Je fais de l’</a:t>
                      </a:r>
                      <a:r>
                        <a:rPr lang="fr-FR" sz="2000" dirty="0" err="1"/>
                        <a:t>ultimate</a:t>
                      </a:r>
                      <a:r>
                        <a:rPr lang="fr-FR" sz="2000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6536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Qu’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tu aimes  dans l’</a:t>
                      </a:r>
                      <a:r>
                        <a:rPr lang="fr-FR" sz="2000" dirty="0" err="1"/>
                        <a:t>ultimate</a:t>
                      </a:r>
                      <a:r>
                        <a:rPr lang="fr-FR" sz="2000" dirty="0"/>
                        <a:t>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J’adore mon équipe !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94142768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rgbClr val="FF0000"/>
                          </a:solidFill>
                        </a:rPr>
                        <a:t>Pour poser une question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3919319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fr-FR" sz="2000" dirty="0"/>
                        <a:t>Question fermée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strike="sngStrike" dirty="0"/>
                        <a:t>MI</a:t>
                      </a:r>
                      <a:r>
                        <a:rPr lang="fr-FR" sz="2000" strike="noStrike" dirty="0">
                          <a:solidFill>
                            <a:schemeClr val="accent6"/>
                          </a:solidFill>
                        </a:rPr>
                        <a:t>*</a:t>
                      </a:r>
                      <a:r>
                        <a:rPr lang="fr-FR" sz="2000" strike="noStrike" dirty="0"/>
                        <a:t> + </a:t>
                      </a:r>
                      <a:r>
                        <a:rPr lang="fr-FR" sz="2000" dirty="0"/>
                        <a:t>est-ce que + S + </a:t>
                      </a:r>
                      <a:r>
                        <a:rPr lang="fr-FR" sz="2000" dirty="0" err="1"/>
                        <a:t>Vb</a:t>
                      </a:r>
                      <a:r>
                        <a:rPr lang="fr-FR" sz="2000" dirty="0"/>
                        <a:t>  + complément +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Oui / Non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2243166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fr-FR" sz="2000" dirty="0"/>
                        <a:t>Question ouverte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MI</a:t>
                      </a:r>
                      <a:r>
                        <a:rPr lang="fr-FR" sz="2000" dirty="0">
                          <a:solidFill>
                            <a:schemeClr val="accent6"/>
                          </a:solidFill>
                        </a:rPr>
                        <a:t>* </a:t>
                      </a:r>
                      <a:r>
                        <a:rPr lang="fr-FR" sz="2000" dirty="0"/>
                        <a:t>+ est-ce que + S + </a:t>
                      </a:r>
                      <a:r>
                        <a:rPr lang="fr-FR" sz="2000" dirty="0" err="1"/>
                        <a:t>Vb</a:t>
                      </a:r>
                      <a:r>
                        <a:rPr lang="fr-FR" sz="2000" dirty="0"/>
                        <a:t>  + complément +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(Information)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743012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7BC01B1E-70A4-5959-8858-58C1DBA6686A}"/>
              </a:ext>
            </a:extLst>
          </p:cNvPr>
          <p:cNvSpPr txBox="1"/>
          <p:nvPr/>
        </p:nvSpPr>
        <p:spPr>
          <a:xfrm>
            <a:off x="3075469" y="4859538"/>
            <a:ext cx="3896138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*MI = Mot interrogatif (question </a:t>
            </a:r>
            <a:r>
              <a:rPr lang="fr-FR" dirty="0" err="1"/>
              <a:t>word</a:t>
            </a:r>
            <a:r>
              <a:rPr lang="fr-FR" dirty="0"/>
              <a:t>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7398DB-A274-8462-0D3E-902E57BFF752}"/>
              </a:ext>
            </a:extLst>
          </p:cNvPr>
          <p:cNvSpPr/>
          <p:nvPr/>
        </p:nvSpPr>
        <p:spPr>
          <a:xfrm>
            <a:off x="1586800" y="1374573"/>
            <a:ext cx="1191873" cy="208425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A4DF97-596A-E32A-08CC-1672B22585C0}"/>
              </a:ext>
            </a:extLst>
          </p:cNvPr>
          <p:cNvSpPr/>
          <p:nvPr/>
        </p:nvSpPr>
        <p:spPr>
          <a:xfrm>
            <a:off x="3758500" y="4084928"/>
            <a:ext cx="1136169" cy="68737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E93368-0983-3ACB-8D3D-CF16DD052D18}"/>
              </a:ext>
            </a:extLst>
          </p:cNvPr>
          <p:cNvSpPr/>
          <p:nvPr/>
        </p:nvSpPr>
        <p:spPr>
          <a:xfrm>
            <a:off x="5059680" y="4084927"/>
            <a:ext cx="224922" cy="687377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366DCB-924D-F647-B62A-5A4556913CD4}"/>
              </a:ext>
            </a:extLst>
          </p:cNvPr>
          <p:cNvSpPr/>
          <p:nvPr/>
        </p:nvSpPr>
        <p:spPr>
          <a:xfrm>
            <a:off x="3121573" y="969448"/>
            <a:ext cx="275897" cy="247829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E77AA1-1C6E-9A25-306A-C852156D12D7}"/>
              </a:ext>
            </a:extLst>
          </p:cNvPr>
          <p:cNvSpPr/>
          <p:nvPr/>
        </p:nvSpPr>
        <p:spPr>
          <a:xfrm>
            <a:off x="5455394" y="4084926"/>
            <a:ext cx="338434" cy="687377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F4200A-F366-7E87-7216-8EFE3F18B251}"/>
              </a:ext>
            </a:extLst>
          </p:cNvPr>
          <p:cNvSpPr/>
          <p:nvPr/>
        </p:nvSpPr>
        <p:spPr>
          <a:xfrm>
            <a:off x="3432800" y="969448"/>
            <a:ext cx="618937" cy="2478291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B6482-C8B1-F931-E563-E6C15BA48375}"/>
              </a:ext>
            </a:extLst>
          </p:cNvPr>
          <p:cNvSpPr/>
          <p:nvPr/>
        </p:nvSpPr>
        <p:spPr>
          <a:xfrm>
            <a:off x="6050804" y="4084925"/>
            <a:ext cx="1355047" cy="687377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1D5473-4097-1BC6-49A5-6BA77460E0F9}"/>
              </a:ext>
            </a:extLst>
          </p:cNvPr>
          <p:cNvSpPr/>
          <p:nvPr/>
        </p:nvSpPr>
        <p:spPr>
          <a:xfrm>
            <a:off x="4087067" y="969448"/>
            <a:ext cx="2565981" cy="2478291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942F28-A5F4-F1A6-22D1-C1D7D52DECFD}"/>
              </a:ext>
            </a:extLst>
          </p:cNvPr>
          <p:cNvSpPr/>
          <p:nvPr/>
        </p:nvSpPr>
        <p:spPr>
          <a:xfrm>
            <a:off x="800761" y="2746173"/>
            <a:ext cx="456542" cy="712650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4E790F-9231-FC39-22D1-56C726CFFF33}"/>
              </a:ext>
            </a:extLst>
          </p:cNvPr>
          <p:cNvSpPr/>
          <p:nvPr/>
        </p:nvSpPr>
        <p:spPr>
          <a:xfrm>
            <a:off x="3131166" y="4474551"/>
            <a:ext cx="456542" cy="297751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53A34E-C717-CA4E-1A25-69C0B52871FB}"/>
              </a:ext>
            </a:extLst>
          </p:cNvPr>
          <p:cNvSpPr/>
          <p:nvPr/>
        </p:nvSpPr>
        <p:spPr>
          <a:xfrm>
            <a:off x="7992610" y="2746173"/>
            <a:ext cx="2248669" cy="712650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59BB85-600D-3A93-F9E8-D1A0E3B694EC}"/>
              </a:ext>
            </a:extLst>
          </p:cNvPr>
          <p:cNvSpPr/>
          <p:nvPr/>
        </p:nvSpPr>
        <p:spPr>
          <a:xfrm>
            <a:off x="7992611" y="4474551"/>
            <a:ext cx="1461732" cy="296342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F21F398-3025-A648-BB2D-1142F25A5A25}"/>
              </a:ext>
            </a:extLst>
          </p:cNvPr>
          <p:cNvSpPr/>
          <p:nvPr/>
        </p:nvSpPr>
        <p:spPr>
          <a:xfrm>
            <a:off x="7992610" y="969448"/>
            <a:ext cx="563957" cy="1418442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BFD8C72-F487-1A07-B13A-724E5537A085}"/>
              </a:ext>
            </a:extLst>
          </p:cNvPr>
          <p:cNvSpPr/>
          <p:nvPr/>
        </p:nvSpPr>
        <p:spPr>
          <a:xfrm>
            <a:off x="7989839" y="4084924"/>
            <a:ext cx="1076576" cy="28970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5B2327D-23B3-B8DF-7748-93C6F90399F4}"/>
              </a:ext>
            </a:extLst>
          </p:cNvPr>
          <p:cNvSpPr/>
          <p:nvPr/>
        </p:nvSpPr>
        <p:spPr>
          <a:xfrm>
            <a:off x="820463" y="4473209"/>
            <a:ext cx="1929653" cy="296342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73D5FA3-784A-8B7B-E65E-3B58B086D506}"/>
              </a:ext>
            </a:extLst>
          </p:cNvPr>
          <p:cNvSpPr/>
          <p:nvPr/>
        </p:nvSpPr>
        <p:spPr>
          <a:xfrm>
            <a:off x="817691" y="4083582"/>
            <a:ext cx="1929653" cy="28970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67193AC-B004-B439-B6AB-5F18FCC7C877}"/>
              </a:ext>
            </a:extLst>
          </p:cNvPr>
          <p:cNvSpPr/>
          <p:nvPr/>
        </p:nvSpPr>
        <p:spPr>
          <a:xfrm>
            <a:off x="735866" y="4006101"/>
            <a:ext cx="2322023" cy="8067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8F70AC1-BEAE-BFE1-C50A-655FF762F860}"/>
              </a:ext>
            </a:extLst>
          </p:cNvPr>
          <p:cNvSpPr/>
          <p:nvPr/>
        </p:nvSpPr>
        <p:spPr>
          <a:xfrm>
            <a:off x="3057888" y="4006828"/>
            <a:ext cx="4881225" cy="4210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EF604D7-3094-2FF2-1734-D02420146427}"/>
              </a:ext>
            </a:extLst>
          </p:cNvPr>
          <p:cNvSpPr/>
          <p:nvPr/>
        </p:nvSpPr>
        <p:spPr>
          <a:xfrm>
            <a:off x="7939113" y="4006101"/>
            <a:ext cx="3513255" cy="8067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D3FDD79-40D3-BEA9-F389-4D12CAF82638}"/>
              </a:ext>
            </a:extLst>
          </p:cNvPr>
          <p:cNvSpPr/>
          <p:nvPr/>
        </p:nvSpPr>
        <p:spPr>
          <a:xfrm>
            <a:off x="3058682" y="4427882"/>
            <a:ext cx="4881225" cy="3849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AD6DB18-89F4-3533-8502-7FAD44D3D82A}"/>
              </a:ext>
            </a:extLst>
          </p:cNvPr>
          <p:cNvSpPr txBox="1"/>
          <p:nvPr/>
        </p:nvSpPr>
        <p:spPr>
          <a:xfrm>
            <a:off x="735866" y="5425493"/>
            <a:ext cx="10818989" cy="13234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word 'do' is used in English question formation. In similar fashion, French </a:t>
            </a:r>
            <a:r>
              <a:rPr lang="en-US" sz="2000" b="1" dirty="0"/>
              <a:t>yes / no questions </a:t>
            </a:r>
            <a:r>
              <a:rPr lang="en-US" sz="2000" dirty="0"/>
              <a:t>can be formed with the phrase “</a:t>
            </a:r>
            <a:r>
              <a:rPr lang="en-US" sz="2000" b="1" dirty="0" err="1"/>
              <a:t>est-ce</a:t>
            </a:r>
            <a:r>
              <a:rPr lang="en-US" sz="2000" b="1" dirty="0"/>
              <a:t> que</a:t>
            </a:r>
            <a:r>
              <a:rPr lang="en-US" sz="2000" dirty="0"/>
              <a:t>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303030"/>
                </a:solidFill>
                <a:effectLst/>
              </a:rPr>
              <a:t>Information </a:t>
            </a:r>
            <a:r>
              <a:rPr lang="en-US" sz="2000" b="1" i="0" dirty="0">
                <a:solidFill>
                  <a:srgbClr val="303030"/>
                </a:solidFill>
                <a:effectLst/>
              </a:rPr>
              <a:t>questions 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contain a specific interrogative word (who, what, when, why, how) and cannot be answered with a yes or no. Their purpose is to elicit a specific piece of information.</a:t>
            </a:r>
            <a:endParaRPr lang="fr-FR" sz="20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D8DC3CE-12E7-292F-728A-23A1F418F780}"/>
              </a:ext>
            </a:extLst>
          </p:cNvPr>
          <p:cNvSpPr/>
          <p:nvPr/>
        </p:nvSpPr>
        <p:spPr>
          <a:xfrm>
            <a:off x="4500470" y="6116134"/>
            <a:ext cx="2782480" cy="277737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A5D868C-1B7D-7A24-A13D-916336BCDEED}"/>
              </a:ext>
            </a:extLst>
          </p:cNvPr>
          <p:cNvSpPr/>
          <p:nvPr/>
        </p:nvSpPr>
        <p:spPr>
          <a:xfrm>
            <a:off x="4402614" y="5848420"/>
            <a:ext cx="1191873" cy="20254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B58A1567-DB57-3841-0FD7-1516E1B75D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936311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7231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10" grpId="0" animBg="1"/>
      <p:bldP spid="12" grpId="0" animBg="1"/>
      <p:bldP spid="13" grpId="0" animBg="1"/>
      <p:bldP spid="15" grpId="0" animBg="1"/>
      <p:bldP spid="18" grpId="0" animBg="1"/>
      <p:bldP spid="22" grpId="0" animBg="1"/>
      <p:bldP spid="23" grpId="0" animBg="1"/>
      <p:bldP spid="24" grpId="0" animBg="1"/>
      <p:bldP spid="25" grpId="0" animBg="1"/>
      <p:bldP spid="26" grpId="1" animBg="1"/>
      <p:bldP spid="27" grpId="0" animBg="1"/>
      <p:bldP spid="28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Espace réservé du contenu 3">
            <a:extLst>
              <a:ext uri="{FF2B5EF4-FFF2-40B4-BE49-F238E27FC236}">
                <a16:creationId xmlns:a16="http://schemas.microsoft.com/office/drawing/2014/main" id="{201FCE45-A2E8-0A64-8EE6-F99C89AEBF62}"/>
              </a:ext>
            </a:extLst>
          </p:cNvPr>
          <p:cNvGraphicFramePr>
            <a:graphicFrameLocks/>
          </p:cNvGraphicFramePr>
          <p:nvPr/>
        </p:nvGraphicFramePr>
        <p:xfrm>
          <a:off x="735866" y="515189"/>
          <a:ext cx="10720268" cy="42976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796542">
                  <a:extLst>
                    <a:ext uri="{9D8B030D-6E8A-4147-A177-3AD203B41FA5}">
                      <a16:colId xmlns:a16="http://schemas.microsoft.com/office/drawing/2014/main" val="1690528170"/>
                    </a:ext>
                  </a:extLst>
                </a:gridCol>
                <a:gridCol w="1526102">
                  <a:extLst>
                    <a:ext uri="{9D8B030D-6E8A-4147-A177-3AD203B41FA5}">
                      <a16:colId xmlns:a16="http://schemas.microsoft.com/office/drawing/2014/main" val="2216236150"/>
                    </a:ext>
                  </a:extLst>
                </a:gridCol>
                <a:gridCol w="4881004">
                  <a:extLst>
                    <a:ext uri="{9D8B030D-6E8A-4147-A177-3AD203B41FA5}">
                      <a16:colId xmlns:a16="http://schemas.microsoft.com/office/drawing/2014/main" val="1227940920"/>
                    </a:ext>
                  </a:extLst>
                </a:gridCol>
                <a:gridCol w="3516620">
                  <a:extLst>
                    <a:ext uri="{9D8B030D-6E8A-4147-A177-3AD203B41FA5}">
                      <a16:colId xmlns:a16="http://schemas.microsoft.com/office/drawing/2014/main" val="1553337990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IX. Grammaire : </a:t>
                      </a:r>
                      <a:r>
                        <a:rPr lang="fr-FR" sz="2000" b="0" dirty="0">
                          <a:solidFill>
                            <a:srgbClr val="FF0000"/>
                          </a:solidFill>
                        </a:rPr>
                        <a:t>Poser des questions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Réponses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64569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Tu fais      de l’eSport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Non, je ne fais pas d’eSport […]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46383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c’  est       un sport difficile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Non, mais les compétitions sont stressantes.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0557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tu fais      du sport tous les jours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Oui, j’ai des entrainements le jeudi soir […]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78566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Qu’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tu fais      comme sport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Je fais de l’</a:t>
                      </a:r>
                      <a:r>
                        <a:rPr lang="fr-FR" sz="2000" dirty="0" err="1"/>
                        <a:t>ultimate</a:t>
                      </a:r>
                      <a:r>
                        <a:rPr lang="fr-FR" sz="2000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6536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Qu’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tu aimes  dans l’</a:t>
                      </a:r>
                      <a:r>
                        <a:rPr lang="fr-FR" sz="2000" dirty="0" err="1"/>
                        <a:t>ultimate</a:t>
                      </a:r>
                      <a:r>
                        <a:rPr lang="fr-FR" sz="2000" dirty="0"/>
                        <a:t>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J’adore mon équipe !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94142768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rgbClr val="FF0000"/>
                          </a:solidFill>
                        </a:rPr>
                        <a:t>Pour poser une question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3919319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fr-FR" sz="2000" dirty="0"/>
                        <a:t>Question fermée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strike="sngStrike" dirty="0"/>
                        <a:t>MI</a:t>
                      </a:r>
                      <a:r>
                        <a:rPr lang="fr-FR" sz="2000" strike="noStrike" dirty="0">
                          <a:solidFill>
                            <a:schemeClr val="accent6"/>
                          </a:solidFill>
                        </a:rPr>
                        <a:t>*</a:t>
                      </a:r>
                      <a:r>
                        <a:rPr lang="fr-FR" sz="2000" strike="noStrike" dirty="0"/>
                        <a:t> + </a:t>
                      </a:r>
                      <a:r>
                        <a:rPr lang="fr-FR" sz="2000" dirty="0"/>
                        <a:t>est-ce que + S + </a:t>
                      </a:r>
                      <a:r>
                        <a:rPr lang="fr-FR" sz="2000" dirty="0" err="1"/>
                        <a:t>Vb</a:t>
                      </a:r>
                      <a:r>
                        <a:rPr lang="fr-FR" sz="2000" dirty="0"/>
                        <a:t>  + complément +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Oui / Non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2243166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fr-FR" sz="2000" dirty="0"/>
                        <a:t>Question ouverte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MI</a:t>
                      </a:r>
                      <a:r>
                        <a:rPr lang="fr-FR" sz="2000" dirty="0">
                          <a:solidFill>
                            <a:schemeClr val="accent6"/>
                          </a:solidFill>
                        </a:rPr>
                        <a:t>* </a:t>
                      </a:r>
                      <a:r>
                        <a:rPr lang="fr-FR" sz="2000" dirty="0"/>
                        <a:t>+ est-ce que + S + </a:t>
                      </a:r>
                      <a:r>
                        <a:rPr lang="fr-FR" sz="2000" dirty="0" err="1"/>
                        <a:t>Vb</a:t>
                      </a:r>
                      <a:r>
                        <a:rPr lang="fr-FR" sz="2000" dirty="0"/>
                        <a:t>  + complément +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(Information)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743012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7BC01B1E-70A4-5959-8858-58C1DBA6686A}"/>
              </a:ext>
            </a:extLst>
          </p:cNvPr>
          <p:cNvSpPr txBox="1"/>
          <p:nvPr/>
        </p:nvSpPr>
        <p:spPr>
          <a:xfrm>
            <a:off x="3075469" y="4859538"/>
            <a:ext cx="3896138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*MI = Mot interrogatif (question </a:t>
            </a:r>
            <a:r>
              <a:rPr lang="fr-FR" dirty="0" err="1"/>
              <a:t>word</a:t>
            </a:r>
            <a:r>
              <a:rPr lang="fr-FR" dirty="0"/>
              <a:t>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A4DF97-596A-E32A-08CC-1672B22585C0}"/>
              </a:ext>
            </a:extLst>
          </p:cNvPr>
          <p:cNvSpPr/>
          <p:nvPr/>
        </p:nvSpPr>
        <p:spPr>
          <a:xfrm>
            <a:off x="3758500" y="4084928"/>
            <a:ext cx="1136169" cy="68737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E93368-0983-3ACB-8D3D-CF16DD052D18}"/>
              </a:ext>
            </a:extLst>
          </p:cNvPr>
          <p:cNvSpPr/>
          <p:nvPr/>
        </p:nvSpPr>
        <p:spPr>
          <a:xfrm>
            <a:off x="5059680" y="4084927"/>
            <a:ext cx="224922" cy="687377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E77AA1-1C6E-9A25-306A-C852156D12D7}"/>
              </a:ext>
            </a:extLst>
          </p:cNvPr>
          <p:cNvSpPr/>
          <p:nvPr/>
        </p:nvSpPr>
        <p:spPr>
          <a:xfrm>
            <a:off x="5455394" y="4084926"/>
            <a:ext cx="338434" cy="687377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B6482-C8B1-F931-E563-E6C15BA48375}"/>
              </a:ext>
            </a:extLst>
          </p:cNvPr>
          <p:cNvSpPr/>
          <p:nvPr/>
        </p:nvSpPr>
        <p:spPr>
          <a:xfrm>
            <a:off x="6050804" y="4084925"/>
            <a:ext cx="1355047" cy="687377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4E790F-9231-FC39-22D1-56C726CFFF33}"/>
              </a:ext>
            </a:extLst>
          </p:cNvPr>
          <p:cNvSpPr/>
          <p:nvPr/>
        </p:nvSpPr>
        <p:spPr>
          <a:xfrm>
            <a:off x="3131166" y="4474551"/>
            <a:ext cx="456542" cy="297751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59BB85-600D-3A93-F9E8-D1A0E3B694EC}"/>
              </a:ext>
            </a:extLst>
          </p:cNvPr>
          <p:cNvSpPr/>
          <p:nvPr/>
        </p:nvSpPr>
        <p:spPr>
          <a:xfrm>
            <a:off x="7992611" y="4474551"/>
            <a:ext cx="1461732" cy="296342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BFD8C72-F487-1A07-B13A-724E5537A085}"/>
              </a:ext>
            </a:extLst>
          </p:cNvPr>
          <p:cNvSpPr/>
          <p:nvPr/>
        </p:nvSpPr>
        <p:spPr>
          <a:xfrm>
            <a:off x="7989839" y="4084924"/>
            <a:ext cx="1076576" cy="28970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5B2327D-23B3-B8DF-7748-93C6F90399F4}"/>
              </a:ext>
            </a:extLst>
          </p:cNvPr>
          <p:cNvSpPr/>
          <p:nvPr/>
        </p:nvSpPr>
        <p:spPr>
          <a:xfrm>
            <a:off x="820463" y="4473209"/>
            <a:ext cx="1929653" cy="296342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73D5FA3-784A-8B7B-E65E-3B58B086D506}"/>
              </a:ext>
            </a:extLst>
          </p:cNvPr>
          <p:cNvSpPr/>
          <p:nvPr/>
        </p:nvSpPr>
        <p:spPr>
          <a:xfrm>
            <a:off x="817691" y="4083582"/>
            <a:ext cx="1929653" cy="28970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67193AC-B004-B439-B6AB-5F18FCC7C877}"/>
              </a:ext>
            </a:extLst>
          </p:cNvPr>
          <p:cNvSpPr/>
          <p:nvPr/>
        </p:nvSpPr>
        <p:spPr>
          <a:xfrm>
            <a:off x="735866" y="4006101"/>
            <a:ext cx="2322023" cy="8067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8F70AC1-BEAE-BFE1-C50A-655FF762F860}"/>
              </a:ext>
            </a:extLst>
          </p:cNvPr>
          <p:cNvSpPr/>
          <p:nvPr/>
        </p:nvSpPr>
        <p:spPr>
          <a:xfrm>
            <a:off x="3057888" y="4006828"/>
            <a:ext cx="4881225" cy="4210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EF604D7-3094-2FF2-1734-D02420146427}"/>
              </a:ext>
            </a:extLst>
          </p:cNvPr>
          <p:cNvSpPr/>
          <p:nvPr/>
        </p:nvSpPr>
        <p:spPr>
          <a:xfrm>
            <a:off x="7939113" y="4006101"/>
            <a:ext cx="3513255" cy="8067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D3FDD79-40D3-BEA9-F389-4D12CAF82638}"/>
              </a:ext>
            </a:extLst>
          </p:cNvPr>
          <p:cNvSpPr/>
          <p:nvPr/>
        </p:nvSpPr>
        <p:spPr>
          <a:xfrm>
            <a:off x="3058682" y="4427882"/>
            <a:ext cx="4881225" cy="3849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AD6DB18-89F4-3533-8502-7FAD44D3D82A}"/>
              </a:ext>
            </a:extLst>
          </p:cNvPr>
          <p:cNvSpPr txBox="1"/>
          <p:nvPr/>
        </p:nvSpPr>
        <p:spPr>
          <a:xfrm>
            <a:off x="735866" y="5425493"/>
            <a:ext cx="10818989" cy="13234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word 'do' is used in English question formation. In similar fashion, French </a:t>
            </a:r>
            <a:r>
              <a:rPr lang="en-US" sz="2000" b="1" dirty="0"/>
              <a:t>yes / no questions </a:t>
            </a:r>
            <a:r>
              <a:rPr lang="en-US" sz="2000" dirty="0"/>
              <a:t>can be formed with the phrase “</a:t>
            </a:r>
            <a:r>
              <a:rPr lang="en-US" sz="2000" b="1" dirty="0" err="1"/>
              <a:t>est-ce</a:t>
            </a:r>
            <a:r>
              <a:rPr lang="en-US" sz="2000" b="1" dirty="0"/>
              <a:t> que</a:t>
            </a:r>
            <a:r>
              <a:rPr lang="en-US" sz="2000" dirty="0"/>
              <a:t>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303030"/>
                </a:solidFill>
                <a:effectLst/>
              </a:rPr>
              <a:t>Information </a:t>
            </a:r>
            <a:r>
              <a:rPr lang="en-US" sz="2000" b="1" i="0" dirty="0">
                <a:solidFill>
                  <a:srgbClr val="303030"/>
                </a:solidFill>
                <a:effectLst/>
              </a:rPr>
              <a:t>questions 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contain a specific interrogative word (who, what, when, why, how) and cannot be answered with a yes or no. Their purpose is to elicit a specific piece of information.</a:t>
            </a:r>
            <a:endParaRPr lang="fr-FR" sz="2000" dirty="0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CF23B078-DB0C-961E-0A8D-D3807DA83A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936311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473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7F17BD-1867-0BFE-EF72-32DE1C424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9780" y="365125"/>
            <a:ext cx="5494020" cy="1325563"/>
          </a:xfrm>
        </p:spPr>
        <p:txBody>
          <a:bodyPr/>
          <a:lstStyle/>
          <a:p>
            <a:r>
              <a:rPr lang="fr-FR" dirty="0"/>
              <a:t>LE 8,10 p.44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B547A77-B778-C518-CBA3-12A092BDE0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216" y="568803"/>
            <a:ext cx="3787624" cy="615369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9C7116F-A803-B9A1-E2D1-A7CE24FD4F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9631" y="2046715"/>
            <a:ext cx="5396861" cy="4248872"/>
          </a:xfrm>
          <a:prstGeom prst="rect">
            <a:avLst/>
          </a:prstGeom>
        </p:spPr>
      </p:pic>
      <p:pic>
        <p:nvPicPr>
          <p:cNvPr id="3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AD81A113-0857-B728-B5CF-DCBBA7C9D6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9444" y="412376"/>
            <a:ext cx="2272555" cy="1278312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4D9E2B50-1C51-07C8-9E66-03BC3F73CA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936311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22498962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Online activity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4ABA89-8F7C-FAED-52B4-2EA8E7AD019D}"/>
              </a:ext>
            </a:extLst>
          </p:cNvPr>
          <p:cNvSpPr txBox="1"/>
          <p:nvPr/>
        </p:nvSpPr>
        <p:spPr>
          <a:xfrm>
            <a:off x="408612" y="4436319"/>
            <a:ext cx="610496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u="sng" dirty="0"/>
              <a:t>Est-ce que / Qu’est-ce que</a:t>
            </a:r>
          </a:p>
          <a:p>
            <a:r>
              <a:rPr lang="fr-FR" dirty="0">
                <a:hlinkClick r:id="rId3"/>
              </a:rPr>
              <a:t>https://create.kahoot.it/details/98f07e4f-fde1-4474-a350-32b314a1fe97</a:t>
            </a:r>
            <a:endParaRPr lang="fr-FR" dirty="0"/>
          </a:p>
          <a:p>
            <a:endParaRPr lang="fr-FR" dirty="0"/>
          </a:p>
          <a:p>
            <a:r>
              <a:rPr lang="fr-FR" dirty="0">
                <a:hlinkClick r:id="rId4"/>
              </a:rPr>
              <a:t>https://create.kahoot.it/details/521991d8-5d1c-4792-92d5-1326c0bab7cc</a:t>
            </a:r>
            <a:endParaRPr lang="fr-FR" dirty="0"/>
          </a:p>
          <a:p>
            <a:endParaRPr lang="fr-FR" dirty="0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D4B73A50-7812-70CD-3650-E5EB9D118D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936311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26965760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Poser des questions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2" b="7172"/>
          <a:stretch/>
        </p:blipFill>
        <p:spPr bwMode="auto">
          <a:xfrm>
            <a:off x="4778829" y="499131"/>
            <a:ext cx="7413172" cy="634977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78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4" y="1890314"/>
            <a:ext cx="4652083" cy="3257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800" dirty="0"/>
              <a:t>Trouve les questions !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Oui j’adore !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Je joue au tennis.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Non, parce que je n’aime pas courir.</a:t>
            </a:r>
          </a:p>
        </p:txBody>
      </p:sp>
      <p:pic>
        <p:nvPicPr>
          <p:cNvPr id="6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A22AABB5-B948-0690-56AC-8BE3FCF0AB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690054"/>
            <a:ext cx="2076348" cy="1167946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211AD682-3C23-FF70-EA35-CCA71D8F56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936311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84791597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6D167859-1C4F-3046-76D6-1A238FAFD0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16028" y="439137"/>
            <a:ext cx="1863180" cy="104803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B4FB8F44-AFFD-7502-0235-6C7155DCA1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936311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76538046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8607854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E4DCC657-C50D-1108-E5A4-7DB56B7B71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394728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5B9CE10B-7217-4727-A3A7-5DF664DE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X</a:t>
            </a:r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2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333061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96890BA-97E2-7D32-7054-24BD11A832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0685" y="1226820"/>
            <a:ext cx="6778906" cy="4853830"/>
          </a:xfrm>
          <a:prstGeom prst="rect">
            <a:avLst/>
          </a:prstGeom>
        </p:spPr>
      </p:pic>
      <p:pic>
        <p:nvPicPr>
          <p:cNvPr id="5" name="EXPLORE_1_LE_PISTE062">
            <a:hlinkClick r:id="" action="ppaction://media"/>
            <a:extLst>
              <a:ext uri="{FF2B5EF4-FFF2-40B4-BE49-F238E27FC236}">
                <a16:creationId xmlns:a16="http://schemas.microsoft.com/office/drawing/2014/main" id="{775FF548-18B3-96C1-B4BC-9713F8D481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18729" y="3123882"/>
            <a:ext cx="304800" cy="304800"/>
          </a:xfrm>
          <a:prstGeom prst="rect">
            <a:avLst/>
          </a:prstGeom>
        </p:spPr>
      </p:pic>
      <p:pic>
        <p:nvPicPr>
          <p:cNvPr id="7" name="EXPLORE_1_LE_PISTE063">
            <a:hlinkClick r:id="" action="ppaction://media"/>
            <a:extLst>
              <a:ext uri="{FF2B5EF4-FFF2-40B4-BE49-F238E27FC236}">
                <a16:creationId xmlns:a16="http://schemas.microsoft.com/office/drawing/2014/main" id="{0041DE9E-8EE6-503B-8721-A5A77FBEB04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201090" y="5227320"/>
            <a:ext cx="304800" cy="3048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463B3E2-2CA5-041A-B6BA-B26A3F23F1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547665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C13C1BA2-AB12-7B53-27C5-7AFBB8C0C2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791200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Ask 5 questions about sports to your friend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Report the answers on a poster with pictures</a:t>
            </a:r>
          </a:p>
          <a:p>
            <a:pPr marL="457200" indent="-457200">
              <a:buAutoNum type="arabicPeriod"/>
            </a:pPr>
            <a:r>
              <a:rPr lang="en-US" sz="2267" dirty="0"/>
              <a:t>Present your work to your class</a:t>
            </a:r>
          </a:p>
          <a:p>
            <a:endParaRPr lang="en-US" sz="2267" dirty="0"/>
          </a:p>
          <a:p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XI.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r>
              <a:rPr lang="en-US" sz="2133" dirty="0" err="1"/>
              <a:t>Qu’est-ce</a:t>
            </a:r>
            <a:r>
              <a:rPr lang="en-US" sz="2133" dirty="0"/>
              <a:t> que </a:t>
            </a:r>
            <a:r>
              <a:rPr lang="en-US" sz="2133" dirty="0" err="1"/>
              <a:t>tu</a:t>
            </a:r>
            <a:r>
              <a:rPr lang="en-US" sz="2133" dirty="0"/>
              <a:t> </a:t>
            </a:r>
            <a:r>
              <a:rPr lang="en-US" sz="2133" dirty="0" err="1"/>
              <a:t>aimes</a:t>
            </a:r>
            <a:r>
              <a:rPr lang="en-US" sz="2133" dirty="0"/>
              <a:t> </a:t>
            </a:r>
            <a:r>
              <a:rPr lang="en-US" sz="2133" dirty="0" err="1"/>
              <a:t>comme</a:t>
            </a:r>
            <a:r>
              <a:rPr lang="en-US" sz="2133" dirty="0"/>
              <a:t> sport ?</a:t>
            </a:r>
          </a:p>
          <a:p>
            <a:endParaRPr lang="en-US" sz="2133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1,2,3</a:t>
            </a:r>
            <a:endParaRPr lang="fr-FR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>
                <a:solidFill>
                  <a:schemeClr val="tx1"/>
                </a:solidFill>
              </a:rPr>
              <a:t>faire </a:t>
            </a:r>
            <a:r>
              <a:rPr lang="fr-FR" sz="3200" dirty="0">
                <a:solidFill>
                  <a:schemeClr val="tx1"/>
                </a:solidFill>
              </a:rPr>
              <a:t>une interview.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FD06312-717F-56BE-D99F-DC853650F29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0275"/>
          <a:stretch/>
        </p:blipFill>
        <p:spPr>
          <a:xfrm>
            <a:off x="504377" y="1139745"/>
            <a:ext cx="5163244" cy="1118546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8B40CCB0-5B52-9997-B83A-731B4D418D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921795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6887004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98065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3200" b="1" dirty="0" err="1"/>
              <a:t>Naming</a:t>
            </a:r>
            <a:r>
              <a:rPr lang="fr-FR" sz="3200" b="1" dirty="0"/>
              <a:t> sports I </a:t>
            </a:r>
            <a:r>
              <a:rPr lang="fr-FR" sz="3200" b="1" dirty="0" err="1"/>
              <a:t>play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Expressing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frequency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 </a:t>
            </a: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Asking</a:t>
            </a:r>
            <a:r>
              <a:rPr lang="fr-FR" sz="3200" b="1" dirty="0">
                <a:ea typeface="UD Digi Kyokasho NK-R" panose="02020400000000000000" pitchFamily="18" charset="-128"/>
              </a:rPr>
              <a:t> questions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88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731456"/>
              </p:ext>
            </p:extLst>
          </p:nvPr>
        </p:nvGraphicFramePr>
        <p:xfrm>
          <a:off x="838200" y="1350681"/>
          <a:ext cx="10515600" cy="5370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419863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BCBCCCD-6FED-607F-84A6-108B0358CD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394728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Fichier de révision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38850-E46C-14C0-B263-A663B7998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8983" y="54505"/>
            <a:ext cx="4798423" cy="677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10240</TotalTime>
  <Words>8330</Words>
  <Application>Microsoft Office PowerPoint</Application>
  <PresentationFormat>Widescreen</PresentationFormat>
  <Paragraphs>1574</Paragraphs>
  <Slides>90</Slides>
  <Notes>16</Notes>
  <HiddenSlides>5</HiddenSlides>
  <MMClips>41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90</vt:i4>
      </vt:variant>
    </vt:vector>
  </HeadingPairs>
  <TitlesOfParts>
    <vt:vector size="102" baseType="lpstr">
      <vt:lpstr>UD Digi Kyokasho NK-R</vt:lpstr>
      <vt:lpstr>Arial</vt:lpstr>
      <vt:lpstr>Calibri</vt:lpstr>
      <vt:lpstr>Calibri Light</vt:lpstr>
      <vt:lpstr>Montserrat</vt:lpstr>
      <vt:lpstr>Verdana</vt:lpstr>
      <vt:lpstr>Office Theme</vt:lpstr>
      <vt:lpstr>Office Theme</vt:lpstr>
      <vt:lpstr>Thème Office</vt:lpstr>
      <vt:lpstr>Thème Office</vt:lpstr>
      <vt:lpstr>1_Thème Office</vt:lpstr>
      <vt:lpstr>Thème Office</vt:lpstr>
      <vt:lpstr>Le sport, c’est important ?</vt:lpstr>
      <vt:lpstr>PowerPoint Presentation</vt:lpstr>
      <vt:lpstr>Progress check Start</vt:lpstr>
      <vt:lpstr>I. Starter</vt:lpstr>
      <vt:lpstr>I. Starter</vt:lpstr>
      <vt:lpstr>Learning objectives : À la fin de la leçon</vt:lpstr>
      <vt:lpstr>À la fin de la leçon…</vt:lpstr>
      <vt:lpstr>Learning outcomes</vt:lpstr>
      <vt:lpstr>PowerPoint Presentation</vt:lpstr>
      <vt:lpstr>Progress check End</vt:lpstr>
      <vt:lpstr>Learning review</vt:lpstr>
      <vt:lpstr>II. Compréhension de texte (doc 1)</vt:lpstr>
      <vt:lpstr>Compréhension détaillée</vt:lpstr>
      <vt:lpstr>Transcription</vt:lpstr>
      <vt:lpstr>À la fin de la leçon…</vt:lpstr>
      <vt:lpstr>Homer fait quels sports ?</vt:lpstr>
      <vt:lpstr>III. Vocabulaire : les sports</vt:lpstr>
      <vt:lpstr>LE 6 p.42</vt:lpstr>
      <vt:lpstr>Online activity</vt:lpstr>
      <vt:lpstr>Homer fait quels sports ?</vt:lpstr>
      <vt:lpstr>Learning review</vt:lpstr>
      <vt:lpstr>À la fin de la leçon…</vt:lpstr>
      <vt:lpstr>PowerPoint Presentation</vt:lpstr>
      <vt:lpstr>IV. Grammaire : Dire quels sports on pratique</vt:lpstr>
      <vt:lpstr>Les verbes “FAIRE” et “JOUER”</vt:lpstr>
      <vt:lpstr>LE 15 p.45</vt:lpstr>
      <vt:lpstr>Quelle  est la difference entre  faire et jouer?</vt:lpstr>
      <vt:lpstr>Faire ou jouer ?</vt:lpstr>
      <vt:lpstr>Kahoot time !</vt:lpstr>
      <vt:lpstr>Les articles contractés</vt:lpstr>
      <vt:lpstr>Les articles contractés</vt:lpstr>
      <vt:lpstr>Les articles contractés</vt:lpstr>
      <vt:lpstr>PowerPoint Presentation</vt:lpstr>
      <vt:lpstr>Complète le texte suivant :</vt:lpstr>
      <vt:lpstr>PowerPoint Presentation</vt:lpstr>
      <vt:lpstr>Kahoot time !</vt:lpstr>
      <vt:lpstr>Flash le QR code et complète l’exercice</vt:lpstr>
      <vt:lpstr>LE 6 p.44</vt:lpstr>
      <vt:lpstr>PowerPoint Presentation</vt:lpstr>
      <vt:lpstr>Learning review</vt:lpstr>
      <vt:lpstr>À la fin de la leçon…</vt:lpstr>
      <vt:lpstr>PowerPoint Presentation</vt:lpstr>
      <vt:lpstr>V. Grammaire : Expliquer pourquoi on fait du sport</vt:lpstr>
      <vt:lpstr>V. Grammaire : Expliquer pourquoi on fait du sport</vt:lpstr>
      <vt:lpstr>PowerPoint Presentation</vt:lpstr>
      <vt:lpstr>Online activity</vt:lpstr>
      <vt:lpstr>PowerPoint Presentation</vt:lpstr>
      <vt:lpstr>Learning review</vt:lpstr>
      <vt:lpstr>VI. Compréhension de texte (doc 2)</vt:lpstr>
      <vt:lpstr>Compréhension détaillée</vt:lpstr>
      <vt:lpstr>À la fin de la leçon…</vt:lpstr>
      <vt:lpstr>PowerPoint Presentation</vt:lpstr>
      <vt:lpstr>RAPPEL : Les articles contractés</vt:lpstr>
      <vt:lpstr>VII. Grammaire : La négation : ne … pas de/d’</vt:lpstr>
      <vt:lpstr>PowerPoint Presentation</vt:lpstr>
      <vt:lpstr>LE 7 p.44</vt:lpstr>
      <vt:lpstr>Online activity  https://create.kahoot.it/details/745cdcf3-83af-4016-a628-a12bd4b45f2d</vt:lpstr>
      <vt:lpstr>PowerPoint Presentation</vt:lpstr>
      <vt:lpstr>Learning review</vt:lpstr>
      <vt:lpstr>À la fin de la leçon…</vt:lpstr>
      <vt:lpstr>PowerPoint Presentation</vt:lpstr>
      <vt:lpstr>VIII. Grammaire : Exprimer la fréquence</vt:lpstr>
      <vt:lpstr>VIII. Grammaire : Exprimer la fréquence</vt:lpstr>
      <vt:lpstr>PowerPoint Presentation</vt:lpstr>
      <vt:lpstr>LE 7 p.42</vt:lpstr>
      <vt:lpstr>Pratique ton français !</vt:lpstr>
      <vt:lpstr>Online activity  Exprimer la fréquence https://create.kahoot.it/details/6a63b874-5d27-4ebf-bc48-13b86e803d47   Les adverbes de fréquence (place) https://create.kahoot.it/details/97314fd1-67d3-471d-b3f9-3e92f79f4414 https://create.kahoot.it/details/bb6c5803-9949-4fcc-b517-38a5a2925714 </vt:lpstr>
      <vt:lpstr>PowerPoint Presentation</vt:lpstr>
      <vt:lpstr>Learning review</vt:lpstr>
      <vt:lpstr>À la fin de la leçon…</vt:lpstr>
      <vt:lpstr>PowerPoint Presentation</vt:lpstr>
      <vt:lpstr>Trouvez les réponses aux questions</vt:lpstr>
      <vt:lpstr>RAPPEL Questions fermées (closed questions)</vt:lpstr>
      <vt:lpstr>PowerPoint Presentation</vt:lpstr>
      <vt:lpstr>PowerPoint Presentation</vt:lpstr>
      <vt:lpstr>LE 8,10 p.44</vt:lpstr>
      <vt:lpstr>Online activity</vt:lpstr>
      <vt:lpstr>PowerPoint Presentation</vt:lpstr>
      <vt:lpstr>Learning review</vt:lpstr>
      <vt:lpstr>X. Phonétique</vt:lpstr>
      <vt:lpstr>Practice your pronunciation !</vt:lpstr>
      <vt:lpstr>XI. Production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137</cp:revision>
  <cp:lastPrinted>2023-08-22T10:07:01Z</cp:lastPrinted>
  <dcterms:created xsi:type="dcterms:W3CDTF">2023-01-09T10:56:41Z</dcterms:created>
  <dcterms:modified xsi:type="dcterms:W3CDTF">2024-01-05T16:18:10Z</dcterms:modified>
</cp:coreProperties>
</file>