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7.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8.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9.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 id="2147483729" r:id="rId3"/>
    <p:sldMasterId id="2147483717" r:id="rId4"/>
    <p:sldMasterId id="2147483730" r:id="rId5"/>
  </p:sldMasterIdLst>
  <p:notesMasterIdLst>
    <p:notesMasterId r:id="rId67"/>
  </p:notesMasterIdLst>
  <p:handoutMasterIdLst>
    <p:handoutMasterId r:id="rId68"/>
  </p:handoutMasterIdLst>
  <p:sldIdLst>
    <p:sldId id="310" r:id="rId6"/>
    <p:sldId id="256" r:id="rId7"/>
    <p:sldId id="334" r:id="rId8"/>
    <p:sldId id="313" r:id="rId9"/>
    <p:sldId id="314" r:id="rId10"/>
    <p:sldId id="257" r:id="rId11"/>
    <p:sldId id="315" r:id="rId12"/>
    <p:sldId id="266" r:id="rId13"/>
    <p:sldId id="317" r:id="rId14"/>
    <p:sldId id="267" r:id="rId15"/>
    <p:sldId id="321" r:id="rId16"/>
    <p:sldId id="258" r:id="rId17"/>
    <p:sldId id="259" r:id="rId18"/>
    <p:sldId id="273" r:id="rId19"/>
    <p:sldId id="319" r:id="rId20"/>
    <p:sldId id="1785" r:id="rId21"/>
    <p:sldId id="322" r:id="rId22"/>
    <p:sldId id="260" r:id="rId23"/>
    <p:sldId id="275" r:id="rId24"/>
    <p:sldId id="1797" r:id="rId25"/>
    <p:sldId id="276" r:id="rId26"/>
    <p:sldId id="1779" r:id="rId27"/>
    <p:sldId id="1788" r:id="rId28"/>
    <p:sldId id="330" r:id="rId29"/>
    <p:sldId id="1786" r:id="rId30"/>
    <p:sldId id="1784" r:id="rId31"/>
    <p:sldId id="261" r:id="rId32"/>
    <p:sldId id="280" r:id="rId33"/>
    <p:sldId id="286" r:id="rId34"/>
    <p:sldId id="281" r:id="rId35"/>
    <p:sldId id="284" r:id="rId36"/>
    <p:sldId id="1780" r:id="rId37"/>
    <p:sldId id="1787" r:id="rId38"/>
    <p:sldId id="331" r:id="rId39"/>
    <p:sldId id="1789" r:id="rId40"/>
    <p:sldId id="326" r:id="rId41"/>
    <p:sldId id="289" r:id="rId42"/>
    <p:sldId id="290" r:id="rId43"/>
    <p:sldId id="291" r:id="rId44"/>
    <p:sldId id="292" r:id="rId45"/>
    <p:sldId id="287" r:id="rId46"/>
    <p:sldId id="1781" r:id="rId47"/>
    <p:sldId id="1795" r:id="rId48"/>
    <p:sldId id="332" r:id="rId49"/>
    <p:sldId id="1790" r:id="rId50"/>
    <p:sldId id="328" r:id="rId51"/>
    <p:sldId id="295" r:id="rId52"/>
    <p:sldId id="1798" r:id="rId53"/>
    <p:sldId id="296" r:id="rId54"/>
    <p:sldId id="1782" r:id="rId55"/>
    <p:sldId id="1792" r:id="rId56"/>
    <p:sldId id="333" r:id="rId57"/>
    <p:sldId id="1793" r:id="rId58"/>
    <p:sldId id="298" r:id="rId59"/>
    <p:sldId id="303" r:id="rId60"/>
    <p:sldId id="1794" r:id="rId61"/>
    <p:sldId id="264" r:id="rId62"/>
    <p:sldId id="268" r:id="rId63"/>
    <p:sldId id="269" r:id="rId64"/>
    <p:sldId id="270" r:id="rId65"/>
    <p:sldId id="271" r:id="rId66"/>
  </p:sldIdLst>
  <p:sldSz cx="12192000" cy="6858000"/>
  <p:notesSz cx="7315200" cy="9601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80" d="100"/>
          <a:sy n="80" d="100"/>
        </p:scale>
        <p:origin x="435"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diagrams/_rels/data11.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12.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13.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14.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15.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16.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18.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19.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0.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1.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2.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3.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4.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5.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27.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8.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29.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0.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1.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2.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3.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4.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5.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37.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8.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39.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40.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41.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42.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43.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44.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45.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4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47.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48.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49.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5.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50.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51.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52.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53.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54.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55.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56.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ordwall.net/play/21214/922/153" TargetMode="External"/><Relationship Id="rId1" Type="http://schemas.openxmlformats.org/officeDocument/2006/relationships/hyperlink" Target="https://wordwall.net/play/21215/027/358" TargetMode="Externa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diagrams/_rels/data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ata7.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ata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9.xml.rels><?xml version="1.0" encoding="UTF-8" standalone="yes"?>
<Relationships xmlns="http://schemas.openxmlformats.org/package/2006/relationships"><Relationship Id="rId8" Type="http://schemas.openxmlformats.org/officeDocument/2006/relationships/slide" Target="../slides/slide46.xml"/><Relationship Id="rId3" Type="http://schemas.openxmlformats.org/officeDocument/2006/relationships/slide" Target="../slides/slide17.xml"/><Relationship Id="rId7" Type="http://schemas.openxmlformats.org/officeDocument/2006/relationships/slide" Target="../slides/slide55.xml"/><Relationship Id="rId2" Type="http://schemas.openxmlformats.org/officeDocument/2006/relationships/slide" Target="../slides/slide12.xml"/><Relationship Id="rId1" Type="http://schemas.openxmlformats.org/officeDocument/2006/relationships/slide" Target="../slides/slide6.xml"/><Relationship Id="rId6" Type="http://schemas.openxmlformats.org/officeDocument/2006/relationships/slide" Target="../slides/slide53.xml"/><Relationship Id="rId5" Type="http://schemas.openxmlformats.org/officeDocument/2006/relationships/slide" Target="../slides/slide36.xml"/><Relationship Id="rId4" Type="http://schemas.openxmlformats.org/officeDocument/2006/relationships/slide" Target="../slides/slide26.xml"/></Relationships>
</file>

<file path=ppt/diagrams/_rels/drawing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3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4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58.xml.rels><?xml version="1.0" encoding="UTF-8" standalone="yes"?>
<Relationships xmlns="http://schemas.openxmlformats.org/package/2006/relationships"><Relationship Id="rId3" Type="http://schemas.openxmlformats.org/officeDocument/2006/relationships/hyperlink" Target="https://wordwall.net/play/21215/027/358" TargetMode="External"/><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hyperlink" Target="https://wordwall.net/play/21214/922/153" TargetMode="External"/><Relationship Id="rId5" Type="http://schemas.openxmlformats.org/officeDocument/2006/relationships/image" Target="../media/image52.svg"/><Relationship Id="rId4" Type="http://schemas.openxmlformats.org/officeDocument/2006/relationships/image" Target="../media/image51.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image" Target="../media/image10.jpg"/></Relationships>
</file>

<file path=ppt/diagrams/_rels/drawing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48D15-89BE-456D-BED4-AB062C53360C}" type="doc">
      <dgm:prSet loTypeId="urn:microsoft.com/office/officeart/2005/8/layout/vList2" loCatId="list" qsTypeId="urn:microsoft.com/office/officeart/2005/8/quickstyle/simple5" qsCatId="simple" csTypeId="urn:microsoft.com/office/officeart/2005/8/colors/colorful4" csCatId="colorful"/>
      <dgm:spPr/>
      <dgm:t>
        <a:bodyPr/>
        <a:lstStyle/>
        <a:p>
          <a:endParaRPr lang="en-US"/>
        </a:p>
      </dgm:t>
    </dgm:pt>
    <dgm:pt modelId="{CA36FAC8-3DAB-4E9F-97BF-60FE6B44339E}">
      <dgm:prSet/>
      <dgm:spPr/>
      <dgm:t>
        <a:bodyPr/>
        <a:lstStyle/>
        <a:p>
          <a:r>
            <a:rPr lang="en-US"/>
            <a:t>Do you have your:</a:t>
          </a:r>
        </a:p>
      </dgm:t>
    </dgm:pt>
    <dgm:pt modelId="{991914FB-3514-4FDE-A0C8-18A8B36CCCE9}" type="parTrans" cxnId="{63783E40-95D7-4155-B268-B9F77F085BCC}">
      <dgm:prSet/>
      <dgm:spPr/>
      <dgm:t>
        <a:bodyPr/>
        <a:lstStyle/>
        <a:p>
          <a:endParaRPr lang="en-US"/>
        </a:p>
      </dgm:t>
    </dgm:pt>
    <dgm:pt modelId="{1B0A2259-E0D0-47BD-BDFC-D9C137999028}" type="sibTrans" cxnId="{63783E40-95D7-4155-B268-B9F77F085BCC}">
      <dgm:prSet/>
      <dgm:spPr/>
      <dgm:t>
        <a:bodyPr/>
        <a:lstStyle/>
        <a:p>
          <a:endParaRPr lang="en-US"/>
        </a:p>
      </dgm:t>
    </dgm:pt>
    <dgm:pt modelId="{2F4ABA32-B29A-4E64-88CF-9D2644B27EF9}">
      <dgm:prSet/>
      <dgm:spPr/>
      <dgm:t>
        <a:bodyPr/>
        <a:lstStyle/>
        <a:p>
          <a:r>
            <a:rPr lang="en-US"/>
            <a:t>Pens?</a:t>
          </a:r>
        </a:p>
      </dgm:t>
    </dgm:pt>
    <dgm:pt modelId="{D44A352E-DA30-4CE2-87D9-53EBEEFDDDA7}" type="parTrans" cxnId="{E46281A9-D7E1-4F9D-BEE3-182110D59D57}">
      <dgm:prSet/>
      <dgm:spPr/>
      <dgm:t>
        <a:bodyPr/>
        <a:lstStyle/>
        <a:p>
          <a:endParaRPr lang="en-US"/>
        </a:p>
      </dgm:t>
    </dgm:pt>
    <dgm:pt modelId="{267F75A6-B8AA-4A00-92A2-89E4F03DD3ED}" type="sibTrans" cxnId="{E46281A9-D7E1-4F9D-BEE3-182110D59D57}">
      <dgm:prSet/>
      <dgm:spPr/>
      <dgm:t>
        <a:bodyPr/>
        <a:lstStyle/>
        <a:p>
          <a:endParaRPr lang="en-US"/>
        </a:p>
      </dgm:t>
    </dgm:pt>
    <dgm:pt modelId="{A1EDBF26-072F-4371-9A13-B78001EA6DED}">
      <dgm:prSet/>
      <dgm:spPr/>
      <dgm:t>
        <a:bodyPr/>
        <a:lstStyle/>
        <a:p>
          <a:r>
            <a:rPr lang="en-US"/>
            <a:t>Textbook/ workbook?</a:t>
          </a:r>
        </a:p>
      </dgm:t>
    </dgm:pt>
    <dgm:pt modelId="{E6F2AEA1-A890-4DDB-A055-EA141CE85406}" type="parTrans" cxnId="{E0D23435-6900-492D-8EE8-224E529F54EB}">
      <dgm:prSet/>
      <dgm:spPr/>
      <dgm:t>
        <a:bodyPr/>
        <a:lstStyle/>
        <a:p>
          <a:endParaRPr lang="en-US"/>
        </a:p>
      </dgm:t>
    </dgm:pt>
    <dgm:pt modelId="{4DF048BA-6DEC-48F1-AF2B-C027DC41E4FE}" type="sibTrans" cxnId="{E0D23435-6900-492D-8EE8-224E529F54EB}">
      <dgm:prSet/>
      <dgm:spPr/>
      <dgm:t>
        <a:bodyPr/>
        <a:lstStyle/>
        <a:p>
          <a:endParaRPr lang="en-US"/>
        </a:p>
      </dgm:t>
    </dgm:pt>
    <dgm:pt modelId="{FF074598-4F40-4A0A-AFDB-7FB677B26445}">
      <dgm:prSet/>
      <dgm:spPr/>
      <dgm:t>
        <a:bodyPr/>
        <a:lstStyle/>
        <a:p>
          <a:r>
            <a:rPr lang="en-US"/>
            <a:t>Devices?</a:t>
          </a:r>
        </a:p>
      </dgm:t>
    </dgm:pt>
    <dgm:pt modelId="{1020CC74-15CF-4175-BFE0-7BC0D9EB78DB}" type="parTrans" cxnId="{D2A79FE5-3D11-4C7B-BCA6-4DCFBC93FF95}">
      <dgm:prSet/>
      <dgm:spPr/>
      <dgm:t>
        <a:bodyPr/>
        <a:lstStyle/>
        <a:p>
          <a:endParaRPr lang="en-US"/>
        </a:p>
      </dgm:t>
    </dgm:pt>
    <dgm:pt modelId="{CD260675-A729-468E-8CAF-0E460AC84E88}" type="sibTrans" cxnId="{D2A79FE5-3D11-4C7B-BCA6-4DCFBC93FF95}">
      <dgm:prSet/>
      <dgm:spPr/>
      <dgm:t>
        <a:bodyPr/>
        <a:lstStyle/>
        <a:p>
          <a:endParaRPr lang="en-US"/>
        </a:p>
      </dgm:t>
    </dgm:pt>
    <dgm:pt modelId="{AA8E44C1-EA9A-4597-BE3C-48B91E5EB1D6}">
      <dgm:prSet/>
      <dgm:spPr/>
      <dgm:t>
        <a:bodyPr/>
        <a:lstStyle/>
        <a:p>
          <a:r>
            <a:rPr lang="en-US"/>
            <a:t>Water?</a:t>
          </a:r>
        </a:p>
      </dgm:t>
    </dgm:pt>
    <dgm:pt modelId="{59B80B02-9884-499F-ADCA-7A8E73EC7299}" type="parTrans" cxnId="{47C5717C-7324-4638-8BFF-99C41A5EDC1F}">
      <dgm:prSet/>
      <dgm:spPr/>
      <dgm:t>
        <a:bodyPr/>
        <a:lstStyle/>
        <a:p>
          <a:endParaRPr lang="en-US"/>
        </a:p>
      </dgm:t>
    </dgm:pt>
    <dgm:pt modelId="{31F458E8-896A-477B-855B-9C434AE42259}" type="sibTrans" cxnId="{47C5717C-7324-4638-8BFF-99C41A5EDC1F}">
      <dgm:prSet/>
      <dgm:spPr/>
      <dgm:t>
        <a:bodyPr/>
        <a:lstStyle/>
        <a:p>
          <a:endParaRPr lang="en-US"/>
        </a:p>
      </dgm:t>
    </dgm:pt>
    <dgm:pt modelId="{CA82A1DF-1BB2-4E87-863A-29FF83112B91}">
      <dgm:prSet/>
      <dgm:spPr/>
      <dgm:t>
        <a:bodyPr/>
        <a:lstStyle/>
        <a:p>
          <a:r>
            <a:rPr lang="en-US"/>
            <a:t>Put everything else in your locker now. </a:t>
          </a:r>
        </a:p>
      </dgm:t>
    </dgm:pt>
    <dgm:pt modelId="{58525DDE-239A-49B2-870D-EE4E7BC5ABFC}" type="parTrans" cxnId="{AD286CF1-BF7A-4120-B1FA-B5843F587B45}">
      <dgm:prSet/>
      <dgm:spPr/>
      <dgm:t>
        <a:bodyPr/>
        <a:lstStyle/>
        <a:p>
          <a:endParaRPr lang="en-US"/>
        </a:p>
      </dgm:t>
    </dgm:pt>
    <dgm:pt modelId="{21C85D4F-719C-40FA-986A-4E6E1CE98A9C}" type="sibTrans" cxnId="{AD286CF1-BF7A-4120-B1FA-B5843F587B45}">
      <dgm:prSet/>
      <dgm:spPr/>
      <dgm:t>
        <a:bodyPr/>
        <a:lstStyle/>
        <a:p>
          <a:endParaRPr lang="en-US"/>
        </a:p>
      </dgm:t>
    </dgm:pt>
    <dgm:pt modelId="{CC35C1CE-00F2-4D70-BE1B-B3F76A281210}">
      <dgm:prSet/>
      <dgm:spPr/>
      <dgm:t>
        <a:bodyPr/>
        <a:lstStyle/>
        <a:p>
          <a:r>
            <a:rPr lang="en-US"/>
            <a:t>When you are done, sit down and show me you are ready to learn! </a:t>
          </a:r>
        </a:p>
      </dgm:t>
    </dgm:pt>
    <dgm:pt modelId="{DB93B812-640E-4C4F-B0A6-E1ED26D54AA5}" type="parTrans" cxnId="{7BDB436E-05D1-48DA-BBE3-5E358A84734A}">
      <dgm:prSet/>
      <dgm:spPr/>
      <dgm:t>
        <a:bodyPr/>
        <a:lstStyle/>
        <a:p>
          <a:endParaRPr lang="en-US"/>
        </a:p>
      </dgm:t>
    </dgm:pt>
    <dgm:pt modelId="{71371742-3FA1-4BE0-87FF-731D35B179F0}" type="sibTrans" cxnId="{7BDB436E-05D1-48DA-BBE3-5E358A84734A}">
      <dgm:prSet/>
      <dgm:spPr/>
      <dgm:t>
        <a:bodyPr/>
        <a:lstStyle/>
        <a:p>
          <a:endParaRPr lang="en-US"/>
        </a:p>
      </dgm:t>
    </dgm:pt>
    <dgm:pt modelId="{6B8B436F-98CF-4640-930F-156CD50FD876}" type="pres">
      <dgm:prSet presAssocID="{36948D15-89BE-456D-BED4-AB062C53360C}" presName="linear" presStyleCnt="0">
        <dgm:presLayoutVars>
          <dgm:animLvl val="lvl"/>
          <dgm:resizeHandles val="exact"/>
        </dgm:presLayoutVars>
      </dgm:prSet>
      <dgm:spPr/>
    </dgm:pt>
    <dgm:pt modelId="{2292F514-DADD-47CE-B1E9-4561BF247EB4}" type="pres">
      <dgm:prSet presAssocID="{CA36FAC8-3DAB-4E9F-97BF-60FE6B44339E}" presName="parentText" presStyleLbl="node1" presStyleIdx="0" presStyleCnt="3">
        <dgm:presLayoutVars>
          <dgm:chMax val="0"/>
          <dgm:bulletEnabled val="1"/>
        </dgm:presLayoutVars>
      </dgm:prSet>
      <dgm:spPr/>
    </dgm:pt>
    <dgm:pt modelId="{28C096D3-B5F3-4D00-AFDF-908FC9029D5F}" type="pres">
      <dgm:prSet presAssocID="{CA36FAC8-3DAB-4E9F-97BF-60FE6B44339E}" presName="childText" presStyleLbl="revTx" presStyleIdx="0" presStyleCnt="1">
        <dgm:presLayoutVars>
          <dgm:bulletEnabled val="1"/>
        </dgm:presLayoutVars>
      </dgm:prSet>
      <dgm:spPr/>
    </dgm:pt>
    <dgm:pt modelId="{0D493520-50A0-4EE6-BEC2-DCC2534E4367}" type="pres">
      <dgm:prSet presAssocID="{CA82A1DF-1BB2-4E87-863A-29FF83112B91}" presName="parentText" presStyleLbl="node1" presStyleIdx="1" presStyleCnt="3">
        <dgm:presLayoutVars>
          <dgm:chMax val="0"/>
          <dgm:bulletEnabled val="1"/>
        </dgm:presLayoutVars>
      </dgm:prSet>
      <dgm:spPr/>
    </dgm:pt>
    <dgm:pt modelId="{1684B2CF-D30F-421F-9EB8-C93ECC3DE762}" type="pres">
      <dgm:prSet presAssocID="{21C85D4F-719C-40FA-986A-4E6E1CE98A9C}" presName="spacer" presStyleCnt="0"/>
      <dgm:spPr/>
    </dgm:pt>
    <dgm:pt modelId="{1C3F512B-3C0C-4B14-91A1-9AC3F1E9968C}" type="pres">
      <dgm:prSet presAssocID="{CC35C1CE-00F2-4D70-BE1B-B3F76A281210}" presName="parentText" presStyleLbl="node1" presStyleIdx="2" presStyleCnt="3">
        <dgm:presLayoutVars>
          <dgm:chMax val="0"/>
          <dgm:bulletEnabled val="1"/>
        </dgm:presLayoutVars>
      </dgm:prSet>
      <dgm:spPr/>
    </dgm:pt>
  </dgm:ptLst>
  <dgm:cxnLst>
    <dgm:cxn modelId="{D49A2120-C13E-4ED1-9478-064ABA9F61F1}" type="presOf" srcId="{FF074598-4F40-4A0A-AFDB-7FB677B26445}" destId="{28C096D3-B5F3-4D00-AFDF-908FC9029D5F}" srcOrd="0" destOrd="2" presId="urn:microsoft.com/office/officeart/2005/8/layout/vList2"/>
    <dgm:cxn modelId="{E0D23435-6900-492D-8EE8-224E529F54EB}" srcId="{CA36FAC8-3DAB-4E9F-97BF-60FE6B44339E}" destId="{A1EDBF26-072F-4371-9A13-B78001EA6DED}" srcOrd="1" destOrd="0" parTransId="{E6F2AEA1-A890-4DDB-A055-EA141CE85406}" sibTransId="{4DF048BA-6DEC-48F1-AF2B-C027DC41E4FE}"/>
    <dgm:cxn modelId="{63783E40-95D7-4155-B268-B9F77F085BCC}" srcId="{36948D15-89BE-456D-BED4-AB062C53360C}" destId="{CA36FAC8-3DAB-4E9F-97BF-60FE6B44339E}" srcOrd="0" destOrd="0" parTransId="{991914FB-3514-4FDE-A0C8-18A8B36CCCE9}" sibTransId="{1B0A2259-E0D0-47BD-BDFC-D9C137999028}"/>
    <dgm:cxn modelId="{650DE567-9CC1-4B93-A52E-194B51192F58}" type="presOf" srcId="{CC35C1CE-00F2-4D70-BE1B-B3F76A281210}" destId="{1C3F512B-3C0C-4B14-91A1-9AC3F1E9968C}" srcOrd="0" destOrd="0" presId="urn:microsoft.com/office/officeart/2005/8/layout/vList2"/>
    <dgm:cxn modelId="{7BDB436E-05D1-48DA-BBE3-5E358A84734A}" srcId="{36948D15-89BE-456D-BED4-AB062C53360C}" destId="{CC35C1CE-00F2-4D70-BE1B-B3F76A281210}" srcOrd="2" destOrd="0" parTransId="{DB93B812-640E-4C4F-B0A6-E1ED26D54AA5}" sibTransId="{71371742-3FA1-4BE0-87FF-731D35B179F0}"/>
    <dgm:cxn modelId="{48B38473-40B9-4495-A1CC-70595C5E6E84}" type="presOf" srcId="{A1EDBF26-072F-4371-9A13-B78001EA6DED}" destId="{28C096D3-B5F3-4D00-AFDF-908FC9029D5F}" srcOrd="0" destOrd="1" presId="urn:microsoft.com/office/officeart/2005/8/layout/vList2"/>
    <dgm:cxn modelId="{6F39D177-E8FA-4813-9E01-217129DBD173}" type="presOf" srcId="{36948D15-89BE-456D-BED4-AB062C53360C}" destId="{6B8B436F-98CF-4640-930F-156CD50FD876}" srcOrd="0" destOrd="0" presId="urn:microsoft.com/office/officeart/2005/8/layout/vList2"/>
    <dgm:cxn modelId="{47C5717C-7324-4638-8BFF-99C41A5EDC1F}" srcId="{CA36FAC8-3DAB-4E9F-97BF-60FE6B44339E}" destId="{AA8E44C1-EA9A-4597-BE3C-48B91E5EB1D6}" srcOrd="3" destOrd="0" parTransId="{59B80B02-9884-499F-ADCA-7A8E73EC7299}" sibTransId="{31F458E8-896A-477B-855B-9C434AE42259}"/>
    <dgm:cxn modelId="{50549B8B-6B78-46F1-AC1A-DFB7554DC30C}" type="presOf" srcId="{CA36FAC8-3DAB-4E9F-97BF-60FE6B44339E}" destId="{2292F514-DADD-47CE-B1E9-4561BF247EB4}" srcOrd="0" destOrd="0" presId="urn:microsoft.com/office/officeart/2005/8/layout/vList2"/>
    <dgm:cxn modelId="{E46281A9-D7E1-4F9D-BEE3-182110D59D57}" srcId="{CA36FAC8-3DAB-4E9F-97BF-60FE6B44339E}" destId="{2F4ABA32-B29A-4E64-88CF-9D2644B27EF9}" srcOrd="0" destOrd="0" parTransId="{D44A352E-DA30-4CE2-87D9-53EBEEFDDDA7}" sibTransId="{267F75A6-B8AA-4A00-92A2-89E4F03DD3ED}"/>
    <dgm:cxn modelId="{20B74FDE-E275-4D6E-8CD7-CF0D5DD0E642}" type="presOf" srcId="{AA8E44C1-EA9A-4597-BE3C-48B91E5EB1D6}" destId="{28C096D3-B5F3-4D00-AFDF-908FC9029D5F}" srcOrd="0" destOrd="3" presId="urn:microsoft.com/office/officeart/2005/8/layout/vList2"/>
    <dgm:cxn modelId="{D2A79FE5-3D11-4C7B-BCA6-4DCFBC93FF95}" srcId="{CA36FAC8-3DAB-4E9F-97BF-60FE6B44339E}" destId="{FF074598-4F40-4A0A-AFDB-7FB677B26445}" srcOrd="2" destOrd="0" parTransId="{1020CC74-15CF-4175-BFE0-7BC0D9EB78DB}" sibTransId="{CD260675-A729-468E-8CAF-0E460AC84E88}"/>
    <dgm:cxn modelId="{1A91FAE9-F2BE-499C-A668-8F8B62D1627F}" type="presOf" srcId="{CA82A1DF-1BB2-4E87-863A-29FF83112B91}" destId="{0D493520-50A0-4EE6-BEC2-DCC2534E4367}" srcOrd="0" destOrd="0" presId="urn:microsoft.com/office/officeart/2005/8/layout/vList2"/>
    <dgm:cxn modelId="{AD286CF1-BF7A-4120-B1FA-B5843F587B45}" srcId="{36948D15-89BE-456D-BED4-AB062C53360C}" destId="{CA82A1DF-1BB2-4E87-863A-29FF83112B91}" srcOrd="1" destOrd="0" parTransId="{58525DDE-239A-49B2-870D-EE4E7BC5ABFC}" sibTransId="{21C85D4F-719C-40FA-986A-4E6E1CE98A9C}"/>
    <dgm:cxn modelId="{77390EF4-9640-4D3A-A334-8C1E1D423FA3}" type="presOf" srcId="{2F4ABA32-B29A-4E64-88CF-9D2644B27EF9}" destId="{28C096D3-B5F3-4D00-AFDF-908FC9029D5F}" srcOrd="0" destOrd="0" presId="urn:microsoft.com/office/officeart/2005/8/layout/vList2"/>
    <dgm:cxn modelId="{D89CF993-DA62-42ED-96C8-D1BD9BEDC9A4}" type="presParOf" srcId="{6B8B436F-98CF-4640-930F-156CD50FD876}" destId="{2292F514-DADD-47CE-B1E9-4561BF247EB4}" srcOrd="0" destOrd="0" presId="urn:microsoft.com/office/officeart/2005/8/layout/vList2"/>
    <dgm:cxn modelId="{AF2E0C93-B7E3-49C4-8222-3AC6CF3C81F6}" type="presParOf" srcId="{6B8B436F-98CF-4640-930F-156CD50FD876}" destId="{28C096D3-B5F3-4D00-AFDF-908FC9029D5F}" srcOrd="1" destOrd="0" presId="urn:microsoft.com/office/officeart/2005/8/layout/vList2"/>
    <dgm:cxn modelId="{3EC1B0E5-770E-45E8-AC93-0695315433AD}" type="presParOf" srcId="{6B8B436F-98CF-4640-930F-156CD50FD876}" destId="{0D493520-50A0-4EE6-BEC2-DCC2534E4367}" srcOrd="2" destOrd="0" presId="urn:microsoft.com/office/officeart/2005/8/layout/vList2"/>
    <dgm:cxn modelId="{7A8F59BD-0E80-4FD3-874B-7F8F24F717AE}" type="presParOf" srcId="{6B8B436F-98CF-4640-930F-156CD50FD876}" destId="{1684B2CF-D30F-421F-9EB8-C93ECC3DE762}" srcOrd="3" destOrd="0" presId="urn:microsoft.com/office/officeart/2005/8/layout/vList2"/>
    <dgm:cxn modelId="{E02477DD-5011-497E-B004-0BCE52EBE5FB}" type="presParOf" srcId="{6B8B436F-98CF-4640-930F-156CD50FD876}" destId="{1C3F512B-3C0C-4B14-91A1-9AC3F1E9968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9055CF-8DEB-4A02-949A-DE72B6AC5D37}" type="doc">
      <dgm:prSet loTypeId="urn:microsoft.com/office/officeart/2005/8/layout/vList6" loCatId="list" qsTypeId="urn:microsoft.com/office/officeart/2005/8/quickstyle/simple3" qsCatId="simple" csTypeId="urn:microsoft.com/office/officeart/2005/8/colors/colorful5" csCatId="colorful" phldr="1"/>
      <dgm:spPr/>
      <dgm:t>
        <a:bodyPr rtlCol="0"/>
        <a:lstStyle/>
        <a:p>
          <a:pPr rtl="0"/>
          <a:endParaRPr lang="en-US"/>
        </a:p>
      </dgm:t>
    </dgm:pt>
    <dgm:pt modelId="{082E8A29-955A-4C7C-A174-3E9DCD4DC89B}">
      <dgm:prSet phldrT="[Text]"/>
      <dgm:spPr/>
      <dgm:t>
        <a:bodyPr rtlCol="0"/>
        <a:lstStyle/>
        <a:p>
          <a:pPr algn="l" rtl="0"/>
          <a:r>
            <a:rPr lang="fr-FR" b="1" noProof="0" dirty="0"/>
            <a:t>I</a:t>
          </a:r>
          <a:r>
            <a:rPr lang="fr-FR" noProof="0" dirty="0"/>
            <a:t>. </a:t>
          </a:r>
          <a:r>
            <a:rPr lang="fr-FR" b="1" noProof="0" dirty="0"/>
            <a:t>Starter</a:t>
          </a:r>
        </a:p>
      </dgm:t>
    </dgm:pt>
    <dgm:pt modelId="{BA7938E6-8DFA-40B7-B4C4-EACC6D85FC31}" type="parTrans" cxnId="{2986897A-7787-444F-B6C8-41F3823EF3C1}">
      <dgm:prSet/>
      <dgm:spPr/>
      <dgm:t>
        <a:bodyPr rtlCol="0"/>
        <a:lstStyle/>
        <a:p>
          <a:pPr rtl="0"/>
          <a:endParaRPr lang="en-US"/>
        </a:p>
      </dgm:t>
    </dgm:pt>
    <dgm:pt modelId="{C2176686-D23E-48EB-9D1B-1A1B46236638}" type="sibTrans" cxnId="{2986897A-7787-444F-B6C8-41F3823EF3C1}">
      <dgm:prSet/>
      <dgm:spPr/>
      <dgm:t>
        <a:bodyPr rtlCol="0"/>
        <a:lstStyle/>
        <a:p>
          <a:pPr rtl="0"/>
          <a:endParaRPr lang="en-US"/>
        </a:p>
      </dgm:t>
    </dgm:pt>
    <dgm:pt modelId="{23A0DE4A-FE92-496E-B335-3433CEFB74E9}">
      <dgm:prSet phldrT="[Text]" custT="1"/>
      <dgm:spPr/>
      <dgm:t>
        <a:bodyPr rtlCol="0" anchor="ctr"/>
        <a:lstStyle/>
        <a:p>
          <a:pPr rtl="0"/>
          <a:r>
            <a:rPr lang="fr-FR" sz="1600" noProof="0" dirty="0"/>
            <a:t>Les jeux olympiques</a:t>
          </a:r>
        </a:p>
      </dgm:t>
    </dgm:pt>
    <dgm:pt modelId="{68935D38-FEDC-4CD3-8002-43CB3944BEAF}" type="parTrans" cxnId="{67A03D8F-F327-4A9F-ABBC-1EB67EFD1ECB}">
      <dgm:prSet/>
      <dgm:spPr/>
      <dgm:t>
        <a:bodyPr rtlCol="0"/>
        <a:lstStyle/>
        <a:p>
          <a:pPr rtl="0"/>
          <a:endParaRPr lang="en-US"/>
        </a:p>
      </dgm:t>
    </dgm:pt>
    <dgm:pt modelId="{55DF926D-029A-4E18-95C4-77A5A37CAE40}" type="sibTrans" cxnId="{67A03D8F-F327-4A9F-ABBC-1EB67EFD1ECB}">
      <dgm:prSet/>
      <dgm:spPr/>
      <dgm:t>
        <a:bodyPr rtlCol="0"/>
        <a:lstStyle/>
        <a:p>
          <a:pPr rtl="0"/>
          <a:endParaRPr lang="en-US"/>
        </a:p>
      </dgm:t>
    </dgm:pt>
    <dgm:pt modelId="{B6E26FFC-9977-4BBC-BEC7-3D6B63754E52}">
      <dgm:prSet phldrT="[Text]"/>
      <dgm:spPr/>
      <dgm:t>
        <a:bodyPr rtlCol="0"/>
        <a:lstStyle/>
        <a:p>
          <a:pPr algn="l" rtl="0"/>
          <a:r>
            <a:rPr lang="fr-FR" b="1" noProof="0" dirty="0"/>
            <a:t>II. Compréhension de texte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CBCC21F5-552F-4D39-812E-6FCD4A366F58}">
      <dgm:prSet phldrT="[Text]" custT="1"/>
      <dgm:spPr/>
      <dgm:t>
        <a:bodyPr rtlCol="0" anchor="ctr"/>
        <a:lstStyle/>
        <a:p>
          <a:pPr rtl="0"/>
          <a:r>
            <a:rPr lang="fr-FR" sz="1600" noProof="0" dirty="0"/>
            <a:t>Recherche des phrases clés </a:t>
          </a:r>
        </a:p>
      </dgm:t>
    </dgm:pt>
    <dgm:pt modelId="{4A973A1C-85F1-4969-A536-D29940229E2C}" type="parTrans" cxnId="{3C41F2E0-4620-40B4-9857-68872B278EFB}">
      <dgm:prSet/>
      <dgm:spPr/>
      <dgm:t>
        <a:bodyPr rtlCol="0"/>
        <a:lstStyle/>
        <a:p>
          <a:pPr rtl="0"/>
          <a:endParaRPr lang="en-US"/>
        </a:p>
      </dgm:t>
    </dgm:pt>
    <dgm:pt modelId="{3640B940-6901-481F-ADF7-6B77DEEED764}" type="sibTrans" cxnId="{3C41F2E0-4620-40B4-9857-68872B278EFB}">
      <dgm:prSet/>
      <dgm:spPr/>
      <dgm:t>
        <a:bodyPr rtlCol="0"/>
        <a:lstStyle/>
        <a:p>
          <a:pPr rtl="0"/>
          <a:endParaRPr lang="en-US"/>
        </a:p>
      </dgm:t>
    </dgm:pt>
    <dgm:pt modelId="{6D0E5D9F-7263-4526-A227-51301233F549}">
      <dgm:prSet phldrT="[Text]"/>
      <dgm:spPr/>
      <dgm:t>
        <a:bodyPr rtlCol="0"/>
        <a:lstStyle/>
        <a:p>
          <a:pPr algn="l" rtl="0"/>
          <a:r>
            <a:rPr lang="fr-FR" b="1" noProof="0" dirty="0"/>
            <a:t>III. Vocabulaire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dgm:spPr/>
      <dgm:t>
        <a:bodyPr rtlCol="0"/>
        <a:lstStyle/>
        <a:p>
          <a:pPr algn="l" rtl="0"/>
          <a:r>
            <a:rPr lang="fr-FR" b="1" noProof="0" dirty="0"/>
            <a:t>IV. Grammaire</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37A7C994-CC74-44DD-8777-ED6736B35821}">
      <dgm:prSet phldrT="[Text]" custT="1"/>
      <dgm:spPr/>
      <dgm:t>
        <a:bodyPr rtlCol="0" anchor="ctr"/>
        <a:lstStyle/>
        <a:p>
          <a:pPr rtl="0"/>
          <a:r>
            <a:rPr lang="fr-FR" sz="1600" noProof="0" dirty="0"/>
            <a:t>Les articles contractés</a:t>
          </a:r>
        </a:p>
      </dgm:t>
    </dgm:pt>
    <dgm:pt modelId="{03F017E7-7E3C-4E2C-9CEF-B07099F38801}" type="parTrans" cxnId="{1C5CE732-A00F-4C06-A1A8-B209BC6B496D}">
      <dgm:prSet/>
      <dgm:spPr/>
      <dgm:t>
        <a:bodyPr rtlCol="0"/>
        <a:lstStyle/>
        <a:p>
          <a:pPr rtl="0"/>
          <a:endParaRPr lang="en-US"/>
        </a:p>
      </dgm:t>
    </dgm:pt>
    <dgm:pt modelId="{118572A4-3B5E-487E-8015-6A319369077F}" type="sibTrans" cxnId="{1C5CE732-A00F-4C06-A1A8-B209BC6B496D}">
      <dgm:prSet/>
      <dgm:spPr/>
      <dgm:t>
        <a:bodyPr rtlCol="0"/>
        <a:lstStyle/>
        <a:p>
          <a:pPr rtl="0"/>
          <a:endParaRPr lang="en-US"/>
        </a:p>
      </dgm:t>
    </dgm:pt>
    <dgm:pt modelId="{0556DF01-8241-46B9-A9A7-696B425311D4}">
      <dgm:prSet phldrT="[Text]"/>
      <dgm:spPr/>
      <dgm:t>
        <a:bodyPr rtlCol="0"/>
        <a:lstStyle/>
        <a:p>
          <a:pPr algn="l" rtl="0"/>
          <a:r>
            <a:rPr lang="fr-FR" b="1" noProof="0" dirty="0"/>
            <a:t>V. Grammaire</a:t>
          </a:r>
        </a:p>
      </dgm:t>
    </dgm:pt>
    <dgm:pt modelId="{2A3D6C2A-BF6A-400F-8E2B-0047C7F97ED1}" type="parTrans" cxnId="{10999B4A-56A1-4395-9CCD-61751B2F78A7}">
      <dgm:prSet/>
      <dgm:spPr/>
      <dgm:t>
        <a:bodyPr/>
        <a:lstStyle/>
        <a:p>
          <a:endParaRPr lang="fr-FR"/>
        </a:p>
      </dgm:t>
    </dgm:pt>
    <dgm:pt modelId="{C4CA99FB-0935-42A7-A480-9B496516F239}" type="sibTrans" cxnId="{10999B4A-56A1-4395-9CCD-61751B2F78A7}">
      <dgm:prSet/>
      <dgm:spPr/>
      <dgm:t>
        <a:bodyPr/>
        <a:lstStyle/>
        <a:p>
          <a:endParaRPr lang="fr-FR"/>
        </a:p>
      </dgm:t>
    </dgm:pt>
    <dgm:pt modelId="{BB4D7CBF-85AC-465D-A310-564A188D2236}">
      <dgm:prSet phldrT="[Text]" custT="1"/>
      <dgm:spPr/>
      <dgm:t>
        <a:bodyPr rtlCol="0" anchor="ctr"/>
        <a:lstStyle/>
        <a:p>
          <a:pPr rtl="0"/>
          <a:r>
            <a:rPr lang="fr-FR" sz="1600" noProof="0" dirty="0"/>
            <a:t>Le verbe FAIRE</a:t>
          </a:r>
        </a:p>
      </dgm:t>
    </dgm:pt>
    <dgm:pt modelId="{CDD55540-BC62-47D4-A1C6-9FA1C2895ABF}" type="parTrans" cxnId="{9E9CC843-4E08-442F-B146-57D6AD6777B3}">
      <dgm:prSet/>
      <dgm:spPr/>
      <dgm:t>
        <a:bodyPr/>
        <a:lstStyle/>
        <a:p>
          <a:endParaRPr lang="fr-FR"/>
        </a:p>
      </dgm:t>
    </dgm:pt>
    <dgm:pt modelId="{7EE486BD-A36C-4F55-8867-9903F7D6016E}" type="sibTrans" cxnId="{9E9CC843-4E08-442F-B146-57D6AD6777B3}">
      <dgm:prSet/>
      <dgm:spPr/>
      <dgm:t>
        <a:bodyPr/>
        <a:lstStyle/>
        <a:p>
          <a:endParaRPr lang="fr-FR"/>
        </a:p>
      </dgm:t>
    </dgm:pt>
    <dgm:pt modelId="{A789976D-D9F7-4CAE-A0FA-57AD5327459D}">
      <dgm:prSet phldrT="[Text]"/>
      <dgm:spPr/>
      <dgm:t>
        <a:bodyPr rtlCol="0"/>
        <a:lstStyle/>
        <a:p>
          <a:pPr algn="l" rtl="0"/>
          <a:r>
            <a:rPr lang="fr-FR" b="1" noProof="0" dirty="0"/>
            <a:t>VII. Phonétique</a:t>
          </a:r>
        </a:p>
      </dgm:t>
    </dgm:pt>
    <dgm:pt modelId="{F536AA3A-9B74-498A-A723-D7F44AD102BD}" type="parTrans" cxnId="{E934922A-0CFA-44E7-952C-74104431AFDC}">
      <dgm:prSet/>
      <dgm:spPr/>
      <dgm:t>
        <a:bodyPr/>
        <a:lstStyle/>
        <a:p>
          <a:endParaRPr lang="fr-FR"/>
        </a:p>
      </dgm:t>
    </dgm:pt>
    <dgm:pt modelId="{E7237B23-A10C-4270-820C-A37649007AE6}" type="sibTrans" cxnId="{E934922A-0CFA-44E7-952C-74104431AFDC}">
      <dgm:prSet/>
      <dgm:spPr/>
      <dgm:t>
        <a:bodyPr/>
        <a:lstStyle/>
        <a:p>
          <a:endParaRPr lang="fr-FR"/>
        </a:p>
      </dgm:t>
    </dgm:pt>
    <dgm:pt modelId="{EF2B91B6-6F0A-4365-9672-0E2C5B6A7701}">
      <dgm:prSet phldrT="[Text]"/>
      <dgm:spPr/>
      <dgm:t>
        <a:bodyPr rtlCol="0"/>
        <a:lstStyle/>
        <a:p>
          <a:pPr algn="l" rtl="0"/>
          <a:r>
            <a:rPr lang="fr-FR" b="1" noProof="0" dirty="0"/>
            <a:t>VIII. Production</a:t>
          </a:r>
        </a:p>
      </dgm:t>
    </dgm:pt>
    <dgm:pt modelId="{F334A227-11D2-4FB9-BC43-0C9BEAE5E9C1}" type="parTrans" cxnId="{E3F7BCB8-7BC6-437E-87B7-F6F125C7200A}">
      <dgm:prSet/>
      <dgm:spPr/>
      <dgm:t>
        <a:bodyPr/>
        <a:lstStyle/>
        <a:p>
          <a:endParaRPr lang="fr-FR"/>
        </a:p>
      </dgm:t>
    </dgm:pt>
    <dgm:pt modelId="{1F4D1F9D-A6BA-495E-A8EE-8A732A551435}" type="sibTrans" cxnId="{E3F7BCB8-7BC6-437E-87B7-F6F125C7200A}">
      <dgm:prSet/>
      <dgm:spPr/>
      <dgm:t>
        <a:bodyPr/>
        <a:lstStyle/>
        <a:p>
          <a:endParaRPr lang="fr-FR"/>
        </a:p>
      </dgm:t>
    </dgm:pt>
    <dgm:pt modelId="{C405AABF-5221-4BF2-84F2-80740C29EB11}">
      <dgm:prSet phldrT="[Text]" custT="1"/>
      <dgm:spPr/>
      <dgm:t>
        <a:bodyPr rtlCol="0" anchor="ctr"/>
        <a:lstStyle/>
        <a:p>
          <a:pPr rtl="0"/>
          <a:r>
            <a:rPr lang="fr-FR" sz="1600" noProof="0" dirty="0"/>
            <a:t>Faire un sondage sur le sport</a:t>
          </a:r>
        </a:p>
      </dgm:t>
    </dgm:pt>
    <dgm:pt modelId="{E52C0AA1-4635-45BA-BE0E-ECC40C89C589}" type="parTrans" cxnId="{3D150629-DC22-46E0-B9B6-6DC0253ECF22}">
      <dgm:prSet/>
      <dgm:spPr/>
      <dgm:t>
        <a:bodyPr/>
        <a:lstStyle/>
        <a:p>
          <a:endParaRPr lang="fr-FR"/>
        </a:p>
      </dgm:t>
    </dgm:pt>
    <dgm:pt modelId="{74DC8580-04FA-4EEE-A2CB-FF6D0F0CB2FC}" type="sibTrans" cxnId="{3D150629-DC22-46E0-B9B6-6DC0253ECF22}">
      <dgm:prSet/>
      <dgm:spPr/>
      <dgm:t>
        <a:bodyPr/>
        <a:lstStyle/>
        <a:p>
          <a:endParaRPr lang="fr-FR"/>
        </a:p>
      </dgm:t>
    </dgm:pt>
    <dgm:pt modelId="{D14B87D9-A49E-4D5A-9DBF-263F5C7A0B8E}">
      <dgm:prSet phldrT="[Text]" custT="1"/>
      <dgm:spPr/>
      <dgm:t>
        <a:bodyPr anchor="ctr"/>
        <a:lstStyle/>
        <a:p>
          <a:r>
            <a:rPr lang="fr-FR" sz="1600" noProof="0" dirty="0"/>
            <a:t>Les sports</a:t>
          </a:r>
        </a:p>
      </dgm:t>
    </dgm:pt>
    <dgm:pt modelId="{63DF6654-97CC-46C5-AF3A-04D87D4EB30F}" type="parTrans" cxnId="{0D6EE81D-C201-4BE6-918F-A3F67E320E83}">
      <dgm:prSet/>
      <dgm:spPr/>
      <dgm:t>
        <a:bodyPr/>
        <a:lstStyle/>
        <a:p>
          <a:endParaRPr lang="fr-FR"/>
        </a:p>
      </dgm:t>
    </dgm:pt>
    <dgm:pt modelId="{53FFB66B-C3D6-456C-AB64-2D85AD7DC9B0}" type="sibTrans" cxnId="{0D6EE81D-C201-4BE6-918F-A3F67E320E83}">
      <dgm:prSet/>
      <dgm:spPr/>
      <dgm:t>
        <a:bodyPr/>
        <a:lstStyle/>
        <a:p>
          <a:endParaRPr lang="fr-FR"/>
        </a:p>
      </dgm:t>
    </dgm:pt>
    <dgm:pt modelId="{98E00F5A-8F8A-4023-ADEC-BE9B00CF629A}">
      <dgm:prSet phldrT="[Text]" custT="1"/>
      <dgm:spPr/>
      <dgm:t>
        <a:bodyPr rtlCol="0" anchor="ctr"/>
        <a:lstStyle/>
        <a:p>
          <a:pPr algn="l" rtl="0"/>
          <a:r>
            <a:rPr lang="fr-FR" sz="2800" b="1" noProof="0" dirty="0"/>
            <a:t>VI. Grammaire</a:t>
          </a:r>
        </a:p>
      </dgm:t>
    </dgm:pt>
    <dgm:pt modelId="{094BB0D6-CCAA-40A6-B641-A8026D47BFAC}" type="parTrans" cxnId="{B42C81BF-EAA5-4D61-B567-E8CAF18A372A}">
      <dgm:prSet/>
      <dgm:spPr/>
      <dgm:t>
        <a:bodyPr/>
        <a:lstStyle/>
        <a:p>
          <a:endParaRPr lang="fr-FR"/>
        </a:p>
      </dgm:t>
    </dgm:pt>
    <dgm:pt modelId="{4ABEBEFD-B47E-4F44-9C3E-A7D5DDECDB9D}" type="sibTrans" cxnId="{B42C81BF-EAA5-4D61-B567-E8CAF18A372A}">
      <dgm:prSet/>
      <dgm:spPr/>
      <dgm:t>
        <a:bodyPr/>
        <a:lstStyle/>
        <a:p>
          <a:endParaRPr lang="fr-FR"/>
        </a:p>
      </dgm:t>
    </dgm:pt>
    <dgm:pt modelId="{7BFB9958-6B2E-4CEE-9FD9-DC2281CDF348}">
      <dgm:prSet phldrT="[Text]" custT="1"/>
      <dgm:spPr/>
      <dgm:t>
        <a:bodyPr rtlCol="0" anchor="ctr"/>
        <a:lstStyle/>
        <a:p>
          <a:pPr rtl="0"/>
          <a:r>
            <a:rPr lang="fr-FR" sz="1600" noProof="0" dirty="0"/>
            <a:t>Poser des questions</a:t>
          </a:r>
        </a:p>
      </dgm:t>
    </dgm:pt>
    <dgm:pt modelId="{08B756A4-F40B-40F9-BD09-499B66099A13}" type="parTrans" cxnId="{2B72A9E7-6BE9-45FC-8DE9-EC52C599CB71}">
      <dgm:prSet/>
      <dgm:spPr/>
      <dgm:t>
        <a:bodyPr/>
        <a:lstStyle/>
        <a:p>
          <a:endParaRPr lang="fr-FR"/>
        </a:p>
      </dgm:t>
    </dgm:pt>
    <dgm:pt modelId="{B0551EB1-34BD-4F08-B78D-7E3FC084D314}" type="sibTrans" cxnId="{2B72A9E7-6BE9-45FC-8DE9-EC52C599CB71}">
      <dgm:prSet/>
      <dgm:spPr/>
      <dgm:t>
        <a:bodyPr/>
        <a:lstStyle/>
        <a:p>
          <a:endParaRPr lang="fr-FR"/>
        </a:p>
      </dgm:t>
    </dgm:pt>
    <dgm:pt modelId="{384C87CB-5657-42C0-A02D-8BCBFF2AD7E2}" type="pres">
      <dgm:prSet presAssocID="{CF9055CF-8DEB-4A02-949A-DE72B6AC5D37}" presName="Name0" presStyleCnt="0">
        <dgm:presLayoutVars>
          <dgm:dir/>
          <dgm:animLvl val="lvl"/>
          <dgm:resizeHandles/>
        </dgm:presLayoutVars>
      </dgm:prSet>
      <dgm:spPr/>
    </dgm:pt>
    <dgm:pt modelId="{F222A545-CC3A-43E1-8E8E-CCAB4D3E794F}" type="pres">
      <dgm:prSet presAssocID="{082E8A29-955A-4C7C-A174-3E9DCD4DC89B}" presName="linNode" presStyleCnt="0"/>
      <dgm:spPr/>
    </dgm:pt>
    <dgm:pt modelId="{9E6FC52B-12A1-4E91-AAD8-BA256D082771}" type="pres">
      <dgm:prSet presAssocID="{082E8A29-955A-4C7C-A174-3E9DCD4DC89B}" presName="parentShp" presStyleLbl="node1" presStyleIdx="0" presStyleCnt="8">
        <dgm:presLayoutVars>
          <dgm:bulletEnabled val="1"/>
        </dgm:presLayoutVars>
      </dgm:prSet>
      <dgm:spPr/>
    </dgm:pt>
    <dgm:pt modelId="{EFF6794C-22B1-4781-B118-86D9BBFDBE11}" type="pres">
      <dgm:prSet presAssocID="{082E8A29-955A-4C7C-A174-3E9DCD4DC89B}" presName="childShp" presStyleLbl="bgAccFollowNode1" presStyleIdx="0" presStyleCnt="8">
        <dgm:presLayoutVars>
          <dgm:bulletEnabled val="1"/>
        </dgm:presLayoutVars>
      </dgm:prSet>
      <dgm:spPr/>
    </dgm:pt>
    <dgm:pt modelId="{0819F099-E5A5-4687-9A63-49E57A426CC5}" type="pres">
      <dgm:prSet presAssocID="{C2176686-D23E-48EB-9D1B-1A1B46236638}" presName="spacing" presStyleCnt="0"/>
      <dgm:spPr/>
    </dgm:pt>
    <dgm:pt modelId="{46D3BDDF-35EA-46EC-AD32-7032D86753B6}" type="pres">
      <dgm:prSet presAssocID="{B6E26FFC-9977-4BBC-BEC7-3D6B63754E52}" presName="linNode" presStyleCnt="0"/>
      <dgm:spPr/>
    </dgm:pt>
    <dgm:pt modelId="{D7303A3E-A7B5-44E6-802D-2FBF91EEB052}" type="pres">
      <dgm:prSet presAssocID="{B6E26FFC-9977-4BBC-BEC7-3D6B63754E52}" presName="parentShp" presStyleLbl="node1" presStyleIdx="1" presStyleCnt="8">
        <dgm:presLayoutVars>
          <dgm:bulletEnabled val="1"/>
        </dgm:presLayoutVars>
      </dgm:prSet>
      <dgm:spPr/>
    </dgm:pt>
    <dgm:pt modelId="{017DC94F-31D6-433A-91B7-BD1C85AEA098}" type="pres">
      <dgm:prSet presAssocID="{B6E26FFC-9977-4BBC-BEC7-3D6B63754E52}" presName="childShp" presStyleLbl="bgAccFollowNode1" presStyleIdx="1" presStyleCnt="8">
        <dgm:presLayoutVars>
          <dgm:bulletEnabled val="1"/>
        </dgm:presLayoutVars>
      </dgm:prSet>
      <dgm:spPr/>
    </dgm:pt>
    <dgm:pt modelId="{5CF9B497-3EE0-4869-9129-6FC7AD7503C6}" type="pres">
      <dgm:prSet presAssocID="{48634C00-2335-4923-9072-EB7482323D9C}" presName="spacing" presStyleCnt="0"/>
      <dgm:spPr/>
    </dgm:pt>
    <dgm:pt modelId="{EDABBDA1-CE5C-4818-ADAE-A194166AB524}" type="pres">
      <dgm:prSet presAssocID="{6D0E5D9F-7263-4526-A227-51301233F549}" presName="linNode" presStyleCnt="0"/>
      <dgm:spPr/>
    </dgm:pt>
    <dgm:pt modelId="{C85511BC-0DDF-41A5-8B86-6B37C792ADCF}" type="pres">
      <dgm:prSet presAssocID="{6D0E5D9F-7263-4526-A227-51301233F549}" presName="parentShp" presStyleLbl="node1" presStyleIdx="2" presStyleCnt="8">
        <dgm:presLayoutVars>
          <dgm:bulletEnabled val="1"/>
        </dgm:presLayoutVars>
      </dgm:prSet>
      <dgm:spPr/>
    </dgm:pt>
    <dgm:pt modelId="{03CDF273-10AF-4F69-A19B-5F11812CE54A}" type="pres">
      <dgm:prSet presAssocID="{6D0E5D9F-7263-4526-A227-51301233F549}" presName="childShp" presStyleLbl="bgAccFollowNode1" presStyleIdx="2" presStyleCnt="8">
        <dgm:presLayoutVars>
          <dgm:bulletEnabled val="1"/>
        </dgm:presLayoutVars>
      </dgm:prSet>
      <dgm:spPr/>
    </dgm:pt>
    <dgm:pt modelId="{C2F6F649-3DBB-4FE2-8315-EAB9C5EB6BC3}" type="pres">
      <dgm:prSet presAssocID="{DE289E29-1989-4D8E-8AA6-F030105B3F13}" presName="spacing" presStyleCnt="0"/>
      <dgm:spPr/>
    </dgm:pt>
    <dgm:pt modelId="{DC7A8186-AF19-4255-8BB6-5E23626B9C54}" type="pres">
      <dgm:prSet presAssocID="{E5E95E82-EF79-43CA-AA86-43B0E1CBCD3F}" presName="linNode" presStyleCnt="0"/>
      <dgm:spPr/>
    </dgm:pt>
    <dgm:pt modelId="{E8BF5FE3-464F-452E-B66F-BF8B55F7CA28}" type="pres">
      <dgm:prSet presAssocID="{E5E95E82-EF79-43CA-AA86-43B0E1CBCD3F}" presName="parentShp" presStyleLbl="node1" presStyleIdx="3" presStyleCnt="8">
        <dgm:presLayoutVars>
          <dgm:bulletEnabled val="1"/>
        </dgm:presLayoutVars>
      </dgm:prSet>
      <dgm:spPr/>
    </dgm:pt>
    <dgm:pt modelId="{D30BDF8B-1FBA-4157-BBCF-CDA8E3920AF3}" type="pres">
      <dgm:prSet presAssocID="{E5E95E82-EF79-43CA-AA86-43B0E1CBCD3F}" presName="childShp" presStyleLbl="bgAccFollowNode1" presStyleIdx="3" presStyleCnt="8">
        <dgm:presLayoutVars>
          <dgm:bulletEnabled val="1"/>
        </dgm:presLayoutVars>
      </dgm:prSet>
      <dgm:spPr/>
    </dgm:pt>
    <dgm:pt modelId="{80F4CD6F-F5B4-4B27-A6B5-85FA7FD0791C}" type="pres">
      <dgm:prSet presAssocID="{BF76010C-5523-4E13-B3E7-886DCE6AEBD4}" presName="spacing" presStyleCnt="0"/>
      <dgm:spPr/>
    </dgm:pt>
    <dgm:pt modelId="{86B04144-B9ED-4E1A-9626-10351FA3C400}" type="pres">
      <dgm:prSet presAssocID="{0556DF01-8241-46B9-A9A7-696B425311D4}" presName="linNode" presStyleCnt="0"/>
      <dgm:spPr/>
    </dgm:pt>
    <dgm:pt modelId="{DBCBA06B-EAAA-4BCE-B2D5-0500D6FA506E}" type="pres">
      <dgm:prSet presAssocID="{0556DF01-8241-46B9-A9A7-696B425311D4}" presName="parentShp" presStyleLbl="node1" presStyleIdx="4" presStyleCnt="8">
        <dgm:presLayoutVars>
          <dgm:bulletEnabled val="1"/>
        </dgm:presLayoutVars>
      </dgm:prSet>
      <dgm:spPr/>
    </dgm:pt>
    <dgm:pt modelId="{980A1712-1A33-46B6-8863-92279FA34F7B}" type="pres">
      <dgm:prSet presAssocID="{0556DF01-8241-46B9-A9A7-696B425311D4}" presName="childShp" presStyleLbl="bgAccFollowNode1" presStyleIdx="4" presStyleCnt="8">
        <dgm:presLayoutVars>
          <dgm:bulletEnabled val="1"/>
        </dgm:presLayoutVars>
      </dgm:prSet>
      <dgm:spPr/>
    </dgm:pt>
    <dgm:pt modelId="{0983A056-E4AC-4F75-94D1-69AE0BFC74B4}" type="pres">
      <dgm:prSet presAssocID="{C4CA99FB-0935-42A7-A480-9B496516F239}" presName="spacing" presStyleCnt="0"/>
      <dgm:spPr/>
    </dgm:pt>
    <dgm:pt modelId="{52DB57DA-FCD4-4984-861A-D444137FE582}" type="pres">
      <dgm:prSet presAssocID="{98E00F5A-8F8A-4023-ADEC-BE9B00CF629A}" presName="linNode" presStyleCnt="0"/>
      <dgm:spPr/>
    </dgm:pt>
    <dgm:pt modelId="{9F9541CC-E96A-46FB-99B8-808F98723A8A}" type="pres">
      <dgm:prSet presAssocID="{98E00F5A-8F8A-4023-ADEC-BE9B00CF629A}" presName="parentShp" presStyleLbl="node1" presStyleIdx="5" presStyleCnt="8">
        <dgm:presLayoutVars>
          <dgm:bulletEnabled val="1"/>
        </dgm:presLayoutVars>
      </dgm:prSet>
      <dgm:spPr/>
    </dgm:pt>
    <dgm:pt modelId="{843B02CF-9605-46DB-9D08-68AF31FAA62F}" type="pres">
      <dgm:prSet presAssocID="{98E00F5A-8F8A-4023-ADEC-BE9B00CF629A}" presName="childShp" presStyleLbl="bgAccFollowNode1" presStyleIdx="5" presStyleCnt="8">
        <dgm:presLayoutVars>
          <dgm:bulletEnabled val="1"/>
        </dgm:presLayoutVars>
      </dgm:prSet>
      <dgm:spPr/>
    </dgm:pt>
    <dgm:pt modelId="{C724F23F-C47D-4D0D-9E59-197FDB77FE7B}" type="pres">
      <dgm:prSet presAssocID="{4ABEBEFD-B47E-4F44-9C3E-A7D5DDECDB9D}" presName="spacing" presStyleCnt="0"/>
      <dgm:spPr/>
    </dgm:pt>
    <dgm:pt modelId="{71E491E0-BCA3-420B-AAEA-EAB7F116CB7F}" type="pres">
      <dgm:prSet presAssocID="{A789976D-D9F7-4CAE-A0FA-57AD5327459D}" presName="linNode" presStyleCnt="0"/>
      <dgm:spPr/>
    </dgm:pt>
    <dgm:pt modelId="{0B213006-ABA7-4B76-9843-385425A4A8AF}" type="pres">
      <dgm:prSet presAssocID="{A789976D-D9F7-4CAE-A0FA-57AD5327459D}" presName="parentShp" presStyleLbl="node1" presStyleIdx="6" presStyleCnt="8">
        <dgm:presLayoutVars>
          <dgm:bulletEnabled val="1"/>
        </dgm:presLayoutVars>
      </dgm:prSet>
      <dgm:spPr/>
    </dgm:pt>
    <dgm:pt modelId="{F951A1BB-4A9E-4269-925A-B131DE998E83}" type="pres">
      <dgm:prSet presAssocID="{A789976D-D9F7-4CAE-A0FA-57AD5327459D}" presName="childShp" presStyleLbl="bgAccFollowNode1" presStyleIdx="6" presStyleCnt="8">
        <dgm:presLayoutVars>
          <dgm:bulletEnabled val="1"/>
        </dgm:presLayoutVars>
      </dgm:prSet>
      <dgm:spPr/>
    </dgm:pt>
    <dgm:pt modelId="{7B94AB8C-7C8D-465F-86CA-1A6A001ED5B7}" type="pres">
      <dgm:prSet presAssocID="{E7237B23-A10C-4270-820C-A37649007AE6}" presName="spacing" presStyleCnt="0"/>
      <dgm:spPr/>
    </dgm:pt>
    <dgm:pt modelId="{F52323BA-0DB4-4801-8A6B-645ECD93D4F1}" type="pres">
      <dgm:prSet presAssocID="{EF2B91B6-6F0A-4365-9672-0E2C5B6A7701}" presName="linNode" presStyleCnt="0"/>
      <dgm:spPr/>
    </dgm:pt>
    <dgm:pt modelId="{78444FDF-6DC1-4B01-A77C-0491A733E4E1}" type="pres">
      <dgm:prSet presAssocID="{EF2B91B6-6F0A-4365-9672-0E2C5B6A7701}" presName="parentShp" presStyleLbl="node1" presStyleIdx="7" presStyleCnt="8">
        <dgm:presLayoutVars>
          <dgm:bulletEnabled val="1"/>
        </dgm:presLayoutVars>
      </dgm:prSet>
      <dgm:spPr/>
    </dgm:pt>
    <dgm:pt modelId="{55C25577-72A1-48F5-B5F1-954E4A1D36DD}" type="pres">
      <dgm:prSet presAssocID="{EF2B91B6-6F0A-4365-9672-0E2C5B6A7701}" presName="childShp" presStyleLbl="bgAccFollowNode1" presStyleIdx="7" presStyleCnt="8">
        <dgm:presLayoutVars>
          <dgm:bulletEnabled val="1"/>
        </dgm:presLayoutVars>
      </dgm:prSet>
      <dgm:spPr/>
    </dgm:pt>
  </dgm:ptLst>
  <dgm:cxnLst>
    <dgm:cxn modelId="{FA1FB30B-056A-417D-BD4D-DC005E3CE184}" type="presOf" srcId="{7BFB9958-6B2E-4CEE-9FD9-DC2281CDF348}" destId="{843B02CF-9605-46DB-9D08-68AF31FAA62F}" srcOrd="0" destOrd="0" presId="urn:microsoft.com/office/officeart/2005/8/layout/vList6"/>
    <dgm:cxn modelId="{4EC72211-09BD-4ACA-ACFB-EA3291E50806}" type="presOf" srcId="{98E00F5A-8F8A-4023-ADEC-BE9B00CF629A}" destId="{9F9541CC-E96A-46FB-99B8-808F98723A8A}" srcOrd="0" destOrd="0" presId="urn:microsoft.com/office/officeart/2005/8/layout/vList6"/>
    <dgm:cxn modelId="{0D6EE81D-C201-4BE6-918F-A3F67E320E83}" srcId="{6D0E5D9F-7263-4526-A227-51301233F549}" destId="{D14B87D9-A49E-4D5A-9DBF-263F5C7A0B8E}" srcOrd="0" destOrd="0" parTransId="{63DF6654-97CC-46C5-AF3A-04D87D4EB30F}" sibTransId="{53FFB66B-C3D6-456C-AB64-2D85AD7DC9B0}"/>
    <dgm:cxn modelId="{87FF5D20-C50A-4590-A64E-894A4A762F78}" type="presOf" srcId="{EF2B91B6-6F0A-4365-9672-0E2C5B6A7701}" destId="{78444FDF-6DC1-4B01-A77C-0491A733E4E1}" srcOrd="0" destOrd="0" presId="urn:microsoft.com/office/officeart/2005/8/layout/vList6"/>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6" destOrd="0" parTransId="{F536AA3A-9B74-498A-A723-D7F44AD102BD}" sibTransId="{E7237B23-A10C-4270-820C-A37649007AE6}"/>
    <dgm:cxn modelId="{81DE9A31-B2D4-4585-98F0-34793D3FCEBA}" type="presOf" srcId="{BB4D7CBF-85AC-465D-A310-564A188D2236}" destId="{D30BDF8B-1FBA-4157-BBCF-CDA8E3920AF3}" srcOrd="0" destOrd="0" presId="urn:microsoft.com/office/officeart/2005/8/layout/vList6"/>
    <dgm:cxn modelId="{1C5CE732-A00F-4C06-A1A8-B209BC6B496D}" srcId="{0556DF01-8241-46B9-A9A7-696B425311D4}" destId="{37A7C994-CC74-44DD-8777-ED6736B35821}" srcOrd="0" destOrd="0" parTransId="{03F017E7-7E3C-4E2C-9CEF-B07099F38801}" sibTransId="{118572A4-3B5E-487E-8015-6A319369077F}"/>
    <dgm:cxn modelId="{056EBC5F-6CDE-4BA0-AB5A-E95F412B9BC3}" type="presOf" srcId="{CF9055CF-8DEB-4A02-949A-DE72B6AC5D37}" destId="{384C87CB-5657-42C0-A02D-8BCBFF2AD7E2}" srcOrd="0" destOrd="0" presId="urn:microsoft.com/office/officeart/2005/8/layout/vList6"/>
    <dgm:cxn modelId="{9E9CC843-4E08-442F-B146-57D6AD6777B3}" srcId="{E5E95E82-EF79-43CA-AA86-43B0E1CBCD3F}" destId="{BB4D7CBF-85AC-465D-A310-564A188D2236}" srcOrd="0" destOrd="0" parTransId="{CDD55540-BC62-47D4-A1C6-9FA1C2895ABF}" sibTransId="{7EE486BD-A36C-4F55-8867-9903F7D6016E}"/>
    <dgm:cxn modelId="{FCAD1468-B235-4780-8DE7-B13E72B31A24}" type="presOf" srcId="{A789976D-D9F7-4CAE-A0FA-57AD5327459D}" destId="{0B213006-ABA7-4B76-9843-385425A4A8AF}" srcOrd="0" destOrd="0" presId="urn:microsoft.com/office/officeart/2005/8/layout/vList6"/>
    <dgm:cxn modelId="{17E73148-9C08-4999-B21E-F3C5A0E3FC0C}" srcId="{CF9055CF-8DEB-4A02-949A-DE72B6AC5D37}" destId="{B6E26FFC-9977-4BBC-BEC7-3D6B63754E52}" srcOrd="1" destOrd="0" parTransId="{5CEFBD89-2F4F-4B51-A98A-0F3C86494166}" sibTransId="{48634C00-2335-4923-9072-EB7482323D9C}"/>
    <dgm:cxn modelId="{10999B4A-56A1-4395-9CCD-61751B2F78A7}" srcId="{CF9055CF-8DEB-4A02-949A-DE72B6AC5D37}" destId="{0556DF01-8241-46B9-A9A7-696B425311D4}" srcOrd="4" destOrd="0" parTransId="{2A3D6C2A-BF6A-400F-8E2B-0047C7F97ED1}" sibTransId="{C4CA99FB-0935-42A7-A480-9B496516F239}"/>
    <dgm:cxn modelId="{2986897A-7787-444F-B6C8-41F3823EF3C1}" srcId="{CF9055CF-8DEB-4A02-949A-DE72B6AC5D37}" destId="{082E8A29-955A-4C7C-A174-3E9DCD4DC89B}" srcOrd="0" destOrd="0" parTransId="{BA7938E6-8DFA-40B7-B4C4-EACC6D85FC31}" sibTransId="{C2176686-D23E-48EB-9D1B-1A1B46236638}"/>
    <dgm:cxn modelId="{5289E88B-92DB-45E5-BC59-D1105162F2AE}" type="presOf" srcId="{37A7C994-CC74-44DD-8777-ED6736B35821}" destId="{980A1712-1A33-46B6-8863-92279FA34F7B}" srcOrd="0" destOrd="0" presId="urn:microsoft.com/office/officeart/2005/8/layout/vList6"/>
    <dgm:cxn modelId="{8FCE818D-11FC-4954-B1B6-A809625D387E}" type="presOf" srcId="{CBCC21F5-552F-4D39-812E-6FCD4A366F58}" destId="{017DC94F-31D6-433A-91B7-BD1C85AEA098}" srcOrd="0" destOrd="0" presId="urn:microsoft.com/office/officeart/2005/8/layout/vList6"/>
    <dgm:cxn modelId="{67A03D8F-F327-4A9F-ABBC-1EB67EFD1ECB}" srcId="{082E8A29-955A-4C7C-A174-3E9DCD4DC89B}" destId="{23A0DE4A-FE92-496E-B335-3433CEFB74E9}" srcOrd="0" destOrd="0" parTransId="{68935D38-FEDC-4CD3-8002-43CB3944BEAF}" sibTransId="{55DF926D-029A-4E18-95C4-77A5A37CAE40}"/>
    <dgm:cxn modelId="{218826A9-760A-4B25-B353-5E34B21C74C6}" type="presOf" srcId="{6D0E5D9F-7263-4526-A227-51301233F549}" destId="{C85511BC-0DDF-41A5-8B86-6B37C792ADCF}" srcOrd="0" destOrd="0" presId="urn:microsoft.com/office/officeart/2005/8/layout/vList6"/>
    <dgm:cxn modelId="{1917BDA9-6495-4BF1-BA12-615062342455}" type="presOf" srcId="{0556DF01-8241-46B9-A9A7-696B425311D4}" destId="{DBCBA06B-EAAA-4BCE-B2D5-0500D6FA506E}" srcOrd="0" destOrd="0" presId="urn:microsoft.com/office/officeart/2005/8/layout/vList6"/>
    <dgm:cxn modelId="{108311AB-77C5-497E-97E5-D3C21B5ECA7E}" type="presOf" srcId="{23A0DE4A-FE92-496E-B335-3433CEFB74E9}" destId="{EFF6794C-22B1-4781-B118-86D9BBFDBE11}" srcOrd="0" destOrd="0" presId="urn:microsoft.com/office/officeart/2005/8/layout/vList6"/>
    <dgm:cxn modelId="{3195F1AB-8C6D-4F4D-A6EE-F8E43DEA5856}" type="presOf" srcId="{C405AABF-5221-4BF2-84F2-80740C29EB11}" destId="{55C25577-72A1-48F5-B5F1-954E4A1D36DD}" srcOrd="0" destOrd="0" presId="urn:microsoft.com/office/officeart/2005/8/layout/vList6"/>
    <dgm:cxn modelId="{A76240AD-13F6-40C0-BD9B-102D5EC0AE51}" srcId="{CF9055CF-8DEB-4A02-949A-DE72B6AC5D37}" destId="{E5E95E82-EF79-43CA-AA86-43B0E1CBCD3F}" srcOrd="3" destOrd="0" parTransId="{FD76A3AE-1B6C-45A0-8E84-63160283749F}" sibTransId="{BF76010C-5523-4E13-B3E7-886DCE6AEBD4}"/>
    <dgm:cxn modelId="{CA8E18B7-9F91-460D-97FF-F341032C7DF6}" type="presOf" srcId="{082E8A29-955A-4C7C-A174-3E9DCD4DC89B}" destId="{9E6FC52B-12A1-4E91-AAD8-BA256D082771}" srcOrd="0" destOrd="0" presId="urn:microsoft.com/office/officeart/2005/8/layout/vList6"/>
    <dgm:cxn modelId="{E3F7BCB8-7BC6-437E-87B7-F6F125C7200A}" srcId="{CF9055CF-8DEB-4A02-949A-DE72B6AC5D37}" destId="{EF2B91B6-6F0A-4365-9672-0E2C5B6A7701}" srcOrd="7" destOrd="0" parTransId="{F334A227-11D2-4FB9-BC43-0C9BEAE5E9C1}" sibTransId="{1F4D1F9D-A6BA-495E-A8EE-8A732A551435}"/>
    <dgm:cxn modelId="{B42C81BF-EAA5-4D61-B567-E8CAF18A372A}" srcId="{CF9055CF-8DEB-4A02-949A-DE72B6AC5D37}" destId="{98E00F5A-8F8A-4023-ADEC-BE9B00CF629A}" srcOrd="5" destOrd="0" parTransId="{094BB0D6-CCAA-40A6-B641-A8026D47BFAC}" sibTransId="{4ABEBEFD-B47E-4F44-9C3E-A7D5DDECDB9D}"/>
    <dgm:cxn modelId="{306A38C5-2D17-46CE-8D28-FBB51920B887}" type="presOf" srcId="{D14B87D9-A49E-4D5A-9DBF-263F5C7A0B8E}" destId="{03CDF273-10AF-4F69-A19B-5F11812CE54A}" srcOrd="0" destOrd="0" presId="urn:microsoft.com/office/officeart/2005/8/layout/vList6"/>
    <dgm:cxn modelId="{C8C462C6-33A3-4E8B-91FE-36DBE92F1C4A}" srcId="{CF9055CF-8DEB-4A02-949A-DE72B6AC5D37}" destId="{6D0E5D9F-7263-4526-A227-51301233F549}" srcOrd="2" destOrd="0" parTransId="{23416D07-25F8-426C-BC65-639E6BCF4D6D}" sibTransId="{DE289E29-1989-4D8E-8AA6-F030105B3F13}"/>
    <dgm:cxn modelId="{EBC508D6-0BAE-4CCE-B031-C77BC153C914}" type="presOf" srcId="{B6E26FFC-9977-4BBC-BEC7-3D6B63754E52}" destId="{D7303A3E-A7B5-44E6-802D-2FBF91EEB052}" srcOrd="0" destOrd="0" presId="urn:microsoft.com/office/officeart/2005/8/layout/vList6"/>
    <dgm:cxn modelId="{3C41F2E0-4620-40B4-9857-68872B278EFB}" srcId="{B6E26FFC-9977-4BBC-BEC7-3D6B63754E52}" destId="{CBCC21F5-552F-4D39-812E-6FCD4A366F58}" srcOrd="0" destOrd="0" parTransId="{4A973A1C-85F1-4969-A536-D29940229E2C}" sibTransId="{3640B940-6901-481F-ADF7-6B77DEEED764}"/>
    <dgm:cxn modelId="{2B72A9E7-6BE9-45FC-8DE9-EC52C599CB71}" srcId="{98E00F5A-8F8A-4023-ADEC-BE9B00CF629A}" destId="{7BFB9958-6B2E-4CEE-9FD9-DC2281CDF348}" srcOrd="0" destOrd="0" parTransId="{08B756A4-F40B-40F9-BD09-499B66099A13}" sibTransId="{B0551EB1-34BD-4F08-B78D-7E3FC084D314}"/>
    <dgm:cxn modelId="{C2CC30FE-33FC-4C79-A1EA-4D6E37F00285}" type="presOf" srcId="{E5E95E82-EF79-43CA-AA86-43B0E1CBCD3F}" destId="{E8BF5FE3-464F-452E-B66F-BF8B55F7CA28}" srcOrd="0" destOrd="0" presId="urn:microsoft.com/office/officeart/2005/8/layout/vList6"/>
    <dgm:cxn modelId="{AEFE3997-66EB-4661-A209-B907B88CCCEA}" type="presParOf" srcId="{384C87CB-5657-42C0-A02D-8BCBFF2AD7E2}" destId="{F222A545-CC3A-43E1-8E8E-CCAB4D3E794F}" srcOrd="0" destOrd="0" presId="urn:microsoft.com/office/officeart/2005/8/layout/vList6"/>
    <dgm:cxn modelId="{E8D23E10-9BF5-4F7B-AE02-9264F95DA503}" type="presParOf" srcId="{F222A545-CC3A-43E1-8E8E-CCAB4D3E794F}" destId="{9E6FC52B-12A1-4E91-AAD8-BA256D082771}" srcOrd="0" destOrd="0" presId="urn:microsoft.com/office/officeart/2005/8/layout/vList6"/>
    <dgm:cxn modelId="{131BED4F-D4EA-4201-AFBE-F5BEABF92736}" type="presParOf" srcId="{F222A545-CC3A-43E1-8E8E-CCAB4D3E794F}" destId="{EFF6794C-22B1-4781-B118-86D9BBFDBE11}" srcOrd="1" destOrd="0" presId="urn:microsoft.com/office/officeart/2005/8/layout/vList6"/>
    <dgm:cxn modelId="{CCB84ADD-D10F-4ADE-B4B1-EF389F1ACA6E}" type="presParOf" srcId="{384C87CB-5657-42C0-A02D-8BCBFF2AD7E2}" destId="{0819F099-E5A5-4687-9A63-49E57A426CC5}" srcOrd="1" destOrd="0" presId="urn:microsoft.com/office/officeart/2005/8/layout/vList6"/>
    <dgm:cxn modelId="{FA8832AD-149A-4411-9D79-4B2A83982016}" type="presParOf" srcId="{384C87CB-5657-42C0-A02D-8BCBFF2AD7E2}" destId="{46D3BDDF-35EA-46EC-AD32-7032D86753B6}" srcOrd="2" destOrd="0" presId="urn:microsoft.com/office/officeart/2005/8/layout/vList6"/>
    <dgm:cxn modelId="{E4457A6C-BFA8-4E70-8064-4F5227B976EE}" type="presParOf" srcId="{46D3BDDF-35EA-46EC-AD32-7032D86753B6}" destId="{D7303A3E-A7B5-44E6-802D-2FBF91EEB052}" srcOrd="0" destOrd="0" presId="urn:microsoft.com/office/officeart/2005/8/layout/vList6"/>
    <dgm:cxn modelId="{16E56AFF-5636-4F74-B3FA-3203B85BCA2A}" type="presParOf" srcId="{46D3BDDF-35EA-46EC-AD32-7032D86753B6}" destId="{017DC94F-31D6-433A-91B7-BD1C85AEA098}" srcOrd="1" destOrd="0" presId="urn:microsoft.com/office/officeart/2005/8/layout/vList6"/>
    <dgm:cxn modelId="{4541DFFB-DA4C-4D96-8CB0-F4830670EF53}" type="presParOf" srcId="{384C87CB-5657-42C0-A02D-8BCBFF2AD7E2}" destId="{5CF9B497-3EE0-4869-9129-6FC7AD7503C6}" srcOrd="3" destOrd="0" presId="urn:microsoft.com/office/officeart/2005/8/layout/vList6"/>
    <dgm:cxn modelId="{2A4B65FE-E50D-4FDA-AFF0-B2901D3197AC}" type="presParOf" srcId="{384C87CB-5657-42C0-A02D-8BCBFF2AD7E2}" destId="{EDABBDA1-CE5C-4818-ADAE-A194166AB524}" srcOrd="4" destOrd="0" presId="urn:microsoft.com/office/officeart/2005/8/layout/vList6"/>
    <dgm:cxn modelId="{6137FC69-3412-49A9-A74E-67C0FA0C5F03}" type="presParOf" srcId="{EDABBDA1-CE5C-4818-ADAE-A194166AB524}" destId="{C85511BC-0DDF-41A5-8B86-6B37C792ADCF}" srcOrd="0" destOrd="0" presId="urn:microsoft.com/office/officeart/2005/8/layout/vList6"/>
    <dgm:cxn modelId="{AB713299-A4CE-46DE-81D2-918699CE5801}" type="presParOf" srcId="{EDABBDA1-CE5C-4818-ADAE-A194166AB524}" destId="{03CDF273-10AF-4F69-A19B-5F11812CE54A}" srcOrd="1" destOrd="0" presId="urn:microsoft.com/office/officeart/2005/8/layout/vList6"/>
    <dgm:cxn modelId="{93F41C6B-39A1-4585-A728-6BD9CB0872D7}" type="presParOf" srcId="{384C87CB-5657-42C0-A02D-8BCBFF2AD7E2}" destId="{C2F6F649-3DBB-4FE2-8315-EAB9C5EB6BC3}" srcOrd="5" destOrd="0" presId="urn:microsoft.com/office/officeart/2005/8/layout/vList6"/>
    <dgm:cxn modelId="{DC2C96D7-CF1D-47DA-AFEA-4850738069CE}" type="presParOf" srcId="{384C87CB-5657-42C0-A02D-8BCBFF2AD7E2}" destId="{DC7A8186-AF19-4255-8BB6-5E23626B9C54}" srcOrd="6" destOrd="0" presId="urn:microsoft.com/office/officeart/2005/8/layout/vList6"/>
    <dgm:cxn modelId="{D151EAA0-A37F-4880-B46E-7CFE5A97A5A3}" type="presParOf" srcId="{DC7A8186-AF19-4255-8BB6-5E23626B9C54}" destId="{E8BF5FE3-464F-452E-B66F-BF8B55F7CA28}" srcOrd="0" destOrd="0" presId="urn:microsoft.com/office/officeart/2005/8/layout/vList6"/>
    <dgm:cxn modelId="{1D9B355F-B209-49F7-9F85-95D80E9F9823}" type="presParOf" srcId="{DC7A8186-AF19-4255-8BB6-5E23626B9C54}" destId="{D30BDF8B-1FBA-4157-BBCF-CDA8E3920AF3}" srcOrd="1" destOrd="0" presId="urn:microsoft.com/office/officeart/2005/8/layout/vList6"/>
    <dgm:cxn modelId="{6C7E8A30-42EC-4347-AB08-0A420889CEC5}" type="presParOf" srcId="{384C87CB-5657-42C0-A02D-8BCBFF2AD7E2}" destId="{80F4CD6F-F5B4-4B27-A6B5-85FA7FD0791C}" srcOrd="7" destOrd="0" presId="urn:microsoft.com/office/officeart/2005/8/layout/vList6"/>
    <dgm:cxn modelId="{8423B7EF-6D81-4517-8BE3-9B247C996070}" type="presParOf" srcId="{384C87CB-5657-42C0-A02D-8BCBFF2AD7E2}" destId="{86B04144-B9ED-4E1A-9626-10351FA3C400}" srcOrd="8" destOrd="0" presId="urn:microsoft.com/office/officeart/2005/8/layout/vList6"/>
    <dgm:cxn modelId="{B31DE53A-4EA3-40C0-A25D-DED77E0369C0}" type="presParOf" srcId="{86B04144-B9ED-4E1A-9626-10351FA3C400}" destId="{DBCBA06B-EAAA-4BCE-B2D5-0500D6FA506E}" srcOrd="0" destOrd="0" presId="urn:microsoft.com/office/officeart/2005/8/layout/vList6"/>
    <dgm:cxn modelId="{2609322D-6177-4EFB-BA4F-0B4CEB84C24B}" type="presParOf" srcId="{86B04144-B9ED-4E1A-9626-10351FA3C400}" destId="{980A1712-1A33-46B6-8863-92279FA34F7B}" srcOrd="1" destOrd="0" presId="urn:microsoft.com/office/officeart/2005/8/layout/vList6"/>
    <dgm:cxn modelId="{7E3EE195-889B-4E88-A3E3-26CD88F78AD8}" type="presParOf" srcId="{384C87CB-5657-42C0-A02D-8BCBFF2AD7E2}" destId="{0983A056-E4AC-4F75-94D1-69AE0BFC74B4}" srcOrd="9" destOrd="0" presId="urn:microsoft.com/office/officeart/2005/8/layout/vList6"/>
    <dgm:cxn modelId="{2DF03569-56D1-4521-B6CD-7D12F6407B40}" type="presParOf" srcId="{384C87CB-5657-42C0-A02D-8BCBFF2AD7E2}" destId="{52DB57DA-FCD4-4984-861A-D444137FE582}" srcOrd="10" destOrd="0" presId="urn:microsoft.com/office/officeart/2005/8/layout/vList6"/>
    <dgm:cxn modelId="{E3F6E2D4-930F-4C7C-9041-8AC128ED627E}" type="presParOf" srcId="{52DB57DA-FCD4-4984-861A-D444137FE582}" destId="{9F9541CC-E96A-46FB-99B8-808F98723A8A}" srcOrd="0" destOrd="0" presId="urn:microsoft.com/office/officeart/2005/8/layout/vList6"/>
    <dgm:cxn modelId="{72A80982-9FA2-483D-B262-CA670E46F6E0}" type="presParOf" srcId="{52DB57DA-FCD4-4984-861A-D444137FE582}" destId="{843B02CF-9605-46DB-9D08-68AF31FAA62F}" srcOrd="1" destOrd="0" presId="urn:microsoft.com/office/officeart/2005/8/layout/vList6"/>
    <dgm:cxn modelId="{473D43FA-0E90-424E-B897-48110B26CA5F}" type="presParOf" srcId="{384C87CB-5657-42C0-A02D-8BCBFF2AD7E2}" destId="{C724F23F-C47D-4D0D-9E59-197FDB77FE7B}" srcOrd="11" destOrd="0" presId="urn:microsoft.com/office/officeart/2005/8/layout/vList6"/>
    <dgm:cxn modelId="{CB4B279C-1EC3-45BB-A3EB-43E1BBCB4A28}" type="presParOf" srcId="{384C87CB-5657-42C0-A02D-8BCBFF2AD7E2}" destId="{71E491E0-BCA3-420B-AAEA-EAB7F116CB7F}" srcOrd="12" destOrd="0" presId="urn:microsoft.com/office/officeart/2005/8/layout/vList6"/>
    <dgm:cxn modelId="{76FE5C6C-6AE3-44A9-84BB-1D81A7DFF26D}" type="presParOf" srcId="{71E491E0-BCA3-420B-AAEA-EAB7F116CB7F}" destId="{0B213006-ABA7-4B76-9843-385425A4A8AF}" srcOrd="0" destOrd="0" presId="urn:microsoft.com/office/officeart/2005/8/layout/vList6"/>
    <dgm:cxn modelId="{A381E7A4-A0EC-47B2-9C8C-152EA19B7F2A}" type="presParOf" srcId="{71E491E0-BCA3-420B-AAEA-EAB7F116CB7F}" destId="{F951A1BB-4A9E-4269-925A-B131DE998E83}" srcOrd="1" destOrd="0" presId="urn:microsoft.com/office/officeart/2005/8/layout/vList6"/>
    <dgm:cxn modelId="{DEB50A9D-DB11-41D7-AEBA-47D38EF5189B}" type="presParOf" srcId="{384C87CB-5657-42C0-A02D-8BCBFF2AD7E2}" destId="{7B94AB8C-7C8D-465F-86CA-1A6A001ED5B7}" srcOrd="13" destOrd="0" presId="urn:microsoft.com/office/officeart/2005/8/layout/vList6"/>
    <dgm:cxn modelId="{9E37C6A7-6173-4C24-9796-2FBEC8872379}" type="presParOf" srcId="{384C87CB-5657-42C0-A02D-8BCBFF2AD7E2}" destId="{F52323BA-0DB4-4801-8A6B-645ECD93D4F1}" srcOrd="14" destOrd="0" presId="urn:microsoft.com/office/officeart/2005/8/layout/vList6"/>
    <dgm:cxn modelId="{54670685-EA78-45CE-87C9-C689C1CF2366}" type="presParOf" srcId="{F52323BA-0DB4-4801-8A6B-645ECD93D4F1}" destId="{78444FDF-6DC1-4B01-A77C-0491A733E4E1}" srcOrd="0" destOrd="0" presId="urn:microsoft.com/office/officeart/2005/8/layout/vList6"/>
    <dgm:cxn modelId="{54AD1A98-066E-42F2-B72B-13DF24C8049B}" type="presParOf" srcId="{F52323BA-0DB4-4801-8A6B-645ECD93D4F1}" destId="{55C25577-72A1-48F5-B5F1-954E4A1D36D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rgbClr val="FFC000"/>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rgbClr val="FFC000"/>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rgbClr val="FFC000"/>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rgbClr val="FFC000"/>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noProof="0" dirty="0"/>
            <a:t>- Faire / jouer + sport</a:t>
          </a:r>
        </a:p>
        <a:p>
          <a:pPr rtl="0"/>
          <a:r>
            <a:rPr lang="fr-FR" sz="1800" b="0"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noProof="0" dirty="0"/>
            <a:t>- Faire / jouer + sport</a:t>
          </a:r>
        </a:p>
        <a:p>
          <a:pPr rtl="0"/>
          <a:r>
            <a:rPr lang="fr-FR" sz="1800" b="0"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strike="sngStrike"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rgbClr val="FFC000"/>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strike="sngStrike" noProof="0" dirty="0"/>
            <a:t>- Faire / jouer + sport</a:t>
          </a:r>
        </a:p>
        <a:p>
          <a:pPr rtl="0"/>
          <a:r>
            <a:rPr lang="fr-FR" sz="1800" b="0"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strike="sngStrike"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a:noFill/>
      </dgm:spPr>
      <dgm:t>
        <a:bodyPr rtlCol="0" anchor="t"/>
        <a:lstStyle/>
        <a:p>
          <a:pPr rtl="0"/>
          <a:r>
            <a:rPr lang="fr-FR" sz="2000" b="1" noProof="0" dirty="0">
              <a:solidFill>
                <a:schemeClr val="tx1"/>
              </a:solidFill>
            </a:rPr>
            <a:t>Grammaire</a:t>
          </a:r>
          <a:endParaRPr lang="fr-FR" sz="1600" b="1" noProof="0" dirty="0">
            <a:solidFill>
              <a:schemeClr val="tx1"/>
            </a:solidFill>
          </a:endParaRPr>
        </a:p>
        <a:p>
          <a:pPr rtl="0"/>
          <a:r>
            <a:rPr lang="fr-FR" sz="1800" b="0" noProof="0" dirty="0">
              <a:solidFill>
                <a:schemeClr val="tx1"/>
              </a:solidFill>
            </a:rPr>
            <a:t> </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a:noFill/>
      </dgm:spPr>
      <dgm:t>
        <a:bodyPr rtlCol="0" anchor="t"/>
        <a:lstStyle/>
        <a:p>
          <a:pPr algn="ctr" rtl="0"/>
          <a:r>
            <a:rPr lang="fr-FR" sz="2000" b="1" noProof="0" dirty="0">
              <a:solidFill>
                <a:schemeClr val="tx1"/>
              </a:solidFill>
            </a:rPr>
            <a:t>Culture</a:t>
          </a:r>
        </a:p>
        <a:p>
          <a:pPr algn="ctr" rtl="0"/>
          <a:r>
            <a:rPr lang="fr-FR" sz="2000" b="1" noProof="0" dirty="0">
              <a:solidFill>
                <a:schemeClr val="tx1"/>
              </a:solidFill>
            </a:rPr>
            <a:t> </a:t>
          </a:r>
          <a:endParaRPr lang="fr-FR" sz="1200" b="1" noProof="0" dirty="0">
            <a:solidFill>
              <a:schemeClr val="tx1"/>
            </a:solidFill>
          </a:endParaRP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a:noFill/>
      </dgm:spPr>
      <dgm:t>
        <a:bodyPr rtlCol="0" anchor="t"/>
        <a:lstStyle/>
        <a:p>
          <a:pPr rtl="0"/>
          <a:r>
            <a:rPr lang="fr-FR" sz="2000" b="1" noProof="0" dirty="0">
              <a:solidFill>
                <a:schemeClr val="tx1"/>
              </a:solidFill>
            </a:rPr>
            <a:t>Vocabulaire</a:t>
          </a:r>
          <a:endParaRPr lang="fr-FR" sz="1200" b="1" noProof="0" dirty="0">
            <a:solidFill>
              <a:schemeClr val="tx1"/>
            </a:solidFill>
          </a:endParaRPr>
        </a:p>
        <a:p>
          <a:pPr rtl="0"/>
          <a:r>
            <a:rPr lang="fr-FR" sz="1200" b="0" noProof="0" dirty="0"/>
            <a:t> </a:t>
          </a:r>
          <a:endParaRPr lang="fr-FR" sz="1800" b="0" noProof="0" dirty="0"/>
        </a:p>
        <a:p>
          <a:pPr rtl="0"/>
          <a:endParaRPr lang="fr-FR" sz="1800" b="0" noProof="0" dirty="0"/>
        </a:p>
        <a:p>
          <a:pPr rtl="0"/>
          <a:endParaRPr lang="fr-FR" sz="1200" b="0" noProof="0" dirty="0"/>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937" custLinFactNeighborX="-923" custLinFactNeighborY="84371"/>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custLinFactNeighborY="1462"/>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custScaleX="87559"/>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rgbClr val="FFC000"/>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strike="sngStrike" noProof="0" dirty="0"/>
            <a:t>- Faire / jouer + sport</a:t>
          </a:r>
        </a:p>
        <a:p>
          <a:pPr rtl="0"/>
          <a:r>
            <a:rPr lang="fr-FR" sz="1800" b="0" strike="sngStrike"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strike="sngStrike"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rgbClr val="FFC000"/>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rgbClr val="FFC000"/>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rgbClr val="FFC000"/>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3">
            <a:lumMod val="40000"/>
            <a:lumOff val="6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rgbClr val="FFC000"/>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tell </a:t>
          </a:r>
          <a:r>
            <a:rPr lang="fr-FR" dirty="0" err="1"/>
            <a:t>what</a:t>
          </a:r>
          <a:r>
            <a:rPr lang="fr-FR" dirty="0"/>
            <a:t> sport </a:t>
          </a:r>
          <a:r>
            <a:rPr lang="fr-FR" dirty="0" err="1"/>
            <a:t>they</a:t>
          </a:r>
          <a:r>
            <a:rPr lang="fr-FR" dirty="0"/>
            <a:t> </a:t>
          </a:r>
          <a:r>
            <a:rPr lang="fr-FR" dirty="0" err="1"/>
            <a:t>play</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a:t>
          </a:r>
          <a:r>
            <a:rPr lang="fr-FR" dirty="0" err="1"/>
            <a:t>ask</a:t>
          </a:r>
          <a:r>
            <a:rPr lang="fr-FR" dirty="0"/>
            <a:t> and tell </a:t>
          </a:r>
          <a:r>
            <a:rPr lang="fr-FR" dirty="0" err="1"/>
            <a:t>what</a:t>
          </a:r>
          <a:r>
            <a:rPr lang="fr-FR" dirty="0"/>
            <a:t> sport </a:t>
          </a:r>
          <a:r>
            <a:rPr lang="fr-FR" dirty="0" err="1"/>
            <a:t>they</a:t>
          </a:r>
          <a:r>
            <a:rPr lang="fr-FR" dirty="0"/>
            <a:t> </a:t>
          </a:r>
          <a:r>
            <a:rPr lang="fr-FR" dirty="0" err="1"/>
            <a:t>play</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a:t>
          </a:r>
          <a:r>
            <a:rPr lang="fr-FR" dirty="0" err="1"/>
            <a:t>ask</a:t>
          </a:r>
          <a:r>
            <a:rPr lang="fr-FR" dirty="0"/>
            <a:t> and tell </a:t>
          </a:r>
          <a:r>
            <a:rPr lang="fr-FR" dirty="0" err="1"/>
            <a:t>what</a:t>
          </a:r>
          <a:r>
            <a:rPr lang="fr-FR" dirty="0"/>
            <a:t> sport </a:t>
          </a:r>
          <a:r>
            <a:rPr lang="fr-FR" dirty="0" err="1"/>
            <a:t>they</a:t>
          </a:r>
          <a:r>
            <a:rPr lang="fr-FR" dirty="0"/>
            <a:t> </a:t>
          </a:r>
          <a:r>
            <a:rPr lang="fr-FR" dirty="0" err="1"/>
            <a:t>play</a:t>
          </a:r>
          <a:r>
            <a:rPr lang="fr-FR" dirty="0"/>
            <a:t>, and the body parts </a:t>
          </a:r>
          <a:r>
            <a:rPr lang="fr-FR" dirty="0" err="1"/>
            <a:t>they</a:t>
          </a:r>
          <a:r>
            <a:rPr lang="fr-FR" dirty="0"/>
            <a:t> use</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DC13859D-8284-47A9-9E29-514CE9D7F91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FAF7806-A195-4AD0-B804-33F43A84ADE5}">
      <dgm:prSet/>
      <dgm:spPr/>
      <dgm:t>
        <a:bodyPr/>
        <a:lstStyle/>
        <a:p>
          <a:pPr>
            <a:lnSpc>
              <a:spcPct val="100000"/>
            </a:lnSpc>
          </a:pPr>
          <a:r>
            <a:rPr lang="fr-FR"/>
            <a:t>Sports </a:t>
          </a:r>
          <a:r>
            <a:rPr lang="fr-FR" u="sng">
              <a:hlinkClick xmlns:r="http://schemas.openxmlformats.org/officeDocument/2006/relationships" r:id="rId1"/>
            </a:rPr>
            <a:t>https://wordwall.net/play/21215/027/358</a:t>
          </a:r>
          <a:endParaRPr lang="en-US"/>
        </a:p>
      </dgm:t>
    </dgm:pt>
    <dgm:pt modelId="{1588AA48-BFE2-4678-A067-8B26E5301468}" type="parTrans" cxnId="{A1629846-D605-4BF2-AF96-F7E5315C104F}">
      <dgm:prSet/>
      <dgm:spPr/>
      <dgm:t>
        <a:bodyPr/>
        <a:lstStyle/>
        <a:p>
          <a:endParaRPr lang="en-US"/>
        </a:p>
      </dgm:t>
    </dgm:pt>
    <dgm:pt modelId="{34CC8956-9833-436F-BC54-44D2737657D7}" type="sibTrans" cxnId="{A1629846-D605-4BF2-AF96-F7E5315C104F}">
      <dgm:prSet/>
      <dgm:spPr/>
      <dgm:t>
        <a:bodyPr/>
        <a:lstStyle/>
        <a:p>
          <a:endParaRPr lang="en-US"/>
        </a:p>
      </dgm:t>
    </dgm:pt>
    <dgm:pt modelId="{52989BAA-B2E2-4056-A723-F3AD924391A1}">
      <dgm:prSet/>
      <dgm:spPr/>
      <dgm:t>
        <a:bodyPr/>
        <a:lstStyle/>
        <a:p>
          <a:pPr>
            <a:lnSpc>
              <a:spcPct val="100000"/>
            </a:lnSpc>
          </a:pPr>
          <a:r>
            <a:rPr lang="fr-FR"/>
            <a:t>Faire / jouer + activité </a:t>
          </a:r>
          <a:r>
            <a:rPr lang="fr-FR" u="sng">
              <a:hlinkClick xmlns:r="http://schemas.openxmlformats.org/officeDocument/2006/relationships" r:id="rId2"/>
            </a:rPr>
            <a:t>https://wordwall.net/play/21214/922/153</a:t>
          </a:r>
          <a:endParaRPr lang="en-US"/>
        </a:p>
      </dgm:t>
    </dgm:pt>
    <dgm:pt modelId="{6580CB3E-0793-498B-A760-38CCC8ED6936}" type="parTrans" cxnId="{A4440790-AC7E-4CBE-8984-A5F9195CA22C}">
      <dgm:prSet/>
      <dgm:spPr/>
      <dgm:t>
        <a:bodyPr/>
        <a:lstStyle/>
        <a:p>
          <a:endParaRPr lang="en-US"/>
        </a:p>
      </dgm:t>
    </dgm:pt>
    <dgm:pt modelId="{CB0ED6DA-80FE-4862-A673-7C272DB3A404}" type="sibTrans" cxnId="{A4440790-AC7E-4CBE-8984-A5F9195CA22C}">
      <dgm:prSet/>
      <dgm:spPr/>
      <dgm:t>
        <a:bodyPr/>
        <a:lstStyle/>
        <a:p>
          <a:endParaRPr lang="en-US"/>
        </a:p>
      </dgm:t>
    </dgm:pt>
    <dgm:pt modelId="{CED9EF50-0A9E-4D19-BA27-EA624A076ABF}" type="pres">
      <dgm:prSet presAssocID="{DC13859D-8284-47A9-9E29-514CE9D7F913}" presName="root" presStyleCnt="0">
        <dgm:presLayoutVars>
          <dgm:dir/>
          <dgm:resizeHandles val="exact"/>
        </dgm:presLayoutVars>
      </dgm:prSet>
      <dgm:spPr/>
    </dgm:pt>
    <dgm:pt modelId="{742F3048-AC15-4910-A546-7BDF34B7BFF8}" type="pres">
      <dgm:prSet presAssocID="{2FAF7806-A195-4AD0-B804-33F43A84ADE5}" presName="compNode" presStyleCnt="0"/>
      <dgm:spPr/>
    </dgm:pt>
    <dgm:pt modelId="{F7A77133-E6F7-404F-A4F4-544B4B8AEAEA}" type="pres">
      <dgm:prSet presAssocID="{2FAF7806-A195-4AD0-B804-33F43A84ADE5}" presName="bgRect" presStyleLbl="bgShp" presStyleIdx="0" presStyleCnt="2"/>
      <dgm:spPr/>
    </dgm:pt>
    <dgm:pt modelId="{7B420D64-1547-4388-9701-3E23A761C45B}" type="pres">
      <dgm:prSet presAssocID="{2FAF7806-A195-4AD0-B804-33F43A84ADE5}" presName="iconRect" presStyleLbl="node1" presStyleIdx="0"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ootball américain"/>
        </a:ext>
      </dgm:extLst>
    </dgm:pt>
    <dgm:pt modelId="{144543BD-8D5A-4810-B503-8EB64D5E3F52}" type="pres">
      <dgm:prSet presAssocID="{2FAF7806-A195-4AD0-B804-33F43A84ADE5}" presName="spaceRect" presStyleCnt="0"/>
      <dgm:spPr/>
    </dgm:pt>
    <dgm:pt modelId="{14CA6C3B-1119-4285-A9C5-E5FC81DFC593}" type="pres">
      <dgm:prSet presAssocID="{2FAF7806-A195-4AD0-B804-33F43A84ADE5}" presName="parTx" presStyleLbl="revTx" presStyleIdx="0" presStyleCnt="2">
        <dgm:presLayoutVars>
          <dgm:chMax val="0"/>
          <dgm:chPref val="0"/>
        </dgm:presLayoutVars>
      </dgm:prSet>
      <dgm:spPr/>
    </dgm:pt>
    <dgm:pt modelId="{1A173B8E-42CB-41AB-8FD7-4FE1DFE1F83B}" type="pres">
      <dgm:prSet presAssocID="{34CC8956-9833-436F-BC54-44D2737657D7}" presName="sibTrans" presStyleCnt="0"/>
      <dgm:spPr/>
    </dgm:pt>
    <dgm:pt modelId="{C81C755E-7078-46B7-B166-B324EAFB8949}" type="pres">
      <dgm:prSet presAssocID="{52989BAA-B2E2-4056-A723-F3AD924391A1}" presName="compNode" presStyleCnt="0"/>
      <dgm:spPr/>
    </dgm:pt>
    <dgm:pt modelId="{110E6813-16A9-4B09-B48B-651E4B6CF91B}" type="pres">
      <dgm:prSet presAssocID="{52989BAA-B2E2-4056-A723-F3AD924391A1}" presName="bgRect" presStyleLbl="bgShp" presStyleIdx="1" presStyleCnt="2"/>
      <dgm:spPr/>
    </dgm:pt>
    <dgm:pt modelId="{4337862B-DE57-4856-8189-9DE1A0456F15}" type="pres">
      <dgm:prSet presAssocID="{52989BAA-B2E2-4056-A723-F3AD924391A1}" presName="iconRect" presStyleLbl="node1" presStyleIdx="1" presStyleCnt="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se-ball"/>
        </a:ext>
      </dgm:extLst>
    </dgm:pt>
    <dgm:pt modelId="{7E899FD9-00B6-4722-8221-589EE83A3E59}" type="pres">
      <dgm:prSet presAssocID="{52989BAA-B2E2-4056-A723-F3AD924391A1}" presName="spaceRect" presStyleCnt="0"/>
      <dgm:spPr/>
    </dgm:pt>
    <dgm:pt modelId="{AEFBFD6C-8C09-41CD-8530-823CF28ED4ED}" type="pres">
      <dgm:prSet presAssocID="{52989BAA-B2E2-4056-A723-F3AD924391A1}" presName="parTx" presStyleLbl="revTx" presStyleIdx="1" presStyleCnt="2">
        <dgm:presLayoutVars>
          <dgm:chMax val="0"/>
          <dgm:chPref val="0"/>
        </dgm:presLayoutVars>
      </dgm:prSet>
      <dgm:spPr/>
    </dgm:pt>
  </dgm:ptLst>
  <dgm:cxnLst>
    <dgm:cxn modelId="{136AAB1A-7EE1-4A30-B96D-2C1D71912889}" type="presOf" srcId="{DC13859D-8284-47A9-9E29-514CE9D7F913}" destId="{CED9EF50-0A9E-4D19-BA27-EA624A076ABF}" srcOrd="0" destOrd="0" presId="urn:microsoft.com/office/officeart/2018/2/layout/IconVerticalSolidList"/>
    <dgm:cxn modelId="{88AAA144-2FD6-4661-ABFF-EB6739B1C189}" type="presOf" srcId="{2FAF7806-A195-4AD0-B804-33F43A84ADE5}" destId="{14CA6C3B-1119-4285-A9C5-E5FC81DFC593}" srcOrd="0" destOrd="0" presId="urn:microsoft.com/office/officeart/2018/2/layout/IconVerticalSolidList"/>
    <dgm:cxn modelId="{A1629846-D605-4BF2-AF96-F7E5315C104F}" srcId="{DC13859D-8284-47A9-9E29-514CE9D7F913}" destId="{2FAF7806-A195-4AD0-B804-33F43A84ADE5}" srcOrd="0" destOrd="0" parTransId="{1588AA48-BFE2-4678-A067-8B26E5301468}" sibTransId="{34CC8956-9833-436F-BC54-44D2737657D7}"/>
    <dgm:cxn modelId="{A4440790-AC7E-4CBE-8984-A5F9195CA22C}" srcId="{DC13859D-8284-47A9-9E29-514CE9D7F913}" destId="{52989BAA-B2E2-4056-A723-F3AD924391A1}" srcOrd="1" destOrd="0" parTransId="{6580CB3E-0793-498B-A760-38CCC8ED6936}" sibTransId="{CB0ED6DA-80FE-4862-A673-7C272DB3A404}"/>
    <dgm:cxn modelId="{EAFDFD93-14FA-4550-AB74-2BD774498EF8}" type="presOf" srcId="{52989BAA-B2E2-4056-A723-F3AD924391A1}" destId="{AEFBFD6C-8C09-41CD-8530-823CF28ED4ED}" srcOrd="0" destOrd="0" presId="urn:microsoft.com/office/officeart/2018/2/layout/IconVerticalSolidList"/>
    <dgm:cxn modelId="{FB13BD89-C6E0-477F-B58C-4AD09BB95F24}" type="presParOf" srcId="{CED9EF50-0A9E-4D19-BA27-EA624A076ABF}" destId="{742F3048-AC15-4910-A546-7BDF34B7BFF8}" srcOrd="0" destOrd="0" presId="urn:microsoft.com/office/officeart/2018/2/layout/IconVerticalSolidList"/>
    <dgm:cxn modelId="{542209B0-A174-479B-85F3-ADA11E147D92}" type="presParOf" srcId="{742F3048-AC15-4910-A546-7BDF34B7BFF8}" destId="{F7A77133-E6F7-404F-A4F4-544B4B8AEAEA}" srcOrd="0" destOrd="0" presId="urn:microsoft.com/office/officeart/2018/2/layout/IconVerticalSolidList"/>
    <dgm:cxn modelId="{D9D0F76B-C631-44E4-BA09-8EF3D40A8C23}" type="presParOf" srcId="{742F3048-AC15-4910-A546-7BDF34B7BFF8}" destId="{7B420D64-1547-4388-9701-3E23A761C45B}" srcOrd="1" destOrd="0" presId="urn:microsoft.com/office/officeart/2018/2/layout/IconVerticalSolidList"/>
    <dgm:cxn modelId="{E8D99E1F-4465-45B7-AFA6-931B08D81FB8}" type="presParOf" srcId="{742F3048-AC15-4910-A546-7BDF34B7BFF8}" destId="{144543BD-8D5A-4810-B503-8EB64D5E3F52}" srcOrd="2" destOrd="0" presId="urn:microsoft.com/office/officeart/2018/2/layout/IconVerticalSolidList"/>
    <dgm:cxn modelId="{DACEE98D-96BA-41FE-966E-95D2D9538856}" type="presParOf" srcId="{742F3048-AC15-4910-A546-7BDF34B7BFF8}" destId="{14CA6C3B-1119-4285-A9C5-E5FC81DFC593}" srcOrd="3" destOrd="0" presId="urn:microsoft.com/office/officeart/2018/2/layout/IconVerticalSolidList"/>
    <dgm:cxn modelId="{5664BF42-7ACE-4AFE-BB6C-5CB89D13E709}" type="presParOf" srcId="{CED9EF50-0A9E-4D19-BA27-EA624A076ABF}" destId="{1A173B8E-42CB-41AB-8FD7-4FE1DFE1F83B}" srcOrd="1" destOrd="0" presId="urn:microsoft.com/office/officeart/2018/2/layout/IconVerticalSolidList"/>
    <dgm:cxn modelId="{BAF0FA64-E2B9-4E01-8E18-4368965F016E}" type="presParOf" srcId="{CED9EF50-0A9E-4D19-BA27-EA624A076ABF}" destId="{C81C755E-7078-46B7-B166-B324EAFB8949}" srcOrd="2" destOrd="0" presId="urn:microsoft.com/office/officeart/2018/2/layout/IconVerticalSolidList"/>
    <dgm:cxn modelId="{9E8C932C-951C-43B6-9BB4-6AAC612343C0}" type="presParOf" srcId="{C81C755E-7078-46B7-B166-B324EAFB8949}" destId="{110E6813-16A9-4B09-B48B-651E4B6CF91B}" srcOrd="0" destOrd="0" presId="urn:microsoft.com/office/officeart/2018/2/layout/IconVerticalSolidList"/>
    <dgm:cxn modelId="{289B45C8-CC94-45AB-9C85-27E27D0E8CC2}" type="presParOf" srcId="{C81C755E-7078-46B7-B166-B324EAFB8949}" destId="{4337862B-DE57-4856-8189-9DE1A0456F15}" srcOrd="1" destOrd="0" presId="urn:microsoft.com/office/officeart/2018/2/layout/IconVerticalSolidList"/>
    <dgm:cxn modelId="{D223C79F-D5C7-4139-BE0F-0EAE4701659B}" type="presParOf" srcId="{C81C755E-7078-46B7-B166-B324EAFB8949}" destId="{7E899FD9-00B6-4722-8221-589EE83A3E59}" srcOrd="2" destOrd="0" presId="urn:microsoft.com/office/officeart/2018/2/layout/IconVerticalSolidList"/>
    <dgm:cxn modelId="{F4EA5C6A-2A96-460E-95A8-6196194D7D64}" type="presParOf" srcId="{C81C755E-7078-46B7-B166-B324EAFB8949}" destId="{AEFBFD6C-8C09-41CD-8530-823CF28ED4E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200" b="1" noProof="0" dirty="0"/>
            <a:t>Grammaire</a:t>
          </a:r>
        </a:p>
        <a:p>
          <a:pPr rtl="0"/>
          <a:r>
            <a:rPr lang="fr-FR" sz="1800" b="0" noProof="0" dirty="0"/>
            <a:t>- Faire / jouer + sport</a:t>
          </a:r>
        </a:p>
        <a:p>
          <a:pPr rtl="0"/>
          <a:r>
            <a:rPr lang="fr-FR" sz="1800" b="0" noProof="0" dirty="0"/>
            <a:t>- Les articles contractés</a:t>
          </a:r>
        </a:p>
        <a:p>
          <a:pPr rtl="0"/>
          <a:r>
            <a:rPr lang="fr-FR" sz="1800" b="0" noProof="0" dirty="0"/>
            <a:t>- Poser des questions</a:t>
          </a:r>
          <a:endParaRPr lang="fr-FR" sz="1800" b="1" noProof="0" dirty="0"/>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noProof="0" dirty="0"/>
            <a:t>- Les Jeux olympiques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800" b="0" noProof="0" dirty="0"/>
            <a:t>- Les sports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169" custLinFactY="400000" custLinFactNeighborX="-83" custLinFactNeighborY="44081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custLinFactNeighborX="-951" custLinFactNeighborY="1462"/>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tell </a:t>
          </a:r>
          <a:r>
            <a:rPr lang="fr-FR" dirty="0" err="1"/>
            <a:t>what</a:t>
          </a:r>
          <a:r>
            <a:rPr lang="fr-FR" dirty="0"/>
            <a:t> sport </a:t>
          </a:r>
          <a:r>
            <a:rPr lang="fr-FR" dirty="0" err="1"/>
            <a:t>they</a:t>
          </a:r>
          <a:r>
            <a:rPr lang="fr-FR" dirty="0"/>
            <a:t> </a:t>
          </a:r>
          <a:r>
            <a:rPr lang="fr-FR" dirty="0" err="1"/>
            <a:t>play</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a:t>
          </a:r>
          <a:r>
            <a:rPr lang="fr-FR" dirty="0" err="1"/>
            <a:t>ask</a:t>
          </a:r>
          <a:r>
            <a:rPr lang="fr-FR" dirty="0"/>
            <a:t> and tell </a:t>
          </a:r>
          <a:r>
            <a:rPr lang="fr-FR" dirty="0" err="1"/>
            <a:t>what</a:t>
          </a:r>
          <a:r>
            <a:rPr lang="fr-FR" dirty="0"/>
            <a:t> sport </a:t>
          </a:r>
          <a:r>
            <a:rPr lang="fr-FR" dirty="0" err="1"/>
            <a:t>they</a:t>
          </a:r>
          <a:r>
            <a:rPr lang="fr-FR" dirty="0"/>
            <a:t> </a:t>
          </a:r>
          <a:r>
            <a:rPr lang="fr-FR" dirty="0" err="1"/>
            <a:t>play</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a:t>
          </a:r>
          <a:r>
            <a:rPr lang="fr-FR" dirty="0" err="1"/>
            <a:t>ask</a:t>
          </a:r>
          <a:r>
            <a:rPr lang="fr-FR" dirty="0"/>
            <a:t> and tell </a:t>
          </a:r>
          <a:r>
            <a:rPr lang="fr-FR" dirty="0" err="1"/>
            <a:t>what</a:t>
          </a:r>
          <a:r>
            <a:rPr lang="fr-FR" dirty="0"/>
            <a:t> sport </a:t>
          </a:r>
          <a:r>
            <a:rPr lang="fr-FR" dirty="0" err="1"/>
            <a:t>they</a:t>
          </a:r>
          <a:r>
            <a:rPr lang="fr-FR" dirty="0"/>
            <a:t> </a:t>
          </a:r>
          <a:r>
            <a:rPr lang="fr-FR" dirty="0" err="1"/>
            <a:t>play</a:t>
          </a:r>
          <a:r>
            <a:rPr lang="fr-FR" dirty="0"/>
            <a:t>, and the body parts </a:t>
          </a:r>
          <a:r>
            <a:rPr lang="fr-FR" dirty="0" err="1"/>
            <a:t>they</a:t>
          </a:r>
          <a:r>
            <a:rPr lang="fr-FR" dirty="0"/>
            <a:t> use</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3">
            <a:lumMod val="40000"/>
            <a:lumOff val="6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3">
            <a:lumMod val="40000"/>
            <a:lumOff val="6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sports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3">
            <a:lumMod val="40000"/>
            <a:lumOff val="60000"/>
          </a:schemeClr>
        </a:solidFill>
      </dgm:spPr>
      <dgm:t>
        <a:bodyPr/>
        <a:lstStyle/>
        <a:p>
          <a:r>
            <a:rPr lang="fr-FR" sz="1400" dirty="0">
              <a:hlinkClick xmlns:r="http://schemas.openxmlformats.org/officeDocument/2006/relationships" r:id="rId4" action="ppaction://hlinksldjump"/>
            </a:rPr>
            <a:t>IV. Gr: verbe faire</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3">
            <a:lumMod val="40000"/>
            <a:lumOff val="60000"/>
          </a:schemeClr>
        </a:solidFill>
      </dgm:spPr>
      <dgm:t>
        <a:bodyPr/>
        <a:lstStyle/>
        <a:p>
          <a:r>
            <a:rPr lang="fr-FR" sz="1400" dirty="0">
              <a:hlinkClick xmlns:r="http://schemas.openxmlformats.org/officeDocument/2006/relationships" r:id="rId5" action="ppaction://hlinksldjump"/>
            </a:rPr>
            <a:t>V. Gr: art. contractés</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3">
            <a:lumMod val="40000"/>
            <a:lumOff val="6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3">
            <a:lumMod val="40000"/>
            <a:lumOff val="60000"/>
          </a:schemeClr>
        </a:solidFill>
      </dgm:spPr>
      <dgm:t>
        <a:bodyPr/>
        <a:lstStyle/>
        <a:p>
          <a:r>
            <a:rPr lang="fr-FR" sz="1400" dirty="0">
              <a:hlinkClick xmlns:r="http://schemas.openxmlformats.org/officeDocument/2006/relationships" r:id="rId7" action="ppaction://hlinksldjump"/>
            </a:rPr>
            <a:t>VIII.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06D765EF-497E-446A-89AC-8F5D3C970502}">
      <dgm:prSet phldrT="[Texte]" custT="1"/>
      <dgm:spPr>
        <a:solidFill>
          <a:schemeClr val="accent3">
            <a:lumMod val="40000"/>
            <a:lumOff val="60000"/>
          </a:schemeClr>
        </a:solidFill>
      </dgm:spPr>
      <dgm:t>
        <a:bodyPr/>
        <a:lstStyle/>
        <a:p>
          <a:r>
            <a:rPr lang="fr-FR" sz="1400" dirty="0">
              <a:hlinkClick xmlns:r="http://schemas.openxmlformats.org/officeDocument/2006/relationships" r:id="rId8" action="ppaction://hlinksldjump"/>
            </a:rPr>
            <a:t>VI. Gr: questions</a:t>
          </a:r>
          <a:endParaRPr lang="fr-FR" sz="1400" dirty="0"/>
        </a:p>
      </dgm:t>
    </dgm:pt>
    <dgm:pt modelId="{18DA1D8C-665A-4ABF-97E1-0AC8899B6482}" type="parTrans" cxnId="{7AF1EDDE-E7F8-4BA3-B38B-83A836E42EF3}">
      <dgm:prSet/>
      <dgm:spPr/>
      <dgm:t>
        <a:bodyPr/>
        <a:lstStyle/>
        <a:p>
          <a:endParaRPr lang="fr-FR"/>
        </a:p>
      </dgm:t>
    </dgm:pt>
    <dgm:pt modelId="{7E70E898-0C24-463A-9978-29058F767F5F}" type="sibTrans" cxnId="{7AF1EDDE-E7F8-4BA3-B38B-83A836E42EF3}">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custLinFactNeighborX="-1613" custLinFactNeighborY="-3322">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custLinFactNeighborX="-1613" custLinFactNeighborY="-3322">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custLinFactNeighborX="-1613" custLinFactNeighborY="-3322">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custLinFactNeighborX="-1613" custLinFactNeighborY="-3322">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custLinFactNeighborX="-1613" custLinFactNeighborY="-3322">
        <dgm:presLayoutVars>
          <dgm:bulletEnabled val="1"/>
        </dgm:presLayoutVars>
      </dgm:prSet>
      <dgm:spPr/>
    </dgm:pt>
    <dgm:pt modelId="{25A1145E-2788-45FB-97B7-F8C4089C4654}" type="pres">
      <dgm:prSet presAssocID="{F11C5AE7-F1F8-4B7B-AAC2-50535A342F1D}" presName="parSpace" presStyleCnt="0"/>
      <dgm:spPr/>
    </dgm:pt>
    <dgm:pt modelId="{B0C3D54E-6516-453F-B5D3-EE783EE4D9A5}" type="pres">
      <dgm:prSet presAssocID="{06D765EF-497E-446A-89AC-8F5D3C970502}" presName="parTxOnly" presStyleLbl="node1" presStyleIdx="5" presStyleCnt="8" custLinFactNeighborX="-1613" custLinFactNeighborY="-3322">
        <dgm:presLayoutVars>
          <dgm:bulletEnabled val="1"/>
        </dgm:presLayoutVars>
      </dgm:prSet>
      <dgm:spPr/>
    </dgm:pt>
    <dgm:pt modelId="{3AC7EA0D-7E42-4EC3-8B58-21C573C092D1}" type="pres">
      <dgm:prSet presAssocID="{7E70E898-0C24-463A-9978-29058F767F5F}"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43EE6394-4D00-4AB9-AC72-C5874EFD99FD}" type="presOf" srcId="{06D765EF-497E-446A-89AC-8F5D3C970502}" destId="{B0C3D54E-6516-453F-B5D3-EE783EE4D9A5}"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7AF1EDDE-E7F8-4BA3-B38B-83A836E42EF3}" srcId="{70A282F3-4515-4856-B2C0-86AA77246B51}" destId="{06D765EF-497E-446A-89AC-8F5D3C970502}" srcOrd="5" destOrd="0" parTransId="{18DA1D8C-665A-4ABF-97E1-0AC8899B6482}" sibTransId="{7E70E898-0C24-463A-9978-29058F767F5F}"/>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B7183472-FFD6-422F-8B74-D8B5FA2A532B}" type="presParOf" srcId="{776A1F8C-5C31-4691-9C2B-A7F8DF456F32}" destId="{B0C3D54E-6516-453F-B5D3-EE783EE4D9A5}" srcOrd="10" destOrd="0" presId="urn:microsoft.com/office/officeart/2005/8/layout/hChevron3"/>
    <dgm:cxn modelId="{D5880C80-3575-4A21-8700-2E2E9EB96674}" type="presParOf" srcId="{776A1F8C-5C31-4691-9C2B-A7F8DF456F32}" destId="{3AC7EA0D-7E42-4EC3-8B58-21C573C092D1}"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2F514-DADD-47CE-B1E9-4561BF247EB4}">
      <dsp:nvSpPr>
        <dsp:cNvPr id="0" name=""/>
        <dsp:cNvSpPr/>
      </dsp:nvSpPr>
      <dsp:spPr>
        <a:xfrm>
          <a:off x="0" y="76316"/>
          <a:ext cx="10386831" cy="66163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Do you have your:</a:t>
          </a:r>
        </a:p>
      </dsp:txBody>
      <dsp:txXfrm>
        <a:off x="32298" y="108614"/>
        <a:ext cx="10322235" cy="597039"/>
      </dsp:txXfrm>
    </dsp:sp>
    <dsp:sp modelId="{28C096D3-B5F3-4D00-AFDF-908FC9029D5F}">
      <dsp:nvSpPr>
        <dsp:cNvPr id="0" name=""/>
        <dsp:cNvSpPr/>
      </dsp:nvSpPr>
      <dsp:spPr>
        <a:xfrm>
          <a:off x="0" y="737951"/>
          <a:ext cx="10386831" cy="1410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82"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a:t>Pens?</a:t>
          </a:r>
        </a:p>
        <a:p>
          <a:pPr marL="228600" lvl="1" indent="-228600" algn="l" defTabSz="1022350">
            <a:lnSpc>
              <a:spcPct val="90000"/>
            </a:lnSpc>
            <a:spcBef>
              <a:spcPct val="0"/>
            </a:spcBef>
            <a:spcAft>
              <a:spcPct val="20000"/>
            </a:spcAft>
            <a:buChar char="•"/>
          </a:pPr>
          <a:r>
            <a:rPr lang="en-US" sz="2300" kern="1200"/>
            <a:t>Textbook/ workbook?</a:t>
          </a:r>
        </a:p>
        <a:p>
          <a:pPr marL="228600" lvl="1" indent="-228600" algn="l" defTabSz="1022350">
            <a:lnSpc>
              <a:spcPct val="90000"/>
            </a:lnSpc>
            <a:spcBef>
              <a:spcPct val="0"/>
            </a:spcBef>
            <a:spcAft>
              <a:spcPct val="20000"/>
            </a:spcAft>
            <a:buChar char="•"/>
          </a:pPr>
          <a:r>
            <a:rPr lang="en-US" sz="2300" kern="1200"/>
            <a:t>Devices?</a:t>
          </a:r>
        </a:p>
        <a:p>
          <a:pPr marL="228600" lvl="1" indent="-228600" algn="l" defTabSz="1022350">
            <a:lnSpc>
              <a:spcPct val="90000"/>
            </a:lnSpc>
            <a:spcBef>
              <a:spcPct val="0"/>
            </a:spcBef>
            <a:spcAft>
              <a:spcPct val="20000"/>
            </a:spcAft>
            <a:buChar char="•"/>
          </a:pPr>
          <a:r>
            <a:rPr lang="en-US" sz="2300" kern="1200"/>
            <a:t>Water?</a:t>
          </a:r>
        </a:p>
      </dsp:txBody>
      <dsp:txXfrm>
        <a:off x="0" y="737951"/>
        <a:ext cx="10386831" cy="1410704"/>
      </dsp:txXfrm>
    </dsp:sp>
    <dsp:sp modelId="{0D493520-50A0-4EE6-BEC2-DCC2534E4367}">
      <dsp:nvSpPr>
        <dsp:cNvPr id="0" name=""/>
        <dsp:cNvSpPr/>
      </dsp:nvSpPr>
      <dsp:spPr>
        <a:xfrm>
          <a:off x="0" y="2148656"/>
          <a:ext cx="10386831" cy="661635"/>
        </a:xfrm>
        <a:prstGeom prst="roundRect">
          <a:avLst/>
        </a:prstGeom>
        <a:gradFill rotWithShape="0">
          <a:gsLst>
            <a:gs pos="0">
              <a:schemeClr val="accent4">
                <a:hueOff val="-771604"/>
                <a:satOff val="-316"/>
                <a:lumOff val="2942"/>
                <a:alphaOff val="0"/>
                <a:satMod val="103000"/>
                <a:lumMod val="102000"/>
                <a:tint val="94000"/>
              </a:schemeClr>
            </a:gs>
            <a:gs pos="50000">
              <a:schemeClr val="accent4">
                <a:hueOff val="-771604"/>
                <a:satOff val="-316"/>
                <a:lumOff val="2942"/>
                <a:alphaOff val="0"/>
                <a:satMod val="110000"/>
                <a:lumMod val="100000"/>
                <a:shade val="100000"/>
              </a:schemeClr>
            </a:gs>
            <a:gs pos="100000">
              <a:schemeClr val="accent4">
                <a:hueOff val="-771604"/>
                <a:satOff val="-316"/>
                <a:lumOff val="294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Put everything else in your locker now. </a:t>
          </a:r>
        </a:p>
      </dsp:txBody>
      <dsp:txXfrm>
        <a:off x="32298" y="2180954"/>
        <a:ext cx="10322235" cy="597039"/>
      </dsp:txXfrm>
    </dsp:sp>
    <dsp:sp modelId="{1C3F512B-3C0C-4B14-91A1-9AC3F1E9968C}">
      <dsp:nvSpPr>
        <dsp:cNvPr id="0" name=""/>
        <dsp:cNvSpPr/>
      </dsp:nvSpPr>
      <dsp:spPr>
        <a:xfrm>
          <a:off x="0" y="2893811"/>
          <a:ext cx="10386831" cy="661635"/>
        </a:xfrm>
        <a:prstGeom prst="roundRect">
          <a:avLst/>
        </a:prstGeom>
        <a:gradFill rotWithShape="0">
          <a:gsLst>
            <a:gs pos="0">
              <a:schemeClr val="accent4">
                <a:hueOff val="-1543207"/>
                <a:satOff val="-632"/>
                <a:lumOff val="5883"/>
                <a:alphaOff val="0"/>
                <a:satMod val="103000"/>
                <a:lumMod val="102000"/>
                <a:tint val="94000"/>
              </a:schemeClr>
            </a:gs>
            <a:gs pos="50000">
              <a:schemeClr val="accent4">
                <a:hueOff val="-1543207"/>
                <a:satOff val="-632"/>
                <a:lumOff val="5883"/>
                <a:alphaOff val="0"/>
                <a:satMod val="110000"/>
                <a:lumMod val="100000"/>
                <a:shade val="100000"/>
              </a:schemeClr>
            </a:gs>
            <a:gs pos="100000">
              <a:schemeClr val="accent4">
                <a:hueOff val="-1543207"/>
                <a:satOff val="-632"/>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When you are done, sit down and show me you are ready to learn! </a:t>
          </a:r>
        </a:p>
      </dsp:txBody>
      <dsp:txXfrm>
        <a:off x="32298" y="2926109"/>
        <a:ext cx="10322235" cy="59703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6794C-22B1-4781-B118-86D9BBFDBE11}">
      <dsp:nvSpPr>
        <dsp:cNvPr id="0" name=""/>
        <dsp:cNvSpPr/>
      </dsp:nvSpPr>
      <dsp:spPr>
        <a:xfrm>
          <a:off x="4389119" y="1463"/>
          <a:ext cx="6583680" cy="519828"/>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Les jeux olympiques</a:t>
          </a:r>
        </a:p>
      </dsp:txBody>
      <dsp:txXfrm>
        <a:off x="4389119" y="66442"/>
        <a:ext cx="6388745" cy="389871"/>
      </dsp:txXfrm>
    </dsp:sp>
    <dsp:sp modelId="{9E6FC52B-12A1-4E91-AAD8-BA256D082771}">
      <dsp:nvSpPr>
        <dsp:cNvPr id="0" name=""/>
        <dsp:cNvSpPr/>
      </dsp:nvSpPr>
      <dsp:spPr>
        <a:xfrm>
          <a:off x="0" y="1463"/>
          <a:ext cx="4389120" cy="519828"/>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I</a:t>
          </a:r>
          <a:r>
            <a:rPr lang="fr-FR" sz="2600" kern="1200" noProof="0" dirty="0"/>
            <a:t>. </a:t>
          </a:r>
          <a:r>
            <a:rPr lang="fr-FR" sz="2600" b="1" kern="1200" noProof="0" dirty="0"/>
            <a:t>Starter</a:t>
          </a:r>
        </a:p>
      </dsp:txBody>
      <dsp:txXfrm>
        <a:off x="25376" y="26839"/>
        <a:ext cx="4338368" cy="469076"/>
      </dsp:txXfrm>
    </dsp:sp>
    <dsp:sp modelId="{017DC94F-31D6-433A-91B7-BD1C85AEA098}">
      <dsp:nvSpPr>
        <dsp:cNvPr id="0" name=""/>
        <dsp:cNvSpPr/>
      </dsp:nvSpPr>
      <dsp:spPr>
        <a:xfrm>
          <a:off x="4389119" y="573274"/>
          <a:ext cx="6583680" cy="519828"/>
        </a:xfrm>
        <a:prstGeom prst="rightArrow">
          <a:avLst>
            <a:gd name="adj1" fmla="val 75000"/>
            <a:gd name="adj2" fmla="val 50000"/>
          </a:avLst>
        </a:prstGeom>
        <a:solidFill>
          <a:schemeClr val="accent5">
            <a:tint val="40000"/>
            <a:alpha val="90000"/>
            <a:hueOff val="-1534355"/>
            <a:satOff val="6893"/>
            <a:lumOff val="474"/>
            <a:alphaOff val="0"/>
          </a:schemeClr>
        </a:solidFill>
        <a:ln w="9525" cap="flat" cmpd="sng" algn="ctr">
          <a:solidFill>
            <a:schemeClr val="accent5">
              <a:tint val="40000"/>
              <a:alpha val="90000"/>
              <a:hueOff val="-1534355"/>
              <a:satOff val="6893"/>
              <a:lumOff val="47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Recherche des phrases clés </a:t>
          </a:r>
        </a:p>
      </dsp:txBody>
      <dsp:txXfrm>
        <a:off x="4389119" y="638253"/>
        <a:ext cx="6388745" cy="389871"/>
      </dsp:txXfrm>
    </dsp:sp>
    <dsp:sp modelId="{D7303A3E-A7B5-44E6-802D-2FBF91EEB052}">
      <dsp:nvSpPr>
        <dsp:cNvPr id="0" name=""/>
        <dsp:cNvSpPr/>
      </dsp:nvSpPr>
      <dsp:spPr>
        <a:xfrm>
          <a:off x="0" y="573274"/>
          <a:ext cx="4389120" cy="519828"/>
        </a:xfrm>
        <a:prstGeom prst="roundRect">
          <a:avLst/>
        </a:prstGeom>
        <a:gradFill rotWithShape="0">
          <a:gsLst>
            <a:gs pos="0">
              <a:schemeClr val="accent5">
                <a:hueOff val="-1419125"/>
                <a:satOff val="5687"/>
                <a:lumOff val="1233"/>
                <a:alphaOff val="0"/>
                <a:tint val="50000"/>
                <a:satMod val="300000"/>
              </a:schemeClr>
            </a:gs>
            <a:gs pos="35000">
              <a:schemeClr val="accent5">
                <a:hueOff val="-1419125"/>
                <a:satOff val="5687"/>
                <a:lumOff val="1233"/>
                <a:alphaOff val="0"/>
                <a:tint val="37000"/>
                <a:satMod val="300000"/>
              </a:schemeClr>
            </a:gs>
            <a:gs pos="100000">
              <a:schemeClr val="accent5">
                <a:hueOff val="-1419125"/>
                <a:satOff val="5687"/>
                <a:lumOff val="123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II. Compréhension de texte</a:t>
          </a:r>
        </a:p>
      </dsp:txBody>
      <dsp:txXfrm>
        <a:off x="25376" y="598650"/>
        <a:ext cx="4338368" cy="469076"/>
      </dsp:txXfrm>
    </dsp:sp>
    <dsp:sp modelId="{03CDF273-10AF-4F69-A19B-5F11812CE54A}">
      <dsp:nvSpPr>
        <dsp:cNvPr id="0" name=""/>
        <dsp:cNvSpPr/>
      </dsp:nvSpPr>
      <dsp:spPr>
        <a:xfrm>
          <a:off x="4389119" y="1145085"/>
          <a:ext cx="6583680" cy="519828"/>
        </a:xfrm>
        <a:prstGeom prst="rightArrow">
          <a:avLst>
            <a:gd name="adj1" fmla="val 75000"/>
            <a:gd name="adj2" fmla="val 50000"/>
          </a:avLst>
        </a:prstGeom>
        <a:solidFill>
          <a:schemeClr val="accent5">
            <a:tint val="40000"/>
            <a:alpha val="90000"/>
            <a:hueOff val="-3068709"/>
            <a:satOff val="13787"/>
            <a:lumOff val="948"/>
            <a:alphaOff val="0"/>
          </a:schemeClr>
        </a:solidFill>
        <a:ln w="9525" cap="flat" cmpd="sng" algn="ctr">
          <a:solidFill>
            <a:schemeClr val="accent5">
              <a:tint val="40000"/>
              <a:alpha val="90000"/>
              <a:hueOff val="-3068709"/>
              <a:satOff val="13787"/>
              <a:lumOff val="9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FR" sz="1600" kern="1200" noProof="0" dirty="0"/>
            <a:t>Les sports</a:t>
          </a:r>
        </a:p>
      </dsp:txBody>
      <dsp:txXfrm>
        <a:off x="4389119" y="1210064"/>
        <a:ext cx="6388745" cy="389871"/>
      </dsp:txXfrm>
    </dsp:sp>
    <dsp:sp modelId="{C85511BC-0DDF-41A5-8B86-6B37C792ADCF}">
      <dsp:nvSpPr>
        <dsp:cNvPr id="0" name=""/>
        <dsp:cNvSpPr/>
      </dsp:nvSpPr>
      <dsp:spPr>
        <a:xfrm>
          <a:off x="0" y="1145085"/>
          <a:ext cx="4389120" cy="519828"/>
        </a:xfrm>
        <a:prstGeom prst="roundRect">
          <a:avLst/>
        </a:prstGeom>
        <a:gradFill rotWithShape="0">
          <a:gsLst>
            <a:gs pos="0">
              <a:schemeClr val="accent5">
                <a:hueOff val="-2838251"/>
                <a:satOff val="11375"/>
                <a:lumOff val="2465"/>
                <a:alphaOff val="0"/>
                <a:tint val="50000"/>
                <a:satMod val="300000"/>
              </a:schemeClr>
            </a:gs>
            <a:gs pos="35000">
              <a:schemeClr val="accent5">
                <a:hueOff val="-2838251"/>
                <a:satOff val="11375"/>
                <a:lumOff val="2465"/>
                <a:alphaOff val="0"/>
                <a:tint val="37000"/>
                <a:satMod val="300000"/>
              </a:schemeClr>
            </a:gs>
            <a:gs pos="100000">
              <a:schemeClr val="accent5">
                <a:hueOff val="-2838251"/>
                <a:satOff val="11375"/>
                <a:lumOff val="246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III. Vocabulaire</a:t>
          </a:r>
        </a:p>
      </dsp:txBody>
      <dsp:txXfrm>
        <a:off x="25376" y="1170461"/>
        <a:ext cx="4338368" cy="469076"/>
      </dsp:txXfrm>
    </dsp:sp>
    <dsp:sp modelId="{D30BDF8B-1FBA-4157-BBCF-CDA8E3920AF3}">
      <dsp:nvSpPr>
        <dsp:cNvPr id="0" name=""/>
        <dsp:cNvSpPr/>
      </dsp:nvSpPr>
      <dsp:spPr>
        <a:xfrm>
          <a:off x="4389119" y="1716896"/>
          <a:ext cx="6583680" cy="519828"/>
        </a:xfrm>
        <a:prstGeom prst="rightArrow">
          <a:avLst>
            <a:gd name="adj1" fmla="val 75000"/>
            <a:gd name="adj2" fmla="val 50000"/>
          </a:avLst>
        </a:prstGeom>
        <a:solidFill>
          <a:schemeClr val="accent5">
            <a:tint val="40000"/>
            <a:alpha val="90000"/>
            <a:hueOff val="-4603064"/>
            <a:satOff val="20680"/>
            <a:lumOff val="1422"/>
            <a:alphaOff val="0"/>
          </a:schemeClr>
        </a:solidFill>
        <a:ln w="9525" cap="flat" cmpd="sng" algn="ctr">
          <a:solidFill>
            <a:schemeClr val="accent5">
              <a:tint val="40000"/>
              <a:alpha val="90000"/>
              <a:hueOff val="-4603064"/>
              <a:satOff val="20680"/>
              <a:lumOff val="142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Le verbe FAIRE</a:t>
          </a:r>
        </a:p>
      </dsp:txBody>
      <dsp:txXfrm>
        <a:off x="4389119" y="1781875"/>
        <a:ext cx="6388745" cy="389871"/>
      </dsp:txXfrm>
    </dsp:sp>
    <dsp:sp modelId="{E8BF5FE3-464F-452E-B66F-BF8B55F7CA28}">
      <dsp:nvSpPr>
        <dsp:cNvPr id="0" name=""/>
        <dsp:cNvSpPr/>
      </dsp:nvSpPr>
      <dsp:spPr>
        <a:xfrm>
          <a:off x="0" y="1716896"/>
          <a:ext cx="4389120" cy="519828"/>
        </a:xfrm>
        <a:prstGeom prst="roundRect">
          <a:avLst/>
        </a:prstGeom>
        <a:gradFill rotWithShape="0">
          <a:gsLst>
            <a:gs pos="0">
              <a:schemeClr val="accent5">
                <a:hueOff val="-4257376"/>
                <a:satOff val="17062"/>
                <a:lumOff val="3698"/>
                <a:alphaOff val="0"/>
                <a:tint val="50000"/>
                <a:satMod val="300000"/>
              </a:schemeClr>
            </a:gs>
            <a:gs pos="35000">
              <a:schemeClr val="accent5">
                <a:hueOff val="-4257376"/>
                <a:satOff val="17062"/>
                <a:lumOff val="3698"/>
                <a:alphaOff val="0"/>
                <a:tint val="37000"/>
                <a:satMod val="300000"/>
              </a:schemeClr>
            </a:gs>
            <a:gs pos="100000">
              <a:schemeClr val="accent5">
                <a:hueOff val="-4257376"/>
                <a:satOff val="17062"/>
                <a:lumOff val="369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IV. Grammaire</a:t>
          </a:r>
        </a:p>
      </dsp:txBody>
      <dsp:txXfrm>
        <a:off x="25376" y="1742272"/>
        <a:ext cx="4338368" cy="469076"/>
      </dsp:txXfrm>
    </dsp:sp>
    <dsp:sp modelId="{980A1712-1A33-46B6-8863-92279FA34F7B}">
      <dsp:nvSpPr>
        <dsp:cNvPr id="0" name=""/>
        <dsp:cNvSpPr/>
      </dsp:nvSpPr>
      <dsp:spPr>
        <a:xfrm>
          <a:off x="4389119" y="2288707"/>
          <a:ext cx="6583680" cy="519828"/>
        </a:xfrm>
        <a:prstGeom prst="rightArrow">
          <a:avLst>
            <a:gd name="adj1" fmla="val 75000"/>
            <a:gd name="adj2" fmla="val 50000"/>
          </a:avLst>
        </a:prstGeom>
        <a:solidFill>
          <a:schemeClr val="accent5">
            <a:tint val="40000"/>
            <a:alpha val="90000"/>
            <a:hueOff val="-6137418"/>
            <a:satOff val="27573"/>
            <a:lumOff val="1895"/>
            <a:alphaOff val="0"/>
          </a:schemeClr>
        </a:solidFill>
        <a:ln w="9525" cap="flat" cmpd="sng" algn="ctr">
          <a:solidFill>
            <a:schemeClr val="accent5">
              <a:tint val="40000"/>
              <a:alpha val="90000"/>
              <a:hueOff val="-6137418"/>
              <a:satOff val="27573"/>
              <a:lumOff val="18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Les articles contractés</a:t>
          </a:r>
        </a:p>
      </dsp:txBody>
      <dsp:txXfrm>
        <a:off x="4389119" y="2353686"/>
        <a:ext cx="6388745" cy="389871"/>
      </dsp:txXfrm>
    </dsp:sp>
    <dsp:sp modelId="{DBCBA06B-EAAA-4BCE-B2D5-0500D6FA506E}">
      <dsp:nvSpPr>
        <dsp:cNvPr id="0" name=""/>
        <dsp:cNvSpPr/>
      </dsp:nvSpPr>
      <dsp:spPr>
        <a:xfrm>
          <a:off x="0" y="2288707"/>
          <a:ext cx="4389120" cy="519828"/>
        </a:xfrm>
        <a:prstGeom prst="roundRect">
          <a:avLst/>
        </a:prstGeom>
        <a:gradFill rotWithShape="0">
          <a:gsLst>
            <a:gs pos="0">
              <a:schemeClr val="accent5">
                <a:hueOff val="-5676501"/>
                <a:satOff val="22749"/>
                <a:lumOff val="4930"/>
                <a:alphaOff val="0"/>
                <a:tint val="50000"/>
                <a:satMod val="300000"/>
              </a:schemeClr>
            </a:gs>
            <a:gs pos="35000">
              <a:schemeClr val="accent5">
                <a:hueOff val="-5676501"/>
                <a:satOff val="22749"/>
                <a:lumOff val="4930"/>
                <a:alphaOff val="0"/>
                <a:tint val="37000"/>
                <a:satMod val="300000"/>
              </a:schemeClr>
            </a:gs>
            <a:gs pos="100000">
              <a:schemeClr val="accent5">
                <a:hueOff val="-5676501"/>
                <a:satOff val="22749"/>
                <a:lumOff val="493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V. Grammaire</a:t>
          </a:r>
        </a:p>
      </dsp:txBody>
      <dsp:txXfrm>
        <a:off x="25376" y="2314083"/>
        <a:ext cx="4338368" cy="469076"/>
      </dsp:txXfrm>
    </dsp:sp>
    <dsp:sp modelId="{843B02CF-9605-46DB-9D08-68AF31FAA62F}">
      <dsp:nvSpPr>
        <dsp:cNvPr id="0" name=""/>
        <dsp:cNvSpPr/>
      </dsp:nvSpPr>
      <dsp:spPr>
        <a:xfrm>
          <a:off x="4389119" y="2860518"/>
          <a:ext cx="6583680" cy="519828"/>
        </a:xfrm>
        <a:prstGeom prst="rightArrow">
          <a:avLst>
            <a:gd name="adj1" fmla="val 75000"/>
            <a:gd name="adj2" fmla="val 50000"/>
          </a:avLst>
        </a:prstGeom>
        <a:solidFill>
          <a:schemeClr val="accent5">
            <a:tint val="40000"/>
            <a:alpha val="90000"/>
            <a:hueOff val="-7671773"/>
            <a:satOff val="34466"/>
            <a:lumOff val="2369"/>
            <a:alphaOff val="0"/>
          </a:schemeClr>
        </a:solidFill>
        <a:ln w="9525" cap="flat" cmpd="sng" algn="ctr">
          <a:solidFill>
            <a:schemeClr val="accent5">
              <a:tint val="40000"/>
              <a:alpha val="90000"/>
              <a:hueOff val="-7671773"/>
              <a:satOff val="34466"/>
              <a:lumOff val="236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Poser des questions</a:t>
          </a:r>
        </a:p>
      </dsp:txBody>
      <dsp:txXfrm>
        <a:off x="4389119" y="2925497"/>
        <a:ext cx="6388745" cy="389871"/>
      </dsp:txXfrm>
    </dsp:sp>
    <dsp:sp modelId="{9F9541CC-E96A-46FB-99B8-808F98723A8A}">
      <dsp:nvSpPr>
        <dsp:cNvPr id="0" name=""/>
        <dsp:cNvSpPr/>
      </dsp:nvSpPr>
      <dsp:spPr>
        <a:xfrm>
          <a:off x="0" y="2860518"/>
          <a:ext cx="4389120" cy="519828"/>
        </a:xfrm>
        <a:prstGeom prst="roundRect">
          <a:avLst/>
        </a:prstGeom>
        <a:gradFill rotWithShape="0">
          <a:gsLst>
            <a:gs pos="0">
              <a:schemeClr val="accent5">
                <a:hueOff val="-7095626"/>
                <a:satOff val="28436"/>
                <a:lumOff val="6163"/>
                <a:alphaOff val="0"/>
                <a:tint val="50000"/>
                <a:satMod val="300000"/>
              </a:schemeClr>
            </a:gs>
            <a:gs pos="35000">
              <a:schemeClr val="accent5">
                <a:hueOff val="-7095626"/>
                <a:satOff val="28436"/>
                <a:lumOff val="6163"/>
                <a:alphaOff val="0"/>
                <a:tint val="37000"/>
                <a:satMod val="300000"/>
              </a:schemeClr>
            </a:gs>
            <a:gs pos="100000">
              <a:schemeClr val="accent5">
                <a:hueOff val="-7095626"/>
                <a:satOff val="28436"/>
                <a:lumOff val="616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l" defTabSz="1244600" rtl="0">
            <a:lnSpc>
              <a:spcPct val="90000"/>
            </a:lnSpc>
            <a:spcBef>
              <a:spcPct val="0"/>
            </a:spcBef>
            <a:spcAft>
              <a:spcPct val="35000"/>
            </a:spcAft>
            <a:buNone/>
          </a:pPr>
          <a:r>
            <a:rPr lang="fr-FR" sz="2800" b="1" kern="1200" noProof="0" dirty="0"/>
            <a:t>VI. Grammaire</a:t>
          </a:r>
        </a:p>
      </dsp:txBody>
      <dsp:txXfrm>
        <a:off x="25376" y="2885894"/>
        <a:ext cx="4338368" cy="469076"/>
      </dsp:txXfrm>
    </dsp:sp>
    <dsp:sp modelId="{F951A1BB-4A9E-4269-925A-B131DE998E83}">
      <dsp:nvSpPr>
        <dsp:cNvPr id="0" name=""/>
        <dsp:cNvSpPr/>
      </dsp:nvSpPr>
      <dsp:spPr>
        <a:xfrm>
          <a:off x="4389119" y="3432329"/>
          <a:ext cx="6583680" cy="519828"/>
        </a:xfrm>
        <a:prstGeom prst="rightArrow">
          <a:avLst>
            <a:gd name="adj1" fmla="val 75000"/>
            <a:gd name="adj2" fmla="val 50000"/>
          </a:avLst>
        </a:prstGeom>
        <a:solidFill>
          <a:schemeClr val="accent5">
            <a:tint val="40000"/>
            <a:alpha val="90000"/>
            <a:hueOff val="-9206127"/>
            <a:satOff val="41360"/>
            <a:lumOff val="2843"/>
            <a:alphaOff val="0"/>
          </a:schemeClr>
        </a:solidFill>
        <a:ln w="9525" cap="flat" cmpd="sng" algn="ctr">
          <a:solidFill>
            <a:schemeClr val="accent5">
              <a:tint val="40000"/>
              <a:alpha val="90000"/>
              <a:hueOff val="-9206127"/>
              <a:satOff val="41360"/>
              <a:lumOff val="2843"/>
              <a:alphaOff val="0"/>
            </a:schemeClr>
          </a:solidFill>
          <a:prstDash val="solid"/>
        </a:ln>
        <a:effectLst/>
      </dsp:spPr>
      <dsp:style>
        <a:lnRef idx="1">
          <a:scrgbClr r="0" g="0" b="0"/>
        </a:lnRef>
        <a:fillRef idx="1">
          <a:scrgbClr r="0" g="0" b="0"/>
        </a:fillRef>
        <a:effectRef idx="0">
          <a:scrgbClr r="0" g="0" b="0"/>
        </a:effectRef>
        <a:fontRef idx="minor"/>
      </dsp:style>
    </dsp:sp>
    <dsp:sp modelId="{0B213006-ABA7-4B76-9843-385425A4A8AF}">
      <dsp:nvSpPr>
        <dsp:cNvPr id="0" name=""/>
        <dsp:cNvSpPr/>
      </dsp:nvSpPr>
      <dsp:spPr>
        <a:xfrm>
          <a:off x="0" y="3432329"/>
          <a:ext cx="4389120" cy="519828"/>
        </a:xfrm>
        <a:prstGeom prst="roundRect">
          <a:avLst/>
        </a:prstGeom>
        <a:gradFill rotWithShape="0">
          <a:gsLst>
            <a:gs pos="0">
              <a:schemeClr val="accent5">
                <a:hueOff val="-8514751"/>
                <a:satOff val="34124"/>
                <a:lumOff val="7395"/>
                <a:alphaOff val="0"/>
                <a:tint val="50000"/>
                <a:satMod val="300000"/>
              </a:schemeClr>
            </a:gs>
            <a:gs pos="35000">
              <a:schemeClr val="accent5">
                <a:hueOff val="-8514751"/>
                <a:satOff val="34124"/>
                <a:lumOff val="7395"/>
                <a:alphaOff val="0"/>
                <a:tint val="37000"/>
                <a:satMod val="300000"/>
              </a:schemeClr>
            </a:gs>
            <a:gs pos="100000">
              <a:schemeClr val="accent5">
                <a:hueOff val="-8514751"/>
                <a:satOff val="34124"/>
                <a:lumOff val="739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VII. Phonétique</a:t>
          </a:r>
        </a:p>
      </dsp:txBody>
      <dsp:txXfrm>
        <a:off x="25376" y="3457705"/>
        <a:ext cx="4338368" cy="469076"/>
      </dsp:txXfrm>
    </dsp:sp>
    <dsp:sp modelId="{55C25577-72A1-48F5-B5F1-954E4A1D36DD}">
      <dsp:nvSpPr>
        <dsp:cNvPr id="0" name=""/>
        <dsp:cNvSpPr/>
      </dsp:nvSpPr>
      <dsp:spPr>
        <a:xfrm>
          <a:off x="4389119" y="4004140"/>
          <a:ext cx="6583680" cy="519828"/>
        </a:xfrm>
        <a:prstGeom prst="rightArrow">
          <a:avLst>
            <a:gd name="adj1" fmla="val 75000"/>
            <a:gd name="adj2" fmla="val 50000"/>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rtlCol="0" anchor="ctr" anchorCtr="0">
          <a:noAutofit/>
        </a:bodyPr>
        <a:lstStyle/>
        <a:p>
          <a:pPr marL="171450" lvl="1" indent="-171450" algn="l" defTabSz="711200" rtl="0">
            <a:lnSpc>
              <a:spcPct val="90000"/>
            </a:lnSpc>
            <a:spcBef>
              <a:spcPct val="0"/>
            </a:spcBef>
            <a:spcAft>
              <a:spcPct val="15000"/>
            </a:spcAft>
            <a:buChar char="•"/>
          </a:pPr>
          <a:r>
            <a:rPr lang="fr-FR" sz="1600" kern="1200" noProof="0" dirty="0"/>
            <a:t>Faire un sondage sur le sport</a:t>
          </a:r>
        </a:p>
      </dsp:txBody>
      <dsp:txXfrm>
        <a:off x="4389119" y="4069119"/>
        <a:ext cx="6388745" cy="389871"/>
      </dsp:txXfrm>
    </dsp:sp>
    <dsp:sp modelId="{78444FDF-6DC1-4B01-A77C-0491A733E4E1}">
      <dsp:nvSpPr>
        <dsp:cNvPr id="0" name=""/>
        <dsp:cNvSpPr/>
      </dsp:nvSpPr>
      <dsp:spPr>
        <a:xfrm>
          <a:off x="0" y="4004140"/>
          <a:ext cx="4389120" cy="519828"/>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49530" rIns="99060" bIns="49530" numCol="1" spcCol="1270" rtlCol="0" anchor="ctr" anchorCtr="0">
          <a:noAutofit/>
        </a:bodyPr>
        <a:lstStyle/>
        <a:p>
          <a:pPr marL="0" lvl="0" indent="0" algn="l" defTabSz="1155700" rtl="0">
            <a:lnSpc>
              <a:spcPct val="90000"/>
            </a:lnSpc>
            <a:spcBef>
              <a:spcPct val="0"/>
            </a:spcBef>
            <a:spcAft>
              <a:spcPct val="35000"/>
            </a:spcAft>
            <a:buNone/>
          </a:pPr>
          <a:r>
            <a:rPr lang="fr-FR" sz="2600" b="1" kern="1200" noProof="0" dirty="0"/>
            <a:t>VIII. Production</a:t>
          </a:r>
        </a:p>
      </dsp:txBody>
      <dsp:txXfrm>
        <a:off x="25376" y="4029516"/>
        <a:ext cx="4338368" cy="46907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kern="1200" noProof="0" dirty="0"/>
            <a:t>- Faire / jouer + sport</a:t>
          </a:r>
        </a:p>
        <a:p>
          <a:pPr marL="0" lvl="0" indent="0" algn="ctr" defTabSz="977900" rtl="0">
            <a:lnSpc>
              <a:spcPct val="90000"/>
            </a:lnSpc>
            <a:spcBef>
              <a:spcPct val="0"/>
            </a:spcBef>
            <a:spcAft>
              <a:spcPct val="35000"/>
            </a:spcAft>
            <a:buNone/>
          </a:pPr>
          <a:r>
            <a:rPr lang="fr-FR" sz="1800" b="0"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strike="sngStrike"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kern="1200" noProof="0" dirty="0"/>
            <a:t>- Faire / jouer + sport</a:t>
          </a:r>
        </a:p>
        <a:p>
          <a:pPr marL="0" lvl="0" indent="0" algn="ctr" defTabSz="977900" rtl="0">
            <a:lnSpc>
              <a:spcPct val="90000"/>
            </a:lnSpc>
            <a:spcBef>
              <a:spcPct val="0"/>
            </a:spcBef>
            <a:spcAft>
              <a:spcPct val="35000"/>
            </a:spcAft>
            <a:buNone/>
          </a:pPr>
          <a:r>
            <a:rPr lang="fr-FR" sz="1800" b="0"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strike="sngStrike"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strike="sngStrike" kern="1200" noProof="0" dirty="0"/>
            <a:t>- Faire / jouer + sport</a:t>
          </a:r>
        </a:p>
        <a:p>
          <a:pPr marL="0" lvl="0" indent="0" algn="ctr" defTabSz="977900" rtl="0">
            <a:lnSpc>
              <a:spcPct val="90000"/>
            </a:lnSpc>
            <a:spcBef>
              <a:spcPct val="0"/>
            </a:spcBef>
            <a:spcAft>
              <a:spcPct val="35000"/>
            </a:spcAft>
            <a:buNone/>
          </a:pPr>
          <a:r>
            <a:rPr lang="fr-FR" sz="1800" b="0"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111836" y="0"/>
          <a:ext cx="3651847" cy="264477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Vocabulaire</a:t>
          </a:r>
          <a:endParaRPr lang="fr-FR" sz="1200" b="1" kern="1200" noProof="0" dirty="0">
            <a:solidFill>
              <a:schemeClr val="tx1"/>
            </a:solidFill>
          </a:endParaRPr>
        </a:p>
        <a:p>
          <a:pPr marL="0" lvl="0" indent="0" algn="ctr" defTabSz="889000" rtl="0">
            <a:lnSpc>
              <a:spcPct val="90000"/>
            </a:lnSpc>
            <a:spcBef>
              <a:spcPct val="0"/>
            </a:spcBef>
            <a:spcAft>
              <a:spcPct val="35000"/>
            </a:spcAft>
            <a:buNone/>
          </a:pPr>
          <a:r>
            <a:rPr lang="fr-FR" sz="1200" b="0" kern="1200" noProof="0" dirty="0"/>
            <a:t> </a:t>
          </a:r>
          <a:endParaRPr lang="fr-FR" sz="1800" b="0" kern="1200" noProof="0" dirty="0"/>
        </a:p>
        <a:p>
          <a:pPr marL="0" lvl="0" indent="0" algn="ctr" defTabSz="889000" rtl="0">
            <a:lnSpc>
              <a:spcPct val="90000"/>
            </a:lnSpc>
            <a:spcBef>
              <a:spcPct val="0"/>
            </a:spcBef>
            <a:spcAft>
              <a:spcPct val="35000"/>
            </a:spcAft>
            <a:buNone/>
          </a:pPr>
          <a:endParaRPr lang="fr-FR" sz="1800" b="0" kern="1200" noProof="0" dirty="0"/>
        </a:p>
        <a:p>
          <a:pPr marL="0" lvl="0" indent="0" algn="ctr" defTabSz="889000" rtl="0">
            <a:lnSpc>
              <a:spcPct val="90000"/>
            </a:lnSpc>
            <a:spcBef>
              <a:spcPct val="0"/>
            </a:spcBef>
            <a:spcAft>
              <a:spcPct val="35000"/>
            </a:spcAft>
            <a:buNone/>
          </a:pPr>
          <a:endParaRPr lang="fr-FR" sz="1200" b="0" kern="1200" noProof="0" dirty="0"/>
        </a:p>
      </dsp:txBody>
      <dsp:txXfrm>
        <a:off x="111836" y="1057910"/>
        <a:ext cx="3651847" cy="1057910"/>
      </dsp:txXfrm>
    </dsp:sp>
    <dsp:sp modelId="{279DFE09-28EE-48A2-B192-FFEC93ADF17D}">
      <dsp:nvSpPr>
        <dsp:cNvPr id="0" name=""/>
        <dsp:cNvSpPr/>
      </dsp:nvSpPr>
      <dsp:spPr>
        <a:xfrm>
          <a:off x="1497404" y="171562"/>
          <a:ext cx="880710" cy="880710"/>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873239" y="0"/>
          <a:ext cx="3651847" cy="264477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Grammaire</a:t>
          </a:r>
          <a:endParaRPr lang="fr-FR" sz="1600" b="1" kern="1200" noProof="0" dirty="0">
            <a:solidFill>
              <a:schemeClr val="tx1"/>
            </a:solidFill>
          </a:endParaRPr>
        </a:p>
        <a:p>
          <a:pPr marL="0" lvl="0" indent="0" algn="ctr" defTabSz="889000" rtl="0">
            <a:lnSpc>
              <a:spcPct val="90000"/>
            </a:lnSpc>
            <a:spcBef>
              <a:spcPct val="0"/>
            </a:spcBef>
            <a:spcAft>
              <a:spcPct val="35000"/>
            </a:spcAft>
            <a:buNone/>
          </a:pPr>
          <a:r>
            <a:rPr lang="fr-FR" sz="1800" b="0" kern="1200" noProof="0" dirty="0">
              <a:solidFill>
                <a:schemeClr val="tx1"/>
              </a:solidFill>
            </a:rPr>
            <a:t> </a:t>
          </a:r>
        </a:p>
      </dsp:txBody>
      <dsp:txXfrm>
        <a:off x="3873239" y="1057910"/>
        <a:ext cx="3651847" cy="1057910"/>
      </dsp:txXfrm>
    </dsp:sp>
    <dsp:sp modelId="{112E1D68-647B-46C7-AF2C-FF0A84DB584F}">
      <dsp:nvSpPr>
        <dsp:cNvPr id="0" name=""/>
        <dsp:cNvSpPr/>
      </dsp:nvSpPr>
      <dsp:spPr>
        <a:xfrm>
          <a:off x="5258808" y="158686"/>
          <a:ext cx="880710" cy="880710"/>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634642" y="0"/>
          <a:ext cx="3197521" cy="264477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rtlCol="0" anchor="t" anchorCtr="0">
          <a:noAutofit/>
        </a:bodyPr>
        <a:lstStyle/>
        <a:p>
          <a:pPr marL="0" lvl="0" indent="0" algn="ctr" defTabSz="889000" rtl="0">
            <a:lnSpc>
              <a:spcPct val="90000"/>
            </a:lnSpc>
            <a:spcBef>
              <a:spcPct val="0"/>
            </a:spcBef>
            <a:spcAft>
              <a:spcPct val="35000"/>
            </a:spcAft>
            <a:buNone/>
          </a:pPr>
          <a:r>
            <a:rPr lang="fr-FR" sz="2000" b="1" kern="1200" noProof="0" dirty="0">
              <a:solidFill>
                <a:schemeClr val="tx1"/>
              </a:solidFill>
            </a:rPr>
            <a:t>Culture</a:t>
          </a:r>
        </a:p>
        <a:p>
          <a:pPr marL="0" lvl="0" indent="0" algn="ctr" defTabSz="889000" rtl="0">
            <a:lnSpc>
              <a:spcPct val="90000"/>
            </a:lnSpc>
            <a:spcBef>
              <a:spcPct val="0"/>
            </a:spcBef>
            <a:spcAft>
              <a:spcPct val="35000"/>
            </a:spcAft>
            <a:buNone/>
          </a:pPr>
          <a:r>
            <a:rPr lang="fr-FR" sz="2000" b="1" kern="1200" noProof="0" dirty="0">
              <a:solidFill>
                <a:schemeClr val="tx1"/>
              </a:solidFill>
            </a:rPr>
            <a:t> </a:t>
          </a:r>
          <a:endParaRPr lang="fr-FR" sz="1200" b="1" kern="1200" noProof="0" dirty="0">
            <a:solidFill>
              <a:schemeClr val="tx1"/>
            </a:solidFill>
          </a:endParaRPr>
        </a:p>
      </dsp:txBody>
      <dsp:txXfrm>
        <a:off x="7634642" y="1057910"/>
        <a:ext cx="3197521" cy="1057910"/>
      </dsp:txXfrm>
    </dsp:sp>
    <dsp:sp modelId="{6D76E5FF-7D2E-406A-B668-9F0EAFB414C8}">
      <dsp:nvSpPr>
        <dsp:cNvPr id="0" name=""/>
        <dsp:cNvSpPr/>
      </dsp:nvSpPr>
      <dsp:spPr>
        <a:xfrm>
          <a:off x="8793048" y="158686"/>
          <a:ext cx="880710" cy="880710"/>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417162" y="2641057"/>
          <a:ext cx="9927499" cy="371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strike="sngStrike"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strike="sngStrike" kern="1200" noProof="0" dirty="0"/>
            <a:t>- Faire / jouer + sport</a:t>
          </a:r>
        </a:p>
        <a:p>
          <a:pPr marL="0" lvl="0" indent="0" algn="ctr" defTabSz="977900" rtl="0">
            <a:lnSpc>
              <a:spcPct val="90000"/>
            </a:lnSpc>
            <a:spcBef>
              <a:spcPct val="0"/>
            </a:spcBef>
            <a:spcAft>
              <a:spcPct val="35000"/>
            </a:spcAft>
            <a:buNone/>
          </a:pPr>
          <a:r>
            <a:rPr lang="fr-FR" sz="1800" b="0" strike="sngStrike"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ALL </a:t>
          </a:r>
          <a:r>
            <a:rPr lang="fr-FR" sz="2500" kern="1200" dirty="0" err="1"/>
            <a:t>students</a:t>
          </a:r>
          <a:r>
            <a:rPr lang="fr-FR" sz="2500" kern="1200" dirty="0"/>
            <a:t> MUST </a:t>
          </a:r>
          <a:r>
            <a:rPr lang="fr-FR" sz="2500" kern="1200" dirty="0" err="1"/>
            <a:t>be</a:t>
          </a:r>
          <a:r>
            <a:rPr lang="fr-FR" sz="2500" kern="1200" dirty="0"/>
            <a:t> able to tell </a:t>
          </a:r>
          <a:r>
            <a:rPr lang="fr-FR" sz="2500" kern="1200" dirty="0" err="1"/>
            <a:t>what</a:t>
          </a:r>
          <a:r>
            <a:rPr lang="fr-FR" sz="2500" kern="1200" dirty="0"/>
            <a:t> sport </a:t>
          </a:r>
          <a:r>
            <a:rPr lang="fr-FR" sz="2500" kern="1200" dirty="0" err="1"/>
            <a:t>they</a:t>
          </a:r>
          <a:r>
            <a:rPr lang="fr-FR" sz="2500" kern="1200" dirty="0"/>
            <a:t> </a:t>
          </a:r>
          <a:r>
            <a:rPr lang="fr-FR" sz="2500" kern="1200" dirty="0" err="1"/>
            <a:t>play</a:t>
          </a:r>
          <a:endParaRPr lang="en-US" sz="25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MOST </a:t>
          </a:r>
          <a:r>
            <a:rPr lang="fr-FR" sz="2500" kern="1200" dirty="0" err="1"/>
            <a:t>students</a:t>
          </a:r>
          <a:r>
            <a:rPr lang="fr-FR" sz="2500" kern="1200" dirty="0"/>
            <a:t> SHOULD </a:t>
          </a:r>
          <a:r>
            <a:rPr lang="fr-FR" sz="2500" kern="1200" dirty="0" err="1"/>
            <a:t>be</a:t>
          </a:r>
          <a:r>
            <a:rPr lang="fr-FR" sz="2500" kern="1200" dirty="0"/>
            <a:t> able to </a:t>
          </a:r>
          <a:r>
            <a:rPr lang="fr-FR" sz="2500" kern="1200" dirty="0" err="1"/>
            <a:t>ask</a:t>
          </a:r>
          <a:r>
            <a:rPr lang="fr-FR" sz="2500" kern="1200" dirty="0"/>
            <a:t> and tell </a:t>
          </a:r>
          <a:r>
            <a:rPr lang="fr-FR" sz="2500" kern="1200" dirty="0" err="1"/>
            <a:t>what</a:t>
          </a:r>
          <a:r>
            <a:rPr lang="fr-FR" sz="2500" kern="1200" dirty="0"/>
            <a:t> sport </a:t>
          </a:r>
          <a:r>
            <a:rPr lang="fr-FR" sz="2500" kern="1200" dirty="0" err="1"/>
            <a:t>they</a:t>
          </a:r>
          <a:r>
            <a:rPr lang="fr-FR" sz="2500" kern="1200" dirty="0"/>
            <a:t> </a:t>
          </a:r>
          <a:r>
            <a:rPr lang="fr-FR" sz="2500" kern="1200" dirty="0" err="1"/>
            <a:t>play</a:t>
          </a:r>
          <a:endParaRPr lang="en-US" sz="25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fr-FR" sz="2500" kern="1200" dirty="0"/>
            <a:t>SOME </a:t>
          </a:r>
          <a:r>
            <a:rPr lang="fr-FR" sz="2500" kern="1200" dirty="0" err="1"/>
            <a:t>students</a:t>
          </a:r>
          <a:r>
            <a:rPr lang="fr-FR" sz="2500" kern="1200" dirty="0"/>
            <a:t> COULD </a:t>
          </a:r>
          <a:r>
            <a:rPr lang="fr-FR" sz="2500" kern="1200" dirty="0" err="1"/>
            <a:t>be</a:t>
          </a:r>
          <a:r>
            <a:rPr lang="fr-FR" sz="2500" kern="1200" dirty="0"/>
            <a:t> able to </a:t>
          </a:r>
          <a:r>
            <a:rPr lang="fr-FR" sz="2500" kern="1200" dirty="0" err="1"/>
            <a:t>ask</a:t>
          </a:r>
          <a:r>
            <a:rPr lang="fr-FR" sz="2500" kern="1200" dirty="0"/>
            <a:t> and tell </a:t>
          </a:r>
          <a:r>
            <a:rPr lang="fr-FR" sz="2500" kern="1200" dirty="0" err="1"/>
            <a:t>what</a:t>
          </a:r>
          <a:r>
            <a:rPr lang="fr-FR" sz="2500" kern="1200" dirty="0"/>
            <a:t> sport </a:t>
          </a:r>
          <a:r>
            <a:rPr lang="fr-FR" sz="2500" kern="1200" dirty="0" err="1"/>
            <a:t>they</a:t>
          </a:r>
          <a:r>
            <a:rPr lang="fr-FR" sz="2500" kern="1200" dirty="0"/>
            <a:t> </a:t>
          </a:r>
          <a:r>
            <a:rPr lang="fr-FR" sz="2500" kern="1200" dirty="0" err="1"/>
            <a:t>play</a:t>
          </a:r>
          <a:r>
            <a:rPr lang="fr-FR" sz="2500" kern="1200" dirty="0"/>
            <a:t>, and the body parts </a:t>
          </a:r>
          <a:r>
            <a:rPr lang="fr-FR" sz="2500" kern="1200" dirty="0" err="1"/>
            <a:t>they</a:t>
          </a:r>
          <a:r>
            <a:rPr lang="fr-FR" sz="2500" kern="1200" dirty="0"/>
            <a:t> use</a:t>
          </a:r>
          <a:endParaRPr lang="en-US" sz="2500" kern="1200" dirty="0"/>
        </a:p>
      </dsp:txBody>
      <dsp:txXfrm>
        <a:off x="1844034" y="3992098"/>
        <a:ext cx="4401230" cy="1596566"/>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A77133-E6F7-404F-A4F4-544B4B8AEAEA}">
      <dsp:nvSpPr>
        <dsp:cNvPr id="0" name=""/>
        <dsp:cNvSpPr/>
      </dsp:nvSpPr>
      <dsp:spPr>
        <a:xfrm>
          <a:off x="0" y="643394"/>
          <a:ext cx="10241280" cy="11878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420D64-1547-4388-9701-3E23A761C45B}">
      <dsp:nvSpPr>
        <dsp:cNvPr id="0" name=""/>
        <dsp:cNvSpPr/>
      </dsp:nvSpPr>
      <dsp:spPr>
        <a:xfrm>
          <a:off x="359311" y="910650"/>
          <a:ext cx="653293" cy="6532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CA6C3B-1119-4285-A9C5-E5FC81DFC593}">
      <dsp:nvSpPr>
        <dsp:cNvPr id="0" name=""/>
        <dsp:cNvSpPr/>
      </dsp:nvSpPr>
      <dsp:spPr>
        <a:xfrm>
          <a:off x="1371915" y="643394"/>
          <a:ext cx="8869364" cy="118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09" tIns="125709" rIns="125709" bIns="125709" numCol="1" spcCol="1270" anchor="ctr" anchorCtr="0">
          <a:noAutofit/>
        </a:bodyPr>
        <a:lstStyle/>
        <a:p>
          <a:pPr marL="0" lvl="0" indent="0" algn="l" defTabSz="1111250">
            <a:lnSpc>
              <a:spcPct val="100000"/>
            </a:lnSpc>
            <a:spcBef>
              <a:spcPct val="0"/>
            </a:spcBef>
            <a:spcAft>
              <a:spcPct val="35000"/>
            </a:spcAft>
            <a:buNone/>
          </a:pPr>
          <a:r>
            <a:rPr lang="fr-FR" sz="2500" kern="1200"/>
            <a:t>Sports </a:t>
          </a:r>
          <a:r>
            <a:rPr lang="fr-FR" sz="2500" u="sng" kern="1200">
              <a:hlinkClick xmlns:r="http://schemas.openxmlformats.org/officeDocument/2006/relationships" r:id="rId3"/>
            </a:rPr>
            <a:t>https://wordwall.net/play/21215/027/358</a:t>
          </a:r>
          <a:endParaRPr lang="en-US" sz="2500" kern="1200"/>
        </a:p>
      </dsp:txBody>
      <dsp:txXfrm>
        <a:off x="1371915" y="643394"/>
        <a:ext cx="8869364" cy="1187805"/>
      </dsp:txXfrm>
    </dsp:sp>
    <dsp:sp modelId="{110E6813-16A9-4B09-B48B-651E4B6CF91B}">
      <dsp:nvSpPr>
        <dsp:cNvPr id="0" name=""/>
        <dsp:cNvSpPr/>
      </dsp:nvSpPr>
      <dsp:spPr>
        <a:xfrm>
          <a:off x="0" y="2128151"/>
          <a:ext cx="10241280" cy="11878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37862B-DE57-4856-8189-9DE1A0456F15}">
      <dsp:nvSpPr>
        <dsp:cNvPr id="0" name=""/>
        <dsp:cNvSpPr/>
      </dsp:nvSpPr>
      <dsp:spPr>
        <a:xfrm>
          <a:off x="359311" y="2395407"/>
          <a:ext cx="653293" cy="653293"/>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FBFD6C-8C09-41CD-8530-823CF28ED4ED}">
      <dsp:nvSpPr>
        <dsp:cNvPr id="0" name=""/>
        <dsp:cNvSpPr/>
      </dsp:nvSpPr>
      <dsp:spPr>
        <a:xfrm>
          <a:off x="1371915" y="2128151"/>
          <a:ext cx="8869364" cy="118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09" tIns="125709" rIns="125709" bIns="125709" numCol="1" spcCol="1270" anchor="ctr" anchorCtr="0">
          <a:noAutofit/>
        </a:bodyPr>
        <a:lstStyle/>
        <a:p>
          <a:pPr marL="0" lvl="0" indent="0" algn="l" defTabSz="1111250">
            <a:lnSpc>
              <a:spcPct val="100000"/>
            </a:lnSpc>
            <a:spcBef>
              <a:spcPct val="0"/>
            </a:spcBef>
            <a:spcAft>
              <a:spcPct val="35000"/>
            </a:spcAft>
            <a:buNone/>
          </a:pPr>
          <a:r>
            <a:rPr lang="fr-FR" sz="2500" kern="1200"/>
            <a:t>Faire / jouer + activité </a:t>
          </a:r>
          <a:r>
            <a:rPr lang="fr-FR" sz="2500" u="sng" kern="1200">
              <a:hlinkClick xmlns:r="http://schemas.openxmlformats.org/officeDocument/2006/relationships" r:id="rId6"/>
            </a:rPr>
            <a:t>https://wordwall.net/play/21214/922/153</a:t>
          </a:r>
          <a:endParaRPr lang="en-US" sz="2500" kern="1200"/>
        </a:p>
      </dsp:txBody>
      <dsp:txXfrm>
        <a:off x="1371915" y="2128151"/>
        <a:ext cx="8869364" cy="11878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800" b="0" kern="1200" noProof="0" dirty="0"/>
            <a:t>- Les sports</a:t>
          </a:r>
        </a:p>
      </dsp:txBody>
      <dsp:txXfrm>
        <a:off x="2297" y="1057910"/>
        <a:ext cx="3574968" cy="1057910"/>
      </dsp:txXfrm>
    </dsp:sp>
    <dsp:sp modelId="{279DFE09-28EE-48A2-B192-FFEC93ADF17D}">
      <dsp:nvSpPr>
        <dsp:cNvPr id="0" name=""/>
        <dsp:cNvSpPr/>
      </dsp:nvSpPr>
      <dsp:spPr>
        <a:xfrm>
          <a:off x="1349427" y="158686"/>
          <a:ext cx="880710" cy="880710"/>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800" b="0" kern="1200" noProof="0" dirty="0"/>
            <a:t>- Faire / jouer + sport</a:t>
          </a:r>
        </a:p>
        <a:p>
          <a:pPr marL="0" lvl="0" indent="0" algn="ctr" defTabSz="977900" rtl="0">
            <a:lnSpc>
              <a:spcPct val="90000"/>
            </a:lnSpc>
            <a:spcBef>
              <a:spcPct val="0"/>
            </a:spcBef>
            <a:spcAft>
              <a:spcPct val="35000"/>
            </a:spcAft>
            <a:buNone/>
          </a:pPr>
          <a:r>
            <a:rPr lang="fr-FR" sz="1800" b="0" kern="1200" noProof="0" dirty="0"/>
            <a:t>- Les articles contractés</a:t>
          </a:r>
        </a:p>
        <a:p>
          <a:pPr marL="0" lvl="0" indent="0" algn="ctr" defTabSz="977900" rtl="0">
            <a:lnSpc>
              <a:spcPct val="90000"/>
            </a:lnSpc>
            <a:spcBef>
              <a:spcPct val="0"/>
            </a:spcBef>
            <a:spcAft>
              <a:spcPct val="35000"/>
            </a:spcAft>
            <a:buNone/>
          </a:pPr>
          <a:r>
            <a:rPr lang="fr-FR" sz="1800" b="0" kern="1200" noProof="0" dirty="0"/>
            <a:t>- Poser des questions</a:t>
          </a:r>
          <a:endParaRPr lang="fr-FR" sz="1800" b="1" kern="1200" noProof="0" dirty="0"/>
        </a:p>
      </dsp:txBody>
      <dsp:txXfrm>
        <a:off x="3684515" y="1057910"/>
        <a:ext cx="3574968" cy="1057910"/>
      </dsp:txXfrm>
    </dsp:sp>
    <dsp:sp modelId="{112E1D68-647B-46C7-AF2C-FF0A84DB584F}">
      <dsp:nvSpPr>
        <dsp:cNvPr id="0" name=""/>
        <dsp:cNvSpPr/>
      </dsp:nvSpPr>
      <dsp:spPr>
        <a:xfrm>
          <a:off x="5023269" y="171562"/>
          <a:ext cx="880710" cy="880710"/>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kern="1200" noProof="0" dirty="0"/>
            <a:t>- Les Jeux olympiques</a:t>
          </a:r>
        </a:p>
      </dsp:txBody>
      <dsp:txXfrm>
        <a:off x="7366733" y="1057910"/>
        <a:ext cx="3574968" cy="1057910"/>
      </dsp:txXfrm>
    </dsp:sp>
    <dsp:sp modelId="{6D76E5FF-7D2E-406A-B668-9F0EAFB414C8}">
      <dsp:nvSpPr>
        <dsp:cNvPr id="0" name=""/>
        <dsp:cNvSpPr/>
      </dsp:nvSpPr>
      <dsp:spPr>
        <a:xfrm>
          <a:off x="8713862" y="158686"/>
          <a:ext cx="880710" cy="880710"/>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644104"/>
          <a:ext cx="10128488" cy="670"/>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82"/>
          <a:ext cx="6245265" cy="159656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ALL </a:t>
          </a:r>
          <a:r>
            <a:rPr lang="fr-FR" sz="2300" kern="1200" dirty="0" err="1"/>
            <a:t>students</a:t>
          </a:r>
          <a:r>
            <a:rPr lang="fr-FR" sz="2300" kern="1200" dirty="0"/>
            <a:t> MUST </a:t>
          </a:r>
          <a:r>
            <a:rPr lang="fr-FR" sz="2300" kern="1200" dirty="0" err="1"/>
            <a:t>be</a:t>
          </a:r>
          <a:r>
            <a:rPr lang="fr-FR" sz="2300" kern="1200" dirty="0"/>
            <a:t> able to tell </a:t>
          </a:r>
          <a:r>
            <a:rPr lang="fr-FR" sz="2300" kern="1200" dirty="0" err="1"/>
            <a:t>what</a:t>
          </a:r>
          <a:r>
            <a:rPr lang="fr-FR" sz="2300" kern="1200" dirty="0"/>
            <a:t> sport </a:t>
          </a:r>
          <a:r>
            <a:rPr lang="fr-FR" sz="2300" kern="1200" dirty="0" err="1"/>
            <a:t>they</a:t>
          </a:r>
          <a:r>
            <a:rPr lang="fr-FR" sz="2300" kern="1200" dirty="0"/>
            <a:t> </a:t>
          </a:r>
          <a:r>
            <a:rPr lang="fr-FR" sz="2300" kern="1200" dirty="0" err="1"/>
            <a:t>play</a:t>
          </a:r>
          <a:endParaRPr lang="en-US" sz="2300" kern="1200" dirty="0"/>
        </a:p>
      </dsp:txBody>
      <dsp:txXfrm>
        <a:off x="1844034" y="682"/>
        <a:ext cx="4401230" cy="1596566"/>
      </dsp:txXfrm>
    </dsp:sp>
    <dsp:sp modelId="{7FA56A28-0886-431B-BC4E-857206CD9AEE}">
      <dsp:nvSpPr>
        <dsp:cNvPr id="0" name=""/>
        <dsp:cNvSpPr/>
      </dsp:nvSpPr>
      <dsp:spPr>
        <a:xfrm>
          <a:off x="0" y="1996390"/>
          <a:ext cx="6245265" cy="159656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MOST </a:t>
          </a:r>
          <a:r>
            <a:rPr lang="fr-FR" sz="2300" kern="1200" dirty="0" err="1"/>
            <a:t>students</a:t>
          </a:r>
          <a:r>
            <a:rPr lang="fr-FR" sz="2300" kern="1200" dirty="0"/>
            <a:t> SHOULD </a:t>
          </a:r>
          <a:r>
            <a:rPr lang="fr-FR" sz="2300" kern="1200" dirty="0" err="1"/>
            <a:t>be</a:t>
          </a:r>
          <a:r>
            <a:rPr lang="fr-FR" sz="2300" kern="1200" dirty="0"/>
            <a:t> able to </a:t>
          </a:r>
          <a:r>
            <a:rPr lang="fr-FR" sz="2300" kern="1200" dirty="0" err="1"/>
            <a:t>ask</a:t>
          </a:r>
          <a:r>
            <a:rPr lang="fr-FR" sz="2300" kern="1200" dirty="0"/>
            <a:t> and tell </a:t>
          </a:r>
          <a:r>
            <a:rPr lang="fr-FR" sz="2300" kern="1200" dirty="0" err="1"/>
            <a:t>what</a:t>
          </a:r>
          <a:r>
            <a:rPr lang="fr-FR" sz="2300" kern="1200" dirty="0"/>
            <a:t> sport </a:t>
          </a:r>
          <a:r>
            <a:rPr lang="fr-FR" sz="2300" kern="1200" dirty="0" err="1"/>
            <a:t>they</a:t>
          </a:r>
          <a:r>
            <a:rPr lang="fr-FR" sz="2300" kern="1200" dirty="0"/>
            <a:t> </a:t>
          </a:r>
          <a:r>
            <a:rPr lang="fr-FR" sz="2300" kern="1200" dirty="0" err="1"/>
            <a:t>play</a:t>
          </a:r>
          <a:endParaRPr lang="en-US" sz="2300" kern="1200" dirty="0"/>
        </a:p>
      </dsp:txBody>
      <dsp:txXfrm>
        <a:off x="1844034" y="1996390"/>
        <a:ext cx="4401230" cy="1596566"/>
      </dsp:txXfrm>
    </dsp:sp>
    <dsp:sp modelId="{1F610919-549D-4BE3-9D74-B1DACC95D2B9}">
      <dsp:nvSpPr>
        <dsp:cNvPr id="0" name=""/>
        <dsp:cNvSpPr/>
      </dsp:nvSpPr>
      <dsp:spPr>
        <a:xfrm>
          <a:off x="0" y="3992098"/>
          <a:ext cx="6245265" cy="159656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22350">
            <a:lnSpc>
              <a:spcPct val="90000"/>
            </a:lnSpc>
            <a:spcBef>
              <a:spcPct val="0"/>
            </a:spcBef>
            <a:spcAft>
              <a:spcPct val="35000"/>
            </a:spcAft>
            <a:buNone/>
          </a:pPr>
          <a:r>
            <a:rPr lang="fr-FR" sz="2300" kern="1200" dirty="0"/>
            <a:t>SOME </a:t>
          </a:r>
          <a:r>
            <a:rPr lang="fr-FR" sz="2300" kern="1200" dirty="0" err="1"/>
            <a:t>students</a:t>
          </a:r>
          <a:r>
            <a:rPr lang="fr-FR" sz="2300" kern="1200" dirty="0"/>
            <a:t> COULD </a:t>
          </a:r>
          <a:r>
            <a:rPr lang="fr-FR" sz="2300" kern="1200" dirty="0" err="1"/>
            <a:t>be</a:t>
          </a:r>
          <a:r>
            <a:rPr lang="fr-FR" sz="2300" kern="1200" dirty="0"/>
            <a:t> able to </a:t>
          </a:r>
          <a:r>
            <a:rPr lang="fr-FR" sz="2300" kern="1200" dirty="0" err="1"/>
            <a:t>ask</a:t>
          </a:r>
          <a:r>
            <a:rPr lang="fr-FR" sz="2300" kern="1200" dirty="0"/>
            <a:t> and tell </a:t>
          </a:r>
          <a:r>
            <a:rPr lang="fr-FR" sz="2300" kern="1200" dirty="0" err="1"/>
            <a:t>what</a:t>
          </a:r>
          <a:r>
            <a:rPr lang="fr-FR" sz="2300" kern="1200" dirty="0"/>
            <a:t> sport </a:t>
          </a:r>
          <a:r>
            <a:rPr lang="fr-FR" sz="2300" kern="1200" dirty="0" err="1"/>
            <a:t>they</a:t>
          </a:r>
          <a:r>
            <a:rPr lang="fr-FR" sz="2300" kern="1200" dirty="0"/>
            <a:t> </a:t>
          </a:r>
          <a:r>
            <a:rPr lang="fr-FR" sz="2300" kern="1200" dirty="0" err="1"/>
            <a:t>play</a:t>
          </a:r>
          <a:r>
            <a:rPr lang="fr-FR" sz="2300" kern="1200" dirty="0"/>
            <a:t>, and the body parts </a:t>
          </a:r>
          <a:r>
            <a:rPr lang="fr-FR" sz="2300" kern="1200" dirty="0" err="1"/>
            <a:t>they</a:t>
          </a:r>
          <a:r>
            <a:rPr lang="fr-FR" sz="2300" kern="1200" dirty="0"/>
            <a:t> use</a:t>
          </a:r>
          <a:endParaRPr lang="en-US" sz="2300" kern="1200" dirty="0"/>
        </a:p>
      </dsp:txBody>
      <dsp:txXfrm>
        <a:off x="1844034" y="3992098"/>
        <a:ext cx="4401230" cy="15965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0" y="0"/>
          <a:ext cx="1845468" cy="365125"/>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 Starter</a:t>
          </a:r>
          <a:endParaRPr lang="fr-FR" sz="1400" kern="1200" dirty="0"/>
        </a:p>
      </dsp:txBody>
      <dsp:txXfrm>
        <a:off x="0" y="0"/>
        <a:ext cx="1754187" cy="365125"/>
      </dsp:txXfrm>
    </dsp:sp>
    <dsp:sp modelId="{1B0034AB-7894-4042-9291-74C6831A5E4E}">
      <dsp:nvSpPr>
        <dsp:cNvPr id="0" name=""/>
        <dsp:cNvSpPr/>
      </dsp:nvSpPr>
      <dsp:spPr>
        <a:xfrm>
          <a:off x="1476374"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 </a:t>
          </a:r>
          <a:r>
            <a:rPr lang="fr-FR" sz="1400" kern="1200" dirty="0" err="1">
              <a:hlinkClick xmlns:r="http://schemas.openxmlformats.org/officeDocument/2006/relationships" r:id="" action="ppaction://hlinksldjump"/>
            </a:rPr>
            <a:t>Comp</a:t>
          </a:r>
          <a:r>
            <a:rPr lang="fr-FR" sz="1400" kern="1200" dirty="0">
              <a:hlinkClick xmlns:r="http://schemas.openxmlformats.org/officeDocument/2006/relationships" r:id="" action="ppaction://hlinksldjump"/>
            </a:rPr>
            <a:t>. texte</a:t>
          </a:r>
          <a:endParaRPr lang="fr-FR" sz="1400" kern="1200" dirty="0"/>
        </a:p>
      </dsp:txBody>
      <dsp:txXfrm>
        <a:off x="1658937" y="0"/>
        <a:ext cx="1480343" cy="365125"/>
      </dsp:txXfrm>
    </dsp:sp>
    <dsp:sp modelId="{2F548C05-5D23-47B9-9153-0D08392EF497}">
      <dsp:nvSpPr>
        <dsp:cNvPr id="0" name=""/>
        <dsp:cNvSpPr/>
      </dsp:nvSpPr>
      <dsp:spPr>
        <a:xfrm>
          <a:off x="2952749"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III. </a:t>
          </a:r>
          <a:r>
            <a:rPr lang="fr-FR" sz="1400" kern="1200" dirty="0" err="1">
              <a:hlinkClick xmlns:r="http://schemas.openxmlformats.org/officeDocument/2006/relationships" r:id="" action="ppaction://hlinksldjump"/>
            </a:rPr>
            <a:t>Voc</a:t>
          </a:r>
          <a:r>
            <a:rPr lang="fr-FR" sz="1400" kern="1200" dirty="0">
              <a:hlinkClick xmlns:r="http://schemas.openxmlformats.org/officeDocument/2006/relationships" r:id="" action="ppaction://hlinksldjump"/>
            </a:rPr>
            <a:t>: sports</a:t>
          </a:r>
          <a:endParaRPr lang="fr-FR" sz="1400" kern="1200" dirty="0"/>
        </a:p>
      </dsp:txBody>
      <dsp:txXfrm>
        <a:off x="3135312" y="0"/>
        <a:ext cx="1480343" cy="365125"/>
      </dsp:txXfrm>
    </dsp:sp>
    <dsp:sp modelId="{0BF32CFA-15F8-41C4-A152-C55FC3476C2D}">
      <dsp:nvSpPr>
        <dsp:cNvPr id="0" name=""/>
        <dsp:cNvSpPr/>
      </dsp:nvSpPr>
      <dsp:spPr>
        <a:xfrm>
          <a:off x="442912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IV. Gr: verbe faire</a:t>
          </a:r>
          <a:endParaRPr lang="fr-FR" sz="1400" kern="1200" dirty="0"/>
        </a:p>
      </dsp:txBody>
      <dsp:txXfrm>
        <a:off x="4611688" y="0"/>
        <a:ext cx="1480343" cy="365125"/>
      </dsp:txXfrm>
    </dsp:sp>
    <dsp:sp modelId="{56B9543B-0CB2-4BC7-931C-14EE9E24960A}">
      <dsp:nvSpPr>
        <dsp:cNvPr id="0" name=""/>
        <dsp:cNvSpPr/>
      </dsp:nvSpPr>
      <dsp:spPr>
        <a:xfrm>
          <a:off x="5905500"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 Gr: art. contractés</a:t>
          </a:r>
          <a:endParaRPr lang="fr-FR" sz="1400" kern="1200" dirty="0"/>
        </a:p>
      </dsp:txBody>
      <dsp:txXfrm>
        <a:off x="6088063" y="0"/>
        <a:ext cx="1480343" cy="365125"/>
      </dsp:txXfrm>
    </dsp:sp>
    <dsp:sp modelId="{B0C3D54E-6516-453F-B5D3-EE783EE4D9A5}">
      <dsp:nvSpPr>
        <dsp:cNvPr id="0" name=""/>
        <dsp:cNvSpPr/>
      </dsp:nvSpPr>
      <dsp:spPr>
        <a:xfrm>
          <a:off x="7381875"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 Gr: questions</a:t>
          </a:r>
          <a:endParaRPr lang="fr-FR" sz="1400" kern="1200" dirty="0"/>
        </a:p>
      </dsp:txBody>
      <dsp:txXfrm>
        <a:off x="7564438" y="0"/>
        <a:ext cx="1480343" cy="365125"/>
      </dsp:txXfrm>
    </dsp:sp>
    <dsp:sp modelId="{92430BDE-7174-4B03-866C-936903DF07F9}">
      <dsp:nvSpPr>
        <dsp:cNvPr id="0" name=""/>
        <dsp:cNvSpPr/>
      </dsp:nvSpPr>
      <dsp:spPr>
        <a:xfrm>
          <a:off x="8864203"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 Phonétique</a:t>
          </a:r>
          <a:endParaRPr lang="fr-FR" sz="1400" kern="1200" dirty="0"/>
        </a:p>
      </dsp:txBody>
      <dsp:txXfrm>
        <a:off x="9046766" y="0"/>
        <a:ext cx="1480343" cy="365125"/>
      </dsp:txXfrm>
    </dsp:sp>
    <dsp:sp modelId="{2CB68F4E-D058-4ECE-8D28-436B2D71DCC9}">
      <dsp:nvSpPr>
        <dsp:cNvPr id="0" name=""/>
        <dsp:cNvSpPr/>
      </dsp:nvSpPr>
      <dsp:spPr>
        <a:xfrm>
          <a:off x="10340578" y="0"/>
          <a:ext cx="1845468" cy="365125"/>
        </a:xfrm>
        <a:prstGeom prst="chevron">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ction="ppaction://hlinksldjump"/>
            </a:rPr>
            <a:t>VIII. Production</a:t>
          </a:r>
          <a:endParaRPr lang="fr-FR" sz="1400" kern="1200" dirty="0"/>
        </a:p>
      </dsp:txBody>
      <dsp:txXfrm>
        <a:off x="10523141" y="0"/>
        <a:ext cx="1480343" cy="36512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fr-FR"/>
          </a:p>
        </p:txBody>
      </p:sp>
      <p:sp>
        <p:nvSpPr>
          <p:cNvPr id="3" name="Date Placeholder 2"/>
          <p:cNvSpPr>
            <a:spLocks noGrp="1"/>
          </p:cNvSpPr>
          <p:nvPr>
            <p:ph type="dt" sz="quarter" idx="1"/>
          </p:nvPr>
        </p:nvSpPr>
        <p:spPr>
          <a:xfrm>
            <a:off x="4143587" y="0"/>
            <a:ext cx="3169920" cy="481727"/>
          </a:xfrm>
          <a:prstGeom prst="rect">
            <a:avLst/>
          </a:prstGeom>
        </p:spPr>
        <p:txBody>
          <a:bodyPr vert="horz" lIns="96653" tIns="48327" rIns="96653" bIns="48327" rtlCol="0"/>
          <a:lstStyle>
            <a:lvl1pPr algn="r">
              <a:defRPr sz="1200"/>
            </a:lvl1pPr>
          </a:lstStyle>
          <a:p>
            <a:fld id="{BEF9677F-962F-4E88-9D98-3EF6D9D31114}" type="datetimeFigureOut">
              <a:rPr lang="fr-FR" smtClean="0"/>
              <a:t>13/01/2024</a:t>
            </a:fld>
            <a:endParaRPr lang="fr-FR"/>
          </a:p>
        </p:txBody>
      </p:sp>
      <p:sp>
        <p:nvSpPr>
          <p:cNvPr id="4" name="Footer Placeholder 3"/>
          <p:cNvSpPr>
            <a:spLocks noGrp="1"/>
          </p:cNvSpPr>
          <p:nvPr>
            <p:ph type="ftr" sz="quarter" idx="2"/>
          </p:nvPr>
        </p:nvSpPr>
        <p:spPr>
          <a:xfrm>
            <a:off x="0" y="9119476"/>
            <a:ext cx="3169920" cy="481726"/>
          </a:xfrm>
          <a:prstGeom prst="rect">
            <a:avLst/>
          </a:prstGeom>
        </p:spPr>
        <p:txBody>
          <a:bodyPr vert="horz" lIns="96653" tIns="48327" rIns="96653" bIns="48327" rtlCol="0" anchor="b"/>
          <a:lstStyle>
            <a:lvl1pPr algn="l">
              <a:defRPr sz="1200"/>
            </a:lvl1pPr>
          </a:lstStyle>
          <a:p>
            <a:endParaRPr lang="fr-FR"/>
          </a:p>
        </p:txBody>
      </p:sp>
      <p:sp>
        <p:nvSpPr>
          <p:cNvPr id="5" name="Slide Number Placeholder 4"/>
          <p:cNvSpPr>
            <a:spLocks noGrp="1"/>
          </p:cNvSpPr>
          <p:nvPr>
            <p:ph type="sldNum" sz="quarter" idx="3"/>
          </p:nvPr>
        </p:nvSpPr>
        <p:spPr>
          <a:xfrm>
            <a:off x="4143587" y="9119476"/>
            <a:ext cx="3169920" cy="481726"/>
          </a:xfrm>
          <a:prstGeom prst="rect">
            <a:avLst/>
          </a:prstGeom>
        </p:spPr>
        <p:txBody>
          <a:bodyPr vert="horz" lIns="96653" tIns="48327" rIns="96653" bIns="48327" rtlCol="0" anchor="b"/>
          <a:lstStyle>
            <a:lvl1pPr algn="r">
              <a:defRPr sz="1200"/>
            </a:lvl1pPr>
          </a:lstStyle>
          <a:p>
            <a:fld id="{EEF7C613-DA2D-406E-A059-3FC9883FA27D}" type="slidenum">
              <a:rPr lang="fr-FR" smtClean="0"/>
              <a:t>‹#›</a:t>
            </a:fld>
            <a:endParaRPr lang="fr-FR"/>
          </a:p>
        </p:txBody>
      </p:sp>
    </p:spTree>
    <p:extLst>
      <p:ext uri="{BB962C8B-B14F-4D97-AF65-F5344CB8AC3E}">
        <p14:creationId xmlns:p14="http://schemas.microsoft.com/office/powerpoint/2010/main" val="31893976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fr-FR"/>
          </a:p>
        </p:txBody>
      </p:sp>
      <p:sp>
        <p:nvSpPr>
          <p:cNvPr id="3" name="Espace réservé de la date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4E2E5E7D-997D-4565-A290-9C604A215DFB}" type="datetimeFigureOut">
              <a:rPr lang="fr-FR" smtClean="0"/>
              <a:t>13/01/2024</a:t>
            </a:fld>
            <a:endParaRPr lang="fr-FR"/>
          </a:p>
        </p:txBody>
      </p:sp>
      <p:sp>
        <p:nvSpPr>
          <p:cNvPr id="4" name="Espace réservé de l'image des diapositives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7" rIns="96653" bIns="48327" rtlCol="0" anchor="ctr"/>
          <a:lstStyle/>
          <a:p>
            <a:endParaRPr lang="fr-FR"/>
          </a:p>
        </p:txBody>
      </p:sp>
      <p:sp>
        <p:nvSpPr>
          <p:cNvPr id="5" name="Espace réservé des notes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119476"/>
            <a:ext cx="3169920" cy="481726"/>
          </a:xfrm>
          <a:prstGeom prst="rect">
            <a:avLst/>
          </a:prstGeom>
        </p:spPr>
        <p:txBody>
          <a:bodyPr vert="horz" lIns="96653" tIns="48327" rIns="96653" bIns="48327"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143587" y="9119476"/>
            <a:ext cx="3169920" cy="481726"/>
          </a:xfrm>
          <a:prstGeom prst="rect">
            <a:avLst/>
          </a:prstGeom>
        </p:spPr>
        <p:txBody>
          <a:bodyPr vert="horz" lIns="96653" tIns="48327" rIns="96653" bIns="48327" rtlCol="0" anchor="b"/>
          <a:lstStyle>
            <a:lvl1pPr algn="r">
              <a:defRPr sz="1200"/>
            </a:lvl1pPr>
          </a:lstStyle>
          <a:p>
            <a:fld id="{75D61588-E76B-4DCE-855F-95FB9EE6716A}" type="slidenum">
              <a:rPr lang="fr-FR" smtClean="0"/>
              <a:t>‹#›</a:t>
            </a:fld>
            <a:endParaRPr lang="fr-FR"/>
          </a:p>
        </p:txBody>
      </p:sp>
    </p:spTree>
    <p:extLst>
      <p:ext uri="{BB962C8B-B14F-4D97-AF65-F5344CB8AC3E}">
        <p14:creationId xmlns:p14="http://schemas.microsoft.com/office/powerpoint/2010/main" val="4224079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5</a:t>
            </a:fld>
            <a:endParaRPr lang="fr-FR"/>
          </a:p>
        </p:txBody>
      </p:sp>
    </p:spTree>
    <p:extLst>
      <p:ext uri="{BB962C8B-B14F-4D97-AF65-F5344CB8AC3E}">
        <p14:creationId xmlns:p14="http://schemas.microsoft.com/office/powerpoint/2010/main" val="1588812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58</a:t>
            </a:fld>
            <a:endParaRPr lang="en-US"/>
          </a:p>
        </p:txBody>
      </p:sp>
    </p:spTree>
    <p:extLst>
      <p:ext uri="{BB962C8B-B14F-4D97-AF65-F5344CB8AC3E}">
        <p14:creationId xmlns:p14="http://schemas.microsoft.com/office/powerpoint/2010/main" val="2585451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Faire </a:t>
            </a:r>
            <a:r>
              <a:rPr lang="en-US" dirty="0" err="1"/>
              <a:t>écrire</a:t>
            </a:r>
            <a:r>
              <a:rPr lang="en-US" dirty="0"/>
              <a:t> et </a:t>
            </a:r>
            <a:r>
              <a:rPr lang="en-US" dirty="0" err="1"/>
              <a:t>laisser</a:t>
            </a:r>
            <a:r>
              <a:rPr lang="en-US" dirty="0"/>
              <a:t> vide</a:t>
            </a:r>
          </a:p>
        </p:txBody>
      </p:sp>
      <p:sp>
        <p:nvSpPr>
          <p:cNvPr id="4" name="Slide Number Placeholder 3"/>
          <p:cNvSpPr>
            <a:spLocks noGrp="1"/>
          </p:cNvSpPr>
          <p:nvPr>
            <p:ph type="sldNum" sz="quarter" idx="5"/>
          </p:nvPr>
        </p:nvSpPr>
        <p:spPr/>
        <p:txBody>
          <a:bodyPr/>
          <a:lstStyle/>
          <a:p>
            <a:fld id="{40D3C977-7118-4AB2-BEB7-9EFA344E5AC7}" type="slidenum">
              <a:rPr lang="en-US" smtClean="0"/>
              <a:t>7</a:t>
            </a:fld>
            <a:endParaRPr lang="en-US"/>
          </a:p>
        </p:txBody>
      </p:sp>
    </p:spTree>
    <p:extLst>
      <p:ext uri="{BB962C8B-B14F-4D97-AF65-F5344CB8AC3E}">
        <p14:creationId xmlns:p14="http://schemas.microsoft.com/office/powerpoint/2010/main" val="3480880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8</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Use </a:t>
            </a:r>
            <a:r>
              <a:rPr lang="fr-FR" dirty="0" err="1"/>
              <a:t>another</a:t>
            </a:r>
            <a:r>
              <a:rPr lang="fr-FR" dirty="0"/>
              <a:t> </a:t>
            </a:r>
            <a:r>
              <a:rPr lang="fr-FR" dirty="0" err="1"/>
              <a:t>color</a:t>
            </a:r>
            <a:r>
              <a:rPr lang="fr-FR" dirty="0"/>
              <a:t> </a:t>
            </a:r>
            <a:r>
              <a:rPr lang="fr-FR" dirty="0" err="1"/>
              <a:t>when</a:t>
            </a:r>
            <a:r>
              <a:rPr lang="fr-FR" dirty="0"/>
              <a:t> </a:t>
            </a:r>
            <a:r>
              <a:rPr lang="fr-FR" dirty="0" err="1"/>
              <a:t>completing</a:t>
            </a:r>
            <a:r>
              <a:rPr lang="fr-FR" dirty="0"/>
              <a:t> to highlight the </a:t>
            </a:r>
            <a:r>
              <a:rPr lang="fr-FR" dirty="0" err="1"/>
              <a:t>progress</a:t>
            </a:r>
            <a:endParaRPr lang="fr-FR" dirty="0"/>
          </a:p>
        </p:txBody>
      </p:sp>
      <p:sp>
        <p:nvSpPr>
          <p:cNvPr id="4" name="Espace réservé du numéro de diapositive 3"/>
          <p:cNvSpPr>
            <a:spLocks noGrp="1"/>
          </p:cNvSpPr>
          <p:nvPr>
            <p:ph type="sldNum" sz="quarter" idx="5"/>
          </p:nvPr>
        </p:nvSpPr>
        <p:spPr/>
        <p:txBody>
          <a:bodyPr/>
          <a:lstStyle/>
          <a:p>
            <a:fld id="{27D5970D-E2A6-4809-82AF-2E7A9FF3C381}" type="slidenum">
              <a:rPr lang="fr-FR" smtClean="0"/>
              <a:t>11</a:t>
            </a:fld>
            <a:endParaRPr lang="fr-FR"/>
          </a:p>
        </p:txBody>
      </p:sp>
    </p:spTree>
    <p:extLst>
      <p:ext uri="{BB962C8B-B14F-4D97-AF65-F5344CB8AC3E}">
        <p14:creationId xmlns:p14="http://schemas.microsoft.com/office/powerpoint/2010/main" val="1094273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16</a:t>
            </a:fld>
            <a:endParaRPr lang="en-US"/>
          </a:p>
        </p:txBody>
      </p:sp>
    </p:spTree>
    <p:extLst>
      <p:ext uri="{BB962C8B-B14F-4D97-AF65-F5344CB8AC3E}">
        <p14:creationId xmlns:p14="http://schemas.microsoft.com/office/powerpoint/2010/main" val="587798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25</a:t>
            </a:fld>
            <a:endParaRPr lang="en-US"/>
          </a:p>
        </p:txBody>
      </p:sp>
    </p:spTree>
    <p:extLst>
      <p:ext uri="{BB962C8B-B14F-4D97-AF65-F5344CB8AC3E}">
        <p14:creationId xmlns:p14="http://schemas.microsoft.com/office/powerpoint/2010/main" val="2011201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35</a:t>
            </a:fld>
            <a:endParaRPr lang="en-US"/>
          </a:p>
        </p:txBody>
      </p:sp>
    </p:spTree>
    <p:extLst>
      <p:ext uri="{BB962C8B-B14F-4D97-AF65-F5344CB8AC3E}">
        <p14:creationId xmlns:p14="http://schemas.microsoft.com/office/powerpoint/2010/main" val="1482765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45</a:t>
            </a:fld>
            <a:endParaRPr lang="en-US"/>
          </a:p>
        </p:txBody>
      </p:sp>
    </p:spTree>
    <p:extLst>
      <p:ext uri="{BB962C8B-B14F-4D97-AF65-F5344CB8AC3E}">
        <p14:creationId xmlns:p14="http://schemas.microsoft.com/office/powerpoint/2010/main" val="1162559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55</a:t>
            </a:fld>
            <a:endParaRPr lang="en-US"/>
          </a:p>
        </p:txBody>
      </p:sp>
    </p:spTree>
    <p:extLst>
      <p:ext uri="{BB962C8B-B14F-4D97-AF65-F5344CB8AC3E}">
        <p14:creationId xmlns:p14="http://schemas.microsoft.com/office/powerpoint/2010/main" val="1597507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74CB-3709-4ACF-BB61-29ADEA3D41BE}"/>
              </a:ext>
            </a:extLst>
          </p:cNvPr>
          <p:cNvSpPr>
            <a:spLocks noGrp="1"/>
          </p:cNvSpPr>
          <p:nvPr>
            <p:ph type="ctrTitle"/>
          </p:nvPr>
        </p:nvSpPr>
        <p:spPr>
          <a:xfrm>
            <a:off x="1524000" y="1033272"/>
            <a:ext cx="9144000" cy="2478024"/>
          </a:xfrm>
        </p:spPr>
        <p:txBody>
          <a:bodyPr lIns="0" tIns="0" rIns="0" bIns="0" anchor="b">
            <a:noAutofit/>
          </a:bodyPr>
          <a:lstStyle>
            <a:lvl1pPr algn="ctr">
              <a:defRPr sz="4000" spc="750" baseline="0"/>
            </a:lvl1pPr>
          </a:lstStyle>
          <a:p>
            <a:r>
              <a:rPr lang="en-US" dirty="0"/>
              <a:t>Click to edit Master title style</a:t>
            </a:r>
          </a:p>
        </p:txBody>
      </p:sp>
      <p:sp>
        <p:nvSpPr>
          <p:cNvPr id="3" name="Subtitle 2">
            <a:extLst>
              <a:ext uri="{FF2B5EF4-FFF2-40B4-BE49-F238E27FC236}">
                <a16:creationId xmlns:a16="http://schemas.microsoft.com/office/drawing/2014/main" id="{E06DA6BE-9B64-48FC-92D1-EF0D426A3974}"/>
              </a:ext>
            </a:extLst>
          </p:cNvPr>
          <p:cNvSpPr>
            <a:spLocks noGrp="1"/>
          </p:cNvSpPr>
          <p:nvPr>
            <p:ph type="subTitle" idx="1"/>
          </p:nvPr>
        </p:nvSpPr>
        <p:spPr>
          <a:xfrm>
            <a:off x="1524000" y="3822192"/>
            <a:ext cx="914400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083AE59-8E21-449F-86DA-5BE297010864}"/>
              </a:ext>
            </a:extLst>
          </p:cNvPr>
          <p:cNvSpPr>
            <a:spLocks noGrp="1"/>
          </p:cNvSpPr>
          <p:nvPr>
            <p:ph type="dt" sz="half" idx="10"/>
          </p:nvPr>
        </p:nvSpPr>
        <p:spPr/>
        <p:txBody>
          <a:bodyPr/>
          <a:lstStyle/>
          <a:p>
            <a:fld id="{655A5808-3B61-48CC-92EF-85AC2E0DFA56}" type="datetime2">
              <a:rPr lang="en-US" smtClean="0"/>
              <a:t>Saturday, January 13, 2024</a:t>
            </a:fld>
            <a:endParaRPr lang="en-US"/>
          </a:p>
        </p:txBody>
      </p:sp>
      <p:sp>
        <p:nvSpPr>
          <p:cNvPr id="5" name="Footer Placeholder 4">
            <a:extLst>
              <a:ext uri="{FF2B5EF4-FFF2-40B4-BE49-F238E27FC236}">
                <a16:creationId xmlns:a16="http://schemas.microsoft.com/office/drawing/2014/main" id="{4E8CCD60-9970-49FD-8254-21154BAA1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0A488-07A7-42F9-B1DF-68545B75417D}"/>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788028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C3B6-2D75-4EC4-9120-88DCE0EA61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B06CB-A0FE-4499-B674-90C8C281A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FD700-765A-4DE6-A8EC-9D9D92FCBB42}"/>
              </a:ext>
            </a:extLst>
          </p:cNvPr>
          <p:cNvSpPr>
            <a:spLocks noGrp="1"/>
          </p:cNvSpPr>
          <p:nvPr>
            <p:ph type="dt" sz="half" idx="10"/>
          </p:nvPr>
        </p:nvSpPr>
        <p:spPr/>
        <p:txBody>
          <a:bodyPr/>
          <a:lstStyle/>
          <a:p>
            <a:fld id="{735E98AF-4574-4509-BF7A-519ACD5BF826}" type="datetime2">
              <a:rPr lang="en-US" smtClean="0"/>
              <a:t>Saturday, January 13, 2024</a:t>
            </a:fld>
            <a:endParaRPr lang="en-US"/>
          </a:p>
        </p:txBody>
      </p:sp>
      <p:sp>
        <p:nvSpPr>
          <p:cNvPr id="5" name="Footer Placeholder 4">
            <a:extLst>
              <a:ext uri="{FF2B5EF4-FFF2-40B4-BE49-F238E27FC236}">
                <a16:creationId xmlns:a16="http://schemas.microsoft.com/office/drawing/2014/main" id="{0C4664EC-C4B1-4D14-9ED3-14C6CCBFF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F5526-E518-4133-9F44-D812576C1092}"/>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98354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F62998-15B1-4CA8-8C60-7801001F8060}"/>
              </a:ext>
            </a:extLst>
          </p:cNvPr>
          <p:cNvSpPr>
            <a:spLocks noGrp="1"/>
          </p:cNvSpPr>
          <p:nvPr>
            <p:ph type="title" orient="vert"/>
          </p:nvPr>
        </p:nvSpPr>
        <p:spPr>
          <a:xfrm>
            <a:off x="8724900" y="838899"/>
            <a:ext cx="2628900" cy="48493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11AE278-0885-4594-AB09-120344C7D882}"/>
              </a:ext>
            </a:extLst>
          </p:cNvPr>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5B850CC-FB43-4988-8D4E-9C54C20185B4}"/>
              </a:ext>
            </a:extLst>
          </p:cNvPr>
          <p:cNvSpPr>
            <a:spLocks noGrp="1"/>
          </p:cNvSpPr>
          <p:nvPr>
            <p:ph type="dt" sz="half" idx="10"/>
          </p:nvPr>
        </p:nvSpPr>
        <p:spPr/>
        <p:txBody>
          <a:bodyPr/>
          <a:lstStyle/>
          <a:p>
            <a:fld id="{93DD97D4-9636-490F-85D0-E926C2B6F3B1}" type="datetime2">
              <a:rPr lang="en-US" smtClean="0"/>
              <a:t>Saturday, January 13, 2024</a:t>
            </a:fld>
            <a:endParaRPr lang="en-US"/>
          </a:p>
        </p:txBody>
      </p:sp>
      <p:sp>
        <p:nvSpPr>
          <p:cNvPr id="5" name="Footer Placeholder 4">
            <a:extLst>
              <a:ext uri="{FF2B5EF4-FFF2-40B4-BE49-F238E27FC236}">
                <a16:creationId xmlns:a16="http://schemas.microsoft.com/office/drawing/2014/main" id="{47A70300-3853-4FB4-A084-CF6E5CF2B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AFB0-25AA-4B69-8418-418F47A92700}"/>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598662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13/01/2024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Saturday, January 13, 2024</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0682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C12CB-05D8-4D62-BDC5-812DB6DD04CD}"/>
              </a:ext>
            </a:extLst>
          </p:cNvPr>
          <p:cNvSpPr>
            <a:spLocks noGrp="1"/>
          </p:cNvSpPr>
          <p:nvPr>
            <p:ph type="title"/>
          </p:nvPr>
        </p:nvSpPr>
        <p:spPr>
          <a:xfrm>
            <a:off x="1371600" y="1709738"/>
            <a:ext cx="9966960" cy="2852737"/>
          </a:xfrm>
        </p:spPr>
        <p:txBody>
          <a:bodyPr anchor="b">
            <a:normAutofit/>
          </a:bodyPr>
          <a:lstStyle>
            <a:lvl1pPr>
              <a:lnSpc>
                <a:spcPct val="100000"/>
              </a:lnSpc>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C52F020-8516-4B9E-B455-5731ED6C9E9E}"/>
              </a:ext>
            </a:extLst>
          </p:cNvPr>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822993-6E28-44BB-B983-095B476B801A}"/>
              </a:ext>
            </a:extLst>
          </p:cNvPr>
          <p:cNvSpPr>
            <a:spLocks noGrp="1"/>
          </p:cNvSpPr>
          <p:nvPr>
            <p:ph type="dt" sz="half" idx="10"/>
          </p:nvPr>
        </p:nvSpPr>
        <p:spPr/>
        <p:txBody>
          <a:bodyPr/>
          <a:lstStyle/>
          <a:p>
            <a:fld id="{86807482-8128-47C6-A8DD-6452B0291CFF}" type="datetime2">
              <a:rPr lang="en-US" smtClean="0"/>
              <a:t>Saturday, January 13, 2024</a:t>
            </a:fld>
            <a:endParaRPr lang="en-US"/>
          </a:p>
        </p:txBody>
      </p:sp>
      <p:sp>
        <p:nvSpPr>
          <p:cNvPr id="5" name="Footer Placeholder 4">
            <a:extLst>
              <a:ext uri="{FF2B5EF4-FFF2-40B4-BE49-F238E27FC236}">
                <a16:creationId xmlns:a16="http://schemas.microsoft.com/office/drawing/2014/main"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A076D-47C1-49CD-9A8B-956DB3FC31F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63804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Saturday, January 13, 2024</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7702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Saturday, January 13, 2024</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59404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Saturday, January 13, 2024</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916702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Saturday, January 13, 2024</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799948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a:lstStyle/>
          <a:p>
            <a:fld id="{B73E0B7D-2260-4809-8F0A-9E5F3E24F169}" type="datetime2">
              <a:rPr lang="en-US" smtClean="0"/>
              <a:t>Saturday, January 13, 2024</a:t>
            </a:fld>
            <a:endParaRPr lang="en-US"/>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704702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Saturday, January 13, 2024</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082622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900" cap="all" spc="300" baseline="0">
                <a:solidFill>
                  <a:srgbClr val="FFFFFF"/>
                </a:solidFill>
              </a:defRPr>
            </a:lvl1pPr>
          </a:lstStyle>
          <a:p>
            <a:fld id="{AE0C963C-C1DB-4AFD-9DDC-0691666BF49B}" type="datetime2">
              <a:rPr lang="en-US" smtClean="0"/>
              <a:pPr/>
              <a:t>Saturday, January 13, 2024</a:t>
            </a:fld>
            <a:endParaRPr lang="en-US" cap="all" dirty="0"/>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9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900">
                <a:solidFill>
                  <a:srgbClr val="FFFFFF"/>
                </a:solidFill>
              </a:defRPr>
            </a:lvl1p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125549610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13/01/2024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1/13/2024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1/13/2024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1"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8.jpeg"/><Relationship Id="rId7" Type="http://schemas.openxmlformats.org/officeDocument/2006/relationships/diagramColors" Target="../diagrams/colors12.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diagramDrawing" Target="../diagrams/drawing13.xml"/><Relationship Id="rId3" Type="http://schemas.openxmlformats.org/officeDocument/2006/relationships/slideLayout" Target="../slideLayouts/slideLayout2.xml"/><Relationship Id="rId7" Type="http://schemas.openxmlformats.org/officeDocument/2006/relationships/image" Target="../media/image25.png"/><Relationship Id="rId12" Type="http://schemas.openxmlformats.org/officeDocument/2006/relationships/diagramColors" Target="../diagrams/colors1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4.png"/><Relationship Id="rId11" Type="http://schemas.openxmlformats.org/officeDocument/2006/relationships/diagramQuickStyle" Target="../diagrams/quickStyle13.xml"/><Relationship Id="rId5" Type="http://schemas.openxmlformats.org/officeDocument/2006/relationships/image" Target="../media/image23.png"/><Relationship Id="rId10" Type="http://schemas.openxmlformats.org/officeDocument/2006/relationships/diagramLayout" Target="../diagrams/layout13.xml"/><Relationship Id="rId4" Type="http://schemas.openxmlformats.org/officeDocument/2006/relationships/image" Target="../media/image22.png"/><Relationship Id="rId9" Type="http://schemas.openxmlformats.org/officeDocument/2006/relationships/diagramData" Target="../diagrams/data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5.gif"/><Relationship Id="rId1" Type="http://schemas.openxmlformats.org/officeDocument/2006/relationships/slideLayout" Target="../slideLayouts/slideLayout15.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17.xml"/><Relationship Id="rId5" Type="http://schemas.openxmlformats.org/officeDocument/2006/relationships/diagramQuickStyle" Target="../diagrams/quickStyle17.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17.xml"/><Relationship Id="rId9" Type="http://schemas.openxmlformats.org/officeDocument/2006/relationships/image" Target="../media/image14.jp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8.xml"/><Relationship Id="rId3" Type="http://schemas.openxmlformats.org/officeDocument/2006/relationships/image" Target="../media/image29.jpeg"/><Relationship Id="rId7" Type="http://schemas.openxmlformats.org/officeDocument/2006/relationships/diagramQuickStyle" Target="../diagrams/quickStyle18.xml"/><Relationship Id="rId2" Type="http://schemas.openxmlformats.org/officeDocument/2006/relationships/image" Target="../media/image28.jpeg"/><Relationship Id="rId1" Type="http://schemas.openxmlformats.org/officeDocument/2006/relationships/slideLayout" Target="../slideLayouts/slideLayout15.xml"/><Relationship Id="rId6" Type="http://schemas.openxmlformats.org/officeDocument/2006/relationships/diagramLayout" Target="../diagrams/layout18.xml"/><Relationship Id="rId5" Type="http://schemas.openxmlformats.org/officeDocument/2006/relationships/diagramData" Target="../diagrams/data18.xml"/><Relationship Id="rId4" Type="http://schemas.openxmlformats.org/officeDocument/2006/relationships/image" Target="../media/image30.jpeg"/><Relationship Id="rId9" Type="http://schemas.microsoft.com/office/2007/relationships/diagramDrawing" Target="../diagrams/drawing1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20.xml"/><Relationship Id="rId3" Type="http://schemas.openxmlformats.org/officeDocument/2006/relationships/image" Target="../media/image32.png"/><Relationship Id="rId7" Type="http://schemas.openxmlformats.org/officeDocument/2006/relationships/diagramQuickStyle" Target="../diagrams/quickStyle20.xml"/><Relationship Id="rId2" Type="http://schemas.openxmlformats.org/officeDocument/2006/relationships/image" Target="../media/image31.jpeg"/><Relationship Id="rId1" Type="http://schemas.openxmlformats.org/officeDocument/2006/relationships/slideLayout" Target="../slideLayouts/slideLayout4.xml"/><Relationship Id="rId6" Type="http://schemas.openxmlformats.org/officeDocument/2006/relationships/diagramLayout" Target="../diagrams/layout20.xml"/><Relationship Id="rId5" Type="http://schemas.openxmlformats.org/officeDocument/2006/relationships/diagramData" Target="../diagrams/data20.xml"/><Relationship Id="rId4" Type="http://schemas.openxmlformats.org/officeDocument/2006/relationships/image" Target="../media/image15.gif"/><Relationship Id="rId9" Type="http://schemas.microsoft.com/office/2007/relationships/diagramDrawing" Target="../diagrams/drawing2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hyperlink" Target="https://play.kahoot.it/v2/?quizId=68afb7cc-61de-42de-97d7-61d601c15e3e" TargetMode="External"/><Relationship Id="rId7" Type="http://schemas.openxmlformats.org/officeDocument/2006/relationships/diagramQuickStyle" Target="../diagrams/quickStyle23.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Layout" Target="../diagrams/layout23.xml"/><Relationship Id="rId5" Type="http://schemas.openxmlformats.org/officeDocument/2006/relationships/diagramData" Target="../diagrams/data23.xml"/><Relationship Id="rId4" Type="http://schemas.openxmlformats.org/officeDocument/2006/relationships/hyperlink" Target="https://create.kahoot.it/details/c9836749-d789-46f9-8b46-4ef33e37c65b" TargetMode="External"/><Relationship Id="rId9" Type="http://schemas.microsoft.com/office/2007/relationships/diagramDrawing" Target="../diagrams/drawing23.xml"/></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24.xml"/><Relationship Id="rId3" Type="http://schemas.openxmlformats.org/officeDocument/2006/relationships/image" Target="../media/image29.jpeg"/><Relationship Id="rId7" Type="http://schemas.openxmlformats.org/officeDocument/2006/relationships/diagramQuickStyle" Target="../diagrams/quickStyle24.xm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Layout" Target="../diagrams/layout24.xml"/><Relationship Id="rId5" Type="http://schemas.openxmlformats.org/officeDocument/2006/relationships/diagramData" Target="../diagrams/data24.xml"/><Relationship Id="rId4" Type="http://schemas.openxmlformats.org/officeDocument/2006/relationships/image" Target="../media/image30.jpeg"/><Relationship Id="rId9" Type="http://schemas.microsoft.com/office/2007/relationships/diagramDrawing" Target="../diagrams/drawing2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26.xml"/><Relationship Id="rId9" Type="http://schemas.openxmlformats.org/officeDocument/2006/relationships/image" Target="../media/image14.jp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29.xml"/><Relationship Id="rId3" Type="http://schemas.openxmlformats.org/officeDocument/2006/relationships/slideLayout" Target="../slideLayouts/slideLayout2.xml"/><Relationship Id="rId7" Type="http://schemas.openxmlformats.org/officeDocument/2006/relationships/diagramLayout" Target="../diagrams/layout29.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Data" Target="../diagrams/data29.xml"/><Relationship Id="rId5" Type="http://schemas.openxmlformats.org/officeDocument/2006/relationships/image" Target="../media/image15.gif"/><Relationship Id="rId10" Type="http://schemas.microsoft.com/office/2007/relationships/diagramDrawing" Target="../diagrams/drawing29.xml"/><Relationship Id="rId4" Type="http://schemas.openxmlformats.org/officeDocument/2006/relationships/image" Target="../media/image26.png"/><Relationship Id="rId9" Type="http://schemas.openxmlformats.org/officeDocument/2006/relationships/diagramColors" Target="../diagrams/colors29.xml"/></Relationships>
</file>

<file path=ppt/slides/_rels/slide29.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image" Target="../media/image36.png"/><Relationship Id="rId7" Type="http://schemas.openxmlformats.org/officeDocument/2006/relationships/diagramColors" Target="../diagrams/colors30.xml"/><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diagramQuickStyle" Target="../diagrams/quickStyle30.xml"/><Relationship Id="rId5" Type="http://schemas.openxmlformats.org/officeDocument/2006/relationships/diagramLayout" Target="../diagrams/layout30.xml"/><Relationship Id="rId4" Type="http://schemas.openxmlformats.org/officeDocument/2006/relationships/diagramData" Target="../diagrams/data30.xml"/></Relationships>
</file>

<file path=ppt/slides/_rels/slide3.xml.rels><?xml version="1.0" encoding="UTF-8" standalone="yes"?>
<Relationships xmlns="http://schemas.openxmlformats.org/package/2006/relationships"><Relationship Id="rId3" Type="http://schemas.openxmlformats.org/officeDocument/2006/relationships/hyperlink" Target="../../../../../../../B2/Communication/Classe%20Communication/1.%20Classe%20communication/DF2023-SanJose-CostaRica-FootBall%20sport-A1"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1.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image" Target="../media/image15.gif"/><Relationship Id="rId7" Type="http://schemas.openxmlformats.org/officeDocument/2006/relationships/diagramColors" Target="../diagrams/colors32.xml"/><Relationship Id="rId2" Type="http://schemas.openxmlformats.org/officeDocument/2006/relationships/image" Target="../media/image38.jpeg"/><Relationship Id="rId1" Type="http://schemas.openxmlformats.org/officeDocument/2006/relationships/slideLayout" Target="../slideLayouts/slideLayout5.xml"/><Relationship Id="rId6" Type="http://schemas.openxmlformats.org/officeDocument/2006/relationships/diagramQuickStyle" Target="../diagrams/quickStyle32.xml"/><Relationship Id="rId5" Type="http://schemas.openxmlformats.org/officeDocument/2006/relationships/diagramLayout" Target="../diagrams/layout32.xml"/><Relationship Id="rId4" Type="http://schemas.openxmlformats.org/officeDocument/2006/relationships/diagramData" Target="../diagrams/data32.xml"/></Relationships>
</file>

<file path=ppt/slides/_rels/slide32.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hyperlink" Target="https://play.kahoot.it/v2/?quizId=11ea818e-39b9-4614-9949-a315c15fa6e3" TargetMode="External"/><Relationship Id="rId7" Type="http://schemas.openxmlformats.org/officeDocument/2006/relationships/diagramColors" Target="../diagrams/colors33.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36.xml"/><Relationship Id="rId9" Type="http://schemas.openxmlformats.org/officeDocument/2006/relationships/image" Target="../media/image14.jpg"/></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38.xml.rels><?xml version="1.0" encoding="UTF-8" standalone="yes"?>
<Relationships xmlns="http://schemas.openxmlformats.org/package/2006/relationships"><Relationship Id="rId8" Type="http://schemas.openxmlformats.org/officeDocument/2006/relationships/diagramData" Target="../diagrams/data39.xml"/><Relationship Id="rId3" Type="http://schemas.microsoft.com/office/2007/relationships/media" Target="../media/media5.mp3"/><Relationship Id="rId7" Type="http://schemas.openxmlformats.org/officeDocument/2006/relationships/image" Target="../media/image15.gif"/><Relationship Id="rId12" Type="http://schemas.microsoft.com/office/2007/relationships/diagramDrawing" Target="../diagrams/drawing39.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6.png"/><Relationship Id="rId11" Type="http://schemas.openxmlformats.org/officeDocument/2006/relationships/diagramColors" Target="../diagrams/colors39.xml"/><Relationship Id="rId5" Type="http://schemas.openxmlformats.org/officeDocument/2006/relationships/slideLayout" Target="../slideLayouts/slideLayout2.xml"/><Relationship Id="rId10" Type="http://schemas.openxmlformats.org/officeDocument/2006/relationships/diagramQuickStyle" Target="../diagrams/quickStyle39.xml"/><Relationship Id="rId4" Type="http://schemas.openxmlformats.org/officeDocument/2006/relationships/audio" Target="../media/media5.mp3"/><Relationship Id="rId9" Type="http://schemas.openxmlformats.org/officeDocument/2006/relationships/diagramLayout" Target="../diagrams/layout39.xml"/></Relationships>
</file>

<file path=ppt/slides/_rels/slide39.xml.rels><?xml version="1.0" encoding="UTF-8" standalone="yes"?>
<Relationships xmlns="http://schemas.openxmlformats.org/package/2006/relationships"><Relationship Id="rId8" Type="http://schemas.microsoft.com/office/2007/relationships/diagramDrawing" Target="../diagrams/drawing40.xml"/><Relationship Id="rId3" Type="http://schemas.openxmlformats.org/officeDocument/2006/relationships/image" Target="../media/image40.png"/><Relationship Id="rId7" Type="http://schemas.openxmlformats.org/officeDocument/2006/relationships/diagramColors" Target="../diagrams/colors40.xml"/><Relationship Id="rId2" Type="http://schemas.openxmlformats.org/officeDocument/2006/relationships/image" Target="../media/image39.png"/><Relationship Id="rId1" Type="http://schemas.openxmlformats.org/officeDocument/2006/relationships/slideLayout" Target="../slideLayouts/slideLayout4.xml"/><Relationship Id="rId6" Type="http://schemas.openxmlformats.org/officeDocument/2006/relationships/diagramQuickStyle" Target="../diagrams/quickStyle40.xml"/><Relationship Id="rId5" Type="http://schemas.openxmlformats.org/officeDocument/2006/relationships/diagramLayout" Target="../diagrams/layout40.xml"/><Relationship Id="rId4" Type="http://schemas.openxmlformats.org/officeDocument/2006/relationships/diagramData" Target="../diagrams/data40.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1.xml.rels><?xml version="1.0" encoding="UTF-8" standalone="yes"?>
<Relationships xmlns="http://schemas.openxmlformats.org/package/2006/relationships"><Relationship Id="rId8" Type="http://schemas.microsoft.com/office/2007/relationships/diagramDrawing" Target="../diagrams/drawing42.xml"/><Relationship Id="rId3" Type="http://schemas.openxmlformats.org/officeDocument/2006/relationships/hyperlink" Target="https://www.liveworksheets.com/iu1825376zg" TargetMode="External"/><Relationship Id="rId7" Type="http://schemas.openxmlformats.org/officeDocument/2006/relationships/diagramColors" Target="../diagrams/colors42.xm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diagramQuickStyle" Target="../diagrams/quickStyle42.xml"/><Relationship Id="rId5" Type="http://schemas.openxmlformats.org/officeDocument/2006/relationships/diagramLayout" Target="../diagrams/layout42.xml"/><Relationship Id="rId4" Type="http://schemas.openxmlformats.org/officeDocument/2006/relationships/diagramData" Target="../diagrams/data42.xml"/></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43.xml"/><Relationship Id="rId3" Type="http://schemas.openxmlformats.org/officeDocument/2006/relationships/hyperlink" Target="https://play.kahoot.it/v2/?quizId=244bc80d-11fd-45a4-bf04-b5eb3c43ffc9" TargetMode="External"/><Relationship Id="rId7" Type="http://schemas.openxmlformats.org/officeDocument/2006/relationships/diagramQuickStyle" Target="../diagrams/quickStyle43.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Layout" Target="../diagrams/layout43.xml"/><Relationship Id="rId5" Type="http://schemas.openxmlformats.org/officeDocument/2006/relationships/diagramData" Target="../diagrams/data43.xml"/><Relationship Id="rId4" Type="http://schemas.openxmlformats.org/officeDocument/2006/relationships/hyperlink" Target="https://create.kahoot.it/details/8e5ea32f-f920-432b-8b53-2e65de343b6b" TargetMode="External"/><Relationship Id="rId9" Type="http://schemas.microsoft.com/office/2007/relationships/diagramDrawing" Target="../diagrams/drawing4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4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6.xml"/><Relationship Id="rId9" Type="http://schemas.openxmlformats.org/officeDocument/2006/relationships/image" Target="../media/image14.jpg"/></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jpe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image" Target="../media/image15.gif"/><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54.xml.rels><?xml version="1.0" encoding="UTF-8" standalone="yes"?>
<Relationships xmlns="http://schemas.openxmlformats.org/package/2006/relationships"><Relationship Id="rId8" Type="http://schemas.openxmlformats.org/officeDocument/2006/relationships/diagramQuickStyle" Target="../diagrams/quickStyle55.xml"/><Relationship Id="rId3" Type="http://schemas.openxmlformats.org/officeDocument/2006/relationships/image" Target="../media/image44.png"/><Relationship Id="rId7" Type="http://schemas.openxmlformats.org/officeDocument/2006/relationships/diagramLayout" Target="../diagrams/layout55.xml"/><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6" Type="http://schemas.openxmlformats.org/officeDocument/2006/relationships/diagramData" Target="../diagrams/data55.xml"/><Relationship Id="rId5" Type="http://schemas.openxmlformats.org/officeDocument/2006/relationships/image" Target="../media/image46.png"/><Relationship Id="rId10" Type="http://schemas.microsoft.com/office/2007/relationships/diagramDrawing" Target="../diagrams/drawing55.xml"/><Relationship Id="rId4" Type="http://schemas.openxmlformats.org/officeDocument/2006/relationships/image" Target="../media/image45.gif"/><Relationship Id="rId9" Type="http://schemas.openxmlformats.org/officeDocument/2006/relationships/diagramColors" Target="../diagrams/colors55.xml"/></Relationships>
</file>

<file path=ppt/slides/_rels/slide55.xml.rels><?xml version="1.0" encoding="UTF-8" standalone="yes"?>
<Relationships xmlns="http://schemas.openxmlformats.org/package/2006/relationships"><Relationship Id="rId8" Type="http://schemas.openxmlformats.org/officeDocument/2006/relationships/diagramColors" Target="../diagrams/colors56.xml"/><Relationship Id="rId3" Type="http://schemas.openxmlformats.org/officeDocument/2006/relationships/image" Target="../media/image47.png"/><Relationship Id="rId7" Type="http://schemas.openxmlformats.org/officeDocument/2006/relationships/diagramQuickStyle" Target="../diagrams/quickStyle5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56.xml"/><Relationship Id="rId5" Type="http://schemas.openxmlformats.org/officeDocument/2006/relationships/diagramData" Target="../diagrams/data56.xml"/><Relationship Id="rId4" Type="http://schemas.openxmlformats.org/officeDocument/2006/relationships/image" Target="../media/image48.png"/><Relationship Id="rId9" Type="http://schemas.microsoft.com/office/2007/relationships/diagramDrawing" Target="../diagrams/drawing56.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2.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5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Layout" Target="../diagrams/layout58.xml"/><Relationship Id="rId7" Type="http://schemas.openxmlformats.org/officeDocument/2006/relationships/image" Target="../media/image53.png"/><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9.jpeg"/><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video" Target="https://www.youtube.com/embed/NBkyth_KT3E?feature=oembed" TargetMode="Externa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0.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gif"/><Relationship Id="rId1" Type="http://schemas.openxmlformats.org/officeDocument/2006/relationships/slideLayout" Target="../slideLayouts/slideLayout14.xml"/><Relationship Id="rId4" Type="http://schemas.openxmlformats.org/officeDocument/2006/relationships/image" Target="../media/image58.sv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Layout" Target="../diagrams/layout5.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Data" Target="../diagrams/data5.xml"/><Relationship Id="rId2" Type="http://schemas.openxmlformats.org/officeDocument/2006/relationships/notesSlide" Target="../notesSlides/notesSlide2.xml"/><Relationship Id="rId16" Type="http://schemas.microsoft.com/office/2007/relationships/diagramDrawing" Target="../diagrams/drawing5.xml"/><Relationship Id="rId1" Type="http://schemas.openxmlformats.org/officeDocument/2006/relationships/slideLayout" Target="../slideLayouts/slideLayout15.xml"/><Relationship Id="rId6" Type="http://schemas.openxmlformats.org/officeDocument/2006/relationships/diagramColors" Target="../diagrams/colors4.xml"/><Relationship Id="rId11" Type="http://schemas.openxmlformats.org/officeDocument/2006/relationships/image" Target="../media/image15.gif"/><Relationship Id="rId5" Type="http://schemas.openxmlformats.org/officeDocument/2006/relationships/diagramQuickStyle" Target="../diagrams/quickStyle4.xml"/><Relationship Id="rId15" Type="http://schemas.openxmlformats.org/officeDocument/2006/relationships/diagramColors" Target="../diagrams/colors5.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xml"/><Relationship Id="rId9" Type="http://schemas.openxmlformats.org/officeDocument/2006/relationships/image" Target="../media/image14.jpg"/><Relationship Id="rId1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QuickStyle" Target="../diagrams/quickStyle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Layout" Target="../diagrams/layout7.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6.xml"/><Relationship Id="rId11" Type="http://schemas.openxmlformats.org/officeDocument/2006/relationships/diagramData" Target="../diagrams/data7.xml"/><Relationship Id="rId5" Type="http://schemas.openxmlformats.org/officeDocument/2006/relationships/diagramQuickStyle" Target="../diagrams/quickStyle6.xml"/><Relationship Id="rId15" Type="http://schemas.microsoft.com/office/2007/relationships/diagramDrawing" Target="../diagrams/drawing7.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6.xml"/><Relationship Id="rId9" Type="http://schemas.openxmlformats.org/officeDocument/2006/relationships/image" Target="../media/image14.jpg"/><Relationship Id="rId14" Type="http://schemas.openxmlformats.org/officeDocument/2006/relationships/diagramColors" Target="../diagrams/colors7.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15.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23645440-C373-F04B-4489-BE44B8E853BE}"/>
              </a:ext>
            </a:extLst>
          </p:cNvPr>
          <p:cNvPicPr>
            <a:picLocks noGrp="1" noChangeAspect="1"/>
          </p:cNvPicPr>
          <p:nvPr>
            <p:ph idx="1"/>
          </p:nvPr>
        </p:nvPicPr>
        <p:blipFill>
          <a:blip r:embed="rId2"/>
          <a:stretch>
            <a:fillRect/>
          </a:stretch>
        </p:blipFill>
        <p:spPr>
          <a:xfrm>
            <a:off x="3732919" y="258230"/>
            <a:ext cx="5154459" cy="2407133"/>
          </a:xfrm>
          <a:prstGeom prst="rect">
            <a:avLst/>
          </a:prstGeom>
        </p:spPr>
      </p:pic>
      <p:sp>
        <p:nvSpPr>
          <p:cNvPr id="4" name="Content Placeholder 2">
            <a:extLst>
              <a:ext uri="{FF2B5EF4-FFF2-40B4-BE49-F238E27FC236}">
                <a16:creationId xmlns:a16="http://schemas.microsoft.com/office/drawing/2014/main" id="{8173523F-80AD-F0A3-7EE8-ED0D5819488D}"/>
              </a:ext>
            </a:extLst>
          </p:cNvPr>
          <p:cNvSpPr txBox="1">
            <a:spLocks/>
          </p:cNvSpPr>
          <p:nvPr/>
        </p:nvSpPr>
        <p:spPr>
          <a:xfrm>
            <a:off x="6598597" y="2046203"/>
            <a:ext cx="4476669"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endParaRPr lang="en-GB"/>
          </a:p>
        </p:txBody>
      </p:sp>
      <p:graphicFrame>
        <p:nvGraphicFramePr>
          <p:cNvPr id="13" name="TextBox 10">
            <a:extLst>
              <a:ext uri="{FF2B5EF4-FFF2-40B4-BE49-F238E27FC236}">
                <a16:creationId xmlns:a16="http://schemas.microsoft.com/office/drawing/2014/main" id="{4283A5BD-B70A-A5F2-9E6C-3B6D15E085A5}"/>
              </a:ext>
            </a:extLst>
          </p:cNvPr>
          <p:cNvGraphicFramePr/>
          <p:nvPr/>
        </p:nvGraphicFramePr>
        <p:xfrm>
          <a:off x="1116734" y="2693476"/>
          <a:ext cx="10386831" cy="3631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6100E031-2129-B4BC-CA1B-0D96826F569F}"/>
              </a:ext>
            </a:extLst>
          </p:cNvPr>
          <p:cNvPicPr>
            <a:picLocks noChangeAspect="1"/>
          </p:cNvPicPr>
          <p:nvPr/>
        </p:nvPicPr>
        <p:blipFill>
          <a:blip r:embed="rId8"/>
          <a:stretch>
            <a:fillRect/>
          </a:stretch>
        </p:blipFill>
        <p:spPr>
          <a:xfrm>
            <a:off x="171333" y="141095"/>
            <a:ext cx="823972" cy="823972"/>
          </a:xfrm>
          <a:prstGeom prst="rect">
            <a:avLst/>
          </a:prstGeom>
        </p:spPr>
      </p:pic>
    </p:spTree>
    <p:extLst>
      <p:ext uri="{BB962C8B-B14F-4D97-AF65-F5344CB8AC3E}">
        <p14:creationId xmlns:p14="http://schemas.microsoft.com/office/powerpoint/2010/main" val="57917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10</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697844816"/>
              </p:ext>
            </p:extLst>
          </p:nvPr>
        </p:nvGraphicFramePr>
        <p:xfrm>
          <a:off x="609600" y="1600201"/>
          <a:ext cx="10972800" cy="452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8954" y="685864"/>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graphicFrame>
        <p:nvGraphicFramePr>
          <p:cNvPr id="2" name="Diagramme 9">
            <a:extLst>
              <a:ext uri="{FF2B5EF4-FFF2-40B4-BE49-F238E27FC236}">
                <a16:creationId xmlns:a16="http://schemas.microsoft.com/office/drawing/2014/main" id="{F6EDD1BE-08C2-421D-6304-576920368099}"/>
              </a:ext>
            </a:extLst>
          </p:cNvPr>
          <p:cNvGraphicFramePr/>
          <p:nvPr>
            <p:extLst>
              <p:ext uri="{D42A27DB-BD31-4B8C-83A1-F6EECF244321}">
                <p14:modId xmlns:p14="http://schemas.microsoft.com/office/powerpoint/2010/main" val="154583587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2812568" y="236802"/>
            <a:ext cx="2972282" cy="1143000"/>
          </a:xfrm>
        </p:spPr>
        <p:txBody>
          <a:bodyPr>
            <a:normAutofit fontScale="90000"/>
          </a:bodyPr>
          <a:lstStyle/>
          <a:p>
            <a:r>
              <a:rPr lang="fr-FR" dirty="0"/>
              <a:t>Progress check</a:t>
            </a:r>
            <a:br>
              <a:rPr lang="fr-FR" dirty="0"/>
            </a:br>
            <a:r>
              <a:rPr lang="fr-FR" dirty="0"/>
              <a:t>End</a:t>
            </a:r>
          </a:p>
        </p:txBody>
      </p:sp>
      <p:sp>
        <p:nvSpPr>
          <p:cNvPr id="3" name="Espace réservé du contenu 2">
            <a:extLst>
              <a:ext uri="{FF2B5EF4-FFF2-40B4-BE49-F238E27FC236}">
                <a16:creationId xmlns:a16="http://schemas.microsoft.com/office/drawing/2014/main" id="{B900DF98-20E6-C1D1-0AA1-0F83BD551904}"/>
              </a:ext>
            </a:extLst>
          </p:cNvPr>
          <p:cNvSpPr>
            <a:spLocks noGrp="1"/>
          </p:cNvSpPr>
          <p:nvPr>
            <p:ph idx="1"/>
          </p:nvPr>
        </p:nvSpPr>
        <p:spPr>
          <a:xfrm>
            <a:off x="220714" y="1714806"/>
            <a:ext cx="6586486" cy="4533594"/>
          </a:xfrm>
        </p:spPr>
        <p:txBody>
          <a:bodyPr>
            <a:normAutofit fontScale="85000" lnSpcReduction="10000"/>
          </a:bodyPr>
          <a:lstStyle/>
          <a:p>
            <a:pPr algn="just">
              <a:lnSpc>
                <a:spcPct val="150000"/>
              </a:lnSpc>
            </a:pPr>
            <a:r>
              <a:rPr lang="fr-FR" sz="2800" dirty="0"/>
              <a:t>Tony Parker est un basketteur français, il porte un maillot </a:t>
            </a:r>
            <a:r>
              <a:rPr lang="fr-FR" sz="2800" dirty="0">
                <a:solidFill>
                  <a:srgbClr val="FF0000"/>
                </a:solidFill>
              </a:rPr>
              <a:t>bleu</a:t>
            </a:r>
            <a:r>
              <a:rPr lang="fr-FR" sz="2800" dirty="0"/>
              <a:t>. La fille porte des </a:t>
            </a:r>
            <a:r>
              <a:rPr lang="fr-FR" sz="2800" dirty="0">
                <a:solidFill>
                  <a:srgbClr val="FF0000"/>
                </a:solidFill>
              </a:rPr>
              <a:t>gants</a:t>
            </a:r>
            <a:r>
              <a:rPr lang="fr-FR" sz="2800" dirty="0"/>
              <a:t> de boxe et un </a:t>
            </a:r>
            <a:r>
              <a:rPr lang="fr-FR" sz="2800" dirty="0">
                <a:solidFill>
                  <a:srgbClr val="FF0000"/>
                </a:solidFill>
              </a:rPr>
              <a:t>pantalon</a:t>
            </a:r>
            <a:r>
              <a:rPr lang="fr-FR" sz="2800" dirty="0"/>
              <a:t> rouge. Teddy Riner est un judoka, il fait du judo et il porte un </a:t>
            </a:r>
            <a:r>
              <a:rPr lang="fr-FR" sz="2800" dirty="0">
                <a:solidFill>
                  <a:srgbClr val="FF0000"/>
                </a:solidFill>
              </a:rPr>
              <a:t>kimono</a:t>
            </a:r>
            <a:r>
              <a:rPr lang="fr-FR" sz="2800" dirty="0"/>
              <a:t> </a:t>
            </a:r>
            <a:r>
              <a:rPr lang="fr-FR" sz="2800" dirty="0">
                <a:solidFill>
                  <a:srgbClr val="FF0000"/>
                </a:solidFill>
              </a:rPr>
              <a:t>blanc</a:t>
            </a:r>
            <a:r>
              <a:rPr lang="fr-FR" sz="2800" dirty="0"/>
              <a:t>.</a:t>
            </a:r>
          </a:p>
          <a:p>
            <a:pPr algn="just">
              <a:lnSpc>
                <a:spcPct val="150000"/>
              </a:lnSpc>
            </a:pPr>
            <a:r>
              <a:rPr lang="fr-FR" sz="2800" dirty="0"/>
              <a:t>Les JO sont les </a:t>
            </a:r>
            <a:r>
              <a:rPr lang="fr-FR" sz="2800" dirty="0">
                <a:solidFill>
                  <a:srgbClr val="FF0000"/>
                </a:solidFill>
              </a:rPr>
              <a:t>Jeux olympiques </a:t>
            </a:r>
            <a:r>
              <a:rPr lang="fr-FR" sz="2800" dirty="0"/>
              <a:t>: c’est une </a:t>
            </a:r>
            <a:r>
              <a:rPr lang="fr-FR" sz="2800" dirty="0">
                <a:solidFill>
                  <a:srgbClr val="FF0000"/>
                </a:solidFill>
              </a:rPr>
              <a:t>compétition</a:t>
            </a:r>
            <a:r>
              <a:rPr lang="fr-FR" sz="2800" dirty="0"/>
              <a:t> de sports collectifs (d’ </a:t>
            </a:r>
            <a:r>
              <a:rPr lang="fr-FR" sz="2800" dirty="0">
                <a:solidFill>
                  <a:srgbClr val="FF0000"/>
                </a:solidFill>
              </a:rPr>
              <a:t>équipe</a:t>
            </a:r>
            <a:r>
              <a:rPr lang="fr-FR" sz="2800" dirty="0"/>
              <a:t>) comme le </a:t>
            </a:r>
            <a:r>
              <a:rPr lang="fr-FR" sz="2800" dirty="0">
                <a:solidFill>
                  <a:srgbClr val="FF0000"/>
                </a:solidFill>
              </a:rPr>
              <a:t>football</a:t>
            </a:r>
            <a:r>
              <a:rPr lang="fr-FR" sz="2800" dirty="0"/>
              <a:t>, le basket, et des sports individuels comme le tennis et la </a:t>
            </a:r>
            <a:r>
              <a:rPr lang="fr-FR" sz="2800" dirty="0">
                <a:solidFill>
                  <a:srgbClr val="FF0000"/>
                </a:solidFill>
              </a:rPr>
              <a:t>natation</a:t>
            </a:r>
            <a:r>
              <a:rPr lang="fr-FR" sz="2800" dirty="0"/>
              <a:t>.</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p>
            <a:fld id="{8A0576F8-4F0C-FD4F-B2E1-A427388F89CF}" type="slidenum">
              <a:rPr lang="en-US" smtClean="0"/>
              <a:t>11</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10" y="1033900"/>
            <a:ext cx="1254034"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fr-FR" dirty="0"/>
              <a:t>déjà vu</a:t>
            </a:r>
          </a:p>
        </p:txBody>
      </p:sp>
      <p:sp>
        <p:nvSpPr>
          <p:cNvPr id="13" name="Rectangle 12">
            <a:extLst>
              <a:ext uri="{FF2B5EF4-FFF2-40B4-BE49-F238E27FC236}">
                <a16:creationId xmlns:a16="http://schemas.microsoft.com/office/drawing/2014/main" id="{794BE81D-D690-F12B-E9A8-63BA8560AFB5}"/>
              </a:ext>
            </a:extLst>
          </p:cNvPr>
          <p:cNvSpPr/>
          <p:nvPr/>
        </p:nvSpPr>
        <p:spPr>
          <a:xfrm>
            <a:off x="1947076" y="2373509"/>
            <a:ext cx="620201"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8" y="379024"/>
            <a:ext cx="1476028" cy="124167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1F226CC9-11F3-6E96-C9A3-AFE3062038E8}"/>
              </a:ext>
            </a:extLst>
          </p:cNvPr>
          <p:cNvSpPr/>
          <p:nvPr/>
        </p:nvSpPr>
        <p:spPr>
          <a:xfrm>
            <a:off x="3924313" y="3311509"/>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2" name="Ellipse 21">
            <a:extLst>
              <a:ext uri="{FF2B5EF4-FFF2-40B4-BE49-F238E27FC236}">
                <a16:creationId xmlns:a16="http://schemas.microsoft.com/office/drawing/2014/main" id="{555C205C-8DFB-4EAE-1BD5-FA47DB5B80BD}"/>
              </a:ext>
            </a:extLst>
          </p:cNvPr>
          <p:cNvSpPr/>
          <p:nvPr/>
        </p:nvSpPr>
        <p:spPr>
          <a:xfrm>
            <a:off x="220714" y="493697"/>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6" y="538520"/>
            <a:ext cx="1254034" cy="369332"/>
          </a:xfrm>
          <a:prstGeom prst="rect">
            <a:avLst/>
          </a:prstGeom>
          <a:noFill/>
        </p:spPr>
        <p:txBody>
          <a:bodyPr wrap="square" rtlCol="0">
            <a:spAutoFit/>
          </a:bodyPr>
          <a:lstStyle/>
          <a:p>
            <a:r>
              <a:rPr lang="fr-FR" dirty="0"/>
              <a:t>nouveau</a:t>
            </a:r>
          </a:p>
        </p:txBody>
      </p:sp>
      <p:pic>
        <p:nvPicPr>
          <p:cNvPr id="5" name="Picture 12" descr="Sporteen : Le magazine de sport des ados de 9 à 14 ans !">
            <a:extLst>
              <a:ext uri="{FF2B5EF4-FFF2-40B4-BE49-F238E27FC236}">
                <a16:creationId xmlns:a16="http://schemas.microsoft.com/office/drawing/2014/main" id="{FD86B50F-00E1-D36D-D45C-FF11ADE765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012689" y="285243"/>
            <a:ext cx="4733485" cy="6332420"/>
          </a:xfrm>
          <a:prstGeom prst="rect">
            <a:avLst/>
          </a:prstGeom>
          <a:noFill/>
        </p:spPr>
      </p:pic>
      <p:sp>
        <p:nvSpPr>
          <p:cNvPr id="8" name="Rectangle 7">
            <a:extLst>
              <a:ext uri="{FF2B5EF4-FFF2-40B4-BE49-F238E27FC236}">
                <a16:creationId xmlns:a16="http://schemas.microsoft.com/office/drawing/2014/main" id="{0A35BFE6-103C-87A6-CE47-3071D5D14351}"/>
              </a:ext>
            </a:extLst>
          </p:cNvPr>
          <p:cNvSpPr/>
          <p:nvPr/>
        </p:nvSpPr>
        <p:spPr>
          <a:xfrm>
            <a:off x="4938488" y="2339716"/>
            <a:ext cx="66777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3E1F66AC-3A03-BF58-E26E-881F02B91BB8}"/>
              </a:ext>
            </a:extLst>
          </p:cNvPr>
          <p:cNvSpPr/>
          <p:nvPr/>
        </p:nvSpPr>
        <p:spPr>
          <a:xfrm>
            <a:off x="1332389" y="2907090"/>
            <a:ext cx="115672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84A4F73-A80F-39A4-95B4-46F0D7887DC3}"/>
              </a:ext>
            </a:extLst>
          </p:cNvPr>
          <p:cNvSpPr/>
          <p:nvPr/>
        </p:nvSpPr>
        <p:spPr>
          <a:xfrm>
            <a:off x="4990859" y="3375957"/>
            <a:ext cx="66777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5" name="Ellipse 14">
            <a:extLst>
              <a:ext uri="{FF2B5EF4-FFF2-40B4-BE49-F238E27FC236}">
                <a16:creationId xmlns:a16="http://schemas.microsoft.com/office/drawing/2014/main" id="{B493C9E0-B5CF-B9F5-921B-BD05E4EFA254}"/>
              </a:ext>
            </a:extLst>
          </p:cNvPr>
          <p:cNvSpPr/>
          <p:nvPr/>
        </p:nvSpPr>
        <p:spPr>
          <a:xfrm>
            <a:off x="2853027" y="3926324"/>
            <a:ext cx="2419350"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7" name="Ellipse 16">
            <a:extLst>
              <a:ext uri="{FF2B5EF4-FFF2-40B4-BE49-F238E27FC236}">
                <a16:creationId xmlns:a16="http://schemas.microsoft.com/office/drawing/2014/main" id="{265D2C2E-88EF-D4AF-F287-F97069CDD790}"/>
              </a:ext>
            </a:extLst>
          </p:cNvPr>
          <p:cNvSpPr/>
          <p:nvPr/>
        </p:nvSpPr>
        <p:spPr>
          <a:xfrm>
            <a:off x="526792" y="4455199"/>
            <a:ext cx="1708408"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0" name="Ellipse 19">
            <a:extLst>
              <a:ext uri="{FF2B5EF4-FFF2-40B4-BE49-F238E27FC236}">
                <a16:creationId xmlns:a16="http://schemas.microsoft.com/office/drawing/2014/main" id="{3AF18245-36ED-2348-5A79-5F5B5428560C}"/>
              </a:ext>
            </a:extLst>
          </p:cNvPr>
          <p:cNvSpPr/>
          <p:nvPr/>
        </p:nvSpPr>
        <p:spPr>
          <a:xfrm>
            <a:off x="5552688" y="4455199"/>
            <a:ext cx="1131056"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3" name="Ellipse 22">
            <a:extLst>
              <a:ext uri="{FF2B5EF4-FFF2-40B4-BE49-F238E27FC236}">
                <a16:creationId xmlns:a16="http://schemas.microsoft.com/office/drawing/2014/main" id="{727D7AE3-0B56-5E5A-068C-D1E4C8271C3E}"/>
              </a:ext>
            </a:extLst>
          </p:cNvPr>
          <p:cNvSpPr/>
          <p:nvPr/>
        </p:nvSpPr>
        <p:spPr>
          <a:xfrm>
            <a:off x="4700122" y="5458433"/>
            <a:ext cx="1131056"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9E0B025B-FF01-EED5-00BB-136D1A1FA88E}"/>
              </a:ext>
            </a:extLst>
          </p:cNvPr>
          <p:cNvSpPr/>
          <p:nvPr/>
        </p:nvSpPr>
        <p:spPr>
          <a:xfrm>
            <a:off x="2137986" y="4971964"/>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aphicFrame>
        <p:nvGraphicFramePr>
          <p:cNvPr id="6" name="Diagramme 9">
            <a:extLst>
              <a:ext uri="{FF2B5EF4-FFF2-40B4-BE49-F238E27FC236}">
                <a16:creationId xmlns:a16="http://schemas.microsoft.com/office/drawing/2014/main" id="{4184C882-BE56-3697-2885-4B6347B359CA}"/>
              </a:ext>
            </a:extLst>
          </p:cNvPr>
          <p:cNvGraphicFramePr/>
          <p:nvPr>
            <p:extLst>
              <p:ext uri="{D42A27DB-BD31-4B8C-83A1-F6EECF244321}">
                <p14:modId xmlns:p14="http://schemas.microsoft.com/office/powerpoint/2010/main" val="154583587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4379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7"/>
                                        </p:tgtEl>
                                      </p:cBhvr>
                                    </p:animEffect>
                                    <p:set>
                                      <p:cBhvr>
                                        <p:cTn id="37" dur="1" fill="hold">
                                          <p:stCondLst>
                                            <p:cond delay="499"/>
                                          </p:stCondLst>
                                        </p:cTn>
                                        <p:tgtEl>
                                          <p:spTgt spid="1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20"/>
                                        </p:tgtEl>
                                      </p:cBhvr>
                                    </p:animEffect>
                                    <p:set>
                                      <p:cBhvr>
                                        <p:cTn id="42" dur="1" fill="hold">
                                          <p:stCondLst>
                                            <p:cond delay="499"/>
                                          </p:stCondLst>
                                        </p:cTn>
                                        <p:tgtEl>
                                          <p:spTgt spid="2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0" nodeType="clickEffect">
                                  <p:stCondLst>
                                    <p:cond delay="0"/>
                                  </p:stCondLst>
                                  <p:childTnLst>
                                    <p:animEffect transition="out" filter="randombar(horizontal)">
                                      <p:cBhvr>
                                        <p:cTn id="46" dur="500"/>
                                        <p:tgtEl>
                                          <p:spTgt spid="25"/>
                                        </p:tgtEl>
                                      </p:cBhvr>
                                    </p:animEffect>
                                    <p:set>
                                      <p:cBhvr>
                                        <p:cTn id="47" dur="1" fill="hold">
                                          <p:stCondLst>
                                            <p:cond delay="499"/>
                                          </p:stCondLst>
                                        </p:cTn>
                                        <p:tgtEl>
                                          <p:spTgt spid="2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grpId="0" nodeType="clickEffect">
                                  <p:stCondLst>
                                    <p:cond delay="0"/>
                                  </p:stCondLst>
                                  <p:childTnLst>
                                    <p:animEffect transition="out" filter="randombar(horizontal)">
                                      <p:cBhvr>
                                        <p:cTn id="51" dur="500"/>
                                        <p:tgtEl>
                                          <p:spTgt spid="23"/>
                                        </p:tgtEl>
                                      </p:cBhvr>
                                    </p:animEffect>
                                    <p:set>
                                      <p:cBhvr>
                                        <p:cTn id="5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8" grpId="0" animBg="1"/>
      <p:bldP spid="9" grpId="0" animBg="1"/>
      <p:bldP spid="11" grpId="0" animBg="1"/>
      <p:bldP spid="15" grpId="0" animBg="1"/>
      <p:bldP spid="17" grpId="0" animBg="1"/>
      <p:bldP spid="20" grpId="0" animBg="1"/>
      <p:bldP spid="23"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59F193-65DD-7C73-043C-11D3718C0BE8}"/>
              </a:ext>
            </a:extLst>
          </p:cNvPr>
          <p:cNvSpPr>
            <a:spLocks noGrp="1"/>
          </p:cNvSpPr>
          <p:nvPr>
            <p:ph type="title"/>
          </p:nvPr>
        </p:nvSpPr>
        <p:spPr>
          <a:xfrm>
            <a:off x="1371600" y="795528"/>
            <a:ext cx="10241280" cy="589135"/>
          </a:xfrm>
        </p:spPr>
        <p:txBody>
          <a:bodyPr/>
          <a:lstStyle/>
          <a:p>
            <a:r>
              <a:rPr lang="fr-FR" dirty="0"/>
              <a:t>II. Compréhension de texte</a:t>
            </a:r>
          </a:p>
        </p:txBody>
      </p:sp>
      <p:pic>
        <p:nvPicPr>
          <p:cNvPr id="4" name="Picture 17">
            <a:extLst>
              <a:ext uri="{FF2B5EF4-FFF2-40B4-BE49-F238E27FC236}">
                <a16:creationId xmlns:a16="http://schemas.microsoft.com/office/drawing/2014/main" id="{3C5456B6-D406-E5DD-1D0C-BD02AD69FCC4}"/>
              </a:ext>
            </a:extLst>
          </p:cNvPr>
          <p:cNvPicPr>
            <a:picLocks noGrp="1" noChangeAspect="1"/>
          </p:cNvPicPr>
          <p:nvPr>
            <p:ph idx="1"/>
          </p:nvPr>
        </p:nvPicPr>
        <p:blipFill rotWithShape="1">
          <a:blip r:embed="rId4"/>
          <a:srcRect t="19393" r="34722" b="23073"/>
          <a:stretch/>
        </p:blipFill>
        <p:spPr bwMode="auto">
          <a:xfrm>
            <a:off x="8241363" y="1561374"/>
            <a:ext cx="3784969" cy="4717550"/>
          </a:xfrm>
          <a:prstGeom prst="rect">
            <a:avLst/>
          </a:prstGeom>
          <a:ln>
            <a:noFill/>
          </a:ln>
          <a:extLst>
            <a:ext uri="{53640926-AAD7-44D8-BBD7-CCE9431645EC}">
              <a14:shadowObscured xmlns:a14="http://schemas.microsoft.com/office/drawing/2010/main"/>
            </a:ext>
          </a:extLst>
        </p:spPr>
      </p:pic>
      <p:pic>
        <p:nvPicPr>
          <p:cNvPr id="7" name="Image 6">
            <a:extLst>
              <a:ext uri="{FF2B5EF4-FFF2-40B4-BE49-F238E27FC236}">
                <a16:creationId xmlns:a16="http://schemas.microsoft.com/office/drawing/2014/main" id="{B0AD3AA3-E3D2-E55A-6E58-079D616655A9}"/>
              </a:ext>
            </a:extLst>
          </p:cNvPr>
          <p:cNvPicPr>
            <a:picLocks noChangeAspect="1"/>
          </p:cNvPicPr>
          <p:nvPr/>
        </p:nvPicPr>
        <p:blipFill>
          <a:blip r:embed="rId5"/>
          <a:stretch>
            <a:fillRect/>
          </a:stretch>
        </p:blipFill>
        <p:spPr>
          <a:xfrm>
            <a:off x="1479361" y="1973780"/>
            <a:ext cx="5281910" cy="2310837"/>
          </a:xfrm>
          <a:prstGeom prst="rect">
            <a:avLst/>
          </a:prstGeom>
        </p:spPr>
      </p:pic>
      <p:pic>
        <p:nvPicPr>
          <p:cNvPr id="9" name="Image 8">
            <a:extLst>
              <a:ext uri="{FF2B5EF4-FFF2-40B4-BE49-F238E27FC236}">
                <a16:creationId xmlns:a16="http://schemas.microsoft.com/office/drawing/2014/main" id="{2505C01A-4E92-FB36-FADB-BF7B193F1CF4}"/>
              </a:ext>
            </a:extLst>
          </p:cNvPr>
          <p:cNvPicPr>
            <a:picLocks noChangeAspect="1"/>
          </p:cNvPicPr>
          <p:nvPr/>
        </p:nvPicPr>
        <p:blipFill>
          <a:blip r:embed="rId6"/>
          <a:stretch>
            <a:fillRect/>
          </a:stretch>
        </p:blipFill>
        <p:spPr>
          <a:xfrm>
            <a:off x="1479361" y="4284617"/>
            <a:ext cx="3784970" cy="1911223"/>
          </a:xfrm>
          <a:prstGeom prst="rect">
            <a:avLst/>
          </a:prstGeom>
        </p:spPr>
      </p:pic>
      <p:pic>
        <p:nvPicPr>
          <p:cNvPr id="11" name="Image 10">
            <a:extLst>
              <a:ext uri="{FF2B5EF4-FFF2-40B4-BE49-F238E27FC236}">
                <a16:creationId xmlns:a16="http://schemas.microsoft.com/office/drawing/2014/main" id="{92EB38C5-8C73-C7F5-1491-9017DD69ED2E}"/>
              </a:ext>
            </a:extLst>
          </p:cNvPr>
          <p:cNvPicPr>
            <a:picLocks noChangeAspect="1"/>
          </p:cNvPicPr>
          <p:nvPr/>
        </p:nvPicPr>
        <p:blipFill>
          <a:blip r:embed="rId7"/>
          <a:stretch>
            <a:fillRect/>
          </a:stretch>
        </p:blipFill>
        <p:spPr>
          <a:xfrm>
            <a:off x="5307875" y="5296626"/>
            <a:ext cx="3277333" cy="696841"/>
          </a:xfrm>
          <a:prstGeom prst="rect">
            <a:avLst/>
          </a:prstGeom>
        </p:spPr>
      </p:pic>
      <p:pic>
        <p:nvPicPr>
          <p:cNvPr id="5" name="PISTE079">
            <a:hlinkClick r:id="" action="ppaction://media"/>
            <a:extLst>
              <a:ext uri="{FF2B5EF4-FFF2-40B4-BE49-F238E27FC236}">
                <a16:creationId xmlns:a16="http://schemas.microsoft.com/office/drawing/2014/main" id="{F7AB3CE9-EFEC-4C80-E868-B32777B191A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618515" y="1973780"/>
            <a:ext cx="574766" cy="574766"/>
          </a:xfrm>
          <a:prstGeom prst="rect">
            <a:avLst/>
          </a:prstGeom>
        </p:spPr>
      </p:pic>
      <p:graphicFrame>
        <p:nvGraphicFramePr>
          <p:cNvPr id="3" name="Diagramme 9">
            <a:extLst>
              <a:ext uri="{FF2B5EF4-FFF2-40B4-BE49-F238E27FC236}">
                <a16:creationId xmlns:a16="http://schemas.microsoft.com/office/drawing/2014/main" id="{0F1AAE4E-FFA2-01CB-CE99-21F982AF9CDC}"/>
              </a:ext>
            </a:extLst>
          </p:cNvPr>
          <p:cNvGraphicFramePr/>
          <p:nvPr>
            <p:extLst>
              <p:ext uri="{D42A27DB-BD31-4B8C-83A1-F6EECF244321}">
                <p14:modId xmlns:p14="http://schemas.microsoft.com/office/powerpoint/2010/main" val="546413300"/>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696484537"/>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1C06BE-DFA4-59AC-A9B3-AAA644652D3C}"/>
              </a:ext>
            </a:extLst>
          </p:cNvPr>
          <p:cNvSpPr>
            <a:spLocks noGrp="1"/>
          </p:cNvSpPr>
          <p:nvPr>
            <p:ph type="title"/>
          </p:nvPr>
        </p:nvSpPr>
        <p:spPr>
          <a:xfrm>
            <a:off x="1371600" y="795528"/>
            <a:ext cx="10241280" cy="623191"/>
          </a:xfrm>
        </p:spPr>
        <p:txBody>
          <a:bodyPr/>
          <a:lstStyle/>
          <a:p>
            <a:r>
              <a:rPr lang="fr-FR" dirty="0"/>
              <a:t>Compréhension détaillée</a:t>
            </a:r>
          </a:p>
        </p:txBody>
      </p:sp>
      <p:graphicFrame>
        <p:nvGraphicFramePr>
          <p:cNvPr id="4" name="Espace réservé du contenu 3">
            <a:extLst>
              <a:ext uri="{FF2B5EF4-FFF2-40B4-BE49-F238E27FC236}">
                <a16:creationId xmlns:a16="http://schemas.microsoft.com/office/drawing/2014/main" id="{78249947-4233-5B3D-D8DE-B305BFD7256C}"/>
              </a:ext>
            </a:extLst>
          </p:cNvPr>
          <p:cNvGraphicFramePr>
            <a:graphicFrameLocks noGrp="1"/>
          </p:cNvGraphicFramePr>
          <p:nvPr>
            <p:ph idx="1"/>
            <p:extLst>
              <p:ext uri="{D42A27DB-BD31-4B8C-83A1-F6EECF244321}">
                <p14:modId xmlns:p14="http://schemas.microsoft.com/office/powerpoint/2010/main" val="3938858532"/>
              </p:ext>
            </p:extLst>
          </p:nvPr>
        </p:nvGraphicFramePr>
        <p:xfrm>
          <a:off x="1763524" y="1658983"/>
          <a:ext cx="8283249" cy="4589173"/>
        </p:xfrm>
        <a:graphic>
          <a:graphicData uri="http://schemas.openxmlformats.org/drawingml/2006/table">
            <a:tbl>
              <a:tblPr firstRow="1" firstCol="1" bandRow="1">
                <a:tableStyleId>{F2DE63D5-997A-4646-A377-4702673A728D}</a:tableStyleId>
              </a:tblPr>
              <a:tblGrid>
                <a:gridCol w="2761083">
                  <a:extLst>
                    <a:ext uri="{9D8B030D-6E8A-4147-A177-3AD203B41FA5}">
                      <a16:colId xmlns:a16="http://schemas.microsoft.com/office/drawing/2014/main" val="450854110"/>
                    </a:ext>
                  </a:extLst>
                </a:gridCol>
                <a:gridCol w="2761083">
                  <a:extLst>
                    <a:ext uri="{9D8B030D-6E8A-4147-A177-3AD203B41FA5}">
                      <a16:colId xmlns:a16="http://schemas.microsoft.com/office/drawing/2014/main" val="3574200239"/>
                    </a:ext>
                  </a:extLst>
                </a:gridCol>
                <a:gridCol w="2761083">
                  <a:extLst>
                    <a:ext uri="{9D8B030D-6E8A-4147-A177-3AD203B41FA5}">
                      <a16:colId xmlns:a16="http://schemas.microsoft.com/office/drawing/2014/main" val="2276115313"/>
                    </a:ext>
                  </a:extLst>
                </a:gridCol>
              </a:tblGrid>
              <a:tr h="953986">
                <a:tc>
                  <a:txBody>
                    <a:bodyPr/>
                    <a:lstStyle/>
                    <a:p>
                      <a:pPr algn="just">
                        <a:lnSpc>
                          <a:spcPct val="107000"/>
                        </a:lnSpc>
                        <a:spcAft>
                          <a:spcPts val="800"/>
                        </a:spcAft>
                      </a:pPr>
                      <a:r>
                        <a:rPr lang="fr-FR" sz="2000" dirty="0">
                          <a:effectLst/>
                        </a:rPr>
                        <a:t>Demander si quelqu’un fait du sport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Demander quel sport une personne </a:t>
                      </a:r>
                      <a:r>
                        <a:rPr lang="fr-FR" sz="2000" b="1" dirty="0">
                          <a:effectLst/>
                        </a:rPr>
                        <a:t>aime</a:t>
                      </a:r>
                      <a:r>
                        <a:rPr lang="fr-FR" sz="2000" dirty="0">
                          <a:effectLst/>
                        </a:rPr>
                        <a:t> ou fait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Dire quel sport on fait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6818341"/>
                  </a:ext>
                </a:extLst>
              </a:tr>
              <a:tr h="631087">
                <a:tc>
                  <a:txBody>
                    <a:bodyPr/>
                    <a:lstStyle/>
                    <a:p>
                      <a:pPr algn="just">
                        <a:lnSpc>
                          <a:spcPct val="107000"/>
                        </a:lnSpc>
                        <a:spcAft>
                          <a:spcPts val="800"/>
                        </a:spcAft>
                      </a:pPr>
                      <a:r>
                        <a:rPr lang="fr-FR" sz="2000" b="0" dirty="0">
                          <a:effectLst/>
                        </a:rPr>
                        <a:t>Tu fais du sport ?</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Qu’est-ce que tu aimes comme sport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b="0" dirty="0">
                          <a:effectLst/>
                        </a:rPr>
                        <a:t>Je joue au basket</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916626"/>
                  </a:ext>
                </a:extLst>
              </a:tr>
              <a:tr h="631087">
                <a:tc>
                  <a:txBody>
                    <a:bodyPr/>
                    <a:lstStyle/>
                    <a:p>
                      <a:pPr algn="just">
                        <a:lnSpc>
                          <a:spcPct val="107000"/>
                        </a:lnSpc>
                        <a:spcAft>
                          <a:spcPts val="800"/>
                        </a:spcAft>
                      </a:pPr>
                      <a:r>
                        <a:rPr lang="fr-FR" sz="2000" b="0" dirty="0">
                          <a:effectLst/>
                        </a:rPr>
                        <a:t>Tu joues au foot ?</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Qu’est-ce que tu fais (comme sport)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b="0" dirty="0">
                          <a:effectLst/>
                        </a:rPr>
                        <a:t>Je fais de la natation</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941390"/>
                  </a:ext>
                </a:extLst>
              </a:tr>
              <a:tr h="631087">
                <a:tc>
                  <a:txBody>
                    <a:bodyPr/>
                    <a:lstStyle/>
                    <a:p>
                      <a:pPr algn="just">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000"/>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Les filles jouent au tennis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1612640"/>
                  </a:ext>
                </a:extLst>
              </a:tr>
              <a:tr h="631087">
                <a:tc>
                  <a:txBody>
                    <a:bodyPr/>
                    <a:lstStyle/>
                    <a:p>
                      <a:pPr algn="just">
                        <a:lnSpc>
                          <a:spcPct val="107000"/>
                        </a:lnSpc>
                        <a:spcAft>
                          <a:spcPts val="800"/>
                        </a:spcAft>
                      </a:pPr>
                      <a:r>
                        <a:rPr lang="fr-FR" sz="2000">
                          <a:effectLst/>
                        </a:rPr>
                        <a:t>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000" dirty="0"/>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Elles font de la danse, de l’équitation.</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9058009"/>
                  </a:ext>
                </a:extLst>
              </a:tr>
              <a:tr h="541149">
                <a:tc>
                  <a:txBody>
                    <a:bodyPr/>
                    <a:lstStyle/>
                    <a:p>
                      <a:pPr algn="just">
                        <a:lnSpc>
                          <a:spcPct val="107000"/>
                        </a:lnSpc>
                        <a:spcAft>
                          <a:spcPts val="800"/>
                        </a:spcAft>
                      </a:pPr>
                      <a:r>
                        <a:rPr lang="fr-FR" sz="2000">
                          <a:effectLst/>
                        </a:rPr>
                        <a:t>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000"/>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Je fais de la danse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6014168"/>
                  </a:ext>
                </a:extLst>
              </a:tr>
              <a:tr h="541149">
                <a:tc>
                  <a:txBody>
                    <a:bodyPr/>
                    <a:lstStyle/>
                    <a:p>
                      <a:pPr algn="just">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000" dirty="0"/>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800"/>
                        </a:spcAft>
                      </a:pPr>
                      <a:r>
                        <a:rPr lang="fr-FR" sz="2000" dirty="0">
                          <a:effectLst/>
                        </a:rPr>
                        <a:t>Je joue aussi au foot.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6072151"/>
                  </a:ext>
                </a:extLst>
              </a:tr>
            </a:tbl>
          </a:graphicData>
        </a:graphic>
      </p:graphicFrame>
      <p:sp>
        <p:nvSpPr>
          <p:cNvPr id="5" name="Rectangle 4">
            <a:extLst>
              <a:ext uri="{FF2B5EF4-FFF2-40B4-BE49-F238E27FC236}">
                <a16:creationId xmlns:a16="http://schemas.microsoft.com/office/drawing/2014/main" id="{A4965482-0AA4-936F-4262-F7EFA719F582}"/>
              </a:ext>
            </a:extLst>
          </p:cNvPr>
          <p:cNvSpPr/>
          <p:nvPr/>
        </p:nvSpPr>
        <p:spPr>
          <a:xfrm>
            <a:off x="1809244" y="2664823"/>
            <a:ext cx="2612572" cy="548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8CB5717C-A534-0697-9ECC-3E50DFD73CF0}"/>
              </a:ext>
            </a:extLst>
          </p:cNvPr>
          <p:cNvSpPr/>
          <p:nvPr/>
        </p:nvSpPr>
        <p:spPr>
          <a:xfrm>
            <a:off x="1809244" y="3302726"/>
            <a:ext cx="2612572" cy="5486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000880B2-70FF-2585-223F-2FF0A861A769}"/>
              </a:ext>
            </a:extLst>
          </p:cNvPr>
          <p:cNvSpPr/>
          <p:nvPr/>
        </p:nvSpPr>
        <p:spPr>
          <a:xfrm>
            <a:off x="4580747" y="2664825"/>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BD71368C-1220-92E6-776E-069CF95D172C}"/>
              </a:ext>
            </a:extLst>
          </p:cNvPr>
          <p:cNvSpPr/>
          <p:nvPr/>
        </p:nvSpPr>
        <p:spPr>
          <a:xfrm>
            <a:off x="4580747" y="3307086"/>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64590488-962A-B52B-6524-D1C3ABD2C2DE}"/>
              </a:ext>
            </a:extLst>
          </p:cNvPr>
          <p:cNvSpPr/>
          <p:nvPr/>
        </p:nvSpPr>
        <p:spPr>
          <a:xfrm>
            <a:off x="7339189" y="2664822"/>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48291DCA-9ADB-082A-4410-DAA8F0203570}"/>
              </a:ext>
            </a:extLst>
          </p:cNvPr>
          <p:cNvSpPr/>
          <p:nvPr/>
        </p:nvSpPr>
        <p:spPr>
          <a:xfrm>
            <a:off x="7339189" y="3313612"/>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61AB6112-0112-AB7C-9664-F7D57A599178}"/>
              </a:ext>
            </a:extLst>
          </p:cNvPr>
          <p:cNvSpPr/>
          <p:nvPr/>
        </p:nvSpPr>
        <p:spPr>
          <a:xfrm>
            <a:off x="7348988" y="3929746"/>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2D7D15E6-DCC0-76C3-C3A6-29C43BAF5488}"/>
              </a:ext>
            </a:extLst>
          </p:cNvPr>
          <p:cNvSpPr/>
          <p:nvPr/>
        </p:nvSpPr>
        <p:spPr>
          <a:xfrm>
            <a:off x="7339189" y="4578536"/>
            <a:ext cx="2662646" cy="5486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F1439209-23D0-9322-B6AA-A829B4995323}"/>
              </a:ext>
            </a:extLst>
          </p:cNvPr>
          <p:cNvSpPr/>
          <p:nvPr/>
        </p:nvSpPr>
        <p:spPr>
          <a:xfrm>
            <a:off x="7339189" y="5194671"/>
            <a:ext cx="2662646" cy="4746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73CEC3F3-46ED-2C34-DF67-4F63722BCB6E}"/>
              </a:ext>
            </a:extLst>
          </p:cNvPr>
          <p:cNvSpPr/>
          <p:nvPr/>
        </p:nvSpPr>
        <p:spPr>
          <a:xfrm>
            <a:off x="7339189" y="5736775"/>
            <a:ext cx="2662646" cy="47461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17" name="Picture 2" descr="Cat Kitty Sticker by 궁디팡팡 캣페스타">
            <a:extLst>
              <a:ext uri="{FF2B5EF4-FFF2-40B4-BE49-F238E27FC236}">
                <a16:creationId xmlns:a16="http://schemas.microsoft.com/office/drawing/2014/main" id="{E9C383A3-2E80-9901-2155-E4712C6110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9">
            <a:extLst>
              <a:ext uri="{FF2B5EF4-FFF2-40B4-BE49-F238E27FC236}">
                <a16:creationId xmlns:a16="http://schemas.microsoft.com/office/drawing/2014/main" id="{32F2E4A7-AFD8-BB04-D396-8E470A2EEFB5}"/>
              </a:ext>
            </a:extLst>
          </p:cNvPr>
          <p:cNvGraphicFramePr/>
          <p:nvPr>
            <p:extLst>
              <p:ext uri="{D42A27DB-BD31-4B8C-83A1-F6EECF244321}">
                <p14:modId xmlns:p14="http://schemas.microsoft.com/office/powerpoint/2010/main" val="4311676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086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0" nodeType="clickEffect">
                                  <p:stCondLst>
                                    <p:cond delay="0"/>
                                  </p:stCondLst>
                                  <p:childTnLst>
                                    <p:animEffect transition="out" filter="randombar(horizontal)">
                                      <p:cBhvr>
                                        <p:cTn id="46" dur="500"/>
                                        <p:tgtEl>
                                          <p:spTgt spid="13"/>
                                        </p:tgtEl>
                                      </p:cBhvr>
                                    </p:animEffect>
                                    <p:set>
                                      <p:cBhvr>
                                        <p:cTn id="47" dur="1" fill="hold">
                                          <p:stCondLst>
                                            <p:cond delay="499"/>
                                          </p:stCondLst>
                                        </p:cTn>
                                        <p:tgtEl>
                                          <p:spTgt spid="1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grpId="0" nodeType="clickEffect">
                                  <p:stCondLst>
                                    <p:cond delay="0"/>
                                  </p:stCondLst>
                                  <p:childTnLst>
                                    <p:animEffect transition="out" filter="randombar(horizontal)">
                                      <p:cBhvr>
                                        <p:cTn id="51" dur="500"/>
                                        <p:tgtEl>
                                          <p:spTgt spid="14"/>
                                        </p:tgtEl>
                                      </p:cBhvr>
                                    </p:animEffect>
                                    <p:set>
                                      <p:cBhvr>
                                        <p:cTn id="5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61150D-9939-670B-7C94-A4337D4C81E0}"/>
              </a:ext>
            </a:extLst>
          </p:cNvPr>
          <p:cNvSpPr>
            <a:spLocks noGrp="1"/>
          </p:cNvSpPr>
          <p:nvPr>
            <p:ph type="title"/>
          </p:nvPr>
        </p:nvSpPr>
        <p:spPr>
          <a:xfrm>
            <a:off x="1371600" y="795528"/>
            <a:ext cx="10241280" cy="536883"/>
          </a:xfrm>
        </p:spPr>
        <p:txBody>
          <a:bodyPr>
            <a:normAutofit fontScale="90000"/>
          </a:bodyPr>
          <a:lstStyle/>
          <a:p>
            <a:r>
              <a:rPr lang="fr-FR" dirty="0" err="1"/>
              <a:t>tranScription</a:t>
            </a:r>
            <a:endParaRPr lang="fr-FR" dirty="0"/>
          </a:p>
        </p:txBody>
      </p:sp>
      <p:pic>
        <p:nvPicPr>
          <p:cNvPr id="2050" name="Picture 4">
            <a:extLst>
              <a:ext uri="{FF2B5EF4-FFF2-40B4-BE49-F238E27FC236}">
                <a16:creationId xmlns:a16="http://schemas.microsoft.com/office/drawing/2014/main" id="{A1057C8F-7410-0BD6-BCC8-82C6C6B6F9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1184"/>
          <a:stretch>
            <a:fillRect/>
          </a:stretch>
        </p:blipFill>
        <p:spPr bwMode="auto">
          <a:xfrm>
            <a:off x="1469572" y="2112264"/>
            <a:ext cx="4487091" cy="3846077"/>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3">
            <a:extLst>
              <a:ext uri="{FF2B5EF4-FFF2-40B4-BE49-F238E27FC236}">
                <a16:creationId xmlns:a16="http://schemas.microsoft.com/office/drawing/2014/main" id="{D50EAEB2-BF5B-078C-BBFF-59B6B8B0F4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8981"/>
          <a:stretch>
            <a:fillRect/>
          </a:stretch>
        </p:blipFill>
        <p:spPr bwMode="auto">
          <a:xfrm>
            <a:off x="6492240" y="2171046"/>
            <a:ext cx="4230188" cy="378490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98381E5-251B-AF9F-0E20-28368C3EE2B6}"/>
              </a:ext>
            </a:extLst>
          </p:cNvPr>
          <p:cNvSpPr>
            <a:spLocks noChangeArrowheads="1"/>
          </p:cNvSpPr>
          <p:nvPr/>
        </p:nvSpPr>
        <p:spPr bwMode="auto">
          <a:xfrm>
            <a:off x="8092440" y="120178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a:extLst>
              <a:ext uri="{FF2B5EF4-FFF2-40B4-BE49-F238E27FC236}">
                <a16:creationId xmlns:a16="http://schemas.microsoft.com/office/drawing/2014/main" id="{BE7FA46A-4BB9-2FE9-CA17-9EA3EF5088BE}"/>
              </a:ext>
            </a:extLst>
          </p:cNvPr>
          <p:cNvSpPr>
            <a:spLocks noChangeArrowheads="1"/>
          </p:cNvSpPr>
          <p:nvPr/>
        </p:nvSpPr>
        <p:spPr bwMode="auto">
          <a:xfrm>
            <a:off x="8092440" y="368780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graphicFrame>
        <p:nvGraphicFramePr>
          <p:cNvPr id="3" name="Diagramme 9">
            <a:extLst>
              <a:ext uri="{FF2B5EF4-FFF2-40B4-BE49-F238E27FC236}">
                <a16:creationId xmlns:a16="http://schemas.microsoft.com/office/drawing/2014/main" id="{5BC47254-CE3F-D24C-C9AF-F87C528E09AB}"/>
              </a:ext>
            </a:extLst>
          </p:cNvPr>
          <p:cNvGraphicFramePr/>
          <p:nvPr>
            <p:extLst>
              <p:ext uri="{D42A27DB-BD31-4B8C-83A1-F6EECF244321}">
                <p14:modId xmlns:p14="http://schemas.microsoft.com/office/powerpoint/2010/main" val="4311676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5070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15</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9">
            <a:extLst>
              <a:ext uri="{FF2B5EF4-FFF2-40B4-BE49-F238E27FC236}">
                <a16:creationId xmlns:a16="http://schemas.microsoft.com/office/drawing/2014/main" id="{B5D41B70-6CA6-CB2E-3B96-96A4BA9076E3}"/>
              </a:ext>
            </a:extLst>
          </p:cNvPr>
          <p:cNvGraphicFramePr/>
          <p:nvPr>
            <p:extLst>
              <p:ext uri="{D42A27DB-BD31-4B8C-83A1-F6EECF244321}">
                <p14:modId xmlns:p14="http://schemas.microsoft.com/office/powerpoint/2010/main" val="4311676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8884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910929581"/>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16</a:t>
            </a:fld>
            <a:endParaRPr lang="en-US"/>
          </a:p>
        </p:txBody>
      </p:sp>
      <p:sp>
        <p:nvSpPr>
          <p:cNvPr id="5" name="ZoneTexte 4">
            <a:extLst>
              <a:ext uri="{FF2B5EF4-FFF2-40B4-BE49-F238E27FC236}">
                <a16:creationId xmlns:a16="http://schemas.microsoft.com/office/drawing/2014/main" id="{FDA3DC15-261C-16AF-BABD-E6AD4D27AF97}"/>
              </a:ext>
            </a:extLst>
          </p:cNvPr>
          <p:cNvSpPr txBox="1"/>
          <p:nvPr/>
        </p:nvSpPr>
        <p:spPr>
          <a:xfrm>
            <a:off x="321032" y="6085615"/>
            <a:ext cx="3925296"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7" name="Rectangle 6">
            <a:extLst>
              <a:ext uri="{FF2B5EF4-FFF2-40B4-BE49-F238E27FC236}">
                <a16:creationId xmlns:a16="http://schemas.microsoft.com/office/drawing/2014/main" id="{E222AE67-BAA6-8F5D-EA15-F174088B793A}"/>
              </a:ext>
            </a:extLst>
          </p:cNvPr>
          <p:cNvSpPr/>
          <p:nvPr/>
        </p:nvSpPr>
        <p:spPr>
          <a:xfrm>
            <a:off x="1163750" y="4853590"/>
            <a:ext cx="2764454" cy="356577"/>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0151361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a16="http://schemas.microsoft.com/office/drawing/2014/main" id="{F7EDEA10-087E-4352-A848-7D9888DC6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DD315E7-DCBC-3E50-CD37-01A8D20A590B}"/>
              </a:ext>
            </a:extLst>
          </p:cNvPr>
          <p:cNvSpPr>
            <a:spLocks noGrp="1"/>
          </p:cNvSpPr>
          <p:nvPr>
            <p:ph type="title"/>
          </p:nvPr>
        </p:nvSpPr>
        <p:spPr>
          <a:xfrm>
            <a:off x="838200" y="4817055"/>
            <a:ext cx="10515600" cy="511623"/>
          </a:xfrm>
        </p:spPr>
        <p:txBody>
          <a:bodyPr vert="horz" lIns="91440" tIns="45720" rIns="91440" bIns="45720" rtlCol="0" anchor="b">
            <a:normAutofit fontScale="90000"/>
          </a:bodyPr>
          <a:lstStyle/>
          <a:p>
            <a:pPr defTabSz="914400">
              <a:lnSpc>
                <a:spcPct val="90000"/>
              </a:lnSpc>
            </a:pPr>
            <a:r>
              <a:rPr lang="en-US" sz="3200" kern="1200" dirty="0">
                <a:solidFill>
                  <a:schemeClr val="tx1"/>
                </a:solidFill>
                <a:latin typeface="+mj-lt"/>
                <a:ea typeface="+mj-ea"/>
                <a:cs typeface="+mj-cs"/>
              </a:rPr>
              <a:t>Et </a:t>
            </a:r>
            <a:r>
              <a:rPr lang="en-US" sz="3200" kern="1200" dirty="0" err="1">
                <a:solidFill>
                  <a:schemeClr val="tx1"/>
                </a:solidFill>
                <a:latin typeface="+mj-lt"/>
                <a:ea typeface="+mj-ea"/>
                <a:cs typeface="+mj-cs"/>
              </a:rPr>
              <a:t>toi</a:t>
            </a:r>
            <a:r>
              <a:rPr lang="en-US" sz="3200" kern="1200" dirty="0">
                <a:solidFill>
                  <a:schemeClr val="tx1"/>
                </a:solidFill>
                <a:latin typeface="+mj-lt"/>
                <a:ea typeface="+mj-ea"/>
                <a:cs typeface="+mj-cs"/>
              </a:rPr>
              <a:t> ? </a:t>
            </a:r>
            <a:r>
              <a:rPr lang="en-US" sz="3200" kern="1200" dirty="0" err="1">
                <a:solidFill>
                  <a:schemeClr val="tx1"/>
                </a:solidFill>
                <a:latin typeface="+mj-lt"/>
                <a:ea typeface="+mj-ea"/>
                <a:cs typeface="+mj-cs"/>
              </a:rPr>
              <a:t>Qu’est-ce</a:t>
            </a:r>
            <a:r>
              <a:rPr lang="en-US" sz="3200" kern="1200" dirty="0">
                <a:solidFill>
                  <a:schemeClr val="tx1"/>
                </a:solidFill>
                <a:latin typeface="+mj-lt"/>
                <a:ea typeface="+mj-ea"/>
                <a:cs typeface="+mj-cs"/>
              </a:rPr>
              <a:t> que </a:t>
            </a:r>
            <a:r>
              <a:rPr lang="en-US" sz="3200" kern="1200" dirty="0" err="1">
                <a:solidFill>
                  <a:schemeClr val="tx1"/>
                </a:solidFill>
                <a:latin typeface="+mj-lt"/>
                <a:ea typeface="+mj-ea"/>
                <a:cs typeface="+mj-cs"/>
              </a:rPr>
              <a:t>tu</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fais</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comme</a:t>
            </a:r>
            <a:r>
              <a:rPr lang="en-US" sz="3200" kern="1200" dirty="0">
                <a:solidFill>
                  <a:schemeClr val="tx1"/>
                </a:solidFill>
                <a:latin typeface="+mj-lt"/>
                <a:ea typeface="+mj-ea"/>
                <a:cs typeface="+mj-cs"/>
              </a:rPr>
              <a:t> sport ?</a:t>
            </a:r>
          </a:p>
        </p:txBody>
      </p:sp>
      <p:sp>
        <p:nvSpPr>
          <p:cNvPr id="3" name="Espace réservé du contenu 2">
            <a:extLst>
              <a:ext uri="{FF2B5EF4-FFF2-40B4-BE49-F238E27FC236}">
                <a16:creationId xmlns:a16="http://schemas.microsoft.com/office/drawing/2014/main" id="{941108C4-3853-93BC-5B5D-FA650978C77C}"/>
              </a:ext>
            </a:extLst>
          </p:cNvPr>
          <p:cNvSpPr>
            <a:spLocks noGrp="1"/>
          </p:cNvSpPr>
          <p:nvPr>
            <p:ph idx="1"/>
          </p:nvPr>
        </p:nvSpPr>
        <p:spPr>
          <a:xfrm>
            <a:off x="838200" y="5604397"/>
            <a:ext cx="10515600" cy="647468"/>
          </a:xfrm>
        </p:spPr>
        <p:txBody>
          <a:bodyPr vert="horz" lIns="91440" tIns="45720" rIns="91440" bIns="45720" rtlCol="0">
            <a:normAutofit/>
          </a:bodyPr>
          <a:lstStyle/>
          <a:p>
            <a:pPr marL="0" indent="0" algn="ctr" defTabSz="914400">
              <a:lnSpc>
                <a:spcPct val="90000"/>
              </a:lnSpc>
              <a:spcBef>
                <a:spcPts val="1000"/>
              </a:spcBef>
              <a:buNone/>
            </a:pPr>
            <a:r>
              <a:rPr lang="en-US" sz="2400" kern="1200" dirty="0">
                <a:solidFill>
                  <a:schemeClr val="tx1"/>
                </a:solidFill>
                <a:latin typeface="+mn-lt"/>
                <a:ea typeface="+mn-ea"/>
                <a:cs typeface="+mn-cs"/>
              </a:rPr>
              <a:t>Pose la question à ton </a:t>
            </a:r>
            <a:r>
              <a:rPr lang="en-US" sz="2400" kern="1200" dirty="0" err="1">
                <a:solidFill>
                  <a:schemeClr val="tx1"/>
                </a:solidFill>
                <a:latin typeface="+mn-lt"/>
                <a:ea typeface="+mn-ea"/>
                <a:cs typeface="+mn-cs"/>
              </a:rPr>
              <a:t>voisin</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ou</a:t>
            </a:r>
            <a:r>
              <a:rPr lang="en-US" sz="2400" kern="1200" dirty="0">
                <a:solidFill>
                  <a:schemeClr val="tx1"/>
                </a:solidFill>
                <a:latin typeface="+mn-lt"/>
                <a:ea typeface="+mn-ea"/>
                <a:cs typeface="+mn-cs"/>
              </a:rPr>
              <a:t> ta </a:t>
            </a:r>
            <a:r>
              <a:rPr lang="en-US" sz="2400" kern="1200" dirty="0" err="1">
                <a:solidFill>
                  <a:schemeClr val="tx1"/>
                </a:solidFill>
                <a:latin typeface="+mn-lt"/>
                <a:ea typeface="+mn-ea"/>
                <a:cs typeface="+mn-cs"/>
              </a:rPr>
              <a:t>voisine</a:t>
            </a:r>
            <a:r>
              <a:rPr lang="en-US" sz="2400" kern="1200" dirty="0">
                <a:solidFill>
                  <a:schemeClr val="tx1"/>
                </a:solidFill>
                <a:latin typeface="+mn-lt"/>
                <a:ea typeface="+mn-ea"/>
                <a:cs typeface="+mn-cs"/>
              </a:rPr>
              <a:t> et </a:t>
            </a:r>
            <a:r>
              <a:rPr lang="en-US" sz="2400" kern="1200" dirty="0" err="1">
                <a:solidFill>
                  <a:schemeClr val="tx1"/>
                </a:solidFill>
                <a:latin typeface="+mn-lt"/>
                <a:ea typeface="+mn-ea"/>
                <a:cs typeface="+mn-cs"/>
              </a:rPr>
              <a:t>écris</a:t>
            </a:r>
            <a:r>
              <a:rPr lang="en-US" sz="2400" kern="1200" dirty="0">
                <a:solidFill>
                  <a:schemeClr val="tx1"/>
                </a:solidFill>
                <a:latin typeface="+mn-lt"/>
                <a:ea typeface="+mn-ea"/>
                <a:cs typeface="+mn-cs"/>
              </a:rPr>
              <a:t> la </a:t>
            </a:r>
            <a:r>
              <a:rPr lang="en-US" sz="2400" kern="1200" dirty="0" err="1">
                <a:solidFill>
                  <a:schemeClr val="tx1"/>
                </a:solidFill>
                <a:latin typeface="+mn-lt"/>
                <a:ea typeface="+mn-ea"/>
                <a:cs typeface="+mn-cs"/>
              </a:rPr>
              <a:t>réponse</a:t>
            </a:r>
            <a:r>
              <a:rPr lang="en-US" sz="2400" kern="1200" dirty="0">
                <a:solidFill>
                  <a:schemeClr val="tx1"/>
                </a:solidFill>
                <a:latin typeface="+mn-lt"/>
                <a:ea typeface="+mn-ea"/>
                <a:cs typeface="+mn-cs"/>
              </a:rPr>
              <a:t> sur ton cahier.</a:t>
            </a:r>
          </a:p>
        </p:txBody>
      </p:sp>
      <p:pic>
        <p:nvPicPr>
          <p:cNvPr id="2050" name="Picture 2" descr="The Five Best Sporting Episodes of The Simpsons | Style | TheSportsman">
            <a:extLst>
              <a:ext uri="{FF2B5EF4-FFF2-40B4-BE49-F238E27FC236}">
                <a16:creationId xmlns:a16="http://schemas.microsoft.com/office/drawing/2014/main" id="{E8235D43-DF96-AB06-B52B-9D4BF654FF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962" r="19917" b="-2"/>
          <a:stretch/>
        </p:blipFill>
        <p:spPr bwMode="auto">
          <a:xfrm>
            <a:off x="816244" y="1799521"/>
            <a:ext cx="2913131" cy="3014329"/>
          </a:xfrm>
          <a:custGeom>
            <a:avLst/>
            <a:gdLst/>
            <a:ahLst/>
            <a:cxnLst/>
            <a:rect l="l" t="t" r="r" b="b"/>
            <a:pathLst>
              <a:path w="3524888" h="3647338">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a:noFill/>
          <a:extLst>
            <a:ext uri="{909E8E84-426E-40DD-AFC4-6F175D3DCCD1}">
              <a14:hiddenFill xmlns:a14="http://schemas.microsoft.com/office/drawing/2010/main">
                <a:solidFill>
                  <a:srgbClr val="FFFFFF"/>
                </a:solidFill>
              </a14:hiddenFill>
            </a:ext>
          </a:extLst>
        </p:spPr>
      </p:pic>
      <p:pic>
        <p:nvPicPr>
          <p:cNvPr id="2056" name="Picture 8" descr="Homer at the Hall - The Ringer">
            <a:extLst>
              <a:ext uri="{FF2B5EF4-FFF2-40B4-BE49-F238E27FC236}">
                <a16:creationId xmlns:a16="http://schemas.microsoft.com/office/drawing/2014/main" id="{C6C6098E-A19F-B349-70B4-6DA40E08BB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23" r="14596" b="2"/>
          <a:stretch/>
        </p:blipFill>
        <p:spPr bwMode="auto">
          <a:xfrm>
            <a:off x="4639435" y="1799521"/>
            <a:ext cx="2913131" cy="3014329"/>
          </a:xfrm>
          <a:custGeom>
            <a:avLst/>
            <a:gdLst/>
            <a:ahLst/>
            <a:cxnLst/>
            <a:rect l="l" t="t" r="r" b="b"/>
            <a:pathLst>
              <a:path w="3524888" h="3647338">
                <a:moveTo>
                  <a:pt x="887181" y="60"/>
                </a:moveTo>
                <a:cubicBezTo>
                  <a:pt x="945947" y="-443"/>
                  <a:pt x="1004683"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9"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9"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5"/>
                </a:cubicBezTo>
                <a:cubicBezTo>
                  <a:pt x="3500391" y="1228440"/>
                  <a:pt x="3500750" y="1315584"/>
                  <a:pt x="3507210" y="1402639"/>
                </a:cubicBezTo>
                <a:cubicBezTo>
                  <a:pt x="3514626" y="1500407"/>
                  <a:pt x="3520966" y="1598176"/>
                  <a:pt x="3506252" y="1695857"/>
                </a:cubicBezTo>
                <a:cubicBezTo>
                  <a:pt x="3492089" y="1780866"/>
                  <a:pt x="3485019" y="1866447"/>
                  <a:pt x="3485079" y="1952109"/>
                </a:cubicBezTo>
                <a:cubicBezTo>
                  <a:pt x="3486753" y="2065682"/>
                  <a:pt x="3498596" y="2178986"/>
                  <a:pt x="3505415" y="2292381"/>
                </a:cubicBezTo>
                <a:cubicBezTo>
                  <a:pt x="3514746" y="2447918"/>
                  <a:pt x="3522761" y="2603544"/>
                  <a:pt x="3508406" y="2759171"/>
                </a:cubicBezTo>
                <a:cubicBezTo>
                  <a:pt x="3497997" y="2866762"/>
                  <a:pt x="3488428"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8"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6"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1" y="60"/>
                </a:cubicBez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The Joy of Six: The Simpsons' greatest sports episodes | The Simpsons | The  Guardian">
            <a:extLst>
              <a:ext uri="{FF2B5EF4-FFF2-40B4-BE49-F238E27FC236}">
                <a16:creationId xmlns:a16="http://schemas.microsoft.com/office/drawing/2014/main" id="{5E26C22F-29E0-CEA6-E421-DF9F41B8682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00" r="26715" b="1"/>
          <a:stretch/>
        </p:blipFill>
        <p:spPr bwMode="auto">
          <a:xfrm>
            <a:off x="8462626" y="1799522"/>
            <a:ext cx="2913131" cy="3014329"/>
          </a:xfrm>
          <a:custGeom>
            <a:avLst/>
            <a:gdLst/>
            <a:ahLst/>
            <a:cxnLst/>
            <a:rect l="l" t="t" r="r" b="b"/>
            <a:pathLst>
              <a:path w="3524888" h="3647338">
                <a:moveTo>
                  <a:pt x="887180" y="60"/>
                </a:moveTo>
                <a:cubicBezTo>
                  <a:pt x="945946" y="-443"/>
                  <a:pt x="1004683" y="2214"/>
                  <a:pt x="1063120" y="9535"/>
                </a:cubicBezTo>
                <a:cubicBezTo>
                  <a:pt x="1192553" y="25206"/>
                  <a:pt x="1324035" y="29312"/>
                  <a:pt x="1454772" y="21769"/>
                </a:cubicBezTo>
                <a:cubicBezTo>
                  <a:pt x="1583729" y="15160"/>
                  <a:pt x="1712924" y="14714"/>
                  <a:pt x="1842239" y="16589"/>
                </a:cubicBezTo>
                <a:cubicBezTo>
                  <a:pt x="1958874" y="18285"/>
                  <a:pt x="2075628" y="18018"/>
                  <a:pt x="2192263" y="13196"/>
                </a:cubicBezTo>
                <a:cubicBezTo>
                  <a:pt x="2323253" y="7660"/>
                  <a:pt x="2454242" y="2928"/>
                  <a:pt x="2585113"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4" y="161085"/>
                  <a:pt x="3501168" y="229143"/>
                  <a:pt x="3512114" y="297090"/>
                </a:cubicBezTo>
                <a:cubicBezTo>
                  <a:pt x="3519231" y="340796"/>
                  <a:pt x="3524136" y="384681"/>
                  <a:pt x="3524809" y="428543"/>
                </a:cubicBezTo>
                <a:cubicBezTo>
                  <a:pt x="3525482" y="472405"/>
                  <a:pt x="3521923" y="516245"/>
                  <a:pt x="3512114" y="559861"/>
                </a:cubicBezTo>
                <a:cubicBezTo>
                  <a:pt x="3491119" y="656469"/>
                  <a:pt x="3485617" y="754605"/>
                  <a:pt x="3495724" y="852186"/>
                </a:cubicBezTo>
                <a:cubicBezTo>
                  <a:pt x="3504577" y="948437"/>
                  <a:pt x="3505176" y="1044867"/>
                  <a:pt x="3502664" y="1141386"/>
                </a:cubicBezTo>
                <a:cubicBezTo>
                  <a:pt x="3500391" y="1228440"/>
                  <a:pt x="3500749" y="1315584"/>
                  <a:pt x="3507210" y="1402639"/>
                </a:cubicBezTo>
                <a:cubicBezTo>
                  <a:pt x="3514626" y="1500407"/>
                  <a:pt x="3520966" y="1598176"/>
                  <a:pt x="3506251" y="1695856"/>
                </a:cubicBezTo>
                <a:cubicBezTo>
                  <a:pt x="3492089" y="1780866"/>
                  <a:pt x="3485019" y="1866447"/>
                  <a:pt x="3485079" y="1952109"/>
                </a:cubicBezTo>
                <a:cubicBezTo>
                  <a:pt x="3486753" y="2065682"/>
                  <a:pt x="3498595" y="2178986"/>
                  <a:pt x="3505414" y="2292381"/>
                </a:cubicBezTo>
                <a:cubicBezTo>
                  <a:pt x="3514746" y="2447918"/>
                  <a:pt x="3522760" y="2603544"/>
                  <a:pt x="3508405" y="2759171"/>
                </a:cubicBezTo>
                <a:cubicBezTo>
                  <a:pt x="3497997" y="2866762"/>
                  <a:pt x="3488427" y="2974352"/>
                  <a:pt x="3496442" y="3082389"/>
                </a:cubicBezTo>
                <a:cubicBezTo>
                  <a:pt x="3502065"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7" y="3642229"/>
                  <a:pt x="1771055" y="3636431"/>
                </a:cubicBezTo>
                <a:cubicBezTo>
                  <a:pt x="1659183" y="3633576"/>
                  <a:pt x="1547429" y="3634736"/>
                  <a:pt x="1435675" y="3638305"/>
                </a:cubicBezTo>
                <a:cubicBezTo>
                  <a:pt x="1179419" y="3646601"/>
                  <a:pt x="923403" y="3637323"/>
                  <a:pt x="667265" y="3634558"/>
                </a:cubicBezTo>
                <a:cubicBezTo>
                  <a:pt x="569736" y="3633488"/>
                  <a:pt x="472205" y="3633665"/>
                  <a:pt x="374793"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1" y="9535"/>
                </a:cubicBezTo>
                <a:cubicBezTo>
                  <a:pt x="769618" y="4223"/>
                  <a:pt x="828414" y="562"/>
                  <a:pt x="887180" y="60"/>
                </a:cubicBezTo>
                <a:close/>
              </a:path>
            </a:pathLst>
          </a:custGeom>
          <a:noFill/>
          <a:extLst>
            <a:ext uri="{909E8E84-426E-40DD-AFC4-6F175D3DCCD1}">
              <a14:hiddenFill xmlns:a14="http://schemas.microsoft.com/office/drawing/2010/main">
                <a:solidFill>
                  <a:srgbClr val="FFFFFF"/>
                </a:solidFill>
              </a14:hiddenFill>
            </a:ext>
          </a:extLst>
        </p:spPr>
      </p:pic>
      <p:sp>
        <p:nvSpPr>
          <p:cNvPr id="2063" name="sketch line">
            <a:extLst>
              <a:ext uri="{FF2B5EF4-FFF2-40B4-BE49-F238E27FC236}">
                <a16:creationId xmlns:a16="http://schemas.microsoft.com/office/drawing/2014/main" id="{605D77EC-B84E-48F8-9EC4-93E851C0F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2682" y="5512322"/>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z="1200" smtClean="0"/>
              <a:pPr>
                <a:spcAft>
                  <a:spcPts val="600"/>
                </a:spcAft>
              </a:pPr>
              <a:t>17</a:t>
            </a:fld>
            <a:endParaRPr lang="en-US" sz="1200"/>
          </a:p>
        </p:txBody>
      </p:sp>
      <p:sp>
        <p:nvSpPr>
          <p:cNvPr id="5" name="ZoneTexte 4">
            <a:extLst>
              <a:ext uri="{FF2B5EF4-FFF2-40B4-BE49-F238E27FC236}">
                <a16:creationId xmlns:a16="http://schemas.microsoft.com/office/drawing/2014/main" id="{C804C5B9-C60B-A687-3AAA-DE7F643C9A4D}"/>
              </a:ext>
            </a:extLst>
          </p:cNvPr>
          <p:cNvSpPr txBox="1"/>
          <p:nvPr/>
        </p:nvSpPr>
        <p:spPr>
          <a:xfrm>
            <a:off x="758557" y="1043061"/>
            <a:ext cx="10617200" cy="5847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200" dirty="0"/>
              <a:t>Passons au point de vocabulaire : les sports</a:t>
            </a:r>
          </a:p>
        </p:txBody>
      </p:sp>
      <p:graphicFrame>
        <p:nvGraphicFramePr>
          <p:cNvPr id="6" name="Diagramme 9">
            <a:extLst>
              <a:ext uri="{FF2B5EF4-FFF2-40B4-BE49-F238E27FC236}">
                <a16:creationId xmlns:a16="http://schemas.microsoft.com/office/drawing/2014/main" id="{52D6240A-C22E-D9B4-0C5F-8B17883A02C9}"/>
              </a:ext>
            </a:extLst>
          </p:cNvPr>
          <p:cNvGraphicFramePr/>
          <p:nvPr>
            <p:extLst>
              <p:ext uri="{D42A27DB-BD31-4B8C-83A1-F6EECF244321}">
                <p14:modId xmlns:p14="http://schemas.microsoft.com/office/powerpoint/2010/main" val="84031490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87308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383CC5D-71E8-4CB2-8E4A-F1E4FF6DC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C2185E4-B584-4B9D-9440-DEA0FB9D9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8671DAA-1402-3D45-9D66-17D5244979E8}"/>
              </a:ext>
            </a:extLst>
          </p:cNvPr>
          <p:cNvSpPr>
            <a:spLocks noGrp="1"/>
          </p:cNvSpPr>
          <p:nvPr>
            <p:ph type="title"/>
          </p:nvPr>
        </p:nvSpPr>
        <p:spPr>
          <a:xfrm>
            <a:off x="1157084" y="374427"/>
            <a:ext cx="10374517" cy="971512"/>
          </a:xfrm>
        </p:spPr>
        <p:txBody>
          <a:bodyPr anchor="ctr">
            <a:normAutofit/>
          </a:bodyPr>
          <a:lstStyle/>
          <a:p>
            <a:r>
              <a:rPr lang="fr-FR" sz="3200" dirty="0">
                <a:solidFill>
                  <a:schemeClr val="bg1"/>
                </a:solidFill>
              </a:rPr>
              <a:t>III. Vocabulaire : les sports</a:t>
            </a:r>
          </a:p>
        </p:txBody>
      </p:sp>
      <p:graphicFrame>
        <p:nvGraphicFramePr>
          <p:cNvPr id="7" name="Tableau 6">
            <a:extLst>
              <a:ext uri="{FF2B5EF4-FFF2-40B4-BE49-F238E27FC236}">
                <a16:creationId xmlns:a16="http://schemas.microsoft.com/office/drawing/2014/main" id="{FE34CB41-54A6-3650-7FD4-AF744BD992F5}"/>
              </a:ext>
            </a:extLst>
          </p:cNvPr>
          <p:cNvGraphicFramePr>
            <a:graphicFrameLocks noGrp="1"/>
          </p:cNvGraphicFramePr>
          <p:nvPr>
            <p:extLst>
              <p:ext uri="{D42A27DB-BD31-4B8C-83A1-F6EECF244321}">
                <p14:modId xmlns:p14="http://schemas.microsoft.com/office/powerpoint/2010/main" val="251400655"/>
              </p:ext>
            </p:extLst>
          </p:nvPr>
        </p:nvGraphicFramePr>
        <p:xfrm>
          <a:off x="1371600" y="2181497"/>
          <a:ext cx="9555480" cy="4157098"/>
        </p:xfrm>
        <a:graphic>
          <a:graphicData uri="http://schemas.openxmlformats.org/drawingml/2006/table">
            <a:tbl>
              <a:tblPr firstRow="1" firstCol="1" bandRow="1">
                <a:tableStyleId>{69012ECD-51FC-41F1-AA8D-1B2483CD663E}</a:tableStyleId>
              </a:tblPr>
              <a:tblGrid>
                <a:gridCol w="9555480">
                  <a:extLst>
                    <a:ext uri="{9D8B030D-6E8A-4147-A177-3AD203B41FA5}">
                      <a16:colId xmlns:a16="http://schemas.microsoft.com/office/drawing/2014/main" val="750233703"/>
                    </a:ext>
                  </a:extLst>
                </a:gridCol>
              </a:tblGrid>
              <a:tr h="578719">
                <a:tc>
                  <a:txBody>
                    <a:bodyPr/>
                    <a:lstStyle/>
                    <a:p>
                      <a:pPr algn="just">
                        <a:lnSpc>
                          <a:spcPct val="107000"/>
                        </a:lnSpc>
                        <a:spcAft>
                          <a:spcPts val="800"/>
                        </a:spcAft>
                      </a:pPr>
                      <a:r>
                        <a:rPr lang="fr-FR" sz="4400" dirty="0">
                          <a:effectLst/>
                        </a:rPr>
                        <a:t>(b) Dire quel sport on fait </a:t>
                      </a:r>
                      <a:endParaRPr lang="fr-FR" sz="4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783898930"/>
                  </a:ext>
                </a:extLst>
              </a:tr>
              <a:tr h="578719">
                <a:tc>
                  <a:txBody>
                    <a:bodyPr/>
                    <a:lstStyle/>
                    <a:p>
                      <a:pPr algn="just">
                        <a:lnSpc>
                          <a:spcPct val="107000"/>
                        </a:lnSpc>
                        <a:spcAft>
                          <a:spcPts val="800"/>
                        </a:spcAft>
                      </a:pPr>
                      <a:r>
                        <a:rPr lang="fr-FR" sz="3200" b="0" dirty="0">
                          <a:effectLst/>
                        </a:rPr>
                        <a:t>Je joue au </a:t>
                      </a:r>
                      <a:r>
                        <a:rPr lang="fr-FR" sz="3200" b="1" dirty="0">
                          <a:effectLst/>
                        </a:rPr>
                        <a:t>basket</a:t>
                      </a:r>
                      <a:endParaRPr lang="fr-FR" sz="3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1471678874"/>
                  </a:ext>
                </a:extLst>
              </a:tr>
              <a:tr h="578719">
                <a:tc>
                  <a:txBody>
                    <a:bodyPr/>
                    <a:lstStyle/>
                    <a:p>
                      <a:pPr algn="just">
                        <a:lnSpc>
                          <a:spcPct val="107000"/>
                        </a:lnSpc>
                        <a:spcAft>
                          <a:spcPts val="800"/>
                        </a:spcAft>
                      </a:pPr>
                      <a:r>
                        <a:rPr lang="fr-FR" sz="3200" b="0" dirty="0">
                          <a:effectLst/>
                        </a:rPr>
                        <a:t>Je fais de la </a:t>
                      </a:r>
                      <a:r>
                        <a:rPr lang="fr-FR" sz="3200" b="1" dirty="0">
                          <a:effectLst/>
                        </a:rPr>
                        <a:t>natation</a:t>
                      </a:r>
                      <a:endParaRPr lang="fr-FR" sz="3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126637309"/>
                  </a:ext>
                </a:extLst>
              </a:tr>
              <a:tr h="578719">
                <a:tc>
                  <a:txBody>
                    <a:bodyPr/>
                    <a:lstStyle/>
                    <a:p>
                      <a:pPr algn="just">
                        <a:lnSpc>
                          <a:spcPct val="107000"/>
                        </a:lnSpc>
                        <a:spcAft>
                          <a:spcPts val="800"/>
                        </a:spcAft>
                      </a:pPr>
                      <a:r>
                        <a:rPr lang="fr-FR" sz="3200" b="0" dirty="0">
                          <a:effectLst/>
                        </a:rPr>
                        <a:t>Les filles jouent au </a:t>
                      </a:r>
                      <a:r>
                        <a:rPr lang="fr-FR" sz="3200" b="1" dirty="0">
                          <a:effectLst/>
                        </a:rPr>
                        <a:t>tennis</a:t>
                      </a:r>
                      <a:endParaRPr lang="fr-FR" sz="3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340408433"/>
                  </a:ext>
                </a:extLst>
              </a:tr>
              <a:tr h="578719">
                <a:tc>
                  <a:txBody>
                    <a:bodyPr/>
                    <a:lstStyle/>
                    <a:p>
                      <a:pPr algn="just">
                        <a:lnSpc>
                          <a:spcPct val="107000"/>
                        </a:lnSpc>
                        <a:spcAft>
                          <a:spcPts val="800"/>
                        </a:spcAft>
                      </a:pPr>
                      <a:r>
                        <a:rPr lang="fr-FR" sz="3200" b="0" dirty="0">
                          <a:effectLst/>
                        </a:rPr>
                        <a:t>Elles font de la </a:t>
                      </a:r>
                      <a:r>
                        <a:rPr lang="fr-FR" sz="3200" b="1" dirty="0">
                          <a:effectLst/>
                        </a:rPr>
                        <a:t>danse</a:t>
                      </a:r>
                      <a:r>
                        <a:rPr lang="fr-FR" sz="3200" b="0" dirty="0">
                          <a:effectLst/>
                        </a:rPr>
                        <a:t>, de l’</a:t>
                      </a:r>
                      <a:r>
                        <a:rPr lang="fr-FR" sz="3200" b="1" dirty="0">
                          <a:effectLst/>
                        </a:rPr>
                        <a:t>équitation</a:t>
                      </a:r>
                      <a:endParaRPr lang="fr-FR" sz="32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010499724"/>
                  </a:ext>
                </a:extLst>
              </a:tr>
              <a:tr h="578719">
                <a:tc>
                  <a:txBody>
                    <a:bodyPr/>
                    <a:lstStyle/>
                    <a:p>
                      <a:pPr algn="just">
                        <a:lnSpc>
                          <a:spcPct val="107000"/>
                        </a:lnSpc>
                        <a:spcAft>
                          <a:spcPts val="800"/>
                        </a:spcAft>
                      </a:pPr>
                      <a:r>
                        <a:rPr lang="fr-FR" sz="3200" b="0" dirty="0">
                          <a:effectLst/>
                        </a:rPr>
                        <a:t>Je fais de la </a:t>
                      </a:r>
                      <a:r>
                        <a:rPr lang="fr-FR" sz="3200" b="1" dirty="0">
                          <a:effectLst/>
                        </a:rPr>
                        <a:t>danse</a:t>
                      </a:r>
                      <a:endParaRPr lang="fr-FR" sz="3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602207645"/>
                  </a:ext>
                </a:extLst>
              </a:tr>
              <a:tr h="578719">
                <a:tc>
                  <a:txBody>
                    <a:bodyPr/>
                    <a:lstStyle/>
                    <a:p>
                      <a:pPr algn="just">
                        <a:lnSpc>
                          <a:spcPct val="107000"/>
                        </a:lnSpc>
                        <a:spcAft>
                          <a:spcPts val="800"/>
                        </a:spcAft>
                      </a:pPr>
                      <a:r>
                        <a:rPr lang="fr-FR" sz="3200" b="0" dirty="0">
                          <a:effectLst/>
                        </a:rPr>
                        <a:t>Je joue aussi au </a:t>
                      </a:r>
                      <a:r>
                        <a:rPr lang="fr-FR" sz="3200" b="1" dirty="0">
                          <a:effectLst/>
                        </a:rPr>
                        <a:t>foot</a:t>
                      </a:r>
                      <a:endParaRPr lang="fr-FR" sz="32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tc>
                <a:extLst>
                  <a:ext uri="{0D108BD9-81ED-4DB2-BD59-A6C34878D82A}">
                    <a16:rowId xmlns:a16="http://schemas.microsoft.com/office/drawing/2014/main" val="2036384873"/>
                  </a:ext>
                </a:extLst>
              </a:tr>
            </a:tbl>
          </a:graphicData>
        </a:graphic>
      </p:graphicFrame>
      <p:graphicFrame>
        <p:nvGraphicFramePr>
          <p:cNvPr id="3" name="Diagramme 9">
            <a:extLst>
              <a:ext uri="{FF2B5EF4-FFF2-40B4-BE49-F238E27FC236}">
                <a16:creationId xmlns:a16="http://schemas.microsoft.com/office/drawing/2014/main" id="{C921113C-529B-18E4-3876-76EE9AE1914C}"/>
              </a:ext>
            </a:extLst>
          </p:cNvPr>
          <p:cNvGraphicFramePr/>
          <p:nvPr>
            <p:extLst>
              <p:ext uri="{D42A27DB-BD31-4B8C-83A1-F6EECF244321}">
                <p14:modId xmlns:p14="http://schemas.microsoft.com/office/powerpoint/2010/main" val="2784687920"/>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8339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descr="Les Sports - Lessons - Blendspace">
            <a:extLst>
              <a:ext uri="{FF2B5EF4-FFF2-40B4-BE49-F238E27FC236}">
                <a16:creationId xmlns:a16="http://schemas.microsoft.com/office/drawing/2014/main" id="{C9458D5D-3F1A-BE61-0ECA-17E30146F69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16257" y="551952"/>
            <a:ext cx="5379743" cy="5878793"/>
          </a:xfrm>
          <a:prstGeom prst="rect">
            <a:avLst/>
          </a:prstGeom>
          <a:noFill/>
          <a:ln>
            <a:noFill/>
          </a:ln>
        </p:spPr>
      </p:pic>
      <p:pic>
        <p:nvPicPr>
          <p:cNvPr id="6" name="Content Placeholder 5">
            <a:extLst>
              <a:ext uri="{FF2B5EF4-FFF2-40B4-BE49-F238E27FC236}">
                <a16:creationId xmlns:a16="http://schemas.microsoft.com/office/drawing/2014/main" id="{9F37BEF6-6845-D5B0-FC4C-9A8E756BCB56}"/>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55295"/>
          <a:stretch/>
        </p:blipFill>
        <p:spPr bwMode="auto">
          <a:xfrm>
            <a:off x="6441688" y="3523402"/>
            <a:ext cx="3982470" cy="2842512"/>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1093537D-BFEF-C245-8480-93240AB70B0A}"/>
              </a:ext>
            </a:extLst>
          </p:cNvPr>
          <p:cNvPicPr>
            <a:picLocks noChangeAspect="1"/>
          </p:cNvPicPr>
          <p:nvPr/>
        </p:nvPicPr>
        <p:blipFill rotWithShape="1">
          <a:blip r:embed="rId3">
            <a:extLst>
              <a:ext uri="{28A0092B-C50C-407E-A947-70E740481C1C}">
                <a14:useLocalDpi xmlns:a14="http://schemas.microsoft.com/office/drawing/2010/main" val="0"/>
              </a:ext>
            </a:extLst>
          </a:blip>
          <a:srcRect b="44534"/>
          <a:stretch/>
        </p:blipFill>
        <p:spPr bwMode="auto">
          <a:xfrm>
            <a:off x="6441688" y="551952"/>
            <a:ext cx="3355453" cy="2971450"/>
          </a:xfrm>
          <a:prstGeom prst="rect">
            <a:avLst/>
          </a:prstGeom>
          <a:ln>
            <a:noFill/>
          </a:ln>
          <a:extLst>
            <a:ext uri="{53640926-AAD7-44D8-BBD7-CCE9431645EC}">
              <a14:shadowObscured xmlns:a14="http://schemas.microsoft.com/office/drawing/2010/main"/>
            </a:ext>
          </a:extLst>
        </p:spPr>
      </p:pic>
      <p:sp>
        <p:nvSpPr>
          <p:cNvPr id="8" name="ZoneTexte 7">
            <a:extLst>
              <a:ext uri="{FF2B5EF4-FFF2-40B4-BE49-F238E27FC236}">
                <a16:creationId xmlns:a16="http://schemas.microsoft.com/office/drawing/2014/main" id="{CB0E5B1D-4451-E2F7-A57C-070B00A46825}"/>
              </a:ext>
            </a:extLst>
          </p:cNvPr>
          <p:cNvSpPr txBox="1"/>
          <p:nvPr/>
        </p:nvSpPr>
        <p:spPr>
          <a:xfrm>
            <a:off x="10603284" y="220005"/>
            <a:ext cx="1352006" cy="4583562"/>
          </a:xfrm>
          <a:prstGeom prst="rect">
            <a:avLst/>
          </a:prstGeom>
          <a:noFill/>
        </p:spPr>
        <p:txBody>
          <a:bodyPr wrap="square" rtlCol="0">
            <a:spAutoFit/>
          </a:bodyPr>
          <a:lstStyle/>
          <a:p>
            <a:pPr>
              <a:lnSpc>
                <a:spcPct val="250000"/>
              </a:lnSpc>
            </a:pPr>
            <a:r>
              <a:rPr lang="fr-FR" b="1" u="sng" dirty="0">
                <a:solidFill>
                  <a:srgbClr val="0070C0"/>
                </a:solidFill>
              </a:rPr>
              <a:t>Réponses:</a:t>
            </a:r>
          </a:p>
          <a:p>
            <a:pPr>
              <a:lnSpc>
                <a:spcPct val="200000"/>
              </a:lnSpc>
            </a:pPr>
            <a:r>
              <a:rPr lang="fr-FR" dirty="0">
                <a:solidFill>
                  <a:srgbClr val="00B0F0"/>
                </a:solidFill>
              </a:rPr>
              <a:t>Équitation</a:t>
            </a:r>
          </a:p>
          <a:p>
            <a:pPr>
              <a:lnSpc>
                <a:spcPct val="200000"/>
              </a:lnSpc>
            </a:pPr>
            <a:r>
              <a:rPr lang="fr-FR" dirty="0">
                <a:solidFill>
                  <a:srgbClr val="00B0F0"/>
                </a:solidFill>
              </a:rPr>
              <a:t>Danse</a:t>
            </a:r>
          </a:p>
          <a:p>
            <a:pPr>
              <a:lnSpc>
                <a:spcPct val="200000"/>
              </a:lnSpc>
            </a:pPr>
            <a:r>
              <a:rPr lang="fr-FR" dirty="0">
                <a:solidFill>
                  <a:srgbClr val="00B0F0"/>
                </a:solidFill>
              </a:rPr>
              <a:t>Vélo</a:t>
            </a:r>
          </a:p>
          <a:p>
            <a:pPr>
              <a:lnSpc>
                <a:spcPct val="200000"/>
              </a:lnSpc>
            </a:pPr>
            <a:r>
              <a:rPr lang="fr-FR" dirty="0">
                <a:solidFill>
                  <a:srgbClr val="00B0F0"/>
                </a:solidFill>
              </a:rPr>
              <a:t>Athlétisme</a:t>
            </a:r>
          </a:p>
          <a:p>
            <a:pPr>
              <a:lnSpc>
                <a:spcPct val="200000"/>
              </a:lnSpc>
            </a:pPr>
            <a:r>
              <a:rPr lang="fr-FR" dirty="0">
                <a:solidFill>
                  <a:srgbClr val="00B0F0"/>
                </a:solidFill>
              </a:rPr>
              <a:t>Natation</a:t>
            </a:r>
          </a:p>
          <a:p>
            <a:pPr>
              <a:lnSpc>
                <a:spcPct val="200000"/>
              </a:lnSpc>
            </a:pPr>
            <a:r>
              <a:rPr lang="fr-FR" dirty="0">
                <a:solidFill>
                  <a:srgbClr val="00B0F0"/>
                </a:solidFill>
              </a:rPr>
              <a:t>Football</a:t>
            </a:r>
          </a:p>
          <a:p>
            <a:pPr>
              <a:lnSpc>
                <a:spcPct val="200000"/>
              </a:lnSpc>
            </a:pPr>
            <a:r>
              <a:rPr lang="fr-FR" dirty="0">
                <a:solidFill>
                  <a:srgbClr val="00B0F0"/>
                </a:solidFill>
              </a:rPr>
              <a:t>Tennis</a:t>
            </a:r>
          </a:p>
        </p:txBody>
      </p:sp>
      <p:pic>
        <p:nvPicPr>
          <p:cNvPr id="2" name="Picture 2" descr="Cat Kitty Sticker by 궁디팡팡 캣페스타">
            <a:extLst>
              <a:ext uri="{FF2B5EF4-FFF2-40B4-BE49-F238E27FC236}">
                <a16:creationId xmlns:a16="http://schemas.microsoft.com/office/drawing/2014/main" id="{38F0EFB0-DAB8-F36F-CD48-17E36C9B176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20221" y="5014258"/>
            <a:ext cx="1781241" cy="17812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9">
            <a:extLst>
              <a:ext uri="{FF2B5EF4-FFF2-40B4-BE49-F238E27FC236}">
                <a16:creationId xmlns:a16="http://schemas.microsoft.com/office/drawing/2014/main" id="{8F6E61D2-2114-16B8-C74A-3E53700EA7EC}"/>
              </a:ext>
            </a:extLst>
          </p:cNvPr>
          <p:cNvGraphicFramePr/>
          <p:nvPr>
            <p:extLst>
              <p:ext uri="{D42A27DB-BD31-4B8C-83A1-F6EECF244321}">
                <p14:modId xmlns:p14="http://schemas.microsoft.com/office/powerpoint/2010/main" val="2784687920"/>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4211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Effect transition="in" filter="fade">
                                      <p:cBhvr>
                                        <p:cTn id="42" dur="1000"/>
                                        <p:tgtEl>
                                          <p:spTgt spid="8">
                                            <p:txEl>
                                              <p:pRg st="5" end="5"/>
                                            </p:txEl>
                                          </p:spTgt>
                                        </p:tgtEl>
                                      </p:cBhvr>
                                    </p:animEffect>
                                    <p:anim calcmode="lin" valueType="num">
                                      <p:cBhvr>
                                        <p:cTn id="43"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xEl>
                                              <p:pRg st="6" end="6"/>
                                            </p:txEl>
                                          </p:spTgt>
                                        </p:tgtEl>
                                        <p:attrNameLst>
                                          <p:attrName>style.visibility</p:attrName>
                                        </p:attrNameLst>
                                      </p:cBhvr>
                                      <p:to>
                                        <p:strVal val="visible"/>
                                      </p:to>
                                    </p:set>
                                    <p:animEffect transition="in" filter="fade">
                                      <p:cBhvr>
                                        <p:cTn id="49" dur="1000"/>
                                        <p:tgtEl>
                                          <p:spTgt spid="8">
                                            <p:txEl>
                                              <p:pRg st="6" end="6"/>
                                            </p:txEl>
                                          </p:spTgt>
                                        </p:tgtEl>
                                      </p:cBhvr>
                                    </p:animEffect>
                                    <p:anim calcmode="lin" valueType="num">
                                      <p:cBhvr>
                                        <p:cTn id="50"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xEl>
                                              <p:pRg st="7" end="7"/>
                                            </p:txEl>
                                          </p:spTgt>
                                        </p:tgtEl>
                                        <p:attrNameLst>
                                          <p:attrName>style.visibility</p:attrName>
                                        </p:attrNameLst>
                                      </p:cBhvr>
                                      <p:to>
                                        <p:strVal val="visible"/>
                                      </p:to>
                                    </p:set>
                                    <p:animEffect transition="in" filter="fade">
                                      <p:cBhvr>
                                        <p:cTn id="56" dur="1000"/>
                                        <p:tgtEl>
                                          <p:spTgt spid="8">
                                            <p:txEl>
                                              <p:pRg st="7" end="7"/>
                                            </p:txEl>
                                          </p:spTgt>
                                        </p:tgtEl>
                                      </p:cBhvr>
                                    </p:animEffect>
                                    <p:anim calcmode="lin" valueType="num">
                                      <p:cBhvr>
                                        <p:cTn id="57"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896123-1B32-4CB1-B2ED-E34BBC26B4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éo 3">
            <a:extLst>
              <a:ext uri="{FF2B5EF4-FFF2-40B4-BE49-F238E27FC236}">
                <a16:creationId xmlns:a16="http://schemas.microsoft.com/office/drawing/2014/main" id="{DACC7692-B937-50AD-640B-8125CB1B787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90" r="-1" b="-1"/>
          <a:stretch/>
        </p:blipFill>
        <p:spPr>
          <a:xfrm>
            <a:off x="20" y="-1"/>
            <a:ext cx="12191980" cy="6857571"/>
          </a:xfrm>
          <a:prstGeom prst="rect">
            <a:avLst/>
          </a:prstGeom>
        </p:spPr>
      </p:pic>
      <p:sp>
        <p:nvSpPr>
          <p:cNvPr id="11" name="Rectangle 10">
            <a:extLst>
              <a:ext uri="{FF2B5EF4-FFF2-40B4-BE49-F238E27FC236}">
                <a16:creationId xmlns:a16="http://schemas.microsoft.com/office/drawing/2014/main" id="{F57DA40C-10B8-4678-8433-AA03ED65E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852792" y="-429"/>
            <a:ext cx="9339206"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FF14090D-483E-0F00-0842-D81850494A1F}"/>
              </a:ext>
            </a:extLst>
          </p:cNvPr>
          <p:cNvSpPr>
            <a:spLocks noGrp="1"/>
          </p:cNvSpPr>
          <p:nvPr>
            <p:ph type="ctrTitle"/>
          </p:nvPr>
        </p:nvSpPr>
        <p:spPr>
          <a:xfrm>
            <a:off x="6096000" y="1200647"/>
            <a:ext cx="5322073" cy="3482386"/>
          </a:xfrm>
        </p:spPr>
        <p:txBody>
          <a:bodyPr anchor="t">
            <a:normAutofit/>
          </a:bodyPr>
          <a:lstStyle/>
          <a:p>
            <a:pPr algn="r"/>
            <a:r>
              <a:rPr lang="fr-FR" dirty="0">
                <a:solidFill>
                  <a:schemeClr val="bg1"/>
                </a:solidFill>
              </a:rPr>
              <a:t>Tu fais du sport ?</a:t>
            </a:r>
          </a:p>
        </p:txBody>
      </p:sp>
      <p:sp>
        <p:nvSpPr>
          <p:cNvPr id="3" name="Sous-titre 2">
            <a:extLst>
              <a:ext uri="{FF2B5EF4-FFF2-40B4-BE49-F238E27FC236}">
                <a16:creationId xmlns:a16="http://schemas.microsoft.com/office/drawing/2014/main" id="{BB3EA548-84F3-89D9-A699-B3EF01337642}"/>
              </a:ext>
            </a:extLst>
          </p:cNvPr>
          <p:cNvSpPr>
            <a:spLocks noGrp="1"/>
          </p:cNvSpPr>
          <p:nvPr>
            <p:ph type="subTitle" idx="1"/>
          </p:nvPr>
        </p:nvSpPr>
        <p:spPr>
          <a:xfrm>
            <a:off x="6313335" y="4918166"/>
            <a:ext cx="5104737" cy="1136468"/>
          </a:xfrm>
        </p:spPr>
        <p:txBody>
          <a:bodyPr>
            <a:normAutofit/>
          </a:bodyPr>
          <a:lstStyle/>
          <a:p>
            <a:pPr algn="r"/>
            <a:r>
              <a:rPr lang="fr-FR">
                <a:solidFill>
                  <a:schemeClr val="bg1"/>
                </a:solidFill>
              </a:rPr>
              <a:t>Unité 4 – Leçon 1</a:t>
            </a:r>
          </a:p>
        </p:txBody>
      </p:sp>
      <p:sp>
        <p:nvSpPr>
          <p:cNvPr id="13" name="Rectangle 12">
            <a:extLst>
              <a:ext uri="{FF2B5EF4-FFF2-40B4-BE49-F238E27FC236}">
                <a16:creationId xmlns:a16="http://schemas.microsoft.com/office/drawing/2014/main" id="{6FF3D9AA-2746-40BA-A174-3C45EA458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0BF160C-EC5F-45F5-9B8D-197AFA37B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410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0" descr="Les Sports - Lessons - Blendspace">
            <a:extLst>
              <a:ext uri="{FF2B5EF4-FFF2-40B4-BE49-F238E27FC236}">
                <a16:creationId xmlns:a16="http://schemas.microsoft.com/office/drawing/2014/main" id="{2641F5FB-14CA-0A72-D798-D36F95BD6A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872" y="340936"/>
            <a:ext cx="5860128" cy="6403741"/>
          </a:xfrm>
          <a:prstGeom prst="rect">
            <a:avLst/>
          </a:prstGeom>
          <a:noFill/>
          <a:ln>
            <a:noFill/>
          </a:ln>
        </p:spPr>
      </p:pic>
      <p:pic>
        <p:nvPicPr>
          <p:cNvPr id="3" name="Picture 10" descr="Les Sports - Lessons - Blendspace">
            <a:extLst>
              <a:ext uri="{FF2B5EF4-FFF2-40B4-BE49-F238E27FC236}">
                <a16:creationId xmlns:a16="http://schemas.microsoft.com/office/drawing/2014/main" id="{6C4B5C76-CCF9-BBCF-9E48-DBEA42065A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40109" y="340936"/>
            <a:ext cx="5860128" cy="6403741"/>
          </a:xfrm>
          <a:prstGeom prst="rect">
            <a:avLst/>
          </a:prstGeom>
          <a:noFill/>
          <a:ln>
            <a:noFill/>
          </a:ln>
        </p:spPr>
      </p:pic>
      <p:graphicFrame>
        <p:nvGraphicFramePr>
          <p:cNvPr id="4" name="Diagramme 9">
            <a:extLst>
              <a:ext uri="{FF2B5EF4-FFF2-40B4-BE49-F238E27FC236}">
                <a16:creationId xmlns:a16="http://schemas.microsoft.com/office/drawing/2014/main" id="{B2C0EDCB-7CAC-3631-45E6-69988ECB8122}"/>
              </a:ext>
            </a:extLst>
          </p:cNvPr>
          <p:cNvGraphicFramePr/>
          <p:nvPr>
            <p:extLst>
              <p:ext uri="{D42A27DB-BD31-4B8C-83A1-F6EECF244321}">
                <p14:modId xmlns:p14="http://schemas.microsoft.com/office/powerpoint/2010/main" val="2784687920"/>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6262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4">
                  <a:alpha val="61000"/>
                </a:schemeClr>
              </a:gs>
              <a:gs pos="100000">
                <a:schemeClr val="accent5">
                  <a:alpha val="89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333145" y="0"/>
            <a:ext cx="6858855" cy="6857572"/>
          </a:xfrm>
          <a:prstGeom prst="rect">
            <a:avLst/>
          </a:prstGeom>
          <a:gradFill>
            <a:gsLst>
              <a:gs pos="8000">
                <a:schemeClr val="accent6">
                  <a:alpha val="11000"/>
                </a:schemeClr>
              </a:gs>
              <a:gs pos="100000">
                <a:schemeClr val="accent4">
                  <a:alpha val="70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7945" y="-1686055"/>
            <a:ext cx="4894564" cy="12193546"/>
          </a:xfrm>
          <a:prstGeom prst="rect">
            <a:avLst/>
          </a:prstGeom>
          <a:gradFill>
            <a:gsLst>
              <a:gs pos="0">
                <a:schemeClr val="accent5">
                  <a:lumMod val="60000"/>
                  <a:lumOff val="40000"/>
                  <a:alpha val="0"/>
                </a:schemeClr>
              </a:gs>
              <a:gs pos="99000">
                <a:schemeClr val="accent2"/>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8" descr="Table&#10;&#10;Description automatically generated">
            <a:extLst>
              <a:ext uri="{FF2B5EF4-FFF2-40B4-BE49-F238E27FC236}">
                <a16:creationId xmlns:a16="http://schemas.microsoft.com/office/drawing/2014/main" id="{D2750C36-62BF-EB2E-52E1-2DED9ABE75CE}"/>
              </a:ext>
            </a:extLst>
          </p:cNvPr>
          <p:cNvPicPr>
            <a:picLocks noChangeAspect="1"/>
          </p:cNvPicPr>
          <p:nvPr/>
        </p:nvPicPr>
        <p:blipFill rotWithShape="1">
          <a:blip r:embed="rId2"/>
          <a:srcRect l="1852" t="988" r="1961" b="-987"/>
          <a:stretch/>
        </p:blipFill>
        <p:spPr>
          <a:xfrm>
            <a:off x="457200" y="457200"/>
            <a:ext cx="11207932" cy="5943600"/>
          </a:xfrm>
          <a:prstGeom prst="rect">
            <a:avLst/>
          </a:prstGeom>
        </p:spPr>
      </p:pic>
      <p:graphicFrame>
        <p:nvGraphicFramePr>
          <p:cNvPr id="2" name="Diagramme 9">
            <a:extLst>
              <a:ext uri="{FF2B5EF4-FFF2-40B4-BE49-F238E27FC236}">
                <a16:creationId xmlns:a16="http://schemas.microsoft.com/office/drawing/2014/main" id="{A5D71CA0-F714-4EDB-30D5-B6DBDF94F076}"/>
              </a:ext>
            </a:extLst>
          </p:cNvPr>
          <p:cNvGraphicFramePr/>
          <p:nvPr>
            <p:extLst>
              <p:ext uri="{D42A27DB-BD31-4B8C-83A1-F6EECF244321}">
                <p14:modId xmlns:p14="http://schemas.microsoft.com/office/powerpoint/2010/main" val="2784687920"/>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8926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1"/>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5"/>
          </a:xfrm>
        </p:spPr>
        <p:txBody>
          <a:bodyPr vert="horz" lIns="91440" tIns="45720" rIns="91440" bIns="45720" rtlCol="0" anchor="t">
            <a:normAutofit/>
          </a:bodyPr>
          <a:lstStyle/>
          <a:p>
            <a:r>
              <a:rPr lang="en-US" sz="4800" dirty="0"/>
              <a:t>Online activity</a:t>
            </a:r>
          </a:p>
        </p:txBody>
      </p:sp>
      <p:sp>
        <p:nvSpPr>
          <p:cNvPr id="4" name="Espace réservé du contenu 2">
            <a:extLst>
              <a:ext uri="{FF2B5EF4-FFF2-40B4-BE49-F238E27FC236}">
                <a16:creationId xmlns:a16="http://schemas.microsoft.com/office/drawing/2014/main" id="{3BFB5E53-CEC4-D0DB-0139-ADB59BF2D777}"/>
              </a:ext>
            </a:extLst>
          </p:cNvPr>
          <p:cNvSpPr>
            <a:spLocks noGrp="1"/>
          </p:cNvSpPr>
          <p:nvPr>
            <p:ph idx="1"/>
          </p:nvPr>
        </p:nvSpPr>
        <p:spPr>
          <a:xfrm>
            <a:off x="4777409" y="1028702"/>
            <a:ext cx="6273972" cy="4843462"/>
          </a:xfrm>
        </p:spPr>
        <p:txBody>
          <a:bodyPr>
            <a:normAutofit/>
          </a:bodyPr>
          <a:lstStyle/>
          <a:p>
            <a:pPr marL="0" indent="0">
              <a:buNone/>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French sports : </a:t>
            </a:r>
          </a:p>
          <a:p>
            <a:pPr marL="0" indent="0">
              <a:buNone/>
            </a:pPr>
            <a:r>
              <a:rPr lang="en-US" sz="1800" b="1" u="sng" dirty="0">
                <a:effectLst/>
                <a:latin typeface="Calibri" panose="020F0502020204030204" pitchFamily="34" charset="0"/>
                <a:ea typeface="Calibri" panose="020F0502020204030204" pitchFamily="34" charset="0"/>
                <a:cs typeface="Times New Roman" panose="02020603050405020304" pitchFamily="18" charset="0"/>
                <a:hlinkClick r:id="rId3"/>
              </a:rPr>
              <a:t>https://play.kahoot.it/v2/?quizId=68afb7cc-61de-42de-97d7-61d601c15e3e</a:t>
            </a:r>
            <a:endParaRPr lang="en-US" sz="1800" b="1" u="sng"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b="1" u="sng"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b="1" u="sng"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fr-FR" sz="1800" b="1" u="sng">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French s</a:t>
            </a:r>
            <a:r>
              <a:rPr lang="fr-FR" sz="1800" b="1" u="sng">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ports (2) :</a:t>
            </a:r>
            <a:endParaRPr lang="fr-FR" sz="1800" b="1" u="sng" dirty="0">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pPr marL="0" indent="0">
              <a:buNone/>
            </a:pPr>
            <a:r>
              <a:rPr lang="fr-FR" sz="1800" dirty="0">
                <a:solidFill>
                  <a:srgbClr val="6973AE"/>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https://create.kahoot.it/details/c9836749-d789-46f9-8b46-4ef33e37c65b</a:t>
            </a:r>
            <a:endParaRPr lang="en-US" sz="1800" b="1" u="sng"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sz="1800" dirty="0"/>
          </a:p>
        </p:txBody>
      </p:sp>
      <p:graphicFrame>
        <p:nvGraphicFramePr>
          <p:cNvPr id="3" name="Diagramme 9">
            <a:extLst>
              <a:ext uri="{FF2B5EF4-FFF2-40B4-BE49-F238E27FC236}">
                <a16:creationId xmlns:a16="http://schemas.microsoft.com/office/drawing/2014/main" id="{70A4476A-C898-31ED-3E9B-BCAFC5AFC314}"/>
              </a:ext>
            </a:extLst>
          </p:cNvPr>
          <p:cNvGraphicFramePr/>
          <p:nvPr>
            <p:extLst>
              <p:ext uri="{D42A27DB-BD31-4B8C-83A1-F6EECF244321}">
                <p14:modId xmlns:p14="http://schemas.microsoft.com/office/powerpoint/2010/main" val="2784687920"/>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86559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D315E7-DCBC-3E50-CD37-01A8D20A590B}"/>
              </a:ext>
            </a:extLst>
          </p:cNvPr>
          <p:cNvSpPr>
            <a:spLocks noGrp="1"/>
          </p:cNvSpPr>
          <p:nvPr>
            <p:ph type="title"/>
          </p:nvPr>
        </p:nvSpPr>
        <p:spPr>
          <a:xfrm>
            <a:off x="838200" y="4817055"/>
            <a:ext cx="10515600" cy="510018"/>
          </a:xfrm>
        </p:spPr>
        <p:txBody>
          <a:bodyPr vert="horz" lIns="91440" tIns="45720" rIns="91440" bIns="45720" rtlCol="0" anchor="b">
            <a:noAutofit/>
          </a:bodyPr>
          <a:lstStyle/>
          <a:p>
            <a:pPr defTabSz="914400">
              <a:lnSpc>
                <a:spcPct val="90000"/>
              </a:lnSpc>
            </a:pP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Et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toi</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Qu’est-ce</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que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tu</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fais</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4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comme</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sport ?</a:t>
            </a:r>
          </a:p>
        </p:txBody>
      </p:sp>
      <p:sp>
        <p:nvSpPr>
          <p:cNvPr id="3" name="Espace réservé du contenu 2">
            <a:extLst>
              <a:ext uri="{FF2B5EF4-FFF2-40B4-BE49-F238E27FC236}">
                <a16:creationId xmlns:a16="http://schemas.microsoft.com/office/drawing/2014/main" id="{941108C4-3853-93BC-5B5D-FA650978C77C}"/>
              </a:ext>
            </a:extLst>
          </p:cNvPr>
          <p:cNvSpPr>
            <a:spLocks noGrp="1"/>
          </p:cNvSpPr>
          <p:nvPr>
            <p:ph idx="1"/>
          </p:nvPr>
        </p:nvSpPr>
        <p:spPr>
          <a:xfrm>
            <a:off x="838200" y="5604397"/>
            <a:ext cx="10515600" cy="647468"/>
          </a:xfrm>
        </p:spPr>
        <p:txBody>
          <a:bodyPr vert="horz" lIns="91440" tIns="45720" rIns="91440" bIns="45720" rtlCol="0">
            <a:normAutofit/>
          </a:bodyPr>
          <a:lstStyle/>
          <a:p>
            <a:pPr marL="0" indent="0" algn="ctr" defTabSz="914400">
              <a:lnSpc>
                <a:spcPct val="90000"/>
              </a:lnSpc>
              <a:spcBef>
                <a:spcPts val="1000"/>
              </a:spcBef>
              <a:buNone/>
            </a:pPr>
            <a:r>
              <a:rPr lang="en-US" sz="2400" kern="1200" dirty="0">
                <a:solidFill>
                  <a:schemeClr val="tx1"/>
                </a:solidFill>
                <a:latin typeface="+mn-lt"/>
                <a:ea typeface="+mn-ea"/>
                <a:cs typeface="+mn-cs"/>
              </a:rPr>
              <a:t>Pose la question à ton </a:t>
            </a:r>
            <a:r>
              <a:rPr lang="en-US" sz="2400" kern="1200" dirty="0" err="1">
                <a:solidFill>
                  <a:schemeClr val="tx1"/>
                </a:solidFill>
                <a:latin typeface="+mn-lt"/>
                <a:ea typeface="+mn-ea"/>
                <a:cs typeface="+mn-cs"/>
              </a:rPr>
              <a:t>voisin</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ou</a:t>
            </a:r>
            <a:r>
              <a:rPr lang="en-US" sz="2400" kern="1200" dirty="0">
                <a:solidFill>
                  <a:schemeClr val="tx1"/>
                </a:solidFill>
                <a:latin typeface="+mn-lt"/>
                <a:ea typeface="+mn-ea"/>
                <a:cs typeface="+mn-cs"/>
              </a:rPr>
              <a:t> ta </a:t>
            </a:r>
            <a:r>
              <a:rPr lang="en-US" sz="2400" kern="1200" dirty="0" err="1">
                <a:solidFill>
                  <a:schemeClr val="tx1"/>
                </a:solidFill>
                <a:latin typeface="+mn-lt"/>
                <a:ea typeface="+mn-ea"/>
                <a:cs typeface="+mn-cs"/>
              </a:rPr>
              <a:t>voisine</a:t>
            </a:r>
            <a:r>
              <a:rPr lang="en-US" sz="2400" kern="1200" dirty="0">
                <a:solidFill>
                  <a:schemeClr val="tx1"/>
                </a:solidFill>
                <a:latin typeface="+mn-lt"/>
                <a:ea typeface="+mn-ea"/>
                <a:cs typeface="+mn-cs"/>
              </a:rPr>
              <a:t> et </a:t>
            </a:r>
            <a:r>
              <a:rPr lang="en-US" sz="2400" kern="1200" dirty="0" err="1">
                <a:solidFill>
                  <a:schemeClr val="tx1"/>
                </a:solidFill>
                <a:latin typeface="+mn-lt"/>
                <a:ea typeface="+mn-ea"/>
                <a:cs typeface="+mn-cs"/>
              </a:rPr>
              <a:t>écris</a:t>
            </a:r>
            <a:r>
              <a:rPr lang="en-US" sz="2400" kern="1200" dirty="0">
                <a:solidFill>
                  <a:schemeClr val="tx1"/>
                </a:solidFill>
                <a:latin typeface="+mn-lt"/>
                <a:ea typeface="+mn-ea"/>
                <a:cs typeface="+mn-cs"/>
              </a:rPr>
              <a:t> la </a:t>
            </a:r>
            <a:r>
              <a:rPr lang="en-US" sz="2400" kern="1200" dirty="0" err="1">
                <a:solidFill>
                  <a:schemeClr val="tx1"/>
                </a:solidFill>
                <a:latin typeface="+mn-lt"/>
                <a:ea typeface="+mn-ea"/>
                <a:cs typeface="+mn-cs"/>
              </a:rPr>
              <a:t>réponse</a:t>
            </a:r>
            <a:r>
              <a:rPr lang="en-US" sz="2400" kern="1200" dirty="0">
                <a:solidFill>
                  <a:schemeClr val="tx1"/>
                </a:solidFill>
                <a:latin typeface="+mn-lt"/>
                <a:ea typeface="+mn-ea"/>
                <a:cs typeface="+mn-cs"/>
              </a:rPr>
              <a:t> sur ton cahier.</a:t>
            </a:r>
          </a:p>
        </p:txBody>
      </p:sp>
      <p:pic>
        <p:nvPicPr>
          <p:cNvPr id="2050" name="Picture 2" descr="The Five Best Sporting Episodes of The Simpsons | Style | TheSportsman">
            <a:extLst>
              <a:ext uri="{FF2B5EF4-FFF2-40B4-BE49-F238E27FC236}">
                <a16:creationId xmlns:a16="http://schemas.microsoft.com/office/drawing/2014/main" id="{E8235D43-DF96-AB06-B52B-9D4BF654FF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962" r="19917" b="-2"/>
          <a:stretch/>
        </p:blipFill>
        <p:spPr bwMode="auto">
          <a:xfrm>
            <a:off x="816244" y="1799521"/>
            <a:ext cx="2913131" cy="3014329"/>
          </a:xfrm>
          <a:custGeom>
            <a:avLst/>
            <a:gdLst/>
            <a:ahLst/>
            <a:cxnLst/>
            <a:rect l="l" t="t" r="r" b="b"/>
            <a:pathLst>
              <a:path w="3524888" h="3647338">
                <a:moveTo>
                  <a:pt x="887180" y="60"/>
                </a:moveTo>
                <a:cubicBezTo>
                  <a:pt x="945946" y="-443"/>
                  <a:pt x="1004682"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6"/>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5"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0" y="60"/>
                </a:cubicBezTo>
                <a:close/>
              </a:path>
            </a:pathLst>
          </a:custGeom>
          <a:noFill/>
          <a:extLst>
            <a:ext uri="{909E8E84-426E-40DD-AFC4-6F175D3DCCD1}">
              <a14:hiddenFill xmlns:a14="http://schemas.microsoft.com/office/drawing/2010/main">
                <a:solidFill>
                  <a:srgbClr val="FFFFFF"/>
                </a:solidFill>
              </a14:hiddenFill>
            </a:ext>
          </a:extLst>
        </p:spPr>
      </p:pic>
      <p:pic>
        <p:nvPicPr>
          <p:cNvPr id="2056" name="Picture 8" descr="Homer at the Hall - The Ringer">
            <a:extLst>
              <a:ext uri="{FF2B5EF4-FFF2-40B4-BE49-F238E27FC236}">
                <a16:creationId xmlns:a16="http://schemas.microsoft.com/office/drawing/2014/main" id="{C6C6098E-A19F-B349-70B4-6DA40E08BB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23" r="14596" b="2"/>
          <a:stretch/>
        </p:blipFill>
        <p:spPr bwMode="auto">
          <a:xfrm>
            <a:off x="4639435" y="1799521"/>
            <a:ext cx="2913131" cy="3014329"/>
          </a:xfrm>
          <a:custGeom>
            <a:avLst/>
            <a:gdLst/>
            <a:ahLst/>
            <a:cxnLst/>
            <a:rect l="l" t="t" r="r" b="b"/>
            <a:pathLst>
              <a:path w="3524888" h="3647338">
                <a:moveTo>
                  <a:pt x="887181" y="60"/>
                </a:moveTo>
                <a:cubicBezTo>
                  <a:pt x="945947" y="-443"/>
                  <a:pt x="1004683"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9"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9"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5"/>
                </a:cubicBezTo>
                <a:cubicBezTo>
                  <a:pt x="3500391" y="1228440"/>
                  <a:pt x="3500750" y="1315584"/>
                  <a:pt x="3507210" y="1402639"/>
                </a:cubicBezTo>
                <a:cubicBezTo>
                  <a:pt x="3514626" y="1500407"/>
                  <a:pt x="3520966" y="1598176"/>
                  <a:pt x="3506252" y="1695857"/>
                </a:cubicBezTo>
                <a:cubicBezTo>
                  <a:pt x="3492089" y="1780866"/>
                  <a:pt x="3485019" y="1866447"/>
                  <a:pt x="3485079" y="1952109"/>
                </a:cubicBezTo>
                <a:cubicBezTo>
                  <a:pt x="3486753" y="2065682"/>
                  <a:pt x="3498596" y="2178986"/>
                  <a:pt x="3505415" y="2292381"/>
                </a:cubicBezTo>
                <a:cubicBezTo>
                  <a:pt x="3514746" y="2447918"/>
                  <a:pt x="3522761" y="2603544"/>
                  <a:pt x="3508406" y="2759171"/>
                </a:cubicBezTo>
                <a:cubicBezTo>
                  <a:pt x="3497997" y="2866762"/>
                  <a:pt x="3488428"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8"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6"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1" y="60"/>
                </a:cubicBez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The Joy of Six: The Simpsons' greatest sports episodes | The Simpsons | The  Guardian">
            <a:extLst>
              <a:ext uri="{FF2B5EF4-FFF2-40B4-BE49-F238E27FC236}">
                <a16:creationId xmlns:a16="http://schemas.microsoft.com/office/drawing/2014/main" id="{5E26C22F-29E0-CEA6-E421-DF9F41B8682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00" r="26715" b="1"/>
          <a:stretch/>
        </p:blipFill>
        <p:spPr bwMode="auto">
          <a:xfrm>
            <a:off x="8462626" y="1799522"/>
            <a:ext cx="2913131" cy="3014329"/>
          </a:xfrm>
          <a:custGeom>
            <a:avLst/>
            <a:gdLst/>
            <a:ahLst/>
            <a:cxnLst/>
            <a:rect l="l" t="t" r="r" b="b"/>
            <a:pathLst>
              <a:path w="3524888" h="3647338">
                <a:moveTo>
                  <a:pt x="887180" y="60"/>
                </a:moveTo>
                <a:cubicBezTo>
                  <a:pt x="945946" y="-443"/>
                  <a:pt x="1004683" y="2214"/>
                  <a:pt x="1063120" y="9535"/>
                </a:cubicBezTo>
                <a:cubicBezTo>
                  <a:pt x="1192553" y="25206"/>
                  <a:pt x="1324035" y="29312"/>
                  <a:pt x="1454772" y="21769"/>
                </a:cubicBezTo>
                <a:cubicBezTo>
                  <a:pt x="1583729" y="15160"/>
                  <a:pt x="1712924" y="14714"/>
                  <a:pt x="1842239" y="16589"/>
                </a:cubicBezTo>
                <a:cubicBezTo>
                  <a:pt x="1958874" y="18285"/>
                  <a:pt x="2075628" y="18018"/>
                  <a:pt x="2192263" y="13196"/>
                </a:cubicBezTo>
                <a:cubicBezTo>
                  <a:pt x="2323253" y="7660"/>
                  <a:pt x="2454242" y="2928"/>
                  <a:pt x="2585113"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4" y="161085"/>
                  <a:pt x="3501168" y="229143"/>
                  <a:pt x="3512114" y="297090"/>
                </a:cubicBezTo>
                <a:cubicBezTo>
                  <a:pt x="3519231" y="340796"/>
                  <a:pt x="3524136" y="384681"/>
                  <a:pt x="3524809" y="428543"/>
                </a:cubicBezTo>
                <a:cubicBezTo>
                  <a:pt x="3525482" y="472405"/>
                  <a:pt x="3521923" y="516245"/>
                  <a:pt x="3512114" y="559861"/>
                </a:cubicBezTo>
                <a:cubicBezTo>
                  <a:pt x="3491119" y="656469"/>
                  <a:pt x="3485617" y="754605"/>
                  <a:pt x="3495724" y="852186"/>
                </a:cubicBezTo>
                <a:cubicBezTo>
                  <a:pt x="3504577" y="948437"/>
                  <a:pt x="3505176" y="1044867"/>
                  <a:pt x="3502664" y="1141386"/>
                </a:cubicBezTo>
                <a:cubicBezTo>
                  <a:pt x="3500391" y="1228440"/>
                  <a:pt x="3500749" y="1315584"/>
                  <a:pt x="3507210" y="1402639"/>
                </a:cubicBezTo>
                <a:cubicBezTo>
                  <a:pt x="3514626" y="1500407"/>
                  <a:pt x="3520966" y="1598176"/>
                  <a:pt x="3506251" y="1695856"/>
                </a:cubicBezTo>
                <a:cubicBezTo>
                  <a:pt x="3492089" y="1780866"/>
                  <a:pt x="3485019" y="1866447"/>
                  <a:pt x="3485079" y="1952109"/>
                </a:cubicBezTo>
                <a:cubicBezTo>
                  <a:pt x="3486753" y="2065682"/>
                  <a:pt x="3498595" y="2178986"/>
                  <a:pt x="3505414" y="2292381"/>
                </a:cubicBezTo>
                <a:cubicBezTo>
                  <a:pt x="3514746" y="2447918"/>
                  <a:pt x="3522760" y="2603544"/>
                  <a:pt x="3508405" y="2759171"/>
                </a:cubicBezTo>
                <a:cubicBezTo>
                  <a:pt x="3497997" y="2866762"/>
                  <a:pt x="3488427" y="2974352"/>
                  <a:pt x="3496442" y="3082389"/>
                </a:cubicBezTo>
                <a:cubicBezTo>
                  <a:pt x="3502065"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7" y="3642229"/>
                  <a:pt x="1771055" y="3636431"/>
                </a:cubicBezTo>
                <a:cubicBezTo>
                  <a:pt x="1659183" y="3633576"/>
                  <a:pt x="1547429" y="3634736"/>
                  <a:pt x="1435675" y="3638305"/>
                </a:cubicBezTo>
                <a:cubicBezTo>
                  <a:pt x="1179419" y="3646601"/>
                  <a:pt x="923403" y="3637323"/>
                  <a:pt x="667265" y="3634558"/>
                </a:cubicBezTo>
                <a:cubicBezTo>
                  <a:pt x="569736" y="3633488"/>
                  <a:pt x="472205" y="3633665"/>
                  <a:pt x="374793"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39"/>
                </a:cubicBezTo>
                <a:cubicBezTo>
                  <a:pt x="14432" y="472556"/>
                  <a:pt x="17180" y="369671"/>
                  <a:pt x="12878" y="266688"/>
                </a:cubicBezTo>
                <a:lnTo>
                  <a:pt x="14418" y="21931"/>
                </a:lnTo>
                <a:lnTo>
                  <a:pt x="163536" y="23733"/>
                </a:lnTo>
                <a:cubicBezTo>
                  <a:pt x="346324" y="25875"/>
                  <a:pt x="528992" y="25875"/>
                  <a:pt x="711061" y="9535"/>
                </a:cubicBezTo>
                <a:cubicBezTo>
                  <a:pt x="769618" y="4223"/>
                  <a:pt x="828414" y="562"/>
                  <a:pt x="887180" y="60"/>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A0576F8-4F0C-FD4F-B2E1-A427388F89CF}" type="slidenum">
              <a:rPr lang="en-US" sz="1200" smtClean="0"/>
              <a:pPr>
                <a:spcAft>
                  <a:spcPts val="600"/>
                </a:spcAft>
              </a:pPr>
              <a:t>23</a:t>
            </a:fld>
            <a:endParaRPr lang="en-US" sz="1200"/>
          </a:p>
        </p:txBody>
      </p:sp>
      <p:sp>
        <p:nvSpPr>
          <p:cNvPr id="5" name="ZoneTexte 4">
            <a:extLst>
              <a:ext uri="{FF2B5EF4-FFF2-40B4-BE49-F238E27FC236}">
                <a16:creationId xmlns:a16="http://schemas.microsoft.com/office/drawing/2014/main" id="{C804C5B9-C60B-A687-3AAA-DE7F643C9A4D}"/>
              </a:ext>
            </a:extLst>
          </p:cNvPr>
          <p:cNvSpPr txBox="1"/>
          <p:nvPr/>
        </p:nvSpPr>
        <p:spPr>
          <a:xfrm>
            <a:off x="758557" y="1043061"/>
            <a:ext cx="10617200" cy="5847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200" dirty="0"/>
              <a:t>Revenons au point de vocabulaire : les sports</a:t>
            </a:r>
          </a:p>
        </p:txBody>
      </p:sp>
      <p:graphicFrame>
        <p:nvGraphicFramePr>
          <p:cNvPr id="6" name="Diagramme 9">
            <a:extLst>
              <a:ext uri="{FF2B5EF4-FFF2-40B4-BE49-F238E27FC236}">
                <a16:creationId xmlns:a16="http://schemas.microsoft.com/office/drawing/2014/main" id="{27C7F2A1-7EA2-7C6B-7AAA-82EEB015CACB}"/>
              </a:ext>
            </a:extLst>
          </p:cNvPr>
          <p:cNvGraphicFramePr/>
          <p:nvPr>
            <p:extLst>
              <p:ext uri="{D42A27DB-BD31-4B8C-83A1-F6EECF244321}">
                <p14:modId xmlns:p14="http://schemas.microsoft.com/office/powerpoint/2010/main" val="2784687920"/>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89479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24</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9">
            <a:extLst>
              <a:ext uri="{FF2B5EF4-FFF2-40B4-BE49-F238E27FC236}">
                <a16:creationId xmlns:a16="http://schemas.microsoft.com/office/drawing/2014/main" id="{70FA9FCE-1099-F0DF-ABEE-31FFECF7E54D}"/>
              </a:ext>
            </a:extLst>
          </p:cNvPr>
          <p:cNvGraphicFramePr/>
          <p:nvPr>
            <p:extLst>
              <p:ext uri="{D42A27DB-BD31-4B8C-83A1-F6EECF244321}">
                <p14:modId xmlns:p14="http://schemas.microsoft.com/office/powerpoint/2010/main" val="2784687920"/>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30451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a:xfrm>
            <a:off x="1371600" y="795528"/>
            <a:ext cx="10241280" cy="711095"/>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4042582664"/>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a:xfrm>
            <a:off x="11471564" y="6409944"/>
            <a:ext cx="635092" cy="448056"/>
          </a:xfrm>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25</a:t>
            </a:fld>
            <a:endParaRPr lang="en-US"/>
          </a:p>
        </p:txBody>
      </p:sp>
      <p:sp>
        <p:nvSpPr>
          <p:cNvPr id="5" name="ZoneTexte 4">
            <a:extLst>
              <a:ext uri="{FF2B5EF4-FFF2-40B4-BE49-F238E27FC236}">
                <a16:creationId xmlns:a16="http://schemas.microsoft.com/office/drawing/2014/main" id="{FDA3DC15-261C-16AF-BABD-E6AD4D27AF97}"/>
              </a:ext>
            </a:extLst>
          </p:cNvPr>
          <p:cNvSpPr txBox="1"/>
          <p:nvPr/>
        </p:nvSpPr>
        <p:spPr>
          <a:xfrm>
            <a:off x="321032" y="6085615"/>
            <a:ext cx="3925296"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7" name="Rectangle 6">
            <a:extLst>
              <a:ext uri="{FF2B5EF4-FFF2-40B4-BE49-F238E27FC236}">
                <a16:creationId xmlns:a16="http://schemas.microsoft.com/office/drawing/2014/main" id="{E222AE67-BAA6-8F5D-EA15-F174088B793A}"/>
              </a:ext>
            </a:extLst>
          </p:cNvPr>
          <p:cNvSpPr/>
          <p:nvPr/>
        </p:nvSpPr>
        <p:spPr>
          <a:xfrm>
            <a:off x="4786723" y="4791247"/>
            <a:ext cx="2764454" cy="356577"/>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347019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CEE599FF-57E9-4182-7389-4352DB0F5654}"/>
              </a:ext>
            </a:extLst>
          </p:cNvPr>
          <p:cNvSpPr txBox="1"/>
          <p:nvPr/>
        </p:nvSpPr>
        <p:spPr>
          <a:xfrm>
            <a:off x="755650" y="791442"/>
            <a:ext cx="1061720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t>Passons au point de grammaire : </a:t>
            </a:r>
          </a:p>
          <a:p>
            <a:r>
              <a:rPr lang="fr-FR" sz="3600" dirty="0"/>
              <a:t>Le verbe FAIRE</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371600" y="2854036"/>
            <a:ext cx="10241280" cy="3217580"/>
          </a:xfrm>
        </p:spPr>
        <p:txBody>
          <a:bodyPr>
            <a:normAutofit/>
          </a:bodyPr>
          <a:lstStyle/>
          <a:p>
            <a:pPr marL="0" indent="0">
              <a:buNone/>
            </a:pPr>
            <a:r>
              <a:rPr lang="fr-FR" sz="2800" dirty="0"/>
              <a:t>Le lundi, je </a:t>
            </a:r>
            <a:r>
              <a:rPr lang="fr-FR" sz="2800" dirty="0">
                <a:solidFill>
                  <a:srgbClr val="FF0000"/>
                </a:solidFill>
              </a:rPr>
              <a:t>fais</a:t>
            </a:r>
            <a:r>
              <a:rPr lang="fr-FR" sz="2800" dirty="0"/>
              <a:t> du football. </a:t>
            </a:r>
          </a:p>
          <a:p>
            <a:pPr marL="0" indent="0">
              <a:buNone/>
            </a:pPr>
            <a:r>
              <a:rPr lang="fr-FR" sz="2800" dirty="0"/>
              <a:t>Le mercredi, avec ma sœur Lise, nous </a:t>
            </a:r>
            <a:r>
              <a:rPr lang="fr-FR" sz="2800" dirty="0">
                <a:solidFill>
                  <a:srgbClr val="FF0000"/>
                </a:solidFill>
              </a:rPr>
              <a:t>faisons</a:t>
            </a:r>
            <a:r>
              <a:rPr lang="fr-FR" sz="2800" dirty="0"/>
              <a:t> du tennis.</a:t>
            </a:r>
          </a:p>
          <a:p>
            <a:pPr marL="0" indent="0">
              <a:buNone/>
            </a:pPr>
            <a:r>
              <a:rPr lang="fr-FR" sz="2800" dirty="0"/>
              <a:t>Le vendredi, Lise et ses amis vont à la piscine, ils </a:t>
            </a:r>
            <a:r>
              <a:rPr lang="fr-FR" sz="2800" dirty="0">
                <a:solidFill>
                  <a:srgbClr val="FF0000"/>
                </a:solidFill>
              </a:rPr>
              <a:t>font</a:t>
            </a:r>
            <a:r>
              <a:rPr lang="fr-FR" sz="2800" dirty="0"/>
              <a:t> de la natation.</a:t>
            </a:r>
          </a:p>
          <a:p>
            <a:pPr marL="0" indent="0">
              <a:buNone/>
            </a:pPr>
            <a:r>
              <a:rPr lang="fr-FR" sz="2800" dirty="0"/>
              <a:t>Moi, j’adore les chevaux, donc le dimanche je vais à la ferme pour </a:t>
            </a:r>
            <a:r>
              <a:rPr lang="fr-FR" sz="2800" dirty="0">
                <a:solidFill>
                  <a:srgbClr val="FF0000"/>
                </a:solidFill>
              </a:rPr>
              <a:t>faire</a:t>
            </a:r>
            <a:r>
              <a:rPr lang="fr-FR" sz="2800" dirty="0"/>
              <a:t> de l’équitation !</a:t>
            </a:r>
          </a:p>
        </p:txBody>
      </p:sp>
      <p:sp>
        <p:nvSpPr>
          <p:cNvPr id="9" name="Rectangle 8">
            <a:extLst>
              <a:ext uri="{FF2B5EF4-FFF2-40B4-BE49-F238E27FC236}">
                <a16:creationId xmlns:a16="http://schemas.microsoft.com/office/drawing/2014/main" id="{BADAC1AD-CD9A-2971-EB96-EE49659F8D8A}"/>
              </a:ext>
            </a:extLst>
          </p:cNvPr>
          <p:cNvSpPr/>
          <p:nvPr/>
        </p:nvSpPr>
        <p:spPr>
          <a:xfrm>
            <a:off x="2951748" y="2967173"/>
            <a:ext cx="567732"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5C304893-C837-CFE0-6073-865AC3E1A93F}"/>
              </a:ext>
            </a:extLst>
          </p:cNvPr>
          <p:cNvSpPr/>
          <p:nvPr/>
        </p:nvSpPr>
        <p:spPr>
          <a:xfrm>
            <a:off x="6653564" y="3604482"/>
            <a:ext cx="1005773"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2AE85176-EDDF-5EE6-FFED-73465EC7E2F3}"/>
              </a:ext>
            </a:extLst>
          </p:cNvPr>
          <p:cNvSpPr/>
          <p:nvPr/>
        </p:nvSpPr>
        <p:spPr>
          <a:xfrm>
            <a:off x="8244182" y="4252115"/>
            <a:ext cx="567732"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FFFBA32E-FCA8-22E5-1E47-FF6F365A235E}"/>
              </a:ext>
            </a:extLst>
          </p:cNvPr>
          <p:cNvSpPr/>
          <p:nvPr/>
        </p:nvSpPr>
        <p:spPr>
          <a:xfrm>
            <a:off x="1408969" y="5381260"/>
            <a:ext cx="686956"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graphicFrame>
        <p:nvGraphicFramePr>
          <p:cNvPr id="2" name="Diagramme 9">
            <a:extLst>
              <a:ext uri="{FF2B5EF4-FFF2-40B4-BE49-F238E27FC236}">
                <a16:creationId xmlns:a16="http://schemas.microsoft.com/office/drawing/2014/main" id="{EECE61C7-6B1A-9641-2396-1718FD3D2E55}"/>
              </a:ext>
            </a:extLst>
          </p:cNvPr>
          <p:cNvGraphicFramePr/>
          <p:nvPr>
            <p:extLst>
              <p:ext uri="{D42A27DB-BD31-4B8C-83A1-F6EECF244321}">
                <p14:modId xmlns:p14="http://schemas.microsoft.com/office/powerpoint/2010/main" val="328851789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4798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653F0-DE11-6DAA-59CC-A044EB9EA1F6}"/>
              </a:ext>
            </a:extLst>
          </p:cNvPr>
          <p:cNvSpPr>
            <a:spLocks noGrp="1"/>
          </p:cNvSpPr>
          <p:nvPr>
            <p:ph type="title"/>
          </p:nvPr>
        </p:nvSpPr>
        <p:spPr>
          <a:xfrm>
            <a:off x="975520" y="795528"/>
            <a:ext cx="10240962" cy="1234440"/>
          </a:xfrm>
        </p:spPr>
        <p:txBody>
          <a:bodyPr/>
          <a:lstStyle/>
          <a:p>
            <a:r>
              <a:rPr lang="fr-FR" dirty="0"/>
              <a:t>IV. Grammaire : le verbe « faire »</a:t>
            </a:r>
          </a:p>
        </p:txBody>
      </p:sp>
      <p:graphicFrame>
        <p:nvGraphicFramePr>
          <p:cNvPr id="4" name="Espace réservé du contenu 3">
            <a:extLst>
              <a:ext uri="{FF2B5EF4-FFF2-40B4-BE49-F238E27FC236}">
                <a16:creationId xmlns:a16="http://schemas.microsoft.com/office/drawing/2014/main" id="{CB354BB4-8003-9857-6BD7-618DD0AEE035}"/>
              </a:ext>
            </a:extLst>
          </p:cNvPr>
          <p:cNvGraphicFramePr>
            <a:graphicFrameLocks noGrp="1"/>
          </p:cNvGraphicFramePr>
          <p:nvPr>
            <p:ph idx="1"/>
            <p:extLst>
              <p:ext uri="{D42A27DB-BD31-4B8C-83A1-F6EECF244321}">
                <p14:modId xmlns:p14="http://schemas.microsoft.com/office/powerpoint/2010/main" val="2564116512"/>
              </p:ext>
            </p:extLst>
          </p:nvPr>
        </p:nvGraphicFramePr>
        <p:xfrm>
          <a:off x="975519" y="2752401"/>
          <a:ext cx="10240962" cy="2679347"/>
        </p:xfrm>
        <a:graphic>
          <a:graphicData uri="http://schemas.openxmlformats.org/drawingml/2006/table">
            <a:tbl>
              <a:tblPr firstRow="1" firstCol="1" bandRow="1">
                <a:tableStyleId>{69012ECD-51FC-41F1-AA8D-1B2483CD663E}</a:tableStyleId>
              </a:tblPr>
              <a:tblGrid>
                <a:gridCol w="3413654">
                  <a:extLst>
                    <a:ext uri="{9D8B030D-6E8A-4147-A177-3AD203B41FA5}">
                      <a16:colId xmlns:a16="http://schemas.microsoft.com/office/drawing/2014/main" val="2276643195"/>
                    </a:ext>
                  </a:extLst>
                </a:gridCol>
                <a:gridCol w="3413654">
                  <a:extLst>
                    <a:ext uri="{9D8B030D-6E8A-4147-A177-3AD203B41FA5}">
                      <a16:colId xmlns:a16="http://schemas.microsoft.com/office/drawing/2014/main" val="454069275"/>
                    </a:ext>
                  </a:extLst>
                </a:gridCol>
                <a:gridCol w="3413654">
                  <a:extLst>
                    <a:ext uri="{9D8B030D-6E8A-4147-A177-3AD203B41FA5}">
                      <a16:colId xmlns:a16="http://schemas.microsoft.com/office/drawing/2014/main" val="2279570103"/>
                    </a:ext>
                  </a:extLst>
                </a:gridCol>
              </a:tblGrid>
              <a:tr h="384773">
                <a:tc>
                  <a:txBody>
                    <a:bodyPr/>
                    <a:lstStyle/>
                    <a:p>
                      <a:pPr algn="just">
                        <a:lnSpc>
                          <a:spcPct val="107000"/>
                        </a:lnSpc>
                        <a:spcAft>
                          <a:spcPts val="800"/>
                        </a:spcAft>
                      </a:pPr>
                      <a:r>
                        <a:rPr lang="fr-FR" sz="2400" dirty="0">
                          <a:effectLst/>
                        </a:rPr>
                        <a:t>Demander si quelqu’un fait du sport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rPr>
                        <a:t>Dire quel sport on fait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rPr>
                        <a:t>Demander quel sport une personne fait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475525"/>
                  </a:ext>
                </a:extLst>
              </a:tr>
              <a:tr h="384773">
                <a:tc>
                  <a:txBody>
                    <a:bodyPr/>
                    <a:lstStyle/>
                    <a:p>
                      <a:pPr algn="just">
                        <a:lnSpc>
                          <a:spcPct val="107000"/>
                        </a:lnSpc>
                        <a:spcAft>
                          <a:spcPts val="800"/>
                        </a:spcAft>
                      </a:pPr>
                      <a:r>
                        <a:rPr lang="fr-FR" sz="2400" b="0" dirty="0">
                          <a:effectLst/>
                        </a:rPr>
                        <a:t>Tu fais du sport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rPr>
                        <a:t>Je fais de la natation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a:effectLst/>
                        </a:rPr>
                        <a:t>Qu’est-ce que tu fais (comme sport)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5625622"/>
                  </a:ext>
                </a:extLst>
              </a:tr>
              <a:tr h="384773">
                <a:tc>
                  <a:txBody>
                    <a:bodyPr/>
                    <a:lstStyle/>
                    <a:p>
                      <a:pPr algn="just">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dirty="0">
                          <a:effectLst/>
                        </a:rPr>
                        <a:t>Je fais de la danse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1569775"/>
                  </a:ext>
                </a:extLst>
              </a:tr>
              <a:tr h="390960">
                <a:tc>
                  <a:txBody>
                    <a:bodyPr/>
                    <a:lstStyle/>
                    <a:p>
                      <a:pPr algn="just">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dirty="0">
                          <a:effectLst/>
                        </a:rPr>
                        <a:t>Elles font de la danse, de l’équitation.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3898" marR="5389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510762"/>
                  </a:ext>
                </a:extLst>
              </a:tr>
            </a:tbl>
          </a:graphicData>
        </a:graphic>
      </p:graphicFrame>
      <p:sp>
        <p:nvSpPr>
          <p:cNvPr id="5" name="Rectangle 4">
            <a:extLst>
              <a:ext uri="{FF2B5EF4-FFF2-40B4-BE49-F238E27FC236}">
                <a16:creationId xmlns:a16="http://schemas.microsoft.com/office/drawing/2014/main" id="{310A297A-9423-17F9-A39D-4A48F09D7C1D}"/>
              </a:ext>
            </a:extLst>
          </p:cNvPr>
          <p:cNvSpPr/>
          <p:nvPr/>
        </p:nvSpPr>
        <p:spPr>
          <a:xfrm>
            <a:off x="1318128" y="3559768"/>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A7F4A105-CCEB-4FF8-AE4C-B2D59D0B3A32}"/>
              </a:ext>
            </a:extLst>
          </p:cNvPr>
          <p:cNvSpPr/>
          <p:nvPr/>
        </p:nvSpPr>
        <p:spPr>
          <a:xfrm>
            <a:off x="4735022" y="3542332"/>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4B27DD99-4259-80A2-8C1F-C2FF7AE12BE6}"/>
              </a:ext>
            </a:extLst>
          </p:cNvPr>
          <p:cNvSpPr/>
          <p:nvPr/>
        </p:nvSpPr>
        <p:spPr>
          <a:xfrm>
            <a:off x="4743568" y="4307867"/>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D0E2A0A7-1D1B-47F6-0626-C89B826EEEA4}"/>
              </a:ext>
            </a:extLst>
          </p:cNvPr>
          <p:cNvSpPr/>
          <p:nvPr/>
        </p:nvSpPr>
        <p:spPr>
          <a:xfrm>
            <a:off x="5068307" y="4715057"/>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CAEF28B1-F768-D934-1CF2-E79EDBF86E9C}"/>
              </a:ext>
            </a:extLst>
          </p:cNvPr>
          <p:cNvSpPr/>
          <p:nvPr/>
        </p:nvSpPr>
        <p:spPr>
          <a:xfrm>
            <a:off x="10660228" y="3542331"/>
            <a:ext cx="546932" cy="32416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3" name="Diagramme 9">
            <a:extLst>
              <a:ext uri="{FF2B5EF4-FFF2-40B4-BE49-F238E27FC236}">
                <a16:creationId xmlns:a16="http://schemas.microsoft.com/office/drawing/2014/main" id="{9F543AB2-ED8F-83E7-D77B-952A1FB020C4}"/>
              </a:ext>
            </a:extLst>
          </p:cNvPr>
          <p:cNvGraphicFramePr/>
          <p:nvPr>
            <p:extLst>
              <p:ext uri="{D42A27DB-BD31-4B8C-83A1-F6EECF244321}">
                <p14:modId xmlns:p14="http://schemas.microsoft.com/office/powerpoint/2010/main" val="88950163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362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EB3C01A2-61FE-C77C-9AF6-066A6B3DF4AA}"/>
              </a:ext>
            </a:extLst>
          </p:cNvPr>
          <p:cNvSpPr>
            <a:spLocks noGrp="1"/>
          </p:cNvSpPr>
          <p:nvPr>
            <p:ph type="title"/>
          </p:nvPr>
        </p:nvSpPr>
        <p:spPr>
          <a:xfrm>
            <a:off x="474243" y="681317"/>
            <a:ext cx="3236613" cy="3406187"/>
          </a:xfrm>
        </p:spPr>
        <p:txBody>
          <a:bodyPr vert="horz" lIns="0" tIns="0" rIns="0" bIns="0" rtlCol="0" anchor="b">
            <a:normAutofit/>
          </a:bodyPr>
          <a:lstStyle/>
          <a:p>
            <a:pPr algn="r"/>
            <a:r>
              <a:rPr lang="en-US" sz="3200" spc="750" dirty="0">
                <a:solidFill>
                  <a:schemeClr val="bg1"/>
                </a:solidFill>
              </a:rPr>
              <a:t>Le </a:t>
            </a:r>
            <a:r>
              <a:rPr lang="en-US" sz="3200" spc="750" dirty="0" err="1">
                <a:solidFill>
                  <a:schemeClr val="bg1"/>
                </a:solidFill>
              </a:rPr>
              <a:t>verbe</a:t>
            </a:r>
            <a:r>
              <a:rPr lang="en-US" sz="3200" spc="750" dirty="0">
                <a:solidFill>
                  <a:schemeClr val="bg1"/>
                </a:solidFill>
              </a:rPr>
              <a:t> “faire”</a:t>
            </a:r>
          </a:p>
        </p:txBody>
      </p:sp>
      <p:graphicFrame>
        <p:nvGraphicFramePr>
          <p:cNvPr id="4" name="Espace réservé du contenu 3">
            <a:extLst>
              <a:ext uri="{FF2B5EF4-FFF2-40B4-BE49-F238E27FC236}">
                <a16:creationId xmlns:a16="http://schemas.microsoft.com/office/drawing/2014/main" id="{0CDBB350-C06B-7F92-B8A1-71BD9D3D8F2B}"/>
              </a:ext>
            </a:extLst>
          </p:cNvPr>
          <p:cNvGraphicFramePr>
            <a:graphicFrameLocks noGrp="1"/>
          </p:cNvGraphicFramePr>
          <p:nvPr>
            <p:ph idx="1"/>
            <p:extLst>
              <p:ext uri="{D42A27DB-BD31-4B8C-83A1-F6EECF244321}">
                <p14:modId xmlns:p14="http://schemas.microsoft.com/office/powerpoint/2010/main" val="3108730638"/>
              </p:ext>
            </p:extLst>
          </p:nvPr>
        </p:nvGraphicFramePr>
        <p:xfrm>
          <a:off x="5487978" y="1117009"/>
          <a:ext cx="5589325" cy="4692120"/>
        </p:xfrm>
        <a:graphic>
          <a:graphicData uri="http://schemas.openxmlformats.org/drawingml/2006/table">
            <a:tbl>
              <a:tblPr firstRow="1" firstCol="1" bandRow="1"/>
              <a:tblGrid>
                <a:gridCol w="2545679">
                  <a:extLst>
                    <a:ext uri="{9D8B030D-6E8A-4147-A177-3AD203B41FA5}">
                      <a16:colId xmlns:a16="http://schemas.microsoft.com/office/drawing/2014/main" val="2626782190"/>
                    </a:ext>
                  </a:extLst>
                </a:gridCol>
                <a:gridCol w="3043646">
                  <a:extLst>
                    <a:ext uri="{9D8B030D-6E8A-4147-A177-3AD203B41FA5}">
                      <a16:colId xmlns:a16="http://schemas.microsoft.com/office/drawing/2014/main" val="2931078153"/>
                    </a:ext>
                  </a:extLst>
                </a:gridCol>
              </a:tblGrid>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Je</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a:effectLst/>
                          <a:latin typeface="Calibri" panose="020F0502020204030204" pitchFamily="34" charset="0"/>
                          <a:ea typeface="Calibri" panose="020F0502020204030204" pitchFamily="34" charset="0"/>
                          <a:cs typeface="Times New Roman" panose="02020603050405020304" pitchFamily="18" charset="0"/>
                        </a:rPr>
                        <a:t>fai</a:t>
                      </a:r>
                      <a:r>
                        <a:rPr lang="fr-FR" sz="33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5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6363095"/>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Tu</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fai</a:t>
                      </a:r>
                      <a:r>
                        <a:rPr lang="fr-FR" sz="33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3627780"/>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Il/elle/on</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fai</a:t>
                      </a:r>
                      <a:r>
                        <a:rPr lang="fr-FR" sz="33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685315"/>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Nous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f</a:t>
                      </a:r>
                      <a:r>
                        <a:rPr lang="fr-FR" sz="3300" b="0" i="0" u="none" strike="noStrike"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ai</a:t>
                      </a: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s</a:t>
                      </a:r>
                      <a:r>
                        <a:rPr lang="fr-FR" sz="33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7123737"/>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Vous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1" i="0" u="none" strike="noStrike"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faites</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6334199"/>
                  </a:ext>
                </a:extLst>
              </a:tr>
              <a:tr h="782020">
                <a:tc>
                  <a:txBody>
                    <a:bodyPr/>
                    <a:lstStyle/>
                    <a:p>
                      <a:pPr algn="just" fontAlgn="t">
                        <a:lnSpc>
                          <a:spcPct val="107000"/>
                        </a:lnSpc>
                        <a:spcBef>
                          <a:spcPts val="0"/>
                        </a:spcBef>
                        <a:spcAft>
                          <a:spcPts val="800"/>
                        </a:spcAft>
                      </a:pPr>
                      <a:r>
                        <a:rPr lang="fr-FR" sz="33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Ils/elles </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fontAlgn="t">
                        <a:lnSpc>
                          <a:spcPct val="107000"/>
                        </a:lnSpc>
                        <a:spcBef>
                          <a:spcPts val="0"/>
                        </a:spcBef>
                        <a:spcAft>
                          <a:spcPts val="800"/>
                        </a:spcAft>
                      </a:pPr>
                      <a:r>
                        <a:rPr lang="fr-FR" sz="3300" b="0" i="0" u="none" strike="noStrike" dirty="0">
                          <a:effectLst/>
                          <a:latin typeface="Calibri" panose="020F0502020204030204" pitchFamily="34" charset="0"/>
                          <a:ea typeface="Calibri" panose="020F0502020204030204" pitchFamily="34" charset="0"/>
                          <a:cs typeface="Times New Roman" panose="02020603050405020304" pitchFamily="18" charset="0"/>
                        </a:rPr>
                        <a:t>f</a:t>
                      </a:r>
                      <a:r>
                        <a:rPr lang="fr-FR" sz="33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ont</a:t>
                      </a:r>
                      <a:endParaRPr lang="fr-FR" sz="5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73681"/>
                  </a:ext>
                </a:extLst>
              </a:tr>
            </a:tbl>
          </a:graphicData>
        </a:graphic>
      </p:graphicFrame>
      <p:pic>
        <p:nvPicPr>
          <p:cNvPr id="3" name="mp3-output-ttsfree(dot)com (40)">
            <a:hlinkClick r:id="" action="ppaction://media"/>
            <a:extLst>
              <a:ext uri="{FF2B5EF4-FFF2-40B4-BE49-F238E27FC236}">
                <a16:creationId xmlns:a16="http://schemas.microsoft.com/office/drawing/2014/main" id="{A31EF843-5685-B65A-3818-0B548951F6E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62710" y="4242482"/>
            <a:ext cx="1073336" cy="1073336"/>
          </a:xfrm>
          <a:prstGeom prst="rect">
            <a:avLst/>
          </a:prstGeom>
        </p:spPr>
      </p:pic>
      <p:pic>
        <p:nvPicPr>
          <p:cNvPr id="5" name="Picture 2" descr="Cat Kitty Sticker by 궁디팡팡 캣페스타">
            <a:extLst>
              <a:ext uri="{FF2B5EF4-FFF2-40B4-BE49-F238E27FC236}">
                <a16:creationId xmlns:a16="http://schemas.microsoft.com/office/drawing/2014/main" id="{66B3BBB7-C64B-F99D-5C17-56BA13CE843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20221" y="5014258"/>
            <a:ext cx="1781241" cy="17812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9">
            <a:extLst>
              <a:ext uri="{FF2B5EF4-FFF2-40B4-BE49-F238E27FC236}">
                <a16:creationId xmlns:a16="http://schemas.microsoft.com/office/drawing/2014/main" id="{DAF1307C-D859-B585-3E85-B317D6C05238}"/>
              </a:ext>
            </a:extLst>
          </p:cNvPr>
          <p:cNvGraphicFramePr/>
          <p:nvPr>
            <p:extLst>
              <p:ext uri="{D42A27DB-BD31-4B8C-83A1-F6EECF244321}">
                <p14:modId xmlns:p14="http://schemas.microsoft.com/office/powerpoint/2010/main" val="88950163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858295867"/>
      </p:ext>
    </p:extLst>
  </p:cSld>
  <p:clrMapOvr>
    <a:masterClrMapping/>
  </p:clrMapOvr>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F6EAEA9B-2E1C-4FAD-8BCE-BCDAA88A0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8DDDDE9-F719-466E-8023-442157AD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39"/>
            <a:ext cx="12203210" cy="1594273"/>
          </a:xfrm>
          <a:prstGeom prst="rect">
            <a:avLst/>
          </a:prstGeom>
          <a:gradFill>
            <a:gsLst>
              <a:gs pos="0">
                <a:schemeClr val="accent5"/>
              </a:gs>
              <a:gs pos="100000">
                <a:schemeClr val="accent6"/>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939F77F6-77CF-46C0-AC00-152962613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9" y="-15839"/>
            <a:ext cx="8126510" cy="1594273"/>
          </a:xfrm>
          <a:prstGeom prst="rect">
            <a:avLst/>
          </a:prstGeom>
          <a:gradFill>
            <a:gsLst>
              <a:gs pos="0">
                <a:schemeClr val="accent5">
                  <a:alpha val="17000"/>
                </a:schemeClr>
              </a:gs>
              <a:gs pos="99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181D6D53-7DE2-4564-9C40-9B261437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5440" y="-3031424"/>
            <a:ext cx="1594275" cy="7625444"/>
          </a:xfrm>
          <a:prstGeom prst="rect">
            <a:avLst/>
          </a:prstGeom>
          <a:gradFill>
            <a:gsLst>
              <a:gs pos="23000">
                <a:schemeClr val="accent4">
                  <a:alpha val="0"/>
                </a:schemeClr>
              </a:gs>
              <a:gs pos="99000">
                <a:schemeClr val="accent6">
                  <a:alpha val="59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59FEB26C-CDCE-9C12-9BDD-9C005CB55100}"/>
              </a:ext>
            </a:extLst>
          </p:cNvPr>
          <p:cNvSpPr>
            <a:spLocks noGrp="1"/>
          </p:cNvSpPr>
          <p:nvPr>
            <p:ph type="title"/>
          </p:nvPr>
        </p:nvSpPr>
        <p:spPr>
          <a:xfrm>
            <a:off x="1093694" y="322729"/>
            <a:ext cx="10608451" cy="992096"/>
          </a:xfrm>
        </p:spPr>
        <p:txBody>
          <a:bodyPr vert="horz" lIns="0" tIns="0" rIns="0" bIns="0" rtlCol="0" anchor="ctr">
            <a:normAutofit/>
          </a:bodyPr>
          <a:lstStyle/>
          <a:p>
            <a:r>
              <a:rPr lang="en-US" sz="3200" spc="750" dirty="0">
                <a:solidFill>
                  <a:schemeClr val="bg1"/>
                </a:solidFill>
              </a:rPr>
              <a:t>LE 5 p.51 &amp; LE 1 p.58 </a:t>
            </a:r>
          </a:p>
        </p:txBody>
      </p:sp>
      <p:pic>
        <p:nvPicPr>
          <p:cNvPr id="6" name="Espace réservé du contenu 5">
            <a:extLst>
              <a:ext uri="{FF2B5EF4-FFF2-40B4-BE49-F238E27FC236}">
                <a16:creationId xmlns:a16="http://schemas.microsoft.com/office/drawing/2014/main" id="{B62273D9-87C9-8284-8EFC-451399C005EA}"/>
              </a:ext>
            </a:extLst>
          </p:cNvPr>
          <p:cNvPicPr>
            <a:picLocks noGrp="1" noChangeAspect="1"/>
          </p:cNvPicPr>
          <p:nvPr>
            <p:ph sz="half" idx="1"/>
          </p:nvPr>
        </p:nvPicPr>
        <p:blipFill>
          <a:blip r:embed="rId2"/>
          <a:stretch>
            <a:fillRect/>
          </a:stretch>
        </p:blipFill>
        <p:spPr>
          <a:xfrm>
            <a:off x="1116110" y="2263411"/>
            <a:ext cx="4833925" cy="1619365"/>
          </a:xfrm>
          <a:prstGeom prst="rect">
            <a:avLst/>
          </a:prstGeom>
        </p:spPr>
      </p:pic>
      <p:pic>
        <p:nvPicPr>
          <p:cNvPr id="8" name="Image 7">
            <a:extLst>
              <a:ext uri="{FF2B5EF4-FFF2-40B4-BE49-F238E27FC236}">
                <a16:creationId xmlns:a16="http://schemas.microsoft.com/office/drawing/2014/main" id="{7EC58411-3984-EA5C-D77E-7EAA0CA31540}"/>
              </a:ext>
            </a:extLst>
          </p:cNvPr>
          <p:cNvPicPr>
            <a:picLocks noChangeAspect="1"/>
          </p:cNvPicPr>
          <p:nvPr/>
        </p:nvPicPr>
        <p:blipFill>
          <a:blip r:embed="rId3"/>
          <a:stretch>
            <a:fillRect/>
          </a:stretch>
        </p:blipFill>
        <p:spPr>
          <a:xfrm>
            <a:off x="6271771" y="2263411"/>
            <a:ext cx="4804118" cy="2582213"/>
          </a:xfrm>
          <a:prstGeom prst="rect">
            <a:avLst/>
          </a:prstGeom>
        </p:spPr>
      </p:pic>
      <p:graphicFrame>
        <p:nvGraphicFramePr>
          <p:cNvPr id="3" name="Diagramme 9">
            <a:extLst>
              <a:ext uri="{FF2B5EF4-FFF2-40B4-BE49-F238E27FC236}">
                <a16:creationId xmlns:a16="http://schemas.microsoft.com/office/drawing/2014/main" id="{BBEA34CA-6349-2F04-C55E-47B11C0454F4}"/>
              </a:ext>
            </a:extLst>
          </p:cNvPr>
          <p:cNvGraphicFramePr/>
          <p:nvPr>
            <p:extLst>
              <p:ext uri="{D42A27DB-BD31-4B8C-83A1-F6EECF244321}">
                <p14:modId xmlns:p14="http://schemas.microsoft.com/office/powerpoint/2010/main" val="88950163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90242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ED9D89B5-CCAB-4617-B70E-501DBE3C8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2521D45-E464-D933-BE2A-9E240A0B76CF}"/>
              </a:ext>
            </a:extLst>
          </p:cNvPr>
          <p:cNvSpPr>
            <a:spLocks noGrp="1"/>
          </p:cNvSpPr>
          <p:nvPr>
            <p:ph type="title"/>
          </p:nvPr>
        </p:nvSpPr>
        <p:spPr>
          <a:xfrm>
            <a:off x="917275" y="4583953"/>
            <a:ext cx="4685857" cy="1465973"/>
          </a:xfrm>
        </p:spPr>
        <p:txBody>
          <a:bodyPr anchor="t">
            <a:normAutofit/>
          </a:bodyPr>
          <a:lstStyle/>
          <a:p>
            <a:r>
              <a:rPr lang="fr-FR" sz="2800" dirty="0"/>
              <a:t>Activité vidéo</a:t>
            </a:r>
            <a:br>
              <a:rPr lang="fr-FR" sz="2800" dirty="0"/>
            </a:br>
            <a:r>
              <a:rPr lang="fr-FR" sz="2800" dirty="0"/>
              <a:t>(45 mn)</a:t>
            </a:r>
          </a:p>
        </p:txBody>
      </p:sp>
      <p:pic>
        <p:nvPicPr>
          <p:cNvPr id="5" name="Image 4">
            <a:extLst>
              <a:ext uri="{FF2B5EF4-FFF2-40B4-BE49-F238E27FC236}">
                <a16:creationId xmlns:a16="http://schemas.microsoft.com/office/drawing/2014/main" id="{38FCFC4E-095A-993A-CFA7-EC7C88F81F11}"/>
              </a:ext>
            </a:extLst>
          </p:cNvPr>
          <p:cNvPicPr>
            <a:picLocks noChangeAspect="1"/>
          </p:cNvPicPr>
          <p:nvPr/>
        </p:nvPicPr>
        <p:blipFill rotWithShape="1">
          <a:blip r:embed="rId2"/>
          <a:srcRect t="6847" b="11233"/>
          <a:stretch/>
        </p:blipFill>
        <p:spPr>
          <a:xfrm>
            <a:off x="20" y="432"/>
            <a:ext cx="12191980" cy="4244759"/>
          </a:xfrm>
          <a:prstGeom prst="rect">
            <a:avLst/>
          </a:prstGeom>
        </p:spPr>
      </p:pic>
      <p:sp>
        <p:nvSpPr>
          <p:cNvPr id="3" name="Espace réservé du contenu 2">
            <a:extLst>
              <a:ext uri="{FF2B5EF4-FFF2-40B4-BE49-F238E27FC236}">
                <a16:creationId xmlns:a16="http://schemas.microsoft.com/office/drawing/2014/main" id="{48E5BE41-C8F5-348D-471B-F1BB05F32938}"/>
              </a:ext>
            </a:extLst>
          </p:cNvPr>
          <p:cNvSpPr>
            <a:spLocks noGrp="1"/>
          </p:cNvSpPr>
          <p:nvPr>
            <p:ph idx="1"/>
          </p:nvPr>
        </p:nvSpPr>
        <p:spPr>
          <a:xfrm>
            <a:off x="6096000" y="4583953"/>
            <a:ext cx="5638800" cy="1465973"/>
          </a:xfrm>
        </p:spPr>
        <p:txBody>
          <a:bodyPr>
            <a:normAutofit/>
          </a:bodyPr>
          <a:lstStyle/>
          <a:p>
            <a:r>
              <a:rPr lang="fr-FR" sz="1400" dirty="0">
                <a:hlinkClick r:id="rId3" action="ppaction://hlinkfile"/>
              </a:rPr>
              <a:t>..\..\..\..\..\..\..\B2\Communication\Classe Communication\1. Classe communication\DF2023-SanJose-CostaRica-FootBall sport-A1</a:t>
            </a:r>
            <a:endParaRPr lang="fr-FR" sz="1400" dirty="0"/>
          </a:p>
        </p:txBody>
      </p:sp>
      <p:sp>
        <p:nvSpPr>
          <p:cNvPr id="34" name="Rectangle 33">
            <a:extLst>
              <a:ext uri="{FF2B5EF4-FFF2-40B4-BE49-F238E27FC236}">
                <a16:creationId xmlns:a16="http://schemas.microsoft.com/office/drawing/2014/main" id="{955DEFE8-24AF-47F7-B020-D4D76ABA1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6EAE3873-25FC-4346-B1D5-82E5F9D95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67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6660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9" name="Rectangle 819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Rectangle 820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203" name="Rectangle 8202">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5" name="Rectangle 8204">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7" name="Rectangle 8206">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9" name="Rectangle 8208">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1" name="Freeform: Shape 8210">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A6BE3127-A465-FE7F-C600-1A8AF16238DC}"/>
              </a:ext>
            </a:extLst>
          </p:cNvPr>
          <p:cNvSpPr>
            <a:spLocks noGrp="1"/>
          </p:cNvSpPr>
          <p:nvPr>
            <p:ph type="title"/>
          </p:nvPr>
        </p:nvSpPr>
        <p:spPr>
          <a:xfrm>
            <a:off x="287383" y="681317"/>
            <a:ext cx="3423473" cy="4027843"/>
          </a:xfrm>
        </p:spPr>
        <p:txBody>
          <a:bodyPr vert="horz" lIns="0" tIns="0" rIns="0" bIns="0" rtlCol="0" anchor="b">
            <a:normAutofit/>
          </a:bodyPr>
          <a:lstStyle/>
          <a:p>
            <a:pPr algn="r"/>
            <a:r>
              <a:rPr lang="en-US" sz="3200" spc="750" dirty="0">
                <a:solidFill>
                  <a:schemeClr val="bg1"/>
                </a:solidFill>
              </a:rPr>
              <a:t>Quelle </a:t>
            </a:r>
            <a:br>
              <a:rPr lang="en-US" sz="3200" spc="750" dirty="0">
                <a:solidFill>
                  <a:schemeClr val="bg1"/>
                </a:solidFill>
              </a:rPr>
            </a:br>
            <a:r>
              <a:rPr lang="en-US" sz="3200" spc="750" dirty="0" err="1">
                <a:solidFill>
                  <a:schemeClr val="bg1"/>
                </a:solidFill>
              </a:rPr>
              <a:t>est</a:t>
            </a:r>
            <a:r>
              <a:rPr lang="en-US" sz="3200" spc="750" dirty="0">
                <a:solidFill>
                  <a:schemeClr val="bg1"/>
                </a:solidFill>
              </a:rPr>
              <a:t> la difference entre </a:t>
            </a:r>
            <a:br>
              <a:rPr lang="en-US" sz="3200" spc="750" dirty="0">
                <a:solidFill>
                  <a:schemeClr val="bg1"/>
                </a:solidFill>
              </a:rPr>
            </a:br>
            <a:r>
              <a:rPr lang="en-US" sz="3200" spc="750" dirty="0">
                <a:solidFill>
                  <a:srgbClr val="FFC000"/>
                </a:solidFill>
              </a:rPr>
              <a:t>faire</a:t>
            </a:r>
            <a:r>
              <a:rPr lang="en-US" sz="3200" spc="750" dirty="0">
                <a:solidFill>
                  <a:schemeClr val="bg1"/>
                </a:solidFill>
              </a:rPr>
              <a:t> et </a:t>
            </a:r>
            <a:r>
              <a:rPr lang="en-US" sz="3200" spc="750" dirty="0" err="1">
                <a:solidFill>
                  <a:srgbClr val="00B050"/>
                </a:solidFill>
              </a:rPr>
              <a:t>jouer</a:t>
            </a:r>
            <a:r>
              <a:rPr lang="en-US" sz="3200" spc="750" dirty="0">
                <a:solidFill>
                  <a:schemeClr val="bg1"/>
                </a:solidFill>
              </a:rPr>
              <a:t>?</a:t>
            </a:r>
          </a:p>
        </p:txBody>
      </p:sp>
      <p:pic>
        <p:nvPicPr>
          <p:cNvPr id="8194" name="Picture 2" descr="La différence entre FAIRE et JOUER + sport - FLE d'OC - Langue">
            <a:extLst>
              <a:ext uri="{FF2B5EF4-FFF2-40B4-BE49-F238E27FC236}">
                <a16:creationId xmlns:a16="http://schemas.microsoft.com/office/drawing/2014/main" id="{30DC27FF-A6B5-8A3D-76B0-D7A1BFAB892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135131" y="457200"/>
            <a:ext cx="5951114" cy="595111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9">
            <a:extLst>
              <a:ext uri="{FF2B5EF4-FFF2-40B4-BE49-F238E27FC236}">
                <a16:creationId xmlns:a16="http://schemas.microsoft.com/office/drawing/2014/main" id="{43842615-383D-2799-5D98-759F19ACCE5C}"/>
              </a:ext>
            </a:extLst>
          </p:cNvPr>
          <p:cNvGraphicFramePr/>
          <p:nvPr>
            <p:extLst>
              <p:ext uri="{D42A27DB-BD31-4B8C-83A1-F6EECF244321}">
                <p14:modId xmlns:p14="http://schemas.microsoft.com/office/powerpoint/2010/main" val="88950163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4274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01874AA-133E-DDCE-6BD2-27E755E326D8}"/>
              </a:ext>
            </a:extLst>
          </p:cNvPr>
          <p:cNvSpPr>
            <a:spLocks noGrp="1"/>
          </p:cNvSpPr>
          <p:nvPr>
            <p:ph type="body" idx="1"/>
          </p:nvPr>
        </p:nvSpPr>
        <p:spPr>
          <a:xfrm>
            <a:off x="1371600" y="1547949"/>
            <a:ext cx="4841076" cy="1388227"/>
          </a:xfrm>
        </p:spPr>
        <p:style>
          <a:lnRef idx="1">
            <a:schemeClr val="accent4"/>
          </a:lnRef>
          <a:fillRef idx="2">
            <a:schemeClr val="accent4"/>
          </a:fillRef>
          <a:effectRef idx="1">
            <a:schemeClr val="accent4"/>
          </a:effectRef>
          <a:fontRef idx="minor">
            <a:schemeClr val="dk1"/>
          </a:fontRef>
        </p:style>
        <p:txBody>
          <a:bodyPr>
            <a:noAutofit/>
          </a:bodyPr>
          <a:lstStyle/>
          <a:p>
            <a:pPr algn="ctr">
              <a:lnSpc>
                <a:spcPct val="110000"/>
              </a:lnSpc>
            </a:pPr>
            <a:r>
              <a:rPr lang="fr-FR" sz="4000" dirty="0">
                <a:solidFill>
                  <a:schemeClr val="tx1"/>
                </a:solidFill>
              </a:rPr>
              <a:t>Tous les sports </a:t>
            </a:r>
          </a:p>
          <a:p>
            <a:pPr algn="ctr">
              <a:lnSpc>
                <a:spcPct val="110000"/>
              </a:lnSpc>
            </a:pPr>
            <a:r>
              <a:rPr lang="fr-FR" sz="4000" dirty="0">
                <a:solidFill>
                  <a:schemeClr val="tx1"/>
                </a:solidFill>
              </a:rPr>
              <a:t>et activités</a:t>
            </a:r>
          </a:p>
        </p:txBody>
      </p:sp>
      <p:sp>
        <p:nvSpPr>
          <p:cNvPr id="4" name="Espace réservé du texte 3">
            <a:extLst>
              <a:ext uri="{FF2B5EF4-FFF2-40B4-BE49-F238E27FC236}">
                <a16:creationId xmlns:a16="http://schemas.microsoft.com/office/drawing/2014/main" id="{263A7DEE-31C3-B204-25EE-19D5736083DB}"/>
              </a:ext>
            </a:extLst>
          </p:cNvPr>
          <p:cNvSpPr>
            <a:spLocks noGrp="1"/>
          </p:cNvSpPr>
          <p:nvPr>
            <p:ph type="body" sz="quarter" idx="3"/>
          </p:nvPr>
        </p:nvSpPr>
        <p:spPr>
          <a:xfrm>
            <a:off x="6766560" y="1547949"/>
            <a:ext cx="4846320" cy="1388227"/>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fr-FR" sz="4000" dirty="0">
                <a:solidFill>
                  <a:schemeClr val="tx1"/>
                </a:solidFill>
              </a:rPr>
              <a:t>Sports avec</a:t>
            </a:r>
            <a:r>
              <a:rPr lang="fr-FR" sz="4000" dirty="0">
                <a:solidFill>
                  <a:srgbClr val="FF0000"/>
                </a:solidFill>
              </a:rPr>
              <a:t> ballon </a:t>
            </a:r>
          </a:p>
          <a:p>
            <a:pPr algn="ctr"/>
            <a:r>
              <a:rPr lang="fr-FR" sz="4000" dirty="0">
                <a:solidFill>
                  <a:schemeClr val="tx1"/>
                </a:solidFill>
              </a:rPr>
              <a:t>ou jeux</a:t>
            </a:r>
          </a:p>
        </p:txBody>
      </p:sp>
      <p:sp>
        <p:nvSpPr>
          <p:cNvPr id="6" name="Titre 5">
            <a:extLst>
              <a:ext uri="{FF2B5EF4-FFF2-40B4-BE49-F238E27FC236}">
                <a16:creationId xmlns:a16="http://schemas.microsoft.com/office/drawing/2014/main" id="{B24CD4F4-F62C-FB8D-04A0-B52F1A8BA7C5}"/>
              </a:ext>
            </a:extLst>
          </p:cNvPr>
          <p:cNvSpPr>
            <a:spLocks noGrp="1"/>
          </p:cNvSpPr>
          <p:nvPr>
            <p:ph type="title"/>
          </p:nvPr>
        </p:nvSpPr>
        <p:spPr>
          <a:xfrm>
            <a:off x="1371600" y="795528"/>
            <a:ext cx="10241280" cy="589135"/>
          </a:xfrm>
        </p:spPr>
        <p:txBody>
          <a:bodyPr/>
          <a:lstStyle/>
          <a:p>
            <a:pPr algn="ctr"/>
            <a:r>
              <a:rPr lang="fr-FR" dirty="0"/>
              <a:t>Faire ou jouer ?</a:t>
            </a:r>
          </a:p>
        </p:txBody>
      </p:sp>
      <p:pic>
        <p:nvPicPr>
          <p:cNvPr id="7" name="Picture 2" descr="SPORTS (Verbes FAIRE et JOUER) worksheet | School subjects, Google  classroom, Workbook">
            <a:extLst>
              <a:ext uri="{FF2B5EF4-FFF2-40B4-BE49-F238E27FC236}">
                <a16:creationId xmlns:a16="http://schemas.microsoft.com/office/drawing/2014/main" id="{A2B5CA78-B708-5D16-89D6-E998D9DBBF1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1769" b="47425"/>
          <a:stretch/>
        </p:blipFill>
        <p:spPr bwMode="auto">
          <a:xfrm>
            <a:off x="1371600" y="3018472"/>
            <a:ext cx="4935077" cy="28467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SPORTS (Verbes FAIRE et JOUER) worksheet | School subjects, Google  classroom, Workbook">
            <a:extLst>
              <a:ext uri="{FF2B5EF4-FFF2-40B4-BE49-F238E27FC236}">
                <a16:creationId xmlns:a16="http://schemas.microsoft.com/office/drawing/2014/main" id="{D4526323-A6C9-8F18-5B67-FC80C60F1D78}"/>
              </a:ext>
            </a:extLst>
          </p:cNvPr>
          <p:cNvPicPr>
            <a:picLocks noGrp="1" noChangeAspect="1" noChangeArrowheads="1"/>
          </p:cNvPicPr>
          <p:nvPr>
            <p:ph sz="quarter" idx="4"/>
          </p:nvPr>
        </p:nvPicPr>
        <p:blipFill rotWithShape="1">
          <a:blip r:embed="rId2">
            <a:extLst>
              <a:ext uri="{28A0092B-C50C-407E-A947-70E740481C1C}">
                <a14:useLocalDpi xmlns:a14="http://schemas.microsoft.com/office/drawing/2010/main" val="0"/>
              </a:ext>
            </a:extLst>
          </a:blip>
          <a:srcRect t="50892" b="8302"/>
          <a:stretch/>
        </p:blipFill>
        <p:spPr bwMode="auto">
          <a:xfrm>
            <a:off x="6766560" y="3018472"/>
            <a:ext cx="4935077" cy="28467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at Kitty Sticker by 궁디팡팡 캣페스타">
            <a:extLst>
              <a:ext uri="{FF2B5EF4-FFF2-40B4-BE49-F238E27FC236}">
                <a16:creationId xmlns:a16="http://schemas.microsoft.com/office/drawing/2014/main" id="{00F7D553-1E7B-21A0-7D7E-6B04925EB2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20400" y="5524382"/>
            <a:ext cx="1346364" cy="13463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9">
            <a:extLst>
              <a:ext uri="{FF2B5EF4-FFF2-40B4-BE49-F238E27FC236}">
                <a16:creationId xmlns:a16="http://schemas.microsoft.com/office/drawing/2014/main" id="{A0BC1352-EE91-2532-4F5C-7BDB6EA7314A}"/>
              </a:ext>
            </a:extLst>
          </p:cNvPr>
          <p:cNvGraphicFramePr/>
          <p:nvPr>
            <p:extLst>
              <p:ext uri="{D42A27DB-BD31-4B8C-83A1-F6EECF244321}">
                <p14:modId xmlns:p14="http://schemas.microsoft.com/office/powerpoint/2010/main" val="88950163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4494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1"/>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5"/>
          </a:xfrm>
        </p:spPr>
        <p:txBody>
          <a:bodyPr vert="horz" lIns="91440" tIns="45720" rIns="91440" bIns="45720" rtlCol="0" anchor="t">
            <a:normAutofit/>
          </a:bodyPr>
          <a:lstStyle/>
          <a:p>
            <a:r>
              <a:rPr lang="en-US" sz="4800" dirty="0"/>
              <a:t>Online activity</a:t>
            </a:r>
          </a:p>
        </p:txBody>
      </p:sp>
      <p:sp>
        <p:nvSpPr>
          <p:cNvPr id="3" name="ZoneTexte 2">
            <a:extLst>
              <a:ext uri="{FF2B5EF4-FFF2-40B4-BE49-F238E27FC236}">
                <a16:creationId xmlns:a16="http://schemas.microsoft.com/office/drawing/2014/main" id="{2770E46F-F47A-AF4B-F8ED-131D5D2627E1}"/>
              </a:ext>
            </a:extLst>
          </p:cNvPr>
          <p:cNvSpPr txBox="1"/>
          <p:nvPr/>
        </p:nvSpPr>
        <p:spPr>
          <a:xfrm>
            <a:off x="1371599" y="3054545"/>
            <a:ext cx="5268037" cy="2567508"/>
          </a:xfrm>
          <a:prstGeom prst="rect">
            <a:avLst/>
          </a:prstGeom>
        </p:spPr>
        <p:txBody>
          <a:bodyPr vert="horz" lIns="0" tIns="0" rIns="0" bIns="0" rtlCol="0" anchor="t">
            <a:normAutofit/>
          </a:bodyPr>
          <a:lstStyle/>
          <a:p>
            <a:pPr indent="-228600">
              <a:lnSpc>
                <a:spcPct val="120000"/>
              </a:lnSpc>
              <a:spcAft>
                <a:spcPts val="800"/>
              </a:spcAft>
              <a:buFont typeface="Arial" panose="020B0604020202020204" pitchFamily="34" charset="0"/>
              <a:buChar char="•"/>
            </a:pPr>
            <a:r>
              <a:rPr lang="en-US" sz="1600" b="1" dirty="0">
                <a:effectLst/>
              </a:rPr>
              <a:t>Articles </a:t>
            </a:r>
            <a:r>
              <a:rPr lang="en-US" sz="1600" b="1" dirty="0" err="1">
                <a:effectLst/>
              </a:rPr>
              <a:t>contractés</a:t>
            </a:r>
            <a:endParaRPr lang="en-US" sz="1600" b="1" dirty="0">
              <a:effectLst/>
            </a:endParaRPr>
          </a:p>
          <a:p>
            <a:pPr indent="-228600">
              <a:lnSpc>
                <a:spcPct val="120000"/>
              </a:lnSpc>
              <a:spcAft>
                <a:spcPts val="800"/>
              </a:spcAft>
              <a:buFont typeface="Arial" panose="020B0604020202020204" pitchFamily="34" charset="0"/>
              <a:buChar char="•"/>
            </a:pPr>
            <a:r>
              <a:rPr lang="en-US" sz="1600" b="1" u="sng" dirty="0">
                <a:effectLst/>
                <a:hlinkClick r:id="rId3"/>
              </a:rPr>
              <a:t>https://play.kahoot.it/v2/?quizId=11ea818e-39b9-4614-9949-a315c15fa6e3</a:t>
            </a:r>
            <a:r>
              <a:rPr lang="en-US" sz="1600" b="1" dirty="0">
                <a:effectLst/>
              </a:rPr>
              <a:t> </a:t>
            </a:r>
            <a:endParaRPr lang="en-US" sz="1600" dirty="0">
              <a:effectLst/>
            </a:endParaRPr>
          </a:p>
        </p:txBody>
      </p:sp>
      <p:graphicFrame>
        <p:nvGraphicFramePr>
          <p:cNvPr id="4" name="Diagramme 9">
            <a:extLst>
              <a:ext uri="{FF2B5EF4-FFF2-40B4-BE49-F238E27FC236}">
                <a16:creationId xmlns:a16="http://schemas.microsoft.com/office/drawing/2014/main" id="{C07BEF33-05BF-4FC8-E09B-1A7276A6056B}"/>
              </a:ext>
            </a:extLst>
          </p:cNvPr>
          <p:cNvGraphicFramePr/>
          <p:nvPr>
            <p:extLst>
              <p:ext uri="{D42A27DB-BD31-4B8C-83A1-F6EECF244321}">
                <p14:modId xmlns:p14="http://schemas.microsoft.com/office/powerpoint/2010/main" val="88950163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41377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CEE599FF-57E9-4182-7389-4352DB0F5654}"/>
              </a:ext>
            </a:extLst>
          </p:cNvPr>
          <p:cNvSpPr txBox="1"/>
          <p:nvPr/>
        </p:nvSpPr>
        <p:spPr>
          <a:xfrm>
            <a:off x="755650" y="791442"/>
            <a:ext cx="1061720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t>Revenons au point de grammaire : </a:t>
            </a:r>
          </a:p>
          <a:p>
            <a:r>
              <a:rPr lang="fr-FR" sz="3600" dirty="0"/>
              <a:t>Le verbe FAIRE</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371600" y="2854036"/>
            <a:ext cx="10241280" cy="3217580"/>
          </a:xfrm>
        </p:spPr>
        <p:txBody>
          <a:bodyPr>
            <a:normAutofit/>
          </a:bodyPr>
          <a:lstStyle/>
          <a:p>
            <a:pPr marL="0" indent="0">
              <a:buNone/>
            </a:pPr>
            <a:r>
              <a:rPr lang="fr-FR" sz="2800" dirty="0"/>
              <a:t>Le lundi, je </a:t>
            </a:r>
            <a:r>
              <a:rPr lang="fr-FR" sz="2800" dirty="0">
                <a:solidFill>
                  <a:srgbClr val="FF0000"/>
                </a:solidFill>
              </a:rPr>
              <a:t>fais</a:t>
            </a:r>
            <a:r>
              <a:rPr lang="fr-FR" sz="2800" dirty="0"/>
              <a:t> du football. </a:t>
            </a:r>
          </a:p>
          <a:p>
            <a:pPr marL="0" indent="0">
              <a:buNone/>
            </a:pPr>
            <a:r>
              <a:rPr lang="fr-FR" sz="2800" dirty="0"/>
              <a:t>Le mercredi, avec ma sœur Lise, nous </a:t>
            </a:r>
            <a:r>
              <a:rPr lang="fr-FR" sz="2800" dirty="0">
                <a:solidFill>
                  <a:srgbClr val="FF0000"/>
                </a:solidFill>
              </a:rPr>
              <a:t>faisons</a:t>
            </a:r>
            <a:r>
              <a:rPr lang="fr-FR" sz="2800" dirty="0"/>
              <a:t> du tennis.</a:t>
            </a:r>
          </a:p>
          <a:p>
            <a:pPr marL="0" indent="0">
              <a:buNone/>
            </a:pPr>
            <a:r>
              <a:rPr lang="fr-FR" sz="2800" dirty="0"/>
              <a:t>Le vendredi, Lise et ses amis vont à la piscine, ils </a:t>
            </a:r>
            <a:r>
              <a:rPr lang="fr-FR" sz="2800" dirty="0">
                <a:solidFill>
                  <a:srgbClr val="FF0000"/>
                </a:solidFill>
              </a:rPr>
              <a:t>font</a:t>
            </a:r>
            <a:r>
              <a:rPr lang="fr-FR" sz="2800" dirty="0"/>
              <a:t> de la natation.</a:t>
            </a:r>
          </a:p>
          <a:p>
            <a:pPr marL="0" indent="0">
              <a:buNone/>
            </a:pPr>
            <a:r>
              <a:rPr lang="fr-FR" sz="2800" dirty="0"/>
              <a:t>Moi, j’adore les chevaux, donc le dimanche je vais à la ferme pour </a:t>
            </a:r>
            <a:r>
              <a:rPr lang="fr-FR" sz="2800" dirty="0">
                <a:solidFill>
                  <a:srgbClr val="FF0000"/>
                </a:solidFill>
              </a:rPr>
              <a:t>faire</a:t>
            </a:r>
            <a:r>
              <a:rPr lang="fr-FR" sz="2800" dirty="0"/>
              <a:t> de l’équitation !</a:t>
            </a:r>
          </a:p>
        </p:txBody>
      </p:sp>
      <p:sp>
        <p:nvSpPr>
          <p:cNvPr id="9" name="Rectangle 8">
            <a:extLst>
              <a:ext uri="{FF2B5EF4-FFF2-40B4-BE49-F238E27FC236}">
                <a16:creationId xmlns:a16="http://schemas.microsoft.com/office/drawing/2014/main" id="{BADAC1AD-CD9A-2971-EB96-EE49659F8D8A}"/>
              </a:ext>
            </a:extLst>
          </p:cNvPr>
          <p:cNvSpPr/>
          <p:nvPr/>
        </p:nvSpPr>
        <p:spPr>
          <a:xfrm>
            <a:off x="2951748" y="2967173"/>
            <a:ext cx="567732"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pic>
        <p:nvPicPr>
          <p:cNvPr id="3" name="Picture 2" descr="Cat Kitty Sticker by 궁디팡팡 캣페스타">
            <a:extLst>
              <a:ext uri="{FF2B5EF4-FFF2-40B4-BE49-F238E27FC236}">
                <a16:creationId xmlns:a16="http://schemas.microsoft.com/office/drawing/2014/main" id="{1F93A24A-5C80-F3BF-3E0E-1C2C19D90A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97353" y="581892"/>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C304893-C837-CFE0-6073-865AC3E1A93F}"/>
              </a:ext>
            </a:extLst>
          </p:cNvPr>
          <p:cNvSpPr/>
          <p:nvPr/>
        </p:nvSpPr>
        <p:spPr>
          <a:xfrm>
            <a:off x="6653564" y="3604482"/>
            <a:ext cx="1005773"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2AE85176-EDDF-5EE6-FFED-73465EC7E2F3}"/>
              </a:ext>
            </a:extLst>
          </p:cNvPr>
          <p:cNvSpPr/>
          <p:nvPr/>
        </p:nvSpPr>
        <p:spPr>
          <a:xfrm>
            <a:off x="8244182" y="4252115"/>
            <a:ext cx="567732"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FFFBA32E-FCA8-22E5-1E47-FF6F365A235E}"/>
              </a:ext>
            </a:extLst>
          </p:cNvPr>
          <p:cNvSpPr/>
          <p:nvPr/>
        </p:nvSpPr>
        <p:spPr>
          <a:xfrm>
            <a:off x="1408969" y="5381260"/>
            <a:ext cx="686956" cy="338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graphicFrame>
        <p:nvGraphicFramePr>
          <p:cNvPr id="2" name="Diagramme 9">
            <a:extLst>
              <a:ext uri="{FF2B5EF4-FFF2-40B4-BE49-F238E27FC236}">
                <a16:creationId xmlns:a16="http://schemas.microsoft.com/office/drawing/2014/main" id="{698AA7C6-912C-BB7C-17FE-0089DDE6ED01}"/>
              </a:ext>
            </a:extLst>
          </p:cNvPr>
          <p:cNvGraphicFramePr/>
          <p:nvPr>
            <p:extLst>
              <p:ext uri="{D42A27DB-BD31-4B8C-83A1-F6EECF244321}">
                <p14:modId xmlns:p14="http://schemas.microsoft.com/office/powerpoint/2010/main" val="88950163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36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13" grpId="0" animBg="1"/>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34</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9">
            <a:extLst>
              <a:ext uri="{FF2B5EF4-FFF2-40B4-BE49-F238E27FC236}">
                <a16:creationId xmlns:a16="http://schemas.microsoft.com/office/drawing/2014/main" id="{DBDD294E-8945-DBB1-7AD5-A63C609205E4}"/>
              </a:ext>
            </a:extLst>
          </p:cNvPr>
          <p:cNvGraphicFramePr/>
          <p:nvPr>
            <p:extLst>
              <p:ext uri="{D42A27DB-BD31-4B8C-83A1-F6EECF244321}">
                <p14:modId xmlns:p14="http://schemas.microsoft.com/office/powerpoint/2010/main" val="88950163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20454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a:xfrm>
            <a:off x="1371600" y="795528"/>
            <a:ext cx="10241280" cy="711095"/>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537475120"/>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a:xfrm>
            <a:off x="11471564" y="6409944"/>
            <a:ext cx="635092" cy="448056"/>
          </a:xfrm>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35</a:t>
            </a:fld>
            <a:endParaRPr lang="en-US"/>
          </a:p>
        </p:txBody>
      </p:sp>
      <p:sp>
        <p:nvSpPr>
          <p:cNvPr id="5" name="ZoneTexte 4">
            <a:extLst>
              <a:ext uri="{FF2B5EF4-FFF2-40B4-BE49-F238E27FC236}">
                <a16:creationId xmlns:a16="http://schemas.microsoft.com/office/drawing/2014/main" id="{FDA3DC15-261C-16AF-BABD-E6AD4D27AF97}"/>
              </a:ext>
            </a:extLst>
          </p:cNvPr>
          <p:cNvSpPr txBox="1"/>
          <p:nvPr/>
        </p:nvSpPr>
        <p:spPr>
          <a:xfrm>
            <a:off x="321032" y="6085615"/>
            <a:ext cx="3925296"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7" name="Rectangle 6">
            <a:extLst>
              <a:ext uri="{FF2B5EF4-FFF2-40B4-BE49-F238E27FC236}">
                <a16:creationId xmlns:a16="http://schemas.microsoft.com/office/drawing/2014/main" id="{E222AE67-BAA6-8F5D-EA15-F174088B793A}"/>
              </a:ext>
            </a:extLst>
          </p:cNvPr>
          <p:cNvSpPr/>
          <p:nvPr/>
        </p:nvSpPr>
        <p:spPr>
          <a:xfrm>
            <a:off x="4786723" y="5116830"/>
            <a:ext cx="2764454" cy="356577"/>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86090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371600" y="2220842"/>
            <a:ext cx="10241280" cy="544068"/>
          </a:xfrm>
        </p:spPr>
        <p:txBody>
          <a:bodyPr>
            <a:normAutofit fontScale="90000"/>
          </a:bodyPr>
          <a:lstStyle/>
          <a:p>
            <a:r>
              <a:rPr lang="fr-FR" dirty="0"/>
              <a:t>Complète le texte suivant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787400" y="955333"/>
            <a:ext cx="1061720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solidFill>
                  <a:schemeClr val="tx1"/>
                </a:solidFill>
              </a:rPr>
              <a:t>Passons au point de grammaire :</a:t>
            </a:r>
          </a:p>
          <a:p>
            <a:r>
              <a:rPr lang="fr-FR" sz="3600" dirty="0"/>
              <a:t>Les articles contractés</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371600" y="2840931"/>
            <a:ext cx="10241280" cy="3965627"/>
          </a:xfrm>
        </p:spPr>
        <p:txBody>
          <a:bodyPr>
            <a:normAutofit/>
          </a:bodyPr>
          <a:lstStyle/>
          <a:p>
            <a:pPr marL="0" indent="0">
              <a:buNone/>
            </a:pPr>
            <a:r>
              <a:rPr lang="fr-FR" sz="3200" dirty="0"/>
              <a:t>Le lundi, je fais </a:t>
            </a:r>
            <a:r>
              <a:rPr lang="fr-FR" sz="3200" dirty="0">
                <a:solidFill>
                  <a:srgbClr val="00B0F0"/>
                </a:solidFill>
              </a:rPr>
              <a:t>du</a:t>
            </a:r>
            <a:r>
              <a:rPr lang="fr-FR" sz="3200" dirty="0"/>
              <a:t> football et </a:t>
            </a:r>
            <a:r>
              <a:rPr lang="fr-FR" sz="3200" dirty="0">
                <a:solidFill>
                  <a:srgbClr val="00B0F0"/>
                </a:solidFill>
              </a:rPr>
              <a:t>de la </a:t>
            </a:r>
            <a:r>
              <a:rPr lang="fr-FR" sz="3200" dirty="0"/>
              <a:t>danse.</a:t>
            </a:r>
          </a:p>
          <a:p>
            <a:pPr marL="0" indent="0">
              <a:buNone/>
            </a:pPr>
            <a:r>
              <a:rPr lang="fr-FR" sz="3200" dirty="0"/>
              <a:t>Le mercredi, avec ma sœur Lise, nous jouons </a:t>
            </a:r>
            <a:r>
              <a:rPr lang="fr-FR" sz="3200" dirty="0">
                <a:solidFill>
                  <a:srgbClr val="00B050"/>
                </a:solidFill>
              </a:rPr>
              <a:t>au </a:t>
            </a:r>
            <a:r>
              <a:rPr lang="fr-FR" sz="3200" dirty="0"/>
              <a:t>tennis et </a:t>
            </a:r>
            <a:r>
              <a:rPr lang="fr-FR" sz="3200" dirty="0">
                <a:solidFill>
                  <a:srgbClr val="00B050"/>
                </a:solidFill>
              </a:rPr>
              <a:t>à la </a:t>
            </a:r>
            <a:r>
              <a:rPr lang="fr-FR" sz="3200" dirty="0"/>
              <a:t>pétanque.</a:t>
            </a:r>
          </a:p>
          <a:p>
            <a:pPr marL="0" indent="0">
              <a:buNone/>
            </a:pPr>
            <a:r>
              <a:rPr lang="fr-FR" sz="3200" dirty="0"/>
              <a:t>Le vendredi, Lise et ses amis vont à la piscine, ils font </a:t>
            </a:r>
            <a:r>
              <a:rPr lang="fr-FR" sz="3200" dirty="0">
                <a:solidFill>
                  <a:srgbClr val="00B0F0"/>
                </a:solidFill>
              </a:rPr>
              <a:t>de la </a:t>
            </a:r>
            <a:r>
              <a:rPr lang="fr-FR" sz="3200" dirty="0"/>
              <a:t>natation et jouent </a:t>
            </a:r>
            <a:r>
              <a:rPr lang="fr-FR" sz="3200" dirty="0">
                <a:solidFill>
                  <a:srgbClr val="00B050"/>
                </a:solidFill>
              </a:rPr>
              <a:t>aux</a:t>
            </a:r>
            <a:r>
              <a:rPr lang="fr-FR" sz="3200" dirty="0"/>
              <a:t> cartes et </a:t>
            </a:r>
            <a:r>
              <a:rPr lang="fr-FR" sz="3200" dirty="0">
                <a:solidFill>
                  <a:srgbClr val="00B050"/>
                </a:solidFill>
              </a:rPr>
              <a:t>aux</a:t>
            </a:r>
            <a:r>
              <a:rPr lang="fr-FR" sz="3200" dirty="0"/>
              <a:t> jeux vidéo.</a:t>
            </a:r>
          </a:p>
        </p:txBody>
      </p:sp>
      <p:sp>
        <p:nvSpPr>
          <p:cNvPr id="9" name="Rectangle 8">
            <a:extLst>
              <a:ext uri="{FF2B5EF4-FFF2-40B4-BE49-F238E27FC236}">
                <a16:creationId xmlns:a16="http://schemas.microsoft.com/office/drawing/2014/main" id="{BADAC1AD-CD9A-2971-EB96-EE49659F8D8A}"/>
              </a:ext>
            </a:extLst>
          </p:cNvPr>
          <p:cNvSpPr/>
          <p:nvPr/>
        </p:nvSpPr>
        <p:spPr>
          <a:xfrm>
            <a:off x="3854450" y="2891731"/>
            <a:ext cx="5143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A22E8136-9BE0-B9FE-7D10-5E525035DF59}"/>
              </a:ext>
            </a:extLst>
          </p:cNvPr>
          <p:cNvSpPr/>
          <p:nvPr/>
        </p:nvSpPr>
        <p:spPr>
          <a:xfrm>
            <a:off x="8483600" y="3605142"/>
            <a:ext cx="49530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A17EA133-003A-1B9C-6F18-2CE3560E40EA}"/>
              </a:ext>
            </a:extLst>
          </p:cNvPr>
          <p:cNvSpPr/>
          <p:nvPr/>
        </p:nvSpPr>
        <p:spPr>
          <a:xfrm>
            <a:off x="10442575" y="3605142"/>
            <a:ext cx="7556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A784A452-8B91-4571-C92F-AC340A74EB01}"/>
              </a:ext>
            </a:extLst>
          </p:cNvPr>
          <p:cNvSpPr/>
          <p:nvPr/>
        </p:nvSpPr>
        <p:spPr>
          <a:xfrm>
            <a:off x="9963150" y="4958200"/>
            <a:ext cx="8826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3" name="Rectangle 2">
            <a:extLst>
              <a:ext uri="{FF2B5EF4-FFF2-40B4-BE49-F238E27FC236}">
                <a16:creationId xmlns:a16="http://schemas.microsoft.com/office/drawing/2014/main" id="{2A0005A9-5247-8E0F-5D0F-2420DF625BAC}"/>
              </a:ext>
            </a:extLst>
          </p:cNvPr>
          <p:cNvSpPr/>
          <p:nvPr/>
        </p:nvSpPr>
        <p:spPr>
          <a:xfrm flipH="1">
            <a:off x="6217284" y="2891731"/>
            <a:ext cx="837566"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4" name="Rectangle 3">
            <a:extLst>
              <a:ext uri="{FF2B5EF4-FFF2-40B4-BE49-F238E27FC236}">
                <a16:creationId xmlns:a16="http://schemas.microsoft.com/office/drawing/2014/main" id="{B274D2A4-A29C-3E7B-D82C-81504C28FF37}"/>
              </a:ext>
            </a:extLst>
          </p:cNvPr>
          <p:cNvSpPr/>
          <p:nvPr/>
        </p:nvSpPr>
        <p:spPr>
          <a:xfrm>
            <a:off x="4255654" y="5513398"/>
            <a:ext cx="679449"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41A4D2A9-87B1-CB77-75CA-66E56F83A38C}"/>
              </a:ext>
            </a:extLst>
          </p:cNvPr>
          <p:cNvSpPr/>
          <p:nvPr/>
        </p:nvSpPr>
        <p:spPr>
          <a:xfrm>
            <a:off x="6492240" y="5513398"/>
            <a:ext cx="6794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graphicFrame>
        <p:nvGraphicFramePr>
          <p:cNvPr id="7" name="Diagramme 9">
            <a:extLst>
              <a:ext uri="{FF2B5EF4-FFF2-40B4-BE49-F238E27FC236}">
                <a16:creationId xmlns:a16="http://schemas.microsoft.com/office/drawing/2014/main" id="{E7AD2943-29ED-3135-C3DD-F82E85714E53}"/>
              </a:ext>
            </a:extLst>
          </p:cNvPr>
          <p:cNvGraphicFramePr/>
          <p:nvPr>
            <p:extLst>
              <p:ext uri="{D42A27DB-BD31-4B8C-83A1-F6EECF244321}">
                <p14:modId xmlns:p14="http://schemas.microsoft.com/office/powerpoint/2010/main" val="1581385149"/>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75287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653F0-DE11-6DAA-59CC-A044EB9EA1F6}"/>
              </a:ext>
            </a:extLst>
          </p:cNvPr>
          <p:cNvSpPr>
            <a:spLocks noGrp="1"/>
          </p:cNvSpPr>
          <p:nvPr>
            <p:ph type="title"/>
          </p:nvPr>
        </p:nvSpPr>
        <p:spPr/>
        <p:txBody>
          <a:bodyPr>
            <a:normAutofit/>
          </a:bodyPr>
          <a:lstStyle/>
          <a:p>
            <a:r>
              <a:rPr lang="fr-FR" dirty="0"/>
              <a:t>V. Grammaire : </a:t>
            </a:r>
            <a:br>
              <a:rPr lang="fr-FR" dirty="0"/>
            </a:br>
            <a:r>
              <a:rPr lang="fr-FR" dirty="0"/>
              <a:t>les articles contractés</a:t>
            </a:r>
          </a:p>
        </p:txBody>
      </p:sp>
      <p:graphicFrame>
        <p:nvGraphicFramePr>
          <p:cNvPr id="4" name="Espace réservé du contenu 3">
            <a:extLst>
              <a:ext uri="{FF2B5EF4-FFF2-40B4-BE49-F238E27FC236}">
                <a16:creationId xmlns:a16="http://schemas.microsoft.com/office/drawing/2014/main" id="{CB354BB4-8003-9857-6BD7-618DD0AEE035}"/>
              </a:ext>
            </a:extLst>
          </p:cNvPr>
          <p:cNvGraphicFramePr>
            <a:graphicFrameLocks noGrp="1"/>
          </p:cNvGraphicFramePr>
          <p:nvPr>
            <p:ph idx="1"/>
            <p:extLst>
              <p:ext uri="{D42A27DB-BD31-4B8C-83A1-F6EECF244321}">
                <p14:modId xmlns:p14="http://schemas.microsoft.com/office/powerpoint/2010/main" val="1482928003"/>
              </p:ext>
            </p:extLst>
          </p:nvPr>
        </p:nvGraphicFramePr>
        <p:xfrm>
          <a:off x="870253" y="2417719"/>
          <a:ext cx="10451494" cy="3068681"/>
        </p:xfrm>
        <a:graphic>
          <a:graphicData uri="http://schemas.openxmlformats.org/drawingml/2006/table">
            <a:tbl>
              <a:tblPr firstRow="1" firstCol="1" bandRow="1">
                <a:tableStyleId>{69012ECD-51FC-41F1-AA8D-1B2483CD663E}</a:tableStyleId>
              </a:tblPr>
              <a:tblGrid>
                <a:gridCol w="5225747">
                  <a:extLst>
                    <a:ext uri="{9D8B030D-6E8A-4147-A177-3AD203B41FA5}">
                      <a16:colId xmlns:a16="http://schemas.microsoft.com/office/drawing/2014/main" val="2276643195"/>
                    </a:ext>
                  </a:extLst>
                </a:gridCol>
                <a:gridCol w="5225747">
                  <a:extLst>
                    <a:ext uri="{9D8B030D-6E8A-4147-A177-3AD203B41FA5}">
                      <a16:colId xmlns:a16="http://schemas.microsoft.com/office/drawing/2014/main" val="454069275"/>
                    </a:ext>
                  </a:extLst>
                </a:gridCol>
              </a:tblGrid>
              <a:tr h="770694">
                <a:tc>
                  <a:txBody>
                    <a:bodyPr/>
                    <a:lstStyle/>
                    <a:p>
                      <a:pPr algn="ctr">
                        <a:lnSpc>
                          <a:spcPct val="107000"/>
                        </a:lnSpc>
                        <a:spcAft>
                          <a:spcPts val="800"/>
                        </a:spcAft>
                      </a:pPr>
                      <a:r>
                        <a:rPr lang="fr-FR" sz="3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si quelqu’un fait du sport</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3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Dire quel sport on fait </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475525"/>
                  </a:ext>
                </a:extLst>
              </a:tr>
              <a:tr h="387451">
                <a:tc>
                  <a:txBody>
                    <a:bodyPr/>
                    <a:lstStyle/>
                    <a:p>
                      <a:pPr algn="just">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Tu fais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du</a:t>
                      </a:r>
                      <a:r>
                        <a:rPr lang="fr-FR" sz="2400" b="0" dirty="0">
                          <a:effectLst/>
                          <a:latin typeface="Calibri" panose="020F0502020204030204" pitchFamily="34" charset="0"/>
                          <a:ea typeface="Calibri" panose="020F0502020204030204" pitchFamily="34" charset="0"/>
                          <a:cs typeface="Times New Roman" panose="02020603050405020304" pitchFamily="18" charset="0"/>
                        </a:rPr>
                        <a:t> sport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Je joue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au</a:t>
                      </a:r>
                      <a:r>
                        <a:rPr lang="fr-FR" sz="2400" dirty="0">
                          <a:effectLst/>
                          <a:latin typeface="Calibri" panose="020F0502020204030204" pitchFamily="34" charset="0"/>
                          <a:ea typeface="Calibri" panose="020F0502020204030204" pitchFamily="34" charset="0"/>
                          <a:cs typeface="Times New Roman" panose="02020603050405020304" pitchFamily="18" charset="0"/>
                        </a:rPr>
                        <a:t> basket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7482065"/>
                  </a:ext>
                </a:extLst>
              </a:tr>
              <a:tr h="387451">
                <a:tc>
                  <a:txBody>
                    <a:bodyPr/>
                    <a:lstStyle/>
                    <a:p>
                      <a:pPr algn="just">
                        <a:lnSpc>
                          <a:spcPct val="107000"/>
                        </a:lnSpc>
                        <a:spcAft>
                          <a:spcPts val="800"/>
                        </a:spcAft>
                      </a:pPr>
                      <a:r>
                        <a:rPr lang="fr-FR" sz="2400" b="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Je fais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de la </a:t>
                      </a:r>
                      <a:r>
                        <a:rPr lang="fr-FR" sz="2400" dirty="0">
                          <a:effectLst/>
                          <a:latin typeface="Calibri" panose="020F0502020204030204" pitchFamily="34" charset="0"/>
                          <a:ea typeface="Calibri" panose="020F0502020204030204" pitchFamily="34" charset="0"/>
                          <a:cs typeface="Times New Roman" panose="02020603050405020304" pitchFamily="18" charset="0"/>
                        </a:rPr>
                        <a:t>natation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5625622"/>
                  </a:ext>
                </a:extLst>
              </a:tr>
              <a:tr h="770694">
                <a:tc>
                  <a:txBody>
                    <a:bodyPr/>
                    <a:lstStyle/>
                    <a:p>
                      <a:pPr algn="just">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Tu joues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au</a:t>
                      </a:r>
                      <a:r>
                        <a:rPr lang="fr-FR" sz="2400" b="0" dirty="0">
                          <a:effectLst/>
                          <a:latin typeface="Calibri" panose="020F0502020204030204" pitchFamily="34" charset="0"/>
                          <a:ea typeface="Calibri" panose="020F0502020204030204" pitchFamily="34" charset="0"/>
                          <a:cs typeface="Times New Roman" panose="02020603050405020304" pitchFamily="18" charset="0"/>
                        </a:rPr>
                        <a:t> foot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effectLst/>
                          <a:latin typeface="Calibri" panose="020F0502020204030204" pitchFamily="34" charset="0"/>
                          <a:ea typeface="Calibri" panose="020F0502020204030204" pitchFamily="34" charset="0"/>
                          <a:cs typeface="Times New Roman" panose="02020603050405020304" pitchFamily="18" charset="0"/>
                        </a:rPr>
                        <a:t>Je fais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de la</a:t>
                      </a:r>
                      <a:r>
                        <a:rPr lang="fr-FR" sz="2400" dirty="0">
                          <a:effectLst/>
                          <a:latin typeface="Calibri" panose="020F0502020204030204" pitchFamily="34" charset="0"/>
                          <a:ea typeface="Calibri" panose="020F0502020204030204" pitchFamily="34" charset="0"/>
                          <a:cs typeface="Times New Roman" panose="02020603050405020304" pitchFamily="18" charset="0"/>
                        </a:rPr>
                        <a:t> danse, mais je joue aussi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au </a:t>
                      </a:r>
                      <a:r>
                        <a:rPr lang="fr-FR" sz="2400" dirty="0">
                          <a:effectLst/>
                          <a:latin typeface="Calibri" panose="020F0502020204030204" pitchFamily="34" charset="0"/>
                          <a:ea typeface="Calibri" panose="020F0502020204030204" pitchFamily="34" charset="0"/>
                          <a:cs typeface="Times New Roman" panose="02020603050405020304" pitchFamily="18" charset="0"/>
                        </a:rPr>
                        <a:t>foot.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1569775"/>
                  </a:ext>
                </a:extLst>
              </a:tr>
              <a:tr h="502513">
                <a:tc>
                  <a:txBody>
                    <a:bodyPr/>
                    <a:lstStyle/>
                    <a:p>
                      <a:pPr algn="just">
                        <a:lnSpc>
                          <a:spcPct val="107000"/>
                        </a:lnSpc>
                        <a:spcAft>
                          <a:spcPts val="800"/>
                        </a:spcAft>
                      </a:pPr>
                      <a:r>
                        <a:rPr lang="fr-FR" sz="2400" b="0" dirty="0">
                          <a:effectLst/>
                          <a:latin typeface="Calibri" panose="020F0502020204030204" pitchFamily="34" charset="0"/>
                          <a:ea typeface="Calibri" panose="020F0502020204030204" pitchFamily="34" charset="0"/>
                          <a:cs typeface="Times New Roman" panose="02020603050405020304" pitchFamily="18" charset="0"/>
                        </a:rPr>
                        <a:t>Tu joues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au</a:t>
                      </a:r>
                      <a:r>
                        <a:rPr lang="fr-FR" sz="2400" b="0" dirty="0">
                          <a:effectLst/>
                          <a:latin typeface="Calibri" panose="020F0502020204030204" pitchFamily="34" charset="0"/>
                          <a:ea typeface="Calibri" panose="020F0502020204030204" pitchFamily="34" charset="0"/>
                          <a:cs typeface="Times New Roman" panose="02020603050405020304" pitchFamily="18" charset="0"/>
                        </a:rPr>
                        <a:t> basket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510762"/>
                  </a:ext>
                </a:extLst>
              </a:tr>
            </a:tbl>
          </a:graphicData>
        </a:graphic>
      </p:graphicFrame>
      <p:sp>
        <p:nvSpPr>
          <p:cNvPr id="5" name="Rectangle 4">
            <a:extLst>
              <a:ext uri="{FF2B5EF4-FFF2-40B4-BE49-F238E27FC236}">
                <a16:creationId xmlns:a16="http://schemas.microsoft.com/office/drawing/2014/main" id="{04B0A163-F099-5EBF-E67C-A0543BD59E2B}"/>
              </a:ext>
            </a:extLst>
          </p:cNvPr>
          <p:cNvSpPr/>
          <p:nvPr/>
        </p:nvSpPr>
        <p:spPr>
          <a:xfrm>
            <a:off x="1751888" y="3486340"/>
            <a:ext cx="384561"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88038E8A-D304-6D4E-D2F2-480751D60DE2}"/>
              </a:ext>
            </a:extLst>
          </p:cNvPr>
          <p:cNvSpPr/>
          <p:nvPr/>
        </p:nvSpPr>
        <p:spPr>
          <a:xfrm>
            <a:off x="6934681" y="3880846"/>
            <a:ext cx="681274"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58617D66-CA39-0D76-1DE5-DC4D0CE46D57}"/>
              </a:ext>
            </a:extLst>
          </p:cNvPr>
          <p:cNvSpPr/>
          <p:nvPr/>
        </p:nvSpPr>
        <p:spPr>
          <a:xfrm>
            <a:off x="6975985" y="4268597"/>
            <a:ext cx="681274"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0D0B9765-CE6D-0528-587C-4FCF02665778}"/>
              </a:ext>
            </a:extLst>
          </p:cNvPr>
          <p:cNvSpPr/>
          <p:nvPr/>
        </p:nvSpPr>
        <p:spPr>
          <a:xfrm>
            <a:off x="1981431" y="4268597"/>
            <a:ext cx="38456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76293992-AF1E-61F7-298C-60D42BB5429D}"/>
              </a:ext>
            </a:extLst>
          </p:cNvPr>
          <p:cNvSpPr/>
          <p:nvPr/>
        </p:nvSpPr>
        <p:spPr>
          <a:xfrm>
            <a:off x="2005875" y="5050854"/>
            <a:ext cx="38456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423F0766-2443-7F6D-6969-14C63FA9E63E}"/>
              </a:ext>
            </a:extLst>
          </p:cNvPr>
          <p:cNvSpPr/>
          <p:nvPr/>
        </p:nvSpPr>
        <p:spPr>
          <a:xfrm>
            <a:off x="7083037" y="3486340"/>
            <a:ext cx="38456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7ABA5B0D-B7CC-99BF-4E52-605D871BA215}"/>
              </a:ext>
            </a:extLst>
          </p:cNvPr>
          <p:cNvSpPr/>
          <p:nvPr/>
        </p:nvSpPr>
        <p:spPr>
          <a:xfrm>
            <a:off x="10911548" y="4268597"/>
            <a:ext cx="38456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158E380B-5875-78E7-9298-7800F33B7D80}"/>
              </a:ext>
            </a:extLst>
          </p:cNvPr>
          <p:cNvSpPr/>
          <p:nvPr/>
        </p:nvSpPr>
        <p:spPr>
          <a:xfrm>
            <a:off x="1274249" y="3486340"/>
            <a:ext cx="465319"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C2C63C64-9B98-FC9D-D7ED-8634B7B22239}"/>
              </a:ext>
            </a:extLst>
          </p:cNvPr>
          <p:cNvSpPr/>
          <p:nvPr/>
        </p:nvSpPr>
        <p:spPr>
          <a:xfrm>
            <a:off x="6466602" y="3880846"/>
            <a:ext cx="465319"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6" name="Rectangle 15">
            <a:extLst>
              <a:ext uri="{FF2B5EF4-FFF2-40B4-BE49-F238E27FC236}">
                <a16:creationId xmlns:a16="http://schemas.microsoft.com/office/drawing/2014/main" id="{A1D4C2FD-1972-6B54-AE0F-CA089B8DF8FC}"/>
              </a:ext>
            </a:extLst>
          </p:cNvPr>
          <p:cNvSpPr/>
          <p:nvPr/>
        </p:nvSpPr>
        <p:spPr>
          <a:xfrm>
            <a:off x="6493574" y="4266806"/>
            <a:ext cx="465319" cy="301928"/>
          </a:xfrm>
          <a:prstGeom prst="rect">
            <a:avLst/>
          </a:prstGeom>
          <a:no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0AD2A0D3-5194-6300-BBCB-E5F87B8D8BC5}"/>
              </a:ext>
            </a:extLst>
          </p:cNvPr>
          <p:cNvSpPr/>
          <p:nvPr/>
        </p:nvSpPr>
        <p:spPr>
          <a:xfrm>
            <a:off x="1294458" y="4266806"/>
            <a:ext cx="681274"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Rectangle 17">
            <a:extLst>
              <a:ext uri="{FF2B5EF4-FFF2-40B4-BE49-F238E27FC236}">
                <a16:creationId xmlns:a16="http://schemas.microsoft.com/office/drawing/2014/main" id="{72083BA9-6252-273F-34B0-34EE8EEBE806}"/>
              </a:ext>
            </a:extLst>
          </p:cNvPr>
          <p:cNvSpPr/>
          <p:nvPr/>
        </p:nvSpPr>
        <p:spPr>
          <a:xfrm>
            <a:off x="1260627" y="5050854"/>
            <a:ext cx="749401"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Rectangle 18">
            <a:extLst>
              <a:ext uri="{FF2B5EF4-FFF2-40B4-BE49-F238E27FC236}">
                <a16:creationId xmlns:a16="http://schemas.microsoft.com/office/drawing/2014/main" id="{76C4C3A7-7BC6-7247-A085-EDA0BB03400F}"/>
              </a:ext>
            </a:extLst>
          </p:cNvPr>
          <p:cNvSpPr/>
          <p:nvPr/>
        </p:nvSpPr>
        <p:spPr>
          <a:xfrm>
            <a:off x="6466504" y="3477794"/>
            <a:ext cx="619340"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0" name="Rectangle 19">
            <a:extLst>
              <a:ext uri="{FF2B5EF4-FFF2-40B4-BE49-F238E27FC236}">
                <a16:creationId xmlns:a16="http://schemas.microsoft.com/office/drawing/2014/main" id="{0770544D-36D0-DC3D-FBA1-E747B0F6DC26}"/>
              </a:ext>
            </a:extLst>
          </p:cNvPr>
          <p:cNvSpPr/>
          <p:nvPr/>
        </p:nvSpPr>
        <p:spPr>
          <a:xfrm>
            <a:off x="9583965" y="4266806"/>
            <a:ext cx="619340" cy="30192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3" name="Diagramme 9">
            <a:extLst>
              <a:ext uri="{FF2B5EF4-FFF2-40B4-BE49-F238E27FC236}">
                <a16:creationId xmlns:a16="http://schemas.microsoft.com/office/drawing/2014/main" id="{84289BC1-2C46-FA11-C2E0-08F4F7325BD4}"/>
              </a:ext>
            </a:extLst>
          </p:cNvPr>
          <p:cNvGraphicFramePr/>
          <p:nvPr>
            <p:extLst>
              <p:ext uri="{D42A27DB-BD31-4B8C-83A1-F6EECF244321}">
                <p14:modId xmlns:p14="http://schemas.microsoft.com/office/powerpoint/2010/main" val="2744375567"/>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505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p:cTn id="56" dur="500" fill="hold"/>
                                        <p:tgtEl>
                                          <p:spTgt spid="14"/>
                                        </p:tgtEl>
                                        <p:attrNameLst>
                                          <p:attrName>ppt_w</p:attrName>
                                        </p:attrNameLst>
                                      </p:cBhvr>
                                      <p:tavLst>
                                        <p:tav tm="0">
                                          <p:val>
                                            <p:fltVal val="0"/>
                                          </p:val>
                                        </p:tav>
                                        <p:tav tm="100000">
                                          <p:val>
                                            <p:strVal val="#ppt_w"/>
                                          </p:val>
                                        </p:tav>
                                      </p:tavLst>
                                    </p:anim>
                                    <p:anim calcmode="lin" valueType="num">
                                      <p:cBhvr>
                                        <p:cTn id="57" dur="500" fill="hold"/>
                                        <p:tgtEl>
                                          <p:spTgt spid="14"/>
                                        </p:tgtEl>
                                        <p:attrNameLst>
                                          <p:attrName>ppt_h</p:attrName>
                                        </p:attrNameLst>
                                      </p:cBhvr>
                                      <p:tavLst>
                                        <p:tav tm="0">
                                          <p:val>
                                            <p:fltVal val="0"/>
                                          </p:val>
                                        </p:tav>
                                        <p:tav tm="100000">
                                          <p:val>
                                            <p:strVal val="#ppt_h"/>
                                          </p:val>
                                        </p:tav>
                                      </p:tavLst>
                                    </p:anim>
                                    <p:animEffect transition="in" filter="fade">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p:cTn id="70" dur="500" fill="hold"/>
                                        <p:tgtEl>
                                          <p:spTgt spid="16"/>
                                        </p:tgtEl>
                                        <p:attrNameLst>
                                          <p:attrName>ppt_w</p:attrName>
                                        </p:attrNameLst>
                                      </p:cBhvr>
                                      <p:tavLst>
                                        <p:tav tm="0">
                                          <p:val>
                                            <p:fltVal val="0"/>
                                          </p:val>
                                        </p:tav>
                                        <p:tav tm="100000">
                                          <p:val>
                                            <p:strVal val="#ppt_w"/>
                                          </p:val>
                                        </p:tav>
                                      </p:tavLst>
                                    </p:anim>
                                    <p:anim calcmode="lin" valueType="num">
                                      <p:cBhvr>
                                        <p:cTn id="71" dur="500" fill="hold"/>
                                        <p:tgtEl>
                                          <p:spTgt spid="16"/>
                                        </p:tgtEl>
                                        <p:attrNameLst>
                                          <p:attrName>ppt_h</p:attrName>
                                        </p:attrNameLst>
                                      </p:cBhvr>
                                      <p:tavLst>
                                        <p:tav tm="0">
                                          <p:val>
                                            <p:fltVal val="0"/>
                                          </p:val>
                                        </p:tav>
                                        <p:tav tm="100000">
                                          <p:val>
                                            <p:strVal val="#ppt_h"/>
                                          </p:val>
                                        </p:tav>
                                      </p:tavLst>
                                    </p:anim>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 calcmode="lin" valueType="num">
                                      <p:cBhvr>
                                        <p:cTn id="84" dur="500" fill="hold"/>
                                        <p:tgtEl>
                                          <p:spTgt spid="18"/>
                                        </p:tgtEl>
                                        <p:attrNameLst>
                                          <p:attrName>ppt_w</p:attrName>
                                        </p:attrNameLst>
                                      </p:cBhvr>
                                      <p:tavLst>
                                        <p:tav tm="0">
                                          <p:val>
                                            <p:fltVal val="0"/>
                                          </p:val>
                                        </p:tav>
                                        <p:tav tm="100000">
                                          <p:val>
                                            <p:strVal val="#ppt_w"/>
                                          </p:val>
                                        </p:tav>
                                      </p:tavLst>
                                    </p:anim>
                                    <p:anim calcmode="lin" valueType="num">
                                      <p:cBhvr>
                                        <p:cTn id="85" dur="500" fill="hold"/>
                                        <p:tgtEl>
                                          <p:spTgt spid="18"/>
                                        </p:tgtEl>
                                        <p:attrNameLst>
                                          <p:attrName>ppt_h</p:attrName>
                                        </p:attrNameLst>
                                      </p:cBhvr>
                                      <p:tavLst>
                                        <p:tav tm="0">
                                          <p:val>
                                            <p:fltVal val="0"/>
                                          </p:val>
                                        </p:tav>
                                        <p:tav tm="100000">
                                          <p:val>
                                            <p:strVal val="#ppt_h"/>
                                          </p:val>
                                        </p:tav>
                                      </p:tavLst>
                                    </p:anim>
                                    <p:animEffect transition="in" filter="fade">
                                      <p:cBhvr>
                                        <p:cTn id="86" dur="500"/>
                                        <p:tgtEl>
                                          <p:spTgt spid="18"/>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p:cTn id="91" dur="500" fill="hold"/>
                                        <p:tgtEl>
                                          <p:spTgt spid="19"/>
                                        </p:tgtEl>
                                        <p:attrNameLst>
                                          <p:attrName>ppt_w</p:attrName>
                                        </p:attrNameLst>
                                      </p:cBhvr>
                                      <p:tavLst>
                                        <p:tav tm="0">
                                          <p:val>
                                            <p:fltVal val="0"/>
                                          </p:val>
                                        </p:tav>
                                        <p:tav tm="100000">
                                          <p:val>
                                            <p:strVal val="#ppt_w"/>
                                          </p:val>
                                        </p:tav>
                                      </p:tavLst>
                                    </p:anim>
                                    <p:anim calcmode="lin" valueType="num">
                                      <p:cBhvr>
                                        <p:cTn id="92" dur="500" fill="hold"/>
                                        <p:tgtEl>
                                          <p:spTgt spid="19"/>
                                        </p:tgtEl>
                                        <p:attrNameLst>
                                          <p:attrName>ppt_h</p:attrName>
                                        </p:attrNameLst>
                                      </p:cBhvr>
                                      <p:tavLst>
                                        <p:tav tm="0">
                                          <p:val>
                                            <p:fltVal val="0"/>
                                          </p:val>
                                        </p:tav>
                                        <p:tav tm="100000">
                                          <p:val>
                                            <p:strVal val="#ppt_h"/>
                                          </p:val>
                                        </p:tav>
                                      </p:tavLst>
                                    </p:anim>
                                    <p:animEffect transition="in" filter="fade">
                                      <p:cBhvr>
                                        <p:cTn id="93" dur="500"/>
                                        <p:tgtEl>
                                          <p:spTgt spid="19"/>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20"/>
                                        </p:tgtEl>
                                        <p:attrNameLst>
                                          <p:attrName>style.visibility</p:attrName>
                                        </p:attrNameLst>
                                      </p:cBhvr>
                                      <p:to>
                                        <p:strVal val="visible"/>
                                      </p:to>
                                    </p:set>
                                    <p:anim calcmode="lin" valueType="num">
                                      <p:cBhvr>
                                        <p:cTn id="98" dur="500" fill="hold"/>
                                        <p:tgtEl>
                                          <p:spTgt spid="20"/>
                                        </p:tgtEl>
                                        <p:attrNameLst>
                                          <p:attrName>ppt_w</p:attrName>
                                        </p:attrNameLst>
                                      </p:cBhvr>
                                      <p:tavLst>
                                        <p:tav tm="0">
                                          <p:val>
                                            <p:fltVal val="0"/>
                                          </p:val>
                                        </p:tav>
                                        <p:tav tm="100000">
                                          <p:val>
                                            <p:strVal val="#ppt_w"/>
                                          </p:val>
                                        </p:tav>
                                      </p:tavLst>
                                    </p:anim>
                                    <p:anim calcmode="lin" valueType="num">
                                      <p:cBhvr>
                                        <p:cTn id="99" dur="500" fill="hold"/>
                                        <p:tgtEl>
                                          <p:spTgt spid="20"/>
                                        </p:tgtEl>
                                        <p:attrNameLst>
                                          <p:attrName>ppt_h</p:attrName>
                                        </p:attrNameLst>
                                      </p:cBhvr>
                                      <p:tavLst>
                                        <p:tav tm="0">
                                          <p:val>
                                            <p:fltVal val="0"/>
                                          </p:val>
                                        </p:tav>
                                        <p:tav tm="100000">
                                          <p:val>
                                            <p:strVal val="#ppt_h"/>
                                          </p:val>
                                        </p:tav>
                                      </p:tavLst>
                                    </p:anim>
                                    <p:animEffect transition="in" filter="fade">
                                      <p:cBhvr>
                                        <p:cTn id="10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C4AFFA-9868-4B7D-9F63-93C34D362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3944D15-EE72-ED8A-0E7B-83F43DC5E790}"/>
              </a:ext>
            </a:extLst>
          </p:cNvPr>
          <p:cNvSpPr>
            <a:spLocks noGrp="1"/>
          </p:cNvSpPr>
          <p:nvPr>
            <p:ph type="title"/>
          </p:nvPr>
        </p:nvSpPr>
        <p:spPr>
          <a:xfrm>
            <a:off x="1371601" y="457200"/>
            <a:ext cx="9549442" cy="1010093"/>
          </a:xfrm>
        </p:spPr>
        <p:txBody>
          <a:bodyPr anchor="b">
            <a:normAutofit/>
          </a:bodyPr>
          <a:lstStyle/>
          <a:p>
            <a:pPr algn="just"/>
            <a:r>
              <a:rPr lang="fr-FR" dirty="0"/>
              <a:t>Les articles contractés</a:t>
            </a:r>
          </a:p>
        </p:txBody>
      </p:sp>
      <p:sp>
        <p:nvSpPr>
          <p:cNvPr id="11" name="Rectangle 10">
            <a:extLst>
              <a:ext uri="{FF2B5EF4-FFF2-40B4-BE49-F238E27FC236}">
                <a16:creationId xmlns:a16="http://schemas.microsoft.com/office/drawing/2014/main" id="{024CCFE6-8D32-4963-9B5D-E742044292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414B78-940D-4BE3-A24D-B003E1C9C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Espace réservé du contenu 3">
            <a:extLst>
              <a:ext uri="{FF2B5EF4-FFF2-40B4-BE49-F238E27FC236}">
                <a16:creationId xmlns:a16="http://schemas.microsoft.com/office/drawing/2014/main" id="{BBE586D0-BAD0-EE98-DC34-E2FE6691317B}"/>
              </a:ext>
            </a:extLst>
          </p:cNvPr>
          <p:cNvGraphicFramePr>
            <a:graphicFrameLocks noGrp="1"/>
          </p:cNvGraphicFramePr>
          <p:nvPr>
            <p:ph idx="1"/>
            <p:extLst>
              <p:ext uri="{D42A27DB-BD31-4B8C-83A1-F6EECF244321}">
                <p14:modId xmlns:p14="http://schemas.microsoft.com/office/powerpoint/2010/main" val="2742585981"/>
              </p:ext>
            </p:extLst>
          </p:nvPr>
        </p:nvGraphicFramePr>
        <p:xfrm>
          <a:off x="898451" y="1970263"/>
          <a:ext cx="10414934" cy="3885864"/>
        </p:xfrm>
        <a:graphic>
          <a:graphicData uri="http://schemas.openxmlformats.org/drawingml/2006/table">
            <a:tbl>
              <a:tblPr firstRow="1" firstCol="1" bandRow="1"/>
              <a:tblGrid>
                <a:gridCol w="1647683">
                  <a:extLst>
                    <a:ext uri="{9D8B030D-6E8A-4147-A177-3AD203B41FA5}">
                      <a16:colId xmlns:a16="http://schemas.microsoft.com/office/drawing/2014/main" val="2713135401"/>
                    </a:ext>
                  </a:extLst>
                </a:gridCol>
                <a:gridCol w="3914892">
                  <a:extLst>
                    <a:ext uri="{9D8B030D-6E8A-4147-A177-3AD203B41FA5}">
                      <a16:colId xmlns:a16="http://schemas.microsoft.com/office/drawing/2014/main" val="3871462256"/>
                    </a:ext>
                  </a:extLst>
                </a:gridCol>
                <a:gridCol w="1421686">
                  <a:extLst>
                    <a:ext uri="{9D8B030D-6E8A-4147-A177-3AD203B41FA5}">
                      <a16:colId xmlns:a16="http://schemas.microsoft.com/office/drawing/2014/main" val="3637869234"/>
                    </a:ext>
                  </a:extLst>
                </a:gridCol>
                <a:gridCol w="3430673">
                  <a:extLst>
                    <a:ext uri="{9D8B030D-6E8A-4147-A177-3AD203B41FA5}">
                      <a16:colId xmlns:a16="http://schemas.microsoft.com/office/drawing/2014/main" val="3785763624"/>
                    </a:ext>
                  </a:extLst>
                </a:gridCol>
              </a:tblGrid>
              <a:tr h="1013512">
                <a:tc rowSpan="3">
                  <a:txBody>
                    <a:bodyPr/>
                    <a:lstStyle/>
                    <a:p>
                      <a:pPr algn="just" fontAlgn="t">
                        <a:lnSpc>
                          <a:spcPct val="107000"/>
                        </a:lnSpc>
                        <a:spcBef>
                          <a:spcPts val="0"/>
                        </a:spcBef>
                        <a:spcAft>
                          <a:spcPts val="800"/>
                        </a:spcAft>
                      </a:pP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p>
                    <a:p>
                      <a:pPr algn="just" fontAlgn="t">
                        <a:lnSpc>
                          <a:spcPct val="107000"/>
                        </a:lnSpc>
                        <a:spcBef>
                          <a:spcPts val="0"/>
                        </a:spcBef>
                        <a:spcAft>
                          <a:spcPts val="800"/>
                        </a:spcAft>
                      </a:pPr>
                      <a:endParaRPr lang="fr-FR" sz="2800" b="0" i="0" u="none" strike="noStrike" dirty="0">
                        <a:effectLst/>
                        <a:latin typeface="Arial" panose="020B0604020202020204" pitchFamily="34" charset="0"/>
                      </a:endParaRPr>
                    </a:p>
                    <a:p>
                      <a:pPr algn="just" fontAlgn="t">
                        <a:lnSpc>
                          <a:spcPct val="107000"/>
                        </a:lnSpc>
                        <a:spcBef>
                          <a:spcPts val="0"/>
                        </a:spcBef>
                        <a:spcAft>
                          <a:spcPts val="800"/>
                        </a:spcAft>
                      </a:pPr>
                      <a:r>
                        <a:rPr lang="fr-FR" sz="2800" b="1" i="0" u="none" strike="noStrike" dirty="0">
                          <a:effectLst/>
                          <a:latin typeface="Calibri" panose="020F0502020204030204" pitchFamily="34" charset="0"/>
                          <a:ea typeface="Calibri" panose="020F0502020204030204" pitchFamily="34" charset="0"/>
                          <a:cs typeface="Times New Roman" panose="02020603050405020304" pitchFamily="18" charset="0"/>
                        </a:rPr>
                        <a:t>Je joue </a:t>
                      </a:r>
                      <a:endParaRPr lang="fr-FR" sz="2800" b="1" i="0" u="none" strike="noStrike" dirty="0">
                        <a:effectLst/>
                        <a:latin typeface="Arial" panose="020B0604020202020204" pitchFamily="34" charset="0"/>
                      </a:endParaRPr>
                    </a:p>
                  </a:txBody>
                  <a:tcPr marL="230910" marR="230910" marT="115455" marB="1154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a:t>
                      </a:r>
                      <a:r>
                        <a:rPr lang="fr-FR" sz="28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foot, </a:t>
                      </a: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a:t>
                      </a:r>
                      <a:r>
                        <a:rPr lang="fr-FR" sz="28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basket, </a:t>
                      </a:r>
                    </a:p>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a:t>
                      </a:r>
                      <a:r>
                        <a:rPr lang="fr-FR" sz="28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tennis</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just" fontAlgn="t">
                        <a:lnSpc>
                          <a:spcPct val="107000"/>
                        </a:lnSpc>
                        <a:spcBef>
                          <a:spcPts val="0"/>
                        </a:spcBef>
                        <a:spcAft>
                          <a:spcPts val="800"/>
                        </a:spcAft>
                      </a:pP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p>
                    <a:p>
                      <a:pPr algn="just" fontAlgn="t">
                        <a:lnSpc>
                          <a:spcPct val="107000"/>
                        </a:lnSpc>
                        <a:spcBef>
                          <a:spcPts val="0"/>
                        </a:spcBef>
                        <a:spcAft>
                          <a:spcPts val="800"/>
                        </a:spcAft>
                      </a:pPr>
                      <a:endParaRPr lang="fr-FR" sz="2800" b="0" i="0" u="none" strike="noStrike" dirty="0">
                        <a:effectLst/>
                        <a:latin typeface="Arial" panose="020B0604020202020204" pitchFamily="34" charset="0"/>
                      </a:endParaRPr>
                    </a:p>
                    <a:p>
                      <a:pPr algn="just" fontAlgn="t">
                        <a:lnSpc>
                          <a:spcPct val="107000"/>
                        </a:lnSpc>
                        <a:spcBef>
                          <a:spcPts val="0"/>
                        </a:spcBef>
                        <a:spcAft>
                          <a:spcPts val="800"/>
                        </a:spcAft>
                      </a:pPr>
                      <a:r>
                        <a:rPr lang="fr-FR" sz="2800" b="1" i="0" u="none" strike="noStrike" dirty="0">
                          <a:effectLst/>
                          <a:latin typeface="Calibri" panose="020F0502020204030204" pitchFamily="34" charset="0"/>
                          <a:ea typeface="Calibri" panose="020F0502020204030204" pitchFamily="34" charset="0"/>
                          <a:cs typeface="Times New Roman" panose="02020603050405020304" pitchFamily="18" charset="0"/>
                        </a:rPr>
                        <a:t>Je fais</a:t>
                      </a:r>
                      <a:endParaRPr lang="fr-FR" sz="2800" b="1" i="0" u="none" strike="noStrike" dirty="0">
                        <a:effectLst/>
                        <a:latin typeface="Arial" panose="020B0604020202020204" pitchFamily="34" charset="0"/>
                      </a:endParaRPr>
                    </a:p>
                  </a:txBody>
                  <a:tcPr marL="230910" marR="230910" marT="115455" marB="1154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du</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foot, </a:t>
                      </a: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du</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yoga, </a:t>
                      </a:r>
                    </a:p>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du</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théâtre</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6866594"/>
                  </a:ext>
                </a:extLst>
              </a:tr>
              <a:tr h="1013512">
                <a:tc vMerge="1">
                  <a:txBody>
                    <a:bodyPr/>
                    <a:lstStyle/>
                    <a:p>
                      <a:endParaRPr lang="fr-FR"/>
                    </a:p>
                  </a:txBody>
                  <a:tcPr/>
                </a:tc>
                <a:tc>
                  <a:txBody>
                    <a:bodyPr/>
                    <a:lstStyle/>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à la</a:t>
                      </a:r>
                      <a:r>
                        <a:rPr lang="fr-FR" sz="2800" b="0"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pétanque</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c>
                  <a:txBody>
                    <a:bodyPr/>
                    <a:lstStyle/>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la</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danse, </a:t>
                      </a:r>
                    </a:p>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la</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natation</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4872319"/>
                  </a:ext>
                </a:extLst>
              </a:tr>
              <a:tr h="1013512">
                <a:tc vMerge="1">
                  <a:txBody>
                    <a:bodyPr/>
                    <a:lstStyle/>
                    <a:p>
                      <a:endParaRPr lang="fr-FR"/>
                    </a:p>
                  </a:txBody>
                  <a:tcPr/>
                </a:tc>
                <a:tc>
                  <a:txBody>
                    <a:bodyPr/>
                    <a:lstStyle/>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aux</a:t>
                      </a: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jeux vidéo, </a:t>
                      </a:r>
                    </a:p>
                    <a:p>
                      <a:pPr algn="just" fontAlgn="t">
                        <a:lnSpc>
                          <a:spcPct val="107000"/>
                        </a:lnSpc>
                        <a:spcBef>
                          <a:spcPts val="0"/>
                        </a:spcBef>
                        <a:spcAft>
                          <a:spcPts val="800"/>
                        </a:spcAft>
                      </a:pP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aux</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cartes</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c>
                  <a:txBody>
                    <a:bodyPr/>
                    <a:lstStyle/>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équitation, </a:t>
                      </a:r>
                    </a:p>
                    <a:p>
                      <a:pPr algn="just" fontAlgn="t">
                        <a:lnSpc>
                          <a:spcPct val="107000"/>
                        </a:lnSpc>
                        <a:spcBef>
                          <a:spcPts val="0"/>
                        </a:spcBef>
                        <a:spcAft>
                          <a:spcPts val="800"/>
                        </a:spcAft>
                      </a:pP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 l’</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athlétisme</a:t>
                      </a:r>
                      <a:endParaRPr lang="fr-FR" sz="2800" b="0" i="0" u="none" strike="noStrike" dirty="0">
                        <a:effectLst/>
                        <a:latin typeface="Arial" panose="020B0604020202020204" pitchFamily="34" charset="0"/>
                      </a:endParaRPr>
                    </a:p>
                  </a:txBody>
                  <a:tcPr marL="173183" marR="173183" marT="2405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5936127"/>
                  </a:ext>
                </a:extLst>
              </a:tr>
              <a:tr h="769515">
                <a:tc gridSpan="2">
                  <a:txBody>
                    <a:bodyPr/>
                    <a:lstStyle/>
                    <a:p>
                      <a:pPr algn="ctr" fontAlgn="t">
                        <a:lnSpc>
                          <a:spcPct val="107000"/>
                        </a:lnSpc>
                        <a:spcBef>
                          <a:spcPts val="0"/>
                        </a:spcBef>
                        <a:spcAft>
                          <a:spcPts val="800"/>
                        </a:spcAft>
                      </a:pPr>
                      <a:r>
                        <a:rPr lang="fr-FR" sz="2800" b="1" i="0" u="none" strike="noStrike"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Jouer </a:t>
                      </a:r>
                      <a:r>
                        <a:rPr lang="fr-FR" sz="2800" b="1" i="0" u="none" strike="noStrike" dirty="0">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au / à la / aux</a:t>
                      </a:r>
                      <a:endParaRPr lang="fr-FR" sz="2800" b="0" i="0" u="none" strike="noStrike" dirty="0">
                        <a:effectLst/>
                        <a:latin typeface="Arial" panose="020B0604020202020204" pitchFamily="34" charset="0"/>
                      </a:endParaRPr>
                    </a:p>
                  </a:txBody>
                  <a:tcPr marL="230910" marR="230910" marT="115455" marB="1154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hMerge="1">
                  <a:txBody>
                    <a:bodyPr/>
                    <a:lstStyle/>
                    <a:p>
                      <a:endParaRPr lang="fr-FR"/>
                    </a:p>
                  </a:txBody>
                  <a:tcPr/>
                </a:tc>
                <a:tc gridSpan="2">
                  <a:txBody>
                    <a:bodyPr/>
                    <a:lstStyle/>
                    <a:p>
                      <a:pPr algn="ctr" fontAlgn="t">
                        <a:lnSpc>
                          <a:spcPct val="107000"/>
                        </a:lnSpc>
                        <a:spcBef>
                          <a:spcPts val="0"/>
                        </a:spcBef>
                        <a:spcAft>
                          <a:spcPts val="800"/>
                        </a:spcAft>
                        <a:tabLst>
                          <a:tab pos="1926590" algn="l"/>
                        </a:tabLst>
                      </a:pPr>
                      <a:r>
                        <a:rPr lang="fr-FR" sz="2800" b="1" i="0" u="none" strike="noStrike"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Faire </a:t>
                      </a:r>
                      <a:r>
                        <a:rPr lang="fr-FR" sz="2800" b="1"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du / de la / de l’</a:t>
                      </a:r>
                      <a:endParaRPr lang="fr-FR" sz="2800" b="0" i="0" u="none" strike="noStrike" dirty="0">
                        <a:effectLst/>
                        <a:latin typeface="Arial" panose="020B0604020202020204" pitchFamily="34" charset="0"/>
                      </a:endParaRPr>
                    </a:p>
                  </a:txBody>
                  <a:tcPr marL="230910" marR="230910" marT="115455" marB="1154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hMerge="1">
                  <a:txBody>
                    <a:bodyPr/>
                    <a:lstStyle/>
                    <a:p>
                      <a:endParaRPr lang="fr-FR"/>
                    </a:p>
                  </a:txBody>
                  <a:tcPr/>
                </a:tc>
                <a:extLst>
                  <a:ext uri="{0D108BD9-81ED-4DB2-BD59-A6C34878D82A}">
                    <a16:rowId xmlns:a16="http://schemas.microsoft.com/office/drawing/2014/main" val="2732425038"/>
                  </a:ext>
                </a:extLst>
              </a:tr>
            </a:tbl>
          </a:graphicData>
        </a:graphic>
      </p:graphicFrame>
      <p:pic>
        <p:nvPicPr>
          <p:cNvPr id="3" name="mp3-output-ttsfree(dot)com (41)">
            <a:hlinkClick r:id="" action="ppaction://media"/>
            <a:extLst>
              <a:ext uri="{FF2B5EF4-FFF2-40B4-BE49-F238E27FC236}">
                <a16:creationId xmlns:a16="http://schemas.microsoft.com/office/drawing/2014/main" id="{FCD99A76-309F-3F15-0554-45107989EB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58946" y="5351369"/>
            <a:ext cx="304800" cy="304800"/>
          </a:xfrm>
          <a:prstGeom prst="rect">
            <a:avLst/>
          </a:prstGeom>
        </p:spPr>
      </p:pic>
      <p:pic>
        <p:nvPicPr>
          <p:cNvPr id="5" name="mp3-output-ttsfree(dot)com (42)">
            <a:hlinkClick r:id="" action="ppaction://media"/>
            <a:extLst>
              <a:ext uri="{FF2B5EF4-FFF2-40B4-BE49-F238E27FC236}">
                <a16:creationId xmlns:a16="http://schemas.microsoft.com/office/drawing/2014/main" id="{526A80E2-8B11-43C0-9716-EF00FCCECF8F}"/>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0712264" y="5309534"/>
            <a:ext cx="304800" cy="304800"/>
          </a:xfrm>
          <a:prstGeom prst="rect">
            <a:avLst/>
          </a:prstGeom>
        </p:spPr>
      </p:pic>
      <p:pic>
        <p:nvPicPr>
          <p:cNvPr id="6" name="Picture 2" descr="Cat Kitty Sticker by 궁디팡팡 캣페스타">
            <a:extLst>
              <a:ext uri="{FF2B5EF4-FFF2-40B4-BE49-F238E27FC236}">
                <a16:creationId xmlns:a16="http://schemas.microsoft.com/office/drawing/2014/main" id="{62DAAD63-A277-DF35-1F84-A4DD0C191B7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255370" y="527028"/>
            <a:ext cx="1781241" cy="178124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639683" y="2096219"/>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2" name="Rectangle 11"/>
          <p:cNvSpPr/>
          <p:nvPr/>
        </p:nvSpPr>
        <p:spPr>
          <a:xfrm>
            <a:off x="3861758" y="2096218"/>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4" name="Rectangle 13"/>
          <p:cNvSpPr/>
          <p:nvPr/>
        </p:nvSpPr>
        <p:spPr>
          <a:xfrm>
            <a:off x="2639683" y="2673386"/>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5" name="Rectangle 14"/>
          <p:cNvSpPr/>
          <p:nvPr/>
        </p:nvSpPr>
        <p:spPr>
          <a:xfrm>
            <a:off x="7977995" y="2064164"/>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6" name="Rectangle 15"/>
          <p:cNvSpPr/>
          <p:nvPr/>
        </p:nvSpPr>
        <p:spPr>
          <a:xfrm>
            <a:off x="9200070" y="2064163"/>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7" name="Rectangle 16"/>
          <p:cNvSpPr/>
          <p:nvPr/>
        </p:nvSpPr>
        <p:spPr>
          <a:xfrm>
            <a:off x="7977995" y="2641331"/>
            <a:ext cx="508959"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8" name="Rectangle 17"/>
          <p:cNvSpPr/>
          <p:nvPr/>
        </p:nvSpPr>
        <p:spPr>
          <a:xfrm>
            <a:off x="7977995" y="3124242"/>
            <a:ext cx="829575"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9" name="Rectangle 18"/>
          <p:cNvSpPr/>
          <p:nvPr/>
        </p:nvSpPr>
        <p:spPr>
          <a:xfrm>
            <a:off x="2639682" y="3118449"/>
            <a:ext cx="63835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0" name="Rectangle 19"/>
          <p:cNvSpPr/>
          <p:nvPr/>
        </p:nvSpPr>
        <p:spPr>
          <a:xfrm>
            <a:off x="7977995" y="3652920"/>
            <a:ext cx="829575"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1" name="Rectangle 20"/>
          <p:cNvSpPr/>
          <p:nvPr/>
        </p:nvSpPr>
        <p:spPr>
          <a:xfrm>
            <a:off x="7977995" y="4146846"/>
            <a:ext cx="70880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2" name="Rectangle 21"/>
          <p:cNvSpPr/>
          <p:nvPr/>
        </p:nvSpPr>
        <p:spPr>
          <a:xfrm>
            <a:off x="7977995" y="4736821"/>
            <a:ext cx="70880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3" name="Rectangle 22"/>
          <p:cNvSpPr/>
          <p:nvPr/>
        </p:nvSpPr>
        <p:spPr>
          <a:xfrm>
            <a:off x="2569232" y="4158056"/>
            <a:ext cx="70880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4" name="Rectangle 23"/>
          <p:cNvSpPr/>
          <p:nvPr/>
        </p:nvSpPr>
        <p:spPr>
          <a:xfrm>
            <a:off x="2569232" y="4748031"/>
            <a:ext cx="708806"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5" name="Rectangle 24"/>
          <p:cNvSpPr/>
          <p:nvPr/>
        </p:nvSpPr>
        <p:spPr>
          <a:xfrm>
            <a:off x="3096884" y="5309534"/>
            <a:ext cx="2139350"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6" name="Rectangle 25"/>
          <p:cNvSpPr/>
          <p:nvPr/>
        </p:nvSpPr>
        <p:spPr>
          <a:xfrm>
            <a:off x="8115299" y="5301998"/>
            <a:ext cx="2383048" cy="31055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graphicFrame>
        <p:nvGraphicFramePr>
          <p:cNvPr id="7" name="Diagramme 9">
            <a:extLst>
              <a:ext uri="{FF2B5EF4-FFF2-40B4-BE49-F238E27FC236}">
                <a16:creationId xmlns:a16="http://schemas.microsoft.com/office/drawing/2014/main" id="{3374CBDE-B5D2-5F1D-EC8A-3FADB5812008}"/>
              </a:ext>
            </a:extLst>
          </p:cNvPr>
          <p:cNvGraphicFramePr/>
          <p:nvPr>
            <p:extLst>
              <p:ext uri="{D42A27DB-BD31-4B8C-83A1-F6EECF244321}">
                <p14:modId xmlns:p14="http://schemas.microsoft.com/office/powerpoint/2010/main" val="2744375567"/>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17957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12"/>
                                        </p:tgtEl>
                                        <p:attrNameLst>
                                          <p:attrName>ppt_w</p:attrName>
                                        </p:attrNameLst>
                                      </p:cBhvr>
                                      <p:tavLst>
                                        <p:tav tm="0">
                                          <p:val>
                                            <p:strVal val="ppt_w"/>
                                          </p:val>
                                        </p:tav>
                                        <p:tav tm="100000">
                                          <p:val>
                                            <p:fltVal val="0"/>
                                          </p:val>
                                        </p:tav>
                                      </p:tavLst>
                                    </p:anim>
                                    <p:anim calcmode="lin" valueType="num">
                                      <p:cBhvr>
                                        <p:cTn id="14" dur="500"/>
                                        <p:tgtEl>
                                          <p:spTgt spid="12"/>
                                        </p:tgtEl>
                                        <p:attrNameLst>
                                          <p:attrName>ppt_h</p:attrName>
                                        </p:attrNameLst>
                                      </p:cBhvr>
                                      <p:tavLst>
                                        <p:tav tm="0">
                                          <p:val>
                                            <p:strVal val="ppt_h"/>
                                          </p:val>
                                        </p:tav>
                                        <p:tav tm="100000">
                                          <p:val>
                                            <p:fltVal val="0"/>
                                          </p:val>
                                        </p:tav>
                                      </p:tavLst>
                                    </p:anim>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4"/>
                                        </p:tgtEl>
                                        <p:attrNameLst>
                                          <p:attrName>ppt_w</p:attrName>
                                        </p:attrNameLst>
                                      </p:cBhvr>
                                      <p:tavLst>
                                        <p:tav tm="0">
                                          <p:val>
                                            <p:strVal val="ppt_w"/>
                                          </p:val>
                                        </p:tav>
                                        <p:tav tm="100000">
                                          <p:val>
                                            <p:fltVal val="0"/>
                                          </p:val>
                                        </p:tav>
                                      </p:tavLst>
                                    </p:anim>
                                    <p:anim calcmode="lin" valueType="num">
                                      <p:cBhvr>
                                        <p:cTn id="21" dur="500"/>
                                        <p:tgtEl>
                                          <p:spTgt spid="14"/>
                                        </p:tgtEl>
                                        <p:attrNameLst>
                                          <p:attrName>ppt_h</p:attrName>
                                        </p:attrNameLst>
                                      </p:cBhvr>
                                      <p:tavLst>
                                        <p:tav tm="0">
                                          <p:val>
                                            <p:strVal val="ppt_h"/>
                                          </p:val>
                                        </p:tav>
                                        <p:tav tm="100000">
                                          <p:val>
                                            <p:fltVal val="0"/>
                                          </p:val>
                                        </p:tav>
                                      </p:tavLst>
                                    </p:anim>
                                    <p:animEffect transition="out" filter="fade">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19"/>
                                        </p:tgtEl>
                                        <p:attrNameLst>
                                          <p:attrName>ppt_w</p:attrName>
                                        </p:attrNameLst>
                                      </p:cBhvr>
                                      <p:tavLst>
                                        <p:tav tm="0">
                                          <p:val>
                                            <p:strVal val="ppt_w"/>
                                          </p:val>
                                        </p:tav>
                                        <p:tav tm="100000">
                                          <p:val>
                                            <p:fltVal val="0"/>
                                          </p:val>
                                        </p:tav>
                                      </p:tavLst>
                                    </p:anim>
                                    <p:anim calcmode="lin" valueType="num">
                                      <p:cBhvr>
                                        <p:cTn id="28" dur="500"/>
                                        <p:tgtEl>
                                          <p:spTgt spid="19"/>
                                        </p:tgtEl>
                                        <p:attrNameLst>
                                          <p:attrName>ppt_h</p:attrName>
                                        </p:attrNameLst>
                                      </p:cBhvr>
                                      <p:tavLst>
                                        <p:tav tm="0">
                                          <p:val>
                                            <p:strVal val="ppt_h"/>
                                          </p:val>
                                        </p:tav>
                                        <p:tav tm="100000">
                                          <p:val>
                                            <p:fltVal val="0"/>
                                          </p:val>
                                        </p:tav>
                                      </p:tavLst>
                                    </p:anim>
                                    <p:animEffect transition="out" filter="fade">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23"/>
                                        </p:tgtEl>
                                        <p:attrNameLst>
                                          <p:attrName>ppt_w</p:attrName>
                                        </p:attrNameLst>
                                      </p:cBhvr>
                                      <p:tavLst>
                                        <p:tav tm="0">
                                          <p:val>
                                            <p:strVal val="ppt_w"/>
                                          </p:val>
                                        </p:tav>
                                        <p:tav tm="100000">
                                          <p:val>
                                            <p:fltVal val="0"/>
                                          </p:val>
                                        </p:tav>
                                      </p:tavLst>
                                    </p:anim>
                                    <p:anim calcmode="lin" valueType="num">
                                      <p:cBhvr>
                                        <p:cTn id="35" dur="500"/>
                                        <p:tgtEl>
                                          <p:spTgt spid="23"/>
                                        </p:tgtEl>
                                        <p:attrNameLst>
                                          <p:attrName>ppt_h</p:attrName>
                                        </p:attrNameLst>
                                      </p:cBhvr>
                                      <p:tavLst>
                                        <p:tav tm="0">
                                          <p:val>
                                            <p:strVal val="ppt_h"/>
                                          </p:val>
                                        </p:tav>
                                        <p:tav tm="100000">
                                          <p:val>
                                            <p:fltVal val="0"/>
                                          </p:val>
                                        </p:tav>
                                      </p:tavLst>
                                    </p:anim>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24"/>
                                        </p:tgtEl>
                                        <p:attrNameLst>
                                          <p:attrName>ppt_w</p:attrName>
                                        </p:attrNameLst>
                                      </p:cBhvr>
                                      <p:tavLst>
                                        <p:tav tm="0">
                                          <p:val>
                                            <p:strVal val="ppt_w"/>
                                          </p:val>
                                        </p:tav>
                                        <p:tav tm="100000">
                                          <p:val>
                                            <p:fltVal val="0"/>
                                          </p:val>
                                        </p:tav>
                                      </p:tavLst>
                                    </p:anim>
                                    <p:anim calcmode="lin" valueType="num">
                                      <p:cBhvr>
                                        <p:cTn id="42" dur="500"/>
                                        <p:tgtEl>
                                          <p:spTgt spid="24"/>
                                        </p:tgtEl>
                                        <p:attrNameLst>
                                          <p:attrName>ppt_h</p:attrName>
                                        </p:attrNameLst>
                                      </p:cBhvr>
                                      <p:tavLst>
                                        <p:tav tm="0">
                                          <p:val>
                                            <p:strVal val="ppt_h"/>
                                          </p:val>
                                        </p:tav>
                                        <p:tav tm="100000">
                                          <p:val>
                                            <p:fltVal val="0"/>
                                          </p:val>
                                        </p:tav>
                                      </p:tavLst>
                                    </p:anim>
                                    <p:animEffect transition="out" filter="fade">
                                      <p:cBhvr>
                                        <p:cTn id="43" dur="500"/>
                                        <p:tgtEl>
                                          <p:spTgt spid="24"/>
                                        </p:tgtEl>
                                      </p:cBhvr>
                                    </p:animEffect>
                                    <p:set>
                                      <p:cBhvr>
                                        <p:cTn id="44" dur="1" fill="hold">
                                          <p:stCondLst>
                                            <p:cond delay="499"/>
                                          </p:stCondLst>
                                        </p:cTn>
                                        <p:tgtEl>
                                          <p:spTgt spid="24"/>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0" nodeType="clickEffect">
                                  <p:stCondLst>
                                    <p:cond delay="0"/>
                                  </p:stCondLst>
                                  <p:childTnLst>
                                    <p:anim calcmode="lin" valueType="num">
                                      <p:cBhvr>
                                        <p:cTn id="48" dur="500"/>
                                        <p:tgtEl>
                                          <p:spTgt spid="25"/>
                                        </p:tgtEl>
                                        <p:attrNameLst>
                                          <p:attrName>ppt_w</p:attrName>
                                        </p:attrNameLst>
                                      </p:cBhvr>
                                      <p:tavLst>
                                        <p:tav tm="0">
                                          <p:val>
                                            <p:strVal val="ppt_w"/>
                                          </p:val>
                                        </p:tav>
                                        <p:tav tm="100000">
                                          <p:val>
                                            <p:fltVal val="0"/>
                                          </p:val>
                                        </p:tav>
                                      </p:tavLst>
                                    </p:anim>
                                    <p:anim calcmode="lin" valueType="num">
                                      <p:cBhvr>
                                        <p:cTn id="49" dur="500"/>
                                        <p:tgtEl>
                                          <p:spTgt spid="25"/>
                                        </p:tgtEl>
                                        <p:attrNameLst>
                                          <p:attrName>ppt_h</p:attrName>
                                        </p:attrNameLst>
                                      </p:cBhvr>
                                      <p:tavLst>
                                        <p:tav tm="0">
                                          <p:val>
                                            <p:strVal val="ppt_h"/>
                                          </p:val>
                                        </p:tav>
                                        <p:tav tm="100000">
                                          <p:val>
                                            <p:fltVal val="0"/>
                                          </p:val>
                                        </p:tav>
                                      </p:tavLst>
                                    </p:anim>
                                    <p:animEffect transition="out" filter="fade">
                                      <p:cBhvr>
                                        <p:cTn id="50" dur="500"/>
                                        <p:tgtEl>
                                          <p:spTgt spid="25"/>
                                        </p:tgtEl>
                                      </p:cBhvr>
                                    </p:animEffect>
                                    <p:set>
                                      <p:cBhvr>
                                        <p:cTn id="51" dur="1" fill="hold">
                                          <p:stCondLst>
                                            <p:cond delay="499"/>
                                          </p:stCondLst>
                                        </p:cTn>
                                        <p:tgtEl>
                                          <p:spTgt spid="2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grpId="0" nodeType="clickEffect">
                                  <p:stCondLst>
                                    <p:cond delay="0"/>
                                  </p:stCondLst>
                                  <p:childTnLst>
                                    <p:anim calcmode="lin" valueType="num">
                                      <p:cBhvr>
                                        <p:cTn id="55" dur="500"/>
                                        <p:tgtEl>
                                          <p:spTgt spid="15"/>
                                        </p:tgtEl>
                                        <p:attrNameLst>
                                          <p:attrName>ppt_w</p:attrName>
                                        </p:attrNameLst>
                                      </p:cBhvr>
                                      <p:tavLst>
                                        <p:tav tm="0">
                                          <p:val>
                                            <p:strVal val="ppt_w"/>
                                          </p:val>
                                        </p:tav>
                                        <p:tav tm="100000">
                                          <p:val>
                                            <p:fltVal val="0"/>
                                          </p:val>
                                        </p:tav>
                                      </p:tavLst>
                                    </p:anim>
                                    <p:anim calcmode="lin" valueType="num">
                                      <p:cBhvr>
                                        <p:cTn id="56" dur="500"/>
                                        <p:tgtEl>
                                          <p:spTgt spid="15"/>
                                        </p:tgtEl>
                                        <p:attrNameLst>
                                          <p:attrName>ppt_h</p:attrName>
                                        </p:attrNameLst>
                                      </p:cBhvr>
                                      <p:tavLst>
                                        <p:tav tm="0">
                                          <p:val>
                                            <p:strVal val="ppt_h"/>
                                          </p:val>
                                        </p:tav>
                                        <p:tav tm="100000">
                                          <p:val>
                                            <p:fltVal val="0"/>
                                          </p:val>
                                        </p:tav>
                                      </p:tavLst>
                                    </p:anim>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xit" presetSubtype="32" fill="hold" grpId="0" nodeType="clickEffect">
                                  <p:stCondLst>
                                    <p:cond delay="0"/>
                                  </p:stCondLst>
                                  <p:childTnLst>
                                    <p:anim calcmode="lin" valueType="num">
                                      <p:cBhvr>
                                        <p:cTn id="62" dur="500"/>
                                        <p:tgtEl>
                                          <p:spTgt spid="16"/>
                                        </p:tgtEl>
                                        <p:attrNameLst>
                                          <p:attrName>ppt_w</p:attrName>
                                        </p:attrNameLst>
                                      </p:cBhvr>
                                      <p:tavLst>
                                        <p:tav tm="0">
                                          <p:val>
                                            <p:strVal val="ppt_w"/>
                                          </p:val>
                                        </p:tav>
                                        <p:tav tm="100000">
                                          <p:val>
                                            <p:fltVal val="0"/>
                                          </p:val>
                                        </p:tav>
                                      </p:tavLst>
                                    </p:anim>
                                    <p:anim calcmode="lin" valueType="num">
                                      <p:cBhvr>
                                        <p:cTn id="63" dur="500"/>
                                        <p:tgtEl>
                                          <p:spTgt spid="16"/>
                                        </p:tgtEl>
                                        <p:attrNameLst>
                                          <p:attrName>ppt_h</p:attrName>
                                        </p:attrNameLst>
                                      </p:cBhvr>
                                      <p:tavLst>
                                        <p:tav tm="0">
                                          <p:val>
                                            <p:strVal val="ppt_h"/>
                                          </p:val>
                                        </p:tav>
                                        <p:tav tm="100000">
                                          <p:val>
                                            <p:fltVal val="0"/>
                                          </p:val>
                                        </p:tav>
                                      </p:tavLst>
                                    </p:anim>
                                    <p:animEffect transition="out" filter="fade">
                                      <p:cBhvr>
                                        <p:cTn id="64" dur="500"/>
                                        <p:tgtEl>
                                          <p:spTgt spid="16"/>
                                        </p:tgtEl>
                                      </p:cBhvr>
                                    </p:animEffect>
                                    <p:set>
                                      <p:cBhvr>
                                        <p:cTn id="65" dur="1" fill="hold">
                                          <p:stCondLst>
                                            <p:cond delay="499"/>
                                          </p:stCondLst>
                                        </p:cTn>
                                        <p:tgtEl>
                                          <p:spTgt spid="16"/>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53" presetClass="exit" presetSubtype="32" fill="hold" grpId="0" nodeType="clickEffect">
                                  <p:stCondLst>
                                    <p:cond delay="0"/>
                                  </p:stCondLst>
                                  <p:childTnLst>
                                    <p:anim calcmode="lin" valueType="num">
                                      <p:cBhvr>
                                        <p:cTn id="69" dur="500"/>
                                        <p:tgtEl>
                                          <p:spTgt spid="17"/>
                                        </p:tgtEl>
                                        <p:attrNameLst>
                                          <p:attrName>ppt_w</p:attrName>
                                        </p:attrNameLst>
                                      </p:cBhvr>
                                      <p:tavLst>
                                        <p:tav tm="0">
                                          <p:val>
                                            <p:strVal val="ppt_w"/>
                                          </p:val>
                                        </p:tav>
                                        <p:tav tm="100000">
                                          <p:val>
                                            <p:fltVal val="0"/>
                                          </p:val>
                                        </p:tav>
                                      </p:tavLst>
                                    </p:anim>
                                    <p:anim calcmode="lin" valueType="num">
                                      <p:cBhvr>
                                        <p:cTn id="70" dur="500"/>
                                        <p:tgtEl>
                                          <p:spTgt spid="17"/>
                                        </p:tgtEl>
                                        <p:attrNameLst>
                                          <p:attrName>ppt_h</p:attrName>
                                        </p:attrNameLst>
                                      </p:cBhvr>
                                      <p:tavLst>
                                        <p:tav tm="0">
                                          <p:val>
                                            <p:strVal val="ppt_h"/>
                                          </p:val>
                                        </p:tav>
                                        <p:tav tm="100000">
                                          <p:val>
                                            <p:fltVal val="0"/>
                                          </p:val>
                                        </p:tav>
                                      </p:tavLst>
                                    </p:anim>
                                    <p:animEffect transition="out" filter="fade">
                                      <p:cBhvr>
                                        <p:cTn id="71" dur="500"/>
                                        <p:tgtEl>
                                          <p:spTgt spid="17"/>
                                        </p:tgtEl>
                                      </p:cBhvr>
                                    </p:animEffect>
                                    <p:set>
                                      <p:cBhvr>
                                        <p:cTn id="72" dur="1" fill="hold">
                                          <p:stCondLst>
                                            <p:cond delay="499"/>
                                          </p:stCondLst>
                                        </p:cTn>
                                        <p:tgtEl>
                                          <p:spTgt spid="17"/>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3" presetClass="exit" presetSubtype="32" fill="hold" grpId="0" nodeType="clickEffect">
                                  <p:stCondLst>
                                    <p:cond delay="0"/>
                                  </p:stCondLst>
                                  <p:childTnLst>
                                    <p:anim calcmode="lin" valueType="num">
                                      <p:cBhvr>
                                        <p:cTn id="76" dur="500"/>
                                        <p:tgtEl>
                                          <p:spTgt spid="18"/>
                                        </p:tgtEl>
                                        <p:attrNameLst>
                                          <p:attrName>ppt_w</p:attrName>
                                        </p:attrNameLst>
                                      </p:cBhvr>
                                      <p:tavLst>
                                        <p:tav tm="0">
                                          <p:val>
                                            <p:strVal val="ppt_w"/>
                                          </p:val>
                                        </p:tav>
                                        <p:tav tm="100000">
                                          <p:val>
                                            <p:fltVal val="0"/>
                                          </p:val>
                                        </p:tav>
                                      </p:tavLst>
                                    </p:anim>
                                    <p:anim calcmode="lin" valueType="num">
                                      <p:cBhvr>
                                        <p:cTn id="77" dur="500"/>
                                        <p:tgtEl>
                                          <p:spTgt spid="18"/>
                                        </p:tgtEl>
                                        <p:attrNameLst>
                                          <p:attrName>ppt_h</p:attrName>
                                        </p:attrNameLst>
                                      </p:cBhvr>
                                      <p:tavLst>
                                        <p:tav tm="0">
                                          <p:val>
                                            <p:strVal val="ppt_h"/>
                                          </p:val>
                                        </p:tav>
                                        <p:tav tm="100000">
                                          <p:val>
                                            <p:fltVal val="0"/>
                                          </p:val>
                                        </p:tav>
                                      </p:tavLst>
                                    </p:anim>
                                    <p:animEffect transition="out" filter="fade">
                                      <p:cBhvr>
                                        <p:cTn id="78" dur="500"/>
                                        <p:tgtEl>
                                          <p:spTgt spid="18"/>
                                        </p:tgtEl>
                                      </p:cBhvr>
                                    </p:animEffect>
                                    <p:set>
                                      <p:cBhvr>
                                        <p:cTn id="79" dur="1" fill="hold">
                                          <p:stCondLst>
                                            <p:cond delay="499"/>
                                          </p:stCondLst>
                                        </p:cTn>
                                        <p:tgtEl>
                                          <p:spTgt spid="18"/>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53" presetClass="exit" presetSubtype="32" fill="hold" grpId="0" nodeType="clickEffect">
                                  <p:stCondLst>
                                    <p:cond delay="0"/>
                                  </p:stCondLst>
                                  <p:childTnLst>
                                    <p:anim calcmode="lin" valueType="num">
                                      <p:cBhvr>
                                        <p:cTn id="83" dur="500"/>
                                        <p:tgtEl>
                                          <p:spTgt spid="20"/>
                                        </p:tgtEl>
                                        <p:attrNameLst>
                                          <p:attrName>ppt_w</p:attrName>
                                        </p:attrNameLst>
                                      </p:cBhvr>
                                      <p:tavLst>
                                        <p:tav tm="0">
                                          <p:val>
                                            <p:strVal val="ppt_w"/>
                                          </p:val>
                                        </p:tav>
                                        <p:tav tm="100000">
                                          <p:val>
                                            <p:fltVal val="0"/>
                                          </p:val>
                                        </p:tav>
                                      </p:tavLst>
                                    </p:anim>
                                    <p:anim calcmode="lin" valueType="num">
                                      <p:cBhvr>
                                        <p:cTn id="84" dur="500"/>
                                        <p:tgtEl>
                                          <p:spTgt spid="20"/>
                                        </p:tgtEl>
                                        <p:attrNameLst>
                                          <p:attrName>ppt_h</p:attrName>
                                        </p:attrNameLst>
                                      </p:cBhvr>
                                      <p:tavLst>
                                        <p:tav tm="0">
                                          <p:val>
                                            <p:strVal val="ppt_h"/>
                                          </p:val>
                                        </p:tav>
                                        <p:tav tm="100000">
                                          <p:val>
                                            <p:fltVal val="0"/>
                                          </p:val>
                                        </p:tav>
                                      </p:tavLst>
                                    </p:anim>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53" presetClass="exit" presetSubtype="32" fill="hold" grpId="0" nodeType="clickEffect">
                                  <p:stCondLst>
                                    <p:cond delay="0"/>
                                  </p:stCondLst>
                                  <p:childTnLst>
                                    <p:anim calcmode="lin" valueType="num">
                                      <p:cBhvr>
                                        <p:cTn id="90" dur="500"/>
                                        <p:tgtEl>
                                          <p:spTgt spid="21"/>
                                        </p:tgtEl>
                                        <p:attrNameLst>
                                          <p:attrName>ppt_w</p:attrName>
                                        </p:attrNameLst>
                                      </p:cBhvr>
                                      <p:tavLst>
                                        <p:tav tm="0">
                                          <p:val>
                                            <p:strVal val="ppt_w"/>
                                          </p:val>
                                        </p:tav>
                                        <p:tav tm="100000">
                                          <p:val>
                                            <p:fltVal val="0"/>
                                          </p:val>
                                        </p:tav>
                                      </p:tavLst>
                                    </p:anim>
                                    <p:anim calcmode="lin" valueType="num">
                                      <p:cBhvr>
                                        <p:cTn id="91" dur="500"/>
                                        <p:tgtEl>
                                          <p:spTgt spid="21"/>
                                        </p:tgtEl>
                                        <p:attrNameLst>
                                          <p:attrName>ppt_h</p:attrName>
                                        </p:attrNameLst>
                                      </p:cBhvr>
                                      <p:tavLst>
                                        <p:tav tm="0">
                                          <p:val>
                                            <p:strVal val="ppt_h"/>
                                          </p:val>
                                        </p:tav>
                                        <p:tav tm="100000">
                                          <p:val>
                                            <p:fltVal val="0"/>
                                          </p:val>
                                        </p:tav>
                                      </p:tavLst>
                                    </p:anim>
                                    <p:animEffect transition="out" filter="fade">
                                      <p:cBhvr>
                                        <p:cTn id="92" dur="500"/>
                                        <p:tgtEl>
                                          <p:spTgt spid="21"/>
                                        </p:tgtEl>
                                      </p:cBhvr>
                                    </p:animEffect>
                                    <p:set>
                                      <p:cBhvr>
                                        <p:cTn id="93" dur="1" fill="hold">
                                          <p:stCondLst>
                                            <p:cond delay="499"/>
                                          </p:stCondLst>
                                        </p:cTn>
                                        <p:tgtEl>
                                          <p:spTgt spid="21"/>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53" presetClass="exit" presetSubtype="32" fill="hold" grpId="0" nodeType="clickEffect">
                                  <p:stCondLst>
                                    <p:cond delay="0"/>
                                  </p:stCondLst>
                                  <p:childTnLst>
                                    <p:anim calcmode="lin" valueType="num">
                                      <p:cBhvr>
                                        <p:cTn id="97" dur="500"/>
                                        <p:tgtEl>
                                          <p:spTgt spid="22"/>
                                        </p:tgtEl>
                                        <p:attrNameLst>
                                          <p:attrName>ppt_w</p:attrName>
                                        </p:attrNameLst>
                                      </p:cBhvr>
                                      <p:tavLst>
                                        <p:tav tm="0">
                                          <p:val>
                                            <p:strVal val="ppt_w"/>
                                          </p:val>
                                        </p:tav>
                                        <p:tav tm="100000">
                                          <p:val>
                                            <p:fltVal val="0"/>
                                          </p:val>
                                        </p:tav>
                                      </p:tavLst>
                                    </p:anim>
                                    <p:anim calcmode="lin" valueType="num">
                                      <p:cBhvr>
                                        <p:cTn id="98" dur="500"/>
                                        <p:tgtEl>
                                          <p:spTgt spid="22"/>
                                        </p:tgtEl>
                                        <p:attrNameLst>
                                          <p:attrName>ppt_h</p:attrName>
                                        </p:attrNameLst>
                                      </p:cBhvr>
                                      <p:tavLst>
                                        <p:tav tm="0">
                                          <p:val>
                                            <p:strVal val="ppt_h"/>
                                          </p:val>
                                        </p:tav>
                                        <p:tav tm="100000">
                                          <p:val>
                                            <p:fltVal val="0"/>
                                          </p:val>
                                        </p:tav>
                                      </p:tavLst>
                                    </p:anim>
                                    <p:animEffect transition="out" filter="fade">
                                      <p:cBhvr>
                                        <p:cTn id="99" dur="500"/>
                                        <p:tgtEl>
                                          <p:spTgt spid="22"/>
                                        </p:tgtEl>
                                      </p:cBhvr>
                                    </p:animEffect>
                                    <p:set>
                                      <p:cBhvr>
                                        <p:cTn id="100" dur="1" fill="hold">
                                          <p:stCondLst>
                                            <p:cond delay="499"/>
                                          </p:stCondLst>
                                        </p:cTn>
                                        <p:tgtEl>
                                          <p:spTgt spid="22"/>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53" presetClass="exit" presetSubtype="32" fill="hold" grpId="0" nodeType="clickEffect">
                                  <p:stCondLst>
                                    <p:cond delay="0"/>
                                  </p:stCondLst>
                                  <p:childTnLst>
                                    <p:anim calcmode="lin" valueType="num">
                                      <p:cBhvr>
                                        <p:cTn id="104" dur="500"/>
                                        <p:tgtEl>
                                          <p:spTgt spid="26"/>
                                        </p:tgtEl>
                                        <p:attrNameLst>
                                          <p:attrName>ppt_w</p:attrName>
                                        </p:attrNameLst>
                                      </p:cBhvr>
                                      <p:tavLst>
                                        <p:tav tm="0">
                                          <p:val>
                                            <p:strVal val="ppt_w"/>
                                          </p:val>
                                        </p:tav>
                                        <p:tav tm="100000">
                                          <p:val>
                                            <p:fltVal val="0"/>
                                          </p:val>
                                        </p:tav>
                                      </p:tavLst>
                                    </p:anim>
                                    <p:anim calcmode="lin" valueType="num">
                                      <p:cBhvr>
                                        <p:cTn id="105" dur="500"/>
                                        <p:tgtEl>
                                          <p:spTgt spid="26"/>
                                        </p:tgtEl>
                                        <p:attrNameLst>
                                          <p:attrName>ppt_h</p:attrName>
                                        </p:attrNameLst>
                                      </p:cBhvr>
                                      <p:tavLst>
                                        <p:tav tm="0">
                                          <p:val>
                                            <p:strVal val="ppt_h"/>
                                          </p:val>
                                        </p:tav>
                                        <p:tav tm="100000">
                                          <p:val>
                                            <p:fltVal val="0"/>
                                          </p:val>
                                        </p:tav>
                                      </p:tavLst>
                                    </p:anim>
                                    <p:animEffect transition="out" filter="fade">
                                      <p:cBhvr>
                                        <p:cTn id="106" dur="500"/>
                                        <p:tgtEl>
                                          <p:spTgt spid="26"/>
                                        </p:tgtEl>
                                      </p:cBhvr>
                                    </p:animEffect>
                                    <p:set>
                                      <p:cBhvr>
                                        <p:cTn id="107"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8" fill="hold" display="0">
                  <p:stCondLst>
                    <p:cond delay="indefinite"/>
                  </p:stCondLst>
                  <p:endCondLst>
                    <p:cond evt="onStopAudio" delay="0">
                      <p:tgtEl>
                        <p:sldTgt/>
                      </p:tgtEl>
                    </p:cond>
                  </p:endCondLst>
                </p:cTn>
                <p:tgtEl>
                  <p:spTgt spid="3"/>
                </p:tgtEl>
              </p:cMediaNode>
            </p:audio>
            <p:audio>
              <p:cMediaNode vol="80000">
                <p:cTn id="109" fill="hold" display="0">
                  <p:stCondLst>
                    <p:cond delay="indefinite"/>
                  </p:stCondLst>
                  <p:endCondLst>
                    <p:cond evt="onStopAudio" delay="0">
                      <p:tgtEl>
                        <p:sldTgt/>
                      </p:tgtEl>
                    </p:cond>
                  </p:endCondLst>
                </p:cTn>
                <p:tgtEl>
                  <p:spTgt spid="5"/>
                </p:tgtEl>
              </p:cMediaNode>
            </p:audio>
          </p:childTnLst>
        </p:cTn>
      </p:par>
    </p:tnLst>
    <p:bldLst>
      <p:bldP spid="8" grpId="0" animBg="1"/>
      <p:bldP spid="1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Rectangle 31">
            <a:extLst>
              <a:ext uri="{FF2B5EF4-FFF2-40B4-BE49-F238E27FC236}">
                <a16:creationId xmlns:a16="http://schemas.microsoft.com/office/drawing/2014/main" id="{F6EAEA9B-2E1C-4FAD-8BCE-BCDAA88A0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8DDDDE9-F719-466E-8023-442157AD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39"/>
            <a:ext cx="12203210" cy="1594273"/>
          </a:xfrm>
          <a:prstGeom prst="rect">
            <a:avLst/>
          </a:prstGeom>
          <a:gradFill>
            <a:gsLst>
              <a:gs pos="0">
                <a:schemeClr val="accent5"/>
              </a:gs>
              <a:gs pos="100000">
                <a:schemeClr val="accent6"/>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939F77F6-77CF-46C0-AC00-152962613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9" y="-15839"/>
            <a:ext cx="8126510" cy="1594273"/>
          </a:xfrm>
          <a:prstGeom prst="rect">
            <a:avLst/>
          </a:prstGeom>
          <a:gradFill>
            <a:gsLst>
              <a:gs pos="0">
                <a:schemeClr val="accent5">
                  <a:alpha val="17000"/>
                </a:schemeClr>
              </a:gs>
              <a:gs pos="99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181D6D53-7DE2-4564-9C40-9B261437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5440" y="-3031424"/>
            <a:ext cx="1594275" cy="7625444"/>
          </a:xfrm>
          <a:prstGeom prst="rect">
            <a:avLst/>
          </a:prstGeom>
          <a:gradFill>
            <a:gsLst>
              <a:gs pos="23000">
                <a:schemeClr val="accent4">
                  <a:alpha val="0"/>
                </a:schemeClr>
              </a:gs>
              <a:gs pos="99000">
                <a:schemeClr val="accent6">
                  <a:alpha val="59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1E7B46CB-C6E2-19A1-D058-9E3E78BC8896}"/>
              </a:ext>
            </a:extLst>
          </p:cNvPr>
          <p:cNvSpPr>
            <a:spLocks noGrp="1"/>
          </p:cNvSpPr>
          <p:nvPr>
            <p:ph type="title"/>
          </p:nvPr>
        </p:nvSpPr>
        <p:spPr>
          <a:xfrm>
            <a:off x="1093694" y="322729"/>
            <a:ext cx="10120769" cy="992096"/>
          </a:xfrm>
        </p:spPr>
        <p:txBody>
          <a:bodyPr vert="horz" lIns="0" tIns="0" rIns="0" bIns="0" rtlCol="0" anchor="ctr">
            <a:normAutofit/>
          </a:bodyPr>
          <a:lstStyle/>
          <a:p>
            <a:r>
              <a:rPr lang="en-US" sz="3200" spc="750" dirty="0">
                <a:solidFill>
                  <a:schemeClr val="bg1"/>
                </a:solidFill>
              </a:rPr>
              <a:t>Le 7 p.51 &amp; LE 2 p.58</a:t>
            </a:r>
          </a:p>
        </p:txBody>
      </p:sp>
      <p:pic>
        <p:nvPicPr>
          <p:cNvPr id="8" name="Espace réservé du contenu 7">
            <a:extLst>
              <a:ext uri="{FF2B5EF4-FFF2-40B4-BE49-F238E27FC236}">
                <a16:creationId xmlns:a16="http://schemas.microsoft.com/office/drawing/2014/main" id="{00E3E14D-604D-15C8-854E-82893F388E1F}"/>
              </a:ext>
            </a:extLst>
          </p:cNvPr>
          <p:cNvPicPr>
            <a:picLocks noGrp="1" noChangeAspect="1"/>
          </p:cNvPicPr>
          <p:nvPr>
            <p:ph sz="half" idx="2"/>
          </p:nvPr>
        </p:nvPicPr>
        <p:blipFill>
          <a:blip r:embed="rId2"/>
          <a:stretch>
            <a:fillRect/>
          </a:stretch>
        </p:blipFill>
        <p:spPr>
          <a:xfrm>
            <a:off x="1116110" y="2263411"/>
            <a:ext cx="4833925" cy="2078587"/>
          </a:xfrm>
          <a:prstGeom prst="rect">
            <a:avLst/>
          </a:prstGeom>
        </p:spPr>
      </p:pic>
      <p:pic>
        <p:nvPicPr>
          <p:cNvPr id="6" name="Espace réservé du contenu 5">
            <a:extLst>
              <a:ext uri="{FF2B5EF4-FFF2-40B4-BE49-F238E27FC236}">
                <a16:creationId xmlns:a16="http://schemas.microsoft.com/office/drawing/2014/main" id="{7349C427-CE54-C246-5640-685C1FC05552}"/>
              </a:ext>
            </a:extLst>
          </p:cNvPr>
          <p:cNvPicPr>
            <a:picLocks noGrp="1" noChangeAspect="1"/>
          </p:cNvPicPr>
          <p:nvPr>
            <p:ph sz="half" idx="1"/>
          </p:nvPr>
        </p:nvPicPr>
        <p:blipFill>
          <a:blip r:embed="rId3"/>
          <a:stretch>
            <a:fillRect/>
          </a:stretch>
        </p:blipFill>
        <p:spPr>
          <a:xfrm>
            <a:off x="6271771" y="2263411"/>
            <a:ext cx="4804118" cy="2149843"/>
          </a:xfrm>
          <a:prstGeom prst="rect">
            <a:avLst/>
          </a:prstGeom>
        </p:spPr>
      </p:pic>
      <p:graphicFrame>
        <p:nvGraphicFramePr>
          <p:cNvPr id="3" name="Diagramme 9">
            <a:extLst>
              <a:ext uri="{FF2B5EF4-FFF2-40B4-BE49-F238E27FC236}">
                <a16:creationId xmlns:a16="http://schemas.microsoft.com/office/drawing/2014/main" id="{ED97A7DA-09DE-929B-0D08-7C3D117D8203}"/>
              </a:ext>
            </a:extLst>
          </p:cNvPr>
          <p:cNvGraphicFramePr/>
          <p:nvPr>
            <p:extLst>
              <p:ext uri="{D42A27DB-BD31-4B8C-83A1-F6EECF244321}">
                <p14:modId xmlns:p14="http://schemas.microsoft.com/office/powerpoint/2010/main" val="2744375567"/>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25259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2" name="Oval 1041">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reviously meaning and definition">
            <a:extLst>
              <a:ext uri="{FF2B5EF4-FFF2-40B4-BE49-F238E27FC236}">
                <a16:creationId xmlns:a16="http://schemas.microsoft.com/office/drawing/2014/main" id="{98FF2910-E1BD-6C56-50D1-C41BE9CC91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
          <a:stretch/>
        </p:blipFill>
        <p:spPr bwMode="auto">
          <a:xfrm>
            <a:off x="505419" y="554152"/>
            <a:ext cx="5471312" cy="5471312"/>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1044"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046"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Espace réservé du contenu 2">
            <a:extLst>
              <a:ext uri="{FF2B5EF4-FFF2-40B4-BE49-F238E27FC236}">
                <a16:creationId xmlns:a16="http://schemas.microsoft.com/office/drawing/2014/main" id="{78A973F6-DDE0-6244-8F3A-A1BDB43DB5ED}"/>
              </a:ext>
            </a:extLst>
          </p:cNvPr>
          <p:cNvSpPr>
            <a:spLocks noGrp="1"/>
          </p:cNvSpPr>
          <p:nvPr>
            <p:ph idx="1"/>
          </p:nvPr>
        </p:nvSpPr>
        <p:spPr>
          <a:xfrm>
            <a:off x="6657715" y="1027043"/>
            <a:ext cx="4666267" cy="4877647"/>
          </a:xfrm>
        </p:spPr>
        <p:txBody>
          <a:bodyPr anchor="t">
            <a:normAutofit fontScale="92500"/>
          </a:bodyPr>
          <a:lstStyle/>
          <a:p>
            <a:pPr marL="0" indent="0">
              <a:lnSpc>
                <a:spcPct val="90000"/>
              </a:lnSpc>
              <a:buNone/>
            </a:pPr>
            <a:r>
              <a:rPr lang="fr-FR" sz="2800" dirty="0">
                <a:solidFill>
                  <a:schemeClr val="tx1">
                    <a:alpha val="80000"/>
                  </a:schemeClr>
                </a:solidFill>
              </a:rPr>
              <a:t>In Unit 3, </a:t>
            </a:r>
            <a:r>
              <a:rPr lang="fr-FR" sz="2800" dirty="0" err="1">
                <a:solidFill>
                  <a:schemeClr val="tx1">
                    <a:alpha val="80000"/>
                  </a:schemeClr>
                </a:solidFill>
              </a:rPr>
              <a:t>we</a:t>
            </a:r>
            <a:r>
              <a:rPr lang="fr-FR" sz="2800" dirty="0">
                <a:solidFill>
                  <a:schemeClr val="tx1">
                    <a:alpha val="80000"/>
                  </a:schemeClr>
                </a:solidFill>
              </a:rPr>
              <a:t> </a:t>
            </a:r>
            <a:r>
              <a:rPr lang="fr-FR" sz="2800" dirty="0" err="1">
                <a:solidFill>
                  <a:schemeClr val="tx1">
                    <a:alpha val="80000"/>
                  </a:schemeClr>
                </a:solidFill>
              </a:rPr>
              <a:t>learnt</a:t>
            </a:r>
            <a:r>
              <a:rPr lang="fr-FR" sz="2800" dirty="0">
                <a:solidFill>
                  <a:schemeClr val="tx1">
                    <a:alpha val="80000"/>
                  </a:schemeClr>
                </a:solidFill>
              </a:rPr>
              <a:t> how to :</a:t>
            </a:r>
          </a:p>
          <a:p>
            <a:pPr marL="0" indent="0">
              <a:lnSpc>
                <a:spcPct val="90000"/>
              </a:lnSpc>
              <a:buNone/>
            </a:pPr>
            <a:endParaRPr lang="fr-FR" sz="2800" dirty="0">
              <a:solidFill>
                <a:schemeClr val="tx1">
                  <a:alpha val="80000"/>
                </a:schemeClr>
              </a:solidFill>
            </a:endParaRPr>
          </a:p>
          <a:p>
            <a:pPr>
              <a:lnSpc>
                <a:spcPct val="90000"/>
              </a:lnSpc>
            </a:pPr>
            <a:r>
              <a:rPr lang="fr-FR" sz="2800" dirty="0" err="1">
                <a:solidFill>
                  <a:schemeClr val="tx1">
                    <a:alpha val="80000"/>
                  </a:schemeClr>
                </a:solidFill>
              </a:rPr>
              <a:t>Ask</a:t>
            </a:r>
            <a:r>
              <a:rPr lang="fr-FR" sz="2800" dirty="0">
                <a:solidFill>
                  <a:schemeClr val="tx1">
                    <a:alpha val="80000"/>
                  </a:schemeClr>
                </a:solidFill>
              </a:rPr>
              <a:t> and tell the </a:t>
            </a:r>
            <a:r>
              <a:rPr lang="fr-FR" sz="2800" dirty="0" err="1">
                <a:solidFill>
                  <a:schemeClr val="tx1">
                    <a:alpha val="80000"/>
                  </a:schemeClr>
                </a:solidFill>
              </a:rPr>
              <a:t>age</a:t>
            </a:r>
            <a:endParaRPr lang="fr-FR" sz="2800" dirty="0">
              <a:solidFill>
                <a:schemeClr val="tx1">
                  <a:alpha val="80000"/>
                </a:schemeClr>
              </a:solidFill>
            </a:endParaRPr>
          </a:p>
          <a:p>
            <a:pPr>
              <a:lnSpc>
                <a:spcPct val="90000"/>
              </a:lnSpc>
            </a:pPr>
            <a:endParaRPr lang="fr-FR" sz="2800" dirty="0">
              <a:solidFill>
                <a:schemeClr val="tx1">
                  <a:alpha val="80000"/>
                </a:schemeClr>
              </a:solidFill>
            </a:endParaRPr>
          </a:p>
          <a:p>
            <a:pPr>
              <a:lnSpc>
                <a:spcPct val="90000"/>
              </a:lnSpc>
            </a:pPr>
            <a:r>
              <a:rPr lang="fr-FR" sz="2800" dirty="0" err="1">
                <a:solidFill>
                  <a:schemeClr val="tx1">
                    <a:alpha val="80000"/>
                  </a:schemeClr>
                </a:solidFill>
              </a:rPr>
              <a:t>Describe</a:t>
            </a:r>
            <a:r>
              <a:rPr lang="fr-FR" sz="2800" dirty="0">
                <a:solidFill>
                  <a:schemeClr val="tx1">
                    <a:alpha val="80000"/>
                  </a:schemeClr>
                </a:solidFill>
              </a:rPr>
              <a:t> people and </a:t>
            </a:r>
            <a:r>
              <a:rPr lang="fr-FR" sz="2800" dirty="0" err="1">
                <a:solidFill>
                  <a:schemeClr val="tx1">
                    <a:alpha val="80000"/>
                  </a:schemeClr>
                </a:solidFill>
              </a:rPr>
              <a:t>outfits</a:t>
            </a:r>
            <a:endParaRPr lang="fr-FR" sz="2800" dirty="0">
              <a:solidFill>
                <a:schemeClr val="tx1">
                  <a:alpha val="80000"/>
                </a:schemeClr>
              </a:solidFill>
            </a:endParaRPr>
          </a:p>
          <a:p>
            <a:pPr>
              <a:lnSpc>
                <a:spcPct val="90000"/>
              </a:lnSpc>
            </a:pPr>
            <a:endParaRPr lang="fr-FR" sz="2800" dirty="0">
              <a:solidFill>
                <a:schemeClr val="tx1">
                  <a:alpha val="80000"/>
                </a:schemeClr>
              </a:solidFill>
            </a:endParaRPr>
          </a:p>
          <a:p>
            <a:pPr>
              <a:lnSpc>
                <a:spcPct val="90000"/>
              </a:lnSpc>
            </a:pPr>
            <a:r>
              <a:rPr lang="fr-FR" sz="2800" dirty="0">
                <a:solidFill>
                  <a:schemeClr val="tx1">
                    <a:alpha val="80000"/>
                  </a:schemeClr>
                </a:solidFill>
              </a:rPr>
              <a:t>Tell </a:t>
            </a:r>
            <a:r>
              <a:rPr lang="fr-FR" sz="2800" dirty="0" err="1">
                <a:solidFill>
                  <a:schemeClr val="tx1">
                    <a:alpha val="80000"/>
                  </a:schemeClr>
                </a:solidFill>
              </a:rPr>
              <a:t>differences</a:t>
            </a:r>
            <a:r>
              <a:rPr lang="fr-FR" sz="2800" dirty="0">
                <a:solidFill>
                  <a:schemeClr val="tx1">
                    <a:alpha val="80000"/>
                  </a:schemeClr>
                </a:solidFill>
              </a:rPr>
              <a:t> and </a:t>
            </a:r>
            <a:r>
              <a:rPr lang="fr-FR" sz="2800" dirty="0" err="1">
                <a:solidFill>
                  <a:schemeClr val="tx1">
                    <a:alpha val="80000"/>
                  </a:schemeClr>
                </a:solidFill>
              </a:rPr>
              <a:t>similarities</a:t>
            </a:r>
            <a:endParaRPr lang="fr-FR" sz="2800" dirty="0">
              <a:solidFill>
                <a:schemeClr val="tx1">
                  <a:alpha val="80000"/>
                </a:schemeClr>
              </a:solidFill>
            </a:endParaRPr>
          </a:p>
          <a:p>
            <a:pPr marL="0" indent="0">
              <a:lnSpc>
                <a:spcPct val="90000"/>
              </a:lnSpc>
              <a:buNone/>
            </a:pPr>
            <a:endParaRPr lang="fr-FR" sz="2800" dirty="0">
              <a:solidFill>
                <a:schemeClr val="tx1">
                  <a:alpha val="80000"/>
                </a:schemeClr>
              </a:solidFill>
            </a:endParaRPr>
          </a:p>
          <a:p>
            <a:pPr marL="0" indent="0">
              <a:lnSpc>
                <a:spcPct val="90000"/>
              </a:lnSpc>
              <a:buNone/>
            </a:pPr>
            <a:r>
              <a:rPr lang="fr-FR" sz="2800" b="1" dirty="0" err="1">
                <a:solidFill>
                  <a:schemeClr val="tx1">
                    <a:alpha val="80000"/>
                  </a:schemeClr>
                </a:solidFill>
              </a:rPr>
              <a:t>Let’s</a:t>
            </a:r>
            <a:r>
              <a:rPr lang="fr-FR" sz="2800" b="1" dirty="0">
                <a:solidFill>
                  <a:schemeClr val="tx1">
                    <a:alpha val="80000"/>
                  </a:schemeClr>
                </a:solidFill>
              </a:rPr>
              <a:t> </a:t>
            </a:r>
            <a:r>
              <a:rPr lang="fr-FR" sz="2800" b="1" dirty="0" err="1">
                <a:solidFill>
                  <a:schemeClr val="tx1">
                    <a:alpha val="80000"/>
                  </a:schemeClr>
                </a:solidFill>
              </a:rPr>
              <a:t>see</a:t>
            </a:r>
            <a:r>
              <a:rPr lang="fr-FR" sz="2800" b="1" dirty="0">
                <a:solidFill>
                  <a:schemeClr val="tx1">
                    <a:alpha val="80000"/>
                  </a:schemeClr>
                </a:solidFill>
              </a:rPr>
              <a:t> how </a:t>
            </a:r>
            <a:r>
              <a:rPr lang="fr-FR" sz="2800" b="1" dirty="0" err="1">
                <a:solidFill>
                  <a:schemeClr val="tx1">
                    <a:alpha val="80000"/>
                  </a:schemeClr>
                </a:solidFill>
              </a:rPr>
              <a:t>we</a:t>
            </a:r>
            <a:r>
              <a:rPr lang="fr-FR" sz="2800" b="1" dirty="0">
                <a:solidFill>
                  <a:schemeClr val="tx1">
                    <a:alpha val="80000"/>
                  </a:schemeClr>
                </a:solidFill>
              </a:rPr>
              <a:t> can use </a:t>
            </a:r>
            <a:r>
              <a:rPr lang="fr-FR" sz="2800" b="1" dirty="0" err="1">
                <a:solidFill>
                  <a:schemeClr val="tx1">
                    <a:alpha val="80000"/>
                  </a:schemeClr>
                </a:solidFill>
              </a:rPr>
              <a:t>these</a:t>
            </a:r>
            <a:r>
              <a:rPr lang="fr-FR" sz="2800" b="1" dirty="0">
                <a:solidFill>
                  <a:schemeClr val="tx1">
                    <a:alpha val="80000"/>
                  </a:schemeClr>
                </a:solidFill>
              </a:rPr>
              <a:t> </a:t>
            </a:r>
            <a:r>
              <a:rPr lang="fr-FR" sz="2800" b="1" dirty="0" err="1">
                <a:solidFill>
                  <a:schemeClr val="tx1">
                    <a:alpha val="80000"/>
                  </a:schemeClr>
                </a:solidFill>
              </a:rPr>
              <a:t>skills</a:t>
            </a:r>
            <a:r>
              <a:rPr lang="fr-FR" sz="2800" b="1" dirty="0">
                <a:solidFill>
                  <a:schemeClr val="tx1">
                    <a:alpha val="80000"/>
                  </a:schemeClr>
                </a:solidFill>
              </a:rPr>
              <a:t> </a:t>
            </a:r>
            <a:r>
              <a:rPr lang="fr-FR" sz="2800" b="1" dirty="0">
                <a:solidFill>
                  <a:srgbClr val="00B0F0">
                    <a:alpha val="80000"/>
                  </a:srgbClr>
                </a:solidFill>
              </a:rPr>
              <a:t>to </a:t>
            </a:r>
            <a:r>
              <a:rPr lang="fr-FR" sz="2800" b="1" dirty="0" err="1">
                <a:solidFill>
                  <a:srgbClr val="00B0F0">
                    <a:alpha val="80000"/>
                  </a:srgbClr>
                </a:solidFill>
              </a:rPr>
              <a:t>build</a:t>
            </a:r>
            <a:r>
              <a:rPr lang="fr-FR" sz="2800" b="1" dirty="0">
                <a:solidFill>
                  <a:srgbClr val="00B0F0">
                    <a:alpha val="80000"/>
                  </a:srgbClr>
                </a:solidFill>
              </a:rPr>
              <a:t> new </a:t>
            </a:r>
            <a:r>
              <a:rPr lang="fr-FR" sz="2800" b="1" dirty="0" err="1">
                <a:solidFill>
                  <a:srgbClr val="00B0F0">
                    <a:alpha val="80000"/>
                  </a:srgbClr>
                </a:solidFill>
              </a:rPr>
              <a:t>ones</a:t>
            </a:r>
            <a:r>
              <a:rPr lang="fr-FR" sz="2800" b="1" dirty="0">
                <a:solidFill>
                  <a:schemeClr val="tx1">
                    <a:alpha val="80000"/>
                  </a:schemeClr>
                </a:solidFill>
              </a:rPr>
              <a:t> !</a:t>
            </a:r>
          </a:p>
        </p:txBody>
      </p:sp>
      <p:sp>
        <p:nvSpPr>
          <p:cNvPr id="1048"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1050"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988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BB02F283-AD3D-43EB-8EB3-EEABE7B68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7267ACD-C9FA-48F7-BA90-C05046F4E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74922"/>
            <a:ext cx="12198726" cy="1606049"/>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17AA8-C417-4F74-9F1B-EAD82A19B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270744" y="1998314"/>
            <a:ext cx="1605188" cy="8160125"/>
          </a:xfrm>
          <a:prstGeom prst="rect">
            <a:avLst/>
          </a:prstGeom>
          <a:gradFill>
            <a:gsLst>
              <a:gs pos="5000">
                <a:schemeClr val="accent2">
                  <a:alpha val="68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79F9CB9-0076-49F5-845A-C97CCFC163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0567348B-D4F9-4978-8FB4-D4031CD13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30450" y="5273748"/>
            <a:ext cx="7275001" cy="1150514"/>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0995967-9308-C166-03FF-816BCE6BAEDE}"/>
              </a:ext>
            </a:extLst>
          </p:cNvPr>
          <p:cNvSpPr>
            <a:spLocks noGrp="1"/>
          </p:cNvSpPr>
          <p:nvPr>
            <p:ph type="title"/>
          </p:nvPr>
        </p:nvSpPr>
        <p:spPr>
          <a:xfrm>
            <a:off x="667568" y="5553718"/>
            <a:ext cx="10148477" cy="1054645"/>
          </a:xfrm>
        </p:spPr>
        <p:txBody>
          <a:bodyPr vert="horz" lIns="0" tIns="0" rIns="0" bIns="0" rtlCol="0" anchor="ctr">
            <a:normAutofit/>
          </a:bodyPr>
          <a:lstStyle/>
          <a:p>
            <a:r>
              <a:rPr lang="en-US" sz="3200" spc="750" dirty="0">
                <a:solidFill>
                  <a:schemeClr val="bg1"/>
                </a:solidFill>
              </a:rPr>
              <a:t>Donne des conseils à </a:t>
            </a:r>
            <a:r>
              <a:rPr lang="en-US" sz="3200" spc="750" dirty="0" err="1">
                <a:solidFill>
                  <a:schemeClr val="bg1"/>
                </a:solidFill>
              </a:rPr>
              <a:t>tes</a:t>
            </a:r>
            <a:r>
              <a:rPr lang="en-US" sz="3200" spc="750" dirty="0">
                <a:solidFill>
                  <a:schemeClr val="bg1"/>
                </a:solidFill>
              </a:rPr>
              <a:t> </a:t>
            </a:r>
            <a:r>
              <a:rPr lang="en-US" sz="3200" spc="750" dirty="0" err="1">
                <a:solidFill>
                  <a:schemeClr val="bg1"/>
                </a:solidFill>
              </a:rPr>
              <a:t>amis</a:t>
            </a:r>
            <a:endParaRPr lang="en-US" sz="3200" spc="750" dirty="0">
              <a:solidFill>
                <a:schemeClr val="bg1"/>
              </a:solidFill>
            </a:endParaRPr>
          </a:p>
        </p:txBody>
      </p:sp>
      <p:pic>
        <p:nvPicPr>
          <p:cNvPr id="4" name="Picture 9" descr="Table&#10;&#10;Description automatically generated">
            <a:extLst>
              <a:ext uri="{FF2B5EF4-FFF2-40B4-BE49-F238E27FC236}">
                <a16:creationId xmlns:a16="http://schemas.microsoft.com/office/drawing/2014/main" id="{311EB984-ADD8-8CF7-5C2E-B3D7156DD0B0}"/>
              </a:ext>
            </a:extLst>
          </p:cNvPr>
          <p:cNvPicPr>
            <a:picLocks noGrp="1" noChangeAspect="1"/>
          </p:cNvPicPr>
          <p:nvPr>
            <p:ph idx="1"/>
          </p:nvPr>
        </p:nvPicPr>
        <p:blipFill rotWithShape="1">
          <a:blip r:embed="rId2"/>
          <a:srcRect t="14556"/>
          <a:stretch/>
        </p:blipFill>
        <p:spPr>
          <a:xfrm>
            <a:off x="463925" y="1143000"/>
            <a:ext cx="11270875" cy="3659488"/>
          </a:xfrm>
          <a:prstGeom prst="rect">
            <a:avLst/>
          </a:prstGeom>
        </p:spPr>
      </p:pic>
      <p:graphicFrame>
        <p:nvGraphicFramePr>
          <p:cNvPr id="3" name="Diagramme 9">
            <a:extLst>
              <a:ext uri="{FF2B5EF4-FFF2-40B4-BE49-F238E27FC236}">
                <a16:creationId xmlns:a16="http://schemas.microsoft.com/office/drawing/2014/main" id="{FD0866F8-EC82-F967-1161-B5E9367985A6}"/>
              </a:ext>
            </a:extLst>
          </p:cNvPr>
          <p:cNvGraphicFramePr/>
          <p:nvPr>
            <p:extLst>
              <p:ext uri="{D42A27DB-BD31-4B8C-83A1-F6EECF244321}">
                <p14:modId xmlns:p14="http://schemas.microsoft.com/office/powerpoint/2010/main" val="2744375567"/>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718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CDD087-052A-117A-7683-F598CC1D7BDF}"/>
              </a:ext>
            </a:extLst>
          </p:cNvPr>
          <p:cNvSpPr>
            <a:spLocks noGrp="1"/>
          </p:cNvSpPr>
          <p:nvPr>
            <p:ph type="title"/>
          </p:nvPr>
        </p:nvSpPr>
        <p:spPr/>
        <p:txBody>
          <a:bodyPr/>
          <a:lstStyle/>
          <a:p>
            <a:r>
              <a:rPr lang="fr-FR" dirty="0"/>
              <a:t>Flash le </a:t>
            </a:r>
            <a:r>
              <a:rPr lang="fr-FR" dirty="0" err="1"/>
              <a:t>qr</a:t>
            </a:r>
            <a:r>
              <a:rPr lang="fr-FR" dirty="0"/>
              <a:t> code et complète l’exercice</a:t>
            </a:r>
          </a:p>
        </p:txBody>
      </p:sp>
      <p:pic>
        <p:nvPicPr>
          <p:cNvPr id="11266" name="Picture 2">
            <a:extLst>
              <a:ext uri="{FF2B5EF4-FFF2-40B4-BE49-F238E27FC236}">
                <a16:creationId xmlns:a16="http://schemas.microsoft.com/office/drawing/2014/main" id="{6388B57F-2F37-2D5B-291D-EBE8B36E40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1849" y="2232440"/>
            <a:ext cx="3733333" cy="373333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0D7BB3F5-25F4-E35D-8410-74D18128C75E}"/>
              </a:ext>
            </a:extLst>
          </p:cNvPr>
          <p:cNvSpPr txBox="1"/>
          <p:nvPr/>
        </p:nvSpPr>
        <p:spPr>
          <a:xfrm>
            <a:off x="6236820" y="5492932"/>
            <a:ext cx="5218612" cy="646331"/>
          </a:xfrm>
          <a:prstGeom prst="rect">
            <a:avLst/>
          </a:prstGeom>
          <a:noFill/>
        </p:spPr>
        <p:txBody>
          <a:bodyPr wrap="square" rtlCol="0">
            <a:spAutoFit/>
          </a:bodyPr>
          <a:lstStyle/>
          <a:p>
            <a:r>
              <a:rPr lang="fr-FR" dirty="0">
                <a:hlinkClick r:id="rId3"/>
              </a:rPr>
              <a:t>https://www.liveworksheets.com/iu1825376zg</a:t>
            </a:r>
            <a:endParaRPr lang="fr-FR" dirty="0"/>
          </a:p>
          <a:p>
            <a:endParaRPr lang="fr-FR" dirty="0"/>
          </a:p>
        </p:txBody>
      </p:sp>
      <p:graphicFrame>
        <p:nvGraphicFramePr>
          <p:cNvPr id="3" name="Diagramme 9">
            <a:extLst>
              <a:ext uri="{FF2B5EF4-FFF2-40B4-BE49-F238E27FC236}">
                <a16:creationId xmlns:a16="http://schemas.microsoft.com/office/drawing/2014/main" id="{7F0B11D6-5745-7747-03D9-4E69125FD702}"/>
              </a:ext>
            </a:extLst>
          </p:cNvPr>
          <p:cNvGraphicFramePr/>
          <p:nvPr>
            <p:extLst>
              <p:ext uri="{D42A27DB-BD31-4B8C-83A1-F6EECF244321}">
                <p14:modId xmlns:p14="http://schemas.microsoft.com/office/powerpoint/2010/main" val="2744375567"/>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3089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1"/>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5"/>
          </a:xfrm>
        </p:spPr>
        <p:txBody>
          <a:bodyPr vert="horz" lIns="91440" tIns="45720" rIns="91440" bIns="45720" rtlCol="0" anchor="t">
            <a:normAutofit/>
          </a:bodyPr>
          <a:lstStyle/>
          <a:p>
            <a:r>
              <a:rPr lang="en-US" sz="4800" dirty="0"/>
              <a:t>Online activity</a:t>
            </a:r>
          </a:p>
        </p:txBody>
      </p:sp>
      <p:sp>
        <p:nvSpPr>
          <p:cNvPr id="3" name="ZoneTexte 2">
            <a:extLst>
              <a:ext uri="{FF2B5EF4-FFF2-40B4-BE49-F238E27FC236}">
                <a16:creationId xmlns:a16="http://schemas.microsoft.com/office/drawing/2014/main" id="{FF8932DA-D266-2AA5-8058-236A3B950951}"/>
              </a:ext>
            </a:extLst>
          </p:cNvPr>
          <p:cNvSpPr txBox="1"/>
          <p:nvPr/>
        </p:nvSpPr>
        <p:spPr>
          <a:xfrm>
            <a:off x="1371599" y="3054545"/>
            <a:ext cx="5268037" cy="2567508"/>
          </a:xfrm>
          <a:prstGeom prst="rect">
            <a:avLst/>
          </a:prstGeom>
        </p:spPr>
        <p:txBody>
          <a:bodyPr vert="horz" lIns="0" tIns="0" rIns="0" bIns="0" rtlCol="0" anchor="t">
            <a:normAutofit/>
          </a:bodyPr>
          <a:lstStyle/>
          <a:p>
            <a:pPr indent="-228600">
              <a:lnSpc>
                <a:spcPct val="120000"/>
              </a:lnSpc>
              <a:spcAft>
                <a:spcPts val="800"/>
              </a:spcAft>
              <a:buFont typeface="Arial" panose="020B0604020202020204" pitchFamily="34" charset="0"/>
              <a:buChar char="•"/>
            </a:pPr>
            <a:r>
              <a:rPr lang="en-US" sz="1600" b="1" dirty="0"/>
              <a:t>F</a:t>
            </a:r>
            <a:r>
              <a:rPr lang="en-US" sz="1600" b="1" dirty="0">
                <a:effectLst/>
              </a:rPr>
              <a:t>aire </a:t>
            </a:r>
            <a:r>
              <a:rPr lang="en-US" sz="1600" b="1" dirty="0" err="1">
                <a:effectLst/>
              </a:rPr>
              <a:t>ou</a:t>
            </a:r>
            <a:r>
              <a:rPr lang="en-US" sz="1600" b="1" dirty="0">
                <a:effectLst/>
              </a:rPr>
              <a:t> </a:t>
            </a:r>
            <a:r>
              <a:rPr lang="en-US" sz="1600" b="1" dirty="0" err="1">
                <a:effectLst/>
              </a:rPr>
              <a:t>jouer</a:t>
            </a:r>
            <a:r>
              <a:rPr lang="en-US" sz="1600" b="1" dirty="0">
                <a:effectLst/>
              </a:rPr>
              <a:t> </a:t>
            </a:r>
          </a:p>
          <a:p>
            <a:pPr indent="-228600">
              <a:lnSpc>
                <a:spcPct val="120000"/>
              </a:lnSpc>
              <a:spcAft>
                <a:spcPts val="800"/>
              </a:spcAft>
              <a:buFont typeface="Arial" panose="020B0604020202020204" pitchFamily="34" charset="0"/>
              <a:buChar char="•"/>
            </a:pPr>
            <a:r>
              <a:rPr lang="en-US" sz="1600" b="1" u="sng" dirty="0">
                <a:effectLst/>
                <a:hlinkClick r:id="rId3"/>
              </a:rPr>
              <a:t>https://play.kahoot.it/v2/?quizId=244bc80d-11fd-45a4-bf04-b5eb3c43ffc9</a:t>
            </a:r>
            <a:r>
              <a:rPr lang="en-US" sz="1600" b="1" dirty="0">
                <a:effectLst/>
              </a:rPr>
              <a:t> </a:t>
            </a:r>
          </a:p>
          <a:p>
            <a:pPr indent="-228600">
              <a:lnSpc>
                <a:spcPct val="120000"/>
              </a:lnSpc>
              <a:spcAft>
                <a:spcPts val="800"/>
              </a:spcAft>
              <a:buFont typeface="Arial" panose="020B0604020202020204" pitchFamily="34" charset="0"/>
              <a:buChar char="•"/>
            </a:pPr>
            <a:endParaRPr lang="en-US" sz="1600" b="1" dirty="0"/>
          </a:p>
          <a:p>
            <a:pPr indent="-228600">
              <a:lnSpc>
                <a:spcPct val="120000"/>
              </a:lnSpc>
              <a:spcAft>
                <a:spcPts val="800"/>
              </a:spcAft>
              <a:buFont typeface="Arial" panose="020B0604020202020204" pitchFamily="34" charset="0"/>
              <a:buChar char="•"/>
            </a:pPr>
            <a:r>
              <a:rPr lang="en-US" sz="1600" b="1" dirty="0"/>
              <a:t>Articles </a:t>
            </a:r>
            <a:r>
              <a:rPr lang="en-US" sz="1600" b="1" dirty="0" err="1"/>
              <a:t>contractés</a:t>
            </a:r>
            <a:endParaRPr lang="en-US" sz="1600" b="1" dirty="0"/>
          </a:p>
          <a:p>
            <a:pPr indent="-228600">
              <a:lnSpc>
                <a:spcPct val="120000"/>
              </a:lnSpc>
              <a:spcAft>
                <a:spcPts val="800"/>
              </a:spcAft>
              <a:buFont typeface="Arial" panose="020B0604020202020204" pitchFamily="34" charset="0"/>
              <a:buChar char="•"/>
            </a:pPr>
            <a:r>
              <a:rPr lang="en-US" sz="1600" dirty="0">
                <a:effectLst/>
                <a:hlinkClick r:id="rId4"/>
              </a:rPr>
              <a:t>https://create.kahoot.it/details/8e5ea32f-f920-432b-8b53-2e65de343b6b</a:t>
            </a:r>
            <a:endParaRPr lang="en-US" sz="1600" b="1" dirty="0">
              <a:effectLst/>
            </a:endParaRPr>
          </a:p>
          <a:p>
            <a:pPr indent="-228600">
              <a:lnSpc>
                <a:spcPct val="120000"/>
              </a:lnSpc>
              <a:spcAft>
                <a:spcPts val="800"/>
              </a:spcAft>
              <a:buFont typeface="Arial" panose="020B0604020202020204" pitchFamily="34" charset="0"/>
              <a:buChar char="•"/>
            </a:pPr>
            <a:endParaRPr lang="en-US" sz="1600" dirty="0">
              <a:effectLst/>
            </a:endParaRPr>
          </a:p>
        </p:txBody>
      </p:sp>
      <p:graphicFrame>
        <p:nvGraphicFramePr>
          <p:cNvPr id="4" name="Diagramme 9">
            <a:extLst>
              <a:ext uri="{FF2B5EF4-FFF2-40B4-BE49-F238E27FC236}">
                <a16:creationId xmlns:a16="http://schemas.microsoft.com/office/drawing/2014/main" id="{2EED3EAF-02DE-66B2-467A-2FF25DBAC7F3}"/>
              </a:ext>
            </a:extLst>
          </p:cNvPr>
          <p:cNvGraphicFramePr/>
          <p:nvPr>
            <p:extLst>
              <p:ext uri="{D42A27DB-BD31-4B8C-83A1-F6EECF244321}">
                <p14:modId xmlns:p14="http://schemas.microsoft.com/office/powerpoint/2010/main" val="2744375567"/>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983287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EBAB1-793D-C7D9-F5AB-3956DCE5003B}"/>
              </a:ext>
            </a:extLst>
          </p:cNvPr>
          <p:cNvSpPr>
            <a:spLocks noGrp="1"/>
          </p:cNvSpPr>
          <p:nvPr>
            <p:ph type="title"/>
          </p:nvPr>
        </p:nvSpPr>
        <p:spPr>
          <a:xfrm>
            <a:off x="1371600" y="2220842"/>
            <a:ext cx="10241280" cy="544068"/>
          </a:xfrm>
        </p:spPr>
        <p:txBody>
          <a:bodyPr>
            <a:normAutofit fontScale="90000"/>
          </a:bodyPr>
          <a:lstStyle/>
          <a:p>
            <a:r>
              <a:rPr lang="fr-FR" dirty="0"/>
              <a:t>Complète le texte suivant :</a:t>
            </a:r>
          </a:p>
        </p:txBody>
      </p:sp>
      <p:sp>
        <p:nvSpPr>
          <p:cNvPr id="8" name="ZoneTexte 7">
            <a:extLst>
              <a:ext uri="{FF2B5EF4-FFF2-40B4-BE49-F238E27FC236}">
                <a16:creationId xmlns:a16="http://schemas.microsoft.com/office/drawing/2014/main" id="{CEE599FF-57E9-4182-7389-4352DB0F5654}"/>
              </a:ext>
            </a:extLst>
          </p:cNvPr>
          <p:cNvSpPr txBox="1"/>
          <p:nvPr/>
        </p:nvSpPr>
        <p:spPr>
          <a:xfrm>
            <a:off x="787400" y="955333"/>
            <a:ext cx="1061720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solidFill>
                  <a:schemeClr val="tx1"/>
                </a:solidFill>
              </a:rPr>
              <a:t>Revenons au point de grammaire :</a:t>
            </a:r>
          </a:p>
          <a:p>
            <a:r>
              <a:rPr lang="fr-FR" sz="3600" dirty="0"/>
              <a:t>Les articles contractés</a:t>
            </a:r>
          </a:p>
        </p:txBody>
      </p:sp>
      <p:sp>
        <p:nvSpPr>
          <p:cNvPr id="5" name="Espace réservé du contenu 4">
            <a:extLst>
              <a:ext uri="{FF2B5EF4-FFF2-40B4-BE49-F238E27FC236}">
                <a16:creationId xmlns:a16="http://schemas.microsoft.com/office/drawing/2014/main" id="{856956B8-4AAD-422D-2B53-011C1ADFF5E9}"/>
              </a:ext>
            </a:extLst>
          </p:cNvPr>
          <p:cNvSpPr>
            <a:spLocks noGrp="1"/>
          </p:cNvSpPr>
          <p:nvPr>
            <p:ph idx="1"/>
          </p:nvPr>
        </p:nvSpPr>
        <p:spPr>
          <a:xfrm>
            <a:off x="1371600" y="2840931"/>
            <a:ext cx="10241280" cy="3965627"/>
          </a:xfrm>
        </p:spPr>
        <p:txBody>
          <a:bodyPr>
            <a:normAutofit/>
          </a:bodyPr>
          <a:lstStyle/>
          <a:p>
            <a:pPr marL="0" indent="0">
              <a:buNone/>
            </a:pPr>
            <a:r>
              <a:rPr lang="fr-FR" sz="3200" dirty="0"/>
              <a:t>Le lundi, je fais </a:t>
            </a:r>
            <a:r>
              <a:rPr lang="fr-FR" sz="3200" dirty="0">
                <a:solidFill>
                  <a:srgbClr val="00B0F0"/>
                </a:solidFill>
              </a:rPr>
              <a:t>du</a:t>
            </a:r>
            <a:r>
              <a:rPr lang="fr-FR" sz="3200" dirty="0"/>
              <a:t> football et </a:t>
            </a:r>
            <a:r>
              <a:rPr lang="fr-FR" sz="3200" dirty="0">
                <a:solidFill>
                  <a:srgbClr val="00B0F0"/>
                </a:solidFill>
              </a:rPr>
              <a:t>de la </a:t>
            </a:r>
            <a:r>
              <a:rPr lang="fr-FR" sz="3200" dirty="0"/>
              <a:t>danse.</a:t>
            </a:r>
          </a:p>
          <a:p>
            <a:pPr marL="0" indent="0">
              <a:buNone/>
            </a:pPr>
            <a:r>
              <a:rPr lang="fr-FR" sz="3200" dirty="0"/>
              <a:t>Le mercredi, avec ma sœur Lise, nous jouons </a:t>
            </a:r>
            <a:r>
              <a:rPr lang="fr-FR" sz="3200" dirty="0">
                <a:solidFill>
                  <a:srgbClr val="00B050"/>
                </a:solidFill>
              </a:rPr>
              <a:t>au </a:t>
            </a:r>
            <a:r>
              <a:rPr lang="fr-FR" sz="3200" dirty="0"/>
              <a:t>tennis et </a:t>
            </a:r>
            <a:r>
              <a:rPr lang="fr-FR" sz="3200" dirty="0">
                <a:solidFill>
                  <a:srgbClr val="00B050"/>
                </a:solidFill>
              </a:rPr>
              <a:t>à la </a:t>
            </a:r>
            <a:r>
              <a:rPr lang="fr-FR" sz="3200" dirty="0"/>
              <a:t>pétanque.</a:t>
            </a:r>
          </a:p>
          <a:p>
            <a:pPr marL="0" indent="0">
              <a:buNone/>
            </a:pPr>
            <a:r>
              <a:rPr lang="fr-FR" sz="3200" dirty="0"/>
              <a:t>Le vendredi, Lise et ses amis vont à la piscine, ils font </a:t>
            </a:r>
            <a:r>
              <a:rPr lang="fr-FR" sz="3200" dirty="0">
                <a:solidFill>
                  <a:srgbClr val="00B0F0"/>
                </a:solidFill>
              </a:rPr>
              <a:t>de la </a:t>
            </a:r>
            <a:r>
              <a:rPr lang="fr-FR" sz="3200" dirty="0"/>
              <a:t>natation et jouent </a:t>
            </a:r>
            <a:r>
              <a:rPr lang="fr-FR" sz="3200" dirty="0">
                <a:solidFill>
                  <a:srgbClr val="00B050"/>
                </a:solidFill>
              </a:rPr>
              <a:t>aux</a:t>
            </a:r>
            <a:r>
              <a:rPr lang="fr-FR" sz="3200" dirty="0"/>
              <a:t> cartes et </a:t>
            </a:r>
            <a:r>
              <a:rPr lang="fr-FR" sz="3200" dirty="0">
                <a:solidFill>
                  <a:srgbClr val="00B050"/>
                </a:solidFill>
              </a:rPr>
              <a:t>aux</a:t>
            </a:r>
            <a:r>
              <a:rPr lang="fr-FR" sz="3200" dirty="0"/>
              <a:t> jeux vidéo.</a:t>
            </a:r>
          </a:p>
        </p:txBody>
      </p:sp>
      <p:sp>
        <p:nvSpPr>
          <p:cNvPr id="9" name="Rectangle 8">
            <a:extLst>
              <a:ext uri="{FF2B5EF4-FFF2-40B4-BE49-F238E27FC236}">
                <a16:creationId xmlns:a16="http://schemas.microsoft.com/office/drawing/2014/main" id="{BADAC1AD-CD9A-2971-EB96-EE49659F8D8A}"/>
              </a:ext>
            </a:extLst>
          </p:cNvPr>
          <p:cNvSpPr/>
          <p:nvPr/>
        </p:nvSpPr>
        <p:spPr>
          <a:xfrm>
            <a:off x="3854450" y="2891731"/>
            <a:ext cx="5143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A22E8136-9BE0-B9FE-7D10-5E525035DF59}"/>
              </a:ext>
            </a:extLst>
          </p:cNvPr>
          <p:cNvSpPr/>
          <p:nvPr/>
        </p:nvSpPr>
        <p:spPr>
          <a:xfrm>
            <a:off x="8483600" y="3605142"/>
            <a:ext cx="49530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A17EA133-003A-1B9C-6F18-2CE3560E40EA}"/>
              </a:ext>
            </a:extLst>
          </p:cNvPr>
          <p:cNvSpPr/>
          <p:nvPr/>
        </p:nvSpPr>
        <p:spPr>
          <a:xfrm>
            <a:off x="10442575" y="3605142"/>
            <a:ext cx="7556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A784A452-8B91-4571-C92F-AC340A74EB01}"/>
              </a:ext>
            </a:extLst>
          </p:cNvPr>
          <p:cNvSpPr/>
          <p:nvPr/>
        </p:nvSpPr>
        <p:spPr>
          <a:xfrm>
            <a:off x="9963150" y="4958200"/>
            <a:ext cx="8826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3" name="Rectangle 2">
            <a:extLst>
              <a:ext uri="{FF2B5EF4-FFF2-40B4-BE49-F238E27FC236}">
                <a16:creationId xmlns:a16="http://schemas.microsoft.com/office/drawing/2014/main" id="{2A0005A9-5247-8E0F-5D0F-2420DF625BAC}"/>
              </a:ext>
            </a:extLst>
          </p:cNvPr>
          <p:cNvSpPr/>
          <p:nvPr/>
        </p:nvSpPr>
        <p:spPr>
          <a:xfrm flipH="1">
            <a:off x="6217284" y="2891731"/>
            <a:ext cx="837566"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4" name="Rectangle 3">
            <a:extLst>
              <a:ext uri="{FF2B5EF4-FFF2-40B4-BE49-F238E27FC236}">
                <a16:creationId xmlns:a16="http://schemas.microsoft.com/office/drawing/2014/main" id="{B274D2A4-A29C-3E7B-D82C-81504C28FF37}"/>
              </a:ext>
            </a:extLst>
          </p:cNvPr>
          <p:cNvSpPr/>
          <p:nvPr/>
        </p:nvSpPr>
        <p:spPr>
          <a:xfrm>
            <a:off x="4255654" y="5513398"/>
            <a:ext cx="679449"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41A4D2A9-87B1-CB77-75CA-66E56F83A38C}"/>
              </a:ext>
            </a:extLst>
          </p:cNvPr>
          <p:cNvSpPr/>
          <p:nvPr/>
        </p:nvSpPr>
        <p:spPr>
          <a:xfrm>
            <a:off x="6492240" y="5513398"/>
            <a:ext cx="679450" cy="4953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graphicFrame>
        <p:nvGraphicFramePr>
          <p:cNvPr id="7" name="Diagramme 9">
            <a:extLst>
              <a:ext uri="{FF2B5EF4-FFF2-40B4-BE49-F238E27FC236}">
                <a16:creationId xmlns:a16="http://schemas.microsoft.com/office/drawing/2014/main" id="{A646CB4D-7F93-092F-D268-8EB044E21492}"/>
              </a:ext>
            </a:extLst>
          </p:cNvPr>
          <p:cNvGraphicFramePr/>
          <p:nvPr>
            <p:extLst>
              <p:ext uri="{D42A27DB-BD31-4B8C-83A1-F6EECF244321}">
                <p14:modId xmlns:p14="http://schemas.microsoft.com/office/powerpoint/2010/main" val="2744375567"/>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059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44</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9">
            <a:extLst>
              <a:ext uri="{FF2B5EF4-FFF2-40B4-BE49-F238E27FC236}">
                <a16:creationId xmlns:a16="http://schemas.microsoft.com/office/drawing/2014/main" id="{E26FCFD5-06B4-C1B2-833B-6DF1B1FBC880}"/>
              </a:ext>
            </a:extLst>
          </p:cNvPr>
          <p:cNvGraphicFramePr/>
          <p:nvPr>
            <p:extLst>
              <p:ext uri="{D42A27DB-BD31-4B8C-83A1-F6EECF244321}">
                <p14:modId xmlns:p14="http://schemas.microsoft.com/office/powerpoint/2010/main" val="2744375567"/>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60235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a:xfrm>
            <a:off x="1371600" y="795528"/>
            <a:ext cx="10241280" cy="711095"/>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064527478"/>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a:xfrm>
            <a:off x="11471564" y="6409944"/>
            <a:ext cx="635092" cy="448056"/>
          </a:xfrm>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45</a:t>
            </a:fld>
            <a:endParaRPr lang="en-US"/>
          </a:p>
        </p:txBody>
      </p:sp>
      <p:sp>
        <p:nvSpPr>
          <p:cNvPr id="5" name="ZoneTexte 4">
            <a:extLst>
              <a:ext uri="{FF2B5EF4-FFF2-40B4-BE49-F238E27FC236}">
                <a16:creationId xmlns:a16="http://schemas.microsoft.com/office/drawing/2014/main" id="{FDA3DC15-261C-16AF-BABD-E6AD4D27AF97}"/>
              </a:ext>
            </a:extLst>
          </p:cNvPr>
          <p:cNvSpPr txBox="1"/>
          <p:nvPr/>
        </p:nvSpPr>
        <p:spPr>
          <a:xfrm>
            <a:off x="321032" y="6085615"/>
            <a:ext cx="3925296"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
        <p:nvSpPr>
          <p:cNvPr id="7" name="Rectangle 6">
            <a:extLst>
              <a:ext uri="{FF2B5EF4-FFF2-40B4-BE49-F238E27FC236}">
                <a16:creationId xmlns:a16="http://schemas.microsoft.com/office/drawing/2014/main" id="{E222AE67-BAA6-8F5D-EA15-F174088B793A}"/>
              </a:ext>
            </a:extLst>
          </p:cNvPr>
          <p:cNvSpPr/>
          <p:nvPr/>
        </p:nvSpPr>
        <p:spPr>
          <a:xfrm>
            <a:off x="4786723" y="5428557"/>
            <a:ext cx="2764454" cy="356577"/>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620819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9922FC2-B751-D057-6838-F6CEA23C4279}"/>
              </a:ext>
            </a:extLst>
          </p:cNvPr>
          <p:cNvSpPr>
            <a:spLocks noGrp="1"/>
          </p:cNvSpPr>
          <p:nvPr>
            <p:ph idx="1"/>
          </p:nvPr>
        </p:nvSpPr>
        <p:spPr/>
        <p:txBody>
          <a:bodyPr>
            <a:normAutofit fontScale="92500" lnSpcReduction="10000"/>
          </a:bodyPr>
          <a:lstStyle/>
          <a:p>
            <a:pPr marL="457200" indent="-457200">
              <a:buFont typeface="+mj-lt"/>
              <a:buAutoNum type="arabicPeriod"/>
            </a:pPr>
            <a:r>
              <a:rPr lang="fr-FR" sz="4400" dirty="0">
                <a:solidFill>
                  <a:srgbClr val="FF0000"/>
                </a:solidFill>
              </a:rPr>
              <a:t> Est-ce que tu fais du sport ? </a:t>
            </a:r>
          </a:p>
          <a:p>
            <a:pPr marL="0" indent="0">
              <a:buNone/>
            </a:pPr>
            <a:r>
              <a:rPr lang="fr-FR" sz="4400" dirty="0"/>
              <a:t>- Oui, je fais du sport.</a:t>
            </a:r>
          </a:p>
          <a:p>
            <a:pPr marL="457200" indent="-457200">
              <a:buFont typeface="+mj-lt"/>
              <a:buAutoNum type="arabicPeriod"/>
            </a:pPr>
            <a:endParaRPr lang="fr-FR" sz="4400" dirty="0"/>
          </a:p>
          <a:p>
            <a:pPr marL="0" indent="0">
              <a:buNone/>
            </a:pPr>
            <a:r>
              <a:rPr lang="fr-FR" sz="4400" dirty="0">
                <a:solidFill>
                  <a:srgbClr val="FF0000"/>
                </a:solidFill>
              </a:rPr>
              <a:t>2. Qu’est-ce que tu fais comme sport ? </a:t>
            </a:r>
          </a:p>
          <a:p>
            <a:pPr marL="0" indent="0">
              <a:buNone/>
            </a:pPr>
            <a:r>
              <a:rPr lang="fr-FR" sz="4400" dirty="0"/>
              <a:t>- Je fais du badminton.</a:t>
            </a:r>
          </a:p>
        </p:txBody>
      </p:sp>
      <p:sp>
        <p:nvSpPr>
          <p:cNvPr id="6" name="Rectangle 5">
            <a:extLst>
              <a:ext uri="{FF2B5EF4-FFF2-40B4-BE49-F238E27FC236}">
                <a16:creationId xmlns:a16="http://schemas.microsoft.com/office/drawing/2014/main" id="{F6FB7265-BA08-9FA1-6CAF-4EA2E1EA9574}"/>
              </a:ext>
            </a:extLst>
          </p:cNvPr>
          <p:cNvSpPr/>
          <p:nvPr/>
        </p:nvSpPr>
        <p:spPr>
          <a:xfrm>
            <a:off x="1854200" y="2112264"/>
            <a:ext cx="5594350" cy="7388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6B96DE1B-5FC2-D493-36BC-6211FAA9F85C}"/>
              </a:ext>
            </a:extLst>
          </p:cNvPr>
          <p:cNvSpPr/>
          <p:nvPr/>
        </p:nvSpPr>
        <p:spPr>
          <a:xfrm>
            <a:off x="1854200" y="4512564"/>
            <a:ext cx="7124700" cy="7388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8" name="ZoneTexte 7">
            <a:extLst>
              <a:ext uri="{FF2B5EF4-FFF2-40B4-BE49-F238E27FC236}">
                <a16:creationId xmlns:a16="http://schemas.microsoft.com/office/drawing/2014/main" id="{CEE599FF-57E9-4182-7389-4352DB0F5654}"/>
              </a:ext>
            </a:extLst>
          </p:cNvPr>
          <p:cNvSpPr txBox="1"/>
          <p:nvPr/>
        </p:nvSpPr>
        <p:spPr>
          <a:xfrm>
            <a:off x="755650" y="729668"/>
            <a:ext cx="10617200"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t>Passons au point de grammaire : Poser des questions</a:t>
            </a:r>
          </a:p>
        </p:txBody>
      </p:sp>
      <p:graphicFrame>
        <p:nvGraphicFramePr>
          <p:cNvPr id="2" name="Diagramme 9">
            <a:extLst>
              <a:ext uri="{FF2B5EF4-FFF2-40B4-BE49-F238E27FC236}">
                <a16:creationId xmlns:a16="http://schemas.microsoft.com/office/drawing/2014/main" id="{919AABB2-18DF-E88E-D7FA-080FE42850D0}"/>
              </a:ext>
            </a:extLst>
          </p:cNvPr>
          <p:cNvGraphicFramePr/>
          <p:nvPr>
            <p:extLst>
              <p:ext uri="{D42A27DB-BD31-4B8C-83A1-F6EECF244321}">
                <p14:modId xmlns:p14="http://schemas.microsoft.com/office/powerpoint/2010/main" val="1712692295"/>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2655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653F0-DE11-6DAA-59CC-A044EB9EA1F6}"/>
              </a:ext>
            </a:extLst>
          </p:cNvPr>
          <p:cNvSpPr>
            <a:spLocks noGrp="1"/>
          </p:cNvSpPr>
          <p:nvPr>
            <p:ph type="title"/>
          </p:nvPr>
        </p:nvSpPr>
        <p:spPr/>
        <p:txBody>
          <a:bodyPr>
            <a:normAutofit/>
          </a:bodyPr>
          <a:lstStyle/>
          <a:p>
            <a:r>
              <a:rPr lang="fr-FR" dirty="0"/>
              <a:t>VI. Grammaire: </a:t>
            </a:r>
            <a:br>
              <a:rPr lang="fr-FR" dirty="0"/>
            </a:br>
            <a:r>
              <a:rPr lang="fr-FR" dirty="0"/>
              <a:t>Poser des questions</a:t>
            </a:r>
          </a:p>
        </p:txBody>
      </p:sp>
      <p:graphicFrame>
        <p:nvGraphicFramePr>
          <p:cNvPr id="4" name="Espace réservé du contenu 3">
            <a:extLst>
              <a:ext uri="{FF2B5EF4-FFF2-40B4-BE49-F238E27FC236}">
                <a16:creationId xmlns:a16="http://schemas.microsoft.com/office/drawing/2014/main" id="{CB354BB4-8003-9857-6BD7-618DD0AEE035}"/>
              </a:ext>
            </a:extLst>
          </p:cNvPr>
          <p:cNvGraphicFramePr>
            <a:graphicFrameLocks noGrp="1"/>
          </p:cNvGraphicFramePr>
          <p:nvPr>
            <p:ph idx="1"/>
            <p:extLst>
              <p:ext uri="{D42A27DB-BD31-4B8C-83A1-F6EECF244321}">
                <p14:modId xmlns:p14="http://schemas.microsoft.com/office/powerpoint/2010/main" val="2164207989"/>
              </p:ext>
            </p:extLst>
          </p:nvPr>
        </p:nvGraphicFramePr>
        <p:xfrm>
          <a:off x="221129" y="2402541"/>
          <a:ext cx="11815482" cy="2417883"/>
        </p:xfrm>
        <a:graphic>
          <a:graphicData uri="http://schemas.openxmlformats.org/drawingml/2006/table">
            <a:tbl>
              <a:tblPr firstRow="1" firstCol="1" bandRow="1">
                <a:tableStyleId>{69012ECD-51FC-41F1-AA8D-1B2483CD663E}</a:tableStyleId>
              </a:tblPr>
              <a:tblGrid>
                <a:gridCol w="5260068">
                  <a:extLst>
                    <a:ext uri="{9D8B030D-6E8A-4147-A177-3AD203B41FA5}">
                      <a16:colId xmlns:a16="http://schemas.microsoft.com/office/drawing/2014/main" val="2276643195"/>
                    </a:ext>
                  </a:extLst>
                </a:gridCol>
                <a:gridCol w="6555414">
                  <a:extLst>
                    <a:ext uri="{9D8B030D-6E8A-4147-A177-3AD203B41FA5}">
                      <a16:colId xmlns:a16="http://schemas.microsoft.com/office/drawing/2014/main" val="1498483035"/>
                    </a:ext>
                  </a:extLst>
                </a:gridCol>
              </a:tblGrid>
              <a:tr h="542983">
                <a:tc>
                  <a:txBody>
                    <a:bodyPr/>
                    <a:lstStyle/>
                    <a:p>
                      <a:pPr algn="just">
                        <a:lnSpc>
                          <a:spcPct val="107000"/>
                        </a:lnSpc>
                        <a:spcAft>
                          <a:spcPts val="800"/>
                        </a:spcAft>
                      </a:pPr>
                      <a:r>
                        <a:rPr lang="fr-FR"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si quelqu’un fait du sport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quel sport une personne aime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475525"/>
                  </a:ext>
                </a:extLst>
              </a:tr>
              <a:tr h="503967">
                <a:tc>
                  <a:txBody>
                    <a:bodyPr/>
                    <a:lstStyle/>
                    <a:p>
                      <a:pPr algn="just">
                        <a:lnSpc>
                          <a:spcPct val="107000"/>
                        </a:lnSpc>
                        <a:spcAft>
                          <a:spcPts val="800"/>
                        </a:spcAft>
                      </a:pPr>
                      <a:r>
                        <a:rPr lang="fr-FR"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Est-ce que tu fais    du sport ? – Oui/Non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Qu’est-ce que tu aimes comme sport ? – Le basket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9330909"/>
                  </a:ext>
                </a:extLst>
              </a:tr>
              <a:tr h="503967">
                <a:tc>
                  <a:txBody>
                    <a:bodyPr/>
                    <a:lstStyle/>
                    <a:p>
                      <a:pPr algn="just">
                        <a:lnSpc>
                          <a:spcPct val="107000"/>
                        </a:lnSpc>
                        <a:spcAft>
                          <a:spcPts val="800"/>
                        </a:spcAft>
                      </a:pPr>
                      <a:r>
                        <a:rPr lang="fr-FR"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Est-ce que tu joues au foot ?   – Oui/Non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Qu’est-ce que tu fais     (comme sport) ? – Du basket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0522284"/>
                  </a:ext>
                </a:extLst>
              </a:tr>
              <a:tr h="463153">
                <a:tc>
                  <a:txBody>
                    <a:bodyPr/>
                    <a:lstStyle/>
                    <a:p>
                      <a:pPr algn="just">
                        <a:lnSpc>
                          <a:spcPct val="107000"/>
                        </a:lnSpc>
                        <a:spcAft>
                          <a:spcPts val="800"/>
                        </a:spcAft>
                      </a:pPr>
                      <a:r>
                        <a:rPr lang="fr-FR" sz="24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(Yes/No question)</a:t>
                      </a:r>
                    </a:p>
                    <a:p>
                      <a:pPr algn="just">
                        <a:lnSpc>
                          <a:spcPct val="107000"/>
                        </a:lnSpc>
                        <a:spcAft>
                          <a:spcPts val="800"/>
                        </a:spcAft>
                      </a:pPr>
                      <a:r>
                        <a:rPr lang="fr-FR"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est-ce que+ </a:t>
                      </a:r>
                      <a:r>
                        <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400" dirty="0">
                          <a:effectLst/>
                          <a:latin typeface="Calibri" panose="020F0502020204030204" pitchFamily="34" charset="0"/>
                          <a:ea typeface="Calibri" panose="020F0502020204030204" pitchFamily="34" charset="0"/>
                          <a:cs typeface="Times New Roman" panose="02020603050405020304" pitchFamily="18" charset="0"/>
                        </a:rPr>
                        <a:t> + </a:t>
                      </a: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a:t>
                      </a:r>
                      <a:r>
                        <a:rPr lang="fr-FR" sz="2400" dirty="0">
                          <a:effectLst/>
                          <a:latin typeface="Calibri" panose="020F0502020204030204" pitchFamily="34" charset="0"/>
                          <a:ea typeface="Calibri" panose="020F0502020204030204" pitchFamily="34" charset="0"/>
                          <a:cs typeface="Times New Roman" panose="02020603050405020304" pitchFamily="18" charset="0"/>
                        </a:rPr>
                        <a:t> + </a:t>
                      </a:r>
                      <a:r>
                        <a:rPr lang="fr-FR"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complément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(Open question)</a:t>
                      </a:r>
                      <a:endParaRPr lang="fr-FR" sz="24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Qu’</a:t>
                      </a:r>
                      <a:r>
                        <a:rPr lang="fr-FR"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est-ce que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a:t>
                      </a:r>
                      <a:r>
                        <a:rPr lang="fr-FR" sz="24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 </a:t>
                      </a:r>
                      <a:r>
                        <a:rPr lang="fr-FR"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 </a:t>
                      </a:r>
                      <a:r>
                        <a:rPr lang="fr-FR" sz="24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complément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513510762"/>
                  </a:ext>
                </a:extLst>
              </a:tr>
            </a:tbl>
          </a:graphicData>
        </a:graphic>
      </p:graphicFrame>
      <p:sp>
        <p:nvSpPr>
          <p:cNvPr id="3" name="Rectangle 2">
            <a:extLst>
              <a:ext uri="{FF2B5EF4-FFF2-40B4-BE49-F238E27FC236}">
                <a16:creationId xmlns:a16="http://schemas.microsoft.com/office/drawing/2014/main" id="{942A640F-8FF3-832D-DD4C-574D2C675ADC}"/>
              </a:ext>
            </a:extLst>
          </p:cNvPr>
          <p:cNvSpPr/>
          <p:nvPr/>
        </p:nvSpPr>
        <p:spPr>
          <a:xfrm>
            <a:off x="203200" y="3976149"/>
            <a:ext cx="5220446" cy="8408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24D4665-65E3-C092-6799-BFCD426B5064}"/>
              </a:ext>
            </a:extLst>
          </p:cNvPr>
          <p:cNvSpPr/>
          <p:nvPr/>
        </p:nvSpPr>
        <p:spPr>
          <a:xfrm>
            <a:off x="5441575" y="3979543"/>
            <a:ext cx="6595035" cy="8408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2" descr="Cat Kitty Sticker by 궁디팡팡 캣페스타">
            <a:extLst>
              <a:ext uri="{FF2B5EF4-FFF2-40B4-BE49-F238E27FC236}">
                <a16:creationId xmlns:a16="http://schemas.microsoft.com/office/drawing/2014/main" id="{092AD021-0065-3AAE-2DFD-B00E2D2ACB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55370" y="527028"/>
            <a:ext cx="1781241" cy="178124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B4064422-B17F-DA09-7427-2CECC4F46ED5}"/>
              </a:ext>
            </a:extLst>
          </p:cNvPr>
          <p:cNvSpPr/>
          <p:nvPr/>
        </p:nvSpPr>
        <p:spPr>
          <a:xfrm>
            <a:off x="300809" y="2991028"/>
            <a:ext cx="1251759" cy="837488"/>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7CA7F660-E406-BA7A-BBE0-3BBFE8C98F38}"/>
              </a:ext>
            </a:extLst>
          </p:cNvPr>
          <p:cNvSpPr/>
          <p:nvPr/>
        </p:nvSpPr>
        <p:spPr>
          <a:xfrm>
            <a:off x="1623703" y="2991028"/>
            <a:ext cx="290556" cy="837488"/>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99038BA5-E5D5-CC10-FDEF-785A98E66388}"/>
              </a:ext>
            </a:extLst>
          </p:cNvPr>
          <p:cNvSpPr/>
          <p:nvPr/>
        </p:nvSpPr>
        <p:spPr>
          <a:xfrm>
            <a:off x="1976847" y="2997226"/>
            <a:ext cx="638165" cy="837488"/>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73A2689E-7644-DC40-6A57-40921E641977}"/>
              </a:ext>
            </a:extLst>
          </p:cNvPr>
          <p:cNvSpPr/>
          <p:nvPr/>
        </p:nvSpPr>
        <p:spPr>
          <a:xfrm>
            <a:off x="2677599" y="2991028"/>
            <a:ext cx="1253466" cy="837488"/>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2400F46B-CD23-7645-8FE4-03D523A22B14}"/>
              </a:ext>
            </a:extLst>
          </p:cNvPr>
          <p:cNvSpPr/>
          <p:nvPr/>
        </p:nvSpPr>
        <p:spPr>
          <a:xfrm>
            <a:off x="5979274" y="2984017"/>
            <a:ext cx="1251759" cy="837488"/>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9E6A4BCF-8340-60CC-9526-1212B75E81C7}"/>
              </a:ext>
            </a:extLst>
          </p:cNvPr>
          <p:cNvSpPr/>
          <p:nvPr/>
        </p:nvSpPr>
        <p:spPr>
          <a:xfrm>
            <a:off x="7302168" y="2984017"/>
            <a:ext cx="290556" cy="837488"/>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0191005C-C4C7-F7FE-991E-240CC303A6F1}"/>
              </a:ext>
            </a:extLst>
          </p:cNvPr>
          <p:cNvSpPr/>
          <p:nvPr/>
        </p:nvSpPr>
        <p:spPr>
          <a:xfrm>
            <a:off x="7657587" y="2990215"/>
            <a:ext cx="701982" cy="837488"/>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3DC3402F-D3C3-C41B-1B44-858815D82825}"/>
              </a:ext>
            </a:extLst>
          </p:cNvPr>
          <p:cNvSpPr/>
          <p:nvPr/>
        </p:nvSpPr>
        <p:spPr>
          <a:xfrm>
            <a:off x="8417830" y="2984017"/>
            <a:ext cx="2018719" cy="837488"/>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6500D7E8-658A-106C-C436-57736839C1B9}"/>
              </a:ext>
            </a:extLst>
          </p:cNvPr>
          <p:cNvSpPr/>
          <p:nvPr/>
        </p:nvSpPr>
        <p:spPr>
          <a:xfrm>
            <a:off x="5543802" y="2991028"/>
            <a:ext cx="409834" cy="83748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6" name="Diagramme 9">
            <a:extLst>
              <a:ext uri="{FF2B5EF4-FFF2-40B4-BE49-F238E27FC236}">
                <a16:creationId xmlns:a16="http://schemas.microsoft.com/office/drawing/2014/main" id="{A4F49E42-1B3F-C112-DAB5-D38666E5A2E4}"/>
              </a:ext>
            </a:extLst>
          </p:cNvPr>
          <p:cNvGraphicFramePr/>
          <p:nvPr>
            <p:extLst>
              <p:ext uri="{D42A27DB-BD31-4B8C-83A1-F6EECF244321}">
                <p14:modId xmlns:p14="http://schemas.microsoft.com/office/powerpoint/2010/main" val="313161170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114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p:cTn id="56" dur="500" fill="hold"/>
                                        <p:tgtEl>
                                          <p:spTgt spid="18"/>
                                        </p:tgtEl>
                                        <p:attrNameLst>
                                          <p:attrName>ppt_w</p:attrName>
                                        </p:attrNameLst>
                                      </p:cBhvr>
                                      <p:tavLst>
                                        <p:tav tm="0">
                                          <p:val>
                                            <p:fltVal val="0"/>
                                          </p:val>
                                        </p:tav>
                                        <p:tav tm="100000">
                                          <p:val>
                                            <p:strVal val="#ppt_w"/>
                                          </p:val>
                                        </p:tav>
                                      </p:tavLst>
                                    </p:anim>
                                    <p:anim calcmode="lin" valueType="num">
                                      <p:cBhvr>
                                        <p:cTn id="57" dur="500" fill="hold"/>
                                        <p:tgtEl>
                                          <p:spTgt spid="18"/>
                                        </p:tgtEl>
                                        <p:attrNameLst>
                                          <p:attrName>ppt_h</p:attrName>
                                        </p:attrNameLst>
                                      </p:cBhvr>
                                      <p:tavLst>
                                        <p:tav tm="0">
                                          <p:val>
                                            <p:fltVal val="0"/>
                                          </p:val>
                                        </p:tav>
                                        <p:tav tm="100000">
                                          <p:val>
                                            <p:strVal val="#ppt_h"/>
                                          </p:val>
                                        </p:tav>
                                      </p:tavLst>
                                    </p:anim>
                                    <p:animEffect transition="in" filter="fade">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xit" presetSubtype="10" fill="hold" grpId="0" nodeType="clickEffect">
                                  <p:stCondLst>
                                    <p:cond delay="0"/>
                                  </p:stCondLst>
                                  <p:childTnLst>
                                    <p:animEffect transition="out" filter="randombar(horizontal)">
                                      <p:cBhvr>
                                        <p:cTn id="69" dur="500"/>
                                        <p:tgtEl>
                                          <p:spTgt spid="3"/>
                                        </p:tgtEl>
                                      </p:cBhvr>
                                    </p:animEffect>
                                    <p:set>
                                      <p:cBhvr>
                                        <p:cTn id="70" dur="1" fill="hold">
                                          <p:stCondLst>
                                            <p:cond delay="499"/>
                                          </p:stCondLst>
                                        </p:cTn>
                                        <p:tgtEl>
                                          <p:spTgt spid="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4" presetClass="exit" presetSubtype="10" fill="hold" grpId="0" nodeType="clickEffect">
                                  <p:stCondLst>
                                    <p:cond delay="0"/>
                                  </p:stCondLst>
                                  <p:childTnLst>
                                    <p:animEffect transition="out" filter="randombar(horizontal)">
                                      <p:cBhvr>
                                        <p:cTn id="74" dur="500"/>
                                        <p:tgtEl>
                                          <p:spTgt spid="5"/>
                                        </p:tgtEl>
                                      </p:cBhvr>
                                    </p:animEffect>
                                    <p:set>
                                      <p:cBhvr>
                                        <p:cTn id="7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F653F0-DE11-6DAA-59CC-A044EB9EA1F6}"/>
              </a:ext>
            </a:extLst>
          </p:cNvPr>
          <p:cNvSpPr>
            <a:spLocks noGrp="1"/>
          </p:cNvSpPr>
          <p:nvPr>
            <p:ph type="title"/>
          </p:nvPr>
        </p:nvSpPr>
        <p:spPr/>
        <p:txBody>
          <a:bodyPr>
            <a:normAutofit/>
          </a:bodyPr>
          <a:lstStyle/>
          <a:p>
            <a:r>
              <a:rPr lang="fr-FR" dirty="0"/>
              <a:t>VI. Grammaire: </a:t>
            </a:r>
            <a:br>
              <a:rPr lang="fr-FR" dirty="0"/>
            </a:br>
            <a:r>
              <a:rPr lang="fr-FR" dirty="0"/>
              <a:t>Poser des questions</a:t>
            </a:r>
          </a:p>
        </p:txBody>
      </p:sp>
      <p:graphicFrame>
        <p:nvGraphicFramePr>
          <p:cNvPr id="4" name="Espace réservé du contenu 3">
            <a:extLst>
              <a:ext uri="{FF2B5EF4-FFF2-40B4-BE49-F238E27FC236}">
                <a16:creationId xmlns:a16="http://schemas.microsoft.com/office/drawing/2014/main" id="{CB354BB4-8003-9857-6BD7-618DD0AEE035}"/>
              </a:ext>
            </a:extLst>
          </p:cNvPr>
          <p:cNvGraphicFramePr>
            <a:graphicFrameLocks noGrp="1"/>
          </p:cNvGraphicFramePr>
          <p:nvPr>
            <p:ph idx="1"/>
          </p:nvPr>
        </p:nvGraphicFramePr>
        <p:xfrm>
          <a:off x="221129" y="2402541"/>
          <a:ext cx="11815482" cy="2417883"/>
        </p:xfrm>
        <a:graphic>
          <a:graphicData uri="http://schemas.openxmlformats.org/drawingml/2006/table">
            <a:tbl>
              <a:tblPr firstRow="1" firstCol="1" bandRow="1">
                <a:tableStyleId>{69012ECD-51FC-41F1-AA8D-1B2483CD663E}</a:tableStyleId>
              </a:tblPr>
              <a:tblGrid>
                <a:gridCol w="5260068">
                  <a:extLst>
                    <a:ext uri="{9D8B030D-6E8A-4147-A177-3AD203B41FA5}">
                      <a16:colId xmlns:a16="http://schemas.microsoft.com/office/drawing/2014/main" val="2276643195"/>
                    </a:ext>
                  </a:extLst>
                </a:gridCol>
                <a:gridCol w="6555414">
                  <a:extLst>
                    <a:ext uri="{9D8B030D-6E8A-4147-A177-3AD203B41FA5}">
                      <a16:colId xmlns:a16="http://schemas.microsoft.com/office/drawing/2014/main" val="1498483035"/>
                    </a:ext>
                  </a:extLst>
                </a:gridCol>
              </a:tblGrid>
              <a:tr h="542983">
                <a:tc>
                  <a:txBody>
                    <a:bodyPr/>
                    <a:lstStyle/>
                    <a:p>
                      <a:pPr algn="just">
                        <a:lnSpc>
                          <a:spcPct val="107000"/>
                        </a:lnSpc>
                        <a:spcAft>
                          <a:spcPts val="800"/>
                        </a:spcAft>
                      </a:pPr>
                      <a:r>
                        <a:rPr lang="fr-FR"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si quelqu’un fait du sport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quel sport une personne aime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6475525"/>
                  </a:ext>
                </a:extLst>
              </a:tr>
              <a:tr h="503967">
                <a:tc>
                  <a:txBody>
                    <a:bodyPr/>
                    <a:lstStyle/>
                    <a:p>
                      <a:pPr algn="just">
                        <a:lnSpc>
                          <a:spcPct val="107000"/>
                        </a:lnSpc>
                        <a:spcAft>
                          <a:spcPts val="800"/>
                        </a:spcAft>
                      </a:pPr>
                      <a:r>
                        <a:rPr lang="fr-FR"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Est-ce que tu fais    du sport ? – Oui/Non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Qu’est-ce que tu aimes comme sport ? – Le basket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9330909"/>
                  </a:ext>
                </a:extLst>
              </a:tr>
              <a:tr h="503967">
                <a:tc>
                  <a:txBody>
                    <a:bodyPr/>
                    <a:lstStyle/>
                    <a:p>
                      <a:pPr algn="just">
                        <a:lnSpc>
                          <a:spcPct val="107000"/>
                        </a:lnSpc>
                        <a:spcAft>
                          <a:spcPts val="800"/>
                        </a:spcAft>
                      </a:pPr>
                      <a:r>
                        <a:rPr lang="fr-FR"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Est-ce que tu joues au foot ?   – Oui/Non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800"/>
                        </a:spcAft>
                      </a:pPr>
                      <a:r>
                        <a:rPr lang="fr-F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Qu’est-ce que tu fais     (comme sport) ? – Du basket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0522284"/>
                  </a:ext>
                </a:extLst>
              </a:tr>
              <a:tr h="463153">
                <a:tc>
                  <a:txBody>
                    <a:bodyPr/>
                    <a:lstStyle/>
                    <a:p>
                      <a:pPr algn="just">
                        <a:lnSpc>
                          <a:spcPct val="107000"/>
                        </a:lnSpc>
                        <a:spcAft>
                          <a:spcPts val="800"/>
                        </a:spcAft>
                      </a:pPr>
                      <a:r>
                        <a:rPr lang="fr-FR" sz="24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(Yes/No question)</a:t>
                      </a:r>
                    </a:p>
                    <a:p>
                      <a:pPr algn="just">
                        <a:lnSpc>
                          <a:spcPct val="107000"/>
                        </a:lnSpc>
                        <a:spcAft>
                          <a:spcPts val="800"/>
                        </a:spcAft>
                      </a:pPr>
                      <a:r>
                        <a:rPr lang="fr-FR"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est-ce que+ </a:t>
                      </a:r>
                      <a:r>
                        <a:rPr lang="fr-FR"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400" dirty="0">
                          <a:effectLst/>
                          <a:latin typeface="Calibri" panose="020F0502020204030204" pitchFamily="34" charset="0"/>
                          <a:ea typeface="Calibri" panose="020F0502020204030204" pitchFamily="34" charset="0"/>
                          <a:cs typeface="Times New Roman" panose="02020603050405020304" pitchFamily="18" charset="0"/>
                        </a:rPr>
                        <a:t> + </a:t>
                      </a:r>
                      <a:r>
                        <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a:t>
                      </a:r>
                      <a:r>
                        <a:rPr lang="fr-FR" sz="2400" dirty="0">
                          <a:effectLst/>
                          <a:latin typeface="Calibri" panose="020F0502020204030204" pitchFamily="34" charset="0"/>
                          <a:ea typeface="Calibri" panose="020F0502020204030204" pitchFamily="34" charset="0"/>
                          <a:cs typeface="Times New Roman" panose="02020603050405020304" pitchFamily="18" charset="0"/>
                        </a:rPr>
                        <a:t> + </a:t>
                      </a:r>
                      <a:r>
                        <a:rPr lang="fr-FR" sz="24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complément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b="1"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(Open question)</a:t>
                      </a:r>
                      <a:endParaRPr lang="fr-FR" sz="24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fr-F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Qu’</a:t>
                      </a:r>
                      <a:r>
                        <a:rPr lang="fr-FR"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est-ce que </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a:t>
                      </a:r>
                      <a:r>
                        <a:rPr lang="fr-FR" sz="24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 </a:t>
                      </a:r>
                      <a:r>
                        <a:rPr lang="fr-FR"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a:t>
                      </a:r>
                      <a:r>
                        <a:rPr lang="fr-FR" sz="2400" b="1" dirty="0">
                          <a:effectLst/>
                          <a:latin typeface="Calibri" panose="020F0502020204030204" pitchFamily="34" charset="0"/>
                          <a:ea typeface="Calibri" panose="020F0502020204030204" pitchFamily="34" charset="0"/>
                          <a:cs typeface="Times New Roman" panose="02020603050405020304" pitchFamily="18" charset="0"/>
                        </a:rPr>
                        <a:t> + </a:t>
                      </a:r>
                      <a:r>
                        <a:rPr lang="fr-FR" sz="24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complément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513510762"/>
                  </a:ext>
                </a:extLst>
              </a:tr>
            </a:tbl>
          </a:graphicData>
        </a:graphic>
      </p:graphicFrame>
      <p:sp>
        <p:nvSpPr>
          <p:cNvPr id="3" name="Rectangle 2">
            <a:extLst>
              <a:ext uri="{FF2B5EF4-FFF2-40B4-BE49-F238E27FC236}">
                <a16:creationId xmlns:a16="http://schemas.microsoft.com/office/drawing/2014/main" id="{942A640F-8FF3-832D-DD4C-574D2C675ADC}"/>
              </a:ext>
            </a:extLst>
          </p:cNvPr>
          <p:cNvSpPr/>
          <p:nvPr/>
        </p:nvSpPr>
        <p:spPr>
          <a:xfrm>
            <a:off x="203200" y="3976149"/>
            <a:ext cx="5220446" cy="8408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24D4665-65E3-C092-6799-BFCD426B5064}"/>
              </a:ext>
            </a:extLst>
          </p:cNvPr>
          <p:cNvSpPr/>
          <p:nvPr/>
        </p:nvSpPr>
        <p:spPr>
          <a:xfrm>
            <a:off x="5441575" y="3979543"/>
            <a:ext cx="6595035" cy="8408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2" descr="Cat Kitty Sticker by 궁디팡팡 캣페스타">
            <a:extLst>
              <a:ext uri="{FF2B5EF4-FFF2-40B4-BE49-F238E27FC236}">
                <a16:creationId xmlns:a16="http://schemas.microsoft.com/office/drawing/2014/main" id="{092AD021-0065-3AAE-2DFD-B00E2D2ACB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55370" y="527028"/>
            <a:ext cx="1781241" cy="178124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9">
            <a:extLst>
              <a:ext uri="{FF2B5EF4-FFF2-40B4-BE49-F238E27FC236}">
                <a16:creationId xmlns:a16="http://schemas.microsoft.com/office/drawing/2014/main" id="{1BD1D1A7-6FB8-B462-223A-D60458E69CC7}"/>
              </a:ext>
            </a:extLst>
          </p:cNvPr>
          <p:cNvGraphicFramePr/>
          <p:nvPr>
            <p:extLst>
              <p:ext uri="{D42A27DB-BD31-4B8C-83A1-F6EECF244321}">
                <p14:modId xmlns:p14="http://schemas.microsoft.com/office/powerpoint/2010/main" val="313161170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781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BB02F283-AD3D-43EB-8EB3-EEABE7B68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7267ACD-C9FA-48F7-BA90-C05046F4EE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74922"/>
            <a:ext cx="12198726" cy="1606049"/>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3E17AA8-C417-4F74-9F1B-EAD82A19B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270744" y="1998314"/>
            <a:ext cx="1605188" cy="8160125"/>
          </a:xfrm>
          <a:prstGeom prst="rect">
            <a:avLst/>
          </a:prstGeom>
          <a:gradFill>
            <a:gsLst>
              <a:gs pos="5000">
                <a:schemeClr val="accent2">
                  <a:alpha val="68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79F9CB9-0076-49F5-845A-C97CCFC163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567348B-D4F9-4978-8FB4-D4031CD13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30450" y="5273748"/>
            <a:ext cx="7275001" cy="1150514"/>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9927B33-999E-9D24-4130-3B8571997B33}"/>
              </a:ext>
            </a:extLst>
          </p:cNvPr>
          <p:cNvSpPr>
            <a:spLocks noGrp="1"/>
          </p:cNvSpPr>
          <p:nvPr>
            <p:ph type="title"/>
          </p:nvPr>
        </p:nvSpPr>
        <p:spPr>
          <a:xfrm>
            <a:off x="667569" y="5553718"/>
            <a:ext cx="7203004" cy="1054645"/>
          </a:xfrm>
        </p:spPr>
        <p:txBody>
          <a:bodyPr vert="horz" lIns="0" tIns="0" rIns="0" bIns="0" rtlCol="0" anchor="ctr">
            <a:normAutofit/>
          </a:bodyPr>
          <a:lstStyle/>
          <a:p>
            <a:r>
              <a:rPr lang="en-US" sz="3200" spc="750">
                <a:solidFill>
                  <a:schemeClr val="bg1"/>
                </a:solidFill>
              </a:rPr>
              <a:t>Exercice</a:t>
            </a:r>
            <a:r>
              <a:rPr lang="en-US" sz="3200" spc="750" dirty="0">
                <a:solidFill>
                  <a:schemeClr val="bg1"/>
                </a:solidFill>
              </a:rPr>
              <a:t> le8 p.59</a:t>
            </a:r>
            <a:endParaRPr lang="en-US" sz="3200" spc="750">
              <a:solidFill>
                <a:schemeClr val="bg1"/>
              </a:solidFill>
            </a:endParaRPr>
          </a:p>
        </p:txBody>
      </p:sp>
      <p:pic>
        <p:nvPicPr>
          <p:cNvPr id="5" name="Espace réservé du contenu 4">
            <a:extLst>
              <a:ext uri="{FF2B5EF4-FFF2-40B4-BE49-F238E27FC236}">
                <a16:creationId xmlns:a16="http://schemas.microsoft.com/office/drawing/2014/main" id="{3E21BC5D-679D-1BE4-EF36-CE69F47C9EAB}"/>
              </a:ext>
            </a:extLst>
          </p:cNvPr>
          <p:cNvPicPr>
            <a:picLocks noGrp="1" noChangeAspect="1"/>
          </p:cNvPicPr>
          <p:nvPr>
            <p:ph idx="1"/>
          </p:nvPr>
        </p:nvPicPr>
        <p:blipFill>
          <a:blip r:embed="rId2"/>
          <a:stretch>
            <a:fillRect/>
          </a:stretch>
        </p:blipFill>
        <p:spPr>
          <a:xfrm>
            <a:off x="2249887" y="457200"/>
            <a:ext cx="7698950" cy="4407647"/>
          </a:xfrm>
          <a:prstGeom prst="rect">
            <a:avLst/>
          </a:prstGeom>
        </p:spPr>
      </p:pic>
      <p:graphicFrame>
        <p:nvGraphicFramePr>
          <p:cNvPr id="3" name="Diagramme 9">
            <a:extLst>
              <a:ext uri="{FF2B5EF4-FFF2-40B4-BE49-F238E27FC236}">
                <a16:creationId xmlns:a16="http://schemas.microsoft.com/office/drawing/2014/main" id="{F68B7B6A-EF2D-6024-9D7E-3D21F00FB5ED}"/>
              </a:ext>
            </a:extLst>
          </p:cNvPr>
          <p:cNvGraphicFramePr/>
          <p:nvPr>
            <p:extLst>
              <p:ext uri="{D42A27DB-BD31-4B8C-83A1-F6EECF244321}">
                <p14:modId xmlns:p14="http://schemas.microsoft.com/office/powerpoint/2010/main" val="313161170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2269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D24525-E379-50EC-5770-8DC0F331201E}"/>
              </a:ext>
            </a:extLst>
          </p:cNvPr>
          <p:cNvSpPr>
            <a:spLocks noGrp="1"/>
          </p:cNvSpPr>
          <p:nvPr>
            <p:ph type="title"/>
          </p:nvPr>
        </p:nvSpPr>
        <p:spPr>
          <a:xfrm>
            <a:off x="2812568" y="236802"/>
            <a:ext cx="2972282" cy="1143000"/>
          </a:xfrm>
        </p:spPr>
        <p:txBody>
          <a:bodyPr>
            <a:normAutofit fontScale="90000"/>
          </a:bodyPr>
          <a:lstStyle/>
          <a:p>
            <a:r>
              <a:rPr lang="fr-FR" dirty="0"/>
              <a:t>Progress check</a:t>
            </a:r>
            <a:br>
              <a:rPr lang="fr-FR" dirty="0"/>
            </a:br>
            <a:r>
              <a:rPr lang="fr-FR" dirty="0"/>
              <a:t>Start</a:t>
            </a:r>
          </a:p>
        </p:txBody>
      </p:sp>
      <p:sp>
        <p:nvSpPr>
          <p:cNvPr id="3" name="Espace réservé du contenu 2">
            <a:extLst>
              <a:ext uri="{FF2B5EF4-FFF2-40B4-BE49-F238E27FC236}">
                <a16:creationId xmlns:a16="http://schemas.microsoft.com/office/drawing/2014/main" id="{B900DF98-20E6-C1D1-0AA1-0F83BD551904}"/>
              </a:ext>
            </a:extLst>
          </p:cNvPr>
          <p:cNvSpPr>
            <a:spLocks noGrp="1"/>
          </p:cNvSpPr>
          <p:nvPr>
            <p:ph idx="1"/>
          </p:nvPr>
        </p:nvSpPr>
        <p:spPr>
          <a:xfrm>
            <a:off x="220714" y="1714806"/>
            <a:ext cx="6586486" cy="4533594"/>
          </a:xfrm>
        </p:spPr>
        <p:txBody>
          <a:bodyPr>
            <a:normAutofit fontScale="85000" lnSpcReduction="10000"/>
          </a:bodyPr>
          <a:lstStyle/>
          <a:p>
            <a:pPr algn="just">
              <a:lnSpc>
                <a:spcPct val="150000"/>
              </a:lnSpc>
            </a:pPr>
            <a:r>
              <a:rPr lang="fr-FR" sz="2800" dirty="0"/>
              <a:t>Tony Parker est un basketteur français, il porte un maillot bleu. La fille porte des gants de boxe et un pantalon rouge. Teddy Riner est un judoka, il fait du judo et il porte un kimono blanc.</a:t>
            </a:r>
          </a:p>
          <a:p>
            <a:pPr algn="just">
              <a:lnSpc>
                <a:spcPct val="150000"/>
              </a:lnSpc>
            </a:pPr>
            <a:r>
              <a:rPr lang="fr-FR" sz="2800" dirty="0"/>
              <a:t>Les JO sont les Jeux olympiques : c’est une compétition de sports collectifs (d’ équipe) comme le football, le basket, et des sports individuels comme le tennis et la natation.</a:t>
            </a:r>
          </a:p>
        </p:txBody>
      </p:sp>
      <p:sp>
        <p:nvSpPr>
          <p:cNvPr id="4" name="Espace réservé du numéro de diapositive 3">
            <a:extLst>
              <a:ext uri="{FF2B5EF4-FFF2-40B4-BE49-F238E27FC236}">
                <a16:creationId xmlns:a16="http://schemas.microsoft.com/office/drawing/2014/main" id="{F4439CDB-CE41-F97C-0497-92F6A73D1F05}"/>
              </a:ext>
            </a:extLst>
          </p:cNvPr>
          <p:cNvSpPr>
            <a:spLocks noGrp="1"/>
          </p:cNvSpPr>
          <p:nvPr>
            <p:ph type="sldNum" sz="quarter" idx="12"/>
          </p:nvPr>
        </p:nvSpPr>
        <p:spPr/>
        <p:txBody>
          <a:bodyPr/>
          <a:lstStyle/>
          <a:p>
            <a:fld id="{8A0576F8-4F0C-FD4F-B2E1-A427388F89CF}" type="slidenum">
              <a:rPr lang="en-US" smtClean="0"/>
              <a:t>5</a:t>
            </a:fld>
            <a:endParaRPr lang="en-US"/>
          </a:p>
        </p:txBody>
      </p:sp>
      <p:sp>
        <p:nvSpPr>
          <p:cNvPr id="12" name="ZoneTexte 11">
            <a:extLst>
              <a:ext uri="{FF2B5EF4-FFF2-40B4-BE49-F238E27FC236}">
                <a16:creationId xmlns:a16="http://schemas.microsoft.com/office/drawing/2014/main" id="{A96CEC47-E7C2-E691-1249-F73DEB42B239}"/>
              </a:ext>
            </a:extLst>
          </p:cNvPr>
          <p:cNvSpPr txBox="1"/>
          <p:nvPr/>
        </p:nvSpPr>
        <p:spPr>
          <a:xfrm>
            <a:off x="232210" y="1033900"/>
            <a:ext cx="1254034"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fr-FR" dirty="0"/>
              <a:t>déjà vu</a:t>
            </a:r>
          </a:p>
        </p:txBody>
      </p:sp>
      <p:sp>
        <p:nvSpPr>
          <p:cNvPr id="13" name="Rectangle 12">
            <a:extLst>
              <a:ext uri="{FF2B5EF4-FFF2-40B4-BE49-F238E27FC236}">
                <a16:creationId xmlns:a16="http://schemas.microsoft.com/office/drawing/2014/main" id="{794BE81D-D690-F12B-E9A8-63BA8560AFB5}"/>
              </a:ext>
            </a:extLst>
          </p:cNvPr>
          <p:cNvSpPr/>
          <p:nvPr/>
        </p:nvSpPr>
        <p:spPr>
          <a:xfrm>
            <a:off x="1983299" y="2388155"/>
            <a:ext cx="620201"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3F067C67-9C0E-CE94-5820-A35F884B6A6C}"/>
              </a:ext>
            </a:extLst>
          </p:cNvPr>
          <p:cNvSpPr/>
          <p:nvPr/>
        </p:nvSpPr>
        <p:spPr>
          <a:xfrm>
            <a:off x="119818" y="379024"/>
            <a:ext cx="1476028" cy="124167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1F226CC9-11F3-6E96-C9A3-AFE3062038E8}"/>
              </a:ext>
            </a:extLst>
          </p:cNvPr>
          <p:cNvSpPr/>
          <p:nvPr/>
        </p:nvSpPr>
        <p:spPr>
          <a:xfrm>
            <a:off x="3960536" y="3326155"/>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2" name="Ellipse 21">
            <a:extLst>
              <a:ext uri="{FF2B5EF4-FFF2-40B4-BE49-F238E27FC236}">
                <a16:creationId xmlns:a16="http://schemas.microsoft.com/office/drawing/2014/main" id="{555C205C-8DFB-4EAE-1BD5-FA47DB5B80BD}"/>
              </a:ext>
            </a:extLst>
          </p:cNvPr>
          <p:cNvSpPr/>
          <p:nvPr/>
        </p:nvSpPr>
        <p:spPr>
          <a:xfrm>
            <a:off x="220714" y="493697"/>
            <a:ext cx="130538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4" name="ZoneTexte 23">
            <a:extLst>
              <a:ext uri="{FF2B5EF4-FFF2-40B4-BE49-F238E27FC236}">
                <a16:creationId xmlns:a16="http://schemas.microsoft.com/office/drawing/2014/main" id="{085D13F7-6F85-2A31-4C24-82473B758A60}"/>
              </a:ext>
            </a:extLst>
          </p:cNvPr>
          <p:cNvSpPr txBox="1"/>
          <p:nvPr/>
        </p:nvSpPr>
        <p:spPr>
          <a:xfrm>
            <a:off x="323156" y="538520"/>
            <a:ext cx="1254034" cy="369332"/>
          </a:xfrm>
          <a:prstGeom prst="rect">
            <a:avLst/>
          </a:prstGeom>
          <a:noFill/>
        </p:spPr>
        <p:txBody>
          <a:bodyPr wrap="square" rtlCol="0">
            <a:spAutoFit/>
          </a:bodyPr>
          <a:lstStyle/>
          <a:p>
            <a:r>
              <a:rPr lang="fr-FR" dirty="0"/>
              <a:t>nouveau</a:t>
            </a:r>
          </a:p>
        </p:txBody>
      </p:sp>
      <p:pic>
        <p:nvPicPr>
          <p:cNvPr id="5" name="Picture 12" descr="Sporteen : Le magazine de sport des ados de 9 à 14 ans !">
            <a:extLst>
              <a:ext uri="{FF2B5EF4-FFF2-40B4-BE49-F238E27FC236}">
                <a16:creationId xmlns:a16="http://schemas.microsoft.com/office/drawing/2014/main" id="{FD86B50F-00E1-D36D-D45C-FF11ADE765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012689" y="285243"/>
            <a:ext cx="4733485" cy="6332420"/>
          </a:xfrm>
          <a:prstGeom prst="rect">
            <a:avLst/>
          </a:prstGeom>
          <a:noFill/>
        </p:spPr>
      </p:pic>
      <p:sp>
        <p:nvSpPr>
          <p:cNvPr id="8" name="Rectangle 7">
            <a:extLst>
              <a:ext uri="{FF2B5EF4-FFF2-40B4-BE49-F238E27FC236}">
                <a16:creationId xmlns:a16="http://schemas.microsoft.com/office/drawing/2014/main" id="{0A35BFE6-103C-87A6-CE47-3071D5D14351}"/>
              </a:ext>
            </a:extLst>
          </p:cNvPr>
          <p:cNvSpPr/>
          <p:nvPr/>
        </p:nvSpPr>
        <p:spPr>
          <a:xfrm>
            <a:off x="4974711" y="2354362"/>
            <a:ext cx="66777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3E1F66AC-3A03-BF58-E26E-881F02B91BB8}"/>
              </a:ext>
            </a:extLst>
          </p:cNvPr>
          <p:cNvSpPr/>
          <p:nvPr/>
        </p:nvSpPr>
        <p:spPr>
          <a:xfrm>
            <a:off x="1368612" y="2921736"/>
            <a:ext cx="115672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C84A4F73-A80F-39A4-95B4-46F0D7887DC3}"/>
              </a:ext>
            </a:extLst>
          </p:cNvPr>
          <p:cNvSpPr/>
          <p:nvPr/>
        </p:nvSpPr>
        <p:spPr>
          <a:xfrm>
            <a:off x="5027082" y="3390603"/>
            <a:ext cx="667777" cy="37229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5" name="Ellipse 14">
            <a:extLst>
              <a:ext uri="{FF2B5EF4-FFF2-40B4-BE49-F238E27FC236}">
                <a16:creationId xmlns:a16="http://schemas.microsoft.com/office/drawing/2014/main" id="{B493C9E0-B5CF-B9F5-921B-BD05E4EFA254}"/>
              </a:ext>
            </a:extLst>
          </p:cNvPr>
          <p:cNvSpPr/>
          <p:nvPr/>
        </p:nvSpPr>
        <p:spPr>
          <a:xfrm>
            <a:off x="2889250" y="3940970"/>
            <a:ext cx="2419350"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7" name="Ellipse 16">
            <a:extLst>
              <a:ext uri="{FF2B5EF4-FFF2-40B4-BE49-F238E27FC236}">
                <a16:creationId xmlns:a16="http://schemas.microsoft.com/office/drawing/2014/main" id="{265D2C2E-88EF-D4AF-F287-F97069CDD790}"/>
              </a:ext>
            </a:extLst>
          </p:cNvPr>
          <p:cNvSpPr/>
          <p:nvPr/>
        </p:nvSpPr>
        <p:spPr>
          <a:xfrm>
            <a:off x="563015" y="4469845"/>
            <a:ext cx="1611194"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0" name="Ellipse 19">
            <a:extLst>
              <a:ext uri="{FF2B5EF4-FFF2-40B4-BE49-F238E27FC236}">
                <a16:creationId xmlns:a16="http://schemas.microsoft.com/office/drawing/2014/main" id="{3AF18245-36ED-2348-5A79-5F5B5428560C}"/>
              </a:ext>
            </a:extLst>
          </p:cNvPr>
          <p:cNvSpPr/>
          <p:nvPr/>
        </p:nvSpPr>
        <p:spPr>
          <a:xfrm>
            <a:off x="5588911" y="4469845"/>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3" name="Ellipse 22">
            <a:extLst>
              <a:ext uri="{FF2B5EF4-FFF2-40B4-BE49-F238E27FC236}">
                <a16:creationId xmlns:a16="http://schemas.microsoft.com/office/drawing/2014/main" id="{727D7AE3-0B56-5E5A-068C-D1E4C8271C3E}"/>
              </a:ext>
            </a:extLst>
          </p:cNvPr>
          <p:cNvSpPr/>
          <p:nvPr/>
        </p:nvSpPr>
        <p:spPr>
          <a:xfrm>
            <a:off x="4736345" y="5473079"/>
            <a:ext cx="1131056"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5" name="Ellipse 24">
            <a:extLst>
              <a:ext uri="{FF2B5EF4-FFF2-40B4-BE49-F238E27FC236}">
                <a16:creationId xmlns:a16="http://schemas.microsoft.com/office/drawing/2014/main" id="{9E0B025B-FF01-EED5-00BB-136D1A1FA88E}"/>
              </a:ext>
            </a:extLst>
          </p:cNvPr>
          <p:cNvSpPr/>
          <p:nvPr/>
        </p:nvSpPr>
        <p:spPr>
          <a:xfrm>
            <a:off x="2174209" y="4986610"/>
            <a:ext cx="1014175" cy="45239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aphicFrame>
        <p:nvGraphicFramePr>
          <p:cNvPr id="10" name="Diagramme 9">
            <a:extLst>
              <a:ext uri="{FF2B5EF4-FFF2-40B4-BE49-F238E27FC236}">
                <a16:creationId xmlns:a16="http://schemas.microsoft.com/office/drawing/2014/main" id="{7245F888-5957-2307-777A-67AE0AFA9B60}"/>
              </a:ext>
            </a:extLst>
          </p:cNvPr>
          <p:cNvGraphicFramePr/>
          <p:nvPr>
            <p:extLst>
              <p:ext uri="{D42A27DB-BD31-4B8C-83A1-F6EECF244321}">
                <p14:modId xmlns:p14="http://schemas.microsoft.com/office/powerpoint/2010/main" val="105879913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21396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1"/>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5"/>
          </a:xfrm>
        </p:spPr>
        <p:txBody>
          <a:bodyPr vert="horz" lIns="91440" tIns="45720" rIns="91440" bIns="45720" rtlCol="0" anchor="t">
            <a:normAutofit/>
          </a:bodyPr>
          <a:lstStyle/>
          <a:p>
            <a:r>
              <a:rPr lang="en-US" sz="4800" dirty="0"/>
              <a:t>Online activity</a:t>
            </a:r>
          </a:p>
        </p:txBody>
      </p:sp>
      <p:graphicFrame>
        <p:nvGraphicFramePr>
          <p:cNvPr id="3" name="Diagramme 9">
            <a:extLst>
              <a:ext uri="{FF2B5EF4-FFF2-40B4-BE49-F238E27FC236}">
                <a16:creationId xmlns:a16="http://schemas.microsoft.com/office/drawing/2014/main" id="{D9335985-4F65-6C72-CA4D-2765C0C73A5C}"/>
              </a:ext>
            </a:extLst>
          </p:cNvPr>
          <p:cNvGraphicFramePr/>
          <p:nvPr>
            <p:extLst>
              <p:ext uri="{D42A27DB-BD31-4B8C-83A1-F6EECF244321}">
                <p14:modId xmlns:p14="http://schemas.microsoft.com/office/powerpoint/2010/main" val="313161170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05870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9922FC2-B751-D057-6838-F6CEA23C4279}"/>
              </a:ext>
            </a:extLst>
          </p:cNvPr>
          <p:cNvSpPr>
            <a:spLocks noGrp="1"/>
          </p:cNvSpPr>
          <p:nvPr>
            <p:ph idx="1"/>
          </p:nvPr>
        </p:nvSpPr>
        <p:spPr/>
        <p:txBody>
          <a:bodyPr>
            <a:normAutofit fontScale="92500" lnSpcReduction="10000"/>
          </a:bodyPr>
          <a:lstStyle/>
          <a:p>
            <a:pPr marL="457200" indent="-457200">
              <a:buFont typeface="+mj-lt"/>
              <a:buAutoNum type="arabicPeriod"/>
            </a:pPr>
            <a:r>
              <a:rPr lang="fr-FR" sz="4400" dirty="0">
                <a:solidFill>
                  <a:srgbClr val="FF0000"/>
                </a:solidFill>
              </a:rPr>
              <a:t> Est-ce que tu fais du sport ? </a:t>
            </a:r>
          </a:p>
          <a:p>
            <a:pPr marL="0" indent="0">
              <a:buNone/>
            </a:pPr>
            <a:r>
              <a:rPr lang="fr-FR" sz="4400" dirty="0"/>
              <a:t>- Oui, je fais du sport.</a:t>
            </a:r>
          </a:p>
          <a:p>
            <a:pPr marL="457200" indent="-457200">
              <a:buFont typeface="+mj-lt"/>
              <a:buAutoNum type="arabicPeriod"/>
            </a:pPr>
            <a:endParaRPr lang="fr-FR" sz="4400" dirty="0"/>
          </a:p>
          <a:p>
            <a:pPr marL="0" indent="0">
              <a:buNone/>
            </a:pPr>
            <a:r>
              <a:rPr lang="fr-FR" sz="4400" dirty="0">
                <a:solidFill>
                  <a:srgbClr val="FF0000"/>
                </a:solidFill>
              </a:rPr>
              <a:t>2. Qu’est-ce que tu fais comme sport ? </a:t>
            </a:r>
          </a:p>
          <a:p>
            <a:pPr marL="0" indent="0">
              <a:buNone/>
            </a:pPr>
            <a:r>
              <a:rPr lang="fr-FR" sz="4400" dirty="0"/>
              <a:t>- Je fais du badminton.</a:t>
            </a:r>
          </a:p>
        </p:txBody>
      </p:sp>
      <p:sp>
        <p:nvSpPr>
          <p:cNvPr id="6" name="Rectangle 5">
            <a:extLst>
              <a:ext uri="{FF2B5EF4-FFF2-40B4-BE49-F238E27FC236}">
                <a16:creationId xmlns:a16="http://schemas.microsoft.com/office/drawing/2014/main" id="{F6FB7265-BA08-9FA1-6CAF-4EA2E1EA9574}"/>
              </a:ext>
            </a:extLst>
          </p:cNvPr>
          <p:cNvSpPr/>
          <p:nvPr/>
        </p:nvSpPr>
        <p:spPr>
          <a:xfrm>
            <a:off x="1854200" y="2112264"/>
            <a:ext cx="5594350" cy="7388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6B96DE1B-5FC2-D493-36BC-6211FAA9F85C}"/>
              </a:ext>
            </a:extLst>
          </p:cNvPr>
          <p:cNvSpPr/>
          <p:nvPr/>
        </p:nvSpPr>
        <p:spPr>
          <a:xfrm>
            <a:off x="1854200" y="4512564"/>
            <a:ext cx="7124700" cy="73888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8" name="ZoneTexte 7">
            <a:extLst>
              <a:ext uri="{FF2B5EF4-FFF2-40B4-BE49-F238E27FC236}">
                <a16:creationId xmlns:a16="http://schemas.microsoft.com/office/drawing/2014/main" id="{CEE599FF-57E9-4182-7389-4352DB0F5654}"/>
              </a:ext>
            </a:extLst>
          </p:cNvPr>
          <p:cNvSpPr txBox="1"/>
          <p:nvPr/>
        </p:nvSpPr>
        <p:spPr>
          <a:xfrm>
            <a:off x="755650" y="729668"/>
            <a:ext cx="10617200"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fr-FR" sz="3600" dirty="0"/>
              <a:t>Revenons au point de grammaire : Poser des questions</a:t>
            </a:r>
          </a:p>
        </p:txBody>
      </p:sp>
      <p:graphicFrame>
        <p:nvGraphicFramePr>
          <p:cNvPr id="2" name="Diagramme 9">
            <a:extLst>
              <a:ext uri="{FF2B5EF4-FFF2-40B4-BE49-F238E27FC236}">
                <a16:creationId xmlns:a16="http://schemas.microsoft.com/office/drawing/2014/main" id="{FB1EB8A5-C9A3-ACFF-F27B-4CE5F69BD067}"/>
              </a:ext>
            </a:extLst>
          </p:cNvPr>
          <p:cNvGraphicFramePr/>
          <p:nvPr>
            <p:extLst>
              <p:ext uri="{D42A27DB-BD31-4B8C-83A1-F6EECF244321}">
                <p14:modId xmlns:p14="http://schemas.microsoft.com/office/powerpoint/2010/main" val="313161170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700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6"/>
                                        </p:tgtEl>
                                        <p:attrNameLst>
                                          <p:attrName>ppt_w</p:attrName>
                                        </p:attrNameLst>
                                      </p:cBhvr>
                                      <p:tavLst>
                                        <p:tav tm="0">
                                          <p:val>
                                            <p:strVal val="ppt_w"/>
                                          </p:val>
                                        </p:tav>
                                        <p:tav tm="100000">
                                          <p:val>
                                            <p:fltVal val="0"/>
                                          </p:val>
                                        </p:tav>
                                      </p:tavLst>
                                    </p:anim>
                                    <p:anim calcmode="lin" valueType="num">
                                      <p:cBhvr>
                                        <p:cTn id="7" dur="500"/>
                                        <p:tgtEl>
                                          <p:spTgt spid="6"/>
                                        </p:tgtEl>
                                        <p:attrNameLst>
                                          <p:attrName>ppt_h</p:attrName>
                                        </p:attrNameLst>
                                      </p:cBhvr>
                                      <p:tavLst>
                                        <p:tav tm="0">
                                          <p:val>
                                            <p:strVal val="ppt_h"/>
                                          </p:val>
                                        </p:tav>
                                        <p:tav tm="100000">
                                          <p:val>
                                            <p:fltVal val="0"/>
                                          </p:val>
                                        </p:tav>
                                      </p:tavLst>
                                    </p:anim>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par>
                                <p:cTn id="10" presetID="53" presetClass="exit" presetSubtype="32" fill="hold" grpId="0" nodeType="withEffect">
                                  <p:stCondLst>
                                    <p:cond delay="0"/>
                                  </p:stCondLst>
                                  <p:childTnLst>
                                    <p:anim calcmode="lin" valueType="num">
                                      <p:cBhvr>
                                        <p:cTn id="11" dur="500"/>
                                        <p:tgtEl>
                                          <p:spTgt spid="7"/>
                                        </p:tgtEl>
                                        <p:attrNameLst>
                                          <p:attrName>ppt_w</p:attrName>
                                        </p:attrNameLst>
                                      </p:cBhvr>
                                      <p:tavLst>
                                        <p:tav tm="0">
                                          <p:val>
                                            <p:strVal val="ppt_w"/>
                                          </p:val>
                                        </p:tav>
                                        <p:tav tm="100000">
                                          <p:val>
                                            <p:fltVal val="0"/>
                                          </p:val>
                                        </p:tav>
                                      </p:tavLst>
                                    </p:anim>
                                    <p:anim calcmode="lin" valueType="num">
                                      <p:cBhvr>
                                        <p:cTn id="12" dur="500"/>
                                        <p:tgtEl>
                                          <p:spTgt spid="7"/>
                                        </p:tgtEl>
                                        <p:attrNameLst>
                                          <p:attrName>ppt_h</p:attrName>
                                        </p:attrNameLst>
                                      </p:cBhvr>
                                      <p:tavLst>
                                        <p:tav tm="0">
                                          <p:val>
                                            <p:strVal val="ppt_h"/>
                                          </p:val>
                                        </p:tav>
                                        <p:tav tm="100000">
                                          <p:val>
                                            <p:fltVal val="0"/>
                                          </p:val>
                                        </p:tav>
                                      </p:tavLst>
                                    </p:anim>
                                    <p:animEffect transition="out" filter="fade">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lstStyle/>
          <a:p>
            <a:r>
              <a:rPr lang="fr-FR" dirty="0"/>
              <a:t>Learning </a:t>
            </a:r>
            <a:r>
              <a:rPr lang="fr-FR" dirty="0" err="1"/>
              <a:t>review</a:t>
            </a:r>
            <a:endParaRPr lang="fr-FR"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p>
            <a:fld id="{8A0576F8-4F0C-FD4F-B2E1-A427388F89CF}" type="slidenum">
              <a:rPr lang="en-US" smtClean="0"/>
              <a:t>52</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9">
            <a:extLst>
              <a:ext uri="{FF2B5EF4-FFF2-40B4-BE49-F238E27FC236}">
                <a16:creationId xmlns:a16="http://schemas.microsoft.com/office/drawing/2014/main" id="{F1299888-9037-CCE9-3ACC-25101AD8EA55}"/>
              </a:ext>
            </a:extLst>
          </p:cNvPr>
          <p:cNvGraphicFramePr/>
          <p:nvPr>
            <p:extLst>
              <p:ext uri="{D42A27DB-BD31-4B8C-83A1-F6EECF244321}">
                <p14:modId xmlns:p14="http://schemas.microsoft.com/office/powerpoint/2010/main" val="313161170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16262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D0B5AC-D9B6-33A2-DE69-5E01817D84CD}"/>
              </a:ext>
            </a:extLst>
          </p:cNvPr>
          <p:cNvSpPr>
            <a:spLocks noGrp="1"/>
          </p:cNvSpPr>
          <p:nvPr>
            <p:ph type="title"/>
          </p:nvPr>
        </p:nvSpPr>
        <p:spPr/>
        <p:txBody>
          <a:bodyPr/>
          <a:lstStyle/>
          <a:p>
            <a:r>
              <a:rPr lang="fr-FR" dirty="0"/>
              <a:t>VII. Phonétique</a:t>
            </a:r>
          </a:p>
        </p:txBody>
      </p:sp>
      <p:sp>
        <p:nvSpPr>
          <p:cNvPr id="3" name="Espace réservé du contenu 2">
            <a:extLst>
              <a:ext uri="{FF2B5EF4-FFF2-40B4-BE49-F238E27FC236}">
                <a16:creationId xmlns:a16="http://schemas.microsoft.com/office/drawing/2014/main" id="{9F6ABBDB-BB82-F5F1-7C69-F20D25576092}"/>
              </a:ext>
            </a:extLst>
          </p:cNvPr>
          <p:cNvSpPr>
            <a:spLocks noGrp="1"/>
          </p:cNvSpPr>
          <p:nvPr>
            <p:ph idx="1"/>
          </p:nvPr>
        </p:nvSpPr>
        <p:spPr/>
        <p:txBody>
          <a:bodyPr/>
          <a:lstStyle/>
          <a:p>
            <a:endParaRPr lang="fr-FR"/>
          </a:p>
        </p:txBody>
      </p:sp>
      <p:graphicFrame>
        <p:nvGraphicFramePr>
          <p:cNvPr id="4" name="Diagramme 9">
            <a:extLst>
              <a:ext uri="{FF2B5EF4-FFF2-40B4-BE49-F238E27FC236}">
                <a16:creationId xmlns:a16="http://schemas.microsoft.com/office/drawing/2014/main" id="{1736F35A-1A7A-0F70-0E98-DFAC77105054}"/>
              </a:ext>
            </a:extLst>
          </p:cNvPr>
          <p:cNvGraphicFramePr/>
          <p:nvPr>
            <p:extLst>
              <p:ext uri="{D42A27DB-BD31-4B8C-83A1-F6EECF244321}">
                <p14:modId xmlns:p14="http://schemas.microsoft.com/office/powerpoint/2010/main" val="193049328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38655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4314" y="84901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B8720088-A2C5-C86C-6179-3946F1775C70}"/>
              </a:ext>
            </a:extLst>
          </p:cNvPr>
          <p:cNvPicPr>
            <a:picLocks noChangeAspect="1"/>
          </p:cNvPicPr>
          <p:nvPr/>
        </p:nvPicPr>
        <p:blipFill>
          <a:blip r:embed="rId5"/>
          <a:stretch>
            <a:fillRect/>
          </a:stretch>
        </p:blipFill>
        <p:spPr>
          <a:xfrm>
            <a:off x="1352503" y="4653192"/>
            <a:ext cx="2146791" cy="2154043"/>
          </a:xfrm>
          <a:prstGeom prst="rect">
            <a:avLst/>
          </a:prstGeom>
        </p:spPr>
      </p:pic>
      <p:graphicFrame>
        <p:nvGraphicFramePr>
          <p:cNvPr id="6" name="Diagramme 9">
            <a:extLst>
              <a:ext uri="{FF2B5EF4-FFF2-40B4-BE49-F238E27FC236}">
                <a16:creationId xmlns:a16="http://schemas.microsoft.com/office/drawing/2014/main" id="{B2A4D130-1B30-19EA-A770-7AE01FB24FFD}"/>
              </a:ext>
            </a:extLst>
          </p:cNvPr>
          <p:cNvGraphicFramePr/>
          <p:nvPr>
            <p:extLst>
              <p:ext uri="{D42A27DB-BD31-4B8C-83A1-F6EECF244321}">
                <p14:modId xmlns:p14="http://schemas.microsoft.com/office/powerpoint/2010/main" val="1808674313"/>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13946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457200" indent="-457200">
              <a:buAutoNum type="arabicPeriod"/>
            </a:pPr>
            <a:r>
              <a:rPr lang="en-US" sz="2267" dirty="0"/>
              <a:t>Make up questions about sport</a:t>
            </a:r>
          </a:p>
          <a:p>
            <a:pPr marL="457200" indent="-457200">
              <a:buAutoNum type="arabicPeriod"/>
            </a:pPr>
            <a:r>
              <a:rPr lang="en-US" sz="2267" dirty="0"/>
              <a:t>Find 5 classmates and ask your questions</a:t>
            </a:r>
          </a:p>
          <a:p>
            <a:pPr marL="457200" indent="-457200">
              <a:buAutoNum type="arabicPeriod"/>
            </a:pPr>
            <a:r>
              <a:rPr lang="en-US" sz="2267" dirty="0"/>
              <a:t>List your answers</a:t>
            </a:r>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just">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Fais un sondage sur le sport. Interroge 5 personnes sur leur pratique sportive.</a:t>
            </a:r>
          </a:p>
          <a:p>
            <a:pPr algn="just">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Quels sont les sports les plus pratiqués ? Liste les réponses.</a:t>
            </a:r>
          </a:p>
          <a:p>
            <a:pPr algn="just">
              <a:spcAft>
                <a:spcPts val="800"/>
              </a:spcAft>
            </a:pP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Exemple</a:t>
            </a:r>
          </a:p>
          <a:p>
            <a:pPr marL="342900" indent="-342900" algn="just">
              <a:spcAft>
                <a:spcPts val="800"/>
              </a:spcAft>
              <a:buFont typeface="Arial" panose="020B0604020202020204" pitchFamily="34" charset="0"/>
              <a:buChar char="•"/>
            </a:pPr>
            <a:r>
              <a:rPr lang="fr-FR" sz="2000" dirty="0">
                <a:latin typeface="Calibri" panose="020F0502020204030204" pitchFamily="34" charset="0"/>
                <a:ea typeface="Calibri" panose="020F0502020204030204" pitchFamily="34" charset="0"/>
                <a:cs typeface="Times New Roman" panose="02020603050405020304" pitchFamily="18" charset="0"/>
              </a:rPr>
              <a:t>Quel sport est-ce que tu fais ? - </a:t>
            </a:r>
            <a:r>
              <a:rPr lang="fr-FR" sz="2000" dirty="0">
                <a:effectLst/>
                <a:latin typeface="Calibri" panose="020F0502020204030204" pitchFamily="34" charset="0"/>
                <a:ea typeface="Calibri" panose="020F0502020204030204" pitchFamily="34" charset="0"/>
                <a:cs typeface="Times New Roman" panose="02020603050405020304" pitchFamily="18" charset="0"/>
              </a:rPr>
              <a:t>Je fais du football le lundi, le mardi, et le vendredi.</a:t>
            </a:r>
          </a:p>
          <a:p>
            <a:pPr marL="342900" indent="-342900" algn="just">
              <a:spcAft>
                <a:spcPts val="800"/>
              </a:spcAft>
              <a:buFont typeface="Arial" panose="020B0604020202020204" pitchFamily="34" charset="0"/>
              <a:buChar char="•"/>
            </a:pPr>
            <a:r>
              <a:rPr lang="fr-FR" sz="2000" dirty="0">
                <a:latin typeface="Calibri" panose="020F0502020204030204" pitchFamily="34" charset="0"/>
                <a:ea typeface="Calibri" panose="020F0502020204030204" pitchFamily="34" charset="0"/>
                <a:cs typeface="Times New Roman" panose="02020603050405020304" pitchFamily="18" charset="0"/>
              </a:rPr>
              <a:t>Tu fais quel sport </a:t>
            </a:r>
            <a:r>
              <a:rPr lang="fr-FR" sz="2000">
                <a:latin typeface="Calibri" panose="020F0502020204030204" pitchFamily="34" charset="0"/>
                <a:ea typeface="Calibri" panose="020F0502020204030204" pitchFamily="34" charset="0"/>
                <a:cs typeface="Times New Roman" panose="02020603050405020304" pitchFamily="18" charset="0"/>
              </a:rPr>
              <a:t>le weekend </a:t>
            </a:r>
            <a:r>
              <a:rPr lang="fr-FR" sz="2000" dirty="0">
                <a:latin typeface="Calibri" panose="020F0502020204030204" pitchFamily="34" charset="0"/>
                <a:ea typeface="Calibri" panose="020F0502020204030204" pitchFamily="34" charset="0"/>
                <a:cs typeface="Times New Roman" panose="02020603050405020304" pitchFamily="18" charset="0"/>
              </a:rPr>
              <a:t>? - Je fais de la danse le weekend.</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133" dirty="0">
                <a:ea typeface="ＭＳ Ｐゴシック"/>
              </a:rPr>
              <a:t>		</a:t>
            </a:r>
            <a:r>
              <a:rPr lang="fr-FR" altLang="ja-JP" sz="2133" dirty="0" err="1">
                <a:ea typeface="ＭＳ Ｐゴシック"/>
              </a:rPr>
              <a:t>Step</a:t>
            </a:r>
            <a:r>
              <a:rPr lang="fr-FR" altLang="ja-JP" sz="2133" dirty="0">
                <a:ea typeface="ＭＳ Ｐゴシック"/>
              </a:rPr>
              <a:t> 1</a:t>
            </a:r>
          </a:p>
          <a:p>
            <a:pPr>
              <a:lnSpc>
                <a:spcPct val="150000"/>
              </a:lnSpc>
            </a:pPr>
            <a:r>
              <a:rPr lang="fr-FR" altLang="ja-JP" sz="2133" dirty="0">
                <a:ea typeface="ＭＳ Ｐゴシック"/>
                <a:cs typeface="Calibri"/>
              </a:rPr>
              <a:t>		</a:t>
            </a:r>
            <a:r>
              <a:rPr lang="fr-FR" altLang="ja-JP" sz="2133" dirty="0" err="1">
                <a:ea typeface="ＭＳ Ｐゴシック"/>
                <a:cs typeface="Calibri"/>
              </a:rPr>
              <a:t>Step</a:t>
            </a:r>
            <a:r>
              <a:rPr lang="fr-FR" altLang="ja-JP" sz="2133" dirty="0">
                <a:ea typeface="ＭＳ Ｐゴシック"/>
                <a:cs typeface="Calibri"/>
              </a:rPr>
              <a:t> 1,2</a:t>
            </a:r>
          </a:p>
          <a:p>
            <a:pPr>
              <a:lnSpc>
                <a:spcPct val="150000"/>
              </a:lnSpc>
            </a:pPr>
            <a:r>
              <a:rPr lang="fr-FR" altLang="ja-JP" sz="2133" dirty="0">
                <a:ea typeface="ＭＳ Ｐゴシック"/>
                <a:cs typeface="Calibri"/>
              </a:rPr>
              <a:t>		</a:t>
            </a:r>
            <a:r>
              <a:rPr lang="fr-FR" altLang="ja-JP" sz="2133" dirty="0" err="1">
                <a:ea typeface="ＭＳ Ｐゴシック"/>
                <a:cs typeface="Calibri"/>
              </a:rPr>
              <a:t>Step</a:t>
            </a:r>
            <a:r>
              <a:rPr lang="fr-FR" altLang="ja-JP" sz="2133" dirty="0">
                <a:ea typeface="ＭＳ Ｐゴシック"/>
                <a:cs typeface="Calibri"/>
              </a:rPr>
              <a:t> 1,2,3</a:t>
            </a:r>
            <a:endParaRPr lang="en-US" altLang="ja-JP" sz="1333" dirty="0">
              <a:ea typeface="ＭＳ Ｐゴシック"/>
              <a:cs typeface="Calibri"/>
            </a:endParaRPr>
          </a:p>
          <a:p>
            <a:pPr>
              <a:lnSpc>
                <a:spcPct val="150000"/>
              </a:lnSpc>
            </a:pPr>
            <a:r>
              <a:rPr lang="ja-JP" altLang="en-US" sz="2133" dirty="0">
                <a:ea typeface="ＭＳ Ｐゴシック"/>
              </a:rPr>
              <a:t>　　　　　</a:t>
            </a:r>
            <a:r>
              <a:rPr lang="en-US" altLang="ja-JP" sz="2400" dirty="0">
                <a:ea typeface="ＭＳ Ｐゴシック"/>
              </a:rPr>
              <a:t> </a:t>
            </a:r>
          </a:p>
          <a:p>
            <a:pPr>
              <a:lnSpc>
                <a:spcPct val="150000"/>
              </a:lnSpc>
            </a:pPr>
            <a:r>
              <a:rPr lang="ja-JP" altLang="en-US" sz="2133" dirty="0">
                <a:ea typeface="ＭＳ Ｐゴシック"/>
              </a:rPr>
              <a:t>　　　　　</a:t>
            </a:r>
            <a:endParaRPr lang="en-US" sz="1100"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solidFill>
                  <a:schemeClr val="tx1"/>
                </a:solidFill>
              </a:rPr>
              <a:t>Objectif d’apprentissage </a:t>
            </a:r>
            <a:r>
              <a:rPr lang="en-JP" sz="3200" dirty="0">
                <a:solidFill>
                  <a:schemeClr val="tx1"/>
                </a:solidFill>
              </a:rPr>
              <a:t>: </a:t>
            </a:r>
            <a:r>
              <a:rPr lang="fr-FR" sz="3200" dirty="0">
                <a:solidFill>
                  <a:schemeClr val="tx1"/>
                </a:solidFill>
              </a:rPr>
              <a:t>Je peux </a:t>
            </a:r>
            <a:r>
              <a:rPr lang="fr-FR" sz="3200" b="1" dirty="0">
                <a:solidFill>
                  <a:schemeClr val="tx1"/>
                </a:solidFill>
              </a:rPr>
              <a:t>présenter </a:t>
            </a:r>
            <a:r>
              <a:rPr lang="fr-FR" sz="3200" dirty="0">
                <a:solidFill>
                  <a:schemeClr val="tx1"/>
                </a:solidFill>
              </a:rPr>
              <a:t>un sondage sur le sport</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366930" y="3652041"/>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746854" y="4604083"/>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127165" y="4604082"/>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436365" y="4604083"/>
            <a:ext cx="239765" cy="172355"/>
          </a:xfrm>
          <a:prstGeom prst="rect">
            <a:avLst/>
          </a:prstGeom>
        </p:spPr>
      </p:pic>
      <p:graphicFrame>
        <p:nvGraphicFramePr>
          <p:cNvPr id="4" name="Diagramme 9">
            <a:extLst>
              <a:ext uri="{FF2B5EF4-FFF2-40B4-BE49-F238E27FC236}">
                <a16:creationId xmlns:a16="http://schemas.microsoft.com/office/drawing/2014/main" id="{6F3265CD-3A0F-08E1-5281-D2F02B55120F}"/>
              </a:ext>
            </a:extLst>
          </p:cNvPr>
          <p:cNvGraphicFramePr/>
          <p:nvPr>
            <p:extLst>
              <p:ext uri="{D42A27DB-BD31-4B8C-83A1-F6EECF244321}">
                <p14:modId xmlns:p14="http://schemas.microsoft.com/office/powerpoint/2010/main" val="33122439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396299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4" y="1070800"/>
            <a:ext cx="3939688" cy="5583126"/>
          </a:xfrm>
        </p:spPr>
        <p:txBody>
          <a:bodyPr anchor="ctr">
            <a:normAutofit/>
          </a:bodyPr>
          <a:lstStyle/>
          <a:p>
            <a:pPr algn="r"/>
            <a:r>
              <a:rPr lang="fr-FR" sz="4800" dirty="0"/>
              <a:t>Learning </a:t>
            </a:r>
            <a:r>
              <a:rPr lang="fr-FR" sz="4800" dirty="0" err="1"/>
              <a:t>outcomes</a:t>
            </a:r>
            <a:endParaRPr lang="fr-FR" sz="4800" dirty="0"/>
          </a:p>
        </p:txBody>
      </p:sp>
      <p:sp>
        <p:nvSpPr>
          <p:cNvPr id="4" name="Espace réservé du numéro de diapositive 3">
            <a:extLst>
              <a:ext uri="{FF2B5EF4-FFF2-40B4-BE49-F238E27FC236}">
                <a16:creationId xmlns:a16="http://schemas.microsoft.com/office/drawing/2014/main" id="{09084227-AEB9-6026-5B4C-A631BA11EB17}"/>
              </a:ext>
            </a:extLst>
          </p:cNvPr>
          <p:cNvSpPr>
            <a:spLocks noGrp="1"/>
          </p:cNvSpPr>
          <p:nvPr>
            <p:ph type="sldNum" sz="quarter" idx="12"/>
          </p:nvPr>
        </p:nvSpPr>
        <p:spPr>
          <a:xfrm>
            <a:off x="8610600" y="320400"/>
            <a:ext cx="2743200" cy="365125"/>
          </a:xfrm>
        </p:spPr>
        <p:txBody>
          <a:bodyPr>
            <a:normAutofit/>
          </a:bodyPr>
          <a:lstStyle/>
          <a:p>
            <a:pPr>
              <a:spcAft>
                <a:spcPts val="600"/>
              </a:spcAft>
            </a:pPr>
            <a:fld id="{8A0576F8-4F0C-FD4F-B2E1-A427388F89CF}" type="slidenum">
              <a:rPr lang="en-US">
                <a:solidFill>
                  <a:schemeClr val="tx1">
                    <a:alpha val="60000"/>
                  </a:schemeClr>
                </a:solidFill>
              </a:rPr>
              <a:pPr>
                <a:spcAft>
                  <a:spcPts val="600"/>
                </a:spcAft>
              </a:pPr>
              <a:t>56</a:t>
            </a:fld>
            <a:endParaRPr lang="en-US">
              <a:solidFill>
                <a:schemeClr val="tx1">
                  <a:alpha val="60000"/>
                </a:schemeClr>
              </a:solidFill>
            </a:endParaRPr>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34342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185266-EA98-4503-59BE-B3089DA7A7DC}"/>
              </a:ext>
            </a:extLst>
          </p:cNvPr>
          <p:cNvSpPr>
            <a:spLocks noGrp="1"/>
          </p:cNvSpPr>
          <p:nvPr>
            <p:ph type="title"/>
          </p:nvPr>
        </p:nvSpPr>
        <p:spPr/>
        <p:txBody>
          <a:bodyPr/>
          <a:lstStyle/>
          <a:p>
            <a:r>
              <a:rPr lang="fr-FR" dirty="0"/>
              <a:t>Activités en ligne</a:t>
            </a:r>
          </a:p>
        </p:txBody>
      </p:sp>
      <p:graphicFrame>
        <p:nvGraphicFramePr>
          <p:cNvPr id="5" name="Espace réservé du contenu 2">
            <a:extLst>
              <a:ext uri="{FF2B5EF4-FFF2-40B4-BE49-F238E27FC236}">
                <a16:creationId xmlns:a16="http://schemas.microsoft.com/office/drawing/2014/main" id="{AD110DCC-C9AF-033F-00B2-A35079EE22FC}"/>
              </a:ext>
            </a:extLst>
          </p:cNvPr>
          <p:cNvGraphicFramePr>
            <a:graphicFrameLocks noGrp="1"/>
          </p:cNvGraphicFramePr>
          <p:nvPr>
            <p:ph idx="1"/>
          </p:nvPr>
        </p:nvGraphicFramePr>
        <p:xfrm>
          <a:off x="1371600" y="2112264"/>
          <a:ext cx="10241280" cy="3959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6" descr="Qr code&#10;&#10;Description automatically generated">
            <a:extLst>
              <a:ext uri="{FF2B5EF4-FFF2-40B4-BE49-F238E27FC236}">
                <a16:creationId xmlns:a16="http://schemas.microsoft.com/office/drawing/2014/main" id="{3AEDA262-D511-8517-1061-EB9F3D98630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38806" y="2768576"/>
            <a:ext cx="1200467" cy="1203282"/>
          </a:xfrm>
          <a:prstGeom prst="rect">
            <a:avLst/>
          </a:prstGeom>
        </p:spPr>
      </p:pic>
      <p:pic>
        <p:nvPicPr>
          <p:cNvPr id="6" name="Picture 37" descr="Qr code&#10;&#10;Description automatically generated">
            <a:extLst>
              <a:ext uri="{FF2B5EF4-FFF2-40B4-BE49-F238E27FC236}">
                <a16:creationId xmlns:a16="http://schemas.microsoft.com/office/drawing/2014/main" id="{C7B4BCE6-4CF1-F6A6-D22F-93E32FCCC54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38806" y="4243541"/>
            <a:ext cx="1200466" cy="1182691"/>
          </a:xfrm>
          <a:prstGeom prst="rect">
            <a:avLst/>
          </a:prstGeom>
        </p:spPr>
      </p:pic>
    </p:spTree>
    <p:extLst>
      <p:ext uri="{BB962C8B-B14F-4D97-AF65-F5344CB8AC3E}">
        <p14:creationId xmlns:p14="http://schemas.microsoft.com/office/powerpoint/2010/main" val="37844056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x-none"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87951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err="1"/>
              <a:t>Naming</a:t>
            </a:r>
            <a:r>
              <a:rPr lang="fr-FR" sz="3200" b="1" dirty="0"/>
              <a:t> </a:t>
            </a:r>
            <a:r>
              <a:rPr lang="fr-FR" sz="3200" b="1" dirty="0" err="1"/>
              <a:t>different</a:t>
            </a:r>
            <a:r>
              <a:rPr lang="fr-FR" sz="3200" b="1" dirty="0"/>
              <a:t> sports</a:t>
            </a:r>
            <a:r>
              <a:rPr lang="x-none" sz="3200" dirty="0"/>
              <a:t>.</a:t>
            </a:r>
            <a:r>
              <a:rPr lang="en-US" sz="3200" dirty="0"/>
              <a:t> </a:t>
            </a:r>
            <a:r>
              <a:rPr lang="en-US" i="1" dirty="0">
                <a:solidFill>
                  <a:prstClr val="black"/>
                </a:solidFill>
              </a:rPr>
              <a:t>Beginning? Developing? Mastering ? </a:t>
            </a:r>
            <a:endParaRPr lang="x-none" sz="3200" i="1" dirty="0">
              <a:ea typeface="UD Digi Kyokasho NK-R" panose="02020400000000000000" pitchFamily="18" charset="-128"/>
            </a:endParaRPr>
          </a:p>
          <a:p>
            <a:pPr indent="0">
              <a:buNone/>
            </a:pPr>
            <a:endParaRPr lang="x-none" sz="3200" dirty="0">
              <a:ea typeface="UD Digi Kyokasho NK-R" panose="02020400000000000000" pitchFamily="18" charset="-128"/>
            </a:endParaRPr>
          </a:p>
          <a:p>
            <a:r>
              <a:rPr lang="fr-FR" sz="3200" b="1" dirty="0" err="1">
                <a:ea typeface="UD Digi Kyokasho NK-R" panose="02020400000000000000" pitchFamily="18" charset="-128"/>
              </a:rPr>
              <a:t>Using</a:t>
            </a:r>
            <a:r>
              <a:rPr lang="fr-FR" sz="3200" b="1" dirty="0">
                <a:ea typeface="UD Digi Kyokasho NK-R" panose="02020400000000000000" pitchFamily="18" charset="-128"/>
              </a:rPr>
              <a:t> « jouer » &amp; « faire » </a:t>
            </a:r>
            <a:r>
              <a:rPr lang="fr-FR" sz="3200" b="1" dirty="0" err="1">
                <a:ea typeface="UD Digi Kyokasho NK-R" panose="02020400000000000000" pitchFamily="18" charset="-128"/>
              </a:rPr>
              <a:t>accordingly</a:t>
            </a:r>
            <a:r>
              <a:rPr lang="x-none"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a:t>
            </a:r>
          </a:p>
          <a:p>
            <a:pPr indent="0">
              <a:buNone/>
            </a:pPr>
            <a:endParaRPr lang="en-US" i="1" dirty="0">
              <a:solidFill>
                <a:prstClr val="black"/>
              </a:solidFill>
            </a:endParaRPr>
          </a:p>
          <a:p>
            <a:r>
              <a:rPr lang="fr-FR" sz="3200" b="1" dirty="0" err="1">
                <a:ea typeface="UD Digi Kyokasho NK-R" panose="02020400000000000000" pitchFamily="18" charset="-128"/>
              </a:rPr>
              <a:t>Asking</a:t>
            </a:r>
            <a:r>
              <a:rPr lang="fr-FR" sz="3200" b="1" dirty="0">
                <a:ea typeface="UD Digi Kyokasho NK-R" panose="02020400000000000000" pitchFamily="18" charset="-128"/>
              </a:rPr>
              <a:t> questions about sport practice</a:t>
            </a:r>
            <a:r>
              <a:rPr lang="x-none"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x-none" sz="3200" dirty="0">
              <a:ea typeface="UD Digi Kyokasho NK-R" panose="02020400000000000000" pitchFamily="18" charset="-128"/>
            </a:endParaRP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x-none"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x-none"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2133" dirty="0"/>
              <a:t>Choose </a:t>
            </a:r>
            <a:r>
              <a:rPr lang="en-US" sz="2133" dirty="0"/>
              <a:t>at least one</a:t>
            </a:r>
            <a:r>
              <a:rPr lang="x-none" sz="2133" dirty="0"/>
              <a:t> outcome from the options and write </a:t>
            </a:r>
            <a:r>
              <a:rPr lang="en-US" sz="2133" dirty="0"/>
              <a:t>it </a:t>
            </a:r>
            <a:r>
              <a:rPr lang="x-none"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dirty="0">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I have done well in ... </a:t>
            </a:r>
            <a:r>
              <a:rPr lang="en-GB" sz="1867">
                <a:solidFill>
                  <a:schemeClr val="tx1"/>
                </a:solidFill>
              </a:rPr>
              <a:t>b</a:t>
            </a:r>
            <a:r>
              <a:rPr lang="x-none"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I </a:t>
            </a:r>
            <a:r>
              <a:rPr lang="en-US" sz="1867">
                <a:solidFill>
                  <a:schemeClr val="tx1"/>
                </a:solidFill>
              </a:rPr>
              <a:t>can improve my work by …</a:t>
            </a:r>
            <a:endParaRPr lang="x-none"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x-none"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FFFE50-8AD5-CAD3-38FA-09B447CB5373}"/>
              </a:ext>
            </a:extLst>
          </p:cNvPr>
          <p:cNvSpPr>
            <a:spLocks noGrp="1"/>
          </p:cNvSpPr>
          <p:nvPr>
            <p:ph type="title"/>
          </p:nvPr>
        </p:nvSpPr>
        <p:spPr>
          <a:xfrm>
            <a:off x="1371600" y="795528"/>
            <a:ext cx="10241280" cy="618780"/>
          </a:xfrm>
        </p:spPr>
        <p:txBody>
          <a:bodyPr/>
          <a:lstStyle/>
          <a:p>
            <a:r>
              <a:rPr lang="fr-FR" dirty="0"/>
              <a:t>I. Starter</a:t>
            </a:r>
          </a:p>
        </p:txBody>
      </p:sp>
      <p:pic>
        <p:nvPicPr>
          <p:cNvPr id="4" name="Média en ligne 3" title="OLYMPICS (RÉMI GAILLARD) 🥇">
            <a:hlinkClick r:id="" action="ppaction://media"/>
            <a:extLst>
              <a:ext uri="{FF2B5EF4-FFF2-40B4-BE49-F238E27FC236}">
                <a16:creationId xmlns:a16="http://schemas.microsoft.com/office/drawing/2014/main" id="{CF2F6655-4EED-668D-92D4-FC6C20EE1CA2}"/>
              </a:ext>
            </a:extLst>
          </p:cNvPr>
          <p:cNvPicPr>
            <a:picLocks noRot="1" noChangeAspect="1"/>
          </p:cNvPicPr>
          <p:nvPr>
            <a:videoFile r:link="rId1"/>
          </p:nvPr>
        </p:nvPicPr>
        <p:blipFill>
          <a:blip r:embed="rId3"/>
          <a:stretch>
            <a:fillRect/>
          </a:stretch>
        </p:blipFill>
        <p:spPr>
          <a:xfrm>
            <a:off x="429078" y="1653360"/>
            <a:ext cx="7968343" cy="4502114"/>
          </a:xfrm>
          <a:prstGeom prst="rect">
            <a:avLst/>
          </a:prstGeom>
        </p:spPr>
      </p:pic>
      <p:sp>
        <p:nvSpPr>
          <p:cNvPr id="5" name="ZoneTexte 4">
            <a:extLst>
              <a:ext uri="{FF2B5EF4-FFF2-40B4-BE49-F238E27FC236}">
                <a16:creationId xmlns:a16="http://schemas.microsoft.com/office/drawing/2014/main" id="{9B620CE3-532E-E429-BC6F-C34D58EC4107}"/>
              </a:ext>
            </a:extLst>
          </p:cNvPr>
          <p:cNvSpPr txBox="1"/>
          <p:nvPr/>
        </p:nvSpPr>
        <p:spPr>
          <a:xfrm>
            <a:off x="8731250" y="1657350"/>
            <a:ext cx="3187700" cy="4524315"/>
          </a:xfrm>
          <a:prstGeom prst="rect">
            <a:avLst/>
          </a:prstGeom>
          <a:noFill/>
        </p:spPr>
        <p:txBody>
          <a:bodyPr wrap="square" rtlCol="0">
            <a:spAutoFit/>
          </a:bodyPr>
          <a:lstStyle/>
          <a:p>
            <a:r>
              <a:rPr lang="fr-FR" sz="3600" dirty="0"/>
              <a:t>Quels sports est-ce que vous reconnaissez ?</a:t>
            </a:r>
          </a:p>
          <a:p>
            <a:endParaRPr lang="fr-FR" sz="3600" dirty="0"/>
          </a:p>
          <a:p>
            <a:endParaRPr lang="fr-FR" sz="3600" dirty="0"/>
          </a:p>
          <a:p>
            <a:endParaRPr lang="fr-FR" sz="3600" dirty="0"/>
          </a:p>
          <a:p>
            <a:endParaRPr lang="fr-FR" sz="3600" dirty="0"/>
          </a:p>
          <a:p>
            <a:endParaRPr lang="fr-FR" sz="3600" dirty="0"/>
          </a:p>
        </p:txBody>
      </p:sp>
      <p:graphicFrame>
        <p:nvGraphicFramePr>
          <p:cNvPr id="3" name="Diagramme 9">
            <a:extLst>
              <a:ext uri="{FF2B5EF4-FFF2-40B4-BE49-F238E27FC236}">
                <a16:creationId xmlns:a16="http://schemas.microsoft.com/office/drawing/2014/main" id="{68C7D3F5-089D-0385-7BA8-B0C84905CDC1}"/>
              </a:ext>
            </a:extLst>
          </p:cNvPr>
          <p:cNvGraphicFramePr/>
          <p:nvPr>
            <p:extLst>
              <p:ext uri="{D42A27DB-BD31-4B8C-83A1-F6EECF244321}">
                <p14:modId xmlns:p14="http://schemas.microsoft.com/office/powerpoint/2010/main" val="2314708174"/>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595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60</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600" dirty="0"/>
              <a:t>À la fin de la </a:t>
            </a:r>
            <a:r>
              <a:rPr lang="fr-FR" sz="3600" dirty="0"/>
              <a:t>leçon</a:t>
            </a:r>
            <a:endParaRPr lang="en-US" sz="3600" dirty="0"/>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3"/>
            <a:ext cx="10972800" cy="1458060"/>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3200" dirty="0">
              <a:solidFill>
                <a:schemeClr val="tx2"/>
              </a:solidFill>
            </a:endParaRP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352663838"/>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a:p>
        </p:txBody>
      </p:sp>
      <p:pic>
        <p:nvPicPr>
          <p:cNvPr id="5" name="Picture 2" descr="Cat Kitty Sticker by 궁디팡팡 캣페스타">
            <a:extLst>
              <a:ext uri="{FF2B5EF4-FFF2-40B4-BE49-F238E27FC236}">
                <a16:creationId xmlns:a16="http://schemas.microsoft.com/office/drawing/2014/main" id="{ED197409-A481-67DB-E0A9-EB8D8A4D7C4E}"/>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me 9">
            <a:extLst>
              <a:ext uri="{FF2B5EF4-FFF2-40B4-BE49-F238E27FC236}">
                <a16:creationId xmlns:a16="http://schemas.microsoft.com/office/drawing/2014/main" id="{B08895D7-F08A-09CD-225D-254B70DB4DD7}"/>
              </a:ext>
            </a:extLst>
          </p:cNvPr>
          <p:cNvGraphicFramePr/>
          <p:nvPr>
            <p:extLst>
              <p:ext uri="{D42A27DB-BD31-4B8C-83A1-F6EECF244321}">
                <p14:modId xmlns:p14="http://schemas.microsoft.com/office/powerpoint/2010/main" val="154583587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6272892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4400" dirty="0"/>
              <a:t>À la fin de la </a:t>
            </a:r>
            <a:r>
              <a:rPr lang="fr-FR" sz="4400" dirty="0"/>
              <a:t>leçon</a:t>
            </a:r>
            <a:r>
              <a:rPr lang="en-US" sz="44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Dire quel sport je fais</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468031779"/>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8</a:t>
            </a:fld>
            <a:endParaRPr lang="en-US"/>
          </a:p>
        </p:txBody>
      </p:sp>
      <p:graphicFrame>
        <p:nvGraphicFramePr>
          <p:cNvPr id="5" name="Diagramme 9">
            <a:extLst>
              <a:ext uri="{FF2B5EF4-FFF2-40B4-BE49-F238E27FC236}">
                <a16:creationId xmlns:a16="http://schemas.microsoft.com/office/drawing/2014/main" id="{4286CCC1-E688-24CB-B0D6-24CBFFEE0131}"/>
              </a:ext>
            </a:extLst>
          </p:cNvPr>
          <p:cNvGraphicFramePr/>
          <p:nvPr>
            <p:extLst>
              <p:ext uri="{D42A27DB-BD31-4B8C-83A1-F6EECF244321}">
                <p14:modId xmlns:p14="http://schemas.microsoft.com/office/powerpoint/2010/main" val="154583587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4" y="1070800"/>
            <a:ext cx="3939688" cy="5583126"/>
          </a:xfrm>
        </p:spPr>
        <p:txBody>
          <a:bodyPr>
            <a:normAutofit/>
          </a:bodyPr>
          <a:lstStyle/>
          <a:p>
            <a:pPr algn="r"/>
            <a:r>
              <a:rPr lang="fr-FR" sz="7200" dirty="0"/>
              <a:t>Learning </a:t>
            </a:r>
            <a:r>
              <a:rPr lang="fr-FR" sz="7200" dirty="0" err="1"/>
              <a:t>outcomes</a:t>
            </a:r>
            <a:endParaRPr lang="fr-FR" sz="7200" dirty="0"/>
          </a:p>
        </p:txBody>
      </p:sp>
      <p:sp>
        <p:nvSpPr>
          <p:cNvPr id="4" name="Espace réservé du numéro de diapositive 3">
            <a:extLst>
              <a:ext uri="{FF2B5EF4-FFF2-40B4-BE49-F238E27FC236}">
                <a16:creationId xmlns:a16="http://schemas.microsoft.com/office/drawing/2014/main" id="{09084227-AEB9-6026-5B4C-A631BA11EB17}"/>
              </a:ext>
            </a:extLst>
          </p:cNvPr>
          <p:cNvSpPr>
            <a:spLocks noGrp="1"/>
          </p:cNvSpPr>
          <p:nvPr>
            <p:ph type="sldNum" sz="quarter" idx="12"/>
          </p:nvPr>
        </p:nvSpPr>
        <p:spPr>
          <a:xfrm>
            <a:off x="8610600" y="320400"/>
            <a:ext cx="2743200" cy="365125"/>
          </a:xfrm>
        </p:spPr>
        <p:txBody>
          <a:bodyPr>
            <a:normAutofit/>
          </a:bodyPr>
          <a:lstStyle/>
          <a:p>
            <a:pPr>
              <a:spcAft>
                <a:spcPts val="600"/>
              </a:spcAft>
            </a:pPr>
            <a:fld id="{8A0576F8-4F0C-FD4F-B2E1-A427388F89CF}" type="slidenum">
              <a:rPr lang="en-US">
                <a:solidFill>
                  <a:schemeClr val="tx1">
                    <a:alpha val="60000"/>
                  </a:schemeClr>
                </a:solidFill>
              </a:rPr>
              <a:pPr>
                <a:spcAft>
                  <a:spcPts val="600"/>
                </a:spcAft>
              </a:pPr>
              <a:t>9</a:t>
            </a:fld>
            <a:endParaRPr lang="en-US">
              <a:solidFill>
                <a:schemeClr val="tx1">
                  <a:alpha val="60000"/>
                </a:schemeClr>
              </a:solidFill>
            </a:endParaRPr>
          </a:p>
        </p:txBody>
      </p:sp>
      <p:cxnSp>
        <p:nvCxnSpPr>
          <p:cNvPr id="12" name="Straight Connector 1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extLst>
              <p:ext uri="{D42A27DB-BD31-4B8C-83A1-F6EECF244321}">
                <p14:modId xmlns:p14="http://schemas.microsoft.com/office/powerpoint/2010/main" val="1787789287"/>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9">
            <a:extLst>
              <a:ext uri="{FF2B5EF4-FFF2-40B4-BE49-F238E27FC236}">
                <a16:creationId xmlns:a16="http://schemas.microsoft.com/office/drawing/2014/main" id="{76C779C5-AF92-C59B-2997-53141735B9CE}"/>
              </a:ext>
            </a:extLst>
          </p:cNvPr>
          <p:cNvGraphicFramePr/>
          <p:nvPr>
            <p:extLst>
              <p:ext uri="{D42A27DB-BD31-4B8C-83A1-F6EECF244321}">
                <p14:modId xmlns:p14="http://schemas.microsoft.com/office/powerpoint/2010/main" val="1545835871"/>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93622270"/>
      </p:ext>
    </p:extLst>
  </p:cSld>
  <p:clrMapOvr>
    <a:masterClrMapping/>
  </p:clrMapOvr>
</p:sld>
</file>

<file path=ppt/theme/theme1.xml><?xml version="1.0" encoding="utf-8"?>
<a:theme xmlns:a="http://schemas.openxmlformats.org/drawingml/2006/main" name="GradientRiseVTI">
  <a:themeElements>
    <a:clrScheme name="AnalogousFromLightSeedLeftStep">
      <a:dk1>
        <a:srgbClr val="000000"/>
      </a:dk1>
      <a:lt1>
        <a:srgbClr val="FFFFFF"/>
      </a:lt1>
      <a:dk2>
        <a:srgbClr val="412524"/>
      </a:dk2>
      <a:lt2>
        <a:srgbClr val="E2E3E8"/>
      </a:lt2>
      <a:accent1>
        <a:srgbClr val="AAA272"/>
      </a:accent1>
      <a:accent2>
        <a:srgbClr val="C79772"/>
      </a:accent2>
      <a:accent3>
        <a:srgbClr val="D18D8C"/>
      </a:accent3>
      <a:accent4>
        <a:srgbClr val="C77293"/>
      </a:accent4>
      <a:accent5>
        <a:srgbClr val="CF88C2"/>
      </a:accent5>
      <a:accent6>
        <a:srgbClr val="B372C7"/>
      </a:accent6>
      <a:hlink>
        <a:srgbClr val="6973AE"/>
      </a:hlink>
      <a:folHlink>
        <a:srgbClr val="7F7F7F"/>
      </a:folHlink>
    </a:clrScheme>
    <a:fontScheme name="Avenir">
      <a:majorFont>
        <a:latin typeface="Tw Cen MT"/>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1162</TotalTime>
  <Words>4041</Words>
  <Application>Microsoft Office PowerPoint</Application>
  <PresentationFormat>Widescreen</PresentationFormat>
  <Paragraphs>805</Paragraphs>
  <Slides>61</Slides>
  <Notes>10</Notes>
  <HiddenSlides>2</HiddenSlides>
  <MMClips>6</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61</vt:i4>
      </vt:variant>
    </vt:vector>
  </HeadingPairs>
  <TitlesOfParts>
    <vt:vector size="73" baseType="lpstr">
      <vt:lpstr>ＭＳ Ｐゴシック</vt:lpstr>
      <vt:lpstr>UD Digi Kyokasho NK-R</vt:lpstr>
      <vt:lpstr>Arial</vt:lpstr>
      <vt:lpstr>Calibri</vt:lpstr>
      <vt:lpstr>Calibri Light</vt:lpstr>
      <vt:lpstr>Tw Cen MT</vt:lpstr>
      <vt:lpstr>Wingdings</vt:lpstr>
      <vt:lpstr>GradientRiseVTI</vt:lpstr>
      <vt:lpstr>Office Theme</vt:lpstr>
      <vt:lpstr>Office Theme</vt:lpstr>
      <vt:lpstr>Thème Office</vt:lpstr>
      <vt:lpstr>Office Theme</vt:lpstr>
      <vt:lpstr>PowerPoint Presentation</vt:lpstr>
      <vt:lpstr>Tu fais du sport ?</vt:lpstr>
      <vt:lpstr>Activité vidéo (45 mn)</vt:lpstr>
      <vt:lpstr>PowerPoint Presentation</vt:lpstr>
      <vt:lpstr>Progress check Start</vt:lpstr>
      <vt:lpstr>I. Starter</vt:lpstr>
      <vt:lpstr>À la fin de la leçon</vt:lpstr>
      <vt:lpstr>À la fin de la leçon…</vt:lpstr>
      <vt:lpstr>Learning outcomes</vt:lpstr>
      <vt:lpstr>PowerPoint Presentation</vt:lpstr>
      <vt:lpstr>Progress check End</vt:lpstr>
      <vt:lpstr>II. Compréhension de texte</vt:lpstr>
      <vt:lpstr>Compréhension détaillée</vt:lpstr>
      <vt:lpstr>tranScription</vt:lpstr>
      <vt:lpstr>Learning review</vt:lpstr>
      <vt:lpstr>À la fin de la leçon…</vt:lpstr>
      <vt:lpstr>Et toi ? Qu’est-ce que tu fais comme sport ?</vt:lpstr>
      <vt:lpstr>III. Vocabulaire : les sports</vt:lpstr>
      <vt:lpstr>PowerPoint Presentation</vt:lpstr>
      <vt:lpstr>PowerPoint Presentation</vt:lpstr>
      <vt:lpstr>PowerPoint Presentation</vt:lpstr>
      <vt:lpstr>Online activity</vt:lpstr>
      <vt:lpstr>Et toi ? Qu’est-ce que tu fais comme sport ?</vt:lpstr>
      <vt:lpstr>Learning review</vt:lpstr>
      <vt:lpstr>À la fin de la leçon…</vt:lpstr>
      <vt:lpstr>PowerPoint Presentation</vt:lpstr>
      <vt:lpstr>IV. Grammaire : le verbe « faire »</vt:lpstr>
      <vt:lpstr>Le verbe “faire”</vt:lpstr>
      <vt:lpstr>LE 5 p.51 &amp; LE 1 p.58 </vt:lpstr>
      <vt:lpstr>Quelle  est la difference entre  faire et jouer?</vt:lpstr>
      <vt:lpstr>Faire ou jouer ?</vt:lpstr>
      <vt:lpstr>Online activity</vt:lpstr>
      <vt:lpstr>PowerPoint Presentation</vt:lpstr>
      <vt:lpstr>Learning review</vt:lpstr>
      <vt:lpstr>À la fin de la leçon…</vt:lpstr>
      <vt:lpstr>Complète le texte suivant :</vt:lpstr>
      <vt:lpstr>V. Grammaire :  les articles contractés</vt:lpstr>
      <vt:lpstr>Les articles contractés</vt:lpstr>
      <vt:lpstr>Le 7 p.51 &amp; LE 2 p.58</vt:lpstr>
      <vt:lpstr>Donne des conseils à tes amis</vt:lpstr>
      <vt:lpstr>Flash le qr code et complète l’exercice</vt:lpstr>
      <vt:lpstr>Online activity</vt:lpstr>
      <vt:lpstr>Complète le texte suivant :</vt:lpstr>
      <vt:lpstr>Learning review</vt:lpstr>
      <vt:lpstr>À la fin de la leçon…</vt:lpstr>
      <vt:lpstr>PowerPoint Presentation</vt:lpstr>
      <vt:lpstr>VI. Grammaire:  Poser des questions</vt:lpstr>
      <vt:lpstr>VI. Grammaire:  Poser des questions</vt:lpstr>
      <vt:lpstr>Exercice le8 p.59</vt:lpstr>
      <vt:lpstr>Online activity</vt:lpstr>
      <vt:lpstr>PowerPoint Presentation</vt:lpstr>
      <vt:lpstr>Learning review</vt:lpstr>
      <vt:lpstr>VII. Phonétique</vt:lpstr>
      <vt:lpstr>Practice your pronunciation !</vt:lpstr>
      <vt:lpstr>VIII. Production</vt:lpstr>
      <vt:lpstr>Learning outcomes</vt:lpstr>
      <vt:lpstr>Activités en ligne</vt:lpstr>
      <vt:lpstr>How well have you performed with the Learning Objectives?</vt:lpstr>
      <vt:lpstr>Learning review</vt:lpstr>
      <vt:lpstr>Plenary and self reflection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 fais du sport ?</dc:title>
  <dc:creator>Chan, Makara Valery Ouk</dc:creator>
  <cp:lastModifiedBy>Chan, Makara Valery Ouk</cp:lastModifiedBy>
  <cp:revision>37</cp:revision>
  <cp:lastPrinted>2023-08-17T12:34:04Z</cp:lastPrinted>
  <dcterms:created xsi:type="dcterms:W3CDTF">2022-12-11T09:18:03Z</dcterms:created>
  <dcterms:modified xsi:type="dcterms:W3CDTF">2024-01-13T16:27:59Z</dcterms:modified>
</cp:coreProperties>
</file>