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slideLayouts/slideLayout15.xml" ContentType="application/vnd.openxmlformats-officedocument.presentationml.slideLayout+xml"/>
  <Override PartName="/ppt/theme/theme4.xml" ContentType="application/vnd.openxmlformats-officedocument.theme+xml"/>
  <Override PartName="/ppt/slideLayouts/slideLayout16.xml" ContentType="application/vnd.openxmlformats-officedocument.presentationml.slideLayout+xml"/>
  <Override PartName="/ppt/theme/theme5.xml" ContentType="application/vnd.openxmlformats-officedocument.theme+xml"/>
  <Override PartName="/ppt/slideLayouts/slideLayout17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3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4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notesSlides/notesSlide5.xml" ContentType="application/vnd.openxmlformats-officedocument.presentationml.notesSlide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notesSlides/notesSlide6.xml" ContentType="application/vnd.openxmlformats-officedocument.presentationml.notesSlide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ppt/diagrams/data35.xml" ContentType="application/vnd.openxmlformats-officedocument.drawingml.diagramData+xml"/>
  <Override PartName="/ppt/diagrams/layout35.xml" ContentType="application/vnd.openxmlformats-officedocument.drawingml.diagramLayout+xml"/>
  <Override PartName="/ppt/diagrams/quickStyle35.xml" ContentType="application/vnd.openxmlformats-officedocument.drawingml.diagramStyle+xml"/>
  <Override PartName="/ppt/diagrams/colors35.xml" ContentType="application/vnd.openxmlformats-officedocument.drawingml.diagramColors+xml"/>
  <Override PartName="/ppt/diagrams/drawing35.xml" ContentType="application/vnd.ms-office.drawingml.diagramDrawing+xml"/>
  <Override PartName="/ppt/diagrams/data36.xml" ContentType="application/vnd.openxmlformats-officedocument.drawingml.diagramData+xml"/>
  <Override PartName="/ppt/diagrams/layout36.xml" ContentType="application/vnd.openxmlformats-officedocument.drawingml.diagramLayout+xml"/>
  <Override PartName="/ppt/diagrams/quickStyle36.xml" ContentType="application/vnd.openxmlformats-officedocument.drawingml.diagramStyle+xml"/>
  <Override PartName="/ppt/diagrams/colors36.xml" ContentType="application/vnd.openxmlformats-officedocument.drawingml.diagramColors+xml"/>
  <Override PartName="/ppt/diagrams/drawing36.xml" ContentType="application/vnd.ms-office.drawingml.diagramDrawing+xml"/>
  <Override PartName="/ppt/diagrams/data37.xml" ContentType="application/vnd.openxmlformats-officedocument.drawingml.diagramData+xml"/>
  <Override PartName="/ppt/diagrams/layout37.xml" ContentType="application/vnd.openxmlformats-officedocument.drawingml.diagramLayout+xml"/>
  <Override PartName="/ppt/diagrams/quickStyle37.xml" ContentType="application/vnd.openxmlformats-officedocument.drawingml.diagramStyle+xml"/>
  <Override PartName="/ppt/diagrams/colors37.xml" ContentType="application/vnd.openxmlformats-officedocument.drawingml.diagramColors+xml"/>
  <Override PartName="/ppt/diagrams/drawing37.xml" ContentType="application/vnd.ms-office.drawingml.diagramDrawing+xml"/>
  <Override PartName="/ppt/diagrams/data38.xml" ContentType="application/vnd.openxmlformats-officedocument.drawingml.diagramData+xml"/>
  <Override PartName="/ppt/diagrams/layout38.xml" ContentType="application/vnd.openxmlformats-officedocument.drawingml.diagramLayout+xml"/>
  <Override PartName="/ppt/diagrams/quickStyle38.xml" ContentType="application/vnd.openxmlformats-officedocument.drawingml.diagramStyle+xml"/>
  <Override PartName="/ppt/diagrams/colors38.xml" ContentType="application/vnd.openxmlformats-officedocument.drawingml.diagramColors+xml"/>
  <Override PartName="/ppt/diagrams/drawing38.xml" ContentType="application/vnd.ms-office.drawingml.diagramDrawing+xml"/>
  <Override PartName="/ppt/notesSlides/notesSlide7.xml" ContentType="application/vnd.openxmlformats-officedocument.presentationml.notesSlide+xml"/>
  <Override PartName="/ppt/diagrams/data39.xml" ContentType="application/vnd.openxmlformats-officedocument.drawingml.diagramData+xml"/>
  <Override PartName="/ppt/diagrams/layout39.xml" ContentType="application/vnd.openxmlformats-officedocument.drawingml.diagramLayout+xml"/>
  <Override PartName="/ppt/diagrams/quickStyle39.xml" ContentType="application/vnd.openxmlformats-officedocument.drawingml.diagramStyle+xml"/>
  <Override PartName="/ppt/diagrams/colors39.xml" ContentType="application/vnd.openxmlformats-officedocument.drawingml.diagramColors+xml"/>
  <Override PartName="/ppt/diagrams/drawing39.xml" ContentType="application/vnd.ms-office.drawingml.diagramDrawing+xml"/>
  <Override PartName="/ppt/diagrams/data40.xml" ContentType="application/vnd.openxmlformats-officedocument.drawingml.diagramData+xml"/>
  <Override PartName="/ppt/diagrams/layout40.xml" ContentType="application/vnd.openxmlformats-officedocument.drawingml.diagramLayout+xml"/>
  <Override PartName="/ppt/diagrams/quickStyle40.xml" ContentType="application/vnd.openxmlformats-officedocument.drawingml.diagramStyle+xml"/>
  <Override PartName="/ppt/diagrams/colors40.xml" ContentType="application/vnd.openxmlformats-officedocument.drawingml.diagramColors+xml"/>
  <Override PartName="/ppt/diagrams/drawing40.xml" ContentType="application/vnd.ms-office.drawingml.diagramDrawing+xml"/>
  <Override PartName="/ppt/diagrams/data41.xml" ContentType="application/vnd.openxmlformats-officedocument.drawingml.diagramData+xml"/>
  <Override PartName="/ppt/diagrams/layout41.xml" ContentType="application/vnd.openxmlformats-officedocument.drawingml.diagramLayout+xml"/>
  <Override PartName="/ppt/diagrams/quickStyle41.xml" ContentType="application/vnd.openxmlformats-officedocument.drawingml.diagramStyle+xml"/>
  <Override PartName="/ppt/diagrams/colors41.xml" ContentType="application/vnd.openxmlformats-officedocument.drawingml.diagramColors+xml"/>
  <Override PartName="/ppt/diagrams/drawing41.xml" ContentType="application/vnd.ms-office.drawingml.diagramDrawing+xml"/>
  <Override PartName="/ppt/diagrams/data42.xml" ContentType="application/vnd.openxmlformats-officedocument.drawingml.diagramData+xml"/>
  <Override PartName="/ppt/diagrams/layout42.xml" ContentType="application/vnd.openxmlformats-officedocument.drawingml.diagramLayout+xml"/>
  <Override PartName="/ppt/diagrams/quickStyle42.xml" ContentType="application/vnd.openxmlformats-officedocument.drawingml.diagramStyle+xml"/>
  <Override PartName="/ppt/diagrams/colors42.xml" ContentType="application/vnd.openxmlformats-officedocument.drawingml.diagramColors+xml"/>
  <Override PartName="/ppt/diagrams/drawing42.xml" ContentType="application/vnd.ms-office.drawingml.diagramDrawing+xml"/>
  <Override PartName="/ppt/diagrams/data43.xml" ContentType="application/vnd.openxmlformats-officedocument.drawingml.diagramData+xml"/>
  <Override PartName="/ppt/diagrams/layout43.xml" ContentType="application/vnd.openxmlformats-officedocument.drawingml.diagramLayout+xml"/>
  <Override PartName="/ppt/diagrams/quickStyle43.xml" ContentType="application/vnd.openxmlformats-officedocument.drawingml.diagramStyle+xml"/>
  <Override PartName="/ppt/diagrams/colors43.xml" ContentType="application/vnd.openxmlformats-officedocument.drawingml.diagramColors+xml"/>
  <Override PartName="/ppt/diagrams/drawing43.xml" ContentType="application/vnd.ms-office.drawingml.diagramDrawing+xml"/>
  <Override PartName="/ppt/diagrams/data44.xml" ContentType="application/vnd.openxmlformats-officedocument.drawingml.diagramData+xml"/>
  <Override PartName="/ppt/diagrams/layout44.xml" ContentType="application/vnd.openxmlformats-officedocument.drawingml.diagramLayout+xml"/>
  <Override PartName="/ppt/diagrams/quickStyle44.xml" ContentType="application/vnd.openxmlformats-officedocument.drawingml.diagramStyle+xml"/>
  <Override PartName="/ppt/diagrams/colors44.xml" ContentType="application/vnd.openxmlformats-officedocument.drawingml.diagramColors+xml"/>
  <Override PartName="/ppt/diagrams/drawing44.xml" ContentType="application/vnd.ms-office.drawingml.diagramDrawing+xml"/>
  <Override PartName="/ppt/diagrams/data45.xml" ContentType="application/vnd.openxmlformats-officedocument.drawingml.diagramData+xml"/>
  <Override PartName="/ppt/diagrams/layout45.xml" ContentType="application/vnd.openxmlformats-officedocument.drawingml.diagramLayout+xml"/>
  <Override PartName="/ppt/diagrams/quickStyle45.xml" ContentType="application/vnd.openxmlformats-officedocument.drawingml.diagramStyle+xml"/>
  <Override PartName="/ppt/diagrams/colors45.xml" ContentType="application/vnd.openxmlformats-officedocument.drawingml.diagramColors+xml"/>
  <Override PartName="/ppt/diagrams/drawing45.xml" ContentType="application/vnd.ms-office.drawingml.diagramDrawing+xml"/>
  <Override PartName="/ppt/diagrams/data46.xml" ContentType="application/vnd.openxmlformats-officedocument.drawingml.diagramData+xml"/>
  <Override PartName="/ppt/diagrams/layout46.xml" ContentType="application/vnd.openxmlformats-officedocument.drawingml.diagramLayout+xml"/>
  <Override PartName="/ppt/diagrams/quickStyle46.xml" ContentType="application/vnd.openxmlformats-officedocument.drawingml.diagramStyle+xml"/>
  <Override PartName="/ppt/diagrams/colors46.xml" ContentType="application/vnd.openxmlformats-officedocument.drawingml.diagramColors+xml"/>
  <Override PartName="/ppt/diagrams/drawing46.xml" ContentType="application/vnd.ms-office.drawingml.diagramDrawing+xml"/>
  <Override PartName="/ppt/diagrams/data47.xml" ContentType="application/vnd.openxmlformats-officedocument.drawingml.diagramData+xml"/>
  <Override PartName="/ppt/diagrams/layout47.xml" ContentType="application/vnd.openxmlformats-officedocument.drawingml.diagramLayout+xml"/>
  <Override PartName="/ppt/diagrams/quickStyle47.xml" ContentType="application/vnd.openxmlformats-officedocument.drawingml.diagramStyle+xml"/>
  <Override PartName="/ppt/diagrams/colors47.xml" ContentType="application/vnd.openxmlformats-officedocument.drawingml.diagramColors+xml"/>
  <Override PartName="/ppt/diagrams/drawing47.xml" ContentType="application/vnd.ms-office.drawingml.diagramDrawing+xml"/>
  <Override PartName="/ppt/diagrams/data48.xml" ContentType="application/vnd.openxmlformats-officedocument.drawingml.diagramData+xml"/>
  <Override PartName="/ppt/diagrams/layout48.xml" ContentType="application/vnd.openxmlformats-officedocument.drawingml.diagramLayout+xml"/>
  <Override PartName="/ppt/diagrams/quickStyle48.xml" ContentType="application/vnd.openxmlformats-officedocument.drawingml.diagramStyle+xml"/>
  <Override PartName="/ppt/diagrams/colors48.xml" ContentType="application/vnd.openxmlformats-officedocument.drawingml.diagramColors+xml"/>
  <Override PartName="/ppt/diagrams/drawing48.xml" ContentType="application/vnd.ms-office.drawingml.diagramDrawing+xml"/>
  <Override PartName="/ppt/diagrams/data49.xml" ContentType="application/vnd.openxmlformats-officedocument.drawingml.diagramData+xml"/>
  <Override PartName="/ppt/diagrams/layout49.xml" ContentType="application/vnd.openxmlformats-officedocument.drawingml.diagramLayout+xml"/>
  <Override PartName="/ppt/diagrams/quickStyle49.xml" ContentType="application/vnd.openxmlformats-officedocument.drawingml.diagramStyle+xml"/>
  <Override PartName="/ppt/diagrams/colors49.xml" ContentType="application/vnd.openxmlformats-officedocument.drawingml.diagramColors+xml"/>
  <Override PartName="/ppt/diagrams/drawing49.xml" ContentType="application/vnd.ms-office.drawingml.diagramDrawing+xml"/>
  <Override PartName="/ppt/notesSlides/notesSlide8.xml" ContentType="application/vnd.openxmlformats-officedocument.presentationml.notesSlide+xml"/>
  <Override PartName="/ppt/diagrams/data50.xml" ContentType="application/vnd.openxmlformats-officedocument.drawingml.diagramData+xml"/>
  <Override PartName="/ppt/diagrams/layout50.xml" ContentType="application/vnd.openxmlformats-officedocument.drawingml.diagramLayout+xml"/>
  <Override PartName="/ppt/diagrams/quickStyle50.xml" ContentType="application/vnd.openxmlformats-officedocument.drawingml.diagramStyle+xml"/>
  <Override PartName="/ppt/diagrams/colors50.xml" ContentType="application/vnd.openxmlformats-officedocument.drawingml.diagramColors+xml"/>
  <Override PartName="/ppt/diagrams/drawing50.xml" ContentType="application/vnd.ms-office.drawingml.diagramDrawing+xml"/>
  <Override PartName="/ppt/diagrams/data51.xml" ContentType="application/vnd.openxmlformats-officedocument.drawingml.diagramData+xml"/>
  <Override PartName="/ppt/diagrams/layout51.xml" ContentType="application/vnd.openxmlformats-officedocument.drawingml.diagramLayout+xml"/>
  <Override PartName="/ppt/diagrams/quickStyle51.xml" ContentType="application/vnd.openxmlformats-officedocument.drawingml.diagramStyle+xml"/>
  <Override PartName="/ppt/diagrams/colors51.xml" ContentType="application/vnd.openxmlformats-officedocument.drawingml.diagramColors+xml"/>
  <Override PartName="/ppt/diagrams/drawing51.xml" ContentType="application/vnd.ms-office.drawingml.diagramDrawing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3" r:id="rId1"/>
    <p:sldMasterId id="2147483648" r:id="rId2"/>
    <p:sldMasterId id="2147483660" r:id="rId3"/>
    <p:sldMasterId id="2147483729" r:id="rId4"/>
    <p:sldMasterId id="2147483717" r:id="rId5"/>
    <p:sldMasterId id="2147483730" r:id="rId6"/>
  </p:sldMasterIdLst>
  <p:notesMasterIdLst>
    <p:notesMasterId r:id="rId60"/>
  </p:notesMasterIdLst>
  <p:handoutMasterIdLst>
    <p:handoutMasterId r:id="rId61"/>
  </p:handoutMasterIdLst>
  <p:sldIdLst>
    <p:sldId id="310" r:id="rId7"/>
    <p:sldId id="256" r:id="rId8"/>
    <p:sldId id="316" r:id="rId9"/>
    <p:sldId id="317" r:id="rId10"/>
    <p:sldId id="257" r:id="rId11"/>
    <p:sldId id="319" r:id="rId12"/>
    <p:sldId id="266" r:id="rId13"/>
    <p:sldId id="321" r:id="rId14"/>
    <p:sldId id="267" r:id="rId15"/>
    <p:sldId id="334" r:id="rId16"/>
    <p:sldId id="335" r:id="rId17"/>
    <p:sldId id="339" r:id="rId18"/>
    <p:sldId id="259" r:id="rId19"/>
    <p:sldId id="285" r:id="rId20"/>
    <p:sldId id="413" r:id="rId21"/>
    <p:sldId id="324" r:id="rId22"/>
    <p:sldId id="341" r:id="rId23"/>
    <p:sldId id="303" r:id="rId24"/>
    <p:sldId id="273" r:id="rId25"/>
    <p:sldId id="286" r:id="rId26"/>
    <p:sldId id="304" r:id="rId27"/>
    <p:sldId id="274" r:id="rId28"/>
    <p:sldId id="410" r:id="rId29"/>
    <p:sldId id="340" r:id="rId30"/>
    <p:sldId id="326" r:id="rId31"/>
    <p:sldId id="414" r:id="rId32"/>
    <p:sldId id="325" r:id="rId33"/>
    <p:sldId id="281" r:id="rId34"/>
    <p:sldId id="314" r:id="rId35"/>
    <p:sldId id="277" r:id="rId36"/>
    <p:sldId id="278" r:id="rId37"/>
    <p:sldId id="279" r:id="rId38"/>
    <p:sldId id="411" r:id="rId39"/>
    <p:sldId id="336" r:id="rId40"/>
    <p:sldId id="329" r:id="rId41"/>
    <p:sldId id="415" r:id="rId42"/>
    <p:sldId id="330" r:id="rId43"/>
    <p:sldId id="282" r:id="rId44"/>
    <p:sldId id="416" r:id="rId45"/>
    <p:sldId id="421" r:id="rId46"/>
    <p:sldId id="417" r:id="rId47"/>
    <p:sldId id="412" r:id="rId48"/>
    <p:sldId id="418" r:id="rId49"/>
    <p:sldId id="331" r:id="rId50"/>
    <p:sldId id="262" r:id="rId51"/>
    <p:sldId id="287" r:id="rId52"/>
    <p:sldId id="419" r:id="rId53"/>
    <p:sldId id="420" r:id="rId54"/>
    <p:sldId id="264" r:id="rId55"/>
    <p:sldId id="269" r:id="rId56"/>
    <p:sldId id="270" r:id="rId57"/>
    <p:sldId id="271" r:id="rId58"/>
    <p:sldId id="272" r:id="rId59"/>
  </p:sldIdLst>
  <p:sldSz cx="12192000" cy="6858000"/>
  <p:notesSz cx="7315200" cy="96012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Style moyen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37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29" y="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63" Type="http://schemas.openxmlformats.org/officeDocument/2006/relationships/viewProps" Target="viewProps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5" Type="http://schemas.openxmlformats.org/officeDocument/2006/relationships/slideMaster" Target="slideMasters/slideMaster5.xml"/><Relationship Id="rId61" Type="http://schemas.openxmlformats.org/officeDocument/2006/relationships/handoutMaster" Target="handoutMasters/handoutMaster1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theme" Target="theme/theme1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notesMaster" Target="notesMasters/notesMaster1.xml"/><Relationship Id="rId65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/Relationships>
</file>

<file path=ppt/diagrams/_rels/data1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7" Type="http://schemas.openxmlformats.org/officeDocument/2006/relationships/slide" Target="../slides/slide47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45.xml"/><Relationship Id="rId5" Type="http://schemas.openxmlformats.org/officeDocument/2006/relationships/slide" Target="../slides/slide37.xml"/><Relationship Id="rId4" Type="http://schemas.openxmlformats.org/officeDocument/2006/relationships/slide" Target="../slides/slide27.xml"/></Relationships>
</file>

<file path=ppt/diagrams/_rels/data1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7" Type="http://schemas.openxmlformats.org/officeDocument/2006/relationships/slide" Target="../slides/slide47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45.xml"/><Relationship Id="rId5" Type="http://schemas.openxmlformats.org/officeDocument/2006/relationships/slide" Target="../slides/slide37.xml"/><Relationship Id="rId4" Type="http://schemas.openxmlformats.org/officeDocument/2006/relationships/slide" Target="../slides/slide27.xml"/></Relationships>
</file>

<file path=ppt/diagrams/_rels/data1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7" Type="http://schemas.openxmlformats.org/officeDocument/2006/relationships/slide" Target="../slides/slide47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45.xml"/><Relationship Id="rId5" Type="http://schemas.openxmlformats.org/officeDocument/2006/relationships/slide" Target="../slides/slide37.xml"/><Relationship Id="rId4" Type="http://schemas.openxmlformats.org/officeDocument/2006/relationships/slide" Target="../slides/slide27.xml"/></Relationships>
</file>

<file path=ppt/diagrams/_rels/data1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7" Type="http://schemas.openxmlformats.org/officeDocument/2006/relationships/slide" Target="../slides/slide47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45.xml"/><Relationship Id="rId5" Type="http://schemas.openxmlformats.org/officeDocument/2006/relationships/slide" Target="../slides/slide37.xml"/><Relationship Id="rId4" Type="http://schemas.openxmlformats.org/officeDocument/2006/relationships/slide" Target="../slides/slide27.xml"/></Relationships>
</file>

<file path=ppt/diagrams/_rels/data1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7" Type="http://schemas.openxmlformats.org/officeDocument/2006/relationships/slide" Target="../slides/slide47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45.xml"/><Relationship Id="rId5" Type="http://schemas.openxmlformats.org/officeDocument/2006/relationships/slide" Target="../slides/slide37.xml"/><Relationship Id="rId4" Type="http://schemas.openxmlformats.org/officeDocument/2006/relationships/slide" Target="../slides/slide27.xml"/></Relationships>
</file>

<file path=ppt/diagrams/_rels/data1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7" Type="http://schemas.openxmlformats.org/officeDocument/2006/relationships/slide" Target="../slides/slide47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45.xml"/><Relationship Id="rId5" Type="http://schemas.openxmlformats.org/officeDocument/2006/relationships/slide" Target="../slides/slide37.xml"/><Relationship Id="rId4" Type="http://schemas.openxmlformats.org/officeDocument/2006/relationships/slide" Target="../slides/slide27.xml"/></Relationships>
</file>

<file path=ppt/diagrams/_rels/data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image" Target="../media/image9.jpg"/></Relationships>
</file>

<file path=ppt/diagrams/_rels/data1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7" Type="http://schemas.openxmlformats.org/officeDocument/2006/relationships/slide" Target="../slides/slide47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45.xml"/><Relationship Id="rId5" Type="http://schemas.openxmlformats.org/officeDocument/2006/relationships/slide" Target="../slides/slide37.xml"/><Relationship Id="rId4" Type="http://schemas.openxmlformats.org/officeDocument/2006/relationships/slide" Target="../slides/slide27.xml"/></Relationships>
</file>

<file path=ppt/diagrams/_rels/data1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7" Type="http://schemas.openxmlformats.org/officeDocument/2006/relationships/slide" Target="../slides/slide47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45.xml"/><Relationship Id="rId5" Type="http://schemas.openxmlformats.org/officeDocument/2006/relationships/slide" Target="../slides/slide37.xml"/><Relationship Id="rId4" Type="http://schemas.openxmlformats.org/officeDocument/2006/relationships/slide" Target="../slides/slide27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7" Type="http://schemas.openxmlformats.org/officeDocument/2006/relationships/slide" Target="../slides/slide47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45.xml"/><Relationship Id="rId5" Type="http://schemas.openxmlformats.org/officeDocument/2006/relationships/slide" Target="../slides/slide37.xml"/><Relationship Id="rId4" Type="http://schemas.openxmlformats.org/officeDocument/2006/relationships/slide" Target="../slides/slide27.xml"/></Relationships>
</file>

<file path=ppt/diagrams/_rels/data2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7" Type="http://schemas.openxmlformats.org/officeDocument/2006/relationships/slide" Target="../slides/slide47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45.xml"/><Relationship Id="rId5" Type="http://schemas.openxmlformats.org/officeDocument/2006/relationships/slide" Target="../slides/slide37.xml"/><Relationship Id="rId4" Type="http://schemas.openxmlformats.org/officeDocument/2006/relationships/slide" Target="../slides/slide27.xml"/></Relationships>
</file>

<file path=ppt/diagrams/_rels/data2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7" Type="http://schemas.openxmlformats.org/officeDocument/2006/relationships/slide" Target="../slides/slide47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45.xml"/><Relationship Id="rId5" Type="http://schemas.openxmlformats.org/officeDocument/2006/relationships/slide" Target="../slides/slide37.xml"/><Relationship Id="rId4" Type="http://schemas.openxmlformats.org/officeDocument/2006/relationships/slide" Target="../slides/slide27.xml"/></Relationships>
</file>

<file path=ppt/diagrams/_rels/data2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7" Type="http://schemas.openxmlformats.org/officeDocument/2006/relationships/slide" Target="../slides/slide47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45.xml"/><Relationship Id="rId5" Type="http://schemas.openxmlformats.org/officeDocument/2006/relationships/slide" Target="../slides/slide37.xml"/><Relationship Id="rId4" Type="http://schemas.openxmlformats.org/officeDocument/2006/relationships/slide" Target="../slides/slide27.xml"/></Relationships>
</file>

<file path=ppt/diagrams/_rels/data2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7" Type="http://schemas.openxmlformats.org/officeDocument/2006/relationships/slide" Target="../slides/slide47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45.xml"/><Relationship Id="rId5" Type="http://schemas.openxmlformats.org/officeDocument/2006/relationships/slide" Target="../slides/slide37.xml"/><Relationship Id="rId4" Type="http://schemas.openxmlformats.org/officeDocument/2006/relationships/slide" Target="../slides/slide27.xml"/></Relationships>
</file>

<file path=ppt/diagrams/_rels/data2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7" Type="http://schemas.openxmlformats.org/officeDocument/2006/relationships/slide" Target="../slides/slide47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45.xml"/><Relationship Id="rId5" Type="http://schemas.openxmlformats.org/officeDocument/2006/relationships/slide" Target="../slides/slide37.xml"/><Relationship Id="rId4" Type="http://schemas.openxmlformats.org/officeDocument/2006/relationships/slide" Target="../slides/slide27.xml"/></Relationships>
</file>

<file path=ppt/diagrams/_rels/data2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7" Type="http://schemas.openxmlformats.org/officeDocument/2006/relationships/slide" Target="../slides/slide47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45.xml"/><Relationship Id="rId5" Type="http://schemas.openxmlformats.org/officeDocument/2006/relationships/slide" Target="../slides/slide37.xml"/><Relationship Id="rId4" Type="http://schemas.openxmlformats.org/officeDocument/2006/relationships/slide" Target="../slides/slide27.xml"/></Relationships>
</file>

<file path=ppt/diagrams/_rels/data2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7" Type="http://schemas.openxmlformats.org/officeDocument/2006/relationships/slide" Target="../slides/slide47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45.xml"/><Relationship Id="rId5" Type="http://schemas.openxmlformats.org/officeDocument/2006/relationships/slide" Target="../slides/slide37.xml"/><Relationship Id="rId4" Type="http://schemas.openxmlformats.org/officeDocument/2006/relationships/slide" Target="../slides/slide27.xml"/></Relationships>
</file>

<file path=ppt/diagrams/_rels/data2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7" Type="http://schemas.openxmlformats.org/officeDocument/2006/relationships/slide" Target="../slides/slide47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45.xml"/><Relationship Id="rId5" Type="http://schemas.openxmlformats.org/officeDocument/2006/relationships/slide" Target="../slides/slide37.xml"/><Relationship Id="rId4" Type="http://schemas.openxmlformats.org/officeDocument/2006/relationships/slide" Target="../slides/slide27.xml"/></Relationships>
</file>

<file path=ppt/diagrams/_rels/data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image" Target="../media/image9.jpg"/></Relationships>
</file>

<file path=ppt/diagrams/_rels/data2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7" Type="http://schemas.openxmlformats.org/officeDocument/2006/relationships/slide" Target="../slides/slide47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45.xml"/><Relationship Id="rId5" Type="http://schemas.openxmlformats.org/officeDocument/2006/relationships/slide" Target="../slides/slide37.xml"/><Relationship Id="rId4" Type="http://schemas.openxmlformats.org/officeDocument/2006/relationships/slide" Target="../slides/slide27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7" Type="http://schemas.openxmlformats.org/officeDocument/2006/relationships/slide" Target="../slides/slide47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45.xml"/><Relationship Id="rId5" Type="http://schemas.openxmlformats.org/officeDocument/2006/relationships/slide" Target="../slides/slide37.xml"/><Relationship Id="rId4" Type="http://schemas.openxmlformats.org/officeDocument/2006/relationships/slide" Target="../slides/slide27.xml"/></Relationships>
</file>

<file path=ppt/diagrams/_rels/data3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7" Type="http://schemas.openxmlformats.org/officeDocument/2006/relationships/slide" Target="../slides/slide47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45.xml"/><Relationship Id="rId5" Type="http://schemas.openxmlformats.org/officeDocument/2006/relationships/slide" Target="../slides/slide37.xml"/><Relationship Id="rId4" Type="http://schemas.openxmlformats.org/officeDocument/2006/relationships/slide" Target="../slides/slide27.xml"/></Relationships>
</file>

<file path=ppt/diagrams/_rels/data3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7" Type="http://schemas.openxmlformats.org/officeDocument/2006/relationships/slide" Target="../slides/slide47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45.xml"/><Relationship Id="rId5" Type="http://schemas.openxmlformats.org/officeDocument/2006/relationships/slide" Target="../slides/slide37.xml"/><Relationship Id="rId4" Type="http://schemas.openxmlformats.org/officeDocument/2006/relationships/slide" Target="../slides/slide27.xml"/></Relationships>
</file>

<file path=ppt/diagrams/_rels/data3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7" Type="http://schemas.openxmlformats.org/officeDocument/2006/relationships/slide" Target="../slides/slide47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45.xml"/><Relationship Id="rId5" Type="http://schemas.openxmlformats.org/officeDocument/2006/relationships/slide" Target="../slides/slide37.xml"/><Relationship Id="rId4" Type="http://schemas.openxmlformats.org/officeDocument/2006/relationships/slide" Target="../slides/slide27.xml"/></Relationships>
</file>

<file path=ppt/diagrams/_rels/data3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7" Type="http://schemas.openxmlformats.org/officeDocument/2006/relationships/slide" Target="../slides/slide47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45.xml"/><Relationship Id="rId5" Type="http://schemas.openxmlformats.org/officeDocument/2006/relationships/slide" Target="../slides/slide37.xml"/><Relationship Id="rId4" Type="http://schemas.openxmlformats.org/officeDocument/2006/relationships/slide" Target="../slides/slide27.xml"/></Relationships>
</file>

<file path=ppt/diagrams/_rels/data3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7" Type="http://schemas.openxmlformats.org/officeDocument/2006/relationships/slide" Target="../slides/slide47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45.xml"/><Relationship Id="rId5" Type="http://schemas.openxmlformats.org/officeDocument/2006/relationships/slide" Target="../slides/slide37.xml"/><Relationship Id="rId4" Type="http://schemas.openxmlformats.org/officeDocument/2006/relationships/slide" Target="../slides/slide27.xml"/></Relationships>
</file>

<file path=ppt/diagrams/_rels/data35.xml.rels><?xml version="1.0" encoding="UTF-8" standalone="yes"?>
<Relationships xmlns="http://schemas.openxmlformats.org/package/2006/relationships"><Relationship Id="rId1" Type="http://schemas.openxmlformats.org/officeDocument/2006/relationships/hyperlink" Target="https://play.kahoot.it/v2/?quizId=7404de72-cb83-497d-8804-b7691854c4a7" TargetMode="External"/></Relationships>
</file>

<file path=ppt/diagrams/_rels/data3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7" Type="http://schemas.openxmlformats.org/officeDocument/2006/relationships/slide" Target="../slides/slide47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45.xml"/><Relationship Id="rId5" Type="http://schemas.openxmlformats.org/officeDocument/2006/relationships/slide" Target="../slides/slide37.xml"/><Relationship Id="rId4" Type="http://schemas.openxmlformats.org/officeDocument/2006/relationships/slide" Target="../slides/slide27.xml"/></Relationships>
</file>

<file path=ppt/diagrams/_rels/data3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7" Type="http://schemas.openxmlformats.org/officeDocument/2006/relationships/slide" Target="../slides/slide47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45.xml"/><Relationship Id="rId5" Type="http://schemas.openxmlformats.org/officeDocument/2006/relationships/slide" Target="../slides/slide37.xml"/><Relationship Id="rId4" Type="http://schemas.openxmlformats.org/officeDocument/2006/relationships/slide" Target="../slides/slide27.xml"/></Relationships>
</file>

<file path=ppt/diagrams/_rels/data3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7" Type="http://schemas.openxmlformats.org/officeDocument/2006/relationships/slide" Target="../slides/slide47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45.xml"/><Relationship Id="rId5" Type="http://schemas.openxmlformats.org/officeDocument/2006/relationships/slide" Target="../slides/slide37.xml"/><Relationship Id="rId4" Type="http://schemas.openxmlformats.org/officeDocument/2006/relationships/slide" Target="../slides/slide27.xml"/></Relationships>
</file>

<file path=ppt/diagrams/_rels/data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image" Target="../media/image9.jp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image" Target="../media/image9.jpg"/></Relationships>
</file>

<file path=ppt/diagrams/_rels/data4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7" Type="http://schemas.openxmlformats.org/officeDocument/2006/relationships/slide" Target="../slides/slide47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45.xml"/><Relationship Id="rId5" Type="http://schemas.openxmlformats.org/officeDocument/2006/relationships/slide" Target="../slides/slide37.xml"/><Relationship Id="rId4" Type="http://schemas.openxmlformats.org/officeDocument/2006/relationships/slide" Target="../slides/slide27.xml"/></Relationships>
</file>

<file path=ppt/diagrams/_rels/data4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7" Type="http://schemas.openxmlformats.org/officeDocument/2006/relationships/slide" Target="../slides/slide47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45.xml"/><Relationship Id="rId5" Type="http://schemas.openxmlformats.org/officeDocument/2006/relationships/slide" Target="../slides/slide37.xml"/><Relationship Id="rId4" Type="http://schemas.openxmlformats.org/officeDocument/2006/relationships/slide" Target="../slides/slide27.xml"/></Relationships>
</file>

<file path=ppt/diagrams/_rels/data4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7" Type="http://schemas.openxmlformats.org/officeDocument/2006/relationships/slide" Target="../slides/slide47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45.xml"/><Relationship Id="rId5" Type="http://schemas.openxmlformats.org/officeDocument/2006/relationships/slide" Target="../slides/slide37.xml"/><Relationship Id="rId4" Type="http://schemas.openxmlformats.org/officeDocument/2006/relationships/slide" Target="../slides/slide27.xml"/></Relationships>
</file>

<file path=ppt/diagrams/_rels/data4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7" Type="http://schemas.openxmlformats.org/officeDocument/2006/relationships/slide" Target="../slides/slide47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45.xml"/><Relationship Id="rId5" Type="http://schemas.openxmlformats.org/officeDocument/2006/relationships/slide" Target="../slides/slide37.xml"/><Relationship Id="rId4" Type="http://schemas.openxmlformats.org/officeDocument/2006/relationships/slide" Target="../slides/slide27.xml"/></Relationships>
</file>

<file path=ppt/diagrams/_rels/data4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7" Type="http://schemas.openxmlformats.org/officeDocument/2006/relationships/slide" Target="../slides/slide47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45.xml"/><Relationship Id="rId5" Type="http://schemas.openxmlformats.org/officeDocument/2006/relationships/slide" Target="../slides/slide37.xml"/><Relationship Id="rId4" Type="http://schemas.openxmlformats.org/officeDocument/2006/relationships/slide" Target="../slides/slide27.xml"/></Relationships>
</file>

<file path=ppt/diagrams/_rels/data4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7" Type="http://schemas.openxmlformats.org/officeDocument/2006/relationships/slide" Target="../slides/slide47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45.xml"/><Relationship Id="rId5" Type="http://schemas.openxmlformats.org/officeDocument/2006/relationships/slide" Target="../slides/slide37.xml"/><Relationship Id="rId4" Type="http://schemas.openxmlformats.org/officeDocument/2006/relationships/slide" Target="../slides/slide27.xml"/></Relationships>
</file>

<file path=ppt/diagrams/_rels/data4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7" Type="http://schemas.openxmlformats.org/officeDocument/2006/relationships/slide" Target="../slides/slide47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45.xml"/><Relationship Id="rId5" Type="http://schemas.openxmlformats.org/officeDocument/2006/relationships/slide" Target="../slides/slide37.xml"/><Relationship Id="rId4" Type="http://schemas.openxmlformats.org/officeDocument/2006/relationships/slide" Target="../slides/slide27.xml"/></Relationships>
</file>

<file path=ppt/diagrams/_rels/data4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7" Type="http://schemas.openxmlformats.org/officeDocument/2006/relationships/slide" Target="../slides/slide47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45.xml"/><Relationship Id="rId5" Type="http://schemas.openxmlformats.org/officeDocument/2006/relationships/slide" Target="../slides/slide37.xml"/><Relationship Id="rId4" Type="http://schemas.openxmlformats.org/officeDocument/2006/relationships/slide" Target="../slides/slide27.xml"/></Relationships>
</file>

<file path=ppt/diagrams/_rels/data4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7" Type="http://schemas.openxmlformats.org/officeDocument/2006/relationships/slide" Target="../slides/slide47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45.xml"/><Relationship Id="rId5" Type="http://schemas.openxmlformats.org/officeDocument/2006/relationships/slide" Target="../slides/slide37.xml"/><Relationship Id="rId4" Type="http://schemas.openxmlformats.org/officeDocument/2006/relationships/slide" Target="../slides/slide27.xml"/></Relationships>
</file>

<file path=ppt/diagrams/_rels/data4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7" Type="http://schemas.openxmlformats.org/officeDocument/2006/relationships/slide" Target="../slides/slide47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45.xml"/><Relationship Id="rId5" Type="http://schemas.openxmlformats.org/officeDocument/2006/relationships/slide" Target="../slides/slide37.xml"/><Relationship Id="rId4" Type="http://schemas.openxmlformats.org/officeDocument/2006/relationships/slide" Target="../slides/slide27.xml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7" Type="http://schemas.openxmlformats.org/officeDocument/2006/relationships/slide" Target="../slides/slide47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45.xml"/><Relationship Id="rId5" Type="http://schemas.openxmlformats.org/officeDocument/2006/relationships/slide" Target="../slides/slide37.xml"/><Relationship Id="rId4" Type="http://schemas.openxmlformats.org/officeDocument/2006/relationships/slide" Target="../slides/slide27.xml"/></Relationships>
</file>

<file path=ppt/diagrams/_rels/data5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7" Type="http://schemas.openxmlformats.org/officeDocument/2006/relationships/slide" Target="../slides/slide47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45.xml"/><Relationship Id="rId5" Type="http://schemas.openxmlformats.org/officeDocument/2006/relationships/slide" Target="../slides/slide37.xml"/><Relationship Id="rId4" Type="http://schemas.openxmlformats.org/officeDocument/2006/relationships/slide" Target="../slides/slide27.xml"/></Relationships>
</file>

<file path=ppt/diagrams/_rels/data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image" Target="../media/image9.jp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7" Type="http://schemas.openxmlformats.org/officeDocument/2006/relationships/slide" Target="../slides/slide47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45.xml"/><Relationship Id="rId5" Type="http://schemas.openxmlformats.org/officeDocument/2006/relationships/slide" Target="../slides/slide37.xml"/><Relationship Id="rId4" Type="http://schemas.openxmlformats.org/officeDocument/2006/relationships/slide" Target="../slides/slide27.xml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diagrams/_rels/data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7" Type="http://schemas.openxmlformats.org/officeDocument/2006/relationships/slide" Target="../slides/slide47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45.xml"/><Relationship Id="rId5" Type="http://schemas.openxmlformats.org/officeDocument/2006/relationships/slide" Target="../slides/slide37.xml"/><Relationship Id="rId4" Type="http://schemas.openxmlformats.org/officeDocument/2006/relationships/slide" Target="../slides/slide27.xml"/></Relationships>
</file>

<file path=ppt/diagrams/_rels/drawing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image" Target="../media/image9.jpg"/></Relationships>
</file>

<file path=ppt/diagrams/_rels/drawing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image" Target="../media/image9.jpg"/></Relationships>
</file>

<file path=ppt/diagrams/_rels/drawing35.xml.rels><?xml version="1.0" encoding="UTF-8" standalone="yes"?>
<Relationships xmlns="http://schemas.openxmlformats.org/package/2006/relationships"><Relationship Id="rId1" Type="http://schemas.openxmlformats.org/officeDocument/2006/relationships/hyperlink" Target="https://play.kahoot.it/v2/?quizId=7404de72-cb83-497d-8804-b7691854c4a7" TargetMode="External"/></Relationships>
</file>

<file path=ppt/diagrams/_rels/drawing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image" Target="../media/image9.jp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image" Target="../media/image9.jpg"/></Relationships>
</file>

<file path=ppt/diagrams/_rels/drawing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image" Target="../media/image9.jp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6948D15-89BE-456D-BED4-AB062C53360C}" type="doc">
      <dgm:prSet loTypeId="urn:microsoft.com/office/officeart/2005/8/layout/vList2" loCatId="list" qsTypeId="urn:microsoft.com/office/officeart/2005/8/quickstyle/simple5" qsCatId="simple" csTypeId="urn:microsoft.com/office/officeart/2005/8/colors/colorful4" csCatId="colorful"/>
      <dgm:spPr/>
      <dgm:t>
        <a:bodyPr/>
        <a:lstStyle/>
        <a:p>
          <a:endParaRPr lang="en-US"/>
        </a:p>
      </dgm:t>
    </dgm:pt>
    <dgm:pt modelId="{CA36FAC8-3DAB-4E9F-97BF-60FE6B44339E}">
      <dgm:prSet/>
      <dgm:spPr/>
      <dgm:t>
        <a:bodyPr/>
        <a:lstStyle/>
        <a:p>
          <a:r>
            <a:rPr lang="en-US"/>
            <a:t>Do you have your:</a:t>
          </a:r>
        </a:p>
      </dgm:t>
    </dgm:pt>
    <dgm:pt modelId="{991914FB-3514-4FDE-A0C8-18A8B36CCCE9}" type="parTrans" cxnId="{63783E40-95D7-4155-B268-B9F77F085BCC}">
      <dgm:prSet/>
      <dgm:spPr/>
      <dgm:t>
        <a:bodyPr/>
        <a:lstStyle/>
        <a:p>
          <a:endParaRPr lang="en-US"/>
        </a:p>
      </dgm:t>
    </dgm:pt>
    <dgm:pt modelId="{1B0A2259-E0D0-47BD-BDFC-D9C137999028}" type="sibTrans" cxnId="{63783E40-95D7-4155-B268-B9F77F085BCC}">
      <dgm:prSet/>
      <dgm:spPr/>
      <dgm:t>
        <a:bodyPr/>
        <a:lstStyle/>
        <a:p>
          <a:endParaRPr lang="en-US"/>
        </a:p>
      </dgm:t>
    </dgm:pt>
    <dgm:pt modelId="{2F4ABA32-B29A-4E64-88CF-9D2644B27EF9}">
      <dgm:prSet/>
      <dgm:spPr/>
      <dgm:t>
        <a:bodyPr/>
        <a:lstStyle/>
        <a:p>
          <a:r>
            <a:rPr lang="en-US"/>
            <a:t>Pens?</a:t>
          </a:r>
        </a:p>
      </dgm:t>
    </dgm:pt>
    <dgm:pt modelId="{D44A352E-DA30-4CE2-87D9-53EBEEFDDDA7}" type="parTrans" cxnId="{E46281A9-D7E1-4F9D-BEE3-182110D59D57}">
      <dgm:prSet/>
      <dgm:spPr/>
      <dgm:t>
        <a:bodyPr/>
        <a:lstStyle/>
        <a:p>
          <a:endParaRPr lang="en-US"/>
        </a:p>
      </dgm:t>
    </dgm:pt>
    <dgm:pt modelId="{267F75A6-B8AA-4A00-92A2-89E4F03DD3ED}" type="sibTrans" cxnId="{E46281A9-D7E1-4F9D-BEE3-182110D59D57}">
      <dgm:prSet/>
      <dgm:spPr/>
      <dgm:t>
        <a:bodyPr/>
        <a:lstStyle/>
        <a:p>
          <a:endParaRPr lang="en-US"/>
        </a:p>
      </dgm:t>
    </dgm:pt>
    <dgm:pt modelId="{A1EDBF26-072F-4371-9A13-B78001EA6DED}">
      <dgm:prSet/>
      <dgm:spPr/>
      <dgm:t>
        <a:bodyPr/>
        <a:lstStyle/>
        <a:p>
          <a:r>
            <a:rPr lang="en-US"/>
            <a:t>Textbook/ workbook?</a:t>
          </a:r>
        </a:p>
      </dgm:t>
    </dgm:pt>
    <dgm:pt modelId="{E6F2AEA1-A890-4DDB-A055-EA141CE85406}" type="parTrans" cxnId="{E0D23435-6900-492D-8EE8-224E529F54EB}">
      <dgm:prSet/>
      <dgm:spPr/>
      <dgm:t>
        <a:bodyPr/>
        <a:lstStyle/>
        <a:p>
          <a:endParaRPr lang="en-US"/>
        </a:p>
      </dgm:t>
    </dgm:pt>
    <dgm:pt modelId="{4DF048BA-6DEC-48F1-AF2B-C027DC41E4FE}" type="sibTrans" cxnId="{E0D23435-6900-492D-8EE8-224E529F54EB}">
      <dgm:prSet/>
      <dgm:spPr/>
      <dgm:t>
        <a:bodyPr/>
        <a:lstStyle/>
        <a:p>
          <a:endParaRPr lang="en-US"/>
        </a:p>
      </dgm:t>
    </dgm:pt>
    <dgm:pt modelId="{FF074598-4F40-4A0A-AFDB-7FB677B26445}">
      <dgm:prSet/>
      <dgm:spPr/>
      <dgm:t>
        <a:bodyPr/>
        <a:lstStyle/>
        <a:p>
          <a:r>
            <a:rPr lang="en-US"/>
            <a:t>Devices?</a:t>
          </a:r>
        </a:p>
      </dgm:t>
    </dgm:pt>
    <dgm:pt modelId="{1020CC74-15CF-4175-BFE0-7BC0D9EB78DB}" type="parTrans" cxnId="{D2A79FE5-3D11-4C7B-BCA6-4DCFBC93FF95}">
      <dgm:prSet/>
      <dgm:spPr/>
      <dgm:t>
        <a:bodyPr/>
        <a:lstStyle/>
        <a:p>
          <a:endParaRPr lang="en-US"/>
        </a:p>
      </dgm:t>
    </dgm:pt>
    <dgm:pt modelId="{CD260675-A729-468E-8CAF-0E460AC84E88}" type="sibTrans" cxnId="{D2A79FE5-3D11-4C7B-BCA6-4DCFBC93FF95}">
      <dgm:prSet/>
      <dgm:spPr/>
      <dgm:t>
        <a:bodyPr/>
        <a:lstStyle/>
        <a:p>
          <a:endParaRPr lang="en-US"/>
        </a:p>
      </dgm:t>
    </dgm:pt>
    <dgm:pt modelId="{AA8E44C1-EA9A-4597-BE3C-48B91E5EB1D6}">
      <dgm:prSet/>
      <dgm:spPr/>
      <dgm:t>
        <a:bodyPr/>
        <a:lstStyle/>
        <a:p>
          <a:r>
            <a:rPr lang="en-US"/>
            <a:t>Water?</a:t>
          </a:r>
        </a:p>
      </dgm:t>
    </dgm:pt>
    <dgm:pt modelId="{59B80B02-9884-499F-ADCA-7A8E73EC7299}" type="parTrans" cxnId="{47C5717C-7324-4638-8BFF-99C41A5EDC1F}">
      <dgm:prSet/>
      <dgm:spPr/>
      <dgm:t>
        <a:bodyPr/>
        <a:lstStyle/>
        <a:p>
          <a:endParaRPr lang="en-US"/>
        </a:p>
      </dgm:t>
    </dgm:pt>
    <dgm:pt modelId="{31F458E8-896A-477B-855B-9C434AE42259}" type="sibTrans" cxnId="{47C5717C-7324-4638-8BFF-99C41A5EDC1F}">
      <dgm:prSet/>
      <dgm:spPr/>
      <dgm:t>
        <a:bodyPr/>
        <a:lstStyle/>
        <a:p>
          <a:endParaRPr lang="en-US"/>
        </a:p>
      </dgm:t>
    </dgm:pt>
    <dgm:pt modelId="{CA82A1DF-1BB2-4E87-863A-29FF83112B91}">
      <dgm:prSet/>
      <dgm:spPr/>
      <dgm:t>
        <a:bodyPr/>
        <a:lstStyle/>
        <a:p>
          <a:r>
            <a:rPr lang="en-US"/>
            <a:t>Put everything else in your locker now. </a:t>
          </a:r>
        </a:p>
      </dgm:t>
    </dgm:pt>
    <dgm:pt modelId="{58525DDE-239A-49B2-870D-EE4E7BC5ABFC}" type="parTrans" cxnId="{AD286CF1-BF7A-4120-B1FA-B5843F587B45}">
      <dgm:prSet/>
      <dgm:spPr/>
      <dgm:t>
        <a:bodyPr/>
        <a:lstStyle/>
        <a:p>
          <a:endParaRPr lang="en-US"/>
        </a:p>
      </dgm:t>
    </dgm:pt>
    <dgm:pt modelId="{21C85D4F-719C-40FA-986A-4E6E1CE98A9C}" type="sibTrans" cxnId="{AD286CF1-BF7A-4120-B1FA-B5843F587B45}">
      <dgm:prSet/>
      <dgm:spPr/>
      <dgm:t>
        <a:bodyPr/>
        <a:lstStyle/>
        <a:p>
          <a:endParaRPr lang="en-US"/>
        </a:p>
      </dgm:t>
    </dgm:pt>
    <dgm:pt modelId="{CC35C1CE-00F2-4D70-BE1B-B3F76A281210}">
      <dgm:prSet/>
      <dgm:spPr/>
      <dgm:t>
        <a:bodyPr/>
        <a:lstStyle/>
        <a:p>
          <a:r>
            <a:rPr lang="en-US"/>
            <a:t>When you are done, sit down and show me you are ready to learn! </a:t>
          </a:r>
        </a:p>
      </dgm:t>
    </dgm:pt>
    <dgm:pt modelId="{DB93B812-640E-4C4F-B0A6-E1ED26D54AA5}" type="parTrans" cxnId="{7BDB436E-05D1-48DA-BBE3-5E358A84734A}">
      <dgm:prSet/>
      <dgm:spPr/>
      <dgm:t>
        <a:bodyPr/>
        <a:lstStyle/>
        <a:p>
          <a:endParaRPr lang="en-US"/>
        </a:p>
      </dgm:t>
    </dgm:pt>
    <dgm:pt modelId="{71371742-3FA1-4BE0-87FF-731D35B179F0}" type="sibTrans" cxnId="{7BDB436E-05D1-48DA-BBE3-5E358A84734A}">
      <dgm:prSet/>
      <dgm:spPr/>
      <dgm:t>
        <a:bodyPr/>
        <a:lstStyle/>
        <a:p>
          <a:endParaRPr lang="en-US"/>
        </a:p>
      </dgm:t>
    </dgm:pt>
    <dgm:pt modelId="{6B8B436F-98CF-4640-930F-156CD50FD876}" type="pres">
      <dgm:prSet presAssocID="{36948D15-89BE-456D-BED4-AB062C53360C}" presName="linear" presStyleCnt="0">
        <dgm:presLayoutVars>
          <dgm:animLvl val="lvl"/>
          <dgm:resizeHandles val="exact"/>
        </dgm:presLayoutVars>
      </dgm:prSet>
      <dgm:spPr/>
    </dgm:pt>
    <dgm:pt modelId="{2292F514-DADD-47CE-B1E9-4561BF247EB4}" type="pres">
      <dgm:prSet presAssocID="{CA36FAC8-3DAB-4E9F-97BF-60FE6B44339E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28C096D3-B5F3-4D00-AFDF-908FC9029D5F}" type="pres">
      <dgm:prSet presAssocID="{CA36FAC8-3DAB-4E9F-97BF-60FE6B44339E}" presName="childText" presStyleLbl="revTx" presStyleIdx="0" presStyleCnt="1">
        <dgm:presLayoutVars>
          <dgm:bulletEnabled val="1"/>
        </dgm:presLayoutVars>
      </dgm:prSet>
      <dgm:spPr/>
    </dgm:pt>
    <dgm:pt modelId="{0D493520-50A0-4EE6-BEC2-DCC2534E4367}" type="pres">
      <dgm:prSet presAssocID="{CA82A1DF-1BB2-4E87-863A-29FF83112B91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1684B2CF-D30F-421F-9EB8-C93ECC3DE762}" type="pres">
      <dgm:prSet presAssocID="{21C85D4F-719C-40FA-986A-4E6E1CE98A9C}" presName="spacer" presStyleCnt="0"/>
      <dgm:spPr/>
    </dgm:pt>
    <dgm:pt modelId="{1C3F512B-3C0C-4B14-91A1-9AC3F1E9968C}" type="pres">
      <dgm:prSet presAssocID="{CC35C1CE-00F2-4D70-BE1B-B3F76A281210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D49A2120-C13E-4ED1-9478-064ABA9F61F1}" type="presOf" srcId="{FF074598-4F40-4A0A-AFDB-7FB677B26445}" destId="{28C096D3-B5F3-4D00-AFDF-908FC9029D5F}" srcOrd="0" destOrd="2" presId="urn:microsoft.com/office/officeart/2005/8/layout/vList2"/>
    <dgm:cxn modelId="{E0D23435-6900-492D-8EE8-224E529F54EB}" srcId="{CA36FAC8-3DAB-4E9F-97BF-60FE6B44339E}" destId="{A1EDBF26-072F-4371-9A13-B78001EA6DED}" srcOrd="1" destOrd="0" parTransId="{E6F2AEA1-A890-4DDB-A055-EA141CE85406}" sibTransId="{4DF048BA-6DEC-48F1-AF2B-C027DC41E4FE}"/>
    <dgm:cxn modelId="{63783E40-95D7-4155-B268-B9F77F085BCC}" srcId="{36948D15-89BE-456D-BED4-AB062C53360C}" destId="{CA36FAC8-3DAB-4E9F-97BF-60FE6B44339E}" srcOrd="0" destOrd="0" parTransId="{991914FB-3514-4FDE-A0C8-18A8B36CCCE9}" sibTransId="{1B0A2259-E0D0-47BD-BDFC-D9C137999028}"/>
    <dgm:cxn modelId="{650DE567-9CC1-4B93-A52E-194B51192F58}" type="presOf" srcId="{CC35C1CE-00F2-4D70-BE1B-B3F76A281210}" destId="{1C3F512B-3C0C-4B14-91A1-9AC3F1E9968C}" srcOrd="0" destOrd="0" presId="urn:microsoft.com/office/officeart/2005/8/layout/vList2"/>
    <dgm:cxn modelId="{7BDB436E-05D1-48DA-BBE3-5E358A84734A}" srcId="{36948D15-89BE-456D-BED4-AB062C53360C}" destId="{CC35C1CE-00F2-4D70-BE1B-B3F76A281210}" srcOrd="2" destOrd="0" parTransId="{DB93B812-640E-4C4F-B0A6-E1ED26D54AA5}" sibTransId="{71371742-3FA1-4BE0-87FF-731D35B179F0}"/>
    <dgm:cxn modelId="{48B38473-40B9-4495-A1CC-70595C5E6E84}" type="presOf" srcId="{A1EDBF26-072F-4371-9A13-B78001EA6DED}" destId="{28C096D3-B5F3-4D00-AFDF-908FC9029D5F}" srcOrd="0" destOrd="1" presId="urn:microsoft.com/office/officeart/2005/8/layout/vList2"/>
    <dgm:cxn modelId="{6F39D177-E8FA-4813-9E01-217129DBD173}" type="presOf" srcId="{36948D15-89BE-456D-BED4-AB062C53360C}" destId="{6B8B436F-98CF-4640-930F-156CD50FD876}" srcOrd="0" destOrd="0" presId="urn:microsoft.com/office/officeart/2005/8/layout/vList2"/>
    <dgm:cxn modelId="{47C5717C-7324-4638-8BFF-99C41A5EDC1F}" srcId="{CA36FAC8-3DAB-4E9F-97BF-60FE6B44339E}" destId="{AA8E44C1-EA9A-4597-BE3C-48B91E5EB1D6}" srcOrd="3" destOrd="0" parTransId="{59B80B02-9884-499F-ADCA-7A8E73EC7299}" sibTransId="{31F458E8-896A-477B-855B-9C434AE42259}"/>
    <dgm:cxn modelId="{50549B8B-6B78-46F1-AC1A-DFB7554DC30C}" type="presOf" srcId="{CA36FAC8-3DAB-4E9F-97BF-60FE6B44339E}" destId="{2292F514-DADD-47CE-B1E9-4561BF247EB4}" srcOrd="0" destOrd="0" presId="urn:microsoft.com/office/officeart/2005/8/layout/vList2"/>
    <dgm:cxn modelId="{E46281A9-D7E1-4F9D-BEE3-182110D59D57}" srcId="{CA36FAC8-3DAB-4E9F-97BF-60FE6B44339E}" destId="{2F4ABA32-B29A-4E64-88CF-9D2644B27EF9}" srcOrd="0" destOrd="0" parTransId="{D44A352E-DA30-4CE2-87D9-53EBEEFDDDA7}" sibTransId="{267F75A6-B8AA-4A00-92A2-89E4F03DD3ED}"/>
    <dgm:cxn modelId="{20B74FDE-E275-4D6E-8CD7-CF0D5DD0E642}" type="presOf" srcId="{AA8E44C1-EA9A-4597-BE3C-48B91E5EB1D6}" destId="{28C096D3-B5F3-4D00-AFDF-908FC9029D5F}" srcOrd="0" destOrd="3" presId="urn:microsoft.com/office/officeart/2005/8/layout/vList2"/>
    <dgm:cxn modelId="{D2A79FE5-3D11-4C7B-BCA6-4DCFBC93FF95}" srcId="{CA36FAC8-3DAB-4E9F-97BF-60FE6B44339E}" destId="{FF074598-4F40-4A0A-AFDB-7FB677B26445}" srcOrd="2" destOrd="0" parTransId="{1020CC74-15CF-4175-BFE0-7BC0D9EB78DB}" sibTransId="{CD260675-A729-468E-8CAF-0E460AC84E88}"/>
    <dgm:cxn modelId="{1A91FAE9-F2BE-499C-A668-8F8B62D1627F}" type="presOf" srcId="{CA82A1DF-1BB2-4E87-863A-29FF83112B91}" destId="{0D493520-50A0-4EE6-BEC2-DCC2534E4367}" srcOrd="0" destOrd="0" presId="urn:microsoft.com/office/officeart/2005/8/layout/vList2"/>
    <dgm:cxn modelId="{AD286CF1-BF7A-4120-B1FA-B5843F587B45}" srcId="{36948D15-89BE-456D-BED4-AB062C53360C}" destId="{CA82A1DF-1BB2-4E87-863A-29FF83112B91}" srcOrd="1" destOrd="0" parTransId="{58525DDE-239A-49B2-870D-EE4E7BC5ABFC}" sibTransId="{21C85D4F-719C-40FA-986A-4E6E1CE98A9C}"/>
    <dgm:cxn modelId="{77390EF4-9640-4D3A-A334-8C1E1D423FA3}" type="presOf" srcId="{2F4ABA32-B29A-4E64-88CF-9D2644B27EF9}" destId="{28C096D3-B5F3-4D00-AFDF-908FC9029D5F}" srcOrd="0" destOrd="0" presId="urn:microsoft.com/office/officeart/2005/8/layout/vList2"/>
    <dgm:cxn modelId="{D89CF993-DA62-42ED-96C8-D1BD9BEDC9A4}" type="presParOf" srcId="{6B8B436F-98CF-4640-930F-156CD50FD876}" destId="{2292F514-DADD-47CE-B1E9-4561BF247EB4}" srcOrd="0" destOrd="0" presId="urn:microsoft.com/office/officeart/2005/8/layout/vList2"/>
    <dgm:cxn modelId="{AF2E0C93-B7E3-49C4-8222-3AC6CF3C81F6}" type="presParOf" srcId="{6B8B436F-98CF-4640-930F-156CD50FD876}" destId="{28C096D3-B5F3-4D00-AFDF-908FC9029D5F}" srcOrd="1" destOrd="0" presId="urn:microsoft.com/office/officeart/2005/8/layout/vList2"/>
    <dgm:cxn modelId="{3EC1B0E5-770E-45E8-AC93-0695315433AD}" type="presParOf" srcId="{6B8B436F-98CF-4640-930F-156CD50FD876}" destId="{0D493520-50A0-4EE6-BEC2-DCC2534E4367}" srcOrd="2" destOrd="0" presId="urn:microsoft.com/office/officeart/2005/8/layout/vList2"/>
    <dgm:cxn modelId="{7A8F59BD-0E80-4FD3-874B-7F8F24F717AE}" type="presParOf" srcId="{6B8B436F-98CF-4640-930F-156CD50FD876}" destId="{1684B2CF-D30F-421F-9EB8-C93ECC3DE762}" srcOrd="3" destOrd="0" presId="urn:microsoft.com/office/officeart/2005/8/layout/vList2"/>
    <dgm:cxn modelId="{E02477DD-5011-497E-B004-0BCE52EBE5FB}" type="presParOf" srcId="{6B8B436F-98CF-4640-930F-156CD50FD876}" destId="{1C3F512B-3C0C-4B14-91A1-9AC3F1E9968C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vList6" loCatId="list" qsTypeId="urn:microsoft.com/office/officeart/2005/8/quickstyle/simple3" qsCatId="simple" csTypeId="urn:microsoft.com/office/officeart/2005/8/colors/colorful5" csCatId="colorful" phldr="1"/>
      <dgm:spPr/>
      <dgm:t>
        <a:bodyPr rtlCol="0"/>
        <a:lstStyle/>
        <a:p>
          <a:pPr rtl="0"/>
          <a:endParaRPr lang="en-US"/>
        </a:p>
      </dgm:t>
    </dgm:pt>
    <dgm:pt modelId="{082E8A29-955A-4C7C-A174-3E9DCD4DC89B}">
      <dgm:prSet phldrT="[Text]"/>
      <dgm:spPr/>
      <dgm:t>
        <a:bodyPr rtlCol="0"/>
        <a:lstStyle/>
        <a:p>
          <a:pPr rtl="0"/>
          <a:r>
            <a:rPr lang="fr-FR" b="1" noProof="0" dirty="0"/>
            <a:t>I</a:t>
          </a:r>
          <a:r>
            <a:rPr lang="fr-FR" noProof="0" dirty="0"/>
            <a:t>. </a:t>
          </a:r>
          <a:r>
            <a:rPr lang="fr-FR" b="1" noProof="0" dirty="0"/>
            <a:t>Starter</a:t>
          </a:r>
        </a:p>
      </dgm:t>
    </dgm:pt>
    <dgm:pt modelId="{BA7938E6-8DFA-40B7-B4C4-EACC6D85FC31}" type="parTrans" cxnId="{2986897A-7787-444F-B6C8-41F3823EF3C1}">
      <dgm:prSet/>
      <dgm:spPr/>
      <dgm:t>
        <a:bodyPr rtlCol="0"/>
        <a:lstStyle/>
        <a:p>
          <a:pPr rtl="0"/>
          <a:endParaRPr lang="en-US"/>
        </a:p>
      </dgm:t>
    </dgm:pt>
    <dgm:pt modelId="{C2176686-D23E-48EB-9D1B-1A1B46236638}" type="sibTrans" cxnId="{2986897A-7787-444F-B6C8-41F3823EF3C1}">
      <dgm:prSet/>
      <dgm:spPr/>
      <dgm:t>
        <a:bodyPr rtlCol="0"/>
        <a:lstStyle/>
        <a:p>
          <a:pPr rtl="0"/>
          <a:endParaRPr lang="en-US"/>
        </a:p>
      </dgm:t>
    </dgm:pt>
    <dgm:pt modelId="{23A0DE4A-FE92-496E-B335-3433CEFB74E9}">
      <dgm:prSet phldrT="[Text]" custT="1"/>
      <dgm:spPr/>
      <dgm:t>
        <a:bodyPr anchor="ctr"/>
        <a:lstStyle/>
        <a:p>
          <a:r>
            <a:rPr lang="fr-FR" sz="2000" b="0" i="0" dirty="0"/>
            <a:t>Victor </a:t>
          </a:r>
          <a:r>
            <a:rPr lang="fr-FR" sz="2000" b="0" i="0" dirty="0" err="1"/>
            <a:t>Wembanyama</a:t>
          </a:r>
          <a:endParaRPr lang="fr-FR" sz="2000" noProof="0" dirty="0"/>
        </a:p>
      </dgm:t>
    </dgm:pt>
    <dgm:pt modelId="{68935D38-FEDC-4CD3-8002-43CB3944BEAF}" type="parTrans" cxnId="{67A03D8F-F327-4A9F-ABBC-1EB67EFD1ECB}">
      <dgm:prSet/>
      <dgm:spPr/>
      <dgm:t>
        <a:bodyPr rtlCol="0"/>
        <a:lstStyle/>
        <a:p>
          <a:pPr rtl="0"/>
          <a:endParaRPr lang="en-US"/>
        </a:p>
      </dgm:t>
    </dgm:pt>
    <dgm:pt modelId="{55DF926D-029A-4E18-95C4-77A5A37CAE40}" type="sibTrans" cxnId="{67A03D8F-F327-4A9F-ABBC-1EB67EFD1ECB}">
      <dgm:prSet/>
      <dgm:spPr/>
      <dgm:t>
        <a:bodyPr rtlCol="0"/>
        <a:lstStyle/>
        <a:p>
          <a:pPr rtl="0"/>
          <a:endParaRPr lang="en-US"/>
        </a:p>
      </dgm:t>
    </dgm:pt>
    <dgm:pt modelId="{B6E26FFC-9977-4BBC-BEC7-3D6B63754E52}">
      <dgm:prSet phldrT="[Text]"/>
      <dgm:spPr/>
      <dgm:t>
        <a:bodyPr rtlCol="0"/>
        <a:lstStyle/>
        <a:p>
          <a:pPr rtl="0"/>
          <a:r>
            <a:rPr lang="fr-FR" b="1" noProof="0" dirty="0"/>
            <a:t>II. Compréhension de texte</a:t>
          </a:r>
        </a:p>
      </dgm:t>
    </dgm:pt>
    <dgm:pt modelId="{5CEFBD89-2F4F-4B51-A98A-0F3C86494166}" type="parTrans" cxnId="{17E73148-9C08-4999-B21E-F3C5A0E3FC0C}">
      <dgm:prSet/>
      <dgm:spPr/>
      <dgm:t>
        <a:bodyPr rtlCol="0"/>
        <a:lstStyle/>
        <a:p>
          <a:pPr rtl="0"/>
          <a:endParaRPr lang="en-US"/>
        </a:p>
      </dgm:t>
    </dgm:pt>
    <dgm:pt modelId="{48634C00-2335-4923-9072-EB7482323D9C}" type="sibTrans" cxnId="{17E73148-9C08-4999-B21E-F3C5A0E3FC0C}">
      <dgm:prSet/>
      <dgm:spPr/>
      <dgm:t>
        <a:bodyPr rtlCol="0"/>
        <a:lstStyle/>
        <a:p>
          <a:pPr rtl="0"/>
          <a:endParaRPr lang="en-US"/>
        </a:p>
      </dgm:t>
    </dgm:pt>
    <dgm:pt modelId="{CBCC21F5-552F-4D39-812E-6FCD4A366F58}">
      <dgm:prSet phldrT="[Text]" custT="1"/>
      <dgm:spPr/>
      <dgm:t>
        <a:bodyPr rtlCol="0" anchor="ctr"/>
        <a:lstStyle/>
        <a:p>
          <a:pPr rtl="0"/>
          <a:r>
            <a:rPr lang="fr-FR" sz="2000" noProof="0" dirty="0"/>
            <a:t>Recherche des phrases clés</a:t>
          </a:r>
        </a:p>
      </dgm:t>
    </dgm:pt>
    <dgm:pt modelId="{4A973A1C-85F1-4969-A536-D29940229E2C}" type="parTrans" cxnId="{3C41F2E0-4620-40B4-9857-68872B278EFB}">
      <dgm:prSet/>
      <dgm:spPr/>
      <dgm:t>
        <a:bodyPr rtlCol="0"/>
        <a:lstStyle/>
        <a:p>
          <a:pPr rtl="0"/>
          <a:endParaRPr lang="en-US"/>
        </a:p>
      </dgm:t>
    </dgm:pt>
    <dgm:pt modelId="{3640B940-6901-481F-ADF7-6B77DEEED764}" type="sibTrans" cxnId="{3C41F2E0-4620-40B4-9857-68872B278EFB}">
      <dgm:prSet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/>
      <dgm:spPr/>
      <dgm:t>
        <a:bodyPr rtlCol="0"/>
        <a:lstStyle/>
        <a:p>
          <a:pPr rtl="0"/>
          <a:r>
            <a:rPr lang="fr-FR" b="1" noProof="0" dirty="0"/>
            <a:t>III. Vocabulaire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37A7C994-CC74-44DD-8777-ED6736B35821}">
      <dgm:prSet phldrT="[Text]" custT="1"/>
      <dgm:spPr/>
      <dgm:t>
        <a:bodyPr rtlCol="0" anchor="ctr"/>
        <a:lstStyle/>
        <a:p>
          <a:pPr rtl="0"/>
          <a:r>
            <a:rPr lang="fr-FR" sz="2000" noProof="0" dirty="0"/>
            <a:t>Les adjectifs possessifs</a:t>
          </a:r>
        </a:p>
      </dgm:t>
    </dgm:pt>
    <dgm:pt modelId="{03F017E7-7E3C-4E2C-9CEF-B07099F38801}" type="parTrans" cxnId="{1C5CE732-A00F-4C06-A1A8-B209BC6B496D}">
      <dgm:prSet/>
      <dgm:spPr/>
      <dgm:t>
        <a:bodyPr rtlCol="0"/>
        <a:lstStyle/>
        <a:p>
          <a:pPr rtl="0"/>
          <a:endParaRPr lang="en-US"/>
        </a:p>
      </dgm:t>
    </dgm:pt>
    <dgm:pt modelId="{118572A4-3B5E-487E-8015-6A319369077F}" type="sibTrans" cxnId="{1C5CE732-A00F-4C06-A1A8-B209BC6B496D}">
      <dgm:prSet/>
      <dgm:spPr/>
      <dgm:t>
        <a:bodyPr rtlCol="0"/>
        <a:lstStyle/>
        <a:p>
          <a:pPr rtl="0"/>
          <a:endParaRPr lang="en-US"/>
        </a:p>
      </dgm:t>
    </dgm:pt>
    <dgm:pt modelId="{30FF9F33-11F2-4729-A62E-AD56E0B488E1}">
      <dgm:prSet phldrT="[Text]" custT="1"/>
      <dgm:spPr/>
      <dgm:t>
        <a:bodyPr rtlCol="0" anchor="ctr"/>
        <a:lstStyle/>
        <a:p>
          <a:pPr rtl="0"/>
          <a:r>
            <a:rPr lang="fr-FR" sz="2000" noProof="0" dirty="0"/>
            <a:t>Les parties du corps</a:t>
          </a:r>
        </a:p>
      </dgm:t>
    </dgm:pt>
    <dgm:pt modelId="{81138DFC-17A7-4DF7-8364-1121FADE1C15}" type="parTrans" cxnId="{6A8146D3-4BE4-42C7-9A3D-95FD58CADA72}">
      <dgm:prSet/>
      <dgm:spPr/>
      <dgm:t>
        <a:bodyPr/>
        <a:lstStyle/>
        <a:p>
          <a:endParaRPr lang="fr-FR"/>
        </a:p>
      </dgm:t>
    </dgm:pt>
    <dgm:pt modelId="{675143FB-DE1F-4C5B-B9AC-65C5C17452EB}" type="sibTrans" cxnId="{6A8146D3-4BE4-42C7-9A3D-95FD58CADA72}">
      <dgm:prSet/>
      <dgm:spPr/>
      <dgm:t>
        <a:bodyPr/>
        <a:lstStyle/>
        <a:p>
          <a:endParaRPr lang="fr-FR"/>
        </a:p>
      </dgm:t>
    </dgm:pt>
    <dgm:pt modelId="{0556DF01-8241-46B9-A9A7-696B425311D4}">
      <dgm:prSet phldrT="[Text]"/>
      <dgm:spPr/>
      <dgm:t>
        <a:bodyPr rtlCol="0"/>
        <a:lstStyle/>
        <a:p>
          <a:pPr rtl="0"/>
          <a:r>
            <a:rPr lang="fr-FR" b="1" noProof="0" dirty="0"/>
            <a:t>IV. Grammaire</a:t>
          </a:r>
        </a:p>
      </dgm:t>
    </dgm:pt>
    <dgm:pt modelId="{2A3D6C2A-BF6A-400F-8E2B-0047C7F97ED1}" type="parTrans" cxnId="{10999B4A-56A1-4395-9CCD-61751B2F78A7}">
      <dgm:prSet/>
      <dgm:spPr/>
      <dgm:t>
        <a:bodyPr/>
        <a:lstStyle/>
        <a:p>
          <a:endParaRPr lang="fr-FR"/>
        </a:p>
      </dgm:t>
    </dgm:pt>
    <dgm:pt modelId="{C4CA99FB-0935-42A7-A480-9B496516F239}" type="sibTrans" cxnId="{10999B4A-56A1-4395-9CCD-61751B2F78A7}">
      <dgm:prSet/>
      <dgm:spPr/>
      <dgm:t>
        <a:bodyPr/>
        <a:lstStyle/>
        <a:p>
          <a:endParaRPr lang="fr-FR"/>
        </a:p>
      </dgm:t>
    </dgm:pt>
    <dgm:pt modelId="{A789976D-D9F7-4CAE-A0FA-57AD5327459D}">
      <dgm:prSet phldrT="[Text]"/>
      <dgm:spPr/>
      <dgm:t>
        <a:bodyPr rtlCol="0"/>
        <a:lstStyle/>
        <a:p>
          <a:pPr rtl="0"/>
          <a:r>
            <a:rPr lang="fr-FR" b="1" noProof="0" dirty="0"/>
            <a:t>VI. Phonétique</a:t>
          </a:r>
        </a:p>
      </dgm:t>
    </dgm:pt>
    <dgm:pt modelId="{F536AA3A-9B74-498A-A723-D7F44AD102BD}" type="parTrans" cxnId="{E934922A-0CFA-44E7-952C-74104431AFDC}">
      <dgm:prSet/>
      <dgm:spPr/>
      <dgm:t>
        <a:bodyPr/>
        <a:lstStyle/>
        <a:p>
          <a:endParaRPr lang="fr-FR"/>
        </a:p>
      </dgm:t>
    </dgm:pt>
    <dgm:pt modelId="{E7237B23-A10C-4270-820C-A37649007AE6}" type="sibTrans" cxnId="{E934922A-0CFA-44E7-952C-74104431AFDC}">
      <dgm:prSet/>
      <dgm:spPr/>
      <dgm:t>
        <a:bodyPr/>
        <a:lstStyle/>
        <a:p>
          <a:endParaRPr lang="fr-FR"/>
        </a:p>
      </dgm:t>
    </dgm:pt>
    <dgm:pt modelId="{010F7425-1081-46EA-BC6D-7D7F7133B2F3}">
      <dgm:prSet phldrT="[Text]" custT="1"/>
      <dgm:spPr/>
      <dgm:t>
        <a:bodyPr rtlCol="0" anchor="ctr"/>
        <a:lstStyle/>
        <a:p>
          <a:pPr rtl="0"/>
          <a:r>
            <a:rPr lang="fr-FR" sz="2000" noProof="0" dirty="0"/>
            <a:t>[y] / [u]</a:t>
          </a:r>
        </a:p>
      </dgm:t>
    </dgm:pt>
    <dgm:pt modelId="{616CF53F-6988-46CE-94B2-8E57DF27FE11}" type="parTrans" cxnId="{B3167FC5-81D4-4AEE-B8F9-D46C505E11B2}">
      <dgm:prSet/>
      <dgm:spPr/>
      <dgm:t>
        <a:bodyPr/>
        <a:lstStyle/>
        <a:p>
          <a:endParaRPr lang="fr-FR"/>
        </a:p>
      </dgm:t>
    </dgm:pt>
    <dgm:pt modelId="{C8C04FF4-7DD3-4264-B61E-BCF4E137C8C4}" type="sibTrans" cxnId="{B3167FC5-81D4-4AEE-B8F9-D46C505E11B2}">
      <dgm:prSet/>
      <dgm:spPr/>
      <dgm:t>
        <a:bodyPr/>
        <a:lstStyle/>
        <a:p>
          <a:endParaRPr lang="fr-FR"/>
        </a:p>
      </dgm:t>
    </dgm:pt>
    <dgm:pt modelId="{EF2B91B6-6F0A-4365-9672-0E2C5B6A7701}">
      <dgm:prSet phldrT="[Text]"/>
      <dgm:spPr/>
      <dgm:t>
        <a:bodyPr rtlCol="0"/>
        <a:lstStyle/>
        <a:p>
          <a:pPr rtl="0"/>
          <a:r>
            <a:rPr lang="fr-FR" b="1" noProof="0" dirty="0"/>
            <a:t>VII. Production</a:t>
          </a:r>
        </a:p>
      </dgm:t>
    </dgm:pt>
    <dgm:pt modelId="{F334A227-11D2-4FB9-BC43-0C9BEAE5E9C1}" type="parTrans" cxnId="{E3F7BCB8-7BC6-437E-87B7-F6F125C7200A}">
      <dgm:prSet/>
      <dgm:spPr/>
      <dgm:t>
        <a:bodyPr/>
        <a:lstStyle/>
        <a:p>
          <a:endParaRPr lang="fr-FR"/>
        </a:p>
      </dgm:t>
    </dgm:pt>
    <dgm:pt modelId="{1F4D1F9D-A6BA-495E-A8EE-8A732A551435}" type="sibTrans" cxnId="{E3F7BCB8-7BC6-437E-87B7-F6F125C7200A}">
      <dgm:prSet/>
      <dgm:spPr/>
      <dgm:t>
        <a:bodyPr/>
        <a:lstStyle/>
        <a:p>
          <a:endParaRPr lang="fr-FR"/>
        </a:p>
      </dgm:t>
    </dgm:pt>
    <dgm:pt modelId="{C405AABF-5221-4BF2-84F2-80740C29EB11}">
      <dgm:prSet phldrT="[Text]" custT="1"/>
      <dgm:spPr/>
      <dgm:t>
        <a:bodyPr rtlCol="0" anchor="ctr"/>
        <a:lstStyle/>
        <a:p>
          <a:pPr rtl="0"/>
          <a:r>
            <a:rPr lang="fr-FR" sz="2000" noProof="0" dirty="0"/>
            <a:t>Faire une brochure sur un sport</a:t>
          </a:r>
        </a:p>
      </dgm:t>
    </dgm:pt>
    <dgm:pt modelId="{E52C0AA1-4635-45BA-BE0E-ECC40C89C589}" type="parTrans" cxnId="{3D150629-DC22-46E0-B9B6-6DC0253ECF22}">
      <dgm:prSet/>
      <dgm:spPr/>
      <dgm:t>
        <a:bodyPr/>
        <a:lstStyle/>
        <a:p>
          <a:endParaRPr lang="fr-FR"/>
        </a:p>
      </dgm:t>
    </dgm:pt>
    <dgm:pt modelId="{74DC8580-04FA-4EEE-A2CB-FF6D0F0CB2FC}" type="sibTrans" cxnId="{3D150629-DC22-46E0-B9B6-6DC0253ECF22}">
      <dgm:prSet/>
      <dgm:spPr/>
      <dgm:t>
        <a:bodyPr/>
        <a:lstStyle/>
        <a:p>
          <a:endParaRPr lang="fr-FR"/>
        </a:p>
      </dgm:t>
    </dgm:pt>
    <dgm:pt modelId="{142E5BA2-4782-4410-9B05-4E284DBDC0F6}">
      <dgm:prSet phldrT="[Text]"/>
      <dgm:spPr/>
      <dgm:t>
        <a:bodyPr rtlCol="0"/>
        <a:lstStyle/>
        <a:p>
          <a:pPr rtl="0"/>
          <a:r>
            <a:rPr lang="fr-FR" b="1" noProof="0" dirty="0"/>
            <a:t>V. Grammaire</a:t>
          </a:r>
        </a:p>
      </dgm:t>
    </dgm:pt>
    <dgm:pt modelId="{E3718810-4680-4423-B2A9-D520AF4C42A7}" type="parTrans" cxnId="{68A9C6F4-103F-40F4-8118-13A08918C797}">
      <dgm:prSet/>
      <dgm:spPr/>
      <dgm:t>
        <a:bodyPr/>
        <a:lstStyle/>
        <a:p>
          <a:endParaRPr lang="fr-FR"/>
        </a:p>
      </dgm:t>
    </dgm:pt>
    <dgm:pt modelId="{E6981D0C-630F-4DEF-9D46-03770126F6CF}" type="sibTrans" cxnId="{68A9C6F4-103F-40F4-8118-13A08918C797}">
      <dgm:prSet/>
      <dgm:spPr/>
      <dgm:t>
        <a:bodyPr/>
        <a:lstStyle/>
        <a:p>
          <a:endParaRPr lang="fr-FR"/>
        </a:p>
      </dgm:t>
    </dgm:pt>
    <dgm:pt modelId="{60130453-F908-4CE0-9DB0-20D788932739}">
      <dgm:prSet phldrT="[Text]" custT="1"/>
      <dgm:spPr/>
      <dgm:t>
        <a:bodyPr anchor="ctr"/>
        <a:lstStyle/>
        <a:p>
          <a:r>
            <a:rPr lang="fr-FR" sz="2000" noProof="0" dirty="0"/>
            <a:t>Dire pourquoi je fais du sport</a:t>
          </a:r>
        </a:p>
      </dgm:t>
    </dgm:pt>
    <dgm:pt modelId="{1AF67EBB-7D15-49F2-B4B4-150B2E3F2A86}" type="parTrans" cxnId="{D89747F9-DCE2-40FA-869E-FB26913A2FA3}">
      <dgm:prSet/>
      <dgm:spPr/>
      <dgm:t>
        <a:bodyPr/>
        <a:lstStyle/>
        <a:p>
          <a:endParaRPr lang="fr-FR"/>
        </a:p>
      </dgm:t>
    </dgm:pt>
    <dgm:pt modelId="{1FB04AD2-422F-4E6C-9FAA-F0108E2C1F3D}" type="sibTrans" cxnId="{D89747F9-DCE2-40FA-869E-FB26913A2FA3}">
      <dgm:prSet/>
      <dgm:spPr/>
      <dgm:t>
        <a:bodyPr/>
        <a:lstStyle/>
        <a:p>
          <a:endParaRPr lang="fr-FR"/>
        </a:p>
      </dgm:t>
    </dgm:pt>
    <dgm:pt modelId="{3E044AB3-F744-4313-B3E7-D5CB50429644}" type="pres">
      <dgm:prSet presAssocID="{CF9055CF-8DEB-4A02-949A-DE72B6AC5D37}" presName="Name0" presStyleCnt="0">
        <dgm:presLayoutVars>
          <dgm:dir/>
          <dgm:animLvl val="lvl"/>
          <dgm:resizeHandles/>
        </dgm:presLayoutVars>
      </dgm:prSet>
      <dgm:spPr/>
    </dgm:pt>
    <dgm:pt modelId="{546E33ED-5139-4CC1-A2EE-0B97E3E339FF}" type="pres">
      <dgm:prSet presAssocID="{082E8A29-955A-4C7C-A174-3E9DCD4DC89B}" presName="linNode" presStyleCnt="0"/>
      <dgm:spPr/>
    </dgm:pt>
    <dgm:pt modelId="{4A29BD86-AD7F-4E72-82DE-A0ECF69E942F}" type="pres">
      <dgm:prSet presAssocID="{082E8A29-955A-4C7C-A174-3E9DCD4DC89B}" presName="parentShp" presStyleLbl="node1" presStyleIdx="0" presStyleCnt="7">
        <dgm:presLayoutVars>
          <dgm:bulletEnabled val="1"/>
        </dgm:presLayoutVars>
      </dgm:prSet>
      <dgm:spPr/>
    </dgm:pt>
    <dgm:pt modelId="{E2487F8A-2A53-4691-9F75-DA50ECC58680}" type="pres">
      <dgm:prSet presAssocID="{082E8A29-955A-4C7C-A174-3E9DCD4DC89B}" presName="childShp" presStyleLbl="bgAccFollowNode1" presStyleIdx="0" presStyleCnt="7">
        <dgm:presLayoutVars>
          <dgm:bulletEnabled val="1"/>
        </dgm:presLayoutVars>
      </dgm:prSet>
      <dgm:spPr/>
    </dgm:pt>
    <dgm:pt modelId="{DE93B658-4C53-4B3A-903D-46F2875B008E}" type="pres">
      <dgm:prSet presAssocID="{C2176686-D23E-48EB-9D1B-1A1B46236638}" presName="spacing" presStyleCnt="0"/>
      <dgm:spPr/>
    </dgm:pt>
    <dgm:pt modelId="{BC8F8DE9-12B6-4B73-9771-C945B2CFF9E8}" type="pres">
      <dgm:prSet presAssocID="{B6E26FFC-9977-4BBC-BEC7-3D6B63754E52}" presName="linNode" presStyleCnt="0"/>
      <dgm:spPr/>
    </dgm:pt>
    <dgm:pt modelId="{AFA7EC4D-BC09-4DF5-B4E1-F26B2B2DF54B}" type="pres">
      <dgm:prSet presAssocID="{B6E26FFC-9977-4BBC-BEC7-3D6B63754E52}" presName="parentShp" presStyleLbl="node1" presStyleIdx="1" presStyleCnt="7">
        <dgm:presLayoutVars>
          <dgm:bulletEnabled val="1"/>
        </dgm:presLayoutVars>
      </dgm:prSet>
      <dgm:spPr/>
    </dgm:pt>
    <dgm:pt modelId="{2FCDA55E-78DB-41EF-B88A-EED092F2C987}" type="pres">
      <dgm:prSet presAssocID="{B6E26FFC-9977-4BBC-BEC7-3D6B63754E52}" presName="childShp" presStyleLbl="bgAccFollowNode1" presStyleIdx="1" presStyleCnt="7">
        <dgm:presLayoutVars>
          <dgm:bulletEnabled val="1"/>
        </dgm:presLayoutVars>
      </dgm:prSet>
      <dgm:spPr/>
    </dgm:pt>
    <dgm:pt modelId="{68845F73-8AD1-435E-886D-22D62B82BDF6}" type="pres">
      <dgm:prSet presAssocID="{48634C00-2335-4923-9072-EB7482323D9C}" presName="spacing" presStyleCnt="0"/>
      <dgm:spPr/>
    </dgm:pt>
    <dgm:pt modelId="{763D8AF3-2158-4812-A4C5-0FD616402238}" type="pres">
      <dgm:prSet presAssocID="{6D0E5D9F-7263-4526-A227-51301233F549}" presName="linNode" presStyleCnt="0"/>
      <dgm:spPr/>
    </dgm:pt>
    <dgm:pt modelId="{5B9182F2-FBB5-4274-9E0D-ABD845E82091}" type="pres">
      <dgm:prSet presAssocID="{6D0E5D9F-7263-4526-A227-51301233F549}" presName="parentShp" presStyleLbl="node1" presStyleIdx="2" presStyleCnt="7">
        <dgm:presLayoutVars>
          <dgm:bulletEnabled val="1"/>
        </dgm:presLayoutVars>
      </dgm:prSet>
      <dgm:spPr/>
    </dgm:pt>
    <dgm:pt modelId="{87F8823C-23DC-43F5-A604-8A1F4C6F20D8}" type="pres">
      <dgm:prSet presAssocID="{6D0E5D9F-7263-4526-A227-51301233F549}" presName="childShp" presStyleLbl="bgAccFollowNode1" presStyleIdx="2" presStyleCnt="7">
        <dgm:presLayoutVars>
          <dgm:bulletEnabled val="1"/>
        </dgm:presLayoutVars>
      </dgm:prSet>
      <dgm:spPr/>
    </dgm:pt>
    <dgm:pt modelId="{8A086DDC-92B4-4082-BBD6-4F8F8C7FBBE2}" type="pres">
      <dgm:prSet presAssocID="{DE289E29-1989-4D8E-8AA6-F030105B3F13}" presName="spacing" presStyleCnt="0"/>
      <dgm:spPr/>
    </dgm:pt>
    <dgm:pt modelId="{2E6776DB-B798-42D6-926D-EEFF7BD773B9}" type="pres">
      <dgm:prSet presAssocID="{0556DF01-8241-46B9-A9A7-696B425311D4}" presName="linNode" presStyleCnt="0"/>
      <dgm:spPr/>
    </dgm:pt>
    <dgm:pt modelId="{5E219E10-ADCD-4309-9942-FCF1F0EDED27}" type="pres">
      <dgm:prSet presAssocID="{0556DF01-8241-46B9-A9A7-696B425311D4}" presName="parentShp" presStyleLbl="node1" presStyleIdx="3" presStyleCnt="7">
        <dgm:presLayoutVars>
          <dgm:bulletEnabled val="1"/>
        </dgm:presLayoutVars>
      </dgm:prSet>
      <dgm:spPr/>
    </dgm:pt>
    <dgm:pt modelId="{6015BC64-992A-4591-BC2E-40D98D9F871B}" type="pres">
      <dgm:prSet presAssocID="{0556DF01-8241-46B9-A9A7-696B425311D4}" presName="childShp" presStyleLbl="bgAccFollowNode1" presStyleIdx="3" presStyleCnt="7">
        <dgm:presLayoutVars>
          <dgm:bulletEnabled val="1"/>
        </dgm:presLayoutVars>
      </dgm:prSet>
      <dgm:spPr/>
    </dgm:pt>
    <dgm:pt modelId="{CE5CF329-2A9A-4035-9E1B-FF690297D839}" type="pres">
      <dgm:prSet presAssocID="{C4CA99FB-0935-42A7-A480-9B496516F239}" presName="spacing" presStyleCnt="0"/>
      <dgm:spPr/>
    </dgm:pt>
    <dgm:pt modelId="{CD35F623-1F45-4BE3-B790-5805E7EFD27C}" type="pres">
      <dgm:prSet presAssocID="{142E5BA2-4782-4410-9B05-4E284DBDC0F6}" presName="linNode" presStyleCnt="0"/>
      <dgm:spPr/>
    </dgm:pt>
    <dgm:pt modelId="{7D02168A-A93B-410D-ABF8-EC3D629245FF}" type="pres">
      <dgm:prSet presAssocID="{142E5BA2-4782-4410-9B05-4E284DBDC0F6}" presName="parentShp" presStyleLbl="node1" presStyleIdx="4" presStyleCnt="7">
        <dgm:presLayoutVars>
          <dgm:bulletEnabled val="1"/>
        </dgm:presLayoutVars>
      </dgm:prSet>
      <dgm:spPr/>
    </dgm:pt>
    <dgm:pt modelId="{CF150FF8-DD19-49AD-BBE1-CB58F1BA5249}" type="pres">
      <dgm:prSet presAssocID="{142E5BA2-4782-4410-9B05-4E284DBDC0F6}" presName="childShp" presStyleLbl="bgAccFollowNode1" presStyleIdx="4" presStyleCnt="7">
        <dgm:presLayoutVars>
          <dgm:bulletEnabled val="1"/>
        </dgm:presLayoutVars>
      </dgm:prSet>
      <dgm:spPr/>
    </dgm:pt>
    <dgm:pt modelId="{E661B4C8-8B44-4549-9276-989A55CD8351}" type="pres">
      <dgm:prSet presAssocID="{E6981D0C-630F-4DEF-9D46-03770126F6CF}" presName="spacing" presStyleCnt="0"/>
      <dgm:spPr/>
    </dgm:pt>
    <dgm:pt modelId="{EC00B381-EE80-400A-8035-72F18B13F8C6}" type="pres">
      <dgm:prSet presAssocID="{A789976D-D9F7-4CAE-A0FA-57AD5327459D}" presName="linNode" presStyleCnt="0"/>
      <dgm:spPr/>
    </dgm:pt>
    <dgm:pt modelId="{84D517E6-B3BA-4583-8CA6-6597CE21437C}" type="pres">
      <dgm:prSet presAssocID="{A789976D-D9F7-4CAE-A0FA-57AD5327459D}" presName="parentShp" presStyleLbl="node1" presStyleIdx="5" presStyleCnt="7">
        <dgm:presLayoutVars>
          <dgm:bulletEnabled val="1"/>
        </dgm:presLayoutVars>
      </dgm:prSet>
      <dgm:spPr/>
    </dgm:pt>
    <dgm:pt modelId="{4BE393EF-3F58-44B4-AE60-B7D7698D89E9}" type="pres">
      <dgm:prSet presAssocID="{A789976D-D9F7-4CAE-A0FA-57AD5327459D}" presName="childShp" presStyleLbl="bgAccFollowNode1" presStyleIdx="5" presStyleCnt="7">
        <dgm:presLayoutVars>
          <dgm:bulletEnabled val="1"/>
        </dgm:presLayoutVars>
      </dgm:prSet>
      <dgm:spPr/>
    </dgm:pt>
    <dgm:pt modelId="{2B6B782A-845F-4ACB-8356-AB523AFEE66D}" type="pres">
      <dgm:prSet presAssocID="{E7237B23-A10C-4270-820C-A37649007AE6}" presName="spacing" presStyleCnt="0"/>
      <dgm:spPr/>
    </dgm:pt>
    <dgm:pt modelId="{679285BB-22EC-4AAC-B1DD-FF58681F55D8}" type="pres">
      <dgm:prSet presAssocID="{EF2B91B6-6F0A-4365-9672-0E2C5B6A7701}" presName="linNode" presStyleCnt="0"/>
      <dgm:spPr/>
    </dgm:pt>
    <dgm:pt modelId="{38469A39-4904-4ED9-9B2A-ABA58CE47059}" type="pres">
      <dgm:prSet presAssocID="{EF2B91B6-6F0A-4365-9672-0E2C5B6A7701}" presName="parentShp" presStyleLbl="node1" presStyleIdx="6" presStyleCnt="7">
        <dgm:presLayoutVars>
          <dgm:bulletEnabled val="1"/>
        </dgm:presLayoutVars>
      </dgm:prSet>
      <dgm:spPr/>
    </dgm:pt>
    <dgm:pt modelId="{F94E92C7-2DCA-4F35-9596-AAD48F96D927}" type="pres">
      <dgm:prSet presAssocID="{EF2B91B6-6F0A-4365-9672-0E2C5B6A7701}" presName="childShp" presStyleLbl="bgAccFollowNode1" presStyleIdx="6" presStyleCnt="7">
        <dgm:presLayoutVars>
          <dgm:bulletEnabled val="1"/>
        </dgm:presLayoutVars>
      </dgm:prSet>
      <dgm:spPr/>
    </dgm:pt>
  </dgm:ptLst>
  <dgm:cxnLst>
    <dgm:cxn modelId="{A4270E07-0159-46CC-AE89-07807B63ADCF}" type="presOf" srcId="{C405AABF-5221-4BF2-84F2-80740C29EB11}" destId="{F94E92C7-2DCA-4F35-9596-AAD48F96D927}" srcOrd="0" destOrd="0" presId="urn:microsoft.com/office/officeart/2005/8/layout/vList6"/>
    <dgm:cxn modelId="{7097C00F-9211-463B-827C-5A9F327BE20D}" type="presOf" srcId="{010F7425-1081-46EA-BC6D-7D7F7133B2F3}" destId="{4BE393EF-3F58-44B4-AE60-B7D7698D89E9}" srcOrd="0" destOrd="0" presId="urn:microsoft.com/office/officeart/2005/8/layout/vList6"/>
    <dgm:cxn modelId="{9268B417-083E-4C0D-AF7E-8B80611A5369}" type="presOf" srcId="{60130453-F908-4CE0-9DB0-20D788932739}" destId="{CF150FF8-DD19-49AD-BBE1-CB58F1BA5249}" srcOrd="0" destOrd="0" presId="urn:microsoft.com/office/officeart/2005/8/layout/vList6"/>
    <dgm:cxn modelId="{3D150629-DC22-46E0-B9B6-6DC0253ECF22}" srcId="{EF2B91B6-6F0A-4365-9672-0E2C5B6A7701}" destId="{C405AABF-5221-4BF2-84F2-80740C29EB11}" srcOrd="0" destOrd="0" parTransId="{E52C0AA1-4635-45BA-BE0E-ECC40C89C589}" sibTransId="{74DC8580-04FA-4EEE-A2CB-FF6D0F0CB2FC}"/>
    <dgm:cxn modelId="{E934922A-0CFA-44E7-952C-74104431AFDC}" srcId="{CF9055CF-8DEB-4A02-949A-DE72B6AC5D37}" destId="{A789976D-D9F7-4CAE-A0FA-57AD5327459D}" srcOrd="5" destOrd="0" parTransId="{F536AA3A-9B74-498A-A723-D7F44AD102BD}" sibTransId="{E7237B23-A10C-4270-820C-A37649007AE6}"/>
    <dgm:cxn modelId="{1C5CE732-A00F-4C06-A1A8-B209BC6B496D}" srcId="{0556DF01-8241-46B9-A9A7-696B425311D4}" destId="{37A7C994-CC74-44DD-8777-ED6736B35821}" srcOrd="0" destOrd="0" parTransId="{03F017E7-7E3C-4E2C-9CEF-B07099F38801}" sibTransId="{118572A4-3B5E-487E-8015-6A319369077F}"/>
    <dgm:cxn modelId="{73591C39-7D48-49AA-9C8F-49BC74A2B692}" type="presOf" srcId="{0556DF01-8241-46B9-A9A7-696B425311D4}" destId="{5E219E10-ADCD-4309-9942-FCF1F0EDED27}" srcOrd="0" destOrd="0" presId="urn:microsoft.com/office/officeart/2005/8/layout/vList6"/>
    <dgm:cxn modelId="{D8430664-DA93-48BE-B1F1-FC9C90952BA4}" type="presOf" srcId="{A789976D-D9F7-4CAE-A0FA-57AD5327459D}" destId="{84D517E6-B3BA-4583-8CA6-6597CE21437C}" srcOrd="0" destOrd="0" presId="urn:microsoft.com/office/officeart/2005/8/layout/vList6"/>
    <dgm:cxn modelId="{17E73148-9C08-4999-B21E-F3C5A0E3FC0C}" srcId="{CF9055CF-8DEB-4A02-949A-DE72B6AC5D37}" destId="{B6E26FFC-9977-4BBC-BEC7-3D6B63754E52}" srcOrd="1" destOrd="0" parTransId="{5CEFBD89-2F4F-4B51-A98A-0F3C86494166}" sibTransId="{48634C00-2335-4923-9072-EB7482323D9C}"/>
    <dgm:cxn modelId="{10999B4A-56A1-4395-9CCD-61751B2F78A7}" srcId="{CF9055CF-8DEB-4A02-949A-DE72B6AC5D37}" destId="{0556DF01-8241-46B9-A9A7-696B425311D4}" srcOrd="3" destOrd="0" parTransId="{2A3D6C2A-BF6A-400F-8E2B-0047C7F97ED1}" sibTransId="{C4CA99FB-0935-42A7-A480-9B496516F239}"/>
    <dgm:cxn modelId="{1D6FB44D-B9D5-4E3A-BDA0-C7A554C505A2}" type="presOf" srcId="{CF9055CF-8DEB-4A02-949A-DE72B6AC5D37}" destId="{3E044AB3-F744-4313-B3E7-D5CB50429644}" srcOrd="0" destOrd="0" presId="urn:microsoft.com/office/officeart/2005/8/layout/vList6"/>
    <dgm:cxn modelId="{10A4096E-AD13-4448-8171-6563AD7A52A1}" type="presOf" srcId="{B6E26FFC-9977-4BBC-BEC7-3D6B63754E52}" destId="{AFA7EC4D-BC09-4DF5-B4E1-F26B2B2DF54B}" srcOrd="0" destOrd="0" presId="urn:microsoft.com/office/officeart/2005/8/layout/vList6"/>
    <dgm:cxn modelId="{F305D175-D820-4A66-8D0E-A2D4988279BA}" type="presOf" srcId="{6D0E5D9F-7263-4526-A227-51301233F549}" destId="{5B9182F2-FBB5-4274-9E0D-ABD845E82091}" srcOrd="0" destOrd="0" presId="urn:microsoft.com/office/officeart/2005/8/layout/vList6"/>
    <dgm:cxn modelId="{6F612777-07A5-48CB-98CE-39F0B726DE42}" type="presOf" srcId="{30FF9F33-11F2-4729-A62E-AD56E0B488E1}" destId="{87F8823C-23DC-43F5-A604-8A1F4C6F20D8}" srcOrd="0" destOrd="0" presId="urn:microsoft.com/office/officeart/2005/8/layout/vList6"/>
    <dgm:cxn modelId="{2986897A-7787-444F-B6C8-41F3823EF3C1}" srcId="{CF9055CF-8DEB-4A02-949A-DE72B6AC5D37}" destId="{082E8A29-955A-4C7C-A174-3E9DCD4DC89B}" srcOrd="0" destOrd="0" parTransId="{BA7938E6-8DFA-40B7-B4C4-EACC6D85FC31}" sibTransId="{C2176686-D23E-48EB-9D1B-1A1B46236638}"/>
    <dgm:cxn modelId="{67A03D8F-F327-4A9F-ABBC-1EB67EFD1ECB}" srcId="{082E8A29-955A-4C7C-A174-3E9DCD4DC89B}" destId="{23A0DE4A-FE92-496E-B335-3433CEFB74E9}" srcOrd="0" destOrd="0" parTransId="{68935D38-FEDC-4CD3-8002-43CB3944BEAF}" sibTransId="{55DF926D-029A-4E18-95C4-77A5A37CAE40}"/>
    <dgm:cxn modelId="{958BEAB4-95F5-4ADF-BD80-96F08BA5367A}" type="presOf" srcId="{EF2B91B6-6F0A-4365-9672-0E2C5B6A7701}" destId="{38469A39-4904-4ED9-9B2A-ABA58CE47059}" srcOrd="0" destOrd="0" presId="urn:microsoft.com/office/officeart/2005/8/layout/vList6"/>
    <dgm:cxn modelId="{A60262B6-BE94-4123-B618-11D03F18D04B}" type="presOf" srcId="{142E5BA2-4782-4410-9B05-4E284DBDC0F6}" destId="{7D02168A-A93B-410D-ABF8-EC3D629245FF}" srcOrd="0" destOrd="0" presId="urn:microsoft.com/office/officeart/2005/8/layout/vList6"/>
    <dgm:cxn modelId="{E3F7BCB8-7BC6-437E-87B7-F6F125C7200A}" srcId="{CF9055CF-8DEB-4A02-949A-DE72B6AC5D37}" destId="{EF2B91B6-6F0A-4365-9672-0E2C5B6A7701}" srcOrd="6" destOrd="0" parTransId="{F334A227-11D2-4FB9-BC43-0C9BEAE5E9C1}" sibTransId="{1F4D1F9D-A6BA-495E-A8EE-8A732A551435}"/>
    <dgm:cxn modelId="{721783BC-517B-4D94-96BE-2FC1E207D9AD}" type="presOf" srcId="{23A0DE4A-FE92-496E-B335-3433CEFB74E9}" destId="{E2487F8A-2A53-4691-9F75-DA50ECC58680}" srcOrd="0" destOrd="0" presId="urn:microsoft.com/office/officeart/2005/8/layout/vList6"/>
    <dgm:cxn modelId="{B3167FC5-81D4-4AEE-B8F9-D46C505E11B2}" srcId="{A789976D-D9F7-4CAE-A0FA-57AD5327459D}" destId="{010F7425-1081-46EA-BC6D-7D7F7133B2F3}" srcOrd="0" destOrd="0" parTransId="{616CF53F-6988-46CE-94B2-8E57DF27FE11}" sibTransId="{C8C04FF4-7DD3-4264-B61E-BCF4E137C8C4}"/>
    <dgm:cxn modelId="{C8C462C6-33A3-4E8B-91FE-36DBE92F1C4A}" srcId="{CF9055CF-8DEB-4A02-949A-DE72B6AC5D37}" destId="{6D0E5D9F-7263-4526-A227-51301233F549}" srcOrd="2" destOrd="0" parTransId="{23416D07-25F8-426C-BC65-639E6BCF4D6D}" sibTransId="{DE289E29-1989-4D8E-8AA6-F030105B3F13}"/>
    <dgm:cxn modelId="{6A8146D3-4BE4-42C7-9A3D-95FD58CADA72}" srcId="{6D0E5D9F-7263-4526-A227-51301233F549}" destId="{30FF9F33-11F2-4729-A62E-AD56E0B488E1}" srcOrd="0" destOrd="0" parTransId="{81138DFC-17A7-4DF7-8364-1121FADE1C15}" sibTransId="{675143FB-DE1F-4C5B-B9AC-65C5C17452EB}"/>
    <dgm:cxn modelId="{3C41F2E0-4620-40B4-9857-68872B278EFB}" srcId="{B6E26FFC-9977-4BBC-BEC7-3D6B63754E52}" destId="{CBCC21F5-552F-4D39-812E-6FCD4A366F58}" srcOrd="0" destOrd="0" parTransId="{4A973A1C-85F1-4969-A536-D29940229E2C}" sibTransId="{3640B940-6901-481F-ADF7-6B77DEEED764}"/>
    <dgm:cxn modelId="{D2AC00EF-22DC-40F4-AA06-AFC9E4687B0B}" type="presOf" srcId="{37A7C994-CC74-44DD-8777-ED6736B35821}" destId="{6015BC64-992A-4591-BC2E-40D98D9F871B}" srcOrd="0" destOrd="0" presId="urn:microsoft.com/office/officeart/2005/8/layout/vList6"/>
    <dgm:cxn modelId="{68A9C6F4-103F-40F4-8118-13A08918C797}" srcId="{CF9055CF-8DEB-4A02-949A-DE72B6AC5D37}" destId="{142E5BA2-4782-4410-9B05-4E284DBDC0F6}" srcOrd="4" destOrd="0" parTransId="{E3718810-4680-4423-B2A9-D520AF4C42A7}" sibTransId="{E6981D0C-630F-4DEF-9D46-03770126F6CF}"/>
    <dgm:cxn modelId="{2FBC09F7-5CC8-4384-82A4-E2DA06469A5D}" type="presOf" srcId="{CBCC21F5-552F-4D39-812E-6FCD4A366F58}" destId="{2FCDA55E-78DB-41EF-B88A-EED092F2C987}" srcOrd="0" destOrd="0" presId="urn:microsoft.com/office/officeart/2005/8/layout/vList6"/>
    <dgm:cxn modelId="{D89747F9-DCE2-40FA-869E-FB26913A2FA3}" srcId="{142E5BA2-4782-4410-9B05-4E284DBDC0F6}" destId="{60130453-F908-4CE0-9DB0-20D788932739}" srcOrd="0" destOrd="0" parTransId="{1AF67EBB-7D15-49F2-B4B4-150B2E3F2A86}" sibTransId="{1FB04AD2-422F-4E6C-9FAA-F0108E2C1F3D}"/>
    <dgm:cxn modelId="{8BFCD7FF-6C71-45DA-A062-64BAFBED50F6}" type="presOf" srcId="{082E8A29-955A-4C7C-A174-3E9DCD4DC89B}" destId="{4A29BD86-AD7F-4E72-82DE-A0ECF69E942F}" srcOrd="0" destOrd="0" presId="urn:microsoft.com/office/officeart/2005/8/layout/vList6"/>
    <dgm:cxn modelId="{6BF23F9F-60AC-44C7-80C3-9200582098B6}" type="presParOf" srcId="{3E044AB3-F744-4313-B3E7-D5CB50429644}" destId="{546E33ED-5139-4CC1-A2EE-0B97E3E339FF}" srcOrd="0" destOrd="0" presId="urn:microsoft.com/office/officeart/2005/8/layout/vList6"/>
    <dgm:cxn modelId="{DD5B1D5B-7468-49CC-AA7B-E2C87F3A4D20}" type="presParOf" srcId="{546E33ED-5139-4CC1-A2EE-0B97E3E339FF}" destId="{4A29BD86-AD7F-4E72-82DE-A0ECF69E942F}" srcOrd="0" destOrd="0" presId="urn:microsoft.com/office/officeart/2005/8/layout/vList6"/>
    <dgm:cxn modelId="{C23E687F-C1FE-4FCA-871F-EBB3952D8957}" type="presParOf" srcId="{546E33ED-5139-4CC1-A2EE-0B97E3E339FF}" destId="{E2487F8A-2A53-4691-9F75-DA50ECC58680}" srcOrd="1" destOrd="0" presId="urn:microsoft.com/office/officeart/2005/8/layout/vList6"/>
    <dgm:cxn modelId="{94AF3B2A-4C9C-4B70-B1F4-6F7B5C2AD17B}" type="presParOf" srcId="{3E044AB3-F744-4313-B3E7-D5CB50429644}" destId="{DE93B658-4C53-4B3A-903D-46F2875B008E}" srcOrd="1" destOrd="0" presId="urn:microsoft.com/office/officeart/2005/8/layout/vList6"/>
    <dgm:cxn modelId="{1BDD3D6C-504A-4871-B3CD-83C99DE65AA4}" type="presParOf" srcId="{3E044AB3-F744-4313-B3E7-D5CB50429644}" destId="{BC8F8DE9-12B6-4B73-9771-C945B2CFF9E8}" srcOrd="2" destOrd="0" presId="urn:microsoft.com/office/officeart/2005/8/layout/vList6"/>
    <dgm:cxn modelId="{E4944144-E6F4-4741-A7DE-3FE0806F4220}" type="presParOf" srcId="{BC8F8DE9-12B6-4B73-9771-C945B2CFF9E8}" destId="{AFA7EC4D-BC09-4DF5-B4E1-F26B2B2DF54B}" srcOrd="0" destOrd="0" presId="urn:microsoft.com/office/officeart/2005/8/layout/vList6"/>
    <dgm:cxn modelId="{5A8E0B4B-D9D4-4E90-89DB-8077DDDE3CDB}" type="presParOf" srcId="{BC8F8DE9-12B6-4B73-9771-C945B2CFF9E8}" destId="{2FCDA55E-78DB-41EF-B88A-EED092F2C987}" srcOrd="1" destOrd="0" presId="urn:microsoft.com/office/officeart/2005/8/layout/vList6"/>
    <dgm:cxn modelId="{53A1B87C-4FA8-4EF7-8B51-ED1C2755F0BF}" type="presParOf" srcId="{3E044AB3-F744-4313-B3E7-D5CB50429644}" destId="{68845F73-8AD1-435E-886D-22D62B82BDF6}" srcOrd="3" destOrd="0" presId="urn:microsoft.com/office/officeart/2005/8/layout/vList6"/>
    <dgm:cxn modelId="{8E5BDC89-70F7-4157-849A-9B6FDA9CE881}" type="presParOf" srcId="{3E044AB3-F744-4313-B3E7-D5CB50429644}" destId="{763D8AF3-2158-4812-A4C5-0FD616402238}" srcOrd="4" destOrd="0" presId="urn:microsoft.com/office/officeart/2005/8/layout/vList6"/>
    <dgm:cxn modelId="{C665C126-A53D-492E-9F3F-CEB5DCC84BCA}" type="presParOf" srcId="{763D8AF3-2158-4812-A4C5-0FD616402238}" destId="{5B9182F2-FBB5-4274-9E0D-ABD845E82091}" srcOrd="0" destOrd="0" presId="urn:microsoft.com/office/officeart/2005/8/layout/vList6"/>
    <dgm:cxn modelId="{8B28D72B-93F1-4FE8-A421-F3585757CCA7}" type="presParOf" srcId="{763D8AF3-2158-4812-A4C5-0FD616402238}" destId="{87F8823C-23DC-43F5-A604-8A1F4C6F20D8}" srcOrd="1" destOrd="0" presId="urn:microsoft.com/office/officeart/2005/8/layout/vList6"/>
    <dgm:cxn modelId="{F1932102-99BF-4698-A25E-93D7E763DE23}" type="presParOf" srcId="{3E044AB3-F744-4313-B3E7-D5CB50429644}" destId="{8A086DDC-92B4-4082-BBD6-4F8F8C7FBBE2}" srcOrd="5" destOrd="0" presId="urn:microsoft.com/office/officeart/2005/8/layout/vList6"/>
    <dgm:cxn modelId="{66D3975C-BBFA-4076-97EE-115CB950ED8F}" type="presParOf" srcId="{3E044AB3-F744-4313-B3E7-D5CB50429644}" destId="{2E6776DB-B798-42D6-926D-EEFF7BD773B9}" srcOrd="6" destOrd="0" presId="urn:microsoft.com/office/officeart/2005/8/layout/vList6"/>
    <dgm:cxn modelId="{AE084EAF-E131-4B96-8C98-755B8D024170}" type="presParOf" srcId="{2E6776DB-B798-42D6-926D-EEFF7BD773B9}" destId="{5E219E10-ADCD-4309-9942-FCF1F0EDED27}" srcOrd="0" destOrd="0" presId="urn:microsoft.com/office/officeart/2005/8/layout/vList6"/>
    <dgm:cxn modelId="{392EBF57-5423-452B-9ED7-27597CDFA033}" type="presParOf" srcId="{2E6776DB-B798-42D6-926D-EEFF7BD773B9}" destId="{6015BC64-992A-4591-BC2E-40D98D9F871B}" srcOrd="1" destOrd="0" presId="urn:microsoft.com/office/officeart/2005/8/layout/vList6"/>
    <dgm:cxn modelId="{417B2F3B-E1AA-4C31-B16A-4BE2BA41660C}" type="presParOf" srcId="{3E044AB3-F744-4313-B3E7-D5CB50429644}" destId="{CE5CF329-2A9A-4035-9E1B-FF690297D839}" srcOrd="7" destOrd="0" presId="urn:microsoft.com/office/officeart/2005/8/layout/vList6"/>
    <dgm:cxn modelId="{CD732D92-756C-4C06-800B-E0FFC938A157}" type="presParOf" srcId="{3E044AB3-F744-4313-B3E7-D5CB50429644}" destId="{CD35F623-1F45-4BE3-B790-5805E7EFD27C}" srcOrd="8" destOrd="0" presId="urn:microsoft.com/office/officeart/2005/8/layout/vList6"/>
    <dgm:cxn modelId="{39FE3449-F708-40B9-A7B4-DD9F29090A90}" type="presParOf" srcId="{CD35F623-1F45-4BE3-B790-5805E7EFD27C}" destId="{7D02168A-A93B-410D-ABF8-EC3D629245FF}" srcOrd="0" destOrd="0" presId="urn:microsoft.com/office/officeart/2005/8/layout/vList6"/>
    <dgm:cxn modelId="{58E87C81-2F69-4706-99DD-0E9E9D2BD57E}" type="presParOf" srcId="{CD35F623-1F45-4BE3-B790-5805E7EFD27C}" destId="{CF150FF8-DD19-49AD-BBE1-CB58F1BA5249}" srcOrd="1" destOrd="0" presId="urn:microsoft.com/office/officeart/2005/8/layout/vList6"/>
    <dgm:cxn modelId="{28857C03-34B0-43BB-A6B4-0AA66C53196C}" type="presParOf" srcId="{3E044AB3-F744-4313-B3E7-D5CB50429644}" destId="{E661B4C8-8B44-4549-9276-989A55CD8351}" srcOrd="9" destOrd="0" presId="urn:microsoft.com/office/officeart/2005/8/layout/vList6"/>
    <dgm:cxn modelId="{C05CCF57-1B18-4FC8-8AC9-386CB5D1DAE2}" type="presParOf" srcId="{3E044AB3-F744-4313-B3E7-D5CB50429644}" destId="{EC00B381-EE80-400A-8035-72F18B13F8C6}" srcOrd="10" destOrd="0" presId="urn:microsoft.com/office/officeart/2005/8/layout/vList6"/>
    <dgm:cxn modelId="{EBB5FD44-52C8-4544-93A1-459117CD2A5D}" type="presParOf" srcId="{EC00B381-EE80-400A-8035-72F18B13F8C6}" destId="{84D517E6-B3BA-4583-8CA6-6597CE21437C}" srcOrd="0" destOrd="0" presId="urn:microsoft.com/office/officeart/2005/8/layout/vList6"/>
    <dgm:cxn modelId="{5533053C-75F1-406A-84BF-A19347948E7C}" type="presParOf" srcId="{EC00B381-EE80-400A-8035-72F18B13F8C6}" destId="{4BE393EF-3F58-44B4-AE60-B7D7698D89E9}" srcOrd="1" destOrd="0" presId="urn:microsoft.com/office/officeart/2005/8/layout/vList6"/>
    <dgm:cxn modelId="{42D9F9F5-3CD7-4494-AE11-4148581B402B}" type="presParOf" srcId="{3E044AB3-F744-4313-B3E7-D5CB50429644}" destId="{2B6B782A-845F-4ACB-8356-AB523AFEE66D}" srcOrd="11" destOrd="0" presId="urn:microsoft.com/office/officeart/2005/8/layout/vList6"/>
    <dgm:cxn modelId="{890A8740-9967-4FF1-A70F-66654B336350}" type="presParOf" srcId="{3E044AB3-F744-4313-B3E7-D5CB50429644}" destId="{679285BB-22EC-4AAC-B1DD-FF58681F55D8}" srcOrd="12" destOrd="0" presId="urn:microsoft.com/office/officeart/2005/8/layout/vList6"/>
    <dgm:cxn modelId="{96C756E7-2D0C-462F-AD59-BCC4D3424A30}" type="presParOf" srcId="{679285BB-22EC-4AAC-B1DD-FF58681F55D8}" destId="{38469A39-4904-4ED9-9B2A-ABA58CE47059}" srcOrd="0" destOrd="0" presId="urn:microsoft.com/office/officeart/2005/8/layout/vList6"/>
    <dgm:cxn modelId="{AEE59606-E600-4B42-93B9-5204944A5C20}" type="presParOf" srcId="{679285BB-22EC-4AAC-B1DD-FF58681F55D8}" destId="{F94E92C7-2DCA-4F35-9596-AAD48F96D927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corps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adj possessifs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exp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. le but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corps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adj possessifs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exp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. le but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corps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adj possessifs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exp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. le but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corps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adj possessifs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exp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. le but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corps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adj possessifs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exp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. le but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corps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adj possessifs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exp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. le but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/>
        <a:lstStyle/>
        <a:p>
          <a:pPr rtl="0"/>
          <a:r>
            <a:rPr lang="fr-FR" sz="2200" b="1" noProof="0" dirty="0"/>
            <a:t>Grammaire</a:t>
          </a:r>
        </a:p>
        <a:p>
          <a:pPr rtl="0"/>
          <a:r>
            <a:rPr lang="fr-FR" sz="1800" b="0" noProof="0" dirty="0"/>
            <a:t>- Les adjectifs possessifs</a:t>
          </a:r>
        </a:p>
        <a:p>
          <a:pPr rtl="0"/>
          <a:r>
            <a:rPr lang="fr-FR" sz="1800" b="0" noProof="0" dirty="0"/>
            <a:t>- Exprimer le but</a:t>
          </a:r>
          <a:endParaRPr lang="fr-FR" sz="1800" b="1" noProof="0" dirty="0"/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/>
        <a:lstStyle/>
        <a:p>
          <a:pPr rtl="0"/>
          <a:r>
            <a:rPr lang="fr-FR" sz="2200" b="1" noProof="0" dirty="0"/>
            <a:t>Culture</a:t>
          </a:r>
        </a:p>
        <a:p>
          <a:pPr rtl="0"/>
          <a:r>
            <a:rPr lang="fr-FR" sz="1600" b="0" strike="sngStrike" noProof="0" dirty="0"/>
            <a:t>- Sportifs français : </a:t>
          </a:r>
        </a:p>
        <a:p>
          <a:pPr rtl="0"/>
          <a:r>
            <a:rPr lang="fr-FR" sz="1600" b="0" strike="sngStrike" noProof="0" dirty="0"/>
            <a:t>Thierry Henry, Tony Parker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/>
        <a:lstStyle/>
        <a:p>
          <a:pPr rtl="0"/>
          <a:r>
            <a:rPr lang="fr-FR" sz="2200" b="1" noProof="0" dirty="0"/>
            <a:t>Vocabulaire</a:t>
          </a:r>
        </a:p>
        <a:p>
          <a:pPr rtl="0"/>
          <a:r>
            <a:rPr lang="fr-FR" sz="1800" b="0" noProof="0" dirty="0"/>
            <a:t>- Les parties du corps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1076" custLinFactY="269171" custLinFactNeighborX="-83" custLinFactNeighborY="300000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corps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adj possessifs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exp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. le but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corps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adj possessifs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exp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. le but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corps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adj possessifs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exp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. le but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corps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adj possessifs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exp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. le but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32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corps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adj possessifs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exp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. le but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corps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adj possessifs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exp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. le but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corps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adj possessifs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exp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. le but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corps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adj possessifs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exp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. le but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corps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adj possessifs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exp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. le but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corps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adj possessifs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exp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. le but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corps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adj possessifs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exp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. le but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/>
        <a:lstStyle/>
        <a:p>
          <a:pPr rtl="0"/>
          <a:r>
            <a:rPr lang="fr-FR" sz="2200" b="1" noProof="0" dirty="0"/>
            <a:t>Grammaire</a:t>
          </a:r>
        </a:p>
        <a:p>
          <a:pPr rtl="0"/>
          <a:r>
            <a:rPr lang="fr-FR" sz="1800" b="0" noProof="0" dirty="0"/>
            <a:t>- Les adjectifs possessifs</a:t>
          </a:r>
        </a:p>
        <a:p>
          <a:pPr rtl="0"/>
          <a:r>
            <a:rPr lang="fr-FR" sz="1800" b="0" noProof="0" dirty="0"/>
            <a:t>- Exprimer le but</a:t>
          </a:r>
          <a:endParaRPr lang="fr-FR" sz="1800" b="1" noProof="0" dirty="0"/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/>
        <a:lstStyle/>
        <a:p>
          <a:pPr rtl="0"/>
          <a:r>
            <a:rPr lang="fr-FR" sz="2200" b="1" noProof="0" dirty="0"/>
            <a:t>Culture</a:t>
          </a:r>
        </a:p>
        <a:p>
          <a:pPr rtl="0"/>
          <a:r>
            <a:rPr lang="fr-FR" sz="1600" b="0" strike="sngStrike" noProof="0" dirty="0"/>
            <a:t>- Sportifs français : </a:t>
          </a:r>
        </a:p>
        <a:p>
          <a:pPr rtl="0"/>
          <a:r>
            <a:rPr lang="fr-FR" sz="1600" b="0" strike="sngStrike" noProof="0" dirty="0"/>
            <a:t>Thierry Henry, Tony Parker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/>
        <a:lstStyle/>
        <a:p>
          <a:pPr rtl="0"/>
          <a:r>
            <a:rPr lang="fr-FR" sz="2200" b="1" noProof="0" dirty="0"/>
            <a:t>Vocabulaire</a:t>
          </a:r>
        </a:p>
        <a:p>
          <a:pPr rtl="0"/>
          <a:r>
            <a:rPr lang="fr-FR" sz="1800" b="0" strike="sngStrike" noProof="0" dirty="0"/>
            <a:t>- Les parties du corps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1076" custLinFactY="269171" custLinFactNeighborX="-83" custLinFactNeighborY="300000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corps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adj possessifs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exp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. le but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corps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adj possessifs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exp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. le but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corps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adj possessifs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exp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. le but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corps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adj possessifs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exp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. le but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corps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adj possessifs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exp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. le but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corps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adj possessifs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exp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. le but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corps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adj possessifs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exp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. le but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098B4313-25F6-4974-881B-5DCA3B9EC939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6FCBB8D3-17FF-428B-89DD-7F15C2CDF838}">
      <dgm:prSet/>
      <dgm:spPr/>
      <dgm:t>
        <a:bodyPr/>
        <a:lstStyle/>
        <a:p>
          <a:r>
            <a:rPr lang="fr-FR"/>
            <a:t>Adjectifs possessifs </a:t>
          </a:r>
          <a:endParaRPr lang="en-US"/>
        </a:p>
      </dgm:t>
    </dgm:pt>
    <dgm:pt modelId="{1C8D2FD6-7653-48B7-86BD-03EDD2736B6D}" type="parTrans" cxnId="{1A9D3DF2-174E-477D-A268-9C7151B344A9}">
      <dgm:prSet/>
      <dgm:spPr/>
      <dgm:t>
        <a:bodyPr/>
        <a:lstStyle/>
        <a:p>
          <a:endParaRPr lang="en-US"/>
        </a:p>
      </dgm:t>
    </dgm:pt>
    <dgm:pt modelId="{B421A596-135E-4B09-85EB-F540AE59828E}" type="sibTrans" cxnId="{1A9D3DF2-174E-477D-A268-9C7151B344A9}">
      <dgm:prSet/>
      <dgm:spPr/>
      <dgm:t>
        <a:bodyPr/>
        <a:lstStyle/>
        <a:p>
          <a:endParaRPr lang="en-US"/>
        </a:p>
      </dgm:t>
    </dgm:pt>
    <dgm:pt modelId="{B5895262-9216-4400-80E4-58CF386E57CD}">
      <dgm:prSet/>
      <dgm:spPr/>
      <dgm:t>
        <a:bodyPr/>
        <a:lstStyle/>
        <a:p>
          <a:r>
            <a:rPr lang="fr-FR" u="sng">
              <a:hlinkClick xmlns:r="http://schemas.openxmlformats.org/officeDocument/2006/relationships" r:id="rId1"/>
            </a:rPr>
            <a:t>https://play.kahoot.it/v2/?quizId=7404de72-cb83-497d-8804-b7691854c4a7</a:t>
          </a:r>
          <a:endParaRPr lang="en-US"/>
        </a:p>
      </dgm:t>
    </dgm:pt>
    <dgm:pt modelId="{8CFA4B0D-2C89-4C5F-8C02-B0046BCD8512}" type="parTrans" cxnId="{5B1B11D0-6273-4EB7-AA49-69120D4CF731}">
      <dgm:prSet/>
      <dgm:spPr/>
      <dgm:t>
        <a:bodyPr/>
        <a:lstStyle/>
        <a:p>
          <a:endParaRPr lang="en-US"/>
        </a:p>
      </dgm:t>
    </dgm:pt>
    <dgm:pt modelId="{2078186B-6055-48E1-B923-40C5A8AE68D9}" type="sibTrans" cxnId="{5B1B11D0-6273-4EB7-AA49-69120D4CF731}">
      <dgm:prSet/>
      <dgm:spPr/>
      <dgm:t>
        <a:bodyPr/>
        <a:lstStyle/>
        <a:p>
          <a:endParaRPr lang="en-US"/>
        </a:p>
      </dgm:t>
    </dgm:pt>
    <dgm:pt modelId="{6469A88C-FCE3-4AEA-931B-B1B33B20C52B}" type="pres">
      <dgm:prSet presAssocID="{098B4313-25F6-4974-881B-5DCA3B9EC939}" presName="linear" presStyleCnt="0">
        <dgm:presLayoutVars>
          <dgm:animLvl val="lvl"/>
          <dgm:resizeHandles val="exact"/>
        </dgm:presLayoutVars>
      </dgm:prSet>
      <dgm:spPr/>
    </dgm:pt>
    <dgm:pt modelId="{6C38C5BD-64B2-48D8-954F-3C5221118229}" type="pres">
      <dgm:prSet presAssocID="{6FCBB8D3-17FF-428B-89DD-7F15C2CDF838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C7573841-3C4D-4E02-9D31-C11A25F8103D}" type="pres">
      <dgm:prSet presAssocID="{B421A596-135E-4B09-85EB-F540AE59828E}" presName="spacer" presStyleCnt="0"/>
      <dgm:spPr/>
    </dgm:pt>
    <dgm:pt modelId="{EB5D873B-F902-49BD-AABB-C740001FEDDF}" type="pres">
      <dgm:prSet presAssocID="{B5895262-9216-4400-80E4-58CF386E57CD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C8ACF459-4245-4CE0-A77E-533B38280877}" type="presOf" srcId="{6FCBB8D3-17FF-428B-89DD-7F15C2CDF838}" destId="{6C38C5BD-64B2-48D8-954F-3C5221118229}" srcOrd="0" destOrd="0" presId="urn:microsoft.com/office/officeart/2005/8/layout/vList2"/>
    <dgm:cxn modelId="{7E041196-C7B6-4C33-BF54-DD1680A2747E}" type="presOf" srcId="{098B4313-25F6-4974-881B-5DCA3B9EC939}" destId="{6469A88C-FCE3-4AEA-931B-B1B33B20C52B}" srcOrd="0" destOrd="0" presId="urn:microsoft.com/office/officeart/2005/8/layout/vList2"/>
    <dgm:cxn modelId="{5B1B11D0-6273-4EB7-AA49-69120D4CF731}" srcId="{098B4313-25F6-4974-881B-5DCA3B9EC939}" destId="{B5895262-9216-4400-80E4-58CF386E57CD}" srcOrd="1" destOrd="0" parTransId="{8CFA4B0D-2C89-4C5F-8C02-B0046BCD8512}" sibTransId="{2078186B-6055-48E1-B923-40C5A8AE68D9}"/>
    <dgm:cxn modelId="{D5A2D3D1-B439-478D-9BB5-5C7CA55C3E58}" type="presOf" srcId="{B5895262-9216-4400-80E4-58CF386E57CD}" destId="{EB5D873B-F902-49BD-AABB-C740001FEDDF}" srcOrd="0" destOrd="0" presId="urn:microsoft.com/office/officeart/2005/8/layout/vList2"/>
    <dgm:cxn modelId="{1A9D3DF2-174E-477D-A268-9C7151B344A9}" srcId="{098B4313-25F6-4974-881B-5DCA3B9EC939}" destId="{6FCBB8D3-17FF-428B-89DD-7F15C2CDF838}" srcOrd="0" destOrd="0" parTransId="{1C8D2FD6-7653-48B7-86BD-03EDD2736B6D}" sibTransId="{B421A596-135E-4B09-85EB-F540AE59828E}"/>
    <dgm:cxn modelId="{388A99EF-DCC2-4E70-8018-789B0F20578A}" type="presParOf" srcId="{6469A88C-FCE3-4AEA-931B-B1B33B20C52B}" destId="{6C38C5BD-64B2-48D8-954F-3C5221118229}" srcOrd="0" destOrd="0" presId="urn:microsoft.com/office/officeart/2005/8/layout/vList2"/>
    <dgm:cxn modelId="{129BAC00-DD7F-48F2-ACB6-3C9C23ADF458}" type="presParOf" srcId="{6469A88C-FCE3-4AEA-931B-B1B33B20C52B}" destId="{C7573841-3C4D-4E02-9D31-C11A25F8103D}" srcOrd="1" destOrd="0" presId="urn:microsoft.com/office/officeart/2005/8/layout/vList2"/>
    <dgm:cxn modelId="{ECB69500-DD77-4CA8-A5CB-1FDA353E2479}" type="presParOf" srcId="{6469A88C-FCE3-4AEA-931B-B1B33B20C52B}" destId="{EB5D873B-F902-49BD-AABB-C740001FEDDF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corps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adj possessifs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exp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. le but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corps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adj possessifs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exp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. le but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corps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adj possessifs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exp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. le but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9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/>
        <a:lstStyle/>
        <a:p>
          <a:pPr rtl="0"/>
          <a:r>
            <a:rPr lang="fr-FR" sz="2200" b="1" noProof="0" dirty="0"/>
            <a:t>Grammaire</a:t>
          </a:r>
        </a:p>
        <a:p>
          <a:pPr rtl="0"/>
          <a:r>
            <a:rPr lang="fr-FR" sz="1800" b="0" strike="sngStrike" noProof="0" dirty="0"/>
            <a:t>- Les adjectifs possessifs</a:t>
          </a:r>
        </a:p>
        <a:p>
          <a:pPr rtl="0"/>
          <a:r>
            <a:rPr lang="fr-FR" sz="1800" b="0" noProof="0" dirty="0"/>
            <a:t>- Exprimer le but</a:t>
          </a:r>
          <a:endParaRPr lang="fr-FR" sz="1800" b="1" noProof="0" dirty="0"/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/>
        <a:lstStyle/>
        <a:p>
          <a:pPr rtl="0"/>
          <a:r>
            <a:rPr lang="fr-FR" sz="2200" b="1" noProof="0" dirty="0"/>
            <a:t>Culture</a:t>
          </a:r>
        </a:p>
        <a:p>
          <a:pPr rtl="0"/>
          <a:r>
            <a:rPr lang="fr-FR" sz="1600" b="0" strike="sngStrike" noProof="0" dirty="0"/>
            <a:t>- Sportifs français : </a:t>
          </a:r>
        </a:p>
        <a:p>
          <a:pPr rtl="0"/>
          <a:r>
            <a:rPr lang="fr-FR" sz="1600" b="0" strike="sngStrike" noProof="0" dirty="0"/>
            <a:t>Thierry Henry, Tony Parker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/>
        <a:lstStyle/>
        <a:p>
          <a:pPr rtl="0"/>
          <a:r>
            <a:rPr lang="fr-FR" sz="2200" b="1" noProof="0" dirty="0"/>
            <a:t>Vocabulaire</a:t>
          </a:r>
        </a:p>
        <a:p>
          <a:pPr rtl="0"/>
          <a:r>
            <a:rPr lang="fr-FR" sz="1800" b="0" strike="sngStrike" noProof="0" dirty="0"/>
            <a:t>- Les parties du corps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1076" custLinFactY="269171" custLinFactNeighborX="-83" custLinFactNeighborY="300000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>
        <a:noFill/>
      </dgm:spPr>
      <dgm:t>
        <a:bodyPr rtlCol="0" anchor="t"/>
        <a:lstStyle/>
        <a:p>
          <a:pPr rtl="0"/>
          <a:r>
            <a:rPr lang="fr-FR" sz="2000" b="1" noProof="0" dirty="0">
              <a:solidFill>
                <a:schemeClr val="tx1"/>
              </a:solidFill>
            </a:rPr>
            <a:t>Grammaire</a:t>
          </a:r>
          <a:endParaRPr lang="fr-FR" sz="1800" b="0" noProof="0" dirty="0">
            <a:solidFill>
              <a:schemeClr val="tx1"/>
            </a:solidFill>
          </a:endParaRP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>
        <a:noFill/>
      </dgm:spPr>
      <dgm:t>
        <a:bodyPr rtlCol="0" anchor="t"/>
        <a:lstStyle/>
        <a:p>
          <a:pPr algn="ctr" rtl="0"/>
          <a:r>
            <a:rPr lang="fr-FR" sz="2000" b="1" noProof="0" dirty="0">
              <a:solidFill>
                <a:schemeClr val="tx1"/>
              </a:solidFill>
            </a:rPr>
            <a:t>Culture</a:t>
          </a:r>
        </a:p>
        <a:p>
          <a:pPr algn="ctr" rtl="0"/>
          <a:r>
            <a:rPr lang="fr-FR" sz="2000" b="1" noProof="0" dirty="0">
              <a:solidFill>
                <a:schemeClr val="tx1"/>
              </a:solidFill>
            </a:rPr>
            <a:t> </a:t>
          </a:r>
          <a:endParaRPr lang="fr-FR" sz="1200" b="1" noProof="0" dirty="0">
            <a:solidFill>
              <a:schemeClr val="tx1"/>
            </a:solidFill>
          </a:endParaRP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>
        <a:noFill/>
      </dgm:spPr>
      <dgm:t>
        <a:bodyPr rtlCol="0" anchor="t"/>
        <a:lstStyle/>
        <a:p>
          <a:pPr rtl="0"/>
          <a:r>
            <a:rPr lang="fr-FR" sz="2000" b="1" noProof="0" dirty="0">
              <a:solidFill>
                <a:schemeClr val="tx1"/>
              </a:solidFill>
            </a:rPr>
            <a:t>Vocabulaire</a:t>
          </a:r>
          <a:endParaRPr lang="fr-FR" sz="1200" b="1" noProof="0" dirty="0">
            <a:solidFill>
              <a:schemeClr val="tx1"/>
            </a:solidFill>
          </a:endParaRPr>
        </a:p>
        <a:p>
          <a:pPr rtl="0"/>
          <a:r>
            <a:rPr lang="fr-FR" sz="1200" b="0" noProof="0" dirty="0"/>
            <a:t> </a:t>
          </a:r>
          <a:endParaRPr lang="fr-FR" sz="1800" b="0" noProof="0" dirty="0"/>
        </a:p>
        <a:p>
          <a:pPr rtl="0"/>
          <a:endParaRPr lang="fr-FR" sz="1800" b="0" noProof="0" dirty="0"/>
        </a:p>
        <a:p>
          <a:pPr rtl="0"/>
          <a:endParaRPr lang="fr-FR" sz="1200" b="0" noProof="0" dirty="0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438" custLinFactY="224342" custLinFactNeighborX="-923" custLinFactNeighborY="300000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 custLinFactNeighborY="1462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 custScaleX="87559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corps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adj possessifs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exp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. le but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corps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adj possessifs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exp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. le but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corps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adj possessifs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exp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. le but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corps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adj possessifs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exp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. le but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corps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adj possessifs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exp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. le but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corps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adj possessifs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exp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. le but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corps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adj possessifs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exp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. le but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corps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adj possessifs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exp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. le but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corps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adj possessifs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exp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. le but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corps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adj possessifs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exp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. le but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corps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adj possessifs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exp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. le but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5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corps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adj possessifs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exp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. le but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1.xml><?xml version="1.0" encoding="utf-8"?>
<dgm:dataModel xmlns:dgm="http://schemas.openxmlformats.org/drawingml/2006/diagram" xmlns:a="http://schemas.openxmlformats.org/drawingml/2006/main">
  <dgm:ptLst>
    <dgm:pt modelId="{9E7D03D5-A1AF-436F-BA2F-E514101A8AA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B1BAB3AF-4721-4CD4-B4FA-DFB91842DF21}">
      <dgm:prSet/>
      <dgm:spPr/>
      <dgm:t>
        <a:bodyPr/>
        <a:lstStyle/>
        <a:p>
          <a:r>
            <a:rPr lang="fr-FR" dirty="0"/>
            <a:t>ALL </a:t>
          </a:r>
          <a:r>
            <a:rPr lang="fr-FR" dirty="0" err="1"/>
            <a:t>students</a:t>
          </a:r>
          <a:r>
            <a:rPr lang="fr-FR" dirty="0"/>
            <a:t> MUST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name</a:t>
          </a:r>
          <a:r>
            <a:rPr lang="fr-FR" dirty="0"/>
            <a:t> the body parts</a:t>
          </a:r>
          <a:endParaRPr lang="en-US" dirty="0"/>
        </a:p>
      </dgm:t>
    </dgm:pt>
    <dgm:pt modelId="{E887CF97-AD4B-4096-A9B4-ADAB8803FE5D}" type="parTrans" cxnId="{F8F73B3C-6489-48A0-9C20-2A170894321B}">
      <dgm:prSet/>
      <dgm:spPr/>
      <dgm:t>
        <a:bodyPr/>
        <a:lstStyle/>
        <a:p>
          <a:endParaRPr lang="en-US"/>
        </a:p>
      </dgm:t>
    </dgm:pt>
    <dgm:pt modelId="{F89433C3-5B95-4C00-AE48-4542487D2554}" type="sibTrans" cxnId="{F8F73B3C-6489-48A0-9C20-2A170894321B}">
      <dgm:prSet/>
      <dgm:spPr/>
      <dgm:t>
        <a:bodyPr/>
        <a:lstStyle/>
        <a:p>
          <a:endParaRPr lang="en-US"/>
        </a:p>
      </dgm:t>
    </dgm:pt>
    <dgm:pt modelId="{6A56CAAB-FE08-44A4-983E-F8290A76BF8B}">
      <dgm:prSet/>
      <dgm:spPr/>
      <dgm:t>
        <a:bodyPr/>
        <a:lstStyle/>
        <a:p>
          <a:r>
            <a:rPr lang="fr-FR" dirty="0"/>
            <a:t>MOST </a:t>
          </a:r>
          <a:r>
            <a:rPr lang="fr-FR" dirty="0" err="1"/>
            <a:t>students</a:t>
          </a:r>
          <a:r>
            <a:rPr lang="fr-FR" dirty="0"/>
            <a:t> SHOULD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explain</a:t>
          </a:r>
          <a:r>
            <a:rPr lang="fr-FR" dirty="0"/>
            <a:t> </a:t>
          </a:r>
          <a:r>
            <a:rPr lang="fr-FR" dirty="0" err="1"/>
            <a:t>why</a:t>
          </a:r>
          <a:r>
            <a:rPr lang="fr-FR" dirty="0"/>
            <a:t> </a:t>
          </a:r>
          <a:r>
            <a:rPr lang="fr-FR" dirty="0" err="1"/>
            <a:t>they</a:t>
          </a:r>
          <a:r>
            <a:rPr lang="fr-FR" dirty="0"/>
            <a:t> practice </a:t>
          </a:r>
          <a:r>
            <a:rPr lang="fr-FR" dirty="0" err="1"/>
            <a:t>such</a:t>
          </a:r>
          <a:r>
            <a:rPr lang="fr-FR" dirty="0"/>
            <a:t> sport.</a:t>
          </a:r>
          <a:endParaRPr lang="en-US" dirty="0"/>
        </a:p>
      </dgm:t>
    </dgm:pt>
    <dgm:pt modelId="{1FF6DD98-6CB6-454E-A34B-D283467B0D91}" type="parTrans" cxnId="{04C979AB-39EA-4D6C-94E1-AA9967FAB9F7}">
      <dgm:prSet/>
      <dgm:spPr/>
      <dgm:t>
        <a:bodyPr/>
        <a:lstStyle/>
        <a:p>
          <a:endParaRPr lang="en-US"/>
        </a:p>
      </dgm:t>
    </dgm:pt>
    <dgm:pt modelId="{81D48568-06EF-4A89-AB40-39EE3310323C}" type="sibTrans" cxnId="{04C979AB-39EA-4D6C-94E1-AA9967FAB9F7}">
      <dgm:prSet/>
      <dgm:spPr/>
      <dgm:t>
        <a:bodyPr/>
        <a:lstStyle/>
        <a:p>
          <a:endParaRPr lang="en-US"/>
        </a:p>
      </dgm:t>
    </dgm:pt>
    <dgm:pt modelId="{41BE43E2-4B84-44D1-8331-6E154DB49AD0}">
      <dgm:prSet/>
      <dgm:spPr/>
      <dgm:t>
        <a:bodyPr/>
        <a:lstStyle/>
        <a:p>
          <a:r>
            <a:rPr lang="fr-FR" dirty="0"/>
            <a:t>SOME </a:t>
          </a:r>
          <a:r>
            <a:rPr lang="fr-FR" dirty="0" err="1"/>
            <a:t>students</a:t>
          </a:r>
          <a:r>
            <a:rPr lang="fr-FR" dirty="0"/>
            <a:t> COULD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ask</a:t>
          </a:r>
          <a:r>
            <a:rPr lang="fr-FR" dirty="0"/>
            <a:t> open question about </a:t>
          </a:r>
          <a:r>
            <a:rPr lang="fr-FR" dirty="0" err="1"/>
            <a:t>Paralympic</a:t>
          </a:r>
          <a:r>
            <a:rPr lang="fr-FR" dirty="0"/>
            <a:t> Games.</a:t>
          </a:r>
          <a:endParaRPr lang="en-US" dirty="0"/>
        </a:p>
      </dgm:t>
    </dgm:pt>
    <dgm:pt modelId="{3948DDBE-B3BD-4C7C-977F-48379CB1B6DA}" type="parTrans" cxnId="{9CE2BD0C-FAC8-4D93-B2C3-EE62848029BC}">
      <dgm:prSet/>
      <dgm:spPr/>
      <dgm:t>
        <a:bodyPr/>
        <a:lstStyle/>
        <a:p>
          <a:endParaRPr lang="en-US"/>
        </a:p>
      </dgm:t>
    </dgm:pt>
    <dgm:pt modelId="{EEBBB73D-EC5F-4728-BE88-C46871474EB0}" type="sibTrans" cxnId="{9CE2BD0C-FAC8-4D93-B2C3-EE62848029BC}">
      <dgm:prSet/>
      <dgm:spPr/>
      <dgm:t>
        <a:bodyPr/>
        <a:lstStyle/>
        <a:p>
          <a:endParaRPr lang="en-US"/>
        </a:p>
      </dgm:t>
    </dgm:pt>
    <dgm:pt modelId="{F48463EB-D9EF-431C-BC55-9AB0265A66C6}" type="pres">
      <dgm:prSet presAssocID="{9E7D03D5-A1AF-436F-BA2F-E514101A8AAE}" presName="root" presStyleCnt="0">
        <dgm:presLayoutVars>
          <dgm:dir/>
          <dgm:resizeHandles val="exact"/>
        </dgm:presLayoutVars>
      </dgm:prSet>
      <dgm:spPr/>
    </dgm:pt>
    <dgm:pt modelId="{6F314531-9425-4312-9BAD-C9A040325A10}" type="pres">
      <dgm:prSet presAssocID="{B1BAB3AF-4721-4CD4-B4FA-DFB91842DF21}" presName="compNode" presStyleCnt="0"/>
      <dgm:spPr/>
    </dgm:pt>
    <dgm:pt modelId="{B8A7AE4D-419C-4E90-A4FC-3D4E91B7256D}" type="pres">
      <dgm:prSet presAssocID="{B1BAB3AF-4721-4CD4-B4FA-DFB91842DF21}" presName="bgRect" presStyleLbl="bgShp" presStyleIdx="0" presStyleCnt="3"/>
      <dgm:spPr/>
    </dgm:pt>
    <dgm:pt modelId="{7F8CF7FA-C71C-44A4-9368-5DD86EF4C6AC}" type="pres">
      <dgm:prSet presAssocID="{B1BAB3AF-4721-4CD4-B4FA-DFB91842DF2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vres"/>
        </a:ext>
      </dgm:extLst>
    </dgm:pt>
    <dgm:pt modelId="{539973AF-1980-479F-B213-F272559D064F}" type="pres">
      <dgm:prSet presAssocID="{B1BAB3AF-4721-4CD4-B4FA-DFB91842DF21}" presName="spaceRect" presStyleCnt="0"/>
      <dgm:spPr/>
    </dgm:pt>
    <dgm:pt modelId="{65497C85-F989-43E4-84AA-E0AAAAA2D578}" type="pres">
      <dgm:prSet presAssocID="{B1BAB3AF-4721-4CD4-B4FA-DFB91842DF21}" presName="parTx" presStyleLbl="revTx" presStyleIdx="0" presStyleCnt="3">
        <dgm:presLayoutVars>
          <dgm:chMax val="0"/>
          <dgm:chPref val="0"/>
        </dgm:presLayoutVars>
      </dgm:prSet>
      <dgm:spPr/>
    </dgm:pt>
    <dgm:pt modelId="{D72F8D34-818F-4130-890C-C3CDF042CE73}" type="pres">
      <dgm:prSet presAssocID="{F89433C3-5B95-4C00-AE48-4542487D2554}" presName="sibTrans" presStyleCnt="0"/>
      <dgm:spPr/>
    </dgm:pt>
    <dgm:pt modelId="{F072EBC4-CDB0-4188-998D-44214D0C9677}" type="pres">
      <dgm:prSet presAssocID="{6A56CAAB-FE08-44A4-983E-F8290A76BF8B}" presName="compNode" presStyleCnt="0"/>
      <dgm:spPr/>
    </dgm:pt>
    <dgm:pt modelId="{7FA56A28-0886-431B-BC4E-857206CD9AEE}" type="pres">
      <dgm:prSet presAssocID="{6A56CAAB-FE08-44A4-983E-F8290A76BF8B}" presName="bgRect" presStyleLbl="bgShp" presStyleIdx="1" presStyleCnt="3"/>
      <dgm:spPr/>
    </dgm:pt>
    <dgm:pt modelId="{E67261FB-2897-4ECF-8A4C-DE07CE61B16F}" type="pres">
      <dgm:prSet presAssocID="{6A56CAAB-FE08-44A4-983E-F8290A76BF8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ocon de neige"/>
        </a:ext>
      </dgm:extLst>
    </dgm:pt>
    <dgm:pt modelId="{4B12513D-BF88-4238-8E1F-7E89DDBBA957}" type="pres">
      <dgm:prSet presAssocID="{6A56CAAB-FE08-44A4-983E-F8290A76BF8B}" presName="spaceRect" presStyleCnt="0"/>
      <dgm:spPr/>
    </dgm:pt>
    <dgm:pt modelId="{28AA6725-5D24-4FAC-8D06-F472470A355B}" type="pres">
      <dgm:prSet presAssocID="{6A56CAAB-FE08-44A4-983E-F8290A76BF8B}" presName="parTx" presStyleLbl="revTx" presStyleIdx="1" presStyleCnt="3">
        <dgm:presLayoutVars>
          <dgm:chMax val="0"/>
          <dgm:chPref val="0"/>
        </dgm:presLayoutVars>
      </dgm:prSet>
      <dgm:spPr/>
    </dgm:pt>
    <dgm:pt modelId="{C446B3D2-4864-4842-ACED-0FFC015CAB99}" type="pres">
      <dgm:prSet presAssocID="{81D48568-06EF-4A89-AB40-39EE3310323C}" presName="sibTrans" presStyleCnt="0"/>
      <dgm:spPr/>
    </dgm:pt>
    <dgm:pt modelId="{999F4AE5-2BB3-497F-9CE9-41B5ACA60E4C}" type="pres">
      <dgm:prSet presAssocID="{41BE43E2-4B84-44D1-8331-6E154DB49AD0}" presName="compNode" presStyleCnt="0"/>
      <dgm:spPr/>
    </dgm:pt>
    <dgm:pt modelId="{1F610919-549D-4BE3-9D74-B1DACC95D2B9}" type="pres">
      <dgm:prSet presAssocID="{41BE43E2-4B84-44D1-8331-6E154DB49AD0}" presName="bgRect" presStyleLbl="bgShp" presStyleIdx="2" presStyleCnt="3"/>
      <dgm:spPr/>
    </dgm:pt>
    <dgm:pt modelId="{27268259-2CAC-4CB9-AA4F-27559E7C35EC}" type="pres">
      <dgm:prSet presAssocID="{41BE43E2-4B84-44D1-8331-6E154DB49AD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c à dos"/>
        </a:ext>
      </dgm:extLst>
    </dgm:pt>
    <dgm:pt modelId="{6786FCE7-5D5A-42C7-9DAF-03FC870DBDF5}" type="pres">
      <dgm:prSet presAssocID="{41BE43E2-4B84-44D1-8331-6E154DB49AD0}" presName="spaceRect" presStyleCnt="0"/>
      <dgm:spPr/>
    </dgm:pt>
    <dgm:pt modelId="{5BFF08BF-A4BB-41AD-8653-16328F8CE465}" type="pres">
      <dgm:prSet presAssocID="{41BE43E2-4B84-44D1-8331-6E154DB49AD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0419A00-5122-40F5-AB2B-A9CF3A3122EB}" type="presOf" srcId="{41BE43E2-4B84-44D1-8331-6E154DB49AD0}" destId="{5BFF08BF-A4BB-41AD-8653-16328F8CE465}" srcOrd="0" destOrd="0" presId="urn:microsoft.com/office/officeart/2018/2/layout/IconVerticalSolidList"/>
    <dgm:cxn modelId="{9CE2BD0C-FAC8-4D93-B2C3-EE62848029BC}" srcId="{9E7D03D5-A1AF-436F-BA2F-E514101A8AAE}" destId="{41BE43E2-4B84-44D1-8331-6E154DB49AD0}" srcOrd="2" destOrd="0" parTransId="{3948DDBE-B3BD-4C7C-977F-48379CB1B6DA}" sibTransId="{EEBBB73D-EC5F-4728-BE88-C46871474EB0}"/>
    <dgm:cxn modelId="{F8F73B3C-6489-48A0-9C20-2A170894321B}" srcId="{9E7D03D5-A1AF-436F-BA2F-E514101A8AAE}" destId="{B1BAB3AF-4721-4CD4-B4FA-DFB91842DF21}" srcOrd="0" destOrd="0" parTransId="{E887CF97-AD4B-4096-A9B4-ADAB8803FE5D}" sibTransId="{F89433C3-5B95-4C00-AE48-4542487D2554}"/>
    <dgm:cxn modelId="{55C95C7D-2666-475E-9922-1A34FB183FD5}" type="presOf" srcId="{B1BAB3AF-4721-4CD4-B4FA-DFB91842DF21}" destId="{65497C85-F989-43E4-84AA-E0AAAAA2D578}" srcOrd="0" destOrd="0" presId="urn:microsoft.com/office/officeart/2018/2/layout/IconVerticalSolidList"/>
    <dgm:cxn modelId="{8BDDD385-EEFD-42A9-A792-89F5ACE27F49}" type="presOf" srcId="{6A56CAAB-FE08-44A4-983E-F8290A76BF8B}" destId="{28AA6725-5D24-4FAC-8D06-F472470A355B}" srcOrd="0" destOrd="0" presId="urn:microsoft.com/office/officeart/2018/2/layout/IconVerticalSolidList"/>
    <dgm:cxn modelId="{E71E749C-41DA-43E5-BB44-5D984E3454E5}" type="presOf" srcId="{9E7D03D5-A1AF-436F-BA2F-E514101A8AAE}" destId="{F48463EB-D9EF-431C-BC55-9AB0265A66C6}" srcOrd="0" destOrd="0" presId="urn:microsoft.com/office/officeart/2018/2/layout/IconVerticalSolidList"/>
    <dgm:cxn modelId="{04C979AB-39EA-4D6C-94E1-AA9967FAB9F7}" srcId="{9E7D03D5-A1AF-436F-BA2F-E514101A8AAE}" destId="{6A56CAAB-FE08-44A4-983E-F8290A76BF8B}" srcOrd="1" destOrd="0" parTransId="{1FF6DD98-6CB6-454E-A34B-D283467B0D91}" sibTransId="{81D48568-06EF-4A89-AB40-39EE3310323C}"/>
    <dgm:cxn modelId="{DAB14563-DC60-4124-947D-CCFEF76A9E7C}" type="presParOf" srcId="{F48463EB-D9EF-431C-BC55-9AB0265A66C6}" destId="{6F314531-9425-4312-9BAD-C9A040325A10}" srcOrd="0" destOrd="0" presId="urn:microsoft.com/office/officeart/2018/2/layout/IconVerticalSolidList"/>
    <dgm:cxn modelId="{8A2E55DE-1CA5-4F2A-955C-62269A450B34}" type="presParOf" srcId="{6F314531-9425-4312-9BAD-C9A040325A10}" destId="{B8A7AE4D-419C-4E90-A4FC-3D4E91B7256D}" srcOrd="0" destOrd="0" presId="urn:microsoft.com/office/officeart/2018/2/layout/IconVerticalSolidList"/>
    <dgm:cxn modelId="{5B2FA7A2-7C32-4777-8F79-F28F8510315C}" type="presParOf" srcId="{6F314531-9425-4312-9BAD-C9A040325A10}" destId="{7F8CF7FA-C71C-44A4-9368-5DD86EF4C6AC}" srcOrd="1" destOrd="0" presId="urn:microsoft.com/office/officeart/2018/2/layout/IconVerticalSolidList"/>
    <dgm:cxn modelId="{97514060-5C36-4B4D-AF47-E5F6780E588C}" type="presParOf" srcId="{6F314531-9425-4312-9BAD-C9A040325A10}" destId="{539973AF-1980-479F-B213-F272559D064F}" srcOrd="2" destOrd="0" presId="urn:microsoft.com/office/officeart/2018/2/layout/IconVerticalSolidList"/>
    <dgm:cxn modelId="{19AD9CD2-F534-461B-862C-CFECC34BBBEF}" type="presParOf" srcId="{6F314531-9425-4312-9BAD-C9A040325A10}" destId="{65497C85-F989-43E4-84AA-E0AAAAA2D578}" srcOrd="3" destOrd="0" presId="urn:microsoft.com/office/officeart/2018/2/layout/IconVerticalSolidList"/>
    <dgm:cxn modelId="{9662B1A6-9618-43B2-AAB1-8D71E8D671D4}" type="presParOf" srcId="{F48463EB-D9EF-431C-BC55-9AB0265A66C6}" destId="{D72F8D34-818F-4130-890C-C3CDF042CE73}" srcOrd="1" destOrd="0" presId="urn:microsoft.com/office/officeart/2018/2/layout/IconVerticalSolidList"/>
    <dgm:cxn modelId="{281BC9B4-C460-448D-9177-A822C6EB2B66}" type="presParOf" srcId="{F48463EB-D9EF-431C-BC55-9AB0265A66C6}" destId="{F072EBC4-CDB0-4188-998D-44214D0C9677}" srcOrd="2" destOrd="0" presId="urn:microsoft.com/office/officeart/2018/2/layout/IconVerticalSolidList"/>
    <dgm:cxn modelId="{B20D4D68-0DE8-4080-B5B2-337BADFE5E04}" type="presParOf" srcId="{F072EBC4-CDB0-4188-998D-44214D0C9677}" destId="{7FA56A28-0886-431B-BC4E-857206CD9AEE}" srcOrd="0" destOrd="0" presId="urn:microsoft.com/office/officeart/2018/2/layout/IconVerticalSolidList"/>
    <dgm:cxn modelId="{FEDE4762-6403-44A6-8A21-96E2106B9F71}" type="presParOf" srcId="{F072EBC4-CDB0-4188-998D-44214D0C9677}" destId="{E67261FB-2897-4ECF-8A4C-DE07CE61B16F}" srcOrd="1" destOrd="0" presId="urn:microsoft.com/office/officeart/2018/2/layout/IconVerticalSolidList"/>
    <dgm:cxn modelId="{190DACED-E06E-41EB-A0D9-39B42CB75139}" type="presParOf" srcId="{F072EBC4-CDB0-4188-998D-44214D0C9677}" destId="{4B12513D-BF88-4238-8E1F-7E89DDBBA957}" srcOrd="2" destOrd="0" presId="urn:microsoft.com/office/officeart/2018/2/layout/IconVerticalSolidList"/>
    <dgm:cxn modelId="{F37C3887-BFD4-417A-9B04-5F2DC0A2D429}" type="presParOf" srcId="{F072EBC4-CDB0-4188-998D-44214D0C9677}" destId="{28AA6725-5D24-4FAC-8D06-F472470A355B}" srcOrd="3" destOrd="0" presId="urn:microsoft.com/office/officeart/2018/2/layout/IconVerticalSolidList"/>
    <dgm:cxn modelId="{7BF3C635-C83B-4A0C-8929-E3F5725E0CB8}" type="presParOf" srcId="{F48463EB-D9EF-431C-BC55-9AB0265A66C6}" destId="{C446B3D2-4864-4842-ACED-0FFC015CAB99}" srcOrd="3" destOrd="0" presId="urn:microsoft.com/office/officeart/2018/2/layout/IconVerticalSolidList"/>
    <dgm:cxn modelId="{7AF6772A-F5F3-4DE8-B7E7-FF4137050907}" type="presParOf" srcId="{F48463EB-D9EF-431C-BC55-9AB0265A66C6}" destId="{999F4AE5-2BB3-497F-9CE9-41B5ACA60E4C}" srcOrd="4" destOrd="0" presId="urn:microsoft.com/office/officeart/2018/2/layout/IconVerticalSolidList"/>
    <dgm:cxn modelId="{8B15706D-FBD9-43D4-8780-3CCCADF0BDC2}" type="presParOf" srcId="{999F4AE5-2BB3-497F-9CE9-41B5ACA60E4C}" destId="{1F610919-549D-4BE3-9D74-B1DACC95D2B9}" srcOrd="0" destOrd="0" presId="urn:microsoft.com/office/officeart/2018/2/layout/IconVerticalSolidList"/>
    <dgm:cxn modelId="{F9178CEB-9980-478B-8C40-E192EFB664F2}" type="presParOf" srcId="{999F4AE5-2BB3-497F-9CE9-41B5ACA60E4C}" destId="{27268259-2CAC-4CB9-AA4F-27559E7C35EC}" srcOrd="1" destOrd="0" presId="urn:microsoft.com/office/officeart/2018/2/layout/IconVerticalSolidList"/>
    <dgm:cxn modelId="{27734AF4-0C87-4283-A723-EEE2972332AE}" type="presParOf" srcId="{999F4AE5-2BB3-497F-9CE9-41B5ACA60E4C}" destId="{6786FCE7-5D5A-42C7-9DAF-03FC870DBDF5}" srcOrd="2" destOrd="0" presId="urn:microsoft.com/office/officeart/2018/2/layout/IconVerticalSolidList"/>
    <dgm:cxn modelId="{07F042E9-8E92-4606-B9DF-DBB9A67A26F4}" type="presParOf" srcId="{999F4AE5-2BB3-497F-9CE9-41B5ACA60E4C}" destId="{5BFF08BF-A4BB-41AD-8653-16328F8CE46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/>
        <a:lstStyle/>
        <a:p>
          <a:pPr rtl="0"/>
          <a:r>
            <a:rPr lang="fr-FR" sz="2200" b="1" noProof="0" dirty="0"/>
            <a:t>Grammaire</a:t>
          </a:r>
        </a:p>
        <a:p>
          <a:pPr rtl="0"/>
          <a:r>
            <a:rPr lang="fr-FR" sz="1800" b="0" noProof="0" dirty="0"/>
            <a:t>- Les adjectifs possessifs</a:t>
          </a:r>
        </a:p>
        <a:p>
          <a:pPr rtl="0"/>
          <a:r>
            <a:rPr lang="fr-FR" sz="1800" b="0" noProof="0" dirty="0"/>
            <a:t>- Exprimer le but</a:t>
          </a:r>
          <a:endParaRPr lang="fr-FR" sz="1800" b="1" noProof="0" dirty="0"/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/>
        <a:lstStyle/>
        <a:p>
          <a:pPr rtl="0"/>
          <a:r>
            <a:rPr lang="fr-FR" sz="2200" b="1" noProof="0" dirty="0"/>
            <a:t>Culture</a:t>
          </a:r>
        </a:p>
        <a:p>
          <a:pPr rtl="0"/>
          <a:r>
            <a:rPr lang="fr-FR" sz="1600" b="0" noProof="0" dirty="0"/>
            <a:t>- Sportifs français : </a:t>
          </a:r>
        </a:p>
        <a:p>
          <a:pPr rtl="0"/>
          <a:r>
            <a:rPr lang="fr-FR" sz="1600" b="0" noProof="0" dirty="0"/>
            <a:t>Thierry Henry, Tony Parker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/>
        <a:lstStyle/>
        <a:p>
          <a:pPr rtl="0"/>
          <a:r>
            <a:rPr lang="fr-FR" sz="2200" b="1" noProof="0" dirty="0"/>
            <a:t>Vocabulaire</a:t>
          </a:r>
        </a:p>
        <a:p>
          <a:pPr rtl="0"/>
          <a:r>
            <a:rPr lang="fr-FR" sz="1800" b="0" noProof="0" dirty="0"/>
            <a:t>- Les parties du corps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1076" custLinFactY="269171" custLinFactNeighborX="-83" custLinFactNeighborY="300000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corps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adj possessifs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exp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. le but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E7D03D5-A1AF-436F-BA2F-E514101A8AA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B1BAB3AF-4721-4CD4-B4FA-DFB91842DF21}">
      <dgm:prSet/>
      <dgm:spPr/>
      <dgm:t>
        <a:bodyPr/>
        <a:lstStyle/>
        <a:p>
          <a:r>
            <a:rPr lang="fr-FR" dirty="0"/>
            <a:t>ALL </a:t>
          </a:r>
          <a:r>
            <a:rPr lang="fr-FR" dirty="0" err="1"/>
            <a:t>students</a:t>
          </a:r>
          <a:r>
            <a:rPr lang="fr-FR" dirty="0"/>
            <a:t> MUST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name</a:t>
          </a:r>
          <a:r>
            <a:rPr lang="fr-FR" dirty="0"/>
            <a:t> the body parts</a:t>
          </a:r>
          <a:endParaRPr lang="en-US" dirty="0"/>
        </a:p>
      </dgm:t>
    </dgm:pt>
    <dgm:pt modelId="{E887CF97-AD4B-4096-A9B4-ADAB8803FE5D}" type="parTrans" cxnId="{F8F73B3C-6489-48A0-9C20-2A170894321B}">
      <dgm:prSet/>
      <dgm:spPr/>
      <dgm:t>
        <a:bodyPr/>
        <a:lstStyle/>
        <a:p>
          <a:endParaRPr lang="en-US"/>
        </a:p>
      </dgm:t>
    </dgm:pt>
    <dgm:pt modelId="{F89433C3-5B95-4C00-AE48-4542487D2554}" type="sibTrans" cxnId="{F8F73B3C-6489-48A0-9C20-2A170894321B}">
      <dgm:prSet/>
      <dgm:spPr/>
      <dgm:t>
        <a:bodyPr/>
        <a:lstStyle/>
        <a:p>
          <a:endParaRPr lang="en-US"/>
        </a:p>
      </dgm:t>
    </dgm:pt>
    <dgm:pt modelId="{6A56CAAB-FE08-44A4-983E-F8290A76BF8B}">
      <dgm:prSet/>
      <dgm:spPr/>
      <dgm:t>
        <a:bodyPr/>
        <a:lstStyle/>
        <a:p>
          <a:r>
            <a:rPr lang="fr-FR" dirty="0"/>
            <a:t>MOST </a:t>
          </a:r>
          <a:r>
            <a:rPr lang="fr-FR" dirty="0" err="1"/>
            <a:t>students</a:t>
          </a:r>
          <a:r>
            <a:rPr lang="fr-FR" dirty="0"/>
            <a:t> SHOULD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explain</a:t>
          </a:r>
          <a:r>
            <a:rPr lang="fr-FR" dirty="0"/>
            <a:t> </a:t>
          </a:r>
          <a:r>
            <a:rPr lang="fr-FR" dirty="0" err="1"/>
            <a:t>why</a:t>
          </a:r>
          <a:r>
            <a:rPr lang="fr-FR" dirty="0"/>
            <a:t> </a:t>
          </a:r>
          <a:r>
            <a:rPr lang="fr-FR" dirty="0" err="1"/>
            <a:t>they</a:t>
          </a:r>
          <a:r>
            <a:rPr lang="fr-FR" dirty="0"/>
            <a:t> practice </a:t>
          </a:r>
          <a:r>
            <a:rPr lang="fr-FR" dirty="0" err="1"/>
            <a:t>such</a:t>
          </a:r>
          <a:r>
            <a:rPr lang="fr-FR" dirty="0"/>
            <a:t> sport.</a:t>
          </a:r>
          <a:endParaRPr lang="en-US" dirty="0"/>
        </a:p>
      </dgm:t>
    </dgm:pt>
    <dgm:pt modelId="{1FF6DD98-6CB6-454E-A34B-D283467B0D91}" type="parTrans" cxnId="{04C979AB-39EA-4D6C-94E1-AA9967FAB9F7}">
      <dgm:prSet/>
      <dgm:spPr/>
      <dgm:t>
        <a:bodyPr/>
        <a:lstStyle/>
        <a:p>
          <a:endParaRPr lang="en-US"/>
        </a:p>
      </dgm:t>
    </dgm:pt>
    <dgm:pt modelId="{81D48568-06EF-4A89-AB40-39EE3310323C}" type="sibTrans" cxnId="{04C979AB-39EA-4D6C-94E1-AA9967FAB9F7}">
      <dgm:prSet/>
      <dgm:spPr/>
      <dgm:t>
        <a:bodyPr/>
        <a:lstStyle/>
        <a:p>
          <a:endParaRPr lang="en-US"/>
        </a:p>
      </dgm:t>
    </dgm:pt>
    <dgm:pt modelId="{41BE43E2-4B84-44D1-8331-6E154DB49AD0}">
      <dgm:prSet/>
      <dgm:spPr/>
      <dgm:t>
        <a:bodyPr/>
        <a:lstStyle/>
        <a:p>
          <a:r>
            <a:rPr lang="fr-FR" dirty="0"/>
            <a:t>SOME </a:t>
          </a:r>
          <a:r>
            <a:rPr lang="fr-FR" dirty="0" err="1"/>
            <a:t>students</a:t>
          </a:r>
          <a:r>
            <a:rPr lang="fr-FR" dirty="0"/>
            <a:t> COULD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ask</a:t>
          </a:r>
          <a:r>
            <a:rPr lang="fr-FR" dirty="0"/>
            <a:t> open question about </a:t>
          </a:r>
          <a:r>
            <a:rPr lang="fr-FR" dirty="0" err="1"/>
            <a:t>Paralympic</a:t>
          </a:r>
          <a:r>
            <a:rPr lang="fr-FR" dirty="0"/>
            <a:t> Games.</a:t>
          </a:r>
          <a:endParaRPr lang="en-US" dirty="0"/>
        </a:p>
      </dgm:t>
    </dgm:pt>
    <dgm:pt modelId="{3948DDBE-B3BD-4C7C-977F-48379CB1B6DA}" type="parTrans" cxnId="{9CE2BD0C-FAC8-4D93-B2C3-EE62848029BC}">
      <dgm:prSet/>
      <dgm:spPr/>
      <dgm:t>
        <a:bodyPr/>
        <a:lstStyle/>
        <a:p>
          <a:endParaRPr lang="en-US"/>
        </a:p>
      </dgm:t>
    </dgm:pt>
    <dgm:pt modelId="{EEBBB73D-EC5F-4728-BE88-C46871474EB0}" type="sibTrans" cxnId="{9CE2BD0C-FAC8-4D93-B2C3-EE62848029BC}">
      <dgm:prSet/>
      <dgm:spPr/>
      <dgm:t>
        <a:bodyPr/>
        <a:lstStyle/>
        <a:p>
          <a:endParaRPr lang="en-US"/>
        </a:p>
      </dgm:t>
    </dgm:pt>
    <dgm:pt modelId="{F48463EB-D9EF-431C-BC55-9AB0265A66C6}" type="pres">
      <dgm:prSet presAssocID="{9E7D03D5-A1AF-436F-BA2F-E514101A8AAE}" presName="root" presStyleCnt="0">
        <dgm:presLayoutVars>
          <dgm:dir/>
          <dgm:resizeHandles val="exact"/>
        </dgm:presLayoutVars>
      </dgm:prSet>
      <dgm:spPr/>
    </dgm:pt>
    <dgm:pt modelId="{6F314531-9425-4312-9BAD-C9A040325A10}" type="pres">
      <dgm:prSet presAssocID="{B1BAB3AF-4721-4CD4-B4FA-DFB91842DF21}" presName="compNode" presStyleCnt="0"/>
      <dgm:spPr/>
    </dgm:pt>
    <dgm:pt modelId="{B8A7AE4D-419C-4E90-A4FC-3D4E91B7256D}" type="pres">
      <dgm:prSet presAssocID="{B1BAB3AF-4721-4CD4-B4FA-DFB91842DF21}" presName="bgRect" presStyleLbl="bgShp" presStyleIdx="0" presStyleCnt="3"/>
      <dgm:spPr/>
    </dgm:pt>
    <dgm:pt modelId="{7F8CF7FA-C71C-44A4-9368-5DD86EF4C6AC}" type="pres">
      <dgm:prSet presAssocID="{B1BAB3AF-4721-4CD4-B4FA-DFB91842DF2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vres"/>
        </a:ext>
      </dgm:extLst>
    </dgm:pt>
    <dgm:pt modelId="{539973AF-1980-479F-B213-F272559D064F}" type="pres">
      <dgm:prSet presAssocID="{B1BAB3AF-4721-4CD4-B4FA-DFB91842DF21}" presName="spaceRect" presStyleCnt="0"/>
      <dgm:spPr/>
    </dgm:pt>
    <dgm:pt modelId="{65497C85-F989-43E4-84AA-E0AAAAA2D578}" type="pres">
      <dgm:prSet presAssocID="{B1BAB3AF-4721-4CD4-B4FA-DFB91842DF21}" presName="parTx" presStyleLbl="revTx" presStyleIdx="0" presStyleCnt="3">
        <dgm:presLayoutVars>
          <dgm:chMax val="0"/>
          <dgm:chPref val="0"/>
        </dgm:presLayoutVars>
      </dgm:prSet>
      <dgm:spPr/>
    </dgm:pt>
    <dgm:pt modelId="{D72F8D34-818F-4130-890C-C3CDF042CE73}" type="pres">
      <dgm:prSet presAssocID="{F89433C3-5B95-4C00-AE48-4542487D2554}" presName="sibTrans" presStyleCnt="0"/>
      <dgm:spPr/>
    </dgm:pt>
    <dgm:pt modelId="{F072EBC4-CDB0-4188-998D-44214D0C9677}" type="pres">
      <dgm:prSet presAssocID="{6A56CAAB-FE08-44A4-983E-F8290A76BF8B}" presName="compNode" presStyleCnt="0"/>
      <dgm:spPr/>
    </dgm:pt>
    <dgm:pt modelId="{7FA56A28-0886-431B-BC4E-857206CD9AEE}" type="pres">
      <dgm:prSet presAssocID="{6A56CAAB-FE08-44A4-983E-F8290A76BF8B}" presName="bgRect" presStyleLbl="bgShp" presStyleIdx="1" presStyleCnt="3"/>
      <dgm:spPr/>
    </dgm:pt>
    <dgm:pt modelId="{E67261FB-2897-4ECF-8A4C-DE07CE61B16F}" type="pres">
      <dgm:prSet presAssocID="{6A56CAAB-FE08-44A4-983E-F8290A76BF8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ocon de neige"/>
        </a:ext>
      </dgm:extLst>
    </dgm:pt>
    <dgm:pt modelId="{4B12513D-BF88-4238-8E1F-7E89DDBBA957}" type="pres">
      <dgm:prSet presAssocID="{6A56CAAB-FE08-44A4-983E-F8290A76BF8B}" presName="spaceRect" presStyleCnt="0"/>
      <dgm:spPr/>
    </dgm:pt>
    <dgm:pt modelId="{28AA6725-5D24-4FAC-8D06-F472470A355B}" type="pres">
      <dgm:prSet presAssocID="{6A56CAAB-FE08-44A4-983E-F8290A76BF8B}" presName="parTx" presStyleLbl="revTx" presStyleIdx="1" presStyleCnt="3">
        <dgm:presLayoutVars>
          <dgm:chMax val="0"/>
          <dgm:chPref val="0"/>
        </dgm:presLayoutVars>
      </dgm:prSet>
      <dgm:spPr/>
    </dgm:pt>
    <dgm:pt modelId="{C446B3D2-4864-4842-ACED-0FFC015CAB99}" type="pres">
      <dgm:prSet presAssocID="{81D48568-06EF-4A89-AB40-39EE3310323C}" presName="sibTrans" presStyleCnt="0"/>
      <dgm:spPr/>
    </dgm:pt>
    <dgm:pt modelId="{999F4AE5-2BB3-497F-9CE9-41B5ACA60E4C}" type="pres">
      <dgm:prSet presAssocID="{41BE43E2-4B84-44D1-8331-6E154DB49AD0}" presName="compNode" presStyleCnt="0"/>
      <dgm:spPr/>
    </dgm:pt>
    <dgm:pt modelId="{1F610919-549D-4BE3-9D74-B1DACC95D2B9}" type="pres">
      <dgm:prSet presAssocID="{41BE43E2-4B84-44D1-8331-6E154DB49AD0}" presName="bgRect" presStyleLbl="bgShp" presStyleIdx="2" presStyleCnt="3"/>
      <dgm:spPr/>
    </dgm:pt>
    <dgm:pt modelId="{27268259-2CAC-4CB9-AA4F-27559E7C35EC}" type="pres">
      <dgm:prSet presAssocID="{41BE43E2-4B84-44D1-8331-6E154DB49AD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c à dos"/>
        </a:ext>
      </dgm:extLst>
    </dgm:pt>
    <dgm:pt modelId="{6786FCE7-5D5A-42C7-9DAF-03FC870DBDF5}" type="pres">
      <dgm:prSet presAssocID="{41BE43E2-4B84-44D1-8331-6E154DB49AD0}" presName="spaceRect" presStyleCnt="0"/>
      <dgm:spPr/>
    </dgm:pt>
    <dgm:pt modelId="{5BFF08BF-A4BB-41AD-8653-16328F8CE465}" type="pres">
      <dgm:prSet presAssocID="{41BE43E2-4B84-44D1-8331-6E154DB49AD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0419A00-5122-40F5-AB2B-A9CF3A3122EB}" type="presOf" srcId="{41BE43E2-4B84-44D1-8331-6E154DB49AD0}" destId="{5BFF08BF-A4BB-41AD-8653-16328F8CE465}" srcOrd="0" destOrd="0" presId="urn:microsoft.com/office/officeart/2018/2/layout/IconVerticalSolidList"/>
    <dgm:cxn modelId="{9CE2BD0C-FAC8-4D93-B2C3-EE62848029BC}" srcId="{9E7D03D5-A1AF-436F-BA2F-E514101A8AAE}" destId="{41BE43E2-4B84-44D1-8331-6E154DB49AD0}" srcOrd="2" destOrd="0" parTransId="{3948DDBE-B3BD-4C7C-977F-48379CB1B6DA}" sibTransId="{EEBBB73D-EC5F-4728-BE88-C46871474EB0}"/>
    <dgm:cxn modelId="{F8F73B3C-6489-48A0-9C20-2A170894321B}" srcId="{9E7D03D5-A1AF-436F-BA2F-E514101A8AAE}" destId="{B1BAB3AF-4721-4CD4-B4FA-DFB91842DF21}" srcOrd="0" destOrd="0" parTransId="{E887CF97-AD4B-4096-A9B4-ADAB8803FE5D}" sibTransId="{F89433C3-5B95-4C00-AE48-4542487D2554}"/>
    <dgm:cxn modelId="{55C95C7D-2666-475E-9922-1A34FB183FD5}" type="presOf" srcId="{B1BAB3AF-4721-4CD4-B4FA-DFB91842DF21}" destId="{65497C85-F989-43E4-84AA-E0AAAAA2D578}" srcOrd="0" destOrd="0" presId="urn:microsoft.com/office/officeart/2018/2/layout/IconVerticalSolidList"/>
    <dgm:cxn modelId="{8BDDD385-EEFD-42A9-A792-89F5ACE27F49}" type="presOf" srcId="{6A56CAAB-FE08-44A4-983E-F8290A76BF8B}" destId="{28AA6725-5D24-4FAC-8D06-F472470A355B}" srcOrd="0" destOrd="0" presId="urn:microsoft.com/office/officeart/2018/2/layout/IconVerticalSolidList"/>
    <dgm:cxn modelId="{E71E749C-41DA-43E5-BB44-5D984E3454E5}" type="presOf" srcId="{9E7D03D5-A1AF-436F-BA2F-E514101A8AAE}" destId="{F48463EB-D9EF-431C-BC55-9AB0265A66C6}" srcOrd="0" destOrd="0" presId="urn:microsoft.com/office/officeart/2018/2/layout/IconVerticalSolidList"/>
    <dgm:cxn modelId="{04C979AB-39EA-4D6C-94E1-AA9967FAB9F7}" srcId="{9E7D03D5-A1AF-436F-BA2F-E514101A8AAE}" destId="{6A56CAAB-FE08-44A4-983E-F8290A76BF8B}" srcOrd="1" destOrd="0" parTransId="{1FF6DD98-6CB6-454E-A34B-D283467B0D91}" sibTransId="{81D48568-06EF-4A89-AB40-39EE3310323C}"/>
    <dgm:cxn modelId="{DAB14563-DC60-4124-947D-CCFEF76A9E7C}" type="presParOf" srcId="{F48463EB-D9EF-431C-BC55-9AB0265A66C6}" destId="{6F314531-9425-4312-9BAD-C9A040325A10}" srcOrd="0" destOrd="0" presId="urn:microsoft.com/office/officeart/2018/2/layout/IconVerticalSolidList"/>
    <dgm:cxn modelId="{8A2E55DE-1CA5-4F2A-955C-62269A450B34}" type="presParOf" srcId="{6F314531-9425-4312-9BAD-C9A040325A10}" destId="{B8A7AE4D-419C-4E90-A4FC-3D4E91B7256D}" srcOrd="0" destOrd="0" presId="urn:microsoft.com/office/officeart/2018/2/layout/IconVerticalSolidList"/>
    <dgm:cxn modelId="{5B2FA7A2-7C32-4777-8F79-F28F8510315C}" type="presParOf" srcId="{6F314531-9425-4312-9BAD-C9A040325A10}" destId="{7F8CF7FA-C71C-44A4-9368-5DD86EF4C6AC}" srcOrd="1" destOrd="0" presId="urn:microsoft.com/office/officeart/2018/2/layout/IconVerticalSolidList"/>
    <dgm:cxn modelId="{97514060-5C36-4B4D-AF47-E5F6780E588C}" type="presParOf" srcId="{6F314531-9425-4312-9BAD-C9A040325A10}" destId="{539973AF-1980-479F-B213-F272559D064F}" srcOrd="2" destOrd="0" presId="urn:microsoft.com/office/officeart/2018/2/layout/IconVerticalSolidList"/>
    <dgm:cxn modelId="{19AD9CD2-F534-461B-862C-CFECC34BBBEF}" type="presParOf" srcId="{6F314531-9425-4312-9BAD-C9A040325A10}" destId="{65497C85-F989-43E4-84AA-E0AAAAA2D578}" srcOrd="3" destOrd="0" presId="urn:microsoft.com/office/officeart/2018/2/layout/IconVerticalSolidList"/>
    <dgm:cxn modelId="{9662B1A6-9618-43B2-AAB1-8D71E8D671D4}" type="presParOf" srcId="{F48463EB-D9EF-431C-BC55-9AB0265A66C6}" destId="{D72F8D34-818F-4130-890C-C3CDF042CE73}" srcOrd="1" destOrd="0" presId="urn:microsoft.com/office/officeart/2018/2/layout/IconVerticalSolidList"/>
    <dgm:cxn modelId="{281BC9B4-C460-448D-9177-A822C6EB2B66}" type="presParOf" srcId="{F48463EB-D9EF-431C-BC55-9AB0265A66C6}" destId="{F072EBC4-CDB0-4188-998D-44214D0C9677}" srcOrd="2" destOrd="0" presId="urn:microsoft.com/office/officeart/2018/2/layout/IconVerticalSolidList"/>
    <dgm:cxn modelId="{B20D4D68-0DE8-4080-B5B2-337BADFE5E04}" type="presParOf" srcId="{F072EBC4-CDB0-4188-998D-44214D0C9677}" destId="{7FA56A28-0886-431B-BC4E-857206CD9AEE}" srcOrd="0" destOrd="0" presId="urn:microsoft.com/office/officeart/2018/2/layout/IconVerticalSolidList"/>
    <dgm:cxn modelId="{FEDE4762-6403-44A6-8A21-96E2106B9F71}" type="presParOf" srcId="{F072EBC4-CDB0-4188-998D-44214D0C9677}" destId="{E67261FB-2897-4ECF-8A4C-DE07CE61B16F}" srcOrd="1" destOrd="0" presId="urn:microsoft.com/office/officeart/2018/2/layout/IconVerticalSolidList"/>
    <dgm:cxn modelId="{190DACED-E06E-41EB-A0D9-39B42CB75139}" type="presParOf" srcId="{F072EBC4-CDB0-4188-998D-44214D0C9677}" destId="{4B12513D-BF88-4238-8E1F-7E89DDBBA957}" srcOrd="2" destOrd="0" presId="urn:microsoft.com/office/officeart/2018/2/layout/IconVerticalSolidList"/>
    <dgm:cxn modelId="{F37C3887-BFD4-417A-9B04-5F2DC0A2D429}" type="presParOf" srcId="{F072EBC4-CDB0-4188-998D-44214D0C9677}" destId="{28AA6725-5D24-4FAC-8D06-F472470A355B}" srcOrd="3" destOrd="0" presId="urn:microsoft.com/office/officeart/2018/2/layout/IconVerticalSolidList"/>
    <dgm:cxn modelId="{7BF3C635-C83B-4A0C-8929-E3F5725E0CB8}" type="presParOf" srcId="{F48463EB-D9EF-431C-BC55-9AB0265A66C6}" destId="{C446B3D2-4864-4842-ACED-0FFC015CAB99}" srcOrd="3" destOrd="0" presId="urn:microsoft.com/office/officeart/2018/2/layout/IconVerticalSolidList"/>
    <dgm:cxn modelId="{7AF6772A-F5F3-4DE8-B7E7-FF4137050907}" type="presParOf" srcId="{F48463EB-D9EF-431C-BC55-9AB0265A66C6}" destId="{999F4AE5-2BB3-497F-9CE9-41B5ACA60E4C}" srcOrd="4" destOrd="0" presId="urn:microsoft.com/office/officeart/2018/2/layout/IconVerticalSolidList"/>
    <dgm:cxn modelId="{8B15706D-FBD9-43D4-8780-3CCCADF0BDC2}" type="presParOf" srcId="{999F4AE5-2BB3-497F-9CE9-41B5ACA60E4C}" destId="{1F610919-549D-4BE3-9D74-B1DACC95D2B9}" srcOrd="0" destOrd="0" presId="urn:microsoft.com/office/officeart/2018/2/layout/IconVerticalSolidList"/>
    <dgm:cxn modelId="{F9178CEB-9980-478B-8C40-E192EFB664F2}" type="presParOf" srcId="{999F4AE5-2BB3-497F-9CE9-41B5ACA60E4C}" destId="{27268259-2CAC-4CB9-AA4F-27559E7C35EC}" srcOrd="1" destOrd="0" presId="urn:microsoft.com/office/officeart/2018/2/layout/IconVerticalSolidList"/>
    <dgm:cxn modelId="{27734AF4-0C87-4283-A723-EEE2972332AE}" type="presParOf" srcId="{999F4AE5-2BB3-497F-9CE9-41B5ACA60E4C}" destId="{6786FCE7-5D5A-42C7-9DAF-03FC870DBDF5}" srcOrd="2" destOrd="0" presId="urn:microsoft.com/office/officeart/2018/2/layout/IconVerticalSolidList"/>
    <dgm:cxn modelId="{07F042E9-8E92-4606-B9DF-DBB9A67A26F4}" type="presParOf" srcId="{999F4AE5-2BB3-497F-9CE9-41B5ACA60E4C}" destId="{5BFF08BF-A4BB-41AD-8653-16328F8CE46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corps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adj possessifs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exp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. le but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92F514-DADD-47CE-B1E9-4561BF247EB4}">
      <dsp:nvSpPr>
        <dsp:cNvPr id="0" name=""/>
        <dsp:cNvSpPr/>
      </dsp:nvSpPr>
      <dsp:spPr>
        <a:xfrm>
          <a:off x="0" y="14711"/>
          <a:ext cx="10386831" cy="67158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Do you have your:</a:t>
          </a:r>
        </a:p>
      </dsp:txBody>
      <dsp:txXfrm>
        <a:off x="32784" y="47495"/>
        <a:ext cx="10321263" cy="606012"/>
      </dsp:txXfrm>
    </dsp:sp>
    <dsp:sp modelId="{28C096D3-B5F3-4D00-AFDF-908FC9029D5F}">
      <dsp:nvSpPr>
        <dsp:cNvPr id="0" name=""/>
        <dsp:cNvSpPr/>
      </dsp:nvSpPr>
      <dsp:spPr>
        <a:xfrm>
          <a:off x="0" y="686291"/>
          <a:ext cx="10386831" cy="1506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9782" tIns="35560" rIns="199136" bIns="3556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/>
            <a:t>Pens?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/>
            <a:t>Textbook/ workbook?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/>
            <a:t>Devices?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/>
            <a:t>Water?</a:t>
          </a:r>
        </a:p>
      </dsp:txBody>
      <dsp:txXfrm>
        <a:off x="0" y="686291"/>
        <a:ext cx="10386831" cy="1506960"/>
      </dsp:txXfrm>
    </dsp:sp>
    <dsp:sp modelId="{0D493520-50A0-4EE6-BEC2-DCC2534E4367}">
      <dsp:nvSpPr>
        <dsp:cNvPr id="0" name=""/>
        <dsp:cNvSpPr/>
      </dsp:nvSpPr>
      <dsp:spPr>
        <a:xfrm>
          <a:off x="0" y="2193251"/>
          <a:ext cx="10386831" cy="671580"/>
        </a:xfrm>
        <a:prstGeom prst="roundRect">
          <a:avLst/>
        </a:prstGeom>
        <a:gradFill rotWithShape="0">
          <a:gsLst>
            <a:gs pos="0">
              <a:schemeClr val="accent4">
                <a:hueOff val="4900445"/>
                <a:satOff val="-20388"/>
                <a:lumOff val="480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4900445"/>
                <a:satOff val="-20388"/>
                <a:lumOff val="480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4900445"/>
                <a:satOff val="-20388"/>
                <a:lumOff val="480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Put everything else in your locker now. </a:t>
          </a:r>
        </a:p>
      </dsp:txBody>
      <dsp:txXfrm>
        <a:off x="32784" y="2226035"/>
        <a:ext cx="10321263" cy="606012"/>
      </dsp:txXfrm>
    </dsp:sp>
    <dsp:sp modelId="{1C3F512B-3C0C-4B14-91A1-9AC3F1E9968C}">
      <dsp:nvSpPr>
        <dsp:cNvPr id="0" name=""/>
        <dsp:cNvSpPr/>
      </dsp:nvSpPr>
      <dsp:spPr>
        <a:xfrm>
          <a:off x="0" y="2945471"/>
          <a:ext cx="10386831" cy="671580"/>
        </a:xfrm>
        <a:prstGeom prst="roundRect">
          <a:avLst/>
        </a:prstGeom>
        <a:gradFill rotWithShape="0">
          <a:gsLst>
            <a:gs pos="0">
              <a:schemeClr val="accent4">
                <a:hueOff val="9800891"/>
                <a:satOff val="-40777"/>
                <a:lumOff val="960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9800891"/>
                <a:satOff val="-40777"/>
                <a:lumOff val="960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9800891"/>
                <a:satOff val="-40777"/>
                <a:lumOff val="960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When you are done, sit down and show me you are ready to learn! </a:t>
          </a:r>
        </a:p>
      </dsp:txBody>
      <dsp:txXfrm>
        <a:off x="32784" y="2978255"/>
        <a:ext cx="10321263" cy="60601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487F8A-2A53-4691-9F75-DA50ECC58680}">
      <dsp:nvSpPr>
        <dsp:cNvPr id="0" name=""/>
        <dsp:cNvSpPr/>
      </dsp:nvSpPr>
      <dsp:spPr>
        <a:xfrm>
          <a:off x="4389119" y="3977"/>
          <a:ext cx="6583680" cy="594405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b="0" i="0" kern="1200" dirty="0"/>
            <a:t>Victor </a:t>
          </a:r>
          <a:r>
            <a:rPr lang="fr-FR" sz="2000" b="0" i="0" kern="1200" dirty="0" err="1"/>
            <a:t>Wembanyama</a:t>
          </a:r>
          <a:endParaRPr lang="fr-FR" sz="2000" kern="1200" noProof="0" dirty="0"/>
        </a:p>
      </dsp:txBody>
      <dsp:txXfrm>
        <a:off x="4389119" y="78278"/>
        <a:ext cx="6360778" cy="445803"/>
      </dsp:txXfrm>
    </dsp:sp>
    <dsp:sp modelId="{4A29BD86-AD7F-4E72-82DE-A0ECF69E942F}">
      <dsp:nvSpPr>
        <dsp:cNvPr id="0" name=""/>
        <dsp:cNvSpPr/>
      </dsp:nvSpPr>
      <dsp:spPr>
        <a:xfrm>
          <a:off x="0" y="3977"/>
          <a:ext cx="4389120" cy="594405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53340" rIns="106680" bIns="53340" numCol="1" spcCol="1270" rtlCol="0" anchor="ctr" anchorCtr="0">
          <a:noAutofit/>
        </a:bodyPr>
        <a:lstStyle/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b="1" kern="1200" noProof="0" dirty="0"/>
            <a:t>I</a:t>
          </a:r>
          <a:r>
            <a:rPr lang="fr-FR" sz="2800" kern="1200" noProof="0" dirty="0"/>
            <a:t>. </a:t>
          </a:r>
          <a:r>
            <a:rPr lang="fr-FR" sz="2800" b="1" kern="1200" noProof="0" dirty="0"/>
            <a:t>Starter</a:t>
          </a:r>
        </a:p>
      </dsp:txBody>
      <dsp:txXfrm>
        <a:off x="29016" y="32993"/>
        <a:ext cx="4331088" cy="536373"/>
      </dsp:txXfrm>
    </dsp:sp>
    <dsp:sp modelId="{2FCDA55E-78DB-41EF-B88A-EED092F2C987}">
      <dsp:nvSpPr>
        <dsp:cNvPr id="0" name=""/>
        <dsp:cNvSpPr/>
      </dsp:nvSpPr>
      <dsp:spPr>
        <a:xfrm>
          <a:off x="4389119" y="657822"/>
          <a:ext cx="6583680" cy="594405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1790080"/>
            <a:satOff val="8042"/>
            <a:lumOff val="553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1790080"/>
              <a:satOff val="8042"/>
              <a:lumOff val="553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rtlCol="0" anchor="ctr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kern="1200" noProof="0" dirty="0"/>
            <a:t>Recherche des phrases clés</a:t>
          </a:r>
        </a:p>
      </dsp:txBody>
      <dsp:txXfrm>
        <a:off x="4389119" y="732123"/>
        <a:ext cx="6360778" cy="445803"/>
      </dsp:txXfrm>
    </dsp:sp>
    <dsp:sp modelId="{AFA7EC4D-BC09-4DF5-B4E1-F26B2B2DF54B}">
      <dsp:nvSpPr>
        <dsp:cNvPr id="0" name=""/>
        <dsp:cNvSpPr/>
      </dsp:nvSpPr>
      <dsp:spPr>
        <a:xfrm>
          <a:off x="0" y="657822"/>
          <a:ext cx="4389120" cy="594405"/>
        </a:xfrm>
        <a:prstGeom prst="roundRect">
          <a:avLst/>
        </a:prstGeom>
        <a:gradFill rotWithShape="0">
          <a:gsLst>
            <a:gs pos="0">
              <a:schemeClr val="accent5">
                <a:hueOff val="-1655646"/>
                <a:satOff val="6635"/>
                <a:lumOff val="1438"/>
                <a:alphaOff val="0"/>
                <a:tint val="50000"/>
                <a:satMod val="300000"/>
              </a:schemeClr>
            </a:gs>
            <a:gs pos="35000">
              <a:schemeClr val="accent5">
                <a:hueOff val="-1655646"/>
                <a:satOff val="6635"/>
                <a:lumOff val="1438"/>
                <a:alphaOff val="0"/>
                <a:tint val="37000"/>
                <a:satMod val="300000"/>
              </a:schemeClr>
            </a:gs>
            <a:gs pos="100000">
              <a:schemeClr val="accent5">
                <a:hueOff val="-1655646"/>
                <a:satOff val="6635"/>
                <a:lumOff val="143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53340" rIns="106680" bIns="53340" numCol="1" spcCol="1270" rtlCol="0" anchor="ctr" anchorCtr="0">
          <a:noAutofit/>
        </a:bodyPr>
        <a:lstStyle/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b="1" kern="1200" noProof="0" dirty="0"/>
            <a:t>II. Compréhension de texte</a:t>
          </a:r>
        </a:p>
      </dsp:txBody>
      <dsp:txXfrm>
        <a:off x="29016" y="686838"/>
        <a:ext cx="4331088" cy="536373"/>
      </dsp:txXfrm>
    </dsp:sp>
    <dsp:sp modelId="{87F8823C-23DC-43F5-A604-8A1F4C6F20D8}">
      <dsp:nvSpPr>
        <dsp:cNvPr id="0" name=""/>
        <dsp:cNvSpPr/>
      </dsp:nvSpPr>
      <dsp:spPr>
        <a:xfrm>
          <a:off x="4389119" y="1311668"/>
          <a:ext cx="6583680" cy="594405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3580161"/>
            <a:satOff val="16084"/>
            <a:lumOff val="1106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3580161"/>
              <a:satOff val="16084"/>
              <a:lumOff val="110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rtlCol="0" anchor="ctr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kern="1200" noProof="0" dirty="0"/>
            <a:t>Les parties du corps</a:t>
          </a:r>
        </a:p>
      </dsp:txBody>
      <dsp:txXfrm>
        <a:off x="4389119" y="1385969"/>
        <a:ext cx="6360778" cy="445803"/>
      </dsp:txXfrm>
    </dsp:sp>
    <dsp:sp modelId="{5B9182F2-FBB5-4274-9E0D-ABD845E82091}">
      <dsp:nvSpPr>
        <dsp:cNvPr id="0" name=""/>
        <dsp:cNvSpPr/>
      </dsp:nvSpPr>
      <dsp:spPr>
        <a:xfrm>
          <a:off x="0" y="1311668"/>
          <a:ext cx="4389120" cy="594405"/>
        </a:xfrm>
        <a:prstGeom prst="roundRect">
          <a:avLst/>
        </a:prstGeom>
        <a:gradFill rotWithShape="0">
          <a:gsLst>
            <a:gs pos="0">
              <a:schemeClr val="accent5">
                <a:hueOff val="-3311292"/>
                <a:satOff val="13270"/>
                <a:lumOff val="2876"/>
                <a:alphaOff val="0"/>
                <a:tint val="50000"/>
                <a:satMod val="300000"/>
              </a:schemeClr>
            </a:gs>
            <a:gs pos="35000">
              <a:schemeClr val="accent5">
                <a:hueOff val="-3311292"/>
                <a:satOff val="13270"/>
                <a:lumOff val="2876"/>
                <a:alphaOff val="0"/>
                <a:tint val="37000"/>
                <a:satMod val="300000"/>
              </a:schemeClr>
            </a:gs>
            <a:gs pos="100000">
              <a:schemeClr val="accent5">
                <a:hueOff val="-3311292"/>
                <a:satOff val="13270"/>
                <a:lumOff val="287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53340" rIns="106680" bIns="53340" numCol="1" spcCol="1270" rtlCol="0" anchor="ctr" anchorCtr="0">
          <a:noAutofit/>
        </a:bodyPr>
        <a:lstStyle/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b="1" kern="1200" noProof="0" dirty="0"/>
            <a:t>III. Vocabulaire</a:t>
          </a:r>
        </a:p>
      </dsp:txBody>
      <dsp:txXfrm>
        <a:off x="29016" y="1340684"/>
        <a:ext cx="4331088" cy="536373"/>
      </dsp:txXfrm>
    </dsp:sp>
    <dsp:sp modelId="{6015BC64-992A-4591-BC2E-40D98D9F871B}">
      <dsp:nvSpPr>
        <dsp:cNvPr id="0" name=""/>
        <dsp:cNvSpPr/>
      </dsp:nvSpPr>
      <dsp:spPr>
        <a:xfrm>
          <a:off x="4389119" y="1965513"/>
          <a:ext cx="6583680" cy="594405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5370241"/>
            <a:satOff val="24126"/>
            <a:lumOff val="1658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5370241"/>
              <a:satOff val="24126"/>
              <a:lumOff val="165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rtlCol="0" anchor="ctr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kern="1200" noProof="0" dirty="0"/>
            <a:t>Les adjectifs possessifs</a:t>
          </a:r>
        </a:p>
      </dsp:txBody>
      <dsp:txXfrm>
        <a:off x="4389119" y="2039814"/>
        <a:ext cx="6360778" cy="445803"/>
      </dsp:txXfrm>
    </dsp:sp>
    <dsp:sp modelId="{5E219E10-ADCD-4309-9942-FCF1F0EDED27}">
      <dsp:nvSpPr>
        <dsp:cNvPr id="0" name=""/>
        <dsp:cNvSpPr/>
      </dsp:nvSpPr>
      <dsp:spPr>
        <a:xfrm>
          <a:off x="0" y="1965513"/>
          <a:ext cx="4389120" cy="594405"/>
        </a:xfrm>
        <a:prstGeom prst="roundRect">
          <a:avLst/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tint val="50000"/>
                <a:satMod val="300000"/>
              </a:schemeClr>
            </a:gs>
            <a:gs pos="35000">
              <a:schemeClr val="accent5">
                <a:hueOff val="-4966938"/>
                <a:satOff val="19906"/>
                <a:lumOff val="4314"/>
                <a:alphaOff val="0"/>
                <a:tint val="37000"/>
                <a:satMod val="30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53340" rIns="106680" bIns="53340" numCol="1" spcCol="1270" rtlCol="0" anchor="ctr" anchorCtr="0">
          <a:noAutofit/>
        </a:bodyPr>
        <a:lstStyle/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b="1" kern="1200" noProof="0" dirty="0"/>
            <a:t>IV. Grammaire</a:t>
          </a:r>
        </a:p>
      </dsp:txBody>
      <dsp:txXfrm>
        <a:off x="29016" y="1994529"/>
        <a:ext cx="4331088" cy="536373"/>
      </dsp:txXfrm>
    </dsp:sp>
    <dsp:sp modelId="{CF150FF8-DD19-49AD-BBE1-CB58F1BA5249}">
      <dsp:nvSpPr>
        <dsp:cNvPr id="0" name=""/>
        <dsp:cNvSpPr/>
      </dsp:nvSpPr>
      <dsp:spPr>
        <a:xfrm>
          <a:off x="4389119" y="2619359"/>
          <a:ext cx="6583680" cy="594405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7160321"/>
            <a:satOff val="32169"/>
            <a:lumOff val="2211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7160321"/>
              <a:satOff val="32169"/>
              <a:lumOff val="2211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kern="1200" noProof="0" dirty="0"/>
            <a:t>Dire pourquoi je fais du sport</a:t>
          </a:r>
        </a:p>
      </dsp:txBody>
      <dsp:txXfrm>
        <a:off x="4389119" y="2693660"/>
        <a:ext cx="6360778" cy="445803"/>
      </dsp:txXfrm>
    </dsp:sp>
    <dsp:sp modelId="{7D02168A-A93B-410D-ABF8-EC3D629245FF}">
      <dsp:nvSpPr>
        <dsp:cNvPr id="0" name=""/>
        <dsp:cNvSpPr/>
      </dsp:nvSpPr>
      <dsp:spPr>
        <a:xfrm>
          <a:off x="0" y="2619359"/>
          <a:ext cx="4389120" cy="594405"/>
        </a:xfrm>
        <a:prstGeom prst="roundRect">
          <a:avLst/>
        </a:prstGeom>
        <a:gradFill rotWithShape="0">
          <a:gsLst>
            <a:gs pos="0">
              <a:schemeClr val="accent5">
                <a:hueOff val="-6622584"/>
                <a:satOff val="26541"/>
                <a:lumOff val="5752"/>
                <a:alphaOff val="0"/>
                <a:tint val="50000"/>
                <a:satMod val="300000"/>
              </a:schemeClr>
            </a:gs>
            <a:gs pos="35000">
              <a:schemeClr val="accent5">
                <a:hueOff val="-6622584"/>
                <a:satOff val="26541"/>
                <a:lumOff val="5752"/>
                <a:alphaOff val="0"/>
                <a:tint val="37000"/>
                <a:satMod val="300000"/>
              </a:schemeClr>
            </a:gs>
            <a:gs pos="100000">
              <a:schemeClr val="accent5">
                <a:hueOff val="-6622584"/>
                <a:satOff val="26541"/>
                <a:lumOff val="5752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53340" rIns="106680" bIns="53340" numCol="1" spcCol="1270" rtlCol="0" anchor="ctr" anchorCtr="0">
          <a:noAutofit/>
        </a:bodyPr>
        <a:lstStyle/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b="1" kern="1200" noProof="0" dirty="0"/>
            <a:t>V. Grammaire</a:t>
          </a:r>
        </a:p>
      </dsp:txBody>
      <dsp:txXfrm>
        <a:off x="29016" y="2648375"/>
        <a:ext cx="4331088" cy="536373"/>
      </dsp:txXfrm>
    </dsp:sp>
    <dsp:sp modelId="{4BE393EF-3F58-44B4-AE60-B7D7698D89E9}">
      <dsp:nvSpPr>
        <dsp:cNvPr id="0" name=""/>
        <dsp:cNvSpPr/>
      </dsp:nvSpPr>
      <dsp:spPr>
        <a:xfrm>
          <a:off x="4389119" y="3273205"/>
          <a:ext cx="6583680" cy="594405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8950401"/>
            <a:satOff val="40211"/>
            <a:lumOff val="2764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8950401"/>
              <a:satOff val="40211"/>
              <a:lumOff val="276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rtlCol="0" anchor="ctr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kern="1200" noProof="0" dirty="0"/>
            <a:t>[y] / [u]</a:t>
          </a:r>
        </a:p>
      </dsp:txBody>
      <dsp:txXfrm>
        <a:off x="4389119" y="3347506"/>
        <a:ext cx="6360778" cy="445803"/>
      </dsp:txXfrm>
    </dsp:sp>
    <dsp:sp modelId="{84D517E6-B3BA-4583-8CA6-6597CE21437C}">
      <dsp:nvSpPr>
        <dsp:cNvPr id="0" name=""/>
        <dsp:cNvSpPr/>
      </dsp:nvSpPr>
      <dsp:spPr>
        <a:xfrm>
          <a:off x="0" y="3273205"/>
          <a:ext cx="4389120" cy="594405"/>
        </a:xfrm>
        <a:prstGeom prst="roundRect">
          <a:avLst/>
        </a:prstGeom>
        <a:gradFill rotWithShape="0">
          <a:gsLst>
            <a:gs pos="0">
              <a:schemeClr val="accent5">
                <a:hueOff val="-8278230"/>
                <a:satOff val="33176"/>
                <a:lumOff val="7190"/>
                <a:alphaOff val="0"/>
                <a:tint val="50000"/>
                <a:satMod val="300000"/>
              </a:schemeClr>
            </a:gs>
            <a:gs pos="35000">
              <a:schemeClr val="accent5">
                <a:hueOff val="-8278230"/>
                <a:satOff val="33176"/>
                <a:lumOff val="7190"/>
                <a:alphaOff val="0"/>
                <a:tint val="37000"/>
                <a:satMod val="300000"/>
              </a:schemeClr>
            </a:gs>
            <a:gs pos="100000">
              <a:schemeClr val="accent5">
                <a:hueOff val="-8278230"/>
                <a:satOff val="33176"/>
                <a:lumOff val="719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53340" rIns="106680" bIns="53340" numCol="1" spcCol="1270" rtlCol="0" anchor="ctr" anchorCtr="0">
          <a:noAutofit/>
        </a:bodyPr>
        <a:lstStyle/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b="1" kern="1200" noProof="0" dirty="0"/>
            <a:t>VI. Phonétique</a:t>
          </a:r>
        </a:p>
      </dsp:txBody>
      <dsp:txXfrm>
        <a:off x="29016" y="3302221"/>
        <a:ext cx="4331088" cy="536373"/>
      </dsp:txXfrm>
    </dsp:sp>
    <dsp:sp modelId="{F94E92C7-2DCA-4F35-9596-AAD48F96D927}">
      <dsp:nvSpPr>
        <dsp:cNvPr id="0" name=""/>
        <dsp:cNvSpPr/>
      </dsp:nvSpPr>
      <dsp:spPr>
        <a:xfrm>
          <a:off x="4389119" y="3927050"/>
          <a:ext cx="6583680" cy="594405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10740482"/>
            <a:satOff val="48253"/>
            <a:lumOff val="3317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10740482"/>
              <a:satOff val="48253"/>
              <a:lumOff val="3317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rtlCol="0" anchor="ctr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kern="1200" noProof="0" dirty="0"/>
            <a:t>Faire une brochure sur un sport</a:t>
          </a:r>
        </a:p>
      </dsp:txBody>
      <dsp:txXfrm>
        <a:off x="4389119" y="4001351"/>
        <a:ext cx="6360778" cy="445803"/>
      </dsp:txXfrm>
    </dsp:sp>
    <dsp:sp modelId="{38469A39-4904-4ED9-9B2A-ABA58CE47059}">
      <dsp:nvSpPr>
        <dsp:cNvPr id="0" name=""/>
        <dsp:cNvSpPr/>
      </dsp:nvSpPr>
      <dsp:spPr>
        <a:xfrm>
          <a:off x="0" y="3927050"/>
          <a:ext cx="4389120" cy="594405"/>
        </a:xfrm>
        <a:prstGeom prst="round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50000"/>
                <a:satMod val="300000"/>
              </a:schemeClr>
            </a:gs>
            <a:gs pos="35000">
              <a:schemeClr val="accent5">
                <a:hueOff val="-9933876"/>
                <a:satOff val="39811"/>
                <a:lumOff val="8628"/>
                <a:alphaOff val="0"/>
                <a:tint val="37000"/>
                <a:satMod val="30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53340" rIns="106680" bIns="53340" numCol="1" spcCol="1270" rtlCol="0" anchor="ctr" anchorCtr="0">
          <a:noAutofit/>
        </a:bodyPr>
        <a:lstStyle/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b="1" kern="1200" noProof="0" dirty="0"/>
            <a:t>VII. Production</a:t>
          </a:r>
        </a:p>
      </dsp:txBody>
      <dsp:txXfrm>
        <a:off x="29016" y="3956066"/>
        <a:ext cx="4331088" cy="536373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64087"/>
        </a:xfrm>
        <a:prstGeom prst="homePlat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5431" cy="264087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de texte</a:t>
          </a:r>
          <a:endParaRPr lang="fr-FR" sz="1400" kern="1200" dirty="0"/>
        </a:p>
      </dsp:txBody>
      <dsp:txXfrm>
        <a:off x="1814992" y="0"/>
        <a:ext cx="1837366" cy="264087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corps</a:t>
          </a:r>
          <a:endParaRPr lang="fr-FR" sz="1400" kern="1200" dirty="0"/>
        </a:p>
      </dsp:txBody>
      <dsp:txXfrm>
        <a:off x="3496155" y="0"/>
        <a:ext cx="1837366" cy="264087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Gr: adj possessifs</a:t>
          </a:r>
          <a:endParaRPr lang="fr-FR" sz="1400" kern="1200" dirty="0"/>
        </a:p>
      </dsp:txBody>
      <dsp:txXfrm>
        <a:off x="5177317" y="0"/>
        <a:ext cx="1837366" cy="264087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exp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le but</a:t>
          </a:r>
          <a:endParaRPr lang="fr-FR" sz="1400" kern="1200" dirty="0"/>
        </a:p>
      </dsp:txBody>
      <dsp:txXfrm>
        <a:off x="6858480" y="0"/>
        <a:ext cx="1837366" cy="264087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9643" y="0"/>
        <a:ext cx="1837366" cy="264087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20805" y="0"/>
        <a:ext cx="1837366" cy="264087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64087"/>
        </a:xfrm>
        <a:prstGeom prst="homePlat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5431" cy="264087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de texte</a:t>
          </a:r>
          <a:endParaRPr lang="fr-FR" sz="1400" kern="1200" dirty="0"/>
        </a:p>
      </dsp:txBody>
      <dsp:txXfrm>
        <a:off x="1814992" y="0"/>
        <a:ext cx="1837366" cy="264087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corps</a:t>
          </a:r>
          <a:endParaRPr lang="fr-FR" sz="1400" kern="1200" dirty="0"/>
        </a:p>
      </dsp:txBody>
      <dsp:txXfrm>
        <a:off x="3496155" y="0"/>
        <a:ext cx="1837366" cy="264087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Gr: adj possessifs</a:t>
          </a:r>
          <a:endParaRPr lang="fr-FR" sz="1400" kern="1200" dirty="0"/>
        </a:p>
      </dsp:txBody>
      <dsp:txXfrm>
        <a:off x="5177317" y="0"/>
        <a:ext cx="1837366" cy="264087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exp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le but</a:t>
          </a:r>
          <a:endParaRPr lang="fr-FR" sz="1400" kern="1200" dirty="0"/>
        </a:p>
      </dsp:txBody>
      <dsp:txXfrm>
        <a:off x="6858480" y="0"/>
        <a:ext cx="1837366" cy="264087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9643" y="0"/>
        <a:ext cx="1837366" cy="264087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20805" y="0"/>
        <a:ext cx="1837366" cy="264087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64087"/>
        </a:xfrm>
        <a:prstGeom prst="homePlat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5431" cy="264087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de texte</a:t>
          </a:r>
          <a:endParaRPr lang="fr-FR" sz="1400" kern="1200" dirty="0"/>
        </a:p>
      </dsp:txBody>
      <dsp:txXfrm>
        <a:off x="1814992" y="0"/>
        <a:ext cx="1837366" cy="264087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corps</a:t>
          </a:r>
          <a:endParaRPr lang="fr-FR" sz="1400" kern="1200" dirty="0"/>
        </a:p>
      </dsp:txBody>
      <dsp:txXfrm>
        <a:off x="3496155" y="0"/>
        <a:ext cx="1837366" cy="264087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Gr: adj possessifs</a:t>
          </a:r>
          <a:endParaRPr lang="fr-FR" sz="1400" kern="1200" dirty="0"/>
        </a:p>
      </dsp:txBody>
      <dsp:txXfrm>
        <a:off x="5177317" y="0"/>
        <a:ext cx="1837366" cy="264087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exp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le but</a:t>
          </a:r>
          <a:endParaRPr lang="fr-FR" sz="1400" kern="1200" dirty="0"/>
        </a:p>
      </dsp:txBody>
      <dsp:txXfrm>
        <a:off x="6858480" y="0"/>
        <a:ext cx="1837366" cy="264087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9643" y="0"/>
        <a:ext cx="1837366" cy="264087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20805" y="0"/>
        <a:ext cx="1837366" cy="264087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64087"/>
        </a:xfrm>
        <a:prstGeom prst="homePlate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5431" cy="264087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6408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de texte</a:t>
          </a:r>
          <a:endParaRPr lang="fr-FR" sz="1400" kern="1200" dirty="0"/>
        </a:p>
      </dsp:txBody>
      <dsp:txXfrm>
        <a:off x="1814992" y="0"/>
        <a:ext cx="1837366" cy="264087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corps</a:t>
          </a:r>
          <a:endParaRPr lang="fr-FR" sz="1400" kern="1200" dirty="0"/>
        </a:p>
      </dsp:txBody>
      <dsp:txXfrm>
        <a:off x="3496155" y="0"/>
        <a:ext cx="1837366" cy="264087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Gr: adj possessifs</a:t>
          </a:r>
          <a:endParaRPr lang="fr-FR" sz="1400" kern="1200" dirty="0"/>
        </a:p>
      </dsp:txBody>
      <dsp:txXfrm>
        <a:off x="5177317" y="0"/>
        <a:ext cx="1837366" cy="264087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exp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le but</a:t>
          </a:r>
          <a:endParaRPr lang="fr-FR" sz="1400" kern="1200" dirty="0"/>
        </a:p>
      </dsp:txBody>
      <dsp:txXfrm>
        <a:off x="6858480" y="0"/>
        <a:ext cx="1837366" cy="264087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9643" y="0"/>
        <a:ext cx="1837366" cy="264087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20805" y="0"/>
        <a:ext cx="1837366" cy="264087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64087"/>
        </a:xfrm>
        <a:prstGeom prst="homePlate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5431" cy="264087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6408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de texte</a:t>
          </a:r>
          <a:endParaRPr lang="fr-FR" sz="1400" kern="1200" dirty="0"/>
        </a:p>
      </dsp:txBody>
      <dsp:txXfrm>
        <a:off x="1814992" y="0"/>
        <a:ext cx="1837366" cy="264087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corps</a:t>
          </a:r>
          <a:endParaRPr lang="fr-FR" sz="1400" kern="1200" dirty="0"/>
        </a:p>
      </dsp:txBody>
      <dsp:txXfrm>
        <a:off x="3496155" y="0"/>
        <a:ext cx="1837366" cy="264087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Gr: adj possessifs</a:t>
          </a:r>
          <a:endParaRPr lang="fr-FR" sz="1400" kern="1200" dirty="0"/>
        </a:p>
      </dsp:txBody>
      <dsp:txXfrm>
        <a:off x="5177317" y="0"/>
        <a:ext cx="1837366" cy="264087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exp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le but</a:t>
          </a:r>
          <a:endParaRPr lang="fr-FR" sz="1400" kern="1200" dirty="0"/>
        </a:p>
      </dsp:txBody>
      <dsp:txXfrm>
        <a:off x="6858480" y="0"/>
        <a:ext cx="1837366" cy="264087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9643" y="0"/>
        <a:ext cx="1837366" cy="264087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20805" y="0"/>
        <a:ext cx="1837366" cy="264087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64087"/>
        </a:xfrm>
        <a:prstGeom prst="homePlate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5431" cy="264087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6408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de texte</a:t>
          </a:r>
          <a:endParaRPr lang="fr-FR" sz="1400" kern="1200" dirty="0"/>
        </a:p>
      </dsp:txBody>
      <dsp:txXfrm>
        <a:off x="1814992" y="0"/>
        <a:ext cx="1837366" cy="264087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corps</a:t>
          </a:r>
          <a:endParaRPr lang="fr-FR" sz="1400" kern="1200" dirty="0"/>
        </a:p>
      </dsp:txBody>
      <dsp:txXfrm>
        <a:off x="3496155" y="0"/>
        <a:ext cx="1837366" cy="264087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Gr: adj possessifs</a:t>
          </a:r>
          <a:endParaRPr lang="fr-FR" sz="1400" kern="1200" dirty="0"/>
        </a:p>
      </dsp:txBody>
      <dsp:txXfrm>
        <a:off x="5177317" y="0"/>
        <a:ext cx="1837366" cy="264087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exp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le but</a:t>
          </a:r>
          <a:endParaRPr lang="fr-FR" sz="1400" kern="1200" dirty="0"/>
        </a:p>
      </dsp:txBody>
      <dsp:txXfrm>
        <a:off x="6858480" y="0"/>
        <a:ext cx="1837366" cy="264087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9643" y="0"/>
        <a:ext cx="1837366" cy="264087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20805" y="0"/>
        <a:ext cx="1837366" cy="264087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64477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Vocabulaire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parties du corps</a:t>
          </a:r>
        </a:p>
      </dsp:txBody>
      <dsp:txXfrm>
        <a:off x="2297" y="1057910"/>
        <a:ext cx="3574968" cy="1057910"/>
      </dsp:txXfrm>
    </dsp:sp>
    <dsp:sp modelId="{279DFE09-28EE-48A2-B192-FFEC93ADF17D}">
      <dsp:nvSpPr>
        <dsp:cNvPr id="0" name=""/>
        <dsp:cNvSpPr/>
      </dsp:nvSpPr>
      <dsp:spPr>
        <a:xfrm>
          <a:off x="1349427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64477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Grammaire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adjectifs possessifs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Exprimer le but</a:t>
          </a:r>
          <a:endParaRPr lang="fr-FR" sz="1800" b="1" kern="1200" noProof="0" dirty="0"/>
        </a:p>
      </dsp:txBody>
      <dsp:txXfrm>
        <a:off x="3684515" y="1057910"/>
        <a:ext cx="3574968" cy="1057910"/>
      </dsp:txXfrm>
    </dsp:sp>
    <dsp:sp modelId="{112E1D68-647B-46C7-AF2C-FF0A84DB584F}">
      <dsp:nvSpPr>
        <dsp:cNvPr id="0" name=""/>
        <dsp:cNvSpPr/>
      </dsp:nvSpPr>
      <dsp:spPr>
        <a:xfrm>
          <a:off x="5031644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64477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Culture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strike="sngStrike" kern="1200" noProof="0" dirty="0"/>
            <a:t>- Sportifs français : 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strike="sngStrike" kern="1200" noProof="0" dirty="0"/>
            <a:t>Thierry Henry, Tony Parker</a:t>
          </a:r>
        </a:p>
      </dsp:txBody>
      <dsp:txXfrm>
        <a:off x="7366733" y="1057910"/>
        <a:ext cx="3574968" cy="1057910"/>
      </dsp:txXfrm>
    </dsp:sp>
    <dsp:sp modelId="{6D76E5FF-7D2E-406A-B668-9F0EAFB414C8}">
      <dsp:nvSpPr>
        <dsp:cNvPr id="0" name=""/>
        <dsp:cNvSpPr/>
      </dsp:nvSpPr>
      <dsp:spPr>
        <a:xfrm>
          <a:off x="8713862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399399" y="2640506"/>
          <a:ext cx="10128488" cy="4268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64087"/>
        </a:xfrm>
        <a:prstGeom prst="homePlate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5431" cy="264087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de texte</a:t>
          </a:r>
          <a:endParaRPr lang="fr-FR" sz="1400" kern="1200" dirty="0"/>
        </a:p>
      </dsp:txBody>
      <dsp:txXfrm>
        <a:off x="1814992" y="0"/>
        <a:ext cx="1837366" cy="264087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64087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corps</a:t>
          </a:r>
          <a:endParaRPr lang="fr-FR" sz="1400" kern="1200" dirty="0"/>
        </a:p>
      </dsp:txBody>
      <dsp:txXfrm>
        <a:off x="3496155" y="0"/>
        <a:ext cx="1837366" cy="264087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Gr: adj possessifs</a:t>
          </a:r>
          <a:endParaRPr lang="fr-FR" sz="1400" kern="1200" dirty="0"/>
        </a:p>
      </dsp:txBody>
      <dsp:txXfrm>
        <a:off x="5177317" y="0"/>
        <a:ext cx="1837366" cy="264087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exp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le but</a:t>
          </a:r>
          <a:endParaRPr lang="fr-FR" sz="1400" kern="1200" dirty="0"/>
        </a:p>
      </dsp:txBody>
      <dsp:txXfrm>
        <a:off x="6858480" y="0"/>
        <a:ext cx="1837366" cy="264087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9643" y="0"/>
        <a:ext cx="1837366" cy="264087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20805" y="0"/>
        <a:ext cx="1837366" cy="264087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64087"/>
        </a:xfrm>
        <a:prstGeom prst="homePlate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5431" cy="264087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de texte</a:t>
          </a:r>
          <a:endParaRPr lang="fr-FR" sz="1400" kern="1200" dirty="0"/>
        </a:p>
      </dsp:txBody>
      <dsp:txXfrm>
        <a:off x="1814992" y="0"/>
        <a:ext cx="1837366" cy="264087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6408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corps</a:t>
          </a:r>
          <a:endParaRPr lang="fr-FR" sz="1400" kern="1200" dirty="0"/>
        </a:p>
      </dsp:txBody>
      <dsp:txXfrm>
        <a:off x="3496155" y="0"/>
        <a:ext cx="1837366" cy="264087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Gr: adj possessifs</a:t>
          </a:r>
          <a:endParaRPr lang="fr-FR" sz="1400" kern="1200" dirty="0"/>
        </a:p>
      </dsp:txBody>
      <dsp:txXfrm>
        <a:off x="5177317" y="0"/>
        <a:ext cx="1837366" cy="264087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exp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le but</a:t>
          </a:r>
          <a:endParaRPr lang="fr-FR" sz="1400" kern="1200" dirty="0"/>
        </a:p>
      </dsp:txBody>
      <dsp:txXfrm>
        <a:off x="6858480" y="0"/>
        <a:ext cx="1837366" cy="264087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9643" y="0"/>
        <a:ext cx="1837366" cy="264087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20805" y="0"/>
        <a:ext cx="1837366" cy="26408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64087"/>
        </a:xfrm>
        <a:prstGeom prst="homePlate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5431" cy="264087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de texte</a:t>
          </a:r>
          <a:endParaRPr lang="fr-FR" sz="1400" kern="1200" dirty="0"/>
        </a:p>
      </dsp:txBody>
      <dsp:txXfrm>
        <a:off x="1814992" y="0"/>
        <a:ext cx="1837366" cy="264087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corps</a:t>
          </a:r>
          <a:endParaRPr lang="fr-FR" sz="1400" kern="1200" dirty="0"/>
        </a:p>
      </dsp:txBody>
      <dsp:txXfrm>
        <a:off x="3496155" y="0"/>
        <a:ext cx="1837366" cy="264087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Gr: adj possessifs</a:t>
          </a:r>
          <a:endParaRPr lang="fr-FR" sz="1400" kern="1200" dirty="0"/>
        </a:p>
      </dsp:txBody>
      <dsp:txXfrm>
        <a:off x="5177317" y="0"/>
        <a:ext cx="1837366" cy="264087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exp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le but</a:t>
          </a:r>
          <a:endParaRPr lang="fr-FR" sz="1400" kern="1200" dirty="0"/>
        </a:p>
      </dsp:txBody>
      <dsp:txXfrm>
        <a:off x="6858480" y="0"/>
        <a:ext cx="1837366" cy="264087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9643" y="0"/>
        <a:ext cx="1837366" cy="264087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20805" y="0"/>
        <a:ext cx="1837366" cy="264087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64087"/>
        </a:xfrm>
        <a:prstGeom prst="homePlate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5431" cy="264087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de texte</a:t>
          </a:r>
          <a:endParaRPr lang="fr-FR" sz="1400" kern="1200" dirty="0"/>
        </a:p>
      </dsp:txBody>
      <dsp:txXfrm>
        <a:off x="1814992" y="0"/>
        <a:ext cx="1837366" cy="264087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6408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corps</a:t>
          </a:r>
          <a:endParaRPr lang="fr-FR" sz="1400" kern="1200" dirty="0"/>
        </a:p>
      </dsp:txBody>
      <dsp:txXfrm>
        <a:off x="3496155" y="0"/>
        <a:ext cx="1837366" cy="264087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Gr: adj possessifs</a:t>
          </a:r>
          <a:endParaRPr lang="fr-FR" sz="1400" kern="1200" dirty="0"/>
        </a:p>
      </dsp:txBody>
      <dsp:txXfrm>
        <a:off x="5177317" y="0"/>
        <a:ext cx="1837366" cy="264087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exp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le but</a:t>
          </a:r>
          <a:endParaRPr lang="fr-FR" sz="1400" kern="1200" dirty="0"/>
        </a:p>
      </dsp:txBody>
      <dsp:txXfrm>
        <a:off x="6858480" y="0"/>
        <a:ext cx="1837366" cy="264087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9643" y="0"/>
        <a:ext cx="1837366" cy="264087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20805" y="0"/>
        <a:ext cx="1837366" cy="264087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64087"/>
        </a:xfrm>
        <a:prstGeom prst="homePlate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5431" cy="264087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de texte</a:t>
          </a:r>
          <a:endParaRPr lang="fr-FR" sz="1400" kern="1200" dirty="0"/>
        </a:p>
      </dsp:txBody>
      <dsp:txXfrm>
        <a:off x="1814992" y="0"/>
        <a:ext cx="1837366" cy="264087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6408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corps</a:t>
          </a:r>
          <a:endParaRPr lang="fr-FR" sz="1400" kern="1200" dirty="0"/>
        </a:p>
      </dsp:txBody>
      <dsp:txXfrm>
        <a:off x="3496155" y="0"/>
        <a:ext cx="1837366" cy="264087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Gr: adj possessifs</a:t>
          </a:r>
          <a:endParaRPr lang="fr-FR" sz="1400" kern="1200" dirty="0"/>
        </a:p>
      </dsp:txBody>
      <dsp:txXfrm>
        <a:off x="5177317" y="0"/>
        <a:ext cx="1837366" cy="264087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exp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le but</a:t>
          </a:r>
          <a:endParaRPr lang="fr-FR" sz="1400" kern="1200" dirty="0"/>
        </a:p>
      </dsp:txBody>
      <dsp:txXfrm>
        <a:off x="6858480" y="0"/>
        <a:ext cx="1837366" cy="264087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9643" y="0"/>
        <a:ext cx="1837366" cy="264087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20805" y="0"/>
        <a:ext cx="1837366" cy="264087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64087"/>
        </a:xfrm>
        <a:prstGeom prst="homePlate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5431" cy="264087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de texte</a:t>
          </a:r>
          <a:endParaRPr lang="fr-FR" sz="1400" kern="1200" dirty="0"/>
        </a:p>
      </dsp:txBody>
      <dsp:txXfrm>
        <a:off x="1814992" y="0"/>
        <a:ext cx="1837366" cy="264087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6408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corps</a:t>
          </a:r>
          <a:endParaRPr lang="fr-FR" sz="1400" kern="1200" dirty="0"/>
        </a:p>
      </dsp:txBody>
      <dsp:txXfrm>
        <a:off x="3496155" y="0"/>
        <a:ext cx="1837366" cy="264087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Gr: adj possessifs</a:t>
          </a:r>
          <a:endParaRPr lang="fr-FR" sz="1400" kern="1200" dirty="0"/>
        </a:p>
      </dsp:txBody>
      <dsp:txXfrm>
        <a:off x="5177317" y="0"/>
        <a:ext cx="1837366" cy="264087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exp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le but</a:t>
          </a:r>
          <a:endParaRPr lang="fr-FR" sz="1400" kern="1200" dirty="0"/>
        </a:p>
      </dsp:txBody>
      <dsp:txXfrm>
        <a:off x="6858480" y="0"/>
        <a:ext cx="1837366" cy="264087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9643" y="0"/>
        <a:ext cx="1837366" cy="264087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20805" y="0"/>
        <a:ext cx="1837366" cy="264087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64087"/>
        </a:xfrm>
        <a:prstGeom prst="homePlate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5431" cy="264087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de texte</a:t>
          </a:r>
          <a:endParaRPr lang="fr-FR" sz="1400" kern="1200" dirty="0"/>
        </a:p>
      </dsp:txBody>
      <dsp:txXfrm>
        <a:off x="1814992" y="0"/>
        <a:ext cx="1837366" cy="264087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6408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corps</a:t>
          </a:r>
          <a:endParaRPr lang="fr-FR" sz="1400" kern="1200" dirty="0"/>
        </a:p>
      </dsp:txBody>
      <dsp:txXfrm>
        <a:off x="3496155" y="0"/>
        <a:ext cx="1837366" cy="264087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Gr: adj possessifs</a:t>
          </a:r>
          <a:endParaRPr lang="fr-FR" sz="1400" kern="1200" dirty="0"/>
        </a:p>
      </dsp:txBody>
      <dsp:txXfrm>
        <a:off x="5177317" y="0"/>
        <a:ext cx="1837366" cy="264087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exp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le but</a:t>
          </a:r>
          <a:endParaRPr lang="fr-FR" sz="1400" kern="1200" dirty="0"/>
        </a:p>
      </dsp:txBody>
      <dsp:txXfrm>
        <a:off x="6858480" y="0"/>
        <a:ext cx="1837366" cy="264087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9643" y="0"/>
        <a:ext cx="1837366" cy="264087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20805" y="0"/>
        <a:ext cx="1837366" cy="264087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64087"/>
        </a:xfrm>
        <a:prstGeom prst="homePlate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5431" cy="264087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de texte</a:t>
          </a:r>
          <a:endParaRPr lang="fr-FR" sz="1400" kern="1200" dirty="0"/>
        </a:p>
      </dsp:txBody>
      <dsp:txXfrm>
        <a:off x="1814992" y="0"/>
        <a:ext cx="1837366" cy="264087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6408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corps</a:t>
          </a:r>
          <a:endParaRPr lang="fr-FR" sz="1400" kern="1200" dirty="0"/>
        </a:p>
      </dsp:txBody>
      <dsp:txXfrm>
        <a:off x="3496155" y="0"/>
        <a:ext cx="1837366" cy="264087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Gr: adj possessifs</a:t>
          </a:r>
          <a:endParaRPr lang="fr-FR" sz="1400" kern="1200" dirty="0"/>
        </a:p>
      </dsp:txBody>
      <dsp:txXfrm>
        <a:off x="5177317" y="0"/>
        <a:ext cx="1837366" cy="264087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exp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le but</a:t>
          </a:r>
          <a:endParaRPr lang="fr-FR" sz="1400" kern="1200" dirty="0"/>
        </a:p>
      </dsp:txBody>
      <dsp:txXfrm>
        <a:off x="6858480" y="0"/>
        <a:ext cx="1837366" cy="264087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9643" y="0"/>
        <a:ext cx="1837366" cy="264087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20805" y="0"/>
        <a:ext cx="1837366" cy="264087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64087"/>
        </a:xfrm>
        <a:prstGeom prst="homePlate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5431" cy="264087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de texte</a:t>
          </a:r>
          <a:endParaRPr lang="fr-FR" sz="1400" kern="1200" dirty="0"/>
        </a:p>
      </dsp:txBody>
      <dsp:txXfrm>
        <a:off x="1814992" y="0"/>
        <a:ext cx="1837366" cy="264087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6408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corps</a:t>
          </a:r>
          <a:endParaRPr lang="fr-FR" sz="1400" kern="1200" dirty="0"/>
        </a:p>
      </dsp:txBody>
      <dsp:txXfrm>
        <a:off x="3496155" y="0"/>
        <a:ext cx="1837366" cy="264087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Gr: adj possessifs</a:t>
          </a:r>
          <a:endParaRPr lang="fr-FR" sz="1400" kern="1200" dirty="0"/>
        </a:p>
      </dsp:txBody>
      <dsp:txXfrm>
        <a:off x="5177317" y="0"/>
        <a:ext cx="1837366" cy="264087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exp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le but</a:t>
          </a:r>
          <a:endParaRPr lang="fr-FR" sz="1400" kern="1200" dirty="0"/>
        </a:p>
      </dsp:txBody>
      <dsp:txXfrm>
        <a:off x="6858480" y="0"/>
        <a:ext cx="1837366" cy="264087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9643" y="0"/>
        <a:ext cx="1837366" cy="264087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20805" y="0"/>
        <a:ext cx="1837366" cy="264087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64087"/>
        </a:xfrm>
        <a:prstGeom prst="homePlate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5431" cy="264087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de texte</a:t>
          </a:r>
          <a:endParaRPr lang="fr-FR" sz="1400" kern="1200" dirty="0"/>
        </a:p>
      </dsp:txBody>
      <dsp:txXfrm>
        <a:off x="1814992" y="0"/>
        <a:ext cx="1837366" cy="264087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6408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corps</a:t>
          </a:r>
          <a:endParaRPr lang="fr-FR" sz="1400" kern="1200" dirty="0"/>
        </a:p>
      </dsp:txBody>
      <dsp:txXfrm>
        <a:off x="3496155" y="0"/>
        <a:ext cx="1837366" cy="264087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Gr: adj possessifs</a:t>
          </a:r>
          <a:endParaRPr lang="fr-FR" sz="1400" kern="1200" dirty="0"/>
        </a:p>
      </dsp:txBody>
      <dsp:txXfrm>
        <a:off x="5177317" y="0"/>
        <a:ext cx="1837366" cy="264087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exp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le but</a:t>
          </a:r>
          <a:endParaRPr lang="fr-FR" sz="1400" kern="1200" dirty="0"/>
        </a:p>
      </dsp:txBody>
      <dsp:txXfrm>
        <a:off x="6858480" y="0"/>
        <a:ext cx="1837366" cy="264087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9643" y="0"/>
        <a:ext cx="1837366" cy="264087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20805" y="0"/>
        <a:ext cx="1837366" cy="264087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64087"/>
        </a:xfrm>
        <a:prstGeom prst="homePlate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5431" cy="264087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de texte</a:t>
          </a:r>
          <a:endParaRPr lang="fr-FR" sz="1400" kern="1200" dirty="0"/>
        </a:p>
      </dsp:txBody>
      <dsp:txXfrm>
        <a:off x="1814992" y="0"/>
        <a:ext cx="1837366" cy="264087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6408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corps</a:t>
          </a:r>
          <a:endParaRPr lang="fr-FR" sz="1400" kern="1200" dirty="0"/>
        </a:p>
      </dsp:txBody>
      <dsp:txXfrm>
        <a:off x="3496155" y="0"/>
        <a:ext cx="1837366" cy="264087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Gr: adj possessifs</a:t>
          </a:r>
          <a:endParaRPr lang="fr-FR" sz="1400" kern="1200" dirty="0"/>
        </a:p>
      </dsp:txBody>
      <dsp:txXfrm>
        <a:off x="5177317" y="0"/>
        <a:ext cx="1837366" cy="264087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exp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le but</a:t>
          </a:r>
          <a:endParaRPr lang="fr-FR" sz="1400" kern="1200" dirty="0"/>
        </a:p>
      </dsp:txBody>
      <dsp:txXfrm>
        <a:off x="6858480" y="0"/>
        <a:ext cx="1837366" cy="264087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9643" y="0"/>
        <a:ext cx="1837366" cy="264087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20805" y="0"/>
        <a:ext cx="1837366" cy="264087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64477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Vocabulaire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parties du corps</a:t>
          </a:r>
        </a:p>
      </dsp:txBody>
      <dsp:txXfrm>
        <a:off x="2297" y="1057910"/>
        <a:ext cx="3574968" cy="1057910"/>
      </dsp:txXfrm>
    </dsp:sp>
    <dsp:sp modelId="{279DFE09-28EE-48A2-B192-FFEC93ADF17D}">
      <dsp:nvSpPr>
        <dsp:cNvPr id="0" name=""/>
        <dsp:cNvSpPr/>
      </dsp:nvSpPr>
      <dsp:spPr>
        <a:xfrm>
          <a:off x="1349427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64477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Grammaire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adjectifs possessifs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Exprimer le but</a:t>
          </a:r>
          <a:endParaRPr lang="fr-FR" sz="1800" b="1" kern="1200" noProof="0" dirty="0"/>
        </a:p>
      </dsp:txBody>
      <dsp:txXfrm>
        <a:off x="3684515" y="1057910"/>
        <a:ext cx="3574968" cy="1057910"/>
      </dsp:txXfrm>
    </dsp:sp>
    <dsp:sp modelId="{112E1D68-647B-46C7-AF2C-FF0A84DB584F}">
      <dsp:nvSpPr>
        <dsp:cNvPr id="0" name=""/>
        <dsp:cNvSpPr/>
      </dsp:nvSpPr>
      <dsp:spPr>
        <a:xfrm>
          <a:off x="5031644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64477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Culture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strike="sngStrike" kern="1200" noProof="0" dirty="0"/>
            <a:t>- Sportifs français : 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strike="sngStrike" kern="1200" noProof="0" dirty="0"/>
            <a:t>Thierry Henry, Tony Parker</a:t>
          </a:r>
        </a:p>
      </dsp:txBody>
      <dsp:txXfrm>
        <a:off x="7366733" y="1057910"/>
        <a:ext cx="3574968" cy="1057910"/>
      </dsp:txXfrm>
    </dsp:sp>
    <dsp:sp modelId="{6D76E5FF-7D2E-406A-B668-9F0EAFB414C8}">
      <dsp:nvSpPr>
        <dsp:cNvPr id="0" name=""/>
        <dsp:cNvSpPr/>
      </dsp:nvSpPr>
      <dsp:spPr>
        <a:xfrm>
          <a:off x="8713862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399399" y="2640506"/>
          <a:ext cx="10128488" cy="4268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64087"/>
        </a:xfrm>
        <a:prstGeom prst="homePlate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5431" cy="264087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de texte</a:t>
          </a:r>
          <a:endParaRPr lang="fr-FR" sz="1400" kern="1200" dirty="0"/>
        </a:p>
      </dsp:txBody>
      <dsp:txXfrm>
        <a:off x="1814992" y="0"/>
        <a:ext cx="1837366" cy="264087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corps</a:t>
          </a:r>
          <a:endParaRPr lang="fr-FR" sz="1400" kern="1200" dirty="0"/>
        </a:p>
      </dsp:txBody>
      <dsp:txXfrm>
        <a:off x="3496155" y="0"/>
        <a:ext cx="1837366" cy="264087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6408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Gr: adj possessifs</a:t>
          </a:r>
          <a:endParaRPr lang="fr-FR" sz="1400" kern="1200" dirty="0"/>
        </a:p>
      </dsp:txBody>
      <dsp:txXfrm>
        <a:off x="5177317" y="0"/>
        <a:ext cx="1837366" cy="264087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exp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le but</a:t>
          </a:r>
          <a:endParaRPr lang="fr-FR" sz="1400" kern="1200" dirty="0"/>
        </a:p>
      </dsp:txBody>
      <dsp:txXfrm>
        <a:off x="6858480" y="0"/>
        <a:ext cx="1837366" cy="264087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9643" y="0"/>
        <a:ext cx="1837366" cy="264087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20805" y="0"/>
        <a:ext cx="1837366" cy="26408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64087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5431" cy="264087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de texte</a:t>
          </a:r>
          <a:endParaRPr lang="fr-FR" sz="1400" kern="1200" dirty="0"/>
        </a:p>
      </dsp:txBody>
      <dsp:txXfrm>
        <a:off x="1814992" y="0"/>
        <a:ext cx="1837366" cy="264087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corps</a:t>
          </a:r>
          <a:endParaRPr lang="fr-FR" sz="1400" kern="1200" dirty="0"/>
        </a:p>
      </dsp:txBody>
      <dsp:txXfrm>
        <a:off x="3496155" y="0"/>
        <a:ext cx="1837366" cy="264087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Gr: adj possessifs</a:t>
          </a:r>
          <a:endParaRPr lang="fr-FR" sz="1400" kern="1200" dirty="0"/>
        </a:p>
      </dsp:txBody>
      <dsp:txXfrm>
        <a:off x="5177317" y="0"/>
        <a:ext cx="1837366" cy="264087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exp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le but</a:t>
          </a:r>
          <a:endParaRPr lang="fr-FR" sz="1400" kern="1200" dirty="0"/>
        </a:p>
      </dsp:txBody>
      <dsp:txXfrm>
        <a:off x="6858480" y="0"/>
        <a:ext cx="1837366" cy="264087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9643" y="0"/>
        <a:ext cx="1837366" cy="264087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20805" y="0"/>
        <a:ext cx="1837366" cy="264087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64087"/>
        </a:xfrm>
        <a:prstGeom prst="homePlate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5431" cy="264087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de texte</a:t>
          </a:r>
          <a:endParaRPr lang="fr-FR" sz="1400" kern="1200" dirty="0"/>
        </a:p>
      </dsp:txBody>
      <dsp:txXfrm>
        <a:off x="1814992" y="0"/>
        <a:ext cx="1837366" cy="264087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corps</a:t>
          </a:r>
          <a:endParaRPr lang="fr-FR" sz="1400" kern="1200" dirty="0"/>
        </a:p>
      </dsp:txBody>
      <dsp:txXfrm>
        <a:off x="3496155" y="0"/>
        <a:ext cx="1837366" cy="264087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6408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Gr: adj possessifs</a:t>
          </a:r>
          <a:endParaRPr lang="fr-FR" sz="1400" kern="1200" dirty="0"/>
        </a:p>
      </dsp:txBody>
      <dsp:txXfrm>
        <a:off x="5177317" y="0"/>
        <a:ext cx="1837366" cy="264087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exp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le but</a:t>
          </a:r>
          <a:endParaRPr lang="fr-FR" sz="1400" kern="1200" dirty="0"/>
        </a:p>
      </dsp:txBody>
      <dsp:txXfrm>
        <a:off x="6858480" y="0"/>
        <a:ext cx="1837366" cy="264087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9643" y="0"/>
        <a:ext cx="1837366" cy="264087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20805" y="0"/>
        <a:ext cx="1837366" cy="264087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64087"/>
        </a:xfrm>
        <a:prstGeom prst="homePlate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5431" cy="264087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de texte</a:t>
          </a:r>
          <a:endParaRPr lang="fr-FR" sz="1400" kern="1200" dirty="0"/>
        </a:p>
      </dsp:txBody>
      <dsp:txXfrm>
        <a:off x="1814992" y="0"/>
        <a:ext cx="1837366" cy="264087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corps</a:t>
          </a:r>
          <a:endParaRPr lang="fr-FR" sz="1400" kern="1200" dirty="0"/>
        </a:p>
      </dsp:txBody>
      <dsp:txXfrm>
        <a:off x="3496155" y="0"/>
        <a:ext cx="1837366" cy="264087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6408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Gr: adj possessifs</a:t>
          </a:r>
          <a:endParaRPr lang="fr-FR" sz="1400" kern="1200" dirty="0"/>
        </a:p>
      </dsp:txBody>
      <dsp:txXfrm>
        <a:off x="5177317" y="0"/>
        <a:ext cx="1837366" cy="264087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exp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le but</a:t>
          </a:r>
          <a:endParaRPr lang="fr-FR" sz="1400" kern="1200" dirty="0"/>
        </a:p>
      </dsp:txBody>
      <dsp:txXfrm>
        <a:off x="6858480" y="0"/>
        <a:ext cx="1837366" cy="264087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9643" y="0"/>
        <a:ext cx="1837366" cy="264087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20805" y="0"/>
        <a:ext cx="1837366" cy="264087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64087"/>
        </a:xfrm>
        <a:prstGeom prst="homePlate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5431" cy="264087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de texte</a:t>
          </a:r>
          <a:endParaRPr lang="fr-FR" sz="1400" kern="1200" dirty="0"/>
        </a:p>
      </dsp:txBody>
      <dsp:txXfrm>
        <a:off x="1814992" y="0"/>
        <a:ext cx="1837366" cy="264087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corps</a:t>
          </a:r>
          <a:endParaRPr lang="fr-FR" sz="1400" kern="1200" dirty="0"/>
        </a:p>
      </dsp:txBody>
      <dsp:txXfrm>
        <a:off x="3496155" y="0"/>
        <a:ext cx="1837366" cy="264087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6408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Gr: adj possessifs</a:t>
          </a:r>
          <a:endParaRPr lang="fr-FR" sz="1400" kern="1200" dirty="0"/>
        </a:p>
      </dsp:txBody>
      <dsp:txXfrm>
        <a:off x="5177317" y="0"/>
        <a:ext cx="1837366" cy="264087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exp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le but</a:t>
          </a:r>
          <a:endParaRPr lang="fr-FR" sz="1400" kern="1200" dirty="0"/>
        </a:p>
      </dsp:txBody>
      <dsp:txXfrm>
        <a:off x="6858480" y="0"/>
        <a:ext cx="1837366" cy="264087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9643" y="0"/>
        <a:ext cx="1837366" cy="264087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20805" y="0"/>
        <a:ext cx="1837366" cy="264087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64087"/>
        </a:xfrm>
        <a:prstGeom prst="homePlate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5431" cy="264087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de texte</a:t>
          </a:r>
          <a:endParaRPr lang="fr-FR" sz="1400" kern="1200" dirty="0"/>
        </a:p>
      </dsp:txBody>
      <dsp:txXfrm>
        <a:off x="1814992" y="0"/>
        <a:ext cx="1837366" cy="264087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corps</a:t>
          </a:r>
          <a:endParaRPr lang="fr-FR" sz="1400" kern="1200" dirty="0"/>
        </a:p>
      </dsp:txBody>
      <dsp:txXfrm>
        <a:off x="3496155" y="0"/>
        <a:ext cx="1837366" cy="264087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6408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Gr: adj possessifs</a:t>
          </a:r>
          <a:endParaRPr lang="fr-FR" sz="1400" kern="1200" dirty="0"/>
        </a:p>
      </dsp:txBody>
      <dsp:txXfrm>
        <a:off x="5177317" y="0"/>
        <a:ext cx="1837366" cy="264087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exp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le but</a:t>
          </a:r>
          <a:endParaRPr lang="fr-FR" sz="1400" kern="1200" dirty="0"/>
        </a:p>
      </dsp:txBody>
      <dsp:txXfrm>
        <a:off x="6858480" y="0"/>
        <a:ext cx="1837366" cy="264087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9643" y="0"/>
        <a:ext cx="1837366" cy="264087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20805" y="0"/>
        <a:ext cx="1837366" cy="264087"/>
      </dsp:txXfrm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64087"/>
        </a:xfrm>
        <a:prstGeom prst="homePlate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5431" cy="264087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de texte</a:t>
          </a:r>
          <a:endParaRPr lang="fr-FR" sz="1400" kern="1200" dirty="0"/>
        </a:p>
      </dsp:txBody>
      <dsp:txXfrm>
        <a:off x="1814992" y="0"/>
        <a:ext cx="1837366" cy="264087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corps</a:t>
          </a:r>
          <a:endParaRPr lang="fr-FR" sz="1400" kern="1200" dirty="0"/>
        </a:p>
      </dsp:txBody>
      <dsp:txXfrm>
        <a:off x="3496155" y="0"/>
        <a:ext cx="1837366" cy="264087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6408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Gr: adj possessifs</a:t>
          </a:r>
          <a:endParaRPr lang="fr-FR" sz="1400" kern="1200" dirty="0"/>
        </a:p>
      </dsp:txBody>
      <dsp:txXfrm>
        <a:off x="5177317" y="0"/>
        <a:ext cx="1837366" cy="264087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exp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le but</a:t>
          </a:r>
          <a:endParaRPr lang="fr-FR" sz="1400" kern="1200" dirty="0"/>
        </a:p>
      </dsp:txBody>
      <dsp:txXfrm>
        <a:off x="6858480" y="0"/>
        <a:ext cx="1837366" cy="264087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9643" y="0"/>
        <a:ext cx="1837366" cy="264087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20805" y="0"/>
        <a:ext cx="1837366" cy="264087"/>
      </dsp:txXfrm>
    </dsp:sp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38C5BD-64B2-48D8-954F-3C5221118229}">
      <dsp:nvSpPr>
        <dsp:cNvPr id="0" name=""/>
        <dsp:cNvSpPr/>
      </dsp:nvSpPr>
      <dsp:spPr>
        <a:xfrm>
          <a:off x="0" y="1723215"/>
          <a:ext cx="6263640" cy="993128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/>
            <a:t>Adjectifs possessifs </a:t>
          </a:r>
          <a:endParaRPr lang="en-US" sz="2500" kern="1200"/>
        </a:p>
      </dsp:txBody>
      <dsp:txXfrm>
        <a:off x="48481" y="1771696"/>
        <a:ext cx="6166678" cy="896166"/>
      </dsp:txXfrm>
    </dsp:sp>
    <dsp:sp modelId="{EB5D873B-F902-49BD-AABB-C740001FEDDF}">
      <dsp:nvSpPr>
        <dsp:cNvPr id="0" name=""/>
        <dsp:cNvSpPr/>
      </dsp:nvSpPr>
      <dsp:spPr>
        <a:xfrm>
          <a:off x="0" y="2788343"/>
          <a:ext cx="6263640" cy="993128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u="sng" kern="1200">
              <a:hlinkClick xmlns:r="http://schemas.openxmlformats.org/officeDocument/2006/relationships" r:id="rId1"/>
            </a:rPr>
            <a:t>https://play.kahoot.it/v2/?quizId=7404de72-cb83-497d-8804-b7691854c4a7</a:t>
          </a:r>
          <a:endParaRPr lang="en-US" sz="2500" kern="1200"/>
        </a:p>
      </dsp:txBody>
      <dsp:txXfrm>
        <a:off x="48481" y="2836824"/>
        <a:ext cx="6166678" cy="896166"/>
      </dsp:txXfrm>
    </dsp:sp>
  </dsp:spTree>
</dsp:drawing>
</file>

<file path=ppt/diagrams/drawing3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64087"/>
        </a:xfrm>
        <a:prstGeom prst="homePlate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5431" cy="264087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de texte</a:t>
          </a:r>
          <a:endParaRPr lang="fr-FR" sz="1400" kern="1200" dirty="0"/>
        </a:p>
      </dsp:txBody>
      <dsp:txXfrm>
        <a:off x="1814992" y="0"/>
        <a:ext cx="1837366" cy="264087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corps</a:t>
          </a:r>
          <a:endParaRPr lang="fr-FR" sz="1400" kern="1200" dirty="0"/>
        </a:p>
      </dsp:txBody>
      <dsp:txXfrm>
        <a:off x="3496155" y="0"/>
        <a:ext cx="1837366" cy="264087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6408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Gr: adj possessifs</a:t>
          </a:r>
          <a:endParaRPr lang="fr-FR" sz="1400" kern="1200" dirty="0"/>
        </a:p>
      </dsp:txBody>
      <dsp:txXfrm>
        <a:off x="5177317" y="0"/>
        <a:ext cx="1837366" cy="264087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exp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le but</a:t>
          </a:r>
          <a:endParaRPr lang="fr-FR" sz="1400" kern="1200" dirty="0"/>
        </a:p>
      </dsp:txBody>
      <dsp:txXfrm>
        <a:off x="6858480" y="0"/>
        <a:ext cx="1837366" cy="264087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9643" y="0"/>
        <a:ext cx="1837366" cy="264087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20805" y="0"/>
        <a:ext cx="1837366" cy="264087"/>
      </dsp:txXfrm>
    </dsp:sp>
  </dsp:spTree>
</dsp:drawing>
</file>

<file path=ppt/diagrams/drawing3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64087"/>
        </a:xfrm>
        <a:prstGeom prst="homePlate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5431" cy="264087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de texte</a:t>
          </a:r>
          <a:endParaRPr lang="fr-FR" sz="1400" kern="1200" dirty="0"/>
        </a:p>
      </dsp:txBody>
      <dsp:txXfrm>
        <a:off x="1814992" y="0"/>
        <a:ext cx="1837366" cy="264087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corps</a:t>
          </a:r>
          <a:endParaRPr lang="fr-FR" sz="1400" kern="1200" dirty="0"/>
        </a:p>
      </dsp:txBody>
      <dsp:txXfrm>
        <a:off x="3496155" y="0"/>
        <a:ext cx="1837366" cy="264087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6408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Gr: adj possessifs</a:t>
          </a:r>
          <a:endParaRPr lang="fr-FR" sz="1400" kern="1200" dirty="0"/>
        </a:p>
      </dsp:txBody>
      <dsp:txXfrm>
        <a:off x="5177317" y="0"/>
        <a:ext cx="1837366" cy="264087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exp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le but</a:t>
          </a:r>
          <a:endParaRPr lang="fr-FR" sz="1400" kern="1200" dirty="0"/>
        </a:p>
      </dsp:txBody>
      <dsp:txXfrm>
        <a:off x="6858480" y="0"/>
        <a:ext cx="1837366" cy="264087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9643" y="0"/>
        <a:ext cx="1837366" cy="264087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20805" y="0"/>
        <a:ext cx="1837366" cy="264087"/>
      </dsp:txXfrm>
    </dsp:sp>
  </dsp:spTree>
</dsp:drawing>
</file>

<file path=ppt/diagrams/drawing3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64087"/>
        </a:xfrm>
        <a:prstGeom prst="homePlate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5431" cy="264087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de texte</a:t>
          </a:r>
          <a:endParaRPr lang="fr-FR" sz="1400" kern="1200" dirty="0"/>
        </a:p>
      </dsp:txBody>
      <dsp:txXfrm>
        <a:off x="1814992" y="0"/>
        <a:ext cx="1837366" cy="264087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corps</a:t>
          </a:r>
          <a:endParaRPr lang="fr-FR" sz="1400" kern="1200" dirty="0"/>
        </a:p>
      </dsp:txBody>
      <dsp:txXfrm>
        <a:off x="3496155" y="0"/>
        <a:ext cx="1837366" cy="264087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6408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Gr: adj possessifs</a:t>
          </a:r>
          <a:endParaRPr lang="fr-FR" sz="1400" kern="1200" dirty="0"/>
        </a:p>
      </dsp:txBody>
      <dsp:txXfrm>
        <a:off x="5177317" y="0"/>
        <a:ext cx="1837366" cy="264087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exp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le but</a:t>
          </a:r>
          <a:endParaRPr lang="fr-FR" sz="1400" kern="1200" dirty="0"/>
        </a:p>
      </dsp:txBody>
      <dsp:txXfrm>
        <a:off x="6858480" y="0"/>
        <a:ext cx="1837366" cy="264087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9643" y="0"/>
        <a:ext cx="1837366" cy="264087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20805" y="0"/>
        <a:ext cx="1837366" cy="264087"/>
      </dsp:txXfrm>
    </dsp:sp>
  </dsp:spTree>
</dsp:drawing>
</file>

<file path=ppt/diagrams/drawing3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64477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Vocabulaire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parties du corps</a:t>
          </a:r>
        </a:p>
      </dsp:txBody>
      <dsp:txXfrm>
        <a:off x="2297" y="1057910"/>
        <a:ext cx="3574968" cy="1057910"/>
      </dsp:txXfrm>
    </dsp:sp>
    <dsp:sp modelId="{279DFE09-28EE-48A2-B192-FFEC93ADF17D}">
      <dsp:nvSpPr>
        <dsp:cNvPr id="0" name=""/>
        <dsp:cNvSpPr/>
      </dsp:nvSpPr>
      <dsp:spPr>
        <a:xfrm>
          <a:off x="1349427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64477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Grammaire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adjectifs possessifs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Exprimer le but</a:t>
          </a:r>
          <a:endParaRPr lang="fr-FR" sz="1800" b="1" kern="1200" noProof="0" dirty="0"/>
        </a:p>
      </dsp:txBody>
      <dsp:txXfrm>
        <a:off x="3684515" y="1057910"/>
        <a:ext cx="3574968" cy="1057910"/>
      </dsp:txXfrm>
    </dsp:sp>
    <dsp:sp modelId="{112E1D68-647B-46C7-AF2C-FF0A84DB584F}">
      <dsp:nvSpPr>
        <dsp:cNvPr id="0" name=""/>
        <dsp:cNvSpPr/>
      </dsp:nvSpPr>
      <dsp:spPr>
        <a:xfrm>
          <a:off x="5031644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64477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Culture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strike="sngStrike" kern="1200" noProof="0" dirty="0"/>
            <a:t>- Sportifs français : 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strike="sngStrike" kern="1200" noProof="0" dirty="0"/>
            <a:t>Thierry Henry, Tony Parker</a:t>
          </a:r>
        </a:p>
      </dsp:txBody>
      <dsp:txXfrm>
        <a:off x="7366733" y="1057910"/>
        <a:ext cx="3574968" cy="1057910"/>
      </dsp:txXfrm>
    </dsp:sp>
    <dsp:sp modelId="{6D76E5FF-7D2E-406A-B668-9F0EAFB414C8}">
      <dsp:nvSpPr>
        <dsp:cNvPr id="0" name=""/>
        <dsp:cNvSpPr/>
      </dsp:nvSpPr>
      <dsp:spPr>
        <a:xfrm>
          <a:off x="8713862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399399" y="2640506"/>
          <a:ext cx="10128488" cy="4268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111836" y="0"/>
          <a:ext cx="3651847" cy="2644775"/>
        </a:xfrm>
        <a:prstGeom prst="roundRect">
          <a:avLst>
            <a:gd name="adj" fmla="val 10000"/>
          </a:avLst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Vocabulaire</a:t>
          </a:r>
          <a:endParaRPr lang="fr-FR" sz="1200" b="1" kern="1200" noProof="0" dirty="0">
            <a:solidFill>
              <a:schemeClr val="tx1"/>
            </a:solidFill>
          </a:endParaRP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0" kern="1200" noProof="0" dirty="0"/>
            <a:t> </a:t>
          </a:r>
          <a:endParaRPr lang="fr-FR" sz="1800" b="0" kern="1200" noProof="0" dirty="0"/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200" b="0" kern="1200" noProof="0" dirty="0"/>
        </a:p>
      </dsp:txBody>
      <dsp:txXfrm>
        <a:off x="111836" y="1057910"/>
        <a:ext cx="3651847" cy="1057910"/>
      </dsp:txXfrm>
    </dsp:sp>
    <dsp:sp modelId="{279DFE09-28EE-48A2-B192-FFEC93ADF17D}">
      <dsp:nvSpPr>
        <dsp:cNvPr id="0" name=""/>
        <dsp:cNvSpPr/>
      </dsp:nvSpPr>
      <dsp:spPr>
        <a:xfrm>
          <a:off x="1497404" y="171562"/>
          <a:ext cx="880710" cy="880710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873239" y="0"/>
          <a:ext cx="3651847" cy="2644775"/>
        </a:xfrm>
        <a:prstGeom prst="roundRect">
          <a:avLst>
            <a:gd name="adj" fmla="val 10000"/>
          </a:avLst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Grammaire</a:t>
          </a:r>
          <a:endParaRPr lang="fr-FR" sz="1800" b="0" kern="1200" noProof="0" dirty="0">
            <a:solidFill>
              <a:schemeClr val="tx1"/>
            </a:solidFill>
          </a:endParaRPr>
        </a:p>
      </dsp:txBody>
      <dsp:txXfrm>
        <a:off x="3873239" y="1057910"/>
        <a:ext cx="3651847" cy="1057910"/>
      </dsp:txXfrm>
    </dsp:sp>
    <dsp:sp modelId="{112E1D68-647B-46C7-AF2C-FF0A84DB584F}">
      <dsp:nvSpPr>
        <dsp:cNvPr id="0" name=""/>
        <dsp:cNvSpPr/>
      </dsp:nvSpPr>
      <dsp:spPr>
        <a:xfrm>
          <a:off x="5258808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634642" y="0"/>
          <a:ext cx="3197521" cy="2644775"/>
        </a:xfrm>
        <a:prstGeom prst="roundRect">
          <a:avLst>
            <a:gd name="adj" fmla="val 10000"/>
          </a:avLst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Culture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 </a:t>
          </a:r>
          <a:endParaRPr lang="fr-FR" sz="1200" b="1" kern="1200" noProof="0" dirty="0">
            <a:solidFill>
              <a:schemeClr val="tx1"/>
            </a:solidFill>
          </a:endParaRPr>
        </a:p>
      </dsp:txBody>
      <dsp:txXfrm>
        <a:off x="7634642" y="1057910"/>
        <a:ext cx="3197521" cy="1057910"/>
      </dsp:txXfrm>
    </dsp:sp>
    <dsp:sp modelId="{6D76E5FF-7D2E-406A-B668-9F0EAFB414C8}">
      <dsp:nvSpPr>
        <dsp:cNvPr id="0" name=""/>
        <dsp:cNvSpPr/>
      </dsp:nvSpPr>
      <dsp:spPr>
        <a:xfrm>
          <a:off x="8793048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417162" y="2643037"/>
          <a:ext cx="9927499" cy="1737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64087"/>
        </a:xfrm>
        <a:prstGeom prst="homePlate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5431" cy="264087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de texte</a:t>
          </a:r>
          <a:endParaRPr lang="fr-FR" sz="1400" kern="1200" dirty="0"/>
        </a:p>
      </dsp:txBody>
      <dsp:txXfrm>
        <a:off x="1814992" y="0"/>
        <a:ext cx="1837366" cy="264087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corps</a:t>
          </a:r>
          <a:endParaRPr lang="fr-FR" sz="1400" kern="1200" dirty="0"/>
        </a:p>
      </dsp:txBody>
      <dsp:txXfrm>
        <a:off x="3496155" y="0"/>
        <a:ext cx="1837366" cy="264087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Gr: adj possessifs</a:t>
          </a:r>
          <a:endParaRPr lang="fr-FR" sz="1400" kern="1200" dirty="0"/>
        </a:p>
      </dsp:txBody>
      <dsp:txXfrm>
        <a:off x="5177317" y="0"/>
        <a:ext cx="1837366" cy="264087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6408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exp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le but</a:t>
          </a:r>
          <a:endParaRPr lang="fr-FR" sz="1400" kern="1200" dirty="0"/>
        </a:p>
      </dsp:txBody>
      <dsp:txXfrm>
        <a:off x="6858480" y="0"/>
        <a:ext cx="1837366" cy="264087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9643" y="0"/>
        <a:ext cx="1837366" cy="264087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20805" y="0"/>
        <a:ext cx="1837366" cy="264087"/>
      </dsp:txXfrm>
    </dsp:sp>
  </dsp:spTree>
</dsp:drawing>
</file>

<file path=ppt/diagrams/drawing4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64087"/>
        </a:xfrm>
        <a:prstGeom prst="homePlate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5431" cy="264087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de texte</a:t>
          </a:r>
          <a:endParaRPr lang="fr-FR" sz="1400" kern="1200" dirty="0"/>
        </a:p>
      </dsp:txBody>
      <dsp:txXfrm>
        <a:off x="1814992" y="0"/>
        <a:ext cx="1837366" cy="264087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corps</a:t>
          </a:r>
          <a:endParaRPr lang="fr-FR" sz="1400" kern="1200" dirty="0"/>
        </a:p>
      </dsp:txBody>
      <dsp:txXfrm>
        <a:off x="3496155" y="0"/>
        <a:ext cx="1837366" cy="264087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Gr: adj possessifs</a:t>
          </a:r>
          <a:endParaRPr lang="fr-FR" sz="1400" kern="1200" dirty="0"/>
        </a:p>
      </dsp:txBody>
      <dsp:txXfrm>
        <a:off x="5177317" y="0"/>
        <a:ext cx="1837366" cy="264087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6408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exp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le but</a:t>
          </a:r>
          <a:endParaRPr lang="fr-FR" sz="1400" kern="1200" dirty="0"/>
        </a:p>
      </dsp:txBody>
      <dsp:txXfrm>
        <a:off x="6858480" y="0"/>
        <a:ext cx="1837366" cy="264087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9643" y="0"/>
        <a:ext cx="1837366" cy="264087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20805" y="0"/>
        <a:ext cx="1837366" cy="264087"/>
      </dsp:txXfrm>
    </dsp:sp>
  </dsp:spTree>
</dsp:drawing>
</file>

<file path=ppt/diagrams/drawing4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64087"/>
        </a:xfrm>
        <a:prstGeom prst="homePlate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5431" cy="264087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de texte</a:t>
          </a:r>
          <a:endParaRPr lang="fr-FR" sz="1400" kern="1200" dirty="0"/>
        </a:p>
      </dsp:txBody>
      <dsp:txXfrm>
        <a:off x="1814992" y="0"/>
        <a:ext cx="1837366" cy="264087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corps</a:t>
          </a:r>
          <a:endParaRPr lang="fr-FR" sz="1400" kern="1200" dirty="0"/>
        </a:p>
      </dsp:txBody>
      <dsp:txXfrm>
        <a:off x="3496155" y="0"/>
        <a:ext cx="1837366" cy="264087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Gr: adj possessifs</a:t>
          </a:r>
          <a:endParaRPr lang="fr-FR" sz="1400" kern="1200" dirty="0"/>
        </a:p>
      </dsp:txBody>
      <dsp:txXfrm>
        <a:off x="5177317" y="0"/>
        <a:ext cx="1837366" cy="264087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6408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exp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le but</a:t>
          </a:r>
          <a:endParaRPr lang="fr-FR" sz="1400" kern="1200" dirty="0"/>
        </a:p>
      </dsp:txBody>
      <dsp:txXfrm>
        <a:off x="6858480" y="0"/>
        <a:ext cx="1837366" cy="264087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9643" y="0"/>
        <a:ext cx="1837366" cy="264087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20805" y="0"/>
        <a:ext cx="1837366" cy="264087"/>
      </dsp:txXfrm>
    </dsp:sp>
  </dsp:spTree>
</dsp:drawing>
</file>

<file path=ppt/diagrams/drawing4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64087"/>
        </a:xfrm>
        <a:prstGeom prst="homePlate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5431" cy="264087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de texte</a:t>
          </a:r>
          <a:endParaRPr lang="fr-FR" sz="1400" kern="1200" dirty="0"/>
        </a:p>
      </dsp:txBody>
      <dsp:txXfrm>
        <a:off x="1814992" y="0"/>
        <a:ext cx="1837366" cy="264087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corps</a:t>
          </a:r>
          <a:endParaRPr lang="fr-FR" sz="1400" kern="1200" dirty="0"/>
        </a:p>
      </dsp:txBody>
      <dsp:txXfrm>
        <a:off x="3496155" y="0"/>
        <a:ext cx="1837366" cy="264087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Gr: adj possessifs</a:t>
          </a:r>
          <a:endParaRPr lang="fr-FR" sz="1400" kern="1200" dirty="0"/>
        </a:p>
      </dsp:txBody>
      <dsp:txXfrm>
        <a:off x="5177317" y="0"/>
        <a:ext cx="1837366" cy="264087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6408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exp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le but</a:t>
          </a:r>
          <a:endParaRPr lang="fr-FR" sz="1400" kern="1200" dirty="0"/>
        </a:p>
      </dsp:txBody>
      <dsp:txXfrm>
        <a:off x="6858480" y="0"/>
        <a:ext cx="1837366" cy="264087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9643" y="0"/>
        <a:ext cx="1837366" cy="264087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20805" y="0"/>
        <a:ext cx="1837366" cy="264087"/>
      </dsp:txXfrm>
    </dsp:sp>
  </dsp:spTree>
</dsp:drawing>
</file>

<file path=ppt/diagrams/drawing4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64087"/>
        </a:xfrm>
        <a:prstGeom prst="homePlate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5431" cy="264087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de texte</a:t>
          </a:r>
          <a:endParaRPr lang="fr-FR" sz="1400" kern="1200" dirty="0"/>
        </a:p>
      </dsp:txBody>
      <dsp:txXfrm>
        <a:off x="1814992" y="0"/>
        <a:ext cx="1837366" cy="264087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corps</a:t>
          </a:r>
          <a:endParaRPr lang="fr-FR" sz="1400" kern="1200" dirty="0"/>
        </a:p>
      </dsp:txBody>
      <dsp:txXfrm>
        <a:off x="3496155" y="0"/>
        <a:ext cx="1837366" cy="264087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Gr: adj possessifs</a:t>
          </a:r>
          <a:endParaRPr lang="fr-FR" sz="1400" kern="1200" dirty="0"/>
        </a:p>
      </dsp:txBody>
      <dsp:txXfrm>
        <a:off x="5177317" y="0"/>
        <a:ext cx="1837366" cy="264087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6408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exp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le but</a:t>
          </a:r>
          <a:endParaRPr lang="fr-FR" sz="1400" kern="1200" dirty="0"/>
        </a:p>
      </dsp:txBody>
      <dsp:txXfrm>
        <a:off x="6858480" y="0"/>
        <a:ext cx="1837366" cy="264087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9643" y="0"/>
        <a:ext cx="1837366" cy="264087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20805" y="0"/>
        <a:ext cx="1837366" cy="264087"/>
      </dsp:txXfrm>
    </dsp:sp>
  </dsp:spTree>
</dsp:drawing>
</file>

<file path=ppt/diagrams/drawing4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64087"/>
        </a:xfrm>
        <a:prstGeom prst="homePlate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5431" cy="264087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de texte</a:t>
          </a:r>
          <a:endParaRPr lang="fr-FR" sz="1400" kern="1200" dirty="0"/>
        </a:p>
      </dsp:txBody>
      <dsp:txXfrm>
        <a:off x="1814992" y="0"/>
        <a:ext cx="1837366" cy="264087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corps</a:t>
          </a:r>
          <a:endParaRPr lang="fr-FR" sz="1400" kern="1200" dirty="0"/>
        </a:p>
      </dsp:txBody>
      <dsp:txXfrm>
        <a:off x="3496155" y="0"/>
        <a:ext cx="1837366" cy="264087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Gr: adj possessifs</a:t>
          </a:r>
          <a:endParaRPr lang="fr-FR" sz="1400" kern="1200" dirty="0"/>
        </a:p>
      </dsp:txBody>
      <dsp:txXfrm>
        <a:off x="5177317" y="0"/>
        <a:ext cx="1837366" cy="264087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6408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exp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le but</a:t>
          </a:r>
          <a:endParaRPr lang="fr-FR" sz="1400" kern="1200" dirty="0"/>
        </a:p>
      </dsp:txBody>
      <dsp:txXfrm>
        <a:off x="6858480" y="0"/>
        <a:ext cx="1837366" cy="264087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9643" y="0"/>
        <a:ext cx="1837366" cy="264087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20805" y="0"/>
        <a:ext cx="1837366" cy="264087"/>
      </dsp:txXfrm>
    </dsp:sp>
  </dsp:spTree>
</dsp:drawing>
</file>

<file path=ppt/diagrams/drawing4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64087"/>
        </a:xfrm>
        <a:prstGeom prst="homePlate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5431" cy="264087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de texte</a:t>
          </a:r>
          <a:endParaRPr lang="fr-FR" sz="1400" kern="1200" dirty="0"/>
        </a:p>
      </dsp:txBody>
      <dsp:txXfrm>
        <a:off x="1814992" y="0"/>
        <a:ext cx="1837366" cy="264087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corps</a:t>
          </a:r>
          <a:endParaRPr lang="fr-FR" sz="1400" kern="1200" dirty="0"/>
        </a:p>
      </dsp:txBody>
      <dsp:txXfrm>
        <a:off x="3496155" y="0"/>
        <a:ext cx="1837366" cy="264087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Gr: adj possessifs</a:t>
          </a:r>
          <a:endParaRPr lang="fr-FR" sz="1400" kern="1200" dirty="0"/>
        </a:p>
      </dsp:txBody>
      <dsp:txXfrm>
        <a:off x="5177317" y="0"/>
        <a:ext cx="1837366" cy="264087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6408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exp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le but</a:t>
          </a:r>
          <a:endParaRPr lang="fr-FR" sz="1400" kern="1200" dirty="0"/>
        </a:p>
      </dsp:txBody>
      <dsp:txXfrm>
        <a:off x="6858480" y="0"/>
        <a:ext cx="1837366" cy="264087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9643" y="0"/>
        <a:ext cx="1837366" cy="264087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20805" y="0"/>
        <a:ext cx="1837366" cy="264087"/>
      </dsp:txXfrm>
    </dsp:sp>
  </dsp:spTree>
</dsp:drawing>
</file>

<file path=ppt/diagrams/drawing4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64087"/>
        </a:xfrm>
        <a:prstGeom prst="homePlate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5431" cy="264087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de texte</a:t>
          </a:r>
          <a:endParaRPr lang="fr-FR" sz="1400" kern="1200" dirty="0"/>
        </a:p>
      </dsp:txBody>
      <dsp:txXfrm>
        <a:off x="1814992" y="0"/>
        <a:ext cx="1837366" cy="264087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corps</a:t>
          </a:r>
          <a:endParaRPr lang="fr-FR" sz="1400" kern="1200" dirty="0"/>
        </a:p>
      </dsp:txBody>
      <dsp:txXfrm>
        <a:off x="3496155" y="0"/>
        <a:ext cx="1837366" cy="264087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Gr: adj possessifs</a:t>
          </a:r>
          <a:endParaRPr lang="fr-FR" sz="1400" kern="1200" dirty="0"/>
        </a:p>
      </dsp:txBody>
      <dsp:txXfrm>
        <a:off x="5177317" y="0"/>
        <a:ext cx="1837366" cy="264087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6408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exp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le but</a:t>
          </a:r>
          <a:endParaRPr lang="fr-FR" sz="1400" kern="1200" dirty="0"/>
        </a:p>
      </dsp:txBody>
      <dsp:txXfrm>
        <a:off x="6858480" y="0"/>
        <a:ext cx="1837366" cy="264087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9643" y="0"/>
        <a:ext cx="1837366" cy="264087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20805" y="0"/>
        <a:ext cx="1837366" cy="264087"/>
      </dsp:txXfrm>
    </dsp:sp>
  </dsp:spTree>
</dsp:drawing>
</file>

<file path=ppt/diagrams/drawing4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64087"/>
        </a:xfrm>
        <a:prstGeom prst="homePlate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5431" cy="264087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de texte</a:t>
          </a:r>
          <a:endParaRPr lang="fr-FR" sz="1400" kern="1200" dirty="0"/>
        </a:p>
      </dsp:txBody>
      <dsp:txXfrm>
        <a:off x="1814992" y="0"/>
        <a:ext cx="1837366" cy="264087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corps</a:t>
          </a:r>
          <a:endParaRPr lang="fr-FR" sz="1400" kern="1200" dirty="0"/>
        </a:p>
      </dsp:txBody>
      <dsp:txXfrm>
        <a:off x="3496155" y="0"/>
        <a:ext cx="1837366" cy="264087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Gr: adj possessifs</a:t>
          </a:r>
          <a:endParaRPr lang="fr-FR" sz="1400" kern="1200" dirty="0"/>
        </a:p>
      </dsp:txBody>
      <dsp:txXfrm>
        <a:off x="5177317" y="0"/>
        <a:ext cx="1837366" cy="264087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exp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le but</a:t>
          </a:r>
          <a:endParaRPr lang="fr-FR" sz="1400" kern="1200" dirty="0"/>
        </a:p>
      </dsp:txBody>
      <dsp:txXfrm>
        <a:off x="6858480" y="0"/>
        <a:ext cx="1837366" cy="264087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6408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9643" y="0"/>
        <a:ext cx="1837366" cy="264087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20805" y="0"/>
        <a:ext cx="1837366" cy="264087"/>
      </dsp:txXfrm>
    </dsp:sp>
  </dsp:spTree>
</dsp:drawing>
</file>

<file path=ppt/diagrams/drawing4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64087"/>
        </a:xfrm>
        <a:prstGeom prst="homePlate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5431" cy="264087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de texte</a:t>
          </a:r>
          <a:endParaRPr lang="fr-FR" sz="1400" kern="1200" dirty="0"/>
        </a:p>
      </dsp:txBody>
      <dsp:txXfrm>
        <a:off x="1814992" y="0"/>
        <a:ext cx="1837366" cy="264087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corps</a:t>
          </a:r>
          <a:endParaRPr lang="fr-FR" sz="1400" kern="1200" dirty="0"/>
        </a:p>
      </dsp:txBody>
      <dsp:txXfrm>
        <a:off x="3496155" y="0"/>
        <a:ext cx="1837366" cy="264087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Gr: adj possessifs</a:t>
          </a:r>
          <a:endParaRPr lang="fr-FR" sz="1400" kern="1200" dirty="0"/>
        </a:p>
      </dsp:txBody>
      <dsp:txXfrm>
        <a:off x="5177317" y="0"/>
        <a:ext cx="1837366" cy="264087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exp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le but</a:t>
          </a:r>
          <a:endParaRPr lang="fr-FR" sz="1400" kern="1200" dirty="0"/>
        </a:p>
      </dsp:txBody>
      <dsp:txXfrm>
        <a:off x="6858480" y="0"/>
        <a:ext cx="1837366" cy="264087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6408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9643" y="0"/>
        <a:ext cx="1837366" cy="264087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20805" y="0"/>
        <a:ext cx="1837366" cy="26408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64087"/>
        </a:xfrm>
        <a:prstGeom prst="homePlat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5431" cy="264087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de texte</a:t>
          </a:r>
          <a:endParaRPr lang="fr-FR" sz="1400" kern="1200" dirty="0"/>
        </a:p>
      </dsp:txBody>
      <dsp:txXfrm>
        <a:off x="1814992" y="0"/>
        <a:ext cx="1837366" cy="264087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corps</a:t>
          </a:r>
          <a:endParaRPr lang="fr-FR" sz="1400" kern="1200" dirty="0"/>
        </a:p>
      </dsp:txBody>
      <dsp:txXfrm>
        <a:off x="3496155" y="0"/>
        <a:ext cx="1837366" cy="264087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Gr: adj possessifs</a:t>
          </a:r>
          <a:endParaRPr lang="fr-FR" sz="1400" kern="1200" dirty="0"/>
        </a:p>
      </dsp:txBody>
      <dsp:txXfrm>
        <a:off x="5177317" y="0"/>
        <a:ext cx="1837366" cy="264087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exp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le but</a:t>
          </a:r>
          <a:endParaRPr lang="fr-FR" sz="1400" kern="1200" dirty="0"/>
        </a:p>
      </dsp:txBody>
      <dsp:txXfrm>
        <a:off x="6858480" y="0"/>
        <a:ext cx="1837366" cy="264087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9643" y="0"/>
        <a:ext cx="1837366" cy="264087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20805" y="0"/>
        <a:ext cx="1837366" cy="264087"/>
      </dsp:txXfrm>
    </dsp:sp>
  </dsp:spTree>
</dsp:drawing>
</file>

<file path=ppt/diagrams/drawing5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64087"/>
        </a:xfrm>
        <a:prstGeom prst="homePlate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5431" cy="264087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de texte</a:t>
          </a:r>
          <a:endParaRPr lang="fr-FR" sz="1400" kern="1200" dirty="0"/>
        </a:p>
      </dsp:txBody>
      <dsp:txXfrm>
        <a:off x="1814992" y="0"/>
        <a:ext cx="1837366" cy="264087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corps</a:t>
          </a:r>
          <a:endParaRPr lang="fr-FR" sz="1400" kern="1200" dirty="0"/>
        </a:p>
      </dsp:txBody>
      <dsp:txXfrm>
        <a:off x="3496155" y="0"/>
        <a:ext cx="1837366" cy="264087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Gr: adj possessifs</a:t>
          </a:r>
          <a:endParaRPr lang="fr-FR" sz="1400" kern="1200" dirty="0"/>
        </a:p>
      </dsp:txBody>
      <dsp:txXfrm>
        <a:off x="5177317" y="0"/>
        <a:ext cx="1837366" cy="264087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exp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le but</a:t>
          </a:r>
          <a:endParaRPr lang="fr-FR" sz="1400" kern="1200" dirty="0"/>
        </a:p>
      </dsp:txBody>
      <dsp:txXfrm>
        <a:off x="6858480" y="0"/>
        <a:ext cx="1837366" cy="264087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9643" y="0"/>
        <a:ext cx="1837366" cy="264087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6408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20805" y="0"/>
        <a:ext cx="1837366" cy="264087"/>
      </dsp:txXfrm>
    </dsp:sp>
  </dsp:spTree>
</dsp:drawing>
</file>

<file path=ppt/diagrams/drawing5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A7AE4D-419C-4E90-A4FC-3D4E91B7256D}">
      <dsp:nvSpPr>
        <dsp:cNvPr id="0" name=""/>
        <dsp:cNvSpPr/>
      </dsp:nvSpPr>
      <dsp:spPr>
        <a:xfrm>
          <a:off x="0" y="682"/>
          <a:ext cx="6245265" cy="159656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8CF7FA-C71C-44A4-9368-5DD86EF4C6AC}">
      <dsp:nvSpPr>
        <dsp:cNvPr id="0" name=""/>
        <dsp:cNvSpPr/>
      </dsp:nvSpPr>
      <dsp:spPr>
        <a:xfrm>
          <a:off x="482961" y="359909"/>
          <a:ext cx="878111" cy="8781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497C85-F989-43E4-84AA-E0AAAAA2D578}">
      <dsp:nvSpPr>
        <dsp:cNvPr id="0" name=""/>
        <dsp:cNvSpPr/>
      </dsp:nvSpPr>
      <dsp:spPr>
        <a:xfrm>
          <a:off x="1844034" y="682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ALL </a:t>
          </a:r>
          <a:r>
            <a:rPr lang="fr-FR" sz="2500" kern="1200" dirty="0" err="1"/>
            <a:t>students</a:t>
          </a:r>
          <a:r>
            <a:rPr lang="fr-FR" sz="2500" kern="1200" dirty="0"/>
            <a:t> MUST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name</a:t>
          </a:r>
          <a:r>
            <a:rPr lang="fr-FR" sz="2500" kern="1200" dirty="0"/>
            <a:t> the body parts</a:t>
          </a:r>
          <a:endParaRPr lang="en-US" sz="2500" kern="1200" dirty="0"/>
        </a:p>
      </dsp:txBody>
      <dsp:txXfrm>
        <a:off x="1844034" y="682"/>
        <a:ext cx="4401230" cy="1596566"/>
      </dsp:txXfrm>
    </dsp:sp>
    <dsp:sp modelId="{7FA56A28-0886-431B-BC4E-857206CD9AEE}">
      <dsp:nvSpPr>
        <dsp:cNvPr id="0" name=""/>
        <dsp:cNvSpPr/>
      </dsp:nvSpPr>
      <dsp:spPr>
        <a:xfrm>
          <a:off x="0" y="1996390"/>
          <a:ext cx="6245265" cy="159656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7261FB-2897-4ECF-8A4C-DE07CE61B16F}">
      <dsp:nvSpPr>
        <dsp:cNvPr id="0" name=""/>
        <dsp:cNvSpPr/>
      </dsp:nvSpPr>
      <dsp:spPr>
        <a:xfrm>
          <a:off x="482961" y="2355617"/>
          <a:ext cx="878111" cy="8781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AA6725-5D24-4FAC-8D06-F472470A355B}">
      <dsp:nvSpPr>
        <dsp:cNvPr id="0" name=""/>
        <dsp:cNvSpPr/>
      </dsp:nvSpPr>
      <dsp:spPr>
        <a:xfrm>
          <a:off x="1844034" y="1996390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MOST </a:t>
          </a:r>
          <a:r>
            <a:rPr lang="fr-FR" sz="2500" kern="1200" dirty="0" err="1"/>
            <a:t>students</a:t>
          </a:r>
          <a:r>
            <a:rPr lang="fr-FR" sz="2500" kern="1200" dirty="0"/>
            <a:t> SHOULD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explain</a:t>
          </a:r>
          <a:r>
            <a:rPr lang="fr-FR" sz="2500" kern="1200" dirty="0"/>
            <a:t> </a:t>
          </a:r>
          <a:r>
            <a:rPr lang="fr-FR" sz="2500" kern="1200" dirty="0" err="1"/>
            <a:t>why</a:t>
          </a:r>
          <a:r>
            <a:rPr lang="fr-FR" sz="2500" kern="1200" dirty="0"/>
            <a:t> </a:t>
          </a:r>
          <a:r>
            <a:rPr lang="fr-FR" sz="2500" kern="1200" dirty="0" err="1"/>
            <a:t>they</a:t>
          </a:r>
          <a:r>
            <a:rPr lang="fr-FR" sz="2500" kern="1200" dirty="0"/>
            <a:t> practice </a:t>
          </a:r>
          <a:r>
            <a:rPr lang="fr-FR" sz="2500" kern="1200" dirty="0" err="1"/>
            <a:t>such</a:t>
          </a:r>
          <a:r>
            <a:rPr lang="fr-FR" sz="2500" kern="1200" dirty="0"/>
            <a:t> sport.</a:t>
          </a:r>
          <a:endParaRPr lang="en-US" sz="2500" kern="1200" dirty="0"/>
        </a:p>
      </dsp:txBody>
      <dsp:txXfrm>
        <a:off x="1844034" y="1996390"/>
        <a:ext cx="4401230" cy="1596566"/>
      </dsp:txXfrm>
    </dsp:sp>
    <dsp:sp modelId="{1F610919-549D-4BE3-9D74-B1DACC95D2B9}">
      <dsp:nvSpPr>
        <dsp:cNvPr id="0" name=""/>
        <dsp:cNvSpPr/>
      </dsp:nvSpPr>
      <dsp:spPr>
        <a:xfrm>
          <a:off x="0" y="3992098"/>
          <a:ext cx="6245265" cy="159656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268259-2CAC-4CB9-AA4F-27559E7C35EC}">
      <dsp:nvSpPr>
        <dsp:cNvPr id="0" name=""/>
        <dsp:cNvSpPr/>
      </dsp:nvSpPr>
      <dsp:spPr>
        <a:xfrm>
          <a:off x="482961" y="4351325"/>
          <a:ext cx="878111" cy="8781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FF08BF-A4BB-41AD-8653-16328F8CE465}">
      <dsp:nvSpPr>
        <dsp:cNvPr id="0" name=""/>
        <dsp:cNvSpPr/>
      </dsp:nvSpPr>
      <dsp:spPr>
        <a:xfrm>
          <a:off x="1844034" y="3992098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SOME </a:t>
          </a:r>
          <a:r>
            <a:rPr lang="fr-FR" sz="2500" kern="1200" dirty="0" err="1"/>
            <a:t>students</a:t>
          </a:r>
          <a:r>
            <a:rPr lang="fr-FR" sz="2500" kern="1200" dirty="0"/>
            <a:t> COULD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ask</a:t>
          </a:r>
          <a:r>
            <a:rPr lang="fr-FR" sz="2500" kern="1200" dirty="0"/>
            <a:t> open question about </a:t>
          </a:r>
          <a:r>
            <a:rPr lang="fr-FR" sz="2500" kern="1200" dirty="0" err="1"/>
            <a:t>Paralympic</a:t>
          </a:r>
          <a:r>
            <a:rPr lang="fr-FR" sz="2500" kern="1200" dirty="0"/>
            <a:t> Games.</a:t>
          </a:r>
          <a:endParaRPr lang="en-US" sz="2500" kern="1200" dirty="0"/>
        </a:p>
      </dsp:txBody>
      <dsp:txXfrm>
        <a:off x="1844034" y="3992098"/>
        <a:ext cx="4401230" cy="159656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64477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Vocabulaire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parties du corps</a:t>
          </a:r>
        </a:p>
      </dsp:txBody>
      <dsp:txXfrm>
        <a:off x="2297" y="1057910"/>
        <a:ext cx="3574968" cy="1057910"/>
      </dsp:txXfrm>
    </dsp:sp>
    <dsp:sp modelId="{279DFE09-28EE-48A2-B192-FFEC93ADF17D}">
      <dsp:nvSpPr>
        <dsp:cNvPr id="0" name=""/>
        <dsp:cNvSpPr/>
      </dsp:nvSpPr>
      <dsp:spPr>
        <a:xfrm>
          <a:off x="1349427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64477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Grammaire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adjectifs possessifs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Exprimer le but</a:t>
          </a:r>
          <a:endParaRPr lang="fr-FR" sz="1800" b="1" kern="1200" noProof="0" dirty="0"/>
        </a:p>
      </dsp:txBody>
      <dsp:txXfrm>
        <a:off x="3684515" y="1057910"/>
        <a:ext cx="3574968" cy="1057910"/>
      </dsp:txXfrm>
    </dsp:sp>
    <dsp:sp modelId="{112E1D68-647B-46C7-AF2C-FF0A84DB584F}">
      <dsp:nvSpPr>
        <dsp:cNvPr id="0" name=""/>
        <dsp:cNvSpPr/>
      </dsp:nvSpPr>
      <dsp:spPr>
        <a:xfrm>
          <a:off x="5031644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64477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Culture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kern="1200" noProof="0" dirty="0"/>
            <a:t>- Sportifs français : 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kern="1200" noProof="0" dirty="0"/>
            <a:t>Thierry Henry, Tony Parker</a:t>
          </a:r>
        </a:p>
      </dsp:txBody>
      <dsp:txXfrm>
        <a:off x="7366733" y="1057910"/>
        <a:ext cx="3574968" cy="1057910"/>
      </dsp:txXfrm>
    </dsp:sp>
    <dsp:sp modelId="{6D76E5FF-7D2E-406A-B668-9F0EAFB414C8}">
      <dsp:nvSpPr>
        <dsp:cNvPr id="0" name=""/>
        <dsp:cNvSpPr/>
      </dsp:nvSpPr>
      <dsp:spPr>
        <a:xfrm>
          <a:off x="8713862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399399" y="2640506"/>
          <a:ext cx="10128488" cy="4268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64087"/>
        </a:xfrm>
        <a:prstGeom prst="homePlat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5431" cy="264087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de texte</a:t>
          </a:r>
          <a:endParaRPr lang="fr-FR" sz="1400" kern="1200" dirty="0"/>
        </a:p>
      </dsp:txBody>
      <dsp:txXfrm>
        <a:off x="1814992" y="0"/>
        <a:ext cx="1837366" cy="264087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corps</a:t>
          </a:r>
          <a:endParaRPr lang="fr-FR" sz="1400" kern="1200" dirty="0"/>
        </a:p>
      </dsp:txBody>
      <dsp:txXfrm>
        <a:off x="3496155" y="0"/>
        <a:ext cx="1837366" cy="264087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Gr: adj possessifs</a:t>
          </a:r>
          <a:endParaRPr lang="fr-FR" sz="1400" kern="1200" dirty="0"/>
        </a:p>
      </dsp:txBody>
      <dsp:txXfrm>
        <a:off x="5177317" y="0"/>
        <a:ext cx="1837366" cy="264087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exp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le but</a:t>
          </a:r>
          <a:endParaRPr lang="fr-FR" sz="1400" kern="1200" dirty="0"/>
        </a:p>
      </dsp:txBody>
      <dsp:txXfrm>
        <a:off x="6858480" y="0"/>
        <a:ext cx="1837366" cy="264087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9643" y="0"/>
        <a:ext cx="1837366" cy="264087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20805" y="0"/>
        <a:ext cx="1837366" cy="26408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A7AE4D-419C-4E90-A4FC-3D4E91B7256D}">
      <dsp:nvSpPr>
        <dsp:cNvPr id="0" name=""/>
        <dsp:cNvSpPr/>
      </dsp:nvSpPr>
      <dsp:spPr>
        <a:xfrm>
          <a:off x="0" y="682"/>
          <a:ext cx="6245265" cy="159656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8CF7FA-C71C-44A4-9368-5DD86EF4C6AC}">
      <dsp:nvSpPr>
        <dsp:cNvPr id="0" name=""/>
        <dsp:cNvSpPr/>
      </dsp:nvSpPr>
      <dsp:spPr>
        <a:xfrm>
          <a:off x="482961" y="359909"/>
          <a:ext cx="878111" cy="8781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497C85-F989-43E4-84AA-E0AAAAA2D578}">
      <dsp:nvSpPr>
        <dsp:cNvPr id="0" name=""/>
        <dsp:cNvSpPr/>
      </dsp:nvSpPr>
      <dsp:spPr>
        <a:xfrm>
          <a:off x="1844034" y="682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ALL </a:t>
          </a:r>
          <a:r>
            <a:rPr lang="fr-FR" sz="2500" kern="1200" dirty="0" err="1"/>
            <a:t>students</a:t>
          </a:r>
          <a:r>
            <a:rPr lang="fr-FR" sz="2500" kern="1200" dirty="0"/>
            <a:t> MUST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name</a:t>
          </a:r>
          <a:r>
            <a:rPr lang="fr-FR" sz="2500" kern="1200" dirty="0"/>
            <a:t> the body parts</a:t>
          </a:r>
          <a:endParaRPr lang="en-US" sz="2500" kern="1200" dirty="0"/>
        </a:p>
      </dsp:txBody>
      <dsp:txXfrm>
        <a:off x="1844034" y="682"/>
        <a:ext cx="4401230" cy="1596566"/>
      </dsp:txXfrm>
    </dsp:sp>
    <dsp:sp modelId="{7FA56A28-0886-431B-BC4E-857206CD9AEE}">
      <dsp:nvSpPr>
        <dsp:cNvPr id="0" name=""/>
        <dsp:cNvSpPr/>
      </dsp:nvSpPr>
      <dsp:spPr>
        <a:xfrm>
          <a:off x="0" y="1996390"/>
          <a:ext cx="6245265" cy="159656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7261FB-2897-4ECF-8A4C-DE07CE61B16F}">
      <dsp:nvSpPr>
        <dsp:cNvPr id="0" name=""/>
        <dsp:cNvSpPr/>
      </dsp:nvSpPr>
      <dsp:spPr>
        <a:xfrm>
          <a:off x="482961" y="2355617"/>
          <a:ext cx="878111" cy="8781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AA6725-5D24-4FAC-8D06-F472470A355B}">
      <dsp:nvSpPr>
        <dsp:cNvPr id="0" name=""/>
        <dsp:cNvSpPr/>
      </dsp:nvSpPr>
      <dsp:spPr>
        <a:xfrm>
          <a:off x="1844034" y="1996390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MOST </a:t>
          </a:r>
          <a:r>
            <a:rPr lang="fr-FR" sz="2500" kern="1200" dirty="0" err="1"/>
            <a:t>students</a:t>
          </a:r>
          <a:r>
            <a:rPr lang="fr-FR" sz="2500" kern="1200" dirty="0"/>
            <a:t> SHOULD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explain</a:t>
          </a:r>
          <a:r>
            <a:rPr lang="fr-FR" sz="2500" kern="1200" dirty="0"/>
            <a:t> </a:t>
          </a:r>
          <a:r>
            <a:rPr lang="fr-FR" sz="2500" kern="1200" dirty="0" err="1"/>
            <a:t>why</a:t>
          </a:r>
          <a:r>
            <a:rPr lang="fr-FR" sz="2500" kern="1200" dirty="0"/>
            <a:t> </a:t>
          </a:r>
          <a:r>
            <a:rPr lang="fr-FR" sz="2500" kern="1200" dirty="0" err="1"/>
            <a:t>they</a:t>
          </a:r>
          <a:r>
            <a:rPr lang="fr-FR" sz="2500" kern="1200" dirty="0"/>
            <a:t> practice </a:t>
          </a:r>
          <a:r>
            <a:rPr lang="fr-FR" sz="2500" kern="1200" dirty="0" err="1"/>
            <a:t>such</a:t>
          </a:r>
          <a:r>
            <a:rPr lang="fr-FR" sz="2500" kern="1200" dirty="0"/>
            <a:t> sport.</a:t>
          </a:r>
          <a:endParaRPr lang="en-US" sz="2500" kern="1200" dirty="0"/>
        </a:p>
      </dsp:txBody>
      <dsp:txXfrm>
        <a:off x="1844034" y="1996390"/>
        <a:ext cx="4401230" cy="1596566"/>
      </dsp:txXfrm>
    </dsp:sp>
    <dsp:sp modelId="{1F610919-549D-4BE3-9D74-B1DACC95D2B9}">
      <dsp:nvSpPr>
        <dsp:cNvPr id="0" name=""/>
        <dsp:cNvSpPr/>
      </dsp:nvSpPr>
      <dsp:spPr>
        <a:xfrm>
          <a:off x="0" y="3992098"/>
          <a:ext cx="6245265" cy="159656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268259-2CAC-4CB9-AA4F-27559E7C35EC}">
      <dsp:nvSpPr>
        <dsp:cNvPr id="0" name=""/>
        <dsp:cNvSpPr/>
      </dsp:nvSpPr>
      <dsp:spPr>
        <a:xfrm>
          <a:off x="482961" y="4351325"/>
          <a:ext cx="878111" cy="8781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FF08BF-A4BB-41AD-8653-16328F8CE465}">
      <dsp:nvSpPr>
        <dsp:cNvPr id="0" name=""/>
        <dsp:cNvSpPr/>
      </dsp:nvSpPr>
      <dsp:spPr>
        <a:xfrm>
          <a:off x="1844034" y="3992098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SOME </a:t>
          </a:r>
          <a:r>
            <a:rPr lang="fr-FR" sz="2500" kern="1200" dirty="0" err="1"/>
            <a:t>students</a:t>
          </a:r>
          <a:r>
            <a:rPr lang="fr-FR" sz="2500" kern="1200" dirty="0"/>
            <a:t> COULD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ask</a:t>
          </a:r>
          <a:r>
            <a:rPr lang="fr-FR" sz="2500" kern="1200" dirty="0"/>
            <a:t> open question about </a:t>
          </a:r>
          <a:r>
            <a:rPr lang="fr-FR" sz="2500" kern="1200" dirty="0" err="1"/>
            <a:t>Paralympic</a:t>
          </a:r>
          <a:r>
            <a:rPr lang="fr-FR" sz="2500" kern="1200" dirty="0"/>
            <a:t> Games.</a:t>
          </a:r>
          <a:endParaRPr lang="en-US" sz="2500" kern="1200" dirty="0"/>
        </a:p>
      </dsp:txBody>
      <dsp:txXfrm>
        <a:off x="1844034" y="3992098"/>
        <a:ext cx="4401230" cy="159656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64087"/>
        </a:xfrm>
        <a:prstGeom prst="homePlat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5431" cy="264087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de texte</a:t>
          </a:r>
          <a:endParaRPr lang="fr-FR" sz="1400" kern="1200" dirty="0"/>
        </a:p>
      </dsp:txBody>
      <dsp:txXfrm>
        <a:off x="1814992" y="0"/>
        <a:ext cx="1837366" cy="264087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corps</a:t>
          </a:r>
          <a:endParaRPr lang="fr-FR" sz="1400" kern="1200" dirty="0"/>
        </a:p>
      </dsp:txBody>
      <dsp:txXfrm>
        <a:off x="3496155" y="0"/>
        <a:ext cx="1837366" cy="264087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Gr: adj possessifs</a:t>
          </a:r>
          <a:endParaRPr lang="fr-FR" sz="1400" kern="1200" dirty="0"/>
        </a:p>
      </dsp:txBody>
      <dsp:txXfrm>
        <a:off x="5177317" y="0"/>
        <a:ext cx="1837366" cy="264087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exp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le but</a:t>
          </a:r>
          <a:endParaRPr lang="fr-FR" sz="1400" kern="1200" dirty="0"/>
        </a:p>
      </dsp:txBody>
      <dsp:txXfrm>
        <a:off x="6858480" y="0"/>
        <a:ext cx="1837366" cy="264087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9643" y="0"/>
        <a:ext cx="1837366" cy="264087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6408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20805" y="0"/>
        <a:ext cx="1837366" cy="2640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9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4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9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53" tIns="48327" rIns="96653" bIns="48327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53" tIns="48327" rIns="96653" bIns="48327" rtlCol="0"/>
          <a:lstStyle>
            <a:lvl1pPr algn="r">
              <a:defRPr sz="1200"/>
            </a:lvl1pPr>
          </a:lstStyle>
          <a:p>
            <a:fld id="{A58A2C3C-D99F-45A4-8051-F04B853431B3}" type="datetimeFigureOut">
              <a:rPr lang="fr-FR" smtClean="0"/>
              <a:t>13/01/2024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475"/>
            <a:ext cx="3169920" cy="481726"/>
          </a:xfrm>
          <a:prstGeom prst="rect">
            <a:avLst/>
          </a:prstGeom>
        </p:spPr>
        <p:txBody>
          <a:bodyPr vert="horz" lIns="96653" tIns="48327" rIns="96653" bIns="48327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7" y="9119475"/>
            <a:ext cx="3169920" cy="481726"/>
          </a:xfrm>
          <a:prstGeom prst="rect">
            <a:avLst/>
          </a:prstGeom>
        </p:spPr>
        <p:txBody>
          <a:bodyPr vert="horz" lIns="96653" tIns="48327" rIns="96653" bIns="48327" rtlCol="0" anchor="b"/>
          <a:lstStyle>
            <a:lvl1pPr algn="r">
              <a:defRPr sz="1200"/>
            </a:lvl1pPr>
          </a:lstStyle>
          <a:p>
            <a:fld id="{D7F62D1D-CB7C-413D-AB5C-848D149996F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40671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53" tIns="48327" rIns="96653" bIns="48327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53" tIns="48327" rIns="96653" bIns="48327" rtlCol="0"/>
          <a:lstStyle>
            <a:lvl1pPr algn="r">
              <a:defRPr sz="1200"/>
            </a:lvl1pPr>
          </a:lstStyle>
          <a:p>
            <a:fld id="{8EC1C646-61BC-4870-8B96-AD6254F68C6F}" type="datetimeFigureOut">
              <a:rPr lang="fr-FR" smtClean="0"/>
              <a:t>13/01/2024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53" tIns="48327" rIns="96653" bIns="48327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53" tIns="48327" rIns="96653" bIns="48327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119475"/>
            <a:ext cx="3169920" cy="481726"/>
          </a:xfrm>
          <a:prstGeom prst="rect">
            <a:avLst/>
          </a:prstGeom>
        </p:spPr>
        <p:txBody>
          <a:bodyPr vert="horz" lIns="96653" tIns="48327" rIns="96653" bIns="48327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143587" y="9119475"/>
            <a:ext cx="3169920" cy="481726"/>
          </a:xfrm>
          <a:prstGeom prst="rect">
            <a:avLst/>
          </a:prstGeom>
        </p:spPr>
        <p:txBody>
          <a:bodyPr vert="horz" lIns="96653" tIns="48327" rIns="96653" bIns="48327" rtlCol="0" anchor="b"/>
          <a:lstStyle>
            <a:lvl1pPr algn="r">
              <a:defRPr sz="1200"/>
            </a:lvl1pPr>
          </a:lstStyle>
          <a:p>
            <a:fld id="{54FD3536-0088-4E64-9A1C-BB477B0E7E0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08584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Use </a:t>
            </a:r>
            <a:r>
              <a:rPr lang="fr-FR" dirty="0" err="1"/>
              <a:t>another</a:t>
            </a:r>
            <a:r>
              <a:rPr lang="fr-FR" dirty="0"/>
              <a:t> </a:t>
            </a:r>
            <a:r>
              <a:rPr lang="fr-FR" dirty="0" err="1"/>
              <a:t>color</a:t>
            </a:r>
            <a:r>
              <a:rPr lang="fr-FR" dirty="0"/>
              <a:t> </a:t>
            </a:r>
            <a:r>
              <a:rPr lang="fr-FR" dirty="0" err="1"/>
              <a:t>when</a:t>
            </a:r>
            <a:r>
              <a:rPr lang="fr-FR" dirty="0"/>
              <a:t> </a:t>
            </a:r>
            <a:r>
              <a:rPr lang="fr-FR" dirty="0" err="1"/>
              <a:t>completing</a:t>
            </a:r>
            <a:r>
              <a:rPr lang="fr-FR" dirty="0"/>
              <a:t> to highlight the </a:t>
            </a:r>
            <a:r>
              <a:rPr lang="fr-FR" dirty="0" err="1"/>
              <a:t>progress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D5970D-E2A6-4809-82AF-2E7A9FF3C381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88120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Guidage</a:t>
            </a:r>
            <a:r>
              <a:rPr lang="en-US" dirty="0"/>
              <a:t> pour les </a:t>
            </a:r>
            <a:r>
              <a:rPr lang="en-US" dirty="0" err="1"/>
              <a:t>objectifs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GG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6739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592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Use </a:t>
            </a:r>
            <a:r>
              <a:rPr lang="fr-FR" dirty="0" err="1"/>
              <a:t>another</a:t>
            </a:r>
            <a:r>
              <a:rPr lang="fr-FR" dirty="0"/>
              <a:t> </a:t>
            </a:r>
            <a:r>
              <a:rPr lang="fr-FR" dirty="0" err="1"/>
              <a:t>color</a:t>
            </a:r>
            <a:r>
              <a:rPr lang="fr-FR" dirty="0"/>
              <a:t> </a:t>
            </a:r>
            <a:r>
              <a:rPr lang="fr-FR" dirty="0" err="1"/>
              <a:t>when</a:t>
            </a:r>
            <a:r>
              <a:rPr lang="fr-FR" dirty="0"/>
              <a:t> </a:t>
            </a:r>
            <a:r>
              <a:rPr lang="fr-FR" dirty="0" err="1"/>
              <a:t>completing</a:t>
            </a:r>
            <a:r>
              <a:rPr lang="fr-FR" dirty="0"/>
              <a:t> to highlight the </a:t>
            </a:r>
            <a:r>
              <a:rPr lang="fr-FR" dirty="0" err="1"/>
              <a:t>progress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D5970D-E2A6-4809-82AF-2E7A9FF3C381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18418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9882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2514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4506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More able students do 4 to 8 + extension task</a:t>
            </a:r>
          </a:p>
          <a:p>
            <a:r>
              <a:rPr lang="en-US" dirty="0"/>
              <a:t>Peer assessment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5074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4515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9254185-5AB2-E7E5-1150-5ECA81E08E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AAE5431-8167-447E-6649-87E05517DB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7D6FC6B-13DA-582B-7B5F-7082DC7E43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BCCD4-CEB1-405B-A443-DD9CBCBEA552}" type="datetime1">
              <a:rPr lang="en-US" smtClean="0"/>
              <a:t>1/13/2024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13106A3-D33A-8334-745F-0439FC99B4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3D19E0E-A176-E53D-0581-DE363F5E3D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5929970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685AF5E-E0E0-FC15-C680-D2AB19432F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635EF34-8357-810C-4DCE-27CD16B01D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7EE8787-0645-69E1-5208-084BE6B70D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BCCD4-CEB1-405B-A443-DD9CBCBEA552}" type="datetime1">
              <a:rPr lang="en-US" smtClean="0"/>
              <a:t>1/13/2024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69F70C0-E986-8C97-45BA-FF4A81029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037AD3E-807C-1A0F-4F94-55B37F530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584823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17033369-B9DB-575E-938C-28B6B8EC89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6BE326AC-1213-F698-E6B5-B0B8C76622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2AB359-C032-0D43-1DB1-00D8466B9E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BCCD4-CEB1-405B-A443-DD9CBCBEA552}" type="datetime1">
              <a:rPr lang="en-US" smtClean="0"/>
              <a:t>1/13/2024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65AD56F-DA2A-4194-CC4E-3416480C42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7165A61-A573-6851-BAFF-DA2041166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0503722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667"/>
            </a:lvl1pPr>
            <a:lvl2pPr>
              <a:defRPr sz="2667"/>
            </a:lvl2pPr>
            <a:lvl3pPr>
              <a:defRPr sz="2667"/>
            </a:lvl3pPr>
            <a:lvl4pPr>
              <a:defRPr sz="2667"/>
            </a:lvl4pPr>
            <a:lvl5pPr>
              <a:defRPr sz="26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AC4AA-FCB9-4DF9-8853-373B9D96CFFF}" type="datetime1">
              <a:rPr lang="fr-FR" smtClean="0"/>
              <a:t>13/01/2024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5952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E0F35-0AE7-48AB-9005-F1DB4BD0B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DD4022-C31F-4C4C-B5BF-5F9730C08A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A45EE9-11D3-436C-9D73-1AA6CCDB1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AF3C6-0FD4-4939-991C-00DDE5C56815}" type="datetime2">
              <a:rPr lang="en-US" smtClean="0"/>
              <a:t>Saturday, January 13, 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817DCF-881F-4956-81AE-A6D27A88F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265F17-AD75-4B7E-970D-5D4DBD5D1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252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8DFBD-F5ED-455C-8AD0-97476A55E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30E58C-F463-4D52-9225-9410133113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71600" y="2112264"/>
            <a:ext cx="4846320" cy="39593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F7BDB4-97FA-485D-A557-6F96692BAC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66560" y="2112265"/>
            <a:ext cx="4846320" cy="39593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C50007-C799-4117-8ACD-5EE980E63F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03F25-275E-41DE-BE3B-EBF0DB49F9B1}" type="datetime2">
              <a:rPr lang="en-US" smtClean="0"/>
              <a:t>Saturday, January 13, 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4E8968-6BAD-4D5A-BF1D-911C7A39C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9D8C08-BF20-4D5E-9004-0C075C36D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21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1"/>
            <a:ext cx="10972800" cy="878300"/>
          </a:xfrm>
        </p:spPr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51721"/>
            <a:ext cx="10972800" cy="4774443"/>
          </a:xfrm>
        </p:spPr>
        <p:txBody>
          <a:bodyPr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2133"/>
            </a:lvl4pPr>
            <a:lvl5pPr>
              <a:defRPr sz="2133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74096" y="6599586"/>
            <a:ext cx="2844800" cy="365125"/>
          </a:xfrm>
        </p:spPr>
        <p:txBody>
          <a:bodyPr/>
          <a:lstStyle/>
          <a:p>
            <a:fld id="{7255539D-7F82-D84C-95AB-595A89410EEF}" type="datetimeFigureOut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7539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B02339-CF89-C713-9830-4EE4E61CC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19B18D-E841-596B-A981-102A7EB159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D5E5658-C68B-8706-F8AA-144E82635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1/13/2024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A77C913-C9AB-EF3A-465C-BFDD4816C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7DABFE2-9F1E-CD50-3D29-547DBA30F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2336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667"/>
            </a:lvl1pPr>
            <a:lvl2pPr>
              <a:defRPr sz="2667"/>
            </a:lvl2pPr>
            <a:lvl3pPr>
              <a:defRPr sz="2667"/>
            </a:lvl3pPr>
            <a:lvl4pPr>
              <a:defRPr sz="2667"/>
            </a:lvl4pPr>
            <a:lvl5pPr>
              <a:defRPr sz="26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0EED-E36F-475A-9AC7-C6039C4CC8B5}" type="datetime1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595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65813BB-4492-CE68-6807-6E0CAC1D96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3017FF4-2C6D-0905-FD8A-15074DA223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A700541-1294-6B44-BB61-0A73077B01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BCCD4-CEB1-405B-A443-DD9CBCBEA552}" type="datetime1">
              <a:rPr lang="en-US" smtClean="0"/>
              <a:t>1/13/2024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1E82F92-893A-21C1-F184-1527B66210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A09AD4D-5197-2649-2E6E-4B44271E24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3022454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93C0046-186D-5128-187F-2B3F09508C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E79970C-CD9B-2AC6-F1FC-B0F196113E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7C2D365-22EC-7979-EB80-0900E864A2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BCCD4-CEB1-405B-A443-DD9CBCBEA552}" type="datetime1">
              <a:rPr lang="en-US" smtClean="0"/>
              <a:t>1/13/2024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94F73BE-818C-021C-EBF9-853C35A61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37D1A8-941F-BCA9-E032-8608957DF3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1444566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CFF481-E7FB-F9CC-A92B-FBAFD7C1D8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0482E1E-7071-081A-1B70-0EAFA11908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F9D66DC-6886-329F-7A05-55A63EAD6F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D769E73-319B-162B-DBD9-43D4ABB90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BCCD4-CEB1-405B-A443-DD9CBCBEA552}" type="datetime1">
              <a:rPr lang="en-US" smtClean="0"/>
              <a:t>1/13/2024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CC1734B-7556-868F-1149-F03336B8CD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C0246D2-57D4-006C-B81B-C42F6ECCC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9577026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10439A1-30E2-FB27-FAF0-C1ACDB522C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82A5E55-461C-0B5C-5016-C42E123343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5B48686-8BB3-F1F4-87F9-8CAF816976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88D9F910-08B4-D9BB-EE93-AB4E2387F2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387DF3E-BBED-C74F-5543-B110873A93A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B05F43D8-C4F5-D98E-C20D-3D3C42070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BCCD4-CEB1-405B-A443-DD9CBCBEA552}" type="datetime1">
              <a:rPr lang="en-US" smtClean="0"/>
              <a:t>1/13/2024</a:t>
            </a:fld>
            <a:endParaRPr lang="en-US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9A98BCDC-1A1C-8AAC-4D4E-BD45FAF3A2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E1AC2E27-70FE-E1A7-7F01-DEE4C67E0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9050816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FB68A0-B9EC-858D-6164-6C29C9D8DC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980D3E33-34A3-E225-3339-B6605C7132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BCCD4-CEB1-405B-A443-DD9CBCBEA552}" type="datetime1">
              <a:rPr lang="en-US" smtClean="0"/>
              <a:t>1/13/2024</a:t>
            </a:fld>
            <a:endParaRPr lang="en-US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6CB7429-69E9-627D-6981-4846DC13A6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AF8BBD7-F57D-2F65-1771-8D70D1A5A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484682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6788A82D-526F-BEA4-3BB4-6CD4E2893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BCCD4-CEB1-405B-A443-DD9CBCBEA552}" type="datetime1">
              <a:rPr lang="en-US" smtClean="0"/>
              <a:t>1/13/2024</a:t>
            </a:fld>
            <a:endParaRPr lang="en-US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5A903DA9-DDA1-AD2D-D030-7CBEB7E501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74002DE-9ADD-AD94-7E26-2E5F4CEAA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4343504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FB3C6A8-5698-A059-E1BC-D62A59B198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9205080-953D-3CF5-095C-7712D93719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4D9576A-FFCE-3A32-BCFB-6278E22017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FF88C74-D443-8B27-8673-120BB6C080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BCCD4-CEB1-405B-A443-DD9CBCBEA552}" type="datetime1">
              <a:rPr lang="en-US" smtClean="0"/>
              <a:t>1/13/2024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AB0F000-1C82-8D23-54B1-0B0A4529B9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B5C097-6E28-363A-10BF-AC32C8B5A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108258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9F247F-906B-65C9-65B7-0B823FCE3C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BC13F3EC-AEB9-BBE4-DDE0-06752A8EFF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1B436AD-FA8D-A9A4-9D49-B5439365A2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D0A4E5A-48A2-7472-DCCD-EEEDF3B1C7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BCCD4-CEB1-405B-A443-DD9CBCBEA552}" type="datetime1">
              <a:rPr lang="en-US" smtClean="0"/>
              <a:t>1/13/2024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170BC4C-25A4-8E7E-5AC8-71F641792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8C7889D-A6D6-D5A1-3086-22CE733C5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7386699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5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6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B05D152-2580-C52F-C55D-6A22396A58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D67C7EF-DF0A-5CAB-F47F-04A9095582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0CDC0ED-17BD-177D-D717-6E5111DD92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4BCCD4-CEB1-405B-A443-DD9CBCBEA552}" type="datetime1">
              <a:rPr lang="en-US" smtClean="0"/>
              <a:t>1/13/2024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D9E8564-6F3E-5CF8-B492-6225DF37FC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62FB796-1DEE-1AB0-DCB3-B086563986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DF98CC-160E-494C-8C3C-8CDC5FA257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9611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35" r:id="rId6"/>
    <p:sldLayoutId id="2147483736" r:id="rId7"/>
    <p:sldLayoutId id="2147483737" r:id="rId8"/>
    <p:sldLayoutId id="2147483732" r:id="rId9"/>
    <p:sldLayoutId id="2147483733" r:id="rId10"/>
    <p:sldLayoutId id="2147483734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1BC37-9CB5-4CE4-96B4-896BAFA69F4B}" type="datetime1">
              <a:rPr lang="fr-FR" smtClean="0"/>
              <a:t>13/01/2024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CF2F3BB-127D-44BC-A8EF-A8BB5F5911CA}"/>
              </a:ext>
            </a:extLst>
          </p:cNvPr>
          <p:cNvSpPr/>
          <p:nvPr/>
        </p:nvSpPr>
        <p:spPr>
          <a:xfrm rot="10800000" flipH="1">
            <a:off x="0" y="6401226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10D1F30-F118-4A1F-A48F-7E5706959F64}"/>
              </a:ext>
            </a:extLst>
          </p:cNvPr>
          <p:cNvSpPr/>
          <p:nvPr/>
        </p:nvSpPr>
        <p:spPr>
          <a:xfrm flipH="1">
            <a:off x="4038602" y="6401228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55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AE890C-17CE-44C0-BDED-BA68F92A8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795528"/>
            <a:ext cx="10241280" cy="1234440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910A6E-46D1-42CF-996C-2207737FB8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2112264"/>
            <a:ext cx="10241280" cy="395935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5B5247-D236-462B-BCE0-2A24DF75B0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909560" y="6409944"/>
            <a:ext cx="3703320" cy="448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cap="all" spc="300" baseline="0">
                <a:solidFill>
                  <a:srgbClr val="FFFFFF"/>
                </a:solidFill>
              </a:defRPr>
            </a:lvl1pPr>
          </a:lstStyle>
          <a:p>
            <a:fld id="{AE0C963C-C1DB-4AFD-9DDC-0691666BF49B}" type="datetime2">
              <a:rPr lang="en-US" smtClean="0"/>
              <a:pPr/>
              <a:t>Saturday, January 13, 2024</a:t>
            </a:fld>
            <a:endParaRPr lang="en-US" cap="all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155C58-7DDF-4CD4-96AD-F9CC844D84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1828800" y="1911096"/>
            <a:ext cx="411480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1"/>
                </a:solidFill>
                <a:latin typeface="+mj-lt"/>
              </a:defRPr>
            </a:lvl1pPr>
          </a:lstStyle>
          <a:p>
            <a:pPr algn="l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495647-A849-45D9-BC71-46A12E6DE4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7744" y="6409944"/>
            <a:ext cx="438912" cy="448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FFFFFF"/>
                </a:solidFill>
              </a:defRPr>
            </a:lvl1pPr>
          </a:lstStyle>
          <a:p>
            <a:fld id="{C01389E6-C847-4AD0-B56D-D205B2EAB1EE}" type="slidenum">
              <a:rPr lang="en-US" smtClean="0"/>
              <a:pPr/>
              <a:t>‹#›</a:t>
            </a:fld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1255496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68" r:id="rId2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b="1" i="0" kern="1200" cap="all" spc="7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5539D-7F82-D84C-95AB-595A89410EEF}" type="datetimeFigureOut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86F82A-171A-702E-8BB8-61B807823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3C4A1C8-3945-5272-9198-7E830EB3CB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684F330-CFEF-B93D-702E-32C6156802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1/13/2024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40EAF9-6142-CA4C-7986-E44D623393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3566156-DC7C-2B57-5C9D-5767C66B1F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98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3EB4C-1685-46B7-AD90-FFEC84B9393B}" type="datetime1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2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1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Relationship Id="rId6" Type="http://schemas.openxmlformats.org/officeDocument/2006/relationships/diagramQuickStyle" Target="../diagrams/quickStyle12.xml"/><Relationship Id="rId5" Type="http://schemas.openxmlformats.org/officeDocument/2006/relationships/diagramLayout" Target="../diagrams/layout12.xml"/><Relationship Id="rId4" Type="http://schemas.openxmlformats.org/officeDocument/2006/relationships/diagramData" Target="../diagrams/data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17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6.xml"/><Relationship Id="rId5" Type="http://schemas.openxmlformats.org/officeDocument/2006/relationships/diagramQuickStyle" Target="../diagrams/quickStyle16.xml"/><Relationship Id="rId4" Type="http://schemas.openxmlformats.org/officeDocument/2006/relationships/diagramLayout" Target="../diagrams/layout1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Data" Target="../diagrams/data17.xml"/><Relationship Id="rId7" Type="http://schemas.microsoft.com/office/2007/relationships/diagramDrawing" Target="../diagrams/drawing17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7.xml"/><Relationship Id="rId5" Type="http://schemas.openxmlformats.org/officeDocument/2006/relationships/diagramQuickStyle" Target="../diagrams/quickStyle17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17.xml"/><Relationship Id="rId9" Type="http://schemas.openxmlformats.org/officeDocument/2006/relationships/image" Target="../media/image13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9.xml"/><Relationship Id="rId3" Type="http://schemas.openxmlformats.org/officeDocument/2006/relationships/image" Target="../media/image23.png"/><Relationship Id="rId7" Type="http://schemas.openxmlformats.org/officeDocument/2006/relationships/diagramColors" Target="../diagrams/colors19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9.xml"/><Relationship Id="rId5" Type="http://schemas.openxmlformats.org/officeDocument/2006/relationships/diagramLayout" Target="../diagrams/layout19.xml"/><Relationship Id="rId4" Type="http://schemas.openxmlformats.org/officeDocument/2006/relationships/diagramData" Target="../diagrams/data19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mp3"/><Relationship Id="rId13" Type="http://schemas.microsoft.com/office/2007/relationships/media" Target="../media/media8.mp3"/><Relationship Id="rId18" Type="http://schemas.openxmlformats.org/officeDocument/2006/relationships/audio" Target="../media/media10.mp3"/><Relationship Id="rId26" Type="http://schemas.openxmlformats.org/officeDocument/2006/relationships/image" Target="../media/image24.jpeg"/><Relationship Id="rId3" Type="http://schemas.microsoft.com/office/2007/relationships/media" Target="../media/media3.mp3"/><Relationship Id="rId21" Type="http://schemas.microsoft.com/office/2007/relationships/media" Target="../media/media12.mp3"/><Relationship Id="rId7" Type="http://schemas.microsoft.com/office/2007/relationships/media" Target="../media/media5.mp3"/><Relationship Id="rId12" Type="http://schemas.openxmlformats.org/officeDocument/2006/relationships/audio" Target="../media/media7.mp3"/><Relationship Id="rId17" Type="http://schemas.microsoft.com/office/2007/relationships/media" Target="../media/media10.mp3"/><Relationship Id="rId25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6" Type="http://schemas.openxmlformats.org/officeDocument/2006/relationships/audio" Target="../media/media9.mp3"/><Relationship Id="rId20" Type="http://schemas.openxmlformats.org/officeDocument/2006/relationships/audio" Target="../media/media11.mp3"/><Relationship Id="rId29" Type="http://schemas.openxmlformats.org/officeDocument/2006/relationships/diagramLayout" Target="../diagrams/layout20.xml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11" Type="http://schemas.microsoft.com/office/2007/relationships/media" Target="../media/media7.mp3"/><Relationship Id="rId24" Type="http://schemas.openxmlformats.org/officeDocument/2006/relationships/audio" Target="../media/media13.mp3"/><Relationship Id="rId32" Type="http://schemas.microsoft.com/office/2007/relationships/diagramDrawing" Target="../diagrams/drawing20.xml"/><Relationship Id="rId5" Type="http://schemas.microsoft.com/office/2007/relationships/media" Target="../media/media4.mp3"/><Relationship Id="rId15" Type="http://schemas.microsoft.com/office/2007/relationships/media" Target="../media/media9.mp3"/><Relationship Id="rId23" Type="http://schemas.microsoft.com/office/2007/relationships/media" Target="../media/media13.mp3"/><Relationship Id="rId28" Type="http://schemas.openxmlformats.org/officeDocument/2006/relationships/diagramData" Target="../diagrams/data20.xml"/><Relationship Id="rId10" Type="http://schemas.openxmlformats.org/officeDocument/2006/relationships/audio" Target="../media/media6.mp3"/><Relationship Id="rId19" Type="http://schemas.microsoft.com/office/2007/relationships/media" Target="../media/media11.mp3"/><Relationship Id="rId31" Type="http://schemas.openxmlformats.org/officeDocument/2006/relationships/diagramColors" Target="../diagrams/colors20.xml"/><Relationship Id="rId4" Type="http://schemas.openxmlformats.org/officeDocument/2006/relationships/audio" Target="../media/media3.mp3"/><Relationship Id="rId9" Type="http://schemas.microsoft.com/office/2007/relationships/media" Target="../media/media6.mp3"/><Relationship Id="rId14" Type="http://schemas.openxmlformats.org/officeDocument/2006/relationships/audio" Target="../media/media8.mp3"/><Relationship Id="rId22" Type="http://schemas.openxmlformats.org/officeDocument/2006/relationships/audio" Target="../media/media12.mp3"/><Relationship Id="rId27" Type="http://schemas.openxmlformats.org/officeDocument/2006/relationships/image" Target="../media/image25.png"/><Relationship Id="rId30" Type="http://schemas.openxmlformats.org/officeDocument/2006/relationships/diagramQuickStyle" Target="../diagrams/quickStyle20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1.xml"/><Relationship Id="rId3" Type="http://schemas.openxmlformats.org/officeDocument/2006/relationships/slideLayout" Target="../slideLayouts/slideLayout2.xml"/><Relationship Id="rId7" Type="http://schemas.openxmlformats.org/officeDocument/2006/relationships/diagramLayout" Target="../diagrams/layout2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diagramData" Target="../diagrams/data21.xml"/><Relationship Id="rId5" Type="http://schemas.openxmlformats.org/officeDocument/2006/relationships/image" Target="../media/image25.png"/><Relationship Id="rId10" Type="http://schemas.microsoft.com/office/2007/relationships/diagramDrawing" Target="../diagrams/drawing21.xml"/><Relationship Id="rId4" Type="http://schemas.openxmlformats.org/officeDocument/2006/relationships/image" Target="../media/image26.png"/><Relationship Id="rId9" Type="http://schemas.openxmlformats.org/officeDocument/2006/relationships/diagramColors" Target="../diagrams/colors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2.xml"/><Relationship Id="rId3" Type="http://schemas.openxmlformats.org/officeDocument/2006/relationships/image" Target="../media/image27.png"/><Relationship Id="rId7" Type="http://schemas.openxmlformats.org/officeDocument/2006/relationships/diagramColors" Target="../diagrams/colors22.xml"/><Relationship Id="rId2" Type="http://schemas.openxmlformats.org/officeDocument/2006/relationships/hyperlink" Target="http://www.wordwall.net/resource/40805996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2.xml"/><Relationship Id="rId5" Type="http://schemas.openxmlformats.org/officeDocument/2006/relationships/diagramLayout" Target="../diagrams/layout22.xml"/><Relationship Id="rId4" Type="http://schemas.openxmlformats.org/officeDocument/2006/relationships/diagramData" Target="../diagrams/data22.xml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3.xml"/><Relationship Id="rId3" Type="http://schemas.openxmlformats.org/officeDocument/2006/relationships/image" Target="../media/image29.jpeg"/><Relationship Id="rId7" Type="http://schemas.openxmlformats.org/officeDocument/2006/relationships/diagramColors" Target="../diagrams/colors23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3.xml"/><Relationship Id="rId5" Type="http://schemas.openxmlformats.org/officeDocument/2006/relationships/diagramLayout" Target="../diagrams/layout23.xml"/><Relationship Id="rId4" Type="http://schemas.openxmlformats.org/officeDocument/2006/relationships/diagramData" Target="../diagrams/data2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4.xml"/><Relationship Id="rId2" Type="http://schemas.openxmlformats.org/officeDocument/2006/relationships/diagramData" Target="../diagrams/data2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4.xml"/><Relationship Id="rId5" Type="http://schemas.openxmlformats.org/officeDocument/2006/relationships/diagramColors" Target="../diagrams/colors24.xml"/><Relationship Id="rId4" Type="http://schemas.openxmlformats.org/officeDocument/2006/relationships/diagramQuickStyle" Target="../diagrams/quickStyle24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5.xml"/><Relationship Id="rId3" Type="http://schemas.openxmlformats.org/officeDocument/2006/relationships/hyperlink" Target="https://play.kahoot.it/v2/?quizId=59f1ac74-aeff-4d1b-bc3c-e75d7249cccb" TargetMode="External"/><Relationship Id="rId7" Type="http://schemas.openxmlformats.org/officeDocument/2006/relationships/diagramLayout" Target="../diagrams/layout25.xml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25.xml"/><Relationship Id="rId5" Type="http://schemas.openxmlformats.org/officeDocument/2006/relationships/hyperlink" Target="https://create.kahoot.it/details/c0fc10e1-11df-4b75-ba05-d58b9ee4c082" TargetMode="External"/><Relationship Id="rId10" Type="http://schemas.microsoft.com/office/2007/relationships/diagramDrawing" Target="../diagrams/drawing25.xml"/><Relationship Id="rId4" Type="http://schemas.openxmlformats.org/officeDocument/2006/relationships/hyperlink" Target="https://create.kahoot.it/details/ceb45b3e-f0e2-441b-920c-7be860f2fb49" TargetMode="External"/><Relationship Id="rId9" Type="http://schemas.openxmlformats.org/officeDocument/2006/relationships/diagramColors" Target="../diagrams/colors2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6.xml"/><Relationship Id="rId2" Type="http://schemas.openxmlformats.org/officeDocument/2006/relationships/diagramData" Target="../diagrams/data2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6.xml"/><Relationship Id="rId5" Type="http://schemas.openxmlformats.org/officeDocument/2006/relationships/diagramColors" Target="../diagrams/colors26.xml"/><Relationship Id="rId4" Type="http://schemas.openxmlformats.org/officeDocument/2006/relationships/diagramQuickStyle" Target="../diagrams/quickStyle2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7.xml"/><Relationship Id="rId7" Type="http://schemas.microsoft.com/office/2007/relationships/diagramDrawing" Target="../diagrams/drawing27.xml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27.xml"/><Relationship Id="rId5" Type="http://schemas.openxmlformats.org/officeDocument/2006/relationships/diagramQuickStyle" Target="../diagrams/quickStyle27.xml"/><Relationship Id="rId4" Type="http://schemas.openxmlformats.org/officeDocument/2006/relationships/diagramLayout" Target="../diagrams/layout2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Data" Target="../diagrams/data28.xml"/><Relationship Id="rId7" Type="http://schemas.microsoft.com/office/2007/relationships/diagramDrawing" Target="../diagrams/drawing28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28.xml"/><Relationship Id="rId5" Type="http://schemas.openxmlformats.org/officeDocument/2006/relationships/diagramQuickStyle" Target="../diagrams/quickStyle28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28.xml"/><Relationship Id="rId9" Type="http://schemas.openxmlformats.org/officeDocument/2006/relationships/image" Target="../media/image13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9.xml"/><Relationship Id="rId2" Type="http://schemas.openxmlformats.org/officeDocument/2006/relationships/diagramData" Target="../diagrams/data29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9.xml"/><Relationship Id="rId5" Type="http://schemas.openxmlformats.org/officeDocument/2006/relationships/diagramColors" Target="../diagrams/colors29.xml"/><Relationship Id="rId4" Type="http://schemas.openxmlformats.org/officeDocument/2006/relationships/diagramQuickStyle" Target="../diagrams/quickStyle2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0.xml"/><Relationship Id="rId2" Type="http://schemas.openxmlformats.org/officeDocument/2006/relationships/diagramData" Target="../diagrams/data3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0.xml"/><Relationship Id="rId5" Type="http://schemas.openxmlformats.org/officeDocument/2006/relationships/diagramColors" Target="../diagrams/colors30.xml"/><Relationship Id="rId4" Type="http://schemas.openxmlformats.org/officeDocument/2006/relationships/diagramQuickStyle" Target="../diagrams/quickStyle30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audio" Target="../media/media18.mp3"/><Relationship Id="rId13" Type="http://schemas.openxmlformats.org/officeDocument/2006/relationships/slideLayout" Target="../slideLayouts/slideLayout2.xml"/><Relationship Id="rId18" Type="http://schemas.openxmlformats.org/officeDocument/2006/relationships/diagramLayout" Target="../diagrams/layout31.xml"/><Relationship Id="rId3" Type="http://schemas.microsoft.com/office/2007/relationships/media" Target="../media/media16.mp3"/><Relationship Id="rId21" Type="http://schemas.microsoft.com/office/2007/relationships/diagramDrawing" Target="../diagrams/drawing31.xml"/><Relationship Id="rId7" Type="http://schemas.microsoft.com/office/2007/relationships/media" Target="../media/media18.mp3"/><Relationship Id="rId12" Type="http://schemas.openxmlformats.org/officeDocument/2006/relationships/audio" Target="../media/media20.mp3"/><Relationship Id="rId17" Type="http://schemas.openxmlformats.org/officeDocument/2006/relationships/diagramData" Target="../diagrams/data31.xml"/><Relationship Id="rId2" Type="http://schemas.openxmlformats.org/officeDocument/2006/relationships/audio" Target="../media/media15.mp3"/><Relationship Id="rId16" Type="http://schemas.openxmlformats.org/officeDocument/2006/relationships/image" Target="../media/image31.gif"/><Relationship Id="rId20" Type="http://schemas.openxmlformats.org/officeDocument/2006/relationships/diagramColors" Target="../diagrams/colors31.xml"/><Relationship Id="rId1" Type="http://schemas.microsoft.com/office/2007/relationships/media" Target="../media/media15.mp3"/><Relationship Id="rId6" Type="http://schemas.openxmlformats.org/officeDocument/2006/relationships/audio" Target="../media/media17.mp3"/><Relationship Id="rId11" Type="http://schemas.microsoft.com/office/2007/relationships/media" Target="../media/media20.mp3"/><Relationship Id="rId5" Type="http://schemas.microsoft.com/office/2007/relationships/media" Target="../media/media17.mp3"/><Relationship Id="rId15" Type="http://schemas.openxmlformats.org/officeDocument/2006/relationships/image" Target="../media/image25.png"/><Relationship Id="rId10" Type="http://schemas.openxmlformats.org/officeDocument/2006/relationships/audio" Target="../media/media19.mp3"/><Relationship Id="rId19" Type="http://schemas.openxmlformats.org/officeDocument/2006/relationships/diagramQuickStyle" Target="../diagrams/quickStyle31.xml"/><Relationship Id="rId4" Type="http://schemas.openxmlformats.org/officeDocument/2006/relationships/audio" Target="../media/media16.mp3"/><Relationship Id="rId9" Type="http://schemas.microsoft.com/office/2007/relationships/media" Target="../media/media19.mp3"/><Relationship Id="rId14" Type="http://schemas.openxmlformats.org/officeDocument/2006/relationships/image" Target="../media/image14.g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2.xml"/><Relationship Id="rId7" Type="http://schemas.microsoft.com/office/2007/relationships/diagramDrawing" Target="../diagrams/drawing32.xm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2.xml"/><Relationship Id="rId5" Type="http://schemas.openxmlformats.org/officeDocument/2006/relationships/diagramQuickStyle" Target="../diagrams/quickStyle32.xml"/><Relationship Id="rId4" Type="http://schemas.openxmlformats.org/officeDocument/2006/relationships/diagramLayout" Target="../diagrams/layout3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3.xml"/><Relationship Id="rId7" Type="http://schemas.microsoft.com/office/2007/relationships/diagramDrawing" Target="../diagrams/drawing33.xm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3.xml"/><Relationship Id="rId5" Type="http://schemas.openxmlformats.org/officeDocument/2006/relationships/diagramQuickStyle" Target="../diagrams/quickStyle33.xml"/><Relationship Id="rId4" Type="http://schemas.openxmlformats.org/officeDocument/2006/relationships/diagramLayout" Target="../diagrams/layout3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4.xml"/><Relationship Id="rId2" Type="http://schemas.openxmlformats.org/officeDocument/2006/relationships/diagramData" Target="../diagrams/data3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4.xml"/><Relationship Id="rId5" Type="http://schemas.openxmlformats.org/officeDocument/2006/relationships/diagramColors" Target="../diagrams/colors34.xml"/><Relationship Id="rId4" Type="http://schemas.openxmlformats.org/officeDocument/2006/relationships/diagramQuickStyle" Target="../diagrams/quickStyle34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6.xml"/><Relationship Id="rId3" Type="http://schemas.openxmlformats.org/officeDocument/2006/relationships/diagramData" Target="../diagrams/data35.xml"/><Relationship Id="rId7" Type="http://schemas.microsoft.com/office/2007/relationships/diagramDrawing" Target="../diagrams/drawing35.xml"/><Relationship Id="rId12" Type="http://schemas.microsoft.com/office/2007/relationships/diagramDrawing" Target="../diagrams/drawing36.xml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5.xml"/><Relationship Id="rId11" Type="http://schemas.openxmlformats.org/officeDocument/2006/relationships/diagramColors" Target="../diagrams/colors36.xml"/><Relationship Id="rId5" Type="http://schemas.openxmlformats.org/officeDocument/2006/relationships/diagramQuickStyle" Target="../diagrams/quickStyle35.xml"/><Relationship Id="rId10" Type="http://schemas.openxmlformats.org/officeDocument/2006/relationships/diagramQuickStyle" Target="../diagrams/quickStyle36.xml"/><Relationship Id="rId4" Type="http://schemas.openxmlformats.org/officeDocument/2006/relationships/diagramLayout" Target="../diagrams/layout35.xml"/><Relationship Id="rId9" Type="http://schemas.openxmlformats.org/officeDocument/2006/relationships/diagramLayout" Target="../diagrams/layout3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7.xml"/><Relationship Id="rId7" Type="http://schemas.microsoft.com/office/2007/relationships/diagramDrawing" Target="../diagrams/drawing37.xml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37.xml"/><Relationship Id="rId5" Type="http://schemas.openxmlformats.org/officeDocument/2006/relationships/diagramQuickStyle" Target="../diagrams/quickStyle37.xml"/><Relationship Id="rId4" Type="http://schemas.openxmlformats.org/officeDocument/2006/relationships/diagramLayout" Target="../diagrams/layout3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8.xml"/><Relationship Id="rId7" Type="http://schemas.microsoft.com/office/2007/relationships/diagramDrawing" Target="../diagrams/drawing38.xml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38.xml"/><Relationship Id="rId5" Type="http://schemas.openxmlformats.org/officeDocument/2006/relationships/diagramQuickStyle" Target="../diagrams/quickStyle38.xml"/><Relationship Id="rId4" Type="http://schemas.openxmlformats.org/officeDocument/2006/relationships/diagramLayout" Target="../diagrams/layout38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Data" Target="../diagrams/data39.xml"/><Relationship Id="rId7" Type="http://schemas.microsoft.com/office/2007/relationships/diagramDrawing" Target="../diagrams/drawing39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39.xml"/><Relationship Id="rId5" Type="http://schemas.openxmlformats.org/officeDocument/2006/relationships/diagramQuickStyle" Target="../diagrams/quickStyle39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39.xml"/><Relationship Id="rId9" Type="http://schemas.openxmlformats.org/officeDocument/2006/relationships/image" Target="../media/image13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0.xml"/><Relationship Id="rId7" Type="http://schemas.microsoft.com/office/2007/relationships/diagramDrawing" Target="../diagrams/drawing40.xml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40.xml"/><Relationship Id="rId5" Type="http://schemas.openxmlformats.org/officeDocument/2006/relationships/diagramQuickStyle" Target="../diagrams/quickStyle40.xml"/><Relationship Id="rId4" Type="http://schemas.openxmlformats.org/officeDocument/2006/relationships/diagramLayout" Target="../diagrams/layout40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1.xm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5.png"/><Relationship Id="rId12" Type="http://schemas.microsoft.com/office/2007/relationships/diagramDrawing" Target="../diagrams/drawing41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6" Type="http://schemas.openxmlformats.org/officeDocument/2006/relationships/image" Target="../media/image14.gif"/><Relationship Id="rId11" Type="http://schemas.openxmlformats.org/officeDocument/2006/relationships/diagramColors" Target="../diagrams/colors41.xml"/><Relationship Id="rId5" Type="http://schemas.openxmlformats.org/officeDocument/2006/relationships/image" Target="../media/image25.png"/><Relationship Id="rId10" Type="http://schemas.openxmlformats.org/officeDocument/2006/relationships/diagramQuickStyle" Target="../diagrams/quickStyle41.xml"/><Relationship Id="rId4" Type="http://schemas.openxmlformats.org/officeDocument/2006/relationships/image" Target="../media/image34.png"/><Relationship Id="rId9" Type="http://schemas.openxmlformats.org/officeDocument/2006/relationships/diagramLayout" Target="../diagrams/layout4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2.xml"/><Relationship Id="rId2" Type="http://schemas.openxmlformats.org/officeDocument/2006/relationships/diagramData" Target="../diagrams/data4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2.xml"/><Relationship Id="rId5" Type="http://schemas.openxmlformats.org/officeDocument/2006/relationships/diagramColors" Target="../diagrams/colors42.xml"/><Relationship Id="rId4" Type="http://schemas.openxmlformats.org/officeDocument/2006/relationships/diagramQuickStyle" Target="../diagrams/quickStyle4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3.xml"/><Relationship Id="rId2" Type="http://schemas.openxmlformats.org/officeDocument/2006/relationships/diagramData" Target="../diagrams/data4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3.xml"/><Relationship Id="rId5" Type="http://schemas.openxmlformats.org/officeDocument/2006/relationships/diagramColors" Target="../diagrams/colors43.xml"/><Relationship Id="rId4" Type="http://schemas.openxmlformats.org/officeDocument/2006/relationships/diagramQuickStyle" Target="../diagrams/quickStyle43.xml"/></Relationships>
</file>

<file path=ppt/slides/_rels/slide4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4.xml"/><Relationship Id="rId3" Type="http://schemas.openxmlformats.org/officeDocument/2006/relationships/image" Target="../media/image37.png"/><Relationship Id="rId7" Type="http://schemas.openxmlformats.org/officeDocument/2006/relationships/diagramColors" Target="../diagrams/colors44.xm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4.xml"/><Relationship Id="rId5" Type="http://schemas.openxmlformats.org/officeDocument/2006/relationships/diagramLayout" Target="../diagrams/layout44.xml"/><Relationship Id="rId4" Type="http://schemas.openxmlformats.org/officeDocument/2006/relationships/diagramData" Target="../diagrams/data4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5.xml"/><Relationship Id="rId7" Type="http://schemas.microsoft.com/office/2007/relationships/diagramDrawing" Target="../diagrams/drawing45.xml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45.xml"/><Relationship Id="rId5" Type="http://schemas.openxmlformats.org/officeDocument/2006/relationships/diagramQuickStyle" Target="../diagrams/quickStyle45.xml"/><Relationship Id="rId4" Type="http://schemas.openxmlformats.org/officeDocument/2006/relationships/diagramLayout" Target="../diagrams/layout4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6.xml"/><Relationship Id="rId7" Type="http://schemas.microsoft.com/office/2007/relationships/diagramDrawing" Target="../diagrams/drawing46.xml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46.xml"/><Relationship Id="rId5" Type="http://schemas.openxmlformats.org/officeDocument/2006/relationships/diagramQuickStyle" Target="../diagrams/quickStyle46.xml"/><Relationship Id="rId4" Type="http://schemas.openxmlformats.org/officeDocument/2006/relationships/diagramLayout" Target="../diagrams/layout4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7.xml"/><Relationship Id="rId7" Type="http://schemas.microsoft.com/office/2007/relationships/diagramDrawing" Target="../diagrams/drawing47.xml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47.xml"/><Relationship Id="rId5" Type="http://schemas.openxmlformats.org/officeDocument/2006/relationships/diagramQuickStyle" Target="../diagrams/quickStyle47.xml"/><Relationship Id="rId4" Type="http://schemas.openxmlformats.org/officeDocument/2006/relationships/diagramLayout" Target="../diagrams/layout47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8.xml"/><Relationship Id="rId3" Type="http://schemas.openxmlformats.org/officeDocument/2006/relationships/slideLayout" Target="../slideLayouts/slideLayout2.xml"/><Relationship Id="rId7" Type="http://schemas.openxmlformats.org/officeDocument/2006/relationships/diagramLayout" Target="../diagrams/layout48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6" Type="http://schemas.openxmlformats.org/officeDocument/2006/relationships/diagramData" Target="../diagrams/data48.xml"/><Relationship Id="rId5" Type="http://schemas.openxmlformats.org/officeDocument/2006/relationships/image" Target="../media/image25.png"/><Relationship Id="rId10" Type="http://schemas.microsoft.com/office/2007/relationships/diagramDrawing" Target="../diagrams/drawing48.xml"/><Relationship Id="rId4" Type="http://schemas.openxmlformats.org/officeDocument/2006/relationships/image" Target="../media/image38.png"/><Relationship Id="rId9" Type="http://schemas.openxmlformats.org/officeDocument/2006/relationships/diagramColors" Target="../diagrams/colors48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9.xml"/><Relationship Id="rId3" Type="http://schemas.openxmlformats.org/officeDocument/2006/relationships/image" Target="../media/image39.png"/><Relationship Id="rId7" Type="http://schemas.openxmlformats.org/officeDocument/2006/relationships/diagramLayout" Target="../diagrams/layout49.xml"/><Relationship Id="rId2" Type="http://schemas.openxmlformats.org/officeDocument/2006/relationships/hyperlink" Target="https://ttsfree.com/speech-to-text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49.xml"/><Relationship Id="rId5" Type="http://schemas.openxmlformats.org/officeDocument/2006/relationships/image" Target="../media/image41.png"/><Relationship Id="rId10" Type="http://schemas.microsoft.com/office/2007/relationships/diagramDrawing" Target="../diagrams/drawing49.xml"/><Relationship Id="rId4" Type="http://schemas.openxmlformats.org/officeDocument/2006/relationships/image" Target="../media/image40.gif"/><Relationship Id="rId9" Type="http://schemas.openxmlformats.org/officeDocument/2006/relationships/diagramColors" Target="../diagrams/colors49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0.xml"/><Relationship Id="rId3" Type="http://schemas.openxmlformats.org/officeDocument/2006/relationships/image" Target="../media/image42.png"/><Relationship Id="rId7" Type="http://schemas.openxmlformats.org/officeDocument/2006/relationships/diagramQuickStyle" Target="../diagrams/quickStyle50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6" Type="http://schemas.openxmlformats.org/officeDocument/2006/relationships/diagramLayout" Target="../diagrams/layout50.xml"/><Relationship Id="rId5" Type="http://schemas.openxmlformats.org/officeDocument/2006/relationships/diagramData" Target="../diagrams/data50.xml"/><Relationship Id="rId10" Type="http://schemas.openxmlformats.org/officeDocument/2006/relationships/image" Target="../media/image44.png"/><Relationship Id="rId4" Type="http://schemas.openxmlformats.org/officeDocument/2006/relationships/image" Target="../media/image43.png"/><Relationship Id="rId9" Type="http://schemas.microsoft.com/office/2007/relationships/diagramDrawing" Target="../diagrams/drawing50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1.xml"/><Relationship Id="rId2" Type="http://schemas.openxmlformats.org/officeDocument/2006/relationships/diagramData" Target="../diagrams/data5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51.xml"/><Relationship Id="rId5" Type="http://schemas.openxmlformats.org/officeDocument/2006/relationships/diagramColors" Target="../diagrams/colors51.xml"/><Relationship Id="rId4" Type="http://schemas.openxmlformats.org/officeDocument/2006/relationships/diagramQuickStyle" Target="../diagrams/quickStyle51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hyperlink" Target="http://www.wordwall.net/resource/12297130" TargetMode="External"/><Relationship Id="rId3" Type="http://schemas.openxmlformats.org/officeDocument/2006/relationships/image" Target="../media/image45.png"/><Relationship Id="rId7" Type="http://schemas.openxmlformats.org/officeDocument/2006/relationships/image" Target="../media/image47.png"/><Relationship Id="rId2" Type="http://schemas.openxmlformats.org/officeDocument/2006/relationships/hyperlink" Target="https://wordwall.net/resource/24938967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wordwall.net/resource/30810185" TargetMode="External"/><Relationship Id="rId5" Type="http://schemas.openxmlformats.org/officeDocument/2006/relationships/image" Target="../media/image46.png"/><Relationship Id="rId4" Type="http://schemas.openxmlformats.org/officeDocument/2006/relationships/hyperlink" Target="http://www.wordwall.net/resource/19244232" TargetMode="External"/><Relationship Id="rId9" Type="http://schemas.openxmlformats.org/officeDocument/2006/relationships/image" Target="../media/image4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slideLayout" Target="../slideLayouts/slideLayout2.xml"/><Relationship Id="rId7" Type="http://schemas.openxmlformats.org/officeDocument/2006/relationships/diagramQuickStyle" Target="../diagrams/quickStyle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8.png"/><Relationship Id="rId9" Type="http://schemas.microsoft.com/office/2007/relationships/diagramDrawing" Target="../diagrams/drawing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gif"/><Relationship Id="rId2" Type="http://schemas.openxmlformats.org/officeDocument/2006/relationships/hyperlink" Target="file:///D:\Mes%20documents\PHUONG%20NAM%20CORP\COURS%20VIET\FLE%20Enfants\1.VAS\2022%202023\Plenaries-on-a-Plate-V1.pptx" TargetMode="External"/><Relationship Id="rId1" Type="http://schemas.openxmlformats.org/officeDocument/2006/relationships/slideLayout" Target="../slideLayouts/slideLayout1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gif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52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diagramLayout" Target="../diagrams/layout5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openxmlformats.org/officeDocument/2006/relationships/diagramData" Target="../diagrams/data5.xml"/><Relationship Id="rId2" Type="http://schemas.openxmlformats.org/officeDocument/2006/relationships/notesSlide" Target="../notesSlides/notesSlide2.xml"/><Relationship Id="rId16" Type="http://schemas.microsoft.com/office/2007/relationships/diagramDrawing" Target="../diagrams/drawing5.xml"/><Relationship Id="rId1" Type="http://schemas.openxmlformats.org/officeDocument/2006/relationships/slideLayout" Target="../slideLayouts/slideLayout17.xml"/><Relationship Id="rId6" Type="http://schemas.openxmlformats.org/officeDocument/2006/relationships/diagramColors" Target="../diagrams/colors4.xml"/><Relationship Id="rId11" Type="http://schemas.openxmlformats.org/officeDocument/2006/relationships/image" Target="../media/image14.gif"/><Relationship Id="rId5" Type="http://schemas.openxmlformats.org/officeDocument/2006/relationships/diagramQuickStyle" Target="../diagrams/quickStyle4.xml"/><Relationship Id="rId15" Type="http://schemas.openxmlformats.org/officeDocument/2006/relationships/diagramColors" Target="../diagrams/colors5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4.xml"/><Relationship Id="rId9" Type="http://schemas.openxmlformats.org/officeDocument/2006/relationships/image" Target="../media/image13.jpg"/><Relationship Id="rId1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diagramQuickStyle" Target="../diagrams/quickStyle7.xml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openxmlformats.org/officeDocument/2006/relationships/diagramLayout" Target="../diagrams/layout7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6.xml"/><Relationship Id="rId11" Type="http://schemas.openxmlformats.org/officeDocument/2006/relationships/diagramData" Target="../diagrams/data7.xml"/><Relationship Id="rId5" Type="http://schemas.openxmlformats.org/officeDocument/2006/relationships/diagramQuickStyle" Target="../diagrams/quickStyle6.xml"/><Relationship Id="rId15" Type="http://schemas.microsoft.com/office/2007/relationships/diagramDrawing" Target="../diagrams/drawing7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6.xml"/><Relationship Id="rId9" Type="http://schemas.openxmlformats.org/officeDocument/2006/relationships/image" Target="../media/image13.jpg"/><Relationship Id="rId14" Type="http://schemas.openxmlformats.org/officeDocument/2006/relationships/diagramColors" Target="../diagrams/colors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9.xml"/><Relationship Id="rId3" Type="http://schemas.openxmlformats.org/officeDocument/2006/relationships/diagramLayout" Target="../diagrams/layout8.xml"/><Relationship Id="rId7" Type="http://schemas.openxmlformats.org/officeDocument/2006/relationships/diagramData" Target="../diagrams/data9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8.xml"/><Relationship Id="rId11" Type="http://schemas.microsoft.com/office/2007/relationships/diagramDrawing" Target="../diagrams/drawing9.xml"/><Relationship Id="rId5" Type="http://schemas.openxmlformats.org/officeDocument/2006/relationships/diagramColors" Target="../diagrams/colors8.xml"/><Relationship Id="rId10" Type="http://schemas.openxmlformats.org/officeDocument/2006/relationships/diagramColors" Target="../diagrams/colors9.xml"/><Relationship Id="rId4" Type="http://schemas.openxmlformats.org/officeDocument/2006/relationships/diagramQuickStyle" Target="../diagrams/quickStyle8.xml"/><Relationship Id="rId9" Type="http://schemas.openxmlformats.org/officeDocument/2006/relationships/diagramQuickStyle" Target="../diagrams/quickStyle9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1.xml"/><Relationship Id="rId3" Type="http://schemas.openxmlformats.org/officeDocument/2006/relationships/diagramLayout" Target="../diagrams/layout10.xml"/><Relationship Id="rId7" Type="http://schemas.openxmlformats.org/officeDocument/2006/relationships/diagramData" Target="../diagrams/data11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0.xml"/><Relationship Id="rId11" Type="http://schemas.microsoft.com/office/2007/relationships/diagramDrawing" Target="../diagrams/drawing11.xml"/><Relationship Id="rId5" Type="http://schemas.openxmlformats.org/officeDocument/2006/relationships/diagramColors" Target="../diagrams/colors10.xml"/><Relationship Id="rId10" Type="http://schemas.openxmlformats.org/officeDocument/2006/relationships/diagramColors" Target="../diagrams/colors11.xml"/><Relationship Id="rId4" Type="http://schemas.openxmlformats.org/officeDocument/2006/relationships/diagramQuickStyle" Target="../diagrams/quickStyle10.xml"/><Relationship Id="rId9" Type="http://schemas.openxmlformats.org/officeDocument/2006/relationships/diagramQuickStyle" Target="../diagrams/quickStyle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23645440-C373-F04B-4489-BE44B8E853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32919" y="258230"/>
            <a:ext cx="5154459" cy="2407133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173523F-80AD-F0A3-7EE8-ED0D5819488D}"/>
              </a:ext>
            </a:extLst>
          </p:cNvPr>
          <p:cNvSpPr txBox="1">
            <a:spLocks/>
          </p:cNvSpPr>
          <p:nvPr/>
        </p:nvSpPr>
        <p:spPr>
          <a:xfrm>
            <a:off x="6598597" y="2046203"/>
            <a:ext cx="4476669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graphicFrame>
        <p:nvGraphicFramePr>
          <p:cNvPr id="13" name="TextBox 10">
            <a:extLst>
              <a:ext uri="{FF2B5EF4-FFF2-40B4-BE49-F238E27FC236}">
                <a16:creationId xmlns:a16="http://schemas.microsoft.com/office/drawing/2014/main" id="{4283A5BD-B70A-A5F2-9E6C-3B6D15E085A5}"/>
              </a:ext>
            </a:extLst>
          </p:cNvPr>
          <p:cNvGraphicFramePr/>
          <p:nvPr/>
        </p:nvGraphicFramePr>
        <p:xfrm>
          <a:off x="1116734" y="2693476"/>
          <a:ext cx="10386831" cy="3631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6100E031-2129-B4BC-CA1B-0D96826F56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1333" y="141095"/>
            <a:ext cx="823972" cy="823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173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D24525-E379-50EC-5770-8DC0F3312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2568" y="236802"/>
            <a:ext cx="2972282" cy="1143000"/>
          </a:xfrm>
        </p:spPr>
        <p:txBody>
          <a:bodyPr>
            <a:normAutofit fontScale="90000"/>
          </a:bodyPr>
          <a:lstStyle/>
          <a:p>
            <a:r>
              <a:rPr lang="fr-FR" dirty="0"/>
              <a:t>Progress check</a:t>
            </a:r>
            <a:br>
              <a:rPr lang="fr-FR" dirty="0"/>
            </a:br>
            <a:r>
              <a:rPr lang="fr-FR" dirty="0"/>
              <a:t>End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900DF98-20E6-C1D1-0AA1-0F83BD5519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714" y="1714806"/>
            <a:ext cx="6586486" cy="4533594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</a:pPr>
            <a:r>
              <a:rPr lang="fr-FR" sz="2800" dirty="0"/>
              <a:t>La grande majorité des jeunes Français </a:t>
            </a:r>
            <a:r>
              <a:rPr lang="fr-FR" sz="2800" dirty="0">
                <a:solidFill>
                  <a:srgbClr val="FF0000"/>
                </a:solidFill>
              </a:rPr>
              <a:t>font</a:t>
            </a:r>
            <a:r>
              <a:rPr lang="fr-FR" sz="2800" dirty="0"/>
              <a:t> du sport pour des raisons différentes: le </a:t>
            </a:r>
            <a:r>
              <a:rPr lang="fr-FR" sz="2800" dirty="0">
                <a:solidFill>
                  <a:srgbClr val="FF0000"/>
                </a:solidFill>
              </a:rPr>
              <a:t>plaisir</a:t>
            </a:r>
            <a:r>
              <a:rPr lang="fr-FR" sz="2800" dirty="0"/>
              <a:t>, le </a:t>
            </a:r>
            <a:r>
              <a:rPr lang="fr-FR" sz="2800" dirty="0">
                <a:solidFill>
                  <a:srgbClr val="FF0000"/>
                </a:solidFill>
              </a:rPr>
              <a:t>challenge</a:t>
            </a:r>
            <a:r>
              <a:rPr lang="fr-FR" sz="2800" dirty="0"/>
              <a:t>, et la </a:t>
            </a:r>
            <a:r>
              <a:rPr lang="fr-FR" sz="2800" dirty="0">
                <a:solidFill>
                  <a:srgbClr val="FF0000"/>
                </a:solidFill>
              </a:rPr>
              <a:t>santé</a:t>
            </a:r>
            <a:r>
              <a:rPr lang="fr-FR" sz="2800" dirty="0"/>
              <a:t>. </a:t>
            </a:r>
          </a:p>
          <a:p>
            <a:pPr algn="just">
              <a:lnSpc>
                <a:spcPct val="150000"/>
              </a:lnSpc>
            </a:pPr>
            <a:r>
              <a:rPr lang="fr-FR" sz="2800" dirty="0"/>
              <a:t>Pour jouer </a:t>
            </a:r>
            <a:r>
              <a:rPr lang="fr-FR" sz="2800" dirty="0">
                <a:solidFill>
                  <a:srgbClr val="FF0000"/>
                </a:solidFill>
              </a:rPr>
              <a:t>au</a:t>
            </a:r>
            <a:r>
              <a:rPr lang="fr-FR" sz="2800" dirty="0"/>
              <a:t> football, on utilise les </a:t>
            </a:r>
            <a:r>
              <a:rPr lang="fr-FR" sz="2800" dirty="0">
                <a:solidFill>
                  <a:srgbClr val="FF0000"/>
                </a:solidFill>
              </a:rPr>
              <a:t>jambes</a:t>
            </a:r>
            <a:r>
              <a:rPr lang="fr-FR" sz="2800" dirty="0"/>
              <a:t> et les </a:t>
            </a:r>
            <a:r>
              <a:rPr lang="fr-FR" sz="2800" dirty="0">
                <a:solidFill>
                  <a:srgbClr val="FF0000"/>
                </a:solidFill>
              </a:rPr>
              <a:t>pieds</a:t>
            </a:r>
            <a:r>
              <a:rPr lang="fr-FR" sz="2800" dirty="0"/>
              <a:t>, et pour faire du tennis, on utilise les </a:t>
            </a:r>
            <a:r>
              <a:rPr lang="fr-FR" sz="2800" dirty="0">
                <a:solidFill>
                  <a:srgbClr val="FF0000"/>
                </a:solidFill>
              </a:rPr>
              <a:t>bras</a:t>
            </a:r>
            <a:r>
              <a:rPr lang="fr-FR" sz="2800" dirty="0"/>
              <a:t> et les </a:t>
            </a:r>
            <a:r>
              <a:rPr lang="fr-FR" sz="2800" dirty="0">
                <a:solidFill>
                  <a:srgbClr val="FF0000"/>
                </a:solidFill>
              </a:rPr>
              <a:t>mains</a:t>
            </a:r>
            <a:r>
              <a:rPr lang="fr-FR" sz="2800" dirty="0"/>
              <a:t>.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4439CDB-CE41-F97C-0497-92F6A73D1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10</a:t>
            </a:fld>
            <a:endParaRPr lang="en-US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6CEC47-E7C2-E691-1249-F73DEB42B239}"/>
              </a:ext>
            </a:extLst>
          </p:cNvPr>
          <p:cNvSpPr txBox="1"/>
          <p:nvPr/>
        </p:nvSpPr>
        <p:spPr>
          <a:xfrm>
            <a:off x="232210" y="1033900"/>
            <a:ext cx="1254034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déjà vu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94BE81D-D690-F12B-E9A8-63BA8560AFB5}"/>
              </a:ext>
            </a:extLst>
          </p:cNvPr>
          <p:cNvSpPr/>
          <p:nvPr/>
        </p:nvSpPr>
        <p:spPr>
          <a:xfrm>
            <a:off x="664786" y="2462805"/>
            <a:ext cx="886027" cy="43691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F067C67-9C0E-CE94-5820-A35F884B6A6C}"/>
              </a:ext>
            </a:extLst>
          </p:cNvPr>
          <p:cNvSpPr/>
          <p:nvPr/>
        </p:nvSpPr>
        <p:spPr>
          <a:xfrm>
            <a:off x="119818" y="379024"/>
            <a:ext cx="1476028" cy="124167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1F226CC9-11F3-6E96-C9A3-AFE3062038E8}"/>
              </a:ext>
            </a:extLst>
          </p:cNvPr>
          <p:cNvSpPr/>
          <p:nvPr/>
        </p:nvSpPr>
        <p:spPr>
          <a:xfrm>
            <a:off x="2762325" y="3073301"/>
            <a:ext cx="1014175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555C205C-8DFB-4EAE-1BD5-FA47DB5B80BD}"/>
              </a:ext>
            </a:extLst>
          </p:cNvPr>
          <p:cNvSpPr/>
          <p:nvPr/>
        </p:nvSpPr>
        <p:spPr>
          <a:xfrm>
            <a:off x="220714" y="493697"/>
            <a:ext cx="1305385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085D13F7-6F85-2A31-4C24-82473B758A60}"/>
              </a:ext>
            </a:extLst>
          </p:cNvPr>
          <p:cNvSpPr txBox="1"/>
          <p:nvPr/>
        </p:nvSpPr>
        <p:spPr>
          <a:xfrm>
            <a:off x="323156" y="538520"/>
            <a:ext cx="12540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nouveau</a:t>
            </a:r>
          </a:p>
        </p:txBody>
      </p:sp>
      <p:pic>
        <p:nvPicPr>
          <p:cNvPr id="5" name="Picture 12">
            <a:extLst>
              <a:ext uri="{FF2B5EF4-FFF2-40B4-BE49-F238E27FC236}">
                <a16:creationId xmlns:a16="http://schemas.microsoft.com/office/drawing/2014/main" id="{FD86B50F-00E1-D36D-D45C-FF11ADE765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099166" y="285243"/>
            <a:ext cx="4560531" cy="6332420"/>
          </a:xfrm>
          <a:prstGeom prst="rect">
            <a:avLst/>
          </a:prstGeom>
          <a:noFill/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0E9E200-39D4-C4CB-0F86-DA73B42C6618}"/>
              </a:ext>
            </a:extLst>
          </p:cNvPr>
          <p:cNvSpPr/>
          <p:nvPr/>
        </p:nvSpPr>
        <p:spPr>
          <a:xfrm>
            <a:off x="2410745" y="4369864"/>
            <a:ext cx="703160" cy="43691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DD3E8360-6054-46C2-E435-AC32CECDA4C6}"/>
              </a:ext>
            </a:extLst>
          </p:cNvPr>
          <p:cNvSpPr/>
          <p:nvPr/>
        </p:nvSpPr>
        <p:spPr>
          <a:xfrm>
            <a:off x="4323423" y="3073300"/>
            <a:ext cx="1486141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9443078E-C700-8699-DA46-3CF5120C8AD2}"/>
              </a:ext>
            </a:extLst>
          </p:cNvPr>
          <p:cNvSpPr/>
          <p:nvPr/>
        </p:nvSpPr>
        <p:spPr>
          <a:xfrm>
            <a:off x="509766" y="3647718"/>
            <a:ext cx="1014175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C214C17C-E453-5AC4-1AE0-7ACC535FB490}"/>
              </a:ext>
            </a:extLst>
          </p:cNvPr>
          <p:cNvSpPr/>
          <p:nvPr/>
        </p:nvSpPr>
        <p:spPr>
          <a:xfrm>
            <a:off x="557042" y="4952179"/>
            <a:ext cx="1214094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9346853A-5A06-9C8B-C9D5-D4A0C33F2626}"/>
              </a:ext>
            </a:extLst>
          </p:cNvPr>
          <p:cNvSpPr/>
          <p:nvPr/>
        </p:nvSpPr>
        <p:spPr>
          <a:xfrm>
            <a:off x="2906910" y="4952179"/>
            <a:ext cx="940160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27229296-064D-ACF9-21A5-61D3DD38927C}"/>
              </a:ext>
            </a:extLst>
          </p:cNvPr>
          <p:cNvSpPr/>
          <p:nvPr/>
        </p:nvSpPr>
        <p:spPr>
          <a:xfrm>
            <a:off x="3513957" y="5549977"/>
            <a:ext cx="751989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Ellipse 26">
            <a:extLst>
              <a:ext uri="{FF2B5EF4-FFF2-40B4-BE49-F238E27FC236}">
                <a16:creationId xmlns:a16="http://schemas.microsoft.com/office/drawing/2014/main" id="{907116DB-216E-6595-8338-1DA72EF1C18C}"/>
              </a:ext>
            </a:extLst>
          </p:cNvPr>
          <p:cNvSpPr/>
          <p:nvPr/>
        </p:nvSpPr>
        <p:spPr>
          <a:xfrm>
            <a:off x="5066493" y="5549977"/>
            <a:ext cx="940160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078AAD33-057B-EA48-EC02-21B8B26EE3A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26651678"/>
              </p:ext>
            </p:extLst>
          </p:nvPr>
        </p:nvGraphicFramePr>
        <p:xfrm>
          <a:off x="-1" y="9097"/>
          <a:ext cx="12192001" cy="2640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455609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8" grpId="0" animBg="1"/>
      <p:bldP spid="7" grpId="0" animBg="1"/>
      <p:bldP spid="10" grpId="0" animBg="1"/>
      <p:bldP spid="16" grpId="0" animBg="1"/>
      <p:bldP spid="19" grpId="0" animBg="1"/>
      <p:bldP spid="21" grpId="0" animBg="1"/>
      <p:bldP spid="26" grpId="0" animBg="1"/>
      <p:bldP spid="2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Learning </a:t>
            </a:r>
            <a:r>
              <a:rPr lang="fr-FR" dirty="0" err="1"/>
              <a:t>review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11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D3E9F601-8ACB-08B5-9A42-015CD8EF189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26651678"/>
              </p:ext>
            </p:extLst>
          </p:nvPr>
        </p:nvGraphicFramePr>
        <p:xfrm>
          <a:off x="-1" y="9097"/>
          <a:ext cx="12192001" cy="2640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973911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A03924-1D87-EBC6-238D-AFA2A9AC0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4207438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II. </a:t>
            </a:r>
            <a:r>
              <a:rPr lang="en-US" sz="41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Compréhension</a:t>
            </a:r>
            <a: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de </a:t>
            </a:r>
            <a:r>
              <a:rPr lang="en-US" sz="41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texte</a:t>
            </a:r>
            <a:endParaRPr lang="en-US" sz="41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Picture 11">
            <a:extLst>
              <a:ext uri="{FF2B5EF4-FFF2-40B4-BE49-F238E27FC236}">
                <a16:creationId xmlns:a16="http://schemas.microsoft.com/office/drawing/2014/main" id="{C8D2CE4F-8E8F-FD2D-5057-C08D5C42FF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2462"/>
          <a:stretch/>
        </p:blipFill>
        <p:spPr bwMode="auto">
          <a:xfrm>
            <a:off x="6248586" y="374222"/>
            <a:ext cx="4854843" cy="6374542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3" name="Diagramme 5">
            <a:extLst>
              <a:ext uri="{FF2B5EF4-FFF2-40B4-BE49-F238E27FC236}">
                <a16:creationId xmlns:a16="http://schemas.microsoft.com/office/drawing/2014/main" id="{F2FCF7EC-FAE5-617E-28E3-F6C780DA19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62079825"/>
              </p:ext>
            </p:extLst>
          </p:nvPr>
        </p:nvGraphicFramePr>
        <p:xfrm>
          <a:off x="-1" y="9097"/>
          <a:ext cx="12192001" cy="2640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099716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5DB3719-6FDC-4E5D-891D-FF40B7300F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1527BBF-99D0-F485-F345-850F2862AE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fr-FR" sz="5400" dirty="0"/>
              <a:t>Compréhension détaillée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E0CBAC23-2E3F-4A90-BA59-F8299F6A5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1865313"/>
            <a:ext cx="10424160" cy="18288"/>
          </a:xfrm>
          <a:custGeom>
            <a:avLst/>
            <a:gdLst>
              <a:gd name="connsiteX0" fmla="*/ 0 w 10424160"/>
              <a:gd name="connsiteY0" fmla="*/ 0 h 18288"/>
              <a:gd name="connsiteX1" fmla="*/ 903427 w 10424160"/>
              <a:gd name="connsiteY1" fmla="*/ 0 h 18288"/>
              <a:gd name="connsiteX2" fmla="*/ 1389888 w 10424160"/>
              <a:gd name="connsiteY2" fmla="*/ 0 h 18288"/>
              <a:gd name="connsiteX3" fmla="*/ 2189074 w 10424160"/>
              <a:gd name="connsiteY3" fmla="*/ 0 h 18288"/>
              <a:gd name="connsiteX4" fmla="*/ 2675534 w 10424160"/>
              <a:gd name="connsiteY4" fmla="*/ 0 h 18288"/>
              <a:gd name="connsiteX5" fmla="*/ 3370478 w 10424160"/>
              <a:gd name="connsiteY5" fmla="*/ 0 h 18288"/>
              <a:gd name="connsiteX6" fmla="*/ 4169664 w 10424160"/>
              <a:gd name="connsiteY6" fmla="*/ 0 h 18288"/>
              <a:gd name="connsiteX7" fmla="*/ 4551883 w 10424160"/>
              <a:gd name="connsiteY7" fmla="*/ 0 h 18288"/>
              <a:gd name="connsiteX8" fmla="*/ 4934102 w 10424160"/>
              <a:gd name="connsiteY8" fmla="*/ 0 h 18288"/>
              <a:gd name="connsiteX9" fmla="*/ 5837530 w 10424160"/>
              <a:gd name="connsiteY9" fmla="*/ 0 h 18288"/>
              <a:gd name="connsiteX10" fmla="*/ 6532474 w 10424160"/>
              <a:gd name="connsiteY10" fmla="*/ 0 h 18288"/>
              <a:gd name="connsiteX11" fmla="*/ 6914693 w 10424160"/>
              <a:gd name="connsiteY11" fmla="*/ 0 h 18288"/>
              <a:gd name="connsiteX12" fmla="*/ 7609637 w 10424160"/>
              <a:gd name="connsiteY12" fmla="*/ 0 h 18288"/>
              <a:gd name="connsiteX13" fmla="*/ 8513064 w 10424160"/>
              <a:gd name="connsiteY13" fmla="*/ 0 h 18288"/>
              <a:gd name="connsiteX14" fmla="*/ 9103766 w 10424160"/>
              <a:gd name="connsiteY14" fmla="*/ 0 h 18288"/>
              <a:gd name="connsiteX15" fmla="*/ 9694469 w 10424160"/>
              <a:gd name="connsiteY15" fmla="*/ 0 h 18288"/>
              <a:gd name="connsiteX16" fmla="*/ 10424160 w 10424160"/>
              <a:gd name="connsiteY16" fmla="*/ 0 h 18288"/>
              <a:gd name="connsiteX17" fmla="*/ 10424160 w 10424160"/>
              <a:gd name="connsiteY17" fmla="*/ 18288 h 18288"/>
              <a:gd name="connsiteX18" fmla="*/ 9729216 w 10424160"/>
              <a:gd name="connsiteY18" fmla="*/ 18288 h 18288"/>
              <a:gd name="connsiteX19" fmla="*/ 8930030 w 10424160"/>
              <a:gd name="connsiteY19" fmla="*/ 18288 h 18288"/>
              <a:gd name="connsiteX20" fmla="*/ 8130845 w 10424160"/>
              <a:gd name="connsiteY20" fmla="*/ 18288 h 18288"/>
              <a:gd name="connsiteX21" fmla="*/ 7644384 w 10424160"/>
              <a:gd name="connsiteY21" fmla="*/ 18288 h 18288"/>
              <a:gd name="connsiteX22" fmla="*/ 6740957 w 10424160"/>
              <a:gd name="connsiteY22" fmla="*/ 18288 h 18288"/>
              <a:gd name="connsiteX23" fmla="*/ 6046013 w 10424160"/>
              <a:gd name="connsiteY23" fmla="*/ 18288 h 18288"/>
              <a:gd name="connsiteX24" fmla="*/ 5663794 w 10424160"/>
              <a:gd name="connsiteY24" fmla="*/ 18288 h 18288"/>
              <a:gd name="connsiteX25" fmla="*/ 4968850 w 10424160"/>
              <a:gd name="connsiteY25" fmla="*/ 18288 h 18288"/>
              <a:gd name="connsiteX26" fmla="*/ 4378147 w 10424160"/>
              <a:gd name="connsiteY26" fmla="*/ 18288 h 18288"/>
              <a:gd name="connsiteX27" fmla="*/ 3787445 w 10424160"/>
              <a:gd name="connsiteY27" fmla="*/ 18288 h 18288"/>
              <a:gd name="connsiteX28" fmla="*/ 3196742 w 10424160"/>
              <a:gd name="connsiteY28" fmla="*/ 18288 h 18288"/>
              <a:gd name="connsiteX29" fmla="*/ 2606040 w 10424160"/>
              <a:gd name="connsiteY29" fmla="*/ 18288 h 18288"/>
              <a:gd name="connsiteX30" fmla="*/ 1806854 w 10424160"/>
              <a:gd name="connsiteY30" fmla="*/ 18288 h 18288"/>
              <a:gd name="connsiteX31" fmla="*/ 1111910 w 10424160"/>
              <a:gd name="connsiteY31" fmla="*/ 18288 h 18288"/>
              <a:gd name="connsiteX32" fmla="*/ 729691 w 10424160"/>
              <a:gd name="connsiteY32" fmla="*/ 18288 h 18288"/>
              <a:gd name="connsiteX33" fmla="*/ 0 w 10424160"/>
              <a:gd name="connsiteY33" fmla="*/ 18288 h 18288"/>
              <a:gd name="connsiteX34" fmla="*/ 0 w 10424160"/>
              <a:gd name="connsiteY3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4160" h="18288" fill="none" extrusionOk="0">
                <a:moveTo>
                  <a:pt x="0" y="0"/>
                </a:moveTo>
                <a:cubicBezTo>
                  <a:pt x="251416" y="-3874"/>
                  <a:pt x="479411" y="-20508"/>
                  <a:pt x="903427" y="0"/>
                </a:cubicBezTo>
                <a:cubicBezTo>
                  <a:pt x="1327443" y="20508"/>
                  <a:pt x="1177990" y="-7387"/>
                  <a:pt x="1389888" y="0"/>
                </a:cubicBezTo>
                <a:cubicBezTo>
                  <a:pt x="1601786" y="7387"/>
                  <a:pt x="1928602" y="-6697"/>
                  <a:pt x="2189074" y="0"/>
                </a:cubicBezTo>
                <a:cubicBezTo>
                  <a:pt x="2449546" y="6697"/>
                  <a:pt x="2440085" y="-21144"/>
                  <a:pt x="2675534" y="0"/>
                </a:cubicBezTo>
                <a:cubicBezTo>
                  <a:pt x="2910983" y="21144"/>
                  <a:pt x="3026158" y="-11124"/>
                  <a:pt x="3370478" y="0"/>
                </a:cubicBezTo>
                <a:cubicBezTo>
                  <a:pt x="3714798" y="11124"/>
                  <a:pt x="3864539" y="-10660"/>
                  <a:pt x="4169664" y="0"/>
                </a:cubicBezTo>
                <a:cubicBezTo>
                  <a:pt x="4474789" y="10660"/>
                  <a:pt x="4471218" y="16488"/>
                  <a:pt x="4551883" y="0"/>
                </a:cubicBezTo>
                <a:cubicBezTo>
                  <a:pt x="4632548" y="-16488"/>
                  <a:pt x="4786830" y="7986"/>
                  <a:pt x="4934102" y="0"/>
                </a:cubicBezTo>
                <a:cubicBezTo>
                  <a:pt x="5081374" y="-7986"/>
                  <a:pt x="5575881" y="-33003"/>
                  <a:pt x="5837530" y="0"/>
                </a:cubicBezTo>
                <a:cubicBezTo>
                  <a:pt x="6099179" y="33003"/>
                  <a:pt x="6305895" y="14170"/>
                  <a:pt x="6532474" y="0"/>
                </a:cubicBezTo>
                <a:cubicBezTo>
                  <a:pt x="6759053" y="-14170"/>
                  <a:pt x="6726707" y="16121"/>
                  <a:pt x="6914693" y="0"/>
                </a:cubicBezTo>
                <a:cubicBezTo>
                  <a:pt x="7102679" y="-16121"/>
                  <a:pt x="7397857" y="32594"/>
                  <a:pt x="7609637" y="0"/>
                </a:cubicBezTo>
                <a:cubicBezTo>
                  <a:pt x="7821417" y="-32594"/>
                  <a:pt x="8141235" y="-3745"/>
                  <a:pt x="8513064" y="0"/>
                </a:cubicBezTo>
                <a:cubicBezTo>
                  <a:pt x="8884893" y="3745"/>
                  <a:pt x="8877548" y="3359"/>
                  <a:pt x="9103766" y="0"/>
                </a:cubicBezTo>
                <a:cubicBezTo>
                  <a:pt x="9329984" y="-3359"/>
                  <a:pt x="9545570" y="-17843"/>
                  <a:pt x="9694469" y="0"/>
                </a:cubicBezTo>
                <a:cubicBezTo>
                  <a:pt x="9843368" y="17843"/>
                  <a:pt x="10162477" y="-1217"/>
                  <a:pt x="10424160" y="0"/>
                </a:cubicBezTo>
                <a:cubicBezTo>
                  <a:pt x="10424498" y="7640"/>
                  <a:pt x="10423710" y="11289"/>
                  <a:pt x="10424160" y="18288"/>
                </a:cubicBezTo>
                <a:cubicBezTo>
                  <a:pt x="10184680" y="20716"/>
                  <a:pt x="10034768" y="-9357"/>
                  <a:pt x="9729216" y="18288"/>
                </a:cubicBezTo>
                <a:cubicBezTo>
                  <a:pt x="9423664" y="45933"/>
                  <a:pt x="9309220" y="36372"/>
                  <a:pt x="8930030" y="18288"/>
                </a:cubicBezTo>
                <a:cubicBezTo>
                  <a:pt x="8550840" y="204"/>
                  <a:pt x="8513376" y="34707"/>
                  <a:pt x="8130845" y="18288"/>
                </a:cubicBezTo>
                <a:cubicBezTo>
                  <a:pt x="7748315" y="1869"/>
                  <a:pt x="7864674" y="19659"/>
                  <a:pt x="7644384" y="18288"/>
                </a:cubicBezTo>
                <a:cubicBezTo>
                  <a:pt x="7424094" y="16917"/>
                  <a:pt x="6947001" y="55680"/>
                  <a:pt x="6740957" y="18288"/>
                </a:cubicBezTo>
                <a:cubicBezTo>
                  <a:pt x="6534913" y="-19104"/>
                  <a:pt x="6313809" y="33391"/>
                  <a:pt x="6046013" y="18288"/>
                </a:cubicBezTo>
                <a:cubicBezTo>
                  <a:pt x="5778217" y="3185"/>
                  <a:pt x="5786775" y="1439"/>
                  <a:pt x="5663794" y="18288"/>
                </a:cubicBezTo>
                <a:cubicBezTo>
                  <a:pt x="5540813" y="35137"/>
                  <a:pt x="5204724" y="25434"/>
                  <a:pt x="4968850" y="18288"/>
                </a:cubicBezTo>
                <a:cubicBezTo>
                  <a:pt x="4732976" y="11142"/>
                  <a:pt x="4559928" y="34568"/>
                  <a:pt x="4378147" y="18288"/>
                </a:cubicBezTo>
                <a:cubicBezTo>
                  <a:pt x="4196366" y="2008"/>
                  <a:pt x="3992200" y="35409"/>
                  <a:pt x="3787445" y="18288"/>
                </a:cubicBezTo>
                <a:cubicBezTo>
                  <a:pt x="3582690" y="1167"/>
                  <a:pt x="3488876" y="-7583"/>
                  <a:pt x="3196742" y="18288"/>
                </a:cubicBezTo>
                <a:cubicBezTo>
                  <a:pt x="2904608" y="44159"/>
                  <a:pt x="2729828" y="45906"/>
                  <a:pt x="2606040" y="18288"/>
                </a:cubicBezTo>
                <a:cubicBezTo>
                  <a:pt x="2482252" y="-9330"/>
                  <a:pt x="2000672" y="-5498"/>
                  <a:pt x="1806854" y="18288"/>
                </a:cubicBezTo>
                <a:cubicBezTo>
                  <a:pt x="1613036" y="42074"/>
                  <a:pt x="1310933" y="-4240"/>
                  <a:pt x="1111910" y="18288"/>
                </a:cubicBezTo>
                <a:cubicBezTo>
                  <a:pt x="912887" y="40816"/>
                  <a:pt x="891560" y="1701"/>
                  <a:pt x="729691" y="18288"/>
                </a:cubicBezTo>
                <a:cubicBezTo>
                  <a:pt x="567822" y="34875"/>
                  <a:pt x="203025" y="34462"/>
                  <a:pt x="0" y="18288"/>
                </a:cubicBezTo>
                <a:cubicBezTo>
                  <a:pt x="-82" y="11708"/>
                  <a:pt x="-178" y="8956"/>
                  <a:pt x="0" y="0"/>
                </a:cubicBezTo>
                <a:close/>
              </a:path>
              <a:path w="10424160" h="18288" stroke="0" extrusionOk="0">
                <a:moveTo>
                  <a:pt x="0" y="0"/>
                </a:moveTo>
                <a:cubicBezTo>
                  <a:pt x="119910" y="17195"/>
                  <a:pt x="345032" y="1652"/>
                  <a:pt x="590702" y="0"/>
                </a:cubicBezTo>
                <a:cubicBezTo>
                  <a:pt x="836372" y="-1652"/>
                  <a:pt x="830717" y="-10944"/>
                  <a:pt x="972922" y="0"/>
                </a:cubicBezTo>
                <a:cubicBezTo>
                  <a:pt x="1115127" y="10944"/>
                  <a:pt x="1638708" y="17269"/>
                  <a:pt x="1876349" y="0"/>
                </a:cubicBezTo>
                <a:cubicBezTo>
                  <a:pt x="2113990" y="-17269"/>
                  <a:pt x="2263529" y="27642"/>
                  <a:pt x="2467051" y="0"/>
                </a:cubicBezTo>
                <a:cubicBezTo>
                  <a:pt x="2670573" y="-27642"/>
                  <a:pt x="2867743" y="-1552"/>
                  <a:pt x="3057754" y="0"/>
                </a:cubicBezTo>
                <a:cubicBezTo>
                  <a:pt x="3247765" y="1552"/>
                  <a:pt x="3729099" y="45169"/>
                  <a:pt x="3961181" y="0"/>
                </a:cubicBezTo>
                <a:cubicBezTo>
                  <a:pt x="4193263" y="-45169"/>
                  <a:pt x="4313735" y="4067"/>
                  <a:pt x="4447642" y="0"/>
                </a:cubicBezTo>
                <a:cubicBezTo>
                  <a:pt x="4581549" y="-4067"/>
                  <a:pt x="5123626" y="11867"/>
                  <a:pt x="5351069" y="0"/>
                </a:cubicBezTo>
                <a:cubicBezTo>
                  <a:pt x="5578512" y="-11867"/>
                  <a:pt x="6044105" y="-19983"/>
                  <a:pt x="6254496" y="0"/>
                </a:cubicBezTo>
                <a:cubicBezTo>
                  <a:pt x="6464887" y="19983"/>
                  <a:pt x="6664731" y="4232"/>
                  <a:pt x="6949440" y="0"/>
                </a:cubicBezTo>
                <a:cubicBezTo>
                  <a:pt x="7234149" y="-4232"/>
                  <a:pt x="7497205" y="28731"/>
                  <a:pt x="7852867" y="0"/>
                </a:cubicBezTo>
                <a:cubicBezTo>
                  <a:pt x="8208529" y="-28731"/>
                  <a:pt x="8287556" y="2616"/>
                  <a:pt x="8443570" y="0"/>
                </a:cubicBezTo>
                <a:cubicBezTo>
                  <a:pt x="8599584" y="-2616"/>
                  <a:pt x="8871283" y="-14113"/>
                  <a:pt x="9034272" y="0"/>
                </a:cubicBezTo>
                <a:cubicBezTo>
                  <a:pt x="9197261" y="14113"/>
                  <a:pt x="9604978" y="-35623"/>
                  <a:pt x="9833458" y="0"/>
                </a:cubicBezTo>
                <a:cubicBezTo>
                  <a:pt x="10061938" y="35623"/>
                  <a:pt x="10231944" y="-8194"/>
                  <a:pt x="10424160" y="0"/>
                </a:cubicBezTo>
                <a:cubicBezTo>
                  <a:pt x="10424285" y="4395"/>
                  <a:pt x="10424085" y="9776"/>
                  <a:pt x="10424160" y="18288"/>
                </a:cubicBezTo>
                <a:cubicBezTo>
                  <a:pt x="10058736" y="-5772"/>
                  <a:pt x="9942989" y="-18764"/>
                  <a:pt x="9624974" y="18288"/>
                </a:cubicBezTo>
                <a:cubicBezTo>
                  <a:pt x="9306959" y="55340"/>
                  <a:pt x="9229263" y="24995"/>
                  <a:pt x="8930030" y="18288"/>
                </a:cubicBezTo>
                <a:cubicBezTo>
                  <a:pt x="8630797" y="11581"/>
                  <a:pt x="8647263" y="10931"/>
                  <a:pt x="8547811" y="18288"/>
                </a:cubicBezTo>
                <a:cubicBezTo>
                  <a:pt x="8448359" y="25645"/>
                  <a:pt x="8173221" y="219"/>
                  <a:pt x="8061350" y="18288"/>
                </a:cubicBezTo>
                <a:cubicBezTo>
                  <a:pt x="7949479" y="36357"/>
                  <a:pt x="7437002" y="17516"/>
                  <a:pt x="7157923" y="18288"/>
                </a:cubicBezTo>
                <a:cubicBezTo>
                  <a:pt x="6878844" y="19060"/>
                  <a:pt x="6610241" y="8864"/>
                  <a:pt x="6462979" y="18288"/>
                </a:cubicBezTo>
                <a:cubicBezTo>
                  <a:pt x="6315717" y="27712"/>
                  <a:pt x="6124879" y="4989"/>
                  <a:pt x="5976518" y="18288"/>
                </a:cubicBezTo>
                <a:cubicBezTo>
                  <a:pt x="5828157" y="31587"/>
                  <a:pt x="5566880" y="7112"/>
                  <a:pt x="5281574" y="18288"/>
                </a:cubicBezTo>
                <a:cubicBezTo>
                  <a:pt x="4996268" y="29464"/>
                  <a:pt x="5085614" y="20493"/>
                  <a:pt x="4899355" y="18288"/>
                </a:cubicBezTo>
                <a:cubicBezTo>
                  <a:pt x="4713096" y="16083"/>
                  <a:pt x="4606138" y="34359"/>
                  <a:pt x="4517136" y="18288"/>
                </a:cubicBezTo>
                <a:cubicBezTo>
                  <a:pt x="4428134" y="2217"/>
                  <a:pt x="4125335" y="52414"/>
                  <a:pt x="3822192" y="18288"/>
                </a:cubicBezTo>
                <a:cubicBezTo>
                  <a:pt x="3519049" y="-15838"/>
                  <a:pt x="3453132" y="3859"/>
                  <a:pt x="3335731" y="18288"/>
                </a:cubicBezTo>
                <a:cubicBezTo>
                  <a:pt x="3218330" y="32717"/>
                  <a:pt x="2718749" y="-13936"/>
                  <a:pt x="2536546" y="18288"/>
                </a:cubicBezTo>
                <a:cubicBezTo>
                  <a:pt x="2354343" y="50512"/>
                  <a:pt x="2190669" y="3238"/>
                  <a:pt x="2050085" y="18288"/>
                </a:cubicBezTo>
                <a:cubicBezTo>
                  <a:pt x="1909501" y="33338"/>
                  <a:pt x="1520975" y="3062"/>
                  <a:pt x="1250899" y="18288"/>
                </a:cubicBezTo>
                <a:cubicBezTo>
                  <a:pt x="980823" y="33514"/>
                  <a:pt x="992936" y="28036"/>
                  <a:pt x="868680" y="18288"/>
                </a:cubicBezTo>
                <a:cubicBezTo>
                  <a:pt x="744424" y="8540"/>
                  <a:pt x="230364" y="33365"/>
                  <a:pt x="0" y="18288"/>
                </a:cubicBezTo>
                <a:cubicBezTo>
                  <a:pt x="-504" y="12101"/>
                  <a:pt x="-591" y="771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A7EE59B5-27EF-3F18-EBC9-9372B812105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9414516"/>
              </p:ext>
            </p:extLst>
          </p:nvPr>
        </p:nvGraphicFramePr>
        <p:xfrm>
          <a:off x="1779978" y="2228088"/>
          <a:ext cx="9377879" cy="4002937"/>
        </p:xfrm>
        <a:graphic>
          <a:graphicData uri="http://schemas.openxmlformats.org/drawingml/2006/table">
            <a:tbl>
              <a:tblPr firstRow="1" firstCol="1" bandRow="1"/>
              <a:tblGrid>
                <a:gridCol w="2666516">
                  <a:extLst>
                    <a:ext uri="{9D8B030D-6E8A-4147-A177-3AD203B41FA5}">
                      <a16:colId xmlns:a16="http://schemas.microsoft.com/office/drawing/2014/main" val="2251573146"/>
                    </a:ext>
                  </a:extLst>
                </a:gridCol>
                <a:gridCol w="3576082">
                  <a:extLst>
                    <a:ext uri="{9D8B030D-6E8A-4147-A177-3AD203B41FA5}">
                      <a16:colId xmlns:a16="http://schemas.microsoft.com/office/drawing/2014/main" val="705650769"/>
                    </a:ext>
                  </a:extLst>
                </a:gridCol>
                <a:gridCol w="3135281">
                  <a:extLst>
                    <a:ext uri="{9D8B030D-6E8A-4147-A177-3AD203B41FA5}">
                      <a16:colId xmlns:a16="http://schemas.microsoft.com/office/drawing/2014/main" val="2386900903"/>
                    </a:ext>
                  </a:extLst>
                </a:gridCol>
              </a:tblGrid>
              <a:tr h="398715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fr-FR" sz="3500" b="1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445" marR="133445" marT="1853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Les parties du corps</a:t>
                      </a:r>
                      <a:endParaRPr lang="fr-FR" sz="2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445" marR="133445" marT="1853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fr-FR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445" marR="133445" marT="1853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179745"/>
                  </a:ext>
                </a:extLst>
              </a:tr>
              <a:tr h="398715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fr-FR" sz="3500" b="1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445" marR="133445" marT="1853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utilise</a:t>
                      </a:r>
                      <a:endParaRPr lang="fr-FR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445" marR="133445" marT="1853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n’utilise pas </a:t>
                      </a:r>
                      <a:endParaRPr lang="fr-FR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445" marR="133445" marT="1853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0530848"/>
                  </a:ext>
                </a:extLst>
              </a:tr>
              <a:tr h="618076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Loïc </a:t>
                      </a:r>
                      <a:endParaRPr lang="fr-FR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7927" marR="177927" marT="88963" marB="889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Ses épaules, ses bras, ses mains</a:t>
                      </a:r>
                      <a:endParaRPr lang="fr-FR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445" marR="133445" marT="1853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Ses jambes, ses pieds </a:t>
                      </a:r>
                      <a:endParaRPr lang="fr-FR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445" marR="133445" marT="1853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6459257"/>
                  </a:ext>
                </a:extLst>
              </a:tr>
              <a:tr h="618076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Tony Parker</a:t>
                      </a:r>
                      <a:endParaRPr lang="fr-FR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7927" marR="177927" marT="88963" marB="889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Ses bras, son dos, ses jambes</a:t>
                      </a:r>
                      <a:endParaRPr lang="fr-FR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445" marR="133445" marT="1853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445" marR="133445" marT="1853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3202078"/>
                  </a:ext>
                </a:extLst>
              </a:tr>
              <a:tr h="527620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Thierry Henri</a:t>
                      </a:r>
                      <a:endParaRPr lang="fr-FR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7927" marR="177927" marT="88963" marB="889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 tête, son cou</a:t>
                      </a:r>
                      <a:endParaRPr lang="fr-FR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445" marR="133445" marT="1853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445" marR="133445" marT="1853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5461011"/>
                  </a:ext>
                </a:extLst>
              </a:tr>
              <a:tr h="652646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Alberto Contador</a:t>
                      </a:r>
                      <a:endParaRPr lang="fr-FR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7927" marR="177927" marT="88963" marB="889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Ses jambes </a:t>
                      </a:r>
                      <a:endParaRPr lang="fr-FR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445" marR="133445" marT="1853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445" marR="133445" marT="1853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3627051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BEC7060B-0AA8-2E1A-D7F4-35645A822C02}"/>
              </a:ext>
            </a:extLst>
          </p:cNvPr>
          <p:cNvSpPr/>
          <p:nvPr/>
        </p:nvSpPr>
        <p:spPr>
          <a:xfrm>
            <a:off x="4476648" y="3429000"/>
            <a:ext cx="3517425" cy="7606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" name="Picture 2" descr="Cat Kitty Sticker by 궁디팡팡 캣페스타">
            <a:extLst>
              <a:ext uri="{FF2B5EF4-FFF2-40B4-BE49-F238E27FC236}">
                <a16:creationId xmlns:a16="http://schemas.microsoft.com/office/drawing/2014/main" id="{7C93B824-CCB4-5E90-5158-06A9332865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6CED69C-C9C3-5F34-3AB7-42C8A3FE2CCE}"/>
              </a:ext>
            </a:extLst>
          </p:cNvPr>
          <p:cNvSpPr/>
          <p:nvPr/>
        </p:nvSpPr>
        <p:spPr>
          <a:xfrm>
            <a:off x="8058048" y="3429000"/>
            <a:ext cx="3081007" cy="7606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373B4A-90A6-7CF6-4B39-B25F0502BEA6}"/>
              </a:ext>
            </a:extLst>
          </p:cNvPr>
          <p:cNvSpPr/>
          <p:nvPr/>
        </p:nvSpPr>
        <p:spPr>
          <a:xfrm>
            <a:off x="4476648" y="4229556"/>
            <a:ext cx="3517425" cy="7606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D0B8365-5240-F8A3-5D58-D0FB50B35E2B}"/>
              </a:ext>
            </a:extLst>
          </p:cNvPr>
          <p:cNvSpPr/>
          <p:nvPr/>
        </p:nvSpPr>
        <p:spPr>
          <a:xfrm>
            <a:off x="4476648" y="5030112"/>
            <a:ext cx="3517425" cy="5047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BF4AE36-2625-3C1F-C4F8-970583584B47}"/>
              </a:ext>
            </a:extLst>
          </p:cNvPr>
          <p:cNvSpPr/>
          <p:nvPr/>
        </p:nvSpPr>
        <p:spPr>
          <a:xfrm>
            <a:off x="4476648" y="5626988"/>
            <a:ext cx="3517425" cy="5047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" name="Diagramme 5">
            <a:extLst>
              <a:ext uri="{FF2B5EF4-FFF2-40B4-BE49-F238E27FC236}">
                <a16:creationId xmlns:a16="http://schemas.microsoft.com/office/drawing/2014/main" id="{0AB96711-8F81-2858-C454-564237D2A3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0228500"/>
              </p:ext>
            </p:extLst>
          </p:nvPr>
        </p:nvGraphicFramePr>
        <p:xfrm>
          <a:off x="-1" y="9097"/>
          <a:ext cx="12192001" cy="2640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68621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DE6A193-4755-479A-BC6F-A7EBCA73B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11">
            <a:extLst>
              <a:ext uri="{FF2B5EF4-FFF2-40B4-BE49-F238E27FC236}">
                <a16:creationId xmlns:a16="http://schemas.microsoft.com/office/drawing/2014/main" id="{F341B767-5E67-AFB2-CBFD-DD604EF194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7216" t="57265" r="60608" b="23857"/>
          <a:stretch/>
        </p:blipFill>
        <p:spPr bwMode="auto">
          <a:xfrm>
            <a:off x="5848350" y="1063094"/>
            <a:ext cx="5890683" cy="4884978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5A55B759-31A7-423C-9BC2-A8BC09FE9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8"/>
            <a:ext cx="6754318" cy="6858478"/>
          </a:xfrm>
          <a:custGeom>
            <a:avLst/>
            <a:gdLst>
              <a:gd name="connsiteX0" fmla="*/ 0 w 6754318"/>
              <a:gd name="connsiteY0" fmla="*/ 6858478 h 6858478"/>
              <a:gd name="connsiteX1" fmla="*/ 6754318 w 6754318"/>
              <a:gd name="connsiteY1" fmla="*/ 6858478 h 6858478"/>
              <a:gd name="connsiteX2" fmla="*/ 3577943 w 6754318"/>
              <a:gd name="connsiteY2" fmla="*/ 0 h 6858478"/>
              <a:gd name="connsiteX3" fmla="*/ 3572366 w 6754318"/>
              <a:gd name="connsiteY3" fmla="*/ 0 h 6858478"/>
              <a:gd name="connsiteX4" fmla="*/ 2506138 w 6754318"/>
              <a:gd name="connsiteY4" fmla="*/ 0 h 6858478"/>
              <a:gd name="connsiteX5" fmla="*/ 0 w 6754318"/>
              <a:gd name="connsiteY5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54318" h="6858478">
                <a:moveTo>
                  <a:pt x="0" y="6858478"/>
                </a:moveTo>
                <a:lnTo>
                  <a:pt x="6754318" y="6858478"/>
                </a:lnTo>
                <a:lnTo>
                  <a:pt x="3577943" y="0"/>
                </a:lnTo>
                <a:lnTo>
                  <a:pt x="3572366" y="0"/>
                </a:lnTo>
                <a:lnTo>
                  <a:pt x="250613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78796AF-79A0-47AC-BEFD-BFFC00F968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1" y="-478"/>
            <a:ext cx="5953780" cy="6858478"/>
          </a:xfrm>
          <a:custGeom>
            <a:avLst/>
            <a:gdLst>
              <a:gd name="connsiteX0" fmla="*/ 0 w 5953780"/>
              <a:gd name="connsiteY0" fmla="*/ 6858478 h 6858478"/>
              <a:gd name="connsiteX1" fmla="*/ 5953780 w 5953780"/>
              <a:gd name="connsiteY1" fmla="*/ 6858478 h 6858478"/>
              <a:gd name="connsiteX2" fmla="*/ 2777405 w 5953780"/>
              <a:gd name="connsiteY2" fmla="*/ 0 h 6858478"/>
              <a:gd name="connsiteX3" fmla="*/ 2771828 w 5953780"/>
              <a:gd name="connsiteY3" fmla="*/ 0 h 6858478"/>
              <a:gd name="connsiteX4" fmla="*/ 1705600 w 5953780"/>
              <a:gd name="connsiteY4" fmla="*/ 0 h 6858478"/>
              <a:gd name="connsiteX5" fmla="*/ 0 w 5953780"/>
              <a:gd name="connsiteY5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53780" h="6858478">
                <a:moveTo>
                  <a:pt x="0" y="6858478"/>
                </a:moveTo>
                <a:lnTo>
                  <a:pt x="5953780" y="6858478"/>
                </a:lnTo>
                <a:lnTo>
                  <a:pt x="2777405" y="0"/>
                </a:lnTo>
                <a:lnTo>
                  <a:pt x="2771828" y="0"/>
                </a:lnTo>
                <a:lnTo>
                  <a:pt x="170560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06E659B-B029-8FB8-3F18-959695E45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338328"/>
            <a:ext cx="3877056" cy="224942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Transcription</a:t>
            </a:r>
          </a:p>
        </p:txBody>
      </p:sp>
      <p:graphicFrame>
        <p:nvGraphicFramePr>
          <p:cNvPr id="3" name="Diagramme 5">
            <a:extLst>
              <a:ext uri="{FF2B5EF4-FFF2-40B4-BE49-F238E27FC236}">
                <a16:creationId xmlns:a16="http://schemas.microsoft.com/office/drawing/2014/main" id="{3E50B193-A287-B011-198E-436CC561E5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0228500"/>
              </p:ext>
            </p:extLst>
          </p:nvPr>
        </p:nvGraphicFramePr>
        <p:xfrm>
          <a:off x="-1" y="9097"/>
          <a:ext cx="12192001" cy="2640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077687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400" dirty="0"/>
              <a:t>À la fin de la </a:t>
            </a:r>
            <a:r>
              <a:rPr lang="fr-FR" sz="4400" dirty="0"/>
              <a:t>leçon</a:t>
            </a:r>
            <a:r>
              <a:rPr lang="en-US" sz="4400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0990" indent="-380990" algn="ctr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tx2"/>
                </a:solidFill>
              </a:rPr>
              <a:t>Expliquer pourquoi je fais du sport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68513728"/>
              </p:ext>
            </p:extLst>
          </p:nvPr>
        </p:nvGraphicFramePr>
        <p:xfrm>
          <a:off x="632372" y="3257439"/>
          <a:ext cx="10944000" cy="2644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15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30EA347-6F52-A17E-4A15-245EC0940868}"/>
              </a:ext>
            </a:extLst>
          </p:cNvPr>
          <p:cNvSpPr/>
          <p:nvPr/>
        </p:nvSpPr>
        <p:spPr>
          <a:xfrm>
            <a:off x="838200" y="4906843"/>
            <a:ext cx="3096814" cy="317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3B3BAFA-B6AE-9D44-6397-2B2845FB2BBB}"/>
              </a:ext>
            </a:extLst>
          </p:cNvPr>
          <p:cNvSpPr txBox="1"/>
          <p:nvPr/>
        </p:nvSpPr>
        <p:spPr>
          <a:xfrm>
            <a:off x="120869" y="6002407"/>
            <a:ext cx="4123471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789790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61" name="Rectangle 2060">
            <a:extLst>
              <a:ext uri="{FF2B5EF4-FFF2-40B4-BE49-F238E27FC236}">
                <a16:creationId xmlns:a16="http://schemas.microsoft.com/office/drawing/2014/main" id="{F7EDEA10-087E-4352-A848-7D9888DC67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DD315E7-DCBC-3E50-CD37-01A8D20A5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649" y="1780309"/>
            <a:ext cx="10899321" cy="1960602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4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Et </a:t>
            </a:r>
            <a:r>
              <a:rPr lang="en-US" sz="44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toi</a:t>
            </a:r>
            <a:r>
              <a:rPr lang="en-US" sz="4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? </a:t>
            </a:r>
            <a:r>
              <a:rPr lang="en-US" sz="44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Qu’est-ce</a:t>
            </a:r>
            <a:r>
              <a:rPr lang="en-US" sz="4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que </a:t>
            </a:r>
            <a:r>
              <a:rPr lang="en-US" sz="44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tu</a:t>
            </a:r>
            <a:r>
              <a:rPr lang="en-US" sz="4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4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fais</a:t>
            </a:r>
            <a:r>
              <a:rPr lang="en-US" sz="4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4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comme</a:t>
            </a:r>
            <a:r>
              <a:rPr lang="en-US" sz="4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sport ?</a:t>
            </a:r>
            <a:br>
              <a:rPr lang="en-US" sz="4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4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44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Quelles</a:t>
            </a:r>
            <a:r>
              <a:rPr lang="en-US" sz="4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parties du corps </a:t>
            </a:r>
            <a:r>
              <a:rPr lang="en-US" sz="44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est-ce</a:t>
            </a:r>
            <a:r>
              <a:rPr lang="en-US" sz="4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que </a:t>
            </a:r>
            <a:r>
              <a:rPr lang="en-US" sz="44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tu</a:t>
            </a:r>
            <a:r>
              <a:rPr lang="en-US" sz="4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4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utilises</a:t>
            </a:r>
            <a:r>
              <a:rPr lang="en-US" sz="4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41108C4-3853-93BC-5B5D-FA650978C7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604397"/>
            <a:ext cx="10515600" cy="64746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 defTabSz="91440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Pose la question à ton </a:t>
            </a: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voisin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ou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ta </a:t>
            </a: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voisine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et </a:t>
            </a: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écris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la </a:t>
            </a: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réponse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sur ton cahier.</a:t>
            </a:r>
          </a:p>
        </p:txBody>
      </p:sp>
      <p:sp>
        <p:nvSpPr>
          <p:cNvPr id="2063" name="sketch line">
            <a:extLst>
              <a:ext uri="{FF2B5EF4-FFF2-40B4-BE49-F238E27FC236}">
                <a16:creationId xmlns:a16="http://schemas.microsoft.com/office/drawing/2014/main" id="{605D77EC-B84E-48F8-9EC4-93E851C0FA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2682" y="5512322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z="1200" smtClean="0"/>
              <a:pPr>
                <a:spcAft>
                  <a:spcPts val="600"/>
                </a:spcAft>
              </a:pPr>
              <a:t>16</a:t>
            </a:fld>
            <a:endParaRPr lang="en-US" sz="120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736600" y="760811"/>
            <a:ext cx="10617200" cy="646331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3600" dirty="0"/>
              <a:t>Passons au point de vocabulaire : les parties du corps</a:t>
            </a:r>
          </a:p>
        </p:txBody>
      </p:sp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2ED1BD61-9E6B-F0AE-D78B-4A2935E081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79413874"/>
              </p:ext>
            </p:extLst>
          </p:nvPr>
        </p:nvGraphicFramePr>
        <p:xfrm>
          <a:off x="-1" y="9097"/>
          <a:ext cx="12192001" cy="2640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873085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7C83A57-84D5-3B55-4729-CBC7BDAD31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5734" y="3248104"/>
            <a:ext cx="4459641" cy="748245"/>
          </a:xfrm>
        </p:spPr>
        <p:txBody>
          <a:bodyPr>
            <a:normAutofit/>
          </a:bodyPr>
          <a:lstStyle/>
          <a:p>
            <a:r>
              <a:rPr lang="fr-FR" sz="2800" u="sng" dirty="0"/>
              <a:t>Légende le dessin</a:t>
            </a:r>
          </a:p>
        </p:txBody>
      </p:sp>
      <p:graphicFrame>
        <p:nvGraphicFramePr>
          <p:cNvPr id="5" name="Tableau 5">
            <a:extLst>
              <a:ext uri="{FF2B5EF4-FFF2-40B4-BE49-F238E27FC236}">
                <a16:creationId xmlns:a16="http://schemas.microsoft.com/office/drawing/2014/main" id="{C62F125D-0AC8-0063-5F50-BA12F3EF8E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3603727"/>
              </p:ext>
            </p:extLst>
          </p:nvPr>
        </p:nvGraphicFramePr>
        <p:xfrm>
          <a:off x="1215734" y="3996349"/>
          <a:ext cx="3449784" cy="1981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4892">
                  <a:extLst>
                    <a:ext uri="{9D8B030D-6E8A-4147-A177-3AD203B41FA5}">
                      <a16:colId xmlns:a16="http://schemas.microsoft.com/office/drawing/2014/main" val="3402242741"/>
                    </a:ext>
                  </a:extLst>
                </a:gridCol>
                <a:gridCol w="1724892">
                  <a:extLst>
                    <a:ext uri="{9D8B030D-6E8A-4147-A177-3AD203B41FA5}">
                      <a16:colId xmlns:a16="http://schemas.microsoft.com/office/drawing/2014/main" val="3951425977"/>
                    </a:ext>
                  </a:extLst>
                </a:gridCol>
              </a:tblGrid>
              <a:tr h="314730">
                <a:tc gridSpan="2">
                  <a:txBody>
                    <a:bodyPr/>
                    <a:lstStyle/>
                    <a:p>
                      <a:r>
                        <a:rPr lang="fr-FR" sz="2000" dirty="0"/>
                        <a:t>Les parties du corps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4949141"/>
                  </a:ext>
                </a:extLst>
              </a:tr>
              <a:tr h="314730">
                <a:tc>
                  <a:txBody>
                    <a:bodyPr/>
                    <a:lstStyle/>
                    <a:p>
                      <a:r>
                        <a:rPr lang="fr-FR" sz="2000" dirty="0"/>
                        <a:t>La tête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Les mains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7816599"/>
                  </a:ext>
                </a:extLst>
              </a:tr>
              <a:tr h="314730">
                <a:tc>
                  <a:txBody>
                    <a:bodyPr/>
                    <a:lstStyle/>
                    <a:p>
                      <a:r>
                        <a:rPr lang="fr-FR" sz="2000" dirty="0"/>
                        <a:t>Le cou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Le dos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5772428"/>
                  </a:ext>
                </a:extLst>
              </a:tr>
              <a:tr h="314730">
                <a:tc>
                  <a:txBody>
                    <a:bodyPr/>
                    <a:lstStyle/>
                    <a:p>
                      <a:r>
                        <a:rPr lang="fr-FR" sz="2000" dirty="0"/>
                        <a:t>Les épaules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Les jambes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0794807"/>
                  </a:ext>
                </a:extLst>
              </a:tr>
              <a:tr h="314730">
                <a:tc>
                  <a:txBody>
                    <a:bodyPr/>
                    <a:lstStyle/>
                    <a:p>
                      <a:r>
                        <a:rPr lang="fr-FR" sz="2000" dirty="0"/>
                        <a:t>Les bras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Les pieds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5951057"/>
                  </a:ext>
                </a:extLst>
              </a:tr>
            </a:tbl>
          </a:graphicData>
        </a:graphic>
      </p:graphicFrame>
      <p:pic>
        <p:nvPicPr>
          <p:cNvPr id="1026" name="Picture 2" descr="Épinglé sur N2">
            <a:extLst>
              <a:ext uri="{FF2B5EF4-FFF2-40B4-BE49-F238E27FC236}">
                <a16:creationId xmlns:a16="http://schemas.microsoft.com/office/drawing/2014/main" id="{40F6B0E2-F4CA-5422-1B69-DF76BB1D108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5813" y="1554329"/>
            <a:ext cx="2179161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1C65944B-2D03-D05F-4679-FC0970ABE02F}"/>
              </a:ext>
            </a:extLst>
          </p:cNvPr>
          <p:cNvSpPr txBox="1">
            <a:spLocks/>
          </p:cNvSpPr>
          <p:nvPr/>
        </p:nvSpPr>
        <p:spPr>
          <a:xfrm>
            <a:off x="304800" y="365125"/>
            <a:ext cx="902623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dirty="0"/>
              <a:t>III. Vocabulaire : </a:t>
            </a:r>
            <a:r>
              <a:rPr lang="fr-FR" dirty="0"/>
              <a:t>Les parties du corps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F97FD5AB-DB50-4DFA-AFA7-E0325B142E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9357" y="1455117"/>
            <a:ext cx="1604290" cy="1604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5E083F41-4CF5-D2EE-32C5-7DD334D9446F}"/>
              </a:ext>
            </a:extLst>
          </p:cNvPr>
          <p:cNvSpPr txBox="1"/>
          <p:nvPr/>
        </p:nvSpPr>
        <p:spPr>
          <a:xfrm>
            <a:off x="2913466" y="1690688"/>
            <a:ext cx="19027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dirty="0"/>
              <a:t>Combien de parties du corps est-ce que tu te souviens ?</a:t>
            </a:r>
          </a:p>
        </p:txBody>
      </p:sp>
      <p:graphicFrame>
        <p:nvGraphicFramePr>
          <p:cNvPr id="3" name="Diagramme 5">
            <a:extLst>
              <a:ext uri="{FF2B5EF4-FFF2-40B4-BE49-F238E27FC236}">
                <a16:creationId xmlns:a16="http://schemas.microsoft.com/office/drawing/2014/main" id="{02BE88D2-DC7F-AB4E-38B9-B9B9E6F09E5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5235402"/>
              </p:ext>
            </p:extLst>
          </p:nvPr>
        </p:nvGraphicFramePr>
        <p:xfrm>
          <a:off x="-1" y="9097"/>
          <a:ext cx="12192001" cy="2640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984537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LE en ESO: Les parties du corps : regardez , cliquez , chantez">
            <a:extLst>
              <a:ext uri="{FF2B5EF4-FFF2-40B4-BE49-F238E27FC236}">
                <a16:creationId xmlns:a16="http://schemas.microsoft.com/office/drawing/2014/main" id="{0A3441F0-E2FC-667E-535C-5805D628613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471" y="306585"/>
            <a:ext cx="5864417" cy="6400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mp3-output-ttsfree(dot)com (45)">
            <a:hlinkClick r:id="" action="ppaction://media"/>
            <a:extLst>
              <a:ext uri="{FF2B5EF4-FFF2-40B4-BE49-F238E27FC236}">
                <a16:creationId xmlns:a16="http://schemas.microsoft.com/office/drawing/2014/main" id="{EEAAAF4D-4D56-86F3-B852-F285479F69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3271271" y="518010"/>
            <a:ext cx="304800" cy="304800"/>
          </a:xfrm>
          <a:prstGeom prst="rect">
            <a:avLst/>
          </a:prstGeom>
        </p:spPr>
      </p:pic>
      <p:pic>
        <p:nvPicPr>
          <p:cNvPr id="6" name="mp3-output-ttsfree(dot)com (46)">
            <a:hlinkClick r:id="" action="ppaction://media"/>
            <a:extLst>
              <a:ext uri="{FF2B5EF4-FFF2-40B4-BE49-F238E27FC236}">
                <a16:creationId xmlns:a16="http://schemas.microsoft.com/office/drawing/2014/main" id="{A13A1052-CCAA-FC97-F48D-BBC34DBF9EB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3271271" y="1334772"/>
            <a:ext cx="304800" cy="304800"/>
          </a:xfrm>
          <a:prstGeom prst="rect">
            <a:avLst/>
          </a:prstGeom>
        </p:spPr>
      </p:pic>
      <p:pic>
        <p:nvPicPr>
          <p:cNvPr id="7" name="mp3-output-ttsfree(dot)com (47)">
            <a:hlinkClick r:id="" action="ppaction://media"/>
            <a:extLst>
              <a:ext uri="{FF2B5EF4-FFF2-40B4-BE49-F238E27FC236}">
                <a16:creationId xmlns:a16="http://schemas.microsoft.com/office/drawing/2014/main" id="{899070F5-CC9C-F588-0BE0-349A4EAB545E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3287373" y="2113263"/>
            <a:ext cx="304800" cy="304800"/>
          </a:xfrm>
          <a:prstGeom prst="rect">
            <a:avLst/>
          </a:prstGeom>
        </p:spPr>
      </p:pic>
      <p:pic>
        <p:nvPicPr>
          <p:cNvPr id="8" name="mp3-output-ttsfree(dot)com (48)">
            <a:hlinkClick r:id="" action="ppaction://media"/>
            <a:extLst>
              <a:ext uri="{FF2B5EF4-FFF2-40B4-BE49-F238E27FC236}">
                <a16:creationId xmlns:a16="http://schemas.microsoft.com/office/drawing/2014/main" id="{8E3A22AA-764A-909E-9A4F-67CFF36614C3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3369850" y="2904833"/>
            <a:ext cx="304800" cy="304800"/>
          </a:xfrm>
          <a:prstGeom prst="rect">
            <a:avLst/>
          </a:prstGeom>
        </p:spPr>
      </p:pic>
      <p:pic>
        <p:nvPicPr>
          <p:cNvPr id="9" name="mp3-output-ttsfree(dot)com (49)">
            <a:hlinkClick r:id="" action="ppaction://media"/>
            <a:extLst>
              <a:ext uri="{FF2B5EF4-FFF2-40B4-BE49-F238E27FC236}">
                <a16:creationId xmlns:a16="http://schemas.microsoft.com/office/drawing/2014/main" id="{ECC9399E-71F5-0858-6601-FE26AA1A9CB4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3446482" y="4193565"/>
            <a:ext cx="304800" cy="304800"/>
          </a:xfrm>
          <a:prstGeom prst="rect">
            <a:avLst/>
          </a:prstGeom>
        </p:spPr>
      </p:pic>
      <p:pic>
        <p:nvPicPr>
          <p:cNvPr id="10" name="mp3-output-ttsfree(dot)com (50)">
            <a:hlinkClick r:id="" action="ppaction://media"/>
            <a:extLst>
              <a:ext uri="{FF2B5EF4-FFF2-40B4-BE49-F238E27FC236}">
                <a16:creationId xmlns:a16="http://schemas.microsoft.com/office/drawing/2014/main" id="{DD98EE57-3689-9E60-AC76-F1F592180932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3166620" y="5255517"/>
            <a:ext cx="304800" cy="304800"/>
          </a:xfrm>
          <a:prstGeom prst="rect">
            <a:avLst/>
          </a:prstGeom>
        </p:spPr>
      </p:pic>
      <p:pic>
        <p:nvPicPr>
          <p:cNvPr id="11" name="mp3-output-ttsfree(dot)com (51)">
            <a:hlinkClick r:id="" action="ppaction://media"/>
            <a:extLst>
              <a:ext uri="{FF2B5EF4-FFF2-40B4-BE49-F238E27FC236}">
                <a16:creationId xmlns:a16="http://schemas.microsoft.com/office/drawing/2014/main" id="{73065DDC-12A3-CC7A-C56F-DB3C065FA27C}"/>
              </a:ext>
            </a:extLst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3118871" y="6079532"/>
            <a:ext cx="304800" cy="304800"/>
          </a:xfrm>
          <a:prstGeom prst="rect">
            <a:avLst/>
          </a:prstGeom>
        </p:spPr>
      </p:pic>
      <p:pic>
        <p:nvPicPr>
          <p:cNvPr id="12" name="mp3-output-ttsfree(dot)com (52)">
            <a:hlinkClick r:id="" action="ppaction://media"/>
            <a:extLst>
              <a:ext uri="{FF2B5EF4-FFF2-40B4-BE49-F238E27FC236}">
                <a16:creationId xmlns:a16="http://schemas.microsoft.com/office/drawing/2014/main" id="{A9C8CAF7-701C-AEEA-1276-3729095AB61D}"/>
              </a:ext>
            </a:extLst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9103179" y="1093790"/>
            <a:ext cx="304800" cy="304800"/>
          </a:xfrm>
          <a:prstGeom prst="rect">
            <a:avLst/>
          </a:prstGeom>
        </p:spPr>
      </p:pic>
      <p:pic>
        <p:nvPicPr>
          <p:cNvPr id="13" name="mp3-output-ttsfree(dot)com (53)">
            <a:hlinkClick r:id="" action="ppaction://media"/>
            <a:extLst>
              <a:ext uri="{FF2B5EF4-FFF2-40B4-BE49-F238E27FC236}">
                <a16:creationId xmlns:a16="http://schemas.microsoft.com/office/drawing/2014/main" id="{34454637-3BF8-7AAD-03BD-CB243D94BE49}"/>
              </a:ext>
            </a:extLst>
          </p:cNvPr>
          <p:cNvPicPr>
            <a:picLocks noChangeAspect="1"/>
          </p:cNvPicPr>
          <p:nvPr>
            <a:audioFile r:link="rId18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8922328" y="2555576"/>
            <a:ext cx="304800" cy="304800"/>
          </a:xfrm>
          <a:prstGeom prst="rect">
            <a:avLst/>
          </a:prstGeom>
        </p:spPr>
      </p:pic>
      <p:pic>
        <p:nvPicPr>
          <p:cNvPr id="14" name="mp3-output-ttsfree(dot)com (54)">
            <a:hlinkClick r:id="" action="ppaction://media"/>
            <a:extLst>
              <a:ext uri="{FF2B5EF4-FFF2-40B4-BE49-F238E27FC236}">
                <a16:creationId xmlns:a16="http://schemas.microsoft.com/office/drawing/2014/main" id="{F5F7527C-6395-21EB-AC2E-8CD84F078442}"/>
              </a:ext>
            </a:extLst>
          </p:cNvPr>
          <p:cNvPicPr>
            <a:picLocks noChangeAspect="1"/>
          </p:cNvPicPr>
          <p:nvPr>
            <a:audioFile r:link="rId20"/>
            <p:extLst>
              <p:ext uri="{DAA4B4D4-6D71-4841-9C94-3DE7FCFB9230}">
                <p14:media xmlns:p14="http://schemas.microsoft.com/office/powerpoint/2010/main" r:embed="rId19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8922328" y="3400990"/>
            <a:ext cx="304800" cy="304800"/>
          </a:xfrm>
          <a:prstGeom prst="rect">
            <a:avLst/>
          </a:prstGeom>
        </p:spPr>
      </p:pic>
      <p:pic>
        <p:nvPicPr>
          <p:cNvPr id="15" name="mp3-output-ttsfree(dot)com (55)">
            <a:hlinkClick r:id="" action="ppaction://media"/>
            <a:extLst>
              <a:ext uri="{FF2B5EF4-FFF2-40B4-BE49-F238E27FC236}">
                <a16:creationId xmlns:a16="http://schemas.microsoft.com/office/drawing/2014/main" id="{B69E8AD8-05CC-BDC5-F223-8448ED9B4967}"/>
              </a:ext>
            </a:extLst>
          </p:cNvPr>
          <p:cNvPicPr>
            <a:picLocks noChangeAspect="1"/>
          </p:cNvPicPr>
          <p:nvPr>
            <a:audioFile r:link="rId22"/>
            <p:extLst>
              <p:ext uri="{DAA4B4D4-6D71-4841-9C94-3DE7FCFB9230}">
                <p14:media xmlns:p14="http://schemas.microsoft.com/office/powerpoint/2010/main" r:embed="rId21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8907088" y="4208601"/>
            <a:ext cx="304800" cy="304800"/>
          </a:xfrm>
          <a:prstGeom prst="rect">
            <a:avLst/>
          </a:prstGeom>
        </p:spPr>
      </p:pic>
      <p:pic>
        <p:nvPicPr>
          <p:cNvPr id="16" name="mp3-output-ttsfree(dot)com (56)">
            <a:hlinkClick r:id="" action="ppaction://media"/>
            <a:extLst>
              <a:ext uri="{FF2B5EF4-FFF2-40B4-BE49-F238E27FC236}">
                <a16:creationId xmlns:a16="http://schemas.microsoft.com/office/drawing/2014/main" id="{999B65CA-1805-30CA-805F-8E4D5F79F32F}"/>
              </a:ext>
            </a:extLst>
          </p:cNvPr>
          <p:cNvPicPr>
            <a:picLocks noChangeAspect="1"/>
          </p:cNvPicPr>
          <p:nvPr>
            <a:audioFile r:link="rId24"/>
            <p:extLst>
              <p:ext uri="{DAA4B4D4-6D71-4841-9C94-3DE7FCFB9230}">
                <p14:media xmlns:p14="http://schemas.microsoft.com/office/powerpoint/2010/main" r:embed="rId23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9211888" y="5331717"/>
            <a:ext cx="304800" cy="304800"/>
          </a:xfrm>
          <a:prstGeom prst="rect">
            <a:avLst/>
          </a:prstGeom>
        </p:spPr>
      </p:pic>
      <p:graphicFrame>
        <p:nvGraphicFramePr>
          <p:cNvPr id="2" name="Diagramme 5">
            <a:extLst>
              <a:ext uri="{FF2B5EF4-FFF2-40B4-BE49-F238E27FC236}">
                <a16:creationId xmlns:a16="http://schemas.microsoft.com/office/drawing/2014/main" id="{5304617D-A549-C90E-4ABD-065F6074D36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5235402"/>
              </p:ext>
            </p:extLst>
          </p:nvPr>
        </p:nvGraphicFramePr>
        <p:xfrm>
          <a:off x="-1" y="9097"/>
          <a:ext cx="12192001" cy="2640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8" r:lo="rId29" r:qs="rId30" r:cs="rId31"/>
          </a:graphicData>
        </a:graphic>
      </p:graphicFrame>
    </p:spTree>
    <p:extLst>
      <p:ext uri="{BB962C8B-B14F-4D97-AF65-F5344CB8AC3E}">
        <p14:creationId xmlns:p14="http://schemas.microsoft.com/office/powerpoint/2010/main" val="1001527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4F67E02-85DD-43F0-6E79-B99C4745C9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LE 5 p.58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71C3E4B7-A82E-5D15-D67C-7F36C903EC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5069757" y="467208"/>
            <a:ext cx="6091089" cy="5923584"/>
          </a:xfrm>
          <a:prstGeom prst="rect">
            <a:avLst/>
          </a:prstGeom>
        </p:spPr>
      </p:pic>
      <p:pic>
        <p:nvPicPr>
          <p:cNvPr id="6" name="PISTE094">
            <a:hlinkClick r:id="" action="ppaction://media"/>
            <a:extLst>
              <a:ext uri="{FF2B5EF4-FFF2-40B4-BE49-F238E27FC236}">
                <a16:creationId xmlns:a16="http://schemas.microsoft.com/office/drawing/2014/main" id="{6AABBED7-34E4-8D62-30C7-967F90904C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15280" y="615380"/>
            <a:ext cx="583037" cy="583037"/>
          </a:xfrm>
          <a:prstGeom prst="rect">
            <a:avLst/>
          </a:prstGeom>
        </p:spPr>
      </p:pic>
      <p:graphicFrame>
        <p:nvGraphicFramePr>
          <p:cNvPr id="3" name="Diagramme 5">
            <a:extLst>
              <a:ext uri="{FF2B5EF4-FFF2-40B4-BE49-F238E27FC236}">
                <a16:creationId xmlns:a16="http://schemas.microsoft.com/office/drawing/2014/main" id="{8265F612-32E2-CE75-1A55-40279A5DFB3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5235402"/>
              </p:ext>
            </p:extLst>
          </p:nvPr>
        </p:nvGraphicFramePr>
        <p:xfrm>
          <a:off x="-1" y="9097"/>
          <a:ext cx="12192001" cy="2640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031400071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Worm's eye view of the feet of a person running on the road">
            <a:extLst>
              <a:ext uri="{FF2B5EF4-FFF2-40B4-BE49-F238E27FC236}">
                <a16:creationId xmlns:a16="http://schemas.microsoft.com/office/drawing/2014/main" id="{E2301604-7E2D-3ECD-0F41-31D6996627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</a:blip>
          <a:srcRect b="11765"/>
          <a:stretch/>
        </p:blipFill>
        <p:spPr>
          <a:xfrm>
            <a:off x="-2" y="-2"/>
            <a:ext cx="12192001" cy="6858001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FF935D31-E2D7-C9CE-AAF4-72A0573594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978408"/>
            <a:ext cx="5021182" cy="2334248"/>
          </a:xfrm>
        </p:spPr>
        <p:txBody>
          <a:bodyPr anchor="t">
            <a:noAutofit/>
          </a:bodyPr>
          <a:lstStyle/>
          <a:p>
            <a:pPr algn="r"/>
            <a:r>
              <a:rPr lang="fr-FR" sz="4400" dirty="0"/>
              <a:t>Le sport, c’est bon pour le corps!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BD68FCF-1EB8-A12C-553D-132DBBCA0A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7870" y="4482450"/>
            <a:ext cx="5040785" cy="1724029"/>
          </a:xfrm>
        </p:spPr>
        <p:txBody>
          <a:bodyPr anchor="t">
            <a:normAutofit/>
          </a:bodyPr>
          <a:lstStyle/>
          <a:p>
            <a:r>
              <a:rPr lang="fr-FR"/>
              <a:t>Unité 4 – Leçon 2</a:t>
            </a:r>
          </a:p>
        </p:txBody>
      </p:sp>
    </p:spTree>
    <p:extLst>
      <p:ext uri="{BB962C8B-B14F-4D97-AF65-F5344CB8AC3E}">
        <p14:creationId xmlns:p14="http://schemas.microsoft.com/office/powerpoint/2010/main" val="1880573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57A02A-35E5-0647-2E16-CACEDC0195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Jouons ensemble : vous devez montrer la partie du corps le plus vite possible !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DE610AE-7C25-D5AD-408F-A321133B4A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b="1" i="0" dirty="0">
                <a:solidFill>
                  <a:srgbClr val="202020"/>
                </a:solidFill>
                <a:effectLst/>
                <a:latin typeface="Rubik"/>
                <a:hlinkClick r:id="rId2"/>
              </a:rPr>
              <a:t>www.wordwall.net/resource/40805996</a:t>
            </a:r>
            <a:endParaRPr lang="fr-FR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ABCDE4F-1007-BC45-1CA1-E5C6E39BB1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421" y="2652713"/>
            <a:ext cx="3524250" cy="3524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Diagramme 5">
            <a:extLst>
              <a:ext uri="{FF2B5EF4-FFF2-40B4-BE49-F238E27FC236}">
                <a16:creationId xmlns:a16="http://schemas.microsoft.com/office/drawing/2014/main" id="{EA74025E-6590-29F2-723E-15A723F8B2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5235402"/>
              </p:ext>
            </p:extLst>
          </p:nvPr>
        </p:nvGraphicFramePr>
        <p:xfrm>
          <a:off x="-1" y="9097"/>
          <a:ext cx="12192001" cy="2640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9537212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Voici une illustration pour réviser le vocabulaire du corps humain: Je vous  propose encore quelques pag… | Parties du corps humain, Partie du corps, Le  corps">
            <a:extLst>
              <a:ext uri="{FF2B5EF4-FFF2-40B4-BE49-F238E27FC236}">
                <a16:creationId xmlns:a16="http://schemas.microsoft.com/office/drawing/2014/main" id="{A2B61D27-6852-CCB0-ACE2-48F4041588A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70"/>
          <a:stretch/>
        </p:blipFill>
        <p:spPr bwMode="auto">
          <a:xfrm>
            <a:off x="1088943" y="257514"/>
            <a:ext cx="3620215" cy="6443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>
            <a:extLst>
              <a:ext uri="{FF2B5EF4-FFF2-40B4-BE49-F238E27FC236}">
                <a16:creationId xmlns:a16="http://schemas.microsoft.com/office/drawing/2014/main" id="{A5062CBC-E8C6-ECB5-C7FA-4E1F93A985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32" t="18272" r="632" b="4975"/>
          <a:stretch/>
        </p:blipFill>
        <p:spPr bwMode="auto">
          <a:xfrm>
            <a:off x="5900717" y="666206"/>
            <a:ext cx="6005705" cy="6146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69E6E45-13EB-FDD3-CB4F-77AC310A7F40}"/>
              </a:ext>
            </a:extLst>
          </p:cNvPr>
          <p:cNvSpPr txBox="1"/>
          <p:nvPr/>
        </p:nvSpPr>
        <p:spPr>
          <a:xfrm>
            <a:off x="6368143" y="311300"/>
            <a:ext cx="1312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A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335F7B8-55F7-8D52-695E-4E5D0B5408A6}"/>
              </a:ext>
            </a:extLst>
          </p:cNvPr>
          <p:cNvSpPr txBox="1"/>
          <p:nvPr/>
        </p:nvSpPr>
        <p:spPr>
          <a:xfrm>
            <a:off x="7680960" y="311300"/>
            <a:ext cx="1312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B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7EB8987-A841-0584-E2D2-B75F901255A2}"/>
              </a:ext>
            </a:extLst>
          </p:cNvPr>
          <p:cNvSpPr txBox="1"/>
          <p:nvPr/>
        </p:nvSpPr>
        <p:spPr>
          <a:xfrm>
            <a:off x="8936226" y="311300"/>
            <a:ext cx="1312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C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D993577-4721-96D0-52E6-F030BAB47951}"/>
              </a:ext>
            </a:extLst>
          </p:cNvPr>
          <p:cNvSpPr txBox="1"/>
          <p:nvPr/>
        </p:nvSpPr>
        <p:spPr>
          <a:xfrm>
            <a:off x="10191492" y="311300"/>
            <a:ext cx="1312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D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BAAF6FE-F22C-29CB-B6E7-320282601AA9}"/>
              </a:ext>
            </a:extLst>
          </p:cNvPr>
          <p:cNvSpPr txBox="1"/>
          <p:nvPr/>
        </p:nvSpPr>
        <p:spPr>
          <a:xfrm>
            <a:off x="5621384" y="1110343"/>
            <a:ext cx="474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1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5AF4EBC-AD3D-7E75-DD2A-84E8C3AB2F40}"/>
              </a:ext>
            </a:extLst>
          </p:cNvPr>
          <p:cNvSpPr txBox="1"/>
          <p:nvPr/>
        </p:nvSpPr>
        <p:spPr>
          <a:xfrm>
            <a:off x="5621384" y="2053046"/>
            <a:ext cx="474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2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F6E4933-83CE-9136-B045-055410DCFC33}"/>
              </a:ext>
            </a:extLst>
          </p:cNvPr>
          <p:cNvSpPr txBox="1"/>
          <p:nvPr/>
        </p:nvSpPr>
        <p:spPr>
          <a:xfrm>
            <a:off x="5621384" y="2995749"/>
            <a:ext cx="474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3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DA69DDB-3B03-F095-FB87-FD58FB8D7DCA}"/>
              </a:ext>
            </a:extLst>
          </p:cNvPr>
          <p:cNvSpPr txBox="1"/>
          <p:nvPr/>
        </p:nvSpPr>
        <p:spPr>
          <a:xfrm>
            <a:off x="5621384" y="4066291"/>
            <a:ext cx="474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4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9DF19A0-063E-0222-3A6E-0D5AF18914C3}"/>
              </a:ext>
            </a:extLst>
          </p:cNvPr>
          <p:cNvSpPr txBox="1"/>
          <p:nvPr/>
        </p:nvSpPr>
        <p:spPr>
          <a:xfrm>
            <a:off x="5621384" y="5069953"/>
            <a:ext cx="474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5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1991095B-5E5F-15EF-B447-7899B6209A58}"/>
              </a:ext>
            </a:extLst>
          </p:cNvPr>
          <p:cNvSpPr txBox="1"/>
          <p:nvPr/>
        </p:nvSpPr>
        <p:spPr>
          <a:xfrm>
            <a:off x="5621384" y="6073615"/>
            <a:ext cx="474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6</a:t>
            </a:r>
          </a:p>
        </p:txBody>
      </p:sp>
      <p:graphicFrame>
        <p:nvGraphicFramePr>
          <p:cNvPr id="2" name="Diagramme 5">
            <a:extLst>
              <a:ext uri="{FF2B5EF4-FFF2-40B4-BE49-F238E27FC236}">
                <a16:creationId xmlns:a16="http://schemas.microsoft.com/office/drawing/2014/main" id="{7CFB1718-2A2E-AF07-D705-B2FE224DD84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5235402"/>
              </p:ext>
            </p:extLst>
          </p:nvPr>
        </p:nvGraphicFramePr>
        <p:xfrm>
          <a:off x="-1" y="9097"/>
          <a:ext cx="12192001" cy="2640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1429740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D987BAF-111B-01CF-D14D-E91FDCF589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32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 toi ! Choisis un sportif et explique quelles parties du corps il utilise pour jouer</a:t>
            </a:r>
            <a:r>
              <a:rPr lang="fr-FR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8C799A1-5BF0-7EF4-2F41-72E6736886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/>
              <a:t>Exemple:</a:t>
            </a:r>
          </a:p>
          <a:p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Mon sportif préféré, c’est __________. Pour jouer au tennis, il utilise ___________.</a:t>
            </a:r>
          </a:p>
          <a:p>
            <a:pPr marL="0" indent="0">
              <a:buNone/>
            </a:pPr>
            <a:endParaRPr lang="fr-FR" dirty="0"/>
          </a:p>
        </p:txBody>
      </p:sp>
      <p:graphicFrame>
        <p:nvGraphicFramePr>
          <p:cNvPr id="4" name="Diagramme 5">
            <a:extLst>
              <a:ext uri="{FF2B5EF4-FFF2-40B4-BE49-F238E27FC236}">
                <a16:creationId xmlns:a16="http://schemas.microsoft.com/office/drawing/2014/main" id="{5C7B7D87-DAEF-FD8D-190C-9C7DAFB6F6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5235402"/>
              </p:ext>
            </p:extLst>
          </p:nvPr>
        </p:nvGraphicFramePr>
        <p:xfrm>
          <a:off x="-1" y="9097"/>
          <a:ext cx="12192001" cy="2640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632672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88766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/>
              <a:t>Online activity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54232FB3-1D35-E37E-AD07-7F02D4115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4155" y="928769"/>
            <a:ext cx="4243589" cy="3320668"/>
          </a:xfrm>
        </p:spPr>
        <p:txBody>
          <a:bodyPr>
            <a:normAutofit/>
          </a:bodyPr>
          <a:lstStyle/>
          <a:p>
            <a:endParaRPr lang="fr-FR" sz="2200" dirty="0"/>
          </a:p>
          <a:p>
            <a:endParaRPr lang="fr-FR" sz="2200" dirty="0"/>
          </a:p>
          <a:p>
            <a:endParaRPr lang="fr-FR" sz="2200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03CC53D-4605-D3A0-9DBA-7288D7B7B444}"/>
              </a:ext>
            </a:extLst>
          </p:cNvPr>
          <p:cNvSpPr txBox="1"/>
          <p:nvPr/>
        </p:nvSpPr>
        <p:spPr>
          <a:xfrm>
            <a:off x="638825" y="2466375"/>
            <a:ext cx="5536397" cy="39352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800"/>
              </a:spcAft>
              <a:tabLst>
                <a:tab pos="855345" algn="l"/>
              </a:tabLst>
            </a:pPr>
            <a:r>
              <a:rPr lang="en-US" sz="2800" dirty="0">
                <a:effectLst/>
              </a:rPr>
              <a:t>Les parties du corps</a:t>
            </a:r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855345" algn="l"/>
              </a:tabLst>
            </a:pPr>
            <a:r>
              <a:rPr lang="en-US" dirty="0">
                <a:effectLst/>
              </a:rPr>
              <a:t> </a:t>
            </a:r>
            <a:r>
              <a:rPr lang="en-US" u="sng" dirty="0">
                <a:effectLst/>
                <a:hlinkClick r:id="rId3"/>
              </a:rPr>
              <a:t>https://play.kahoot.it/v2/?quizId=59f1ac74-aeff-4d1b-bc3c-e75d7249cccb</a:t>
            </a:r>
            <a:endParaRPr lang="en-US" u="sng" dirty="0">
              <a:effectLst/>
            </a:endParaRPr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855345" algn="l"/>
              </a:tabLst>
            </a:pPr>
            <a:endParaRPr lang="en-US" u="sng" dirty="0"/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855345" algn="l"/>
              </a:tabLst>
            </a:pPr>
            <a:r>
              <a:rPr lang="en-US" u="sng" dirty="0"/>
              <a:t>Les parties du corps</a:t>
            </a:r>
            <a:endParaRPr lang="en-US" u="sng" dirty="0">
              <a:effectLst/>
            </a:endParaRPr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855345" algn="l"/>
              </a:tabLst>
            </a:pPr>
            <a:r>
              <a:rPr lang="en-US" dirty="0">
                <a:effectLst/>
                <a:hlinkClick r:id="rId4"/>
              </a:rPr>
              <a:t>https://create.kahoot.it/details</a:t>
            </a:r>
            <a:r>
              <a:rPr lang="en-US">
                <a:effectLst/>
                <a:hlinkClick r:id="rId4"/>
              </a:rPr>
              <a:t>/ceb45b3e-f0e2-441b-920c-7be860f2fb49</a:t>
            </a:r>
            <a:endParaRPr lang="en-US">
              <a:effectLst/>
            </a:endParaRPr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855345" algn="l"/>
              </a:tabLst>
            </a:pPr>
            <a:endParaRPr lang="en-US" dirty="0">
              <a:effectLst/>
            </a:endParaRPr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855345" algn="l"/>
              </a:tabLst>
            </a:pPr>
            <a:r>
              <a:rPr lang="en-US" u="sng" dirty="0"/>
              <a:t>Les parties du corps</a:t>
            </a:r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855345" algn="l"/>
              </a:tabLst>
            </a:pPr>
            <a:r>
              <a:rPr lang="en-US" u="sng" dirty="0">
                <a:hlinkClick r:id="rId5"/>
              </a:rPr>
              <a:t>https://create.kahoot.it/details/c0fc10e1-11df-4b75-ba05-d58b9ee4c082</a:t>
            </a:r>
            <a:endParaRPr lang="en-US" u="sng" dirty="0"/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855345" algn="l"/>
              </a:tabLst>
            </a:pPr>
            <a:endParaRPr lang="en-US" u="sng" dirty="0"/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855345" algn="l"/>
              </a:tabLst>
            </a:pPr>
            <a:endParaRPr lang="en-US" dirty="0">
              <a:effectLst/>
            </a:endParaRPr>
          </a:p>
        </p:txBody>
      </p:sp>
      <p:graphicFrame>
        <p:nvGraphicFramePr>
          <p:cNvPr id="3" name="Diagramme 5">
            <a:extLst>
              <a:ext uri="{FF2B5EF4-FFF2-40B4-BE49-F238E27FC236}">
                <a16:creationId xmlns:a16="http://schemas.microsoft.com/office/drawing/2014/main" id="{2AFE16AA-AACB-25F8-68A9-BD29EA72B1C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5235402"/>
              </p:ext>
            </p:extLst>
          </p:nvPr>
        </p:nvGraphicFramePr>
        <p:xfrm>
          <a:off x="-1" y="9097"/>
          <a:ext cx="12192001" cy="2640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9693057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DD315E7-DCBC-3E50-CD37-01A8D20A5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649" y="1780309"/>
            <a:ext cx="10899321" cy="1960602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4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Et </a:t>
            </a:r>
            <a:r>
              <a:rPr lang="en-US" sz="44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toi</a:t>
            </a:r>
            <a:r>
              <a:rPr lang="en-US" sz="4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? </a:t>
            </a:r>
            <a:r>
              <a:rPr lang="en-US" sz="44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Qu’est-ce</a:t>
            </a:r>
            <a:r>
              <a:rPr lang="en-US" sz="4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que </a:t>
            </a:r>
            <a:r>
              <a:rPr lang="en-US" sz="44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tu</a:t>
            </a:r>
            <a:r>
              <a:rPr lang="en-US" sz="4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4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fais</a:t>
            </a:r>
            <a:r>
              <a:rPr lang="en-US" sz="4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4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comme</a:t>
            </a:r>
            <a:r>
              <a:rPr lang="en-US" sz="4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sport ?</a:t>
            </a:r>
            <a:br>
              <a:rPr lang="en-US" sz="4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4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44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Quelles</a:t>
            </a:r>
            <a:r>
              <a:rPr lang="en-US" sz="4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parties du corps </a:t>
            </a:r>
            <a:r>
              <a:rPr lang="en-US" sz="44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est-ce</a:t>
            </a:r>
            <a:r>
              <a:rPr lang="en-US" sz="4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que </a:t>
            </a:r>
            <a:r>
              <a:rPr lang="en-US" sz="44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tu</a:t>
            </a:r>
            <a:r>
              <a:rPr lang="en-US" sz="4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4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utilises</a:t>
            </a:r>
            <a:r>
              <a:rPr lang="en-US" sz="4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41108C4-3853-93BC-5B5D-FA650978C7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604397"/>
            <a:ext cx="10515600" cy="64746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 defTabSz="91440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Pose la question à ton </a:t>
            </a: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voisin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ou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ta </a:t>
            </a: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voisine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et </a:t>
            </a: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écris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la </a:t>
            </a: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réponse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sur ton cahier.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z="1200" smtClean="0"/>
              <a:pPr>
                <a:spcAft>
                  <a:spcPts val="600"/>
                </a:spcAft>
              </a:pPr>
              <a:t>24</a:t>
            </a:fld>
            <a:endParaRPr lang="en-US" sz="120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736600" y="760811"/>
            <a:ext cx="10617200" cy="646331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3600" dirty="0"/>
              <a:t>Revenons au point de vocabulaire : les parties du corps</a:t>
            </a:r>
          </a:p>
        </p:txBody>
      </p:sp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AE0F41A5-B4EA-7C78-6B77-02A08D7AA6B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5235402"/>
              </p:ext>
            </p:extLst>
          </p:nvPr>
        </p:nvGraphicFramePr>
        <p:xfrm>
          <a:off x="-1" y="9097"/>
          <a:ext cx="12192001" cy="2640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24570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Learning </a:t>
            </a:r>
            <a:r>
              <a:rPr lang="fr-FR" dirty="0" err="1"/>
              <a:t>review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25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A8CCAC0E-F51D-5581-98EE-8964B3628E7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5235402"/>
              </p:ext>
            </p:extLst>
          </p:nvPr>
        </p:nvGraphicFramePr>
        <p:xfrm>
          <a:off x="-1" y="9097"/>
          <a:ext cx="12192001" cy="2640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330451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795528"/>
            <a:ext cx="10241280" cy="725094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400" dirty="0"/>
              <a:t>À la fin de la </a:t>
            </a:r>
            <a:r>
              <a:rPr lang="fr-FR" sz="4400" dirty="0"/>
              <a:t>leçon</a:t>
            </a:r>
            <a:r>
              <a:rPr lang="en-US" sz="4400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0990" indent="-380990" algn="ctr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tx2"/>
                </a:solidFill>
              </a:rPr>
              <a:t>Expliquer pourquoi je fais du sport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43353778"/>
              </p:ext>
            </p:extLst>
          </p:nvPr>
        </p:nvGraphicFramePr>
        <p:xfrm>
          <a:off x="632372" y="3257439"/>
          <a:ext cx="10944000" cy="2644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26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30EA347-6F52-A17E-4A15-245EC0940868}"/>
              </a:ext>
            </a:extLst>
          </p:cNvPr>
          <p:cNvSpPr/>
          <p:nvPr/>
        </p:nvSpPr>
        <p:spPr>
          <a:xfrm>
            <a:off x="4547593" y="4733661"/>
            <a:ext cx="3096814" cy="317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3B3BAFA-B6AE-9D44-6397-2B2845FB2BBB}"/>
              </a:ext>
            </a:extLst>
          </p:cNvPr>
          <p:cNvSpPr txBox="1"/>
          <p:nvPr/>
        </p:nvSpPr>
        <p:spPr>
          <a:xfrm>
            <a:off x="120869" y="6002407"/>
            <a:ext cx="4123471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534950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CEE599FF-57E9-4182-7389-4352DB0F5654}"/>
              </a:ext>
            </a:extLst>
          </p:cNvPr>
          <p:cNvSpPr txBox="1"/>
          <p:nvPr/>
        </p:nvSpPr>
        <p:spPr>
          <a:xfrm>
            <a:off x="787399" y="627431"/>
            <a:ext cx="10617200" cy="120032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3600" dirty="0"/>
              <a:t>Passons au point de grammaire : </a:t>
            </a:r>
          </a:p>
          <a:p>
            <a:r>
              <a:rPr lang="fr-FR" sz="3600" dirty="0"/>
              <a:t>Les adjectifs possessifs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856956B8-4AAD-422D-2B53-011C1ADFF5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105989"/>
            <a:ext cx="10241280" cy="396562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fr-FR" sz="3200" dirty="0"/>
              <a:t>Pour jouer au football, j’utilise mes pieds et ma tête. Ma sœur Lise utilise ses jambes pour jouer au tennis. Elle porte des vêtements colorés, son t-shirt est jaune, sa jupe est violette et ses baskets sont blanches.</a:t>
            </a:r>
          </a:p>
          <a:p>
            <a:pPr marL="0" indent="0" algn="just">
              <a:buNone/>
            </a:pPr>
            <a:r>
              <a:rPr lang="fr-FR" sz="3200" dirty="0"/>
              <a:t>Mes copains aiment faire de la natation, et leurs équipements sont adaptés : un maillot de bain en nylon, des lunettes et un bonnet de bain en caoutchouc !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ADAC1AD-CD9A-2971-EB96-EE49659F8D8A}"/>
              </a:ext>
            </a:extLst>
          </p:cNvPr>
          <p:cNvSpPr/>
          <p:nvPr/>
        </p:nvSpPr>
        <p:spPr>
          <a:xfrm>
            <a:off x="6386286" y="2164259"/>
            <a:ext cx="755650" cy="4953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22E8136-9BE0-B9FE-7D10-5E525035DF59}"/>
              </a:ext>
            </a:extLst>
          </p:cNvPr>
          <p:cNvSpPr/>
          <p:nvPr/>
        </p:nvSpPr>
        <p:spPr>
          <a:xfrm>
            <a:off x="3275693" y="2659559"/>
            <a:ext cx="603250" cy="4953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17EA133-003A-1B9C-6F18-2CE3560E40EA}"/>
              </a:ext>
            </a:extLst>
          </p:cNvPr>
          <p:cNvSpPr/>
          <p:nvPr/>
        </p:nvSpPr>
        <p:spPr>
          <a:xfrm>
            <a:off x="4396922" y="3245159"/>
            <a:ext cx="668564" cy="4953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784A452-8B91-4571-C92F-AC340A74EB01}"/>
              </a:ext>
            </a:extLst>
          </p:cNvPr>
          <p:cNvSpPr/>
          <p:nvPr/>
        </p:nvSpPr>
        <p:spPr>
          <a:xfrm>
            <a:off x="8719231" y="4461873"/>
            <a:ext cx="812800" cy="4953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C6F1877-7DE6-FAE2-3736-F4537905B6DA}"/>
              </a:ext>
            </a:extLst>
          </p:cNvPr>
          <p:cNvSpPr/>
          <p:nvPr/>
        </p:nvSpPr>
        <p:spPr>
          <a:xfrm>
            <a:off x="8586470" y="2164259"/>
            <a:ext cx="614680" cy="4953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2529E23-B05F-97CB-CB48-BFDA654767A4}"/>
              </a:ext>
            </a:extLst>
          </p:cNvPr>
          <p:cNvSpPr/>
          <p:nvPr/>
        </p:nvSpPr>
        <p:spPr>
          <a:xfrm>
            <a:off x="7847014" y="3219759"/>
            <a:ext cx="487588" cy="4953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021968A-3EFB-26EC-5976-EEC1B4C24CC2}"/>
              </a:ext>
            </a:extLst>
          </p:cNvPr>
          <p:cNvSpPr/>
          <p:nvPr/>
        </p:nvSpPr>
        <p:spPr>
          <a:xfrm>
            <a:off x="1371600" y="3740459"/>
            <a:ext cx="487588" cy="4953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2" name="Diagramme 5">
            <a:extLst>
              <a:ext uri="{FF2B5EF4-FFF2-40B4-BE49-F238E27FC236}">
                <a16:creationId xmlns:a16="http://schemas.microsoft.com/office/drawing/2014/main" id="{528B4272-DE54-5C7C-0368-E00F4A3AA06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50430354"/>
              </p:ext>
            </p:extLst>
          </p:nvPr>
        </p:nvGraphicFramePr>
        <p:xfrm>
          <a:off x="-1" y="9097"/>
          <a:ext cx="12192001" cy="2640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150443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35DB3719-6FDC-4E5D-891D-FF40B7300F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807F1E1-2C19-F6B8-0964-47D2FCD5E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5000" kern="1200" dirty="0">
                <a:latin typeface="+mj-lt"/>
                <a:ea typeface="+mj-ea"/>
                <a:cs typeface="+mj-cs"/>
              </a:rPr>
              <a:t>IV. </a:t>
            </a:r>
            <a:r>
              <a:rPr lang="en-US" sz="5000" kern="1200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5000" kern="1200" dirty="0">
                <a:latin typeface="+mj-lt"/>
                <a:ea typeface="+mj-ea"/>
                <a:cs typeface="+mj-cs"/>
              </a:rPr>
              <a:t>: les </a:t>
            </a:r>
            <a:r>
              <a:rPr lang="en-US" sz="5000" kern="1200" dirty="0" err="1">
                <a:latin typeface="+mj-lt"/>
                <a:ea typeface="+mj-ea"/>
                <a:cs typeface="+mj-cs"/>
              </a:rPr>
              <a:t>adjectifs</a:t>
            </a:r>
            <a:r>
              <a:rPr lang="en-US" sz="5000" kern="1200" dirty="0">
                <a:latin typeface="+mj-lt"/>
                <a:ea typeface="+mj-ea"/>
                <a:cs typeface="+mj-cs"/>
              </a:rPr>
              <a:t> </a:t>
            </a:r>
            <a:r>
              <a:rPr lang="en-US" sz="5000" kern="1200" dirty="0" err="1">
                <a:latin typeface="+mj-lt"/>
                <a:ea typeface="+mj-ea"/>
                <a:cs typeface="+mj-cs"/>
              </a:rPr>
              <a:t>possessifs</a:t>
            </a:r>
            <a:endParaRPr lang="en-US" sz="5000" kern="1200" dirty="0">
              <a:latin typeface="+mj-lt"/>
              <a:ea typeface="+mj-ea"/>
              <a:cs typeface="+mj-cs"/>
            </a:endParaRPr>
          </a:p>
        </p:txBody>
      </p:sp>
      <p:sp>
        <p:nvSpPr>
          <p:cNvPr id="28" name="sketch line">
            <a:extLst>
              <a:ext uri="{FF2B5EF4-FFF2-40B4-BE49-F238E27FC236}">
                <a16:creationId xmlns:a16="http://schemas.microsoft.com/office/drawing/2014/main" id="{E0CBAC23-2E3F-4A90-BA59-F8299F6A5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1865313"/>
            <a:ext cx="10424160" cy="18288"/>
          </a:xfrm>
          <a:custGeom>
            <a:avLst/>
            <a:gdLst>
              <a:gd name="connsiteX0" fmla="*/ 0 w 10424160"/>
              <a:gd name="connsiteY0" fmla="*/ 0 h 18288"/>
              <a:gd name="connsiteX1" fmla="*/ 903427 w 10424160"/>
              <a:gd name="connsiteY1" fmla="*/ 0 h 18288"/>
              <a:gd name="connsiteX2" fmla="*/ 1389888 w 10424160"/>
              <a:gd name="connsiteY2" fmla="*/ 0 h 18288"/>
              <a:gd name="connsiteX3" fmla="*/ 2189074 w 10424160"/>
              <a:gd name="connsiteY3" fmla="*/ 0 h 18288"/>
              <a:gd name="connsiteX4" fmla="*/ 2675534 w 10424160"/>
              <a:gd name="connsiteY4" fmla="*/ 0 h 18288"/>
              <a:gd name="connsiteX5" fmla="*/ 3370478 w 10424160"/>
              <a:gd name="connsiteY5" fmla="*/ 0 h 18288"/>
              <a:gd name="connsiteX6" fmla="*/ 4169664 w 10424160"/>
              <a:gd name="connsiteY6" fmla="*/ 0 h 18288"/>
              <a:gd name="connsiteX7" fmla="*/ 4551883 w 10424160"/>
              <a:gd name="connsiteY7" fmla="*/ 0 h 18288"/>
              <a:gd name="connsiteX8" fmla="*/ 4934102 w 10424160"/>
              <a:gd name="connsiteY8" fmla="*/ 0 h 18288"/>
              <a:gd name="connsiteX9" fmla="*/ 5837530 w 10424160"/>
              <a:gd name="connsiteY9" fmla="*/ 0 h 18288"/>
              <a:gd name="connsiteX10" fmla="*/ 6532474 w 10424160"/>
              <a:gd name="connsiteY10" fmla="*/ 0 h 18288"/>
              <a:gd name="connsiteX11" fmla="*/ 6914693 w 10424160"/>
              <a:gd name="connsiteY11" fmla="*/ 0 h 18288"/>
              <a:gd name="connsiteX12" fmla="*/ 7609637 w 10424160"/>
              <a:gd name="connsiteY12" fmla="*/ 0 h 18288"/>
              <a:gd name="connsiteX13" fmla="*/ 8513064 w 10424160"/>
              <a:gd name="connsiteY13" fmla="*/ 0 h 18288"/>
              <a:gd name="connsiteX14" fmla="*/ 9103766 w 10424160"/>
              <a:gd name="connsiteY14" fmla="*/ 0 h 18288"/>
              <a:gd name="connsiteX15" fmla="*/ 9694469 w 10424160"/>
              <a:gd name="connsiteY15" fmla="*/ 0 h 18288"/>
              <a:gd name="connsiteX16" fmla="*/ 10424160 w 10424160"/>
              <a:gd name="connsiteY16" fmla="*/ 0 h 18288"/>
              <a:gd name="connsiteX17" fmla="*/ 10424160 w 10424160"/>
              <a:gd name="connsiteY17" fmla="*/ 18288 h 18288"/>
              <a:gd name="connsiteX18" fmla="*/ 9729216 w 10424160"/>
              <a:gd name="connsiteY18" fmla="*/ 18288 h 18288"/>
              <a:gd name="connsiteX19" fmla="*/ 8930030 w 10424160"/>
              <a:gd name="connsiteY19" fmla="*/ 18288 h 18288"/>
              <a:gd name="connsiteX20" fmla="*/ 8130845 w 10424160"/>
              <a:gd name="connsiteY20" fmla="*/ 18288 h 18288"/>
              <a:gd name="connsiteX21" fmla="*/ 7644384 w 10424160"/>
              <a:gd name="connsiteY21" fmla="*/ 18288 h 18288"/>
              <a:gd name="connsiteX22" fmla="*/ 6740957 w 10424160"/>
              <a:gd name="connsiteY22" fmla="*/ 18288 h 18288"/>
              <a:gd name="connsiteX23" fmla="*/ 6046013 w 10424160"/>
              <a:gd name="connsiteY23" fmla="*/ 18288 h 18288"/>
              <a:gd name="connsiteX24" fmla="*/ 5663794 w 10424160"/>
              <a:gd name="connsiteY24" fmla="*/ 18288 h 18288"/>
              <a:gd name="connsiteX25" fmla="*/ 4968850 w 10424160"/>
              <a:gd name="connsiteY25" fmla="*/ 18288 h 18288"/>
              <a:gd name="connsiteX26" fmla="*/ 4378147 w 10424160"/>
              <a:gd name="connsiteY26" fmla="*/ 18288 h 18288"/>
              <a:gd name="connsiteX27" fmla="*/ 3787445 w 10424160"/>
              <a:gd name="connsiteY27" fmla="*/ 18288 h 18288"/>
              <a:gd name="connsiteX28" fmla="*/ 3196742 w 10424160"/>
              <a:gd name="connsiteY28" fmla="*/ 18288 h 18288"/>
              <a:gd name="connsiteX29" fmla="*/ 2606040 w 10424160"/>
              <a:gd name="connsiteY29" fmla="*/ 18288 h 18288"/>
              <a:gd name="connsiteX30" fmla="*/ 1806854 w 10424160"/>
              <a:gd name="connsiteY30" fmla="*/ 18288 h 18288"/>
              <a:gd name="connsiteX31" fmla="*/ 1111910 w 10424160"/>
              <a:gd name="connsiteY31" fmla="*/ 18288 h 18288"/>
              <a:gd name="connsiteX32" fmla="*/ 729691 w 10424160"/>
              <a:gd name="connsiteY32" fmla="*/ 18288 h 18288"/>
              <a:gd name="connsiteX33" fmla="*/ 0 w 10424160"/>
              <a:gd name="connsiteY33" fmla="*/ 18288 h 18288"/>
              <a:gd name="connsiteX34" fmla="*/ 0 w 10424160"/>
              <a:gd name="connsiteY3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4160" h="18288" fill="none" extrusionOk="0">
                <a:moveTo>
                  <a:pt x="0" y="0"/>
                </a:moveTo>
                <a:cubicBezTo>
                  <a:pt x="251416" y="-3874"/>
                  <a:pt x="479411" y="-20508"/>
                  <a:pt x="903427" y="0"/>
                </a:cubicBezTo>
                <a:cubicBezTo>
                  <a:pt x="1327443" y="20508"/>
                  <a:pt x="1177990" y="-7387"/>
                  <a:pt x="1389888" y="0"/>
                </a:cubicBezTo>
                <a:cubicBezTo>
                  <a:pt x="1601786" y="7387"/>
                  <a:pt x="1928602" y="-6697"/>
                  <a:pt x="2189074" y="0"/>
                </a:cubicBezTo>
                <a:cubicBezTo>
                  <a:pt x="2449546" y="6697"/>
                  <a:pt x="2440085" y="-21144"/>
                  <a:pt x="2675534" y="0"/>
                </a:cubicBezTo>
                <a:cubicBezTo>
                  <a:pt x="2910983" y="21144"/>
                  <a:pt x="3026158" y="-11124"/>
                  <a:pt x="3370478" y="0"/>
                </a:cubicBezTo>
                <a:cubicBezTo>
                  <a:pt x="3714798" y="11124"/>
                  <a:pt x="3864539" y="-10660"/>
                  <a:pt x="4169664" y="0"/>
                </a:cubicBezTo>
                <a:cubicBezTo>
                  <a:pt x="4474789" y="10660"/>
                  <a:pt x="4471218" y="16488"/>
                  <a:pt x="4551883" y="0"/>
                </a:cubicBezTo>
                <a:cubicBezTo>
                  <a:pt x="4632548" y="-16488"/>
                  <a:pt x="4786830" y="7986"/>
                  <a:pt x="4934102" y="0"/>
                </a:cubicBezTo>
                <a:cubicBezTo>
                  <a:pt x="5081374" y="-7986"/>
                  <a:pt x="5575881" y="-33003"/>
                  <a:pt x="5837530" y="0"/>
                </a:cubicBezTo>
                <a:cubicBezTo>
                  <a:pt x="6099179" y="33003"/>
                  <a:pt x="6305895" y="14170"/>
                  <a:pt x="6532474" y="0"/>
                </a:cubicBezTo>
                <a:cubicBezTo>
                  <a:pt x="6759053" y="-14170"/>
                  <a:pt x="6726707" y="16121"/>
                  <a:pt x="6914693" y="0"/>
                </a:cubicBezTo>
                <a:cubicBezTo>
                  <a:pt x="7102679" y="-16121"/>
                  <a:pt x="7397857" y="32594"/>
                  <a:pt x="7609637" y="0"/>
                </a:cubicBezTo>
                <a:cubicBezTo>
                  <a:pt x="7821417" y="-32594"/>
                  <a:pt x="8141235" y="-3745"/>
                  <a:pt x="8513064" y="0"/>
                </a:cubicBezTo>
                <a:cubicBezTo>
                  <a:pt x="8884893" y="3745"/>
                  <a:pt x="8877548" y="3359"/>
                  <a:pt x="9103766" y="0"/>
                </a:cubicBezTo>
                <a:cubicBezTo>
                  <a:pt x="9329984" y="-3359"/>
                  <a:pt x="9545570" y="-17843"/>
                  <a:pt x="9694469" y="0"/>
                </a:cubicBezTo>
                <a:cubicBezTo>
                  <a:pt x="9843368" y="17843"/>
                  <a:pt x="10162477" y="-1217"/>
                  <a:pt x="10424160" y="0"/>
                </a:cubicBezTo>
                <a:cubicBezTo>
                  <a:pt x="10424498" y="7640"/>
                  <a:pt x="10423710" y="11289"/>
                  <a:pt x="10424160" y="18288"/>
                </a:cubicBezTo>
                <a:cubicBezTo>
                  <a:pt x="10184680" y="20716"/>
                  <a:pt x="10034768" y="-9357"/>
                  <a:pt x="9729216" y="18288"/>
                </a:cubicBezTo>
                <a:cubicBezTo>
                  <a:pt x="9423664" y="45933"/>
                  <a:pt x="9309220" y="36372"/>
                  <a:pt x="8930030" y="18288"/>
                </a:cubicBezTo>
                <a:cubicBezTo>
                  <a:pt x="8550840" y="204"/>
                  <a:pt x="8513376" y="34707"/>
                  <a:pt x="8130845" y="18288"/>
                </a:cubicBezTo>
                <a:cubicBezTo>
                  <a:pt x="7748315" y="1869"/>
                  <a:pt x="7864674" y="19659"/>
                  <a:pt x="7644384" y="18288"/>
                </a:cubicBezTo>
                <a:cubicBezTo>
                  <a:pt x="7424094" y="16917"/>
                  <a:pt x="6947001" y="55680"/>
                  <a:pt x="6740957" y="18288"/>
                </a:cubicBezTo>
                <a:cubicBezTo>
                  <a:pt x="6534913" y="-19104"/>
                  <a:pt x="6313809" y="33391"/>
                  <a:pt x="6046013" y="18288"/>
                </a:cubicBezTo>
                <a:cubicBezTo>
                  <a:pt x="5778217" y="3185"/>
                  <a:pt x="5786775" y="1439"/>
                  <a:pt x="5663794" y="18288"/>
                </a:cubicBezTo>
                <a:cubicBezTo>
                  <a:pt x="5540813" y="35137"/>
                  <a:pt x="5204724" y="25434"/>
                  <a:pt x="4968850" y="18288"/>
                </a:cubicBezTo>
                <a:cubicBezTo>
                  <a:pt x="4732976" y="11142"/>
                  <a:pt x="4559928" y="34568"/>
                  <a:pt x="4378147" y="18288"/>
                </a:cubicBezTo>
                <a:cubicBezTo>
                  <a:pt x="4196366" y="2008"/>
                  <a:pt x="3992200" y="35409"/>
                  <a:pt x="3787445" y="18288"/>
                </a:cubicBezTo>
                <a:cubicBezTo>
                  <a:pt x="3582690" y="1167"/>
                  <a:pt x="3488876" y="-7583"/>
                  <a:pt x="3196742" y="18288"/>
                </a:cubicBezTo>
                <a:cubicBezTo>
                  <a:pt x="2904608" y="44159"/>
                  <a:pt x="2729828" y="45906"/>
                  <a:pt x="2606040" y="18288"/>
                </a:cubicBezTo>
                <a:cubicBezTo>
                  <a:pt x="2482252" y="-9330"/>
                  <a:pt x="2000672" y="-5498"/>
                  <a:pt x="1806854" y="18288"/>
                </a:cubicBezTo>
                <a:cubicBezTo>
                  <a:pt x="1613036" y="42074"/>
                  <a:pt x="1310933" y="-4240"/>
                  <a:pt x="1111910" y="18288"/>
                </a:cubicBezTo>
                <a:cubicBezTo>
                  <a:pt x="912887" y="40816"/>
                  <a:pt x="891560" y="1701"/>
                  <a:pt x="729691" y="18288"/>
                </a:cubicBezTo>
                <a:cubicBezTo>
                  <a:pt x="567822" y="34875"/>
                  <a:pt x="203025" y="34462"/>
                  <a:pt x="0" y="18288"/>
                </a:cubicBezTo>
                <a:cubicBezTo>
                  <a:pt x="-82" y="11708"/>
                  <a:pt x="-178" y="8956"/>
                  <a:pt x="0" y="0"/>
                </a:cubicBezTo>
                <a:close/>
              </a:path>
              <a:path w="10424160" h="18288" stroke="0" extrusionOk="0">
                <a:moveTo>
                  <a:pt x="0" y="0"/>
                </a:moveTo>
                <a:cubicBezTo>
                  <a:pt x="119910" y="17195"/>
                  <a:pt x="345032" y="1652"/>
                  <a:pt x="590702" y="0"/>
                </a:cubicBezTo>
                <a:cubicBezTo>
                  <a:pt x="836372" y="-1652"/>
                  <a:pt x="830717" y="-10944"/>
                  <a:pt x="972922" y="0"/>
                </a:cubicBezTo>
                <a:cubicBezTo>
                  <a:pt x="1115127" y="10944"/>
                  <a:pt x="1638708" y="17269"/>
                  <a:pt x="1876349" y="0"/>
                </a:cubicBezTo>
                <a:cubicBezTo>
                  <a:pt x="2113990" y="-17269"/>
                  <a:pt x="2263529" y="27642"/>
                  <a:pt x="2467051" y="0"/>
                </a:cubicBezTo>
                <a:cubicBezTo>
                  <a:pt x="2670573" y="-27642"/>
                  <a:pt x="2867743" y="-1552"/>
                  <a:pt x="3057754" y="0"/>
                </a:cubicBezTo>
                <a:cubicBezTo>
                  <a:pt x="3247765" y="1552"/>
                  <a:pt x="3729099" y="45169"/>
                  <a:pt x="3961181" y="0"/>
                </a:cubicBezTo>
                <a:cubicBezTo>
                  <a:pt x="4193263" y="-45169"/>
                  <a:pt x="4313735" y="4067"/>
                  <a:pt x="4447642" y="0"/>
                </a:cubicBezTo>
                <a:cubicBezTo>
                  <a:pt x="4581549" y="-4067"/>
                  <a:pt x="5123626" y="11867"/>
                  <a:pt x="5351069" y="0"/>
                </a:cubicBezTo>
                <a:cubicBezTo>
                  <a:pt x="5578512" y="-11867"/>
                  <a:pt x="6044105" y="-19983"/>
                  <a:pt x="6254496" y="0"/>
                </a:cubicBezTo>
                <a:cubicBezTo>
                  <a:pt x="6464887" y="19983"/>
                  <a:pt x="6664731" y="4232"/>
                  <a:pt x="6949440" y="0"/>
                </a:cubicBezTo>
                <a:cubicBezTo>
                  <a:pt x="7234149" y="-4232"/>
                  <a:pt x="7497205" y="28731"/>
                  <a:pt x="7852867" y="0"/>
                </a:cubicBezTo>
                <a:cubicBezTo>
                  <a:pt x="8208529" y="-28731"/>
                  <a:pt x="8287556" y="2616"/>
                  <a:pt x="8443570" y="0"/>
                </a:cubicBezTo>
                <a:cubicBezTo>
                  <a:pt x="8599584" y="-2616"/>
                  <a:pt x="8871283" y="-14113"/>
                  <a:pt x="9034272" y="0"/>
                </a:cubicBezTo>
                <a:cubicBezTo>
                  <a:pt x="9197261" y="14113"/>
                  <a:pt x="9604978" y="-35623"/>
                  <a:pt x="9833458" y="0"/>
                </a:cubicBezTo>
                <a:cubicBezTo>
                  <a:pt x="10061938" y="35623"/>
                  <a:pt x="10231944" y="-8194"/>
                  <a:pt x="10424160" y="0"/>
                </a:cubicBezTo>
                <a:cubicBezTo>
                  <a:pt x="10424285" y="4395"/>
                  <a:pt x="10424085" y="9776"/>
                  <a:pt x="10424160" y="18288"/>
                </a:cubicBezTo>
                <a:cubicBezTo>
                  <a:pt x="10058736" y="-5772"/>
                  <a:pt x="9942989" y="-18764"/>
                  <a:pt x="9624974" y="18288"/>
                </a:cubicBezTo>
                <a:cubicBezTo>
                  <a:pt x="9306959" y="55340"/>
                  <a:pt x="9229263" y="24995"/>
                  <a:pt x="8930030" y="18288"/>
                </a:cubicBezTo>
                <a:cubicBezTo>
                  <a:pt x="8630797" y="11581"/>
                  <a:pt x="8647263" y="10931"/>
                  <a:pt x="8547811" y="18288"/>
                </a:cubicBezTo>
                <a:cubicBezTo>
                  <a:pt x="8448359" y="25645"/>
                  <a:pt x="8173221" y="219"/>
                  <a:pt x="8061350" y="18288"/>
                </a:cubicBezTo>
                <a:cubicBezTo>
                  <a:pt x="7949479" y="36357"/>
                  <a:pt x="7437002" y="17516"/>
                  <a:pt x="7157923" y="18288"/>
                </a:cubicBezTo>
                <a:cubicBezTo>
                  <a:pt x="6878844" y="19060"/>
                  <a:pt x="6610241" y="8864"/>
                  <a:pt x="6462979" y="18288"/>
                </a:cubicBezTo>
                <a:cubicBezTo>
                  <a:pt x="6315717" y="27712"/>
                  <a:pt x="6124879" y="4989"/>
                  <a:pt x="5976518" y="18288"/>
                </a:cubicBezTo>
                <a:cubicBezTo>
                  <a:pt x="5828157" y="31587"/>
                  <a:pt x="5566880" y="7112"/>
                  <a:pt x="5281574" y="18288"/>
                </a:cubicBezTo>
                <a:cubicBezTo>
                  <a:pt x="4996268" y="29464"/>
                  <a:pt x="5085614" y="20493"/>
                  <a:pt x="4899355" y="18288"/>
                </a:cubicBezTo>
                <a:cubicBezTo>
                  <a:pt x="4713096" y="16083"/>
                  <a:pt x="4606138" y="34359"/>
                  <a:pt x="4517136" y="18288"/>
                </a:cubicBezTo>
                <a:cubicBezTo>
                  <a:pt x="4428134" y="2217"/>
                  <a:pt x="4125335" y="52414"/>
                  <a:pt x="3822192" y="18288"/>
                </a:cubicBezTo>
                <a:cubicBezTo>
                  <a:pt x="3519049" y="-15838"/>
                  <a:pt x="3453132" y="3859"/>
                  <a:pt x="3335731" y="18288"/>
                </a:cubicBezTo>
                <a:cubicBezTo>
                  <a:pt x="3218330" y="32717"/>
                  <a:pt x="2718749" y="-13936"/>
                  <a:pt x="2536546" y="18288"/>
                </a:cubicBezTo>
                <a:cubicBezTo>
                  <a:pt x="2354343" y="50512"/>
                  <a:pt x="2190669" y="3238"/>
                  <a:pt x="2050085" y="18288"/>
                </a:cubicBezTo>
                <a:cubicBezTo>
                  <a:pt x="1909501" y="33338"/>
                  <a:pt x="1520975" y="3062"/>
                  <a:pt x="1250899" y="18288"/>
                </a:cubicBezTo>
                <a:cubicBezTo>
                  <a:pt x="980823" y="33514"/>
                  <a:pt x="992936" y="28036"/>
                  <a:pt x="868680" y="18288"/>
                </a:cubicBezTo>
                <a:cubicBezTo>
                  <a:pt x="744424" y="8540"/>
                  <a:pt x="230364" y="33365"/>
                  <a:pt x="0" y="18288"/>
                </a:cubicBezTo>
                <a:cubicBezTo>
                  <a:pt x="-504" y="12101"/>
                  <a:pt x="-591" y="771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" name="Espace réservé du contenu 3">
            <a:extLst>
              <a:ext uri="{FF2B5EF4-FFF2-40B4-BE49-F238E27FC236}">
                <a16:creationId xmlns:a16="http://schemas.microsoft.com/office/drawing/2014/main" id="{784BA335-0AF9-5DAE-C5E4-0638891C5F3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34041763"/>
              </p:ext>
            </p:extLst>
          </p:nvPr>
        </p:nvGraphicFramePr>
        <p:xfrm>
          <a:off x="838200" y="2461588"/>
          <a:ext cx="10097278" cy="3817229"/>
        </p:xfrm>
        <a:graphic>
          <a:graphicData uri="http://schemas.openxmlformats.org/drawingml/2006/table">
            <a:tbl>
              <a:tblPr firstRow="1" firstCol="1" bandRow="1">
                <a:noFill/>
              </a:tblPr>
              <a:tblGrid>
                <a:gridCol w="2594545">
                  <a:extLst>
                    <a:ext uri="{9D8B030D-6E8A-4147-A177-3AD203B41FA5}">
                      <a16:colId xmlns:a16="http://schemas.microsoft.com/office/drawing/2014/main" val="2251573146"/>
                    </a:ext>
                  </a:extLst>
                </a:gridCol>
                <a:gridCol w="3900631">
                  <a:extLst>
                    <a:ext uri="{9D8B030D-6E8A-4147-A177-3AD203B41FA5}">
                      <a16:colId xmlns:a16="http://schemas.microsoft.com/office/drawing/2014/main" val="705650769"/>
                    </a:ext>
                  </a:extLst>
                </a:gridCol>
                <a:gridCol w="3602102">
                  <a:extLst>
                    <a:ext uri="{9D8B030D-6E8A-4147-A177-3AD203B41FA5}">
                      <a16:colId xmlns:a16="http://schemas.microsoft.com/office/drawing/2014/main" val="2386900903"/>
                    </a:ext>
                  </a:extLst>
                </a:gridCol>
              </a:tblGrid>
              <a:tr h="542869">
                <a:tc>
                  <a:txBody>
                    <a:bodyPr/>
                    <a:lstStyle/>
                    <a:p>
                      <a:pPr algn="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800" b="0" i="0" u="none" strike="noStrike" cap="none" spc="6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800" b="0" i="0" u="none" strike="noStrike" cap="none" spc="6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71588" marR="407382" marT="103601" marB="13579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800" b="0" i="0" u="none" strike="noStrike" cap="none" spc="6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Utilise</a:t>
                      </a:r>
                      <a:endParaRPr lang="fr-FR" sz="1800" b="0" i="0" u="none" strike="noStrike" cap="none" spc="6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71588" marR="205062" marT="103601" marB="13579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800" b="0" i="0" u="none" strike="noStrike" cap="none" spc="6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N’utilise pas </a:t>
                      </a:r>
                      <a:endParaRPr lang="fr-FR" sz="1800" b="0" i="0" u="none" strike="noStrike" cap="none" spc="6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71588" marR="205062" marT="103601" marB="13579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0530848"/>
                  </a:ext>
                </a:extLst>
              </a:tr>
              <a:tr h="818590">
                <a:tc>
                  <a:txBody>
                    <a:bodyPr/>
                    <a:lstStyle/>
                    <a:p>
                      <a:pPr algn="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1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Loïc </a:t>
                      </a:r>
                      <a:endParaRPr lang="fr-FR" sz="2000" b="1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71588" marR="407382" marT="103601" marB="1357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Ses épaules, ses bras, ses mains</a:t>
                      </a:r>
                      <a:endParaRPr lang="fr-FR" sz="20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71588" marR="205062" marT="103601" marB="1357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Ses jambes, ses pieds </a:t>
                      </a:r>
                      <a:endParaRPr lang="fr-FR" sz="20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71588" marR="205062" marT="103601" marB="1357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6459257"/>
                  </a:ext>
                </a:extLst>
              </a:tr>
              <a:tr h="818590">
                <a:tc>
                  <a:txBody>
                    <a:bodyPr/>
                    <a:lstStyle/>
                    <a:p>
                      <a:pPr algn="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1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Tony Parker</a:t>
                      </a:r>
                      <a:endParaRPr lang="fr-FR" sz="2000" b="1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71588" marR="407382" marT="103601" marB="1357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Ses bras, son dos, ses jambes</a:t>
                      </a:r>
                      <a:endParaRPr lang="fr-FR" sz="20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71588" marR="205062" marT="103601" marB="1357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20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71588" marR="205062" marT="103601" marB="1357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3202078"/>
                  </a:ext>
                </a:extLst>
              </a:tr>
              <a:tr h="818590">
                <a:tc>
                  <a:txBody>
                    <a:bodyPr/>
                    <a:lstStyle/>
                    <a:p>
                      <a:pPr algn="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1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Thierry Henri</a:t>
                      </a:r>
                      <a:endParaRPr lang="fr-FR" sz="2000" b="1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71588" marR="407382" marT="103601" marB="1357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 tête, son cou</a:t>
                      </a:r>
                      <a:endParaRPr lang="fr-FR" sz="20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71588" marR="205062" marT="103601" marB="1357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20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71588" marR="205062" marT="103601" marB="1357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5461011"/>
                  </a:ext>
                </a:extLst>
              </a:tr>
              <a:tr h="818590">
                <a:tc>
                  <a:txBody>
                    <a:bodyPr/>
                    <a:lstStyle/>
                    <a:p>
                      <a:pPr algn="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1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Alberto Contador</a:t>
                      </a:r>
                      <a:endParaRPr lang="fr-FR" sz="2000" b="1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71588" marR="407382" marT="103601" marB="1357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Ses jambes </a:t>
                      </a:r>
                      <a:endParaRPr lang="fr-FR" sz="20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71588" marR="205062" marT="103601" marB="1357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20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71588" marR="205062" marT="103601" marB="1357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3627051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838E9EB2-6BD3-7681-E5F7-9506C458DF72}"/>
              </a:ext>
            </a:extLst>
          </p:cNvPr>
          <p:cNvSpPr/>
          <p:nvPr/>
        </p:nvSpPr>
        <p:spPr>
          <a:xfrm>
            <a:off x="3682129" y="3139553"/>
            <a:ext cx="380431" cy="317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F972391-35CA-AF54-ECD4-A5D7CB7E7386}"/>
              </a:ext>
            </a:extLst>
          </p:cNvPr>
          <p:cNvSpPr/>
          <p:nvPr/>
        </p:nvSpPr>
        <p:spPr>
          <a:xfrm>
            <a:off x="5002912" y="3139553"/>
            <a:ext cx="380431" cy="317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2D44C26-BFF7-8C9F-1765-25760800ED18}"/>
              </a:ext>
            </a:extLst>
          </p:cNvPr>
          <p:cNvSpPr/>
          <p:nvPr/>
        </p:nvSpPr>
        <p:spPr>
          <a:xfrm>
            <a:off x="5944168" y="3139553"/>
            <a:ext cx="380431" cy="317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C83D35D-77E0-1E0B-FB36-D10FC5135932}"/>
              </a:ext>
            </a:extLst>
          </p:cNvPr>
          <p:cNvSpPr/>
          <p:nvPr/>
        </p:nvSpPr>
        <p:spPr>
          <a:xfrm>
            <a:off x="7585509" y="3139553"/>
            <a:ext cx="380431" cy="317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93FCAB4-9D67-E917-31C6-55271ED68021}"/>
              </a:ext>
            </a:extLst>
          </p:cNvPr>
          <p:cNvSpPr/>
          <p:nvPr/>
        </p:nvSpPr>
        <p:spPr>
          <a:xfrm>
            <a:off x="8843946" y="3139553"/>
            <a:ext cx="380431" cy="317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41046EE-4424-D897-A5B1-D32A016C0277}"/>
              </a:ext>
            </a:extLst>
          </p:cNvPr>
          <p:cNvSpPr/>
          <p:nvPr/>
        </p:nvSpPr>
        <p:spPr>
          <a:xfrm>
            <a:off x="3682129" y="3949617"/>
            <a:ext cx="380431" cy="317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F9FCEA9-160D-D28E-1917-8296A318C8EC}"/>
              </a:ext>
            </a:extLst>
          </p:cNvPr>
          <p:cNvSpPr/>
          <p:nvPr/>
        </p:nvSpPr>
        <p:spPr>
          <a:xfrm>
            <a:off x="4650640" y="3949617"/>
            <a:ext cx="380431" cy="317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8865899-0203-D794-7A01-C62AB3E64061}"/>
              </a:ext>
            </a:extLst>
          </p:cNvPr>
          <p:cNvSpPr/>
          <p:nvPr/>
        </p:nvSpPr>
        <p:spPr>
          <a:xfrm>
            <a:off x="5542386" y="3949617"/>
            <a:ext cx="380431" cy="317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6169324-AC66-9038-F203-6BA9CBD17C47}"/>
              </a:ext>
            </a:extLst>
          </p:cNvPr>
          <p:cNvSpPr/>
          <p:nvPr/>
        </p:nvSpPr>
        <p:spPr>
          <a:xfrm>
            <a:off x="3679599" y="4796417"/>
            <a:ext cx="285823" cy="317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A2A636B-360F-83F1-0C31-FDDD2FFA9FCB}"/>
              </a:ext>
            </a:extLst>
          </p:cNvPr>
          <p:cNvSpPr/>
          <p:nvPr/>
        </p:nvSpPr>
        <p:spPr>
          <a:xfrm>
            <a:off x="4528509" y="4796417"/>
            <a:ext cx="380431" cy="317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79F1F4C-1F8C-CD9B-829B-DE86A2863637}"/>
              </a:ext>
            </a:extLst>
          </p:cNvPr>
          <p:cNvSpPr/>
          <p:nvPr/>
        </p:nvSpPr>
        <p:spPr>
          <a:xfrm>
            <a:off x="3679599" y="5606891"/>
            <a:ext cx="380431" cy="317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" name="Diagramme 5">
            <a:extLst>
              <a:ext uri="{FF2B5EF4-FFF2-40B4-BE49-F238E27FC236}">
                <a16:creationId xmlns:a16="http://schemas.microsoft.com/office/drawing/2014/main" id="{A1D7E369-A43D-1300-2A32-87532935BBB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75933647"/>
              </p:ext>
            </p:extLst>
          </p:nvPr>
        </p:nvGraphicFramePr>
        <p:xfrm>
          <a:off x="-1" y="9097"/>
          <a:ext cx="12192001" cy="2640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11949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07F1E1-2C19-F6B8-0964-47D2FCD5E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5" y="639520"/>
            <a:ext cx="11343348" cy="58583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Les </a:t>
            </a:r>
            <a:r>
              <a:rPr lang="en-US" sz="36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adjectifs</a:t>
            </a:r>
            <a:r>
              <a:rPr lang="en-US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possessifs</a:t>
            </a:r>
            <a:endParaRPr lang="en-US" sz="36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00D5FE50-99A0-9971-EEB4-E0E909B142B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84590937"/>
              </p:ext>
            </p:extLst>
          </p:nvPr>
        </p:nvGraphicFramePr>
        <p:xfrm>
          <a:off x="782314" y="1577417"/>
          <a:ext cx="7875034" cy="3705978"/>
        </p:xfrm>
        <a:graphic>
          <a:graphicData uri="http://schemas.openxmlformats.org/drawingml/2006/table">
            <a:tbl>
              <a:tblPr firstRow="1" firstCol="1" bandRow="1"/>
              <a:tblGrid>
                <a:gridCol w="2101727">
                  <a:extLst>
                    <a:ext uri="{9D8B030D-6E8A-4147-A177-3AD203B41FA5}">
                      <a16:colId xmlns:a16="http://schemas.microsoft.com/office/drawing/2014/main" val="940538783"/>
                    </a:ext>
                  </a:extLst>
                </a:gridCol>
                <a:gridCol w="1598433">
                  <a:extLst>
                    <a:ext uri="{9D8B030D-6E8A-4147-A177-3AD203B41FA5}">
                      <a16:colId xmlns:a16="http://schemas.microsoft.com/office/drawing/2014/main" val="3198188368"/>
                    </a:ext>
                  </a:extLst>
                </a:gridCol>
                <a:gridCol w="1716771">
                  <a:extLst>
                    <a:ext uri="{9D8B030D-6E8A-4147-A177-3AD203B41FA5}">
                      <a16:colId xmlns:a16="http://schemas.microsoft.com/office/drawing/2014/main" val="351667104"/>
                    </a:ext>
                  </a:extLst>
                </a:gridCol>
                <a:gridCol w="1379924">
                  <a:extLst>
                    <a:ext uri="{9D8B030D-6E8A-4147-A177-3AD203B41FA5}">
                      <a16:colId xmlns:a16="http://schemas.microsoft.com/office/drawing/2014/main" val="4210311211"/>
                    </a:ext>
                  </a:extLst>
                </a:gridCol>
                <a:gridCol w="1078179">
                  <a:extLst>
                    <a:ext uri="{9D8B030D-6E8A-4147-A177-3AD203B41FA5}">
                      <a16:colId xmlns:a16="http://schemas.microsoft.com/office/drawing/2014/main" val="1235032916"/>
                    </a:ext>
                  </a:extLst>
                </a:gridCol>
              </a:tblGrid>
              <a:tr h="315596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1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3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4407" marR="124407" marT="17278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Singulier</a:t>
                      </a:r>
                      <a:endParaRPr lang="fr-FR" sz="3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5876" marR="165876" marT="82939" marB="829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1" i="0" u="none" strike="noStrike">
                          <a:solidFill>
                            <a:srgbClr val="4472C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Pluriel</a:t>
                      </a:r>
                      <a:endParaRPr lang="fr-FR" sz="3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5876" marR="165876" marT="82939" marB="829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0526549"/>
                  </a:ext>
                </a:extLst>
              </a:tr>
              <a:tr h="176852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500" b="1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3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4407" marR="124407" marT="17278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5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00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Masculin</a:t>
                      </a:r>
                      <a:endParaRPr lang="fr-FR" sz="3300" b="0" i="0" u="none" strike="noStrike" dirty="0">
                        <a:effectLst/>
                        <a:highlight>
                          <a:srgbClr val="00FF00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24407" marR="124407" marT="172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5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Féminin</a:t>
                      </a:r>
                      <a:endParaRPr lang="fr-FR" sz="3300" b="0" i="0" u="none" strike="noStrike" dirty="0">
                        <a:effectLst/>
                        <a:highlight>
                          <a:srgbClr val="FFFF00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24407" marR="124407" marT="172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Masculin</a:t>
                      </a:r>
                      <a:endParaRPr lang="fr-FR" sz="3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4407" marR="124407" marT="172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Féminin</a:t>
                      </a:r>
                      <a:endParaRPr lang="fr-FR" sz="3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4407" marR="124407" marT="172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5979744"/>
                  </a:ext>
                </a:extLst>
              </a:tr>
              <a:tr h="315596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(c’est à moi)</a:t>
                      </a:r>
                      <a:endParaRPr lang="fr-FR" sz="3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4407" marR="124407" marT="172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mon </a:t>
                      </a:r>
                      <a:r>
                        <a:rPr lang="fr-FR" sz="20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bras</a:t>
                      </a:r>
                      <a:endParaRPr lang="fr-FR" sz="3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4407" marR="124407" marT="172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 </a:t>
                      </a:r>
                      <a:r>
                        <a:rPr lang="fr-FR" sz="20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jambe*</a:t>
                      </a:r>
                      <a:endParaRPr lang="fr-FR" sz="3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4407" marR="124407" marT="172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mes </a:t>
                      </a:r>
                      <a:r>
                        <a:rPr lang="fr-FR" sz="20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bras / jambes</a:t>
                      </a:r>
                      <a:endParaRPr lang="fr-FR" sz="3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5876" marR="165876" marT="82939" marB="829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4290884"/>
                  </a:ext>
                </a:extLst>
              </a:tr>
              <a:tr h="315596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(c’est à toi)</a:t>
                      </a:r>
                      <a:endParaRPr lang="fr-FR" sz="3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4407" marR="124407" marT="172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ton </a:t>
                      </a:r>
                      <a:r>
                        <a:rPr lang="fr-FR" sz="20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bras</a:t>
                      </a:r>
                      <a:endParaRPr lang="fr-FR" sz="3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4407" marR="124407" marT="172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 </a:t>
                      </a:r>
                      <a:r>
                        <a:rPr lang="fr-FR" sz="20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jambe*</a:t>
                      </a:r>
                      <a:endParaRPr lang="fr-FR" sz="3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4407" marR="124407" marT="172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tes </a:t>
                      </a:r>
                      <a:r>
                        <a:rPr lang="fr-FR" sz="20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bras / jambes</a:t>
                      </a:r>
                      <a:endParaRPr lang="fr-FR" sz="3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5876" marR="165876" marT="82939" marB="829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9550706"/>
                  </a:ext>
                </a:extLst>
              </a:tr>
              <a:tr h="423142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(c’est à lui/elle)</a:t>
                      </a:r>
                      <a:endParaRPr lang="fr-FR" sz="3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4407" marR="124407" marT="172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son </a:t>
                      </a:r>
                      <a:r>
                        <a:rPr lang="fr-FR" sz="20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bras</a:t>
                      </a:r>
                      <a:endParaRPr lang="fr-FR" sz="3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4407" marR="124407" marT="172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 </a:t>
                      </a:r>
                      <a:r>
                        <a:rPr lang="fr-FR" sz="20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jambe*</a:t>
                      </a:r>
                      <a:endParaRPr lang="fr-FR" sz="3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4407" marR="124407" marT="172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ses </a:t>
                      </a:r>
                      <a:r>
                        <a:rPr lang="fr-FR" sz="20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bras / jambes</a:t>
                      </a:r>
                      <a:endParaRPr lang="fr-FR" sz="3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5876" marR="165876" marT="82939" marB="829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9237858"/>
                  </a:ext>
                </a:extLst>
              </a:tr>
              <a:tr h="315596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(c’est à nous)</a:t>
                      </a:r>
                      <a:endParaRPr lang="fr-FR" sz="3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4407" marR="124407" marT="172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notre </a:t>
                      </a:r>
                      <a:r>
                        <a:rPr lang="fr-FR" sz="20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bras / jambe</a:t>
                      </a:r>
                      <a:endParaRPr lang="fr-FR" sz="3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5876" marR="165876" marT="82939" marB="829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nos </a:t>
                      </a:r>
                      <a:r>
                        <a:rPr lang="fr-FR" sz="20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bras / jambes</a:t>
                      </a:r>
                      <a:endParaRPr lang="fr-FR" sz="3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5876" marR="165876" marT="82939" marB="829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6819073"/>
                  </a:ext>
                </a:extLst>
              </a:tr>
              <a:tr h="315596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(c’est à vous)</a:t>
                      </a:r>
                      <a:endParaRPr lang="fr-FR" sz="3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4407" marR="124407" marT="172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votre </a:t>
                      </a:r>
                      <a:r>
                        <a:rPr lang="fr-FR" sz="20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bras / jambe</a:t>
                      </a:r>
                      <a:endParaRPr lang="fr-FR" sz="3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5876" marR="165876" marT="82939" marB="829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vos </a:t>
                      </a:r>
                      <a:r>
                        <a:rPr lang="fr-FR" sz="20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bras / jambes</a:t>
                      </a:r>
                      <a:endParaRPr lang="fr-FR" sz="3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5876" marR="165876" marT="82939" marB="829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6884733"/>
                  </a:ext>
                </a:extLst>
              </a:tr>
              <a:tr h="423142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(c’est à eux/elles)</a:t>
                      </a:r>
                      <a:endParaRPr lang="fr-FR" sz="3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4407" marR="124407" marT="172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leur </a:t>
                      </a: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bras / jambe</a:t>
                      </a:r>
                      <a:endParaRPr lang="fr-FR" sz="3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5876" marR="165876" marT="82939" marB="829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leurs </a:t>
                      </a:r>
                      <a:r>
                        <a:rPr lang="fr-FR" sz="20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bras / jambes</a:t>
                      </a:r>
                      <a:endParaRPr lang="fr-FR" sz="3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5876" marR="165876" marT="82939" marB="829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4358564"/>
                  </a:ext>
                </a:extLst>
              </a:tr>
            </a:tbl>
          </a:graphicData>
        </a:graphic>
      </p:graphicFrame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4169" y="4781341"/>
            <a:ext cx="1651783" cy="1778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mp3-output-ttsfree(dot)com (58)">
            <a:hlinkClick r:id="" action="ppaction://media"/>
            <a:extLst>
              <a:ext uri="{FF2B5EF4-FFF2-40B4-BE49-F238E27FC236}">
                <a16:creationId xmlns:a16="http://schemas.microsoft.com/office/drawing/2014/main" id="{634CC042-01EE-5F21-EA9B-CDCD147B14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2798907" y="2461163"/>
            <a:ext cx="304800" cy="304800"/>
          </a:xfrm>
          <a:prstGeom prst="rect">
            <a:avLst/>
          </a:prstGeom>
        </p:spPr>
      </p:pic>
      <p:pic>
        <p:nvPicPr>
          <p:cNvPr id="7" name="mp3-output-ttsfree(dot)com (59)">
            <a:hlinkClick r:id="" action="ppaction://media"/>
            <a:extLst>
              <a:ext uri="{FF2B5EF4-FFF2-40B4-BE49-F238E27FC236}">
                <a16:creationId xmlns:a16="http://schemas.microsoft.com/office/drawing/2014/main" id="{7BF5CC31-3E0F-EEE7-7F14-A32CAEAB6FE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2779063" y="2922751"/>
            <a:ext cx="304800" cy="304800"/>
          </a:xfrm>
          <a:prstGeom prst="rect">
            <a:avLst/>
          </a:prstGeom>
        </p:spPr>
      </p:pic>
      <p:pic>
        <p:nvPicPr>
          <p:cNvPr id="8" name="mp3-output-ttsfree(dot)com (60)">
            <a:hlinkClick r:id="" action="ppaction://media"/>
            <a:extLst>
              <a:ext uri="{FF2B5EF4-FFF2-40B4-BE49-F238E27FC236}">
                <a16:creationId xmlns:a16="http://schemas.microsoft.com/office/drawing/2014/main" id="{B08744B0-49DB-2A3A-6A46-8607853CE5B2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2798907" y="3401705"/>
            <a:ext cx="304800" cy="304800"/>
          </a:xfrm>
          <a:prstGeom prst="rect">
            <a:avLst/>
          </a:prstGeom>
        </p:spPr>
      </p:pic>
      <p:pic>
        <p:nvPicPr>
          <p:cNvPr id="9" name="mp3-output-ttsfree(dot)com (61)">
            <a:hlinkClick r:id="" action="ppaction://media"/>
            <a:extLst>
              <a:ext uri="{FF2B5EF4-FFF2-40B4-BE49-F238E27FC236}">
                <a16:creationId xmlns:a16="http://schemas.microsoft.com/office/drawing/2014/main" id="{E7039B7E-697E-EB7F-8D6B-B5BA7EB14D1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2779063" y="3895066"/>
            <a:ext cx="304800" cy="304800"/>
          </a:xfrm>
          <a:prstGeom prst="rect">
            <a:avLst/>
          </a:prstGeom>
        </p:spPr>
      </p:pic>
      <p:pic>
        <p:nvPicPr>
          <p:cNvPr id="11" name="mp3-output-ttsfree(dot)com (62)">
            <a:hlinkClick r:id="" action="ppaction://media"/>
            <a:extLst>
              <a:ext uri="{FF2B5EF4-FFF2-40B4-BE49-F238E27FC236}">
                <a16:creationId xmlns:a16="http://schemas.microsoft.com/office/drawing/2014/main" id="{E1B27D49-768B-18A1-D5CA-EBECB5A0D9A8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2801658" y="4412398"/>
            <a:ext cx="304800" cy="304800"/>
          </a:xfrm>
          <a:prstGeom prst="rect">
            <a:avLst/>
          </a:prstGeom>
        </p:spPr>
      </p:pic>
      <p:pic>
        <p:nvPicPr>
          <p:cNvPr id="12" name="mp3-output-ttsfree(dot)com (63)">
            <a:hlinkClick r:id="" action="ppaction://media"/>
            <a:extLst>
              <a:ext uri="{FF2B5EF4-FFF2-40B4-BE49-F238E27FC236}">
                <a16:creationId xmlns:a16="http://schemas.microsoft.com/office/drawing/2014/main" id="{B4C1875E-FC12-A653-C936-956C8219347F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2812773" y="4891352"/>
            <a:ext cx="304800" cy="304800"/>
          </a:xfrm>
          <a:prstGeom prst="rect">
            <a:avLst/>
          </a:prstGeom>
        </p:spPr>
      </p:pic>
      <p:sp>
        <p:nvSpPr>
          <p:cNvPr id="24" name="ZoneTexte 23">
            <a:extLst>
              <a:ext uri="{FF2B5EF4-FFF2-40B4-BE49-F238E27FC236}">
                <a16:creationId xmlns:a16="http://schemas.microsoft.com/office/drawing/2014/main" id="{11DC29F8-75EF-B89C-0655-5E0F116E81AB}"/>
              </a:ext>
            </a:extLst>
          </p:cNvPr>
          <p:cNvSpPr txBox="1"/>
          <p:nvPr/>
        </p:nvSpPr>
        <p:spPr>
          <a:xfrm>
            <a:off x="788539" y="5442621"/>
            <a:ext cx="7868809" cy="1173463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steps to know which adjective you must use :</a:t>
            </a:r>
            <a:endParaRPr lang="fr-FR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lvl="2" indent="-2286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Who does this belong to ? </a:t>
            </a:r>
            <a:r>
              <a: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(à moi, à toi, à lui/à elle, etc.)</a:t>
            </a:r>
          </a:p>
          <a:p>
            <a:pPr marL="1143000" lvl="2" indent="-2286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is the number (sg/pl) and gender (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masc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/fem) of the </a:t>
            </a:r>
            <a:r>
              <a:rPr lang="en-US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object </a:t>
            </a:r>
            <a:r>
              <a:rPr lang="en-US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fr-FR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B4535472-0B16-61DB-093E-678A5817D69C}"/>
              </a:ext>
            </a:extLst>
          </p:cNvPr>
          <p:cNvSpPr txBox="1"/>
          <p:nvPr/>
        </p:nvSpPr>
        <p:spPr>
          <a:xfrm>
            <a:off x="8748443" y="2290460"/>
            <a:ext cx="3443557" cy="212365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/>
            <a:r>
              <a:rPr lang="en-US" sz="2200" dirty="0"/>
              <a:t>(*)Devant </a:t>
            </a:r>
            <a:r>
              <a:rPr lang="en-US" sz="2200" dirty="0" err="1"/>
              <a:t>une</a:t>
            </a:r>
            <a:r>
              <a:rPr lang="en-US" sz="2200" dirty="0"/>
              <a:t> </a:t>
            </a:r>
            <a:r>
              <a:rPr lang="en-US" sz="2200" dirty="0" err="1">
                <a:solidFill>
                  <a:srgbClr val="00B050"/>
                </a:solidFill>
              </a:rPr>
              <a:t>voyelle</a:t>
            </a:r>
            <a:r>
              <a:rPr lang="en-US" sz="2200" dirty="0"/>
              <a:t>, </a:t>
            </a:r>
          </a:p>
          <a:p>
            <a:pPr lvl="0"/>
            <a:r>
              <a:rPr lang="en-US" sz="2200" dirty="0"/>
              <a:t>on </a:t>
            </a:r>
            <a:r>
              <a:rPr lang="en-US" sz="2200" dirty="0" err="1"/>
              <a:t>utilise</a:t>
            </a:r>
            <a:r>
              <a:rPr lang="en-US" sz="2200" dirty="0"/>
              <a:t> </a:t>
            </a:r>
            <a:r>
              <a:rPr lang="en-US" sz="2200" i="1" dirty="0" err="1">
                <a:solidFill>
                  <a:srgbClr val="FF0000"/>
                </a:solidFill>
                <a:highlight>
                  <a:srgbClr val="00FF00"/>
                </a:highlight>
              </a:rPr>
              <a:t>mon</a:t>
            </a:r>
            <a:r>
              <a:rPr lang="en-US" sz="2200" i="1" dirty="0">
                <a:solidFill>
                  <a:srgbClr val="FF0000"/>
                </a:solidFill>
              </a:rPr>
              <a:t>, </a:t>
            </a:r>
            <a:r>
              <a:rPr lang="en-US" sz="2200" i="1" dirty="0">
                <a:solidFill>
                  <a:srgbClr val="FF0000"/>
                </a:solidFill>
                <a:highlight>
                  <a:srgbClr val="00FF00"/>
                </a:highlight>
              </a:rPr>
              <a:t>ton</a:t>
            </a:r>
            <a:r>
              <a:rPr lang="en-US" sz="2200" i="1" dirty="0">
                <a:solidFill>
                  <a:srgbClr val="FF0000"/>
                </a:solidFill>
              </a:rPr>
              <a:t>, </a:t>
            </a:r>
            <a:r>
              <a:rPr lang="en-US" sz="2200" i="1" dirty="0">
                <a:solidFill>
                  <a:srgbClr val="FF0000"/>
                </a:solidFill>
                <a:highlight>
                  <a:srgbClr val="00FF00"/>
                </a:highlight>
              </a:rPr>
              <a:t>son</a:t>
            </a:r>
            <a:r>
              <a:rPr lang="en-US" sz="2200" i="1" dirty="0">
                <a:solidFill>
                  <a:srgbClr val="FF0000"/>
                </a:solidFill>
              </a:rPr>
              <a:t> </a:t>
            </a:r>
          </a:p>
          <a:p>
            <a:pPr lvl="0"/>
            <a:r>
              <a:rPr lang="en-US" sz="2200" dirty="0"/>
              <a:t>à la place de </a:t>
            </a:r>
            <a:r>
              <a:rPr lang="en-US" sz="2200" i="1" dirty="0">
                <a:highlight>
                  <a:srgbClr val="FFFF00"/>
                </a:highlight>
              </a:rPr>
              <a:t>ma</a:t>
            </a:r>
            <a:r>
              <a:rPr lang="en-US" sz="2200" i="1" dirty="0"/>
              <a:t>, </a:t>
            </a:r>
            <a:r>
              <a:rPr lang="en-US" sz="2200" i="1" dirty="0">
                <a:highlight>
                  <a:srgbClr val="FFFF00"/>
                </a:highlight>
              </a:rPr>
              <a:t>ta</a:t>
            </a:r>
            <a:r>
              <a:rPr lang="en-US" sz="2200" i="1" dirty="0"/>
              <a:t>, </a:t>
            </a:r>
            <a:r>
              <a:rPr lang="en-US" sz="2200" i="1" dirty="0" err="1">
                <a:highlight>
                  <a:srgbClr val="FFFF00"/>
                </a:highlight>
              </a:rPr>
              <a:t>sa</a:t>
            </a:r>
            <a:r>
              <a:rPr lang="en-US" sz="2200" dirty="0"/>
              <a:t>. </a:t>
            </a:r>
          </a:p>
          <a:p>
            <a:pPr lvl="0"/>
            <a:endParaRPr lang="en-US" sz="2200" dirty="0"/>
          </a:p>
          <a:p>
            <a:pPr lvl="0"/>
            <a:endParaRPr lang="en-US" sz="2200" dirty="0"/>
          </a:p>
          <a:p>
            <a:r>
              <a:rPr lang="en-US" sz="2200" strike="sngStrike" dirty="0">
                <a:highlight>
                  <a:srgbClr val="FFFF00"/>
                </a:highlight>
              </a:rPr>
              <a:t>Ma</a:t>
            </a:r>
            <a:r>
              <a:rPr lang="en-US" sz="2200" dirty="0"/>
              <a:t> </a:t>
            </a:r>
            <a:r>
              <a:rPr lang="en-US" sz="2200" dirty="0" err="1"/>
              <a:t>épaule</a:t>
            </a:r>
            <a:r>
              <a:rPr lang="en-US" sz="2200" dirty="0"/>
              <a:t> --&gt; </a:t>
            </a:r>
            <a:r>
              <a:rPr lang="en-US" sz="2200" dirty="0" err="1">
                <a:solidFill>
                  <a:srgbClr val="FF0000"/>
                </a:solidFill>
                <a:highlight>
                  <a:srgbClr val="00FF00"/>
                </a:highlight>
              </a:rPr>
              <a:t>mon</a:t>
            </a:r>
            <a:r>
              <a:rPr lang="en-US" sz="2200" dirty="0"/>
              <a:t> </a:t>
            </a:r>
            <a:r>
              <a:rPr lang="en-US" sz="2200" dirty="0" err="1">
                <a:solidFill>
                  <a:srgbClr val="00B050"/>
                </a:solidFill>
              </a:rPr>
              <a:t>é</a:t>
            </a:r>
            <a:r>
              <a:rPr lang="en-US" sz="2200" dirty="0" err="1"/>
              <a:t>paule</a:t>
            </a:r>
            <a:endParaRPr lang="en-US" sz="2200" dirty="0"/>
          </a:p>
        </p:txBody>
      </p:sp>
      <p:pic>
        <p:nvPicPr>
          <p:cNvPr id="25" name="Picture 5" descr="Sign Warning Sticker by Marcela Sabiá">
            <a:extLst>
              <a:ext uri="{FF2B5EF4-FFF2-40B4-BE49-F238E27FC236}">
                <a16:creationId xmlns:a16="http://schemas.microsoft.com/office/drawing/2014/main" id="{8CCD5D85-683F-E423-4086-BF2B2F887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2217" y="2846693"/>
            <a:ext cx="859812" cy="859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3200400" y="2359075"/>
            <a:ext cx="465826" cy="3364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/>
          <p:cNvSpPr/>
          <p:nvPr/>
        </p:nvSpPr>
        <p:spPr>
          <a:xfrm>
            <a:off x="4664016" y="2359075"/>
            <a:ext cx="465826" cy="3364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/>
          <p:cNvSpPr/>
          <p:nvPr/>
        </p:nvSpPr>
        <p:spPr>
          <a:xfrm>
            <a:off x="6473316" y="2359075"/>
            <a:ext cx="465826" cy="3364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/>
          <p:cNvSpPr/>
          <p:nvPr/>
        </p:nvSpPr>
        <p:spPr>
          <a:xfrm>
            <a:off x="3140330" y="2846693"/>
            <a:ext cx="465826" cy="3364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Rectangle 26"/>
          <p:cNvSpPr/>
          <p:nvPr/>
        </p:nvSpPr>
        <p:spPr>
          <a:xfrm>
            <a:off x="4603946" y="2846693"/>
            <a:ext cx="465826" cy="3364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Rectangle 27"/>
          <p:cNvSpPr/>
          <p:nvPr/>
        </p:nvSpPr>
        <p:spPr>
          <a:xfrm>
            <a:off x="6413246" y="2846693"/>
            <a:ext cx="465826" cy="3364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Rectangle 28"/>
          <p:cNvSpPr/>
          <p:nvPr/>
        </p:nvSpPr>
        <p:spPr>
          <a:xfrm>
            <a:off x="3140330" y="3331810"/>
            <a:ext cx="465826" cy="3364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Rectangle 29"/>
          <p:cNvSpPr/>
          <p:nvPr/>
        </p:nvSpPr>
        <p:spPr>
          <a:xfrm>
            <a:off x="4603946" y="3331810"/>
            <a:ext cx="465826" cy="3364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Rectangle 30"/>
          <p:cNvSpPr/>
          <p:nvPr/>
        </p:nvSpPr>
        <p:spPr>
          <a:xfrm>
            <a:off x="6413246" y="3331810"/>
            <a:ext cx="465826" cy="3364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Rectangle 31"/>
          <p:cNvSpPr/>
          <p:nvPr/>
        </p:nvSpPr>
        <p:spPr>
          <a:xfrm>
            <a:off x="3565678" y="3879251"/>
            <a:ext cx="600880" cy="3364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Rectangle 33"/>
          <p:cNvSpPr/>
          <p:nvPr/>
        </p:nvSpPr>
        <p:spPr>
          <a:xfrm>
            <a:off x="6469551" y="3889016"/>
            <a:ext cx="465826" cy="3364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Rectangle 34"/>
          <p:cNvSpPr/>
          <p:nvPr/>
        </p:nvSpPr>
        <p:spPr>
          <a:xfrm>
            <a:off x="3565678" y="4390533"/>
            <a:ext cx="600880" cy="3364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Rectangle 35"/>
          <p:cNvSpPr/>
          <p:nvPr/>
        </p:nvSpPr>
        <p:spPr>
          <a:xfrm>
            <a:off x="6469551" y="4400298"/>
            <a:ext cx="465826" cy="3364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Rectangle 36"/>
          <p:cNvSpPr/>
          <p:nvPr/>
        </p:nvSpPr>
        <p:spPr>
          <a:xfrm>
            <a:off x="3574865" y="4871163"/>
            <a:ext cx="521047" cy="3364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Rectangle 37"/>
          <p:cNvSpPr/>
          <p:nvPr/>
        </p:nvSpPr>
        <p:spPr>
          <a:xfrm>
            <a:off x="6413245" y="4880928"/>
            <a:ext cx="591403" cy="3364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B095CA1-7B68-B6EF-D4B3-98C9C2D4F68C}"/>
              </a:ext>
            </a:extLst>
          </p:cNvPr>
          <p:cNvSpPr/>
          <p:nvPr/>
        </p:nvSpPr>
        <p:spPr>
          <a:xfrm>
            <a:off x="3140330" y="2359075"/>
            <a:ext cx="525896" cy="137597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20C3952-C73D-2DEF-C473-18320E1006D2}"/>
              </a:ext>
            </a:extLst>
          </p:cNvPr>
          <p:cNvSpPr/>
          <p:nvPr/>
        </p:nvSpPr>
        <p:spPr>
          <a:xfrm>
            <a:off x="4714608" y="2359075"/>
            <a:ext cx="359195" cy="1375976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" name="Diagramme 5">
            <a:extLst>
              <a:ext uri="{FF2B5EF4-FFF2-40B4-BE49-F238E27FC236}">
                <a16:creationId xmlns:a16="http://schemas.microsoft.com/office/drawing/2014/main" id="{87580996-2C4C-0517-907B-6FF6FFC1C64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75933647"/>
              </p:ext>
            </p:extLst>
          </p:nvPr>
        </p:nvGraphicFramePr>
        <p:xfrm>
          <a:off x="-1" y="9097"/>
          <a:ext cx="12192001" cy="2640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</p:spTree>
    <p:extLst>
      <p:ext uri="{BB962C8B-B14F-4D97-AF65-F5344CB8AC3E}">
        <p14:creationId xmlns:p14="http://schemas.microsoft.com/office/powerpoint/2010/main" val="1808255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10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10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1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1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1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24" grpId="0" animBg="1"/>
      <p:bldP spid="26" grpId="0" animBg="1"/>
      <p:bldP spid="10" grpId="0" animBg="1"/>
      <p:bldP spid="16" grpId="0" animBg="1"/>
      <p:bldP spid="22" grpId="0" animBg="1"/>
      <p:bldP spid="23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13" grpId="0" animBg="1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0" name="Rectangle 1039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42" name="Oval 1041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2965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previously meaning and definition">
            <a:extLst>
              <a:ext uri="{FF2B5EF4-FFF2-40B4-BE49-F238E27FC236}">
                <a16:creationId xmlns:a16="http://schemas.microsoft.com/office/drawing/2014/main" id="{98FF2910-E1BD-6C56-50D1-C41BE9CC91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"/>
          <a:stretch/>
        </p:blipFill>
        <p:spPr bwMode="auto">
          <a:xfrm>
            <a:off x="505419" y="554152"/>
            <a:ext cx="5471312" cy="5471312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4" name="!!plus graphic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4956" y="703679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1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46" name="!!circle graphic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753" y="1562696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1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8A973F6-DDE0-6244-8F3A-A1BDB43DB5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8119" y="1027043"/>
            <a:ext cx="4935863" cy="4877647"/>
          </a:xfrm>
        </p:spPr>
        <p:txBody>
          <a:bodyPr anchor="t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fr-FR" sz="2800" dirty="0">
                <a:solidFill>
                  <a:schemeClr val="tx1">
                    <a:alpha val="80000"/>
                  </a:schemeClr>
                </a:solidFill>
              </a:rPr>
              <a:t>In U4L1, </a:t>
            </a:r>
            <a:r>
              <a:rPr lang="fr-FR" sz="2800" dirty="0" err="1">
                <a:solidFill>
                  <a:schemeClr val="tx1">
                    <a:alpha val="80000"/>
                  </a:schemeClr>
                </a:solidFill>
              </a:rPr>
              <a:t>we</a:t>
            </a:r>
            <a:r>
              <a:rPr lang="fr-FR" sz="28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dirty="0" err="1">
                <a:solidFill>
                  <a:schemeClr val="tx1">
                    <a:alpha val="80000"/>
                  </a:schemeClr>
                </a:solidFill>
              </a:rPr>
              <a:t>learnt</a:t>
            </a:r>
            <a:r>
              <a:rPr lang="fr-FR" sz="2800" dirty="0">
                <a:solidFill>
                  <a:schemeClr val="tx1">
                    <a:alpha val="80000"/>
                  </a:schemeClr>
                </a:solidFill>
              </a:rPr>
              <a:t> how to :</a:t>
            </a:r>
          </a:p>
          <a:p>
            <a:pPr marL="0" indent="0">
              <a:lnSpc>
                <a:spcPct val="90000"/>
              </a:lnSpc>
              <a:buNone/>
            </a:pPr>
            <a:endParaRPr lang="fr-FR" sz="2800" dirty="0">
              <a:solidFill>
                <a:schemeClr val="tx1">
                  <a:alpha val="80000"/>
                </a:schemeClr>
              </a:solidFill>
            </a:endParaRPr>
          </a:p>
          <a:p>
            <a:pPr>
              <a:lnSpc>
                <a:spcPct val="90000"/>
              </a:lnSpc>
            </a:pPr>
            <a:r>
              <a:rPr lang="fr-FR" sz="2800" dirty="0">
                <a:solidFill>
                  <a:schemeClr val="tx1">
                    <a:alpha val="80000"/>
                  </a:schemeClr>
                </a:solidFill>
              </a:rPr>
              <a:t>Name </a:t>
            </a:r>
            <a:r>
              <a:rPr lang="fr-FR" sz="2800" dirty="0" err="1">
                <a:solidFill>
                  <a:schemeClr val="tx1">
                    <a:alpha val="80000"/>
                  </a:schemeClr>
                </a:solidFill>
              </a:rPr>
              <a:t>different</a:t>
            </a:r>
            <a:r>
              <a:rPr lang="fr-FR" sz="2800" dirty="0">
                <a:solidFill>
                  <a:schemeClr val="tx1">
                    <a:alpha val="80000"/>
                  </a:schemeClr>
                </a:solidFill>
              </a:rPr>
              <a:t> sports</a:t>
            </a:r>
          </a:p>
          <a:p>
            <a:pPr>
              <a:lnSpc>
                <a:spcPct val="90000"/>
              </a:lnSpc>
            </a:pPr>
            <a:endParaRPr lang="fr-FR" sz="2800" dirty="0">
              <a:solidFill>
                <a:schemeClr val="tx1">
                  <a:alpha val="80000"/>
                </a:schemeClr>
              </a:solidFill>
            </a:endParaRPr>
          </a:p>
          <a:p>
            <a:pPr>
              <a:lnSpc>
                <a:spcPct val="90000"/>
              </a:lnSpc>
            </a:pPr>
            <a:r>
              <a:rPr lang="fr-FR" sz="2800" dirty="0" err="1">
                <a:solidFill>
                  <a:schemeClr val="tx1">
                    <a:alpha val="80000"/>
                  </a:schemeClr>
                </a:solidFill>
              </a:rPr>
              <a:t>Ask</a:t>
            </a:r>
            <a:r>
              <a:rPr lang="fr-FR" sz="2800" dirty="0">
                <a:solidFill>
                  <a:schemeClr val="tx1">
                    <a:alpha val="80000"/>
                  </a:schemeClr>
                </a:solidFill>
              </a:rPr>
              <a:t> questions about sports </a:t>
            </a:r>
            <a:r>
              <a:rPr lang="fr-FR" sz="2800" dirty="0" err="1">
                <a:solidFill>
                  <a:schemeClr val="tx1">
                    <a:alpha val="80000"/>
                  </a:schemeClr>
                </a:solidFill>
              </a:rPr>
              <a:t>preferences</a:t>
            </a:r>
            <a:endParaRPr lang="fr-FR" sz="2800" dirty="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endParaRPr lang="fr-FR" sz="2800" dirty="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Let’s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see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how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we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can use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these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skills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>
                <a:solidFill>
                  <a:srgbClr val="00B0F0">
                    <a:alpha val="80000"/>
                  </a:srgbClr>
                </a:solidFill>
              </a:rPr>
              <a:t>to </a:t>
            </a:r>
            <a:r>
              <a:rPr lang="fr-FR" sz="2800" b="1" dirty="0" err="1">
                <a:solidFill>
                  <a:srgbClr val="00B0F0">
                    <a:alpha val="80000"/>
                  </a:srgbClr>
                </a:solidFill>
              </a:rPr>
              <a:t>build</a:t>
            </a:r>
            <a:r>
              <a:rPr lang="fr-FR" sz="2800" b="1" dirty="0">
                <a:solidFill>
                  <a:srgbClr val="00B0F0">
                    <a:alpha val="80000"/>
                  </a:srgbClr>
                </a:solidFill>
              </a:rPr>
              <a:t> new </a:t>
            </a:r>
            <a:r>
              <a:rPr lang="fr-FR" sz="2800" b="1" dirty="0" err="1">
                <a:solidFill>
                  <a:srgbClr val="00B0F0">
                    <a:alpha val="80000"/>
                  </a:srgbClr>
                </a:solidFill>
              </a:rPr>
              <a:t>ones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!</a:t>
            </a:r>
          </a:p>
        </p:txBody>
      </p:sp>
      <p:sp>
        <p:nvSpPr>
          <p:cNvPr id="1048" name="!!dot graphic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54149" y="5775082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1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050" name="!!Straight Connector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9272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98812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26D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14" descr="Aucune description de photo disponible.">
            <a:extLst>
              <a:ext uri="{FF2B5EF4-FFF2-40B4-BE49-F238E27FC236}">
                <a16:creationId xmlns:a16="http://schemas.microsoft.com/office/drawing/2014/main" id="{7140F3B7-714B-E1B4-54E9-CDB563F1EE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69990" y="643467"/>
            <a:ext cx="6652020" cy="5571066"/>
          </a:xfrm>
          <a:prstGeom prst="rect">
            <a:avLst/>
          </a:prstGeom>
          <a:noFill/>
        </p:spPr>
      </p:pic>
      <p:graphicFrame>
        <p:nvGraphicFramePr>
          <p:cNvPr id="2" name="Diagramme 5">
            <a:extLst>
              <a:ext uri="{FF2B5EF4-FFF2-40B4-BE49-F238E27FC236}">
                <a16:creationId xmlns:a16="http://schemas.microsoft.com/office/drawing/2014/main" id="{1EC08DDC-9C4E-3922-B9C2-70ED035BCBE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75933647"/>
              </p:ext>
            </p:extLst>
          </p:nvPr>
        </p:nvGraphicFramePr>
        <p:xfrm>
          <a:off x="-1" y="9097"/>
          <a:ext cx="12192001" cy="2640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7717706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E7DA9E2-47F0-E512-81BD-0591C540B8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278" y="1220945"/>
            <a:ext cx="3571810" cy="931089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6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 3 p.58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E20B314F-A89A-B262-A7F4-E4AE67D9F3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14152" y="640080"/>
            <a:ext cx="5831510" cy="5890414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C2E067F-5168-CFCD-9502-6B25B9E6D9E8}"/>
              </a:ext>
            </a:extLst>
          </p:cNvPr>
          <p:cNvSpPr txBox="1"/>
          <p:nvPr/>
        </p:nvSpPr>
        <p:spPr>
          <a:xfrm>
            <a:off x="271655" y="2904445"/>
            <a:ext cx="4970842" cy="3046219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steps to know which adjective you must use :</a:t>
            </a:r>
            <a:endParaRPr lang="fr-F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lvl="2" indent="-2286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Who does this belong to ? 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(à moi, à toi, à lui/à elle, etc.)</a:t>
            </a:r>
          </a:p>
          <a:p>
            <a:pPr marL="1143000" lvl="2" indent="-2286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is the number (sg/pl) and gender (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masc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/fem) of the </a:t>
            </a:r>
            <a:r>
              <a:rPr lang="en-US" sz="2400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object </a:t>
            </a:r>
            <a:r>
              <a:rPr lang="en-US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fr-FR" sz="2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Diagramme 5">
            <a:extLst>
              <a:ext uri="{FF2B5EF4-FFF2-40B4-BE49-F238E27FC236}">
                <a16:creationId xmlns:a16="http://schemas.microsoft.com/office/drawing/2014/main" id="{F620EDC7-D1EA-E254-1CC3-23099986E5D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75933647"/>
              </p:ext>
            </p:extLst>
          </p:nvPr>
        </p:nvGraphicFramePr>
        <p:xfrm>
          <a:off x="-1" y="9097"/>
          <a:ext cx="12192001" cy="2640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9731462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5B98EA-4F5F-5930-69C1-7F13207CA8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Complète avec un adjectif possessif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DA0F27A2-2171-DD0B-804D-8ED63A028B5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1768956"/>
            <a:ext cx="9415398" cy="4464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fr-F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kumimoji="0" lang="es-ES" altLang="fr-FR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C'est</a:t>
            </a:r>
            <a:r>
              <a:rPr kumimoji="0" lang="es-ES" altLang="fr-F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le </a:t>
            </a:r>
            <a:r>
              <a:rPr kumimoji="0" lang="es-ES" altLang="fr-FR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livre</a:t>
            </a:r>
            <a:r>
              <a:rPr kumimoji="0" lang="es-ES" altLang="fr-F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Robert. </a:t>
            </a:r>
            <a:r>
              <a:rPr kumimoji="0" lang="es-ES" altLang="fr-FR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C'est</a:t>
            </a:r>
            <a:r>
              <a:rPr kumimoji="0" lang="es-ES" altLang="fr-F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son </a:t>
            </a:r>
            <a:r>
              <a:rPr kumimoji="0" lang="es-ES" altLang="fr-FR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livre</a:t>
            </a:r>
            <a:r>
              <a:rPr kumimoji="0" lang="es-ES" altLang="fr-F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kumimoji="0" lang="es-ES" altLang="fr-FR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2. C'est la sœur de Robert. C’est sa sœur. </a:t>
            </a:r>
            <a:endParaRPr kumimoji="0" lang="es-ES" altLang="fr-FR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3. C'est la petite amie de Robert. C'est son amie. </a:t>
            </a:r>
            <a:endParaRPr kumimoji="0" lang="es-ES" altLang="fr-FR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4. Ce sont les parents de Mireille et de Marie-Laure. Ce sont leurs parents. </a:t>
            </a:r>
            <a:endParaRPr kumimoji="0" lang="es-ES" altLang="fr-FR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5. C'est la classe des étudiants. C'est leur classe. </a:t>
            </a:r>
            <a:endParaRPr kumimoji="0" lang="es-ES" altLang="fr-FR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6. J'ai une radio. C'est ma radio. </a:t>
            </a:r>
            <a:endParaRPr kumimoji="0" lang="es-ES" altLang="fr-FR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7. Nous avons une maison. C'est notre maison. </a:t>
            </a:r>
            <a:endParaRPr kumimoji="0" lang="es-ES" altLang="fr-FR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8. Tu as des amis. Ce sont tes amis. </a:t>
            </a:r>
            <a:endParaRPr kumimoji="0" lang="fr-FR" altLang="fr-FR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3AB69D6-AB59-9083-1DE2-4B0E1E49D146}"/>
              </a:ext>
            </a:extLst>
          </p:cNvPr>
          <p:cNvSpPr/>
          <p:nvPr/>
        </p:nvSpPr>
        <p:spPr>
          <a:xfrm>
            <a:off x="4808376" y="2009192"/>
            <a:ext cx="485191" cy="29235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F2B2043-9C34-8980-C86B-E1FA1F399CEF}"/>
              </a:ext>
            </a:extLst>
          </p:cNvPr>
          <p:cNvSpPr/>
          <p:nvPr/>
        </p:nvSpPr>
        <p:spPr>
          <a:xfrm>
            <a:off x="4907903" y="2541787"/>
            <a:ext cx="329682" cy="29235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E7FDC1B-9BDB-EEC5-B89B-75C0DFAD86EF}"/>
              </a:ext>
            </a:extLst>
          </p:cNvPr>
          <p:cNvSpPr/>
          <p:nvPr/>
        </p:nvSpPr>
        <p:spPr>
          <a:xfrm>
            <a:off x="5676121" y="3116425"/>
            <a:ext cx="506966" cy="29777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19A9CBC-ED5E-7374-97EC-ADC27E266D32}"/>
              </a:ext>
            </a:extLst>
          </p:cNvPr>
          <p:cNvSpPr/>
          <p:nvPr/>
        </p:nvSpPr>
        <p:spPr>
          <a:xfrm>
            <a:off x="8366448" y="3638939"/>
            <a:ext cx="653144" cy="30710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8CF0B4E-3BBF-C25F-AE3F-7A44335F923F}"/>
              </a:ext>
            </a:extLst>
          </p:cNvPr>
          <p:cNvSpPr/>
          <p:nvPr/>
        </p:nvSpPr>
        <p:spPr>
          <a:xfrm>
            <a:off x="5442856" y="4183227"/>
            <a:ext cx="553617" cy="30710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2EB0278-FC75-B448-98BB-5C4BBAD764EB}"/>
              </a:ext>
            </a:extLst>
          </p:cNvPr>
          <p:cNvSpPr/>
          <p:nvPr/>
        </p:nvSpPr>
        <p:spPr>
          <a:xfrm>
            <a:off x="3617167" y="4739954"/>
            <a:ext cx="432320" cy="30710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2302F03-5AC0-BB4B-5ED7-F69A640766DF}"/>
              </a:ext>
            </a:extLst>
          </p:cNvPr>
          <p:cNvSpPr/>
          <p:nvPr/>
        </p:nvSpPr>
        <p:spPr>
          <a:xfrm>
            <a:off x="4907903" y="5290460"/>
            <a:ext cx="768218" cy="30710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DDF6192-CC6E-DCD8-95E2-3CD6734A0104}"/>
              </a:ext>
            </a:extLst>
          </p:cNvPr>
          <p:cNvSpPr/>
          <p:nvPr/>
        </p:nvSpPr>
        <p:spPr>
          <a:xfrm>
            <a:off x="4121025" y="5841715"/>
            <a:ext cx="388772" cy="30710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F025584-8356-660B-35A8-C43C2FD65990}"/>
              </a:ext>
            </a:extLst>
          </p:cNvPr>
          <p:cNvSpPr txBox="1"/>
          <p:nvPr/>
        </p:nvSpPr>
        <p:spPr>
          <a:xfrm>
            <a:off x="7027195" y="4932931"/>
            <a:ext cx="4970842" cy="1766189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steps to know which adjective you must use :</a:t>
            </a:r>
            <a:endParaRPr lang="fr-FR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lvl="2" indent="-2286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Who does this belong to ? </a:t>
            </a:r>
            <a:r>
              <a: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(à moi, à toi, à lui/à elle, etc.)</a:t>
            </a:r>
          </a:p>
          <a:p>
            <a:pPr marL="1143000" lvl="2" indent="-2286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is the number (sg/pl) and gender (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masc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/fem) of the </a:t>
            </a:r>
            <a:r>
              <a:rPr lang="en-US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object </a:t>
            </a:r>
            <a:r>
              <a:rPr lang="en-US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fr-FR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Diagramme 5">
            <a:extLst>
              <a:ext uri="{FF2B5EF4-FFF2-40B4-BE49-F238E27FC236}">
                <a16:creationId xmlns:a16="http://schemas.microsoft.com/office/drawing/2014/main" id="{FF9890FC-2885-AC33-5287-CC511D980AD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75933647"/>
              </p:ext>
            </p:extLst>
          </p:nvPr>
        </p:nvGraphicFramePr>
        <p:xfrm>
          <a:off x="-1" y="9097"/>
          <a:ext cx="12192001" cy="2640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77581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88766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/>
              <a:t>Online activity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54232FB3-1D35-E37E-AD07-7F02D4115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4155" y="928769"/>
            <a:ext cx="4243589" cy="3320668"/>
          </a:xfrm>
        </p:spPr>
        <p:txBody>
          <a:bodyPr>
            <a:normAutofit/>
          </a:bodyPr>
          <a:lstStyle/>
          <a:p>
            <a:endParaRPr lang="fr-FR" sz="2200" dirty="0"/>
          </a:p>
          <a:p>
            <a:endParaRPr lang="fr-FR" sz="2200" dirty="0"/>
          </a:p>
          <a:p>
            <a:endParaRPr lang="fr-FR" sz="2200" dirty="0"/>
          </a:p>
        </p:txBody>
      </p:sp>
      <p:graphicFrame>
        <p:nvGraphicFramePr>
          <p:cNvPr id="4" name="Espace réservé du contenu 2">
            <a:extLst>
              <a:ext uri="{FF2B5EF4-FFF2-40B4-BE49-F238E27FC236}">
                <a16:creationId xmlns:a16="http://schemas.microsoft.com/office/drawing/2014/main" id="{CC99238C-088B-47C5-0C93-D3BE27DAA4B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67003062"/>
              </p:ext>
            </p:extLst>
          </p:nvPr>
        </p:nvGraphicFramePr>
        <p:xfrm>
          <a:off x="482335" y="1681672"/>
          <a:ext cx="626364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3" name="Diagramme 5">
            <a:extLst>
              <a:ext uri="{FF2B5EF4-FFF2-40B4-BE49-F238E27FC236}">
                <a16:creationId xmlns:a16="http://schemas.microsoft.com/office/drawing/2014/main" id="{0BC2598D-2D91-DFF9-6CA5-B36868CC1A4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75933647"/>
              </p:ext>
            </p:extLst>
          </p:nvPr>
        </p:nvGraphicFramePr>
        <p:xfrm>
          <a:off x="-1" y="9097"/>
          <a:ext cx="12192001" cy="2640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63101658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CEE599FF-57E9-4182-7389-4352DB0F5654}"/>
              </a:ext>
            </a:extLst>
          </p:cNvPr>
          <p:cNvSpPr txBox="1"/>
          <p:nvPr/>
        </p:nvSpPr>
        <p:spPr>
          <a:xfrm>
            <a:off x="787400" y="786384"/>
            <a:ext cx="10617200" cy="120032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3600" dirty="0"/>
              <a:t>Revenons au point de grammaire : </a:t>
            </a:r>
          </a:p>
          <a:p>
            <a:r>
              <a:rPr lang="fr-FR" sz="3600" dirty="0"/>
              <a:t>Les adjectifs possessifs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856956B8-4AAD-422D-2B53-011C1ADFF5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105989"/>
            <a:ext cx="10241280" cy="396562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fr-FR" sz="3200" dirty="0"/>
              <a:t>Pour jouer au football, j’utilise mes pieds et ma tête. Ma sœur Lise utilise ses jambes pour jouer au tennis. Elle porte des vêtements colorés, son t-shirt est jaune, sa jupe est violette et ses baskets sont blanches.</a:t>
            </a:r>
          </a:p>
          <a:p>
            <a:pPr marL="0" indent="0" algn="just">
              <a:buNone/>
            </a:pPr>
            <a:r>
              <a:rPr lang="fr-FR" sz="3200" dirty="0"/>
              <a:t>Mes copains aiment faire de la natation, et leurs équipements sont adaptés : un maillot de bain en nylon, des lunettes et un bonnet de bain en caoutchouc !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ADAC1AD-CD9A-2971-EB96-EE49659F8D8A}"/>
              </a:ext>
            </a:extLst>
          </p:cNvPr>
          <p:cNvSpPr/>
          <p:nvPr/>
        </p:nvSpPr>
        <p:spPr>
          <a:xfrm>
            <a:off x="6386286" y="2164259"/>
            <a:ext cx="755650" cy="4953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22E8136-9BE0-B9FE-7D10-5E525035DF59}"/>
              </a:ext>
            </a:extLst>
          </p:cNvPr>
          <p:cNvSpPr/>
          <p:nvPr/>
        </p:nvSpPr>
        <p:spPr>
          <a:xfrm>
            <a:off x="3275693" y="2659559"/>
            <a:ext cx="603250" cy="4953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17EA133-003A-1B9C-6F18-2CE3560E40EA}"/>
              </a:ext>
            </a:extLst>
          </p:cNvPr>
          <p:cNvSpPr/>
          <p:nvPr/>
        </p:nvSpPr>
        <p:spPr>
          <a:xfrm>
            <a:off x="4396922" y="3245159"/>
            <a:ext cx="668564" cy="4953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784A452-8B91-4571-C92F-AC340A74EB01}"/>
              </a:ext>
            </a:extLst>
          </p:cNvPr>
          <p:cNvSpPr/>
          <p:nvPr/>
        </p:nvSpPr>
        <p:spPr>
          <a:xfrm>
            <a:off x="8719231" y="4461873"/>
            <a:ext cx="812800" cy="4953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C6F1877-7DE6-FAE2-3736-F4537905B6DA}"/>
              </a:ext>
            </a:extLst>
          </p:cNvPr>
          <p:cNvSpPr/>
          <p:nvPr/>
        </p:nvSpPr>
        <p:spPr>
          <a:xfrm>
            <a:off x="8586470" y="2164259"/>
            <a:ext cx="614680" cy="4953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2529E23-B05F-97CB-CB48-BFDA654767A4}"/>
              </a:ext>
            </a:extLst>
          </p:cNvPr>
          <p:cNvSpPr/>
          <p:nvPr/>
        </p:nvSpPr>
        <p:spPr>
          <a:xfrm>
            <a:off x="7847014" y="3219759"/>
            <a:ext cx="487588" cy="4953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021968A-3EFB-26EC-5976-EEC1B4C24CC2}"/>
              </a:ext>
            </a:extLst>
          </p:cNvPr>
          <p:cNvSpPr/>
          <p:nvPr/>
        </p:nvSpPr>
        <p:spPr>
          <a:xfrm>
            <a:off x="1371600" y="3740459"/>
            <a:ext cx="487588" cy="4953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Picture 2" descr="Cat Kitty Sticker by 궁디팡팡 캣페스타">
            <a:extLst>
              <a:ext uri="{FF2B5EF4-FFF2-40B4-BE49-F238E27FC236}">
                <a16:creationId xmlns:a16="http://schemas.microsoft.com/office/drawing/2014/main" id="{98D10FD6-D426-59E5-4F35-8F91201914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7353" y="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Diagramme 5">
            <a:extLst>
              <a:ext uri="{FF2B5EF4-FFF2-40B4-BE49-F238E27FC236}">
                <a16:creationId xmlns:a16="http://schemas.microsoft.com/office/drawing/2014/main" id="{2DF088B2-B280-90A9-6196-6DECE385F9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75933647"/>
              </p:ext>
            </p:extLst>
          </p:nvPr>
        </p:nvGraphicFramePr>
        <p:xfrm>
          <a:off x="-1" y="9097"/>
          <a:ext cx="12192001" cy="2640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02999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3" grpId="0" animBg="1"/>
      <p:bldP spid="4" grpId="0" animBg="1"/>
      <p:bldP spid="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Learning </a:t>
            </a:r>
            <a:r>
              <a:rPr lang="fr-FR" dirty="0" err="1"/>
              <a:t>review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35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0265BF6C-0A1B-4816-7FA1-DF83E59F4A9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75933647"/>
              </p:ext>
            </p:extLst>
          </p:nvPr>
        </p:nvGraphicFramePr>
        <p:xfrm>
          <a:off x="-1" y="9097"/>
          <a:ext cx="12192001" cy="2640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2204547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795528"/>
            <a:ext cx="10241280" cy="725094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400" dirty="0"/>
              <a:t>À la fin de la </a:t>
            </a:r>
            <a:r>
              <a:rPr lang="fr-FR" sz="4400" dirty="0"/>
              <a:t>leçon</a:t>
            </a:r>
            <a:r>
              <a:rPr lang="en-US" sz="4400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0990" indent="-380990" algn="ctr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tx2"/>
                </a:solidFill>
              </a:rPr>
              <a:t>Expliquer pourquoi je fais du sport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6231267"/>
              </p:ext>
            </p:extLst>
          </p:nvPr>
        </p:nvGraphicFramePr>
        <p:xfrm>
          <a:off x="632372" y="3257439"/>
          <a:ext cx="10944000" cy="2644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36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30EA347-6F52-A17E-4A15-245EC0940868}"/>
              </a:ext>
            </a:extLst>
          </p:cNvPr>
          <p:cNvSpPr/>
          <p:nvPr/>
        </p:nvSpPr>
        <p:spPr>
          <a:xfrm>
            <a:off x="4547593" y="5031533"/>
            <a:ext cx="3096814" cy="317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3B3BAFA-B6AE-9D44-6397-2B2845FB2BBB}"/>
              </a:ext>
            </a:extLst>
          </p:cNvPr>
          <p:cNvSpPr txBox="1"/>
          <p:nvPr/>
        </p:nvSpPr>
        <p:spPr>
          <a:xfrm>
            <a:off x="120869" y="6002407"/>
            <a:ext cx="4123471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1810155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  <p:bldP spid="5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CEE599FF-57E9-4182-7389-4352DB0F5654}"/>
              </a:ext>
            </a:extLst>
          </p:cNvPr>
          <p:cNvSpPr txBox="1"/>
          <p:nvPr/>
        </p:nvSpPr>
        <p:spPr>
          <a:xfrm>
            <a:off x="755650" y="839865"/>
            <a:ext cx="10617200" cy="120032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3600" dirty="0"/>
              <a:t>Passons au point de grammaire : </a:t>
            </a:r>
          </a:p>
          <a:p>
            <a:r>
              <a:rPr lang="fr-FR" sz="3600" dirty="0"/>
              <a:t>Exprimer le but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856956B8-4AAD-422D-2B53-011C1ADFF5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736304"/>
            <a:ext cx="10241280" cy="39656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3200" dirty="0"/>
              <a:t>J’aime faire du foot parce que c’est bon pour faire de l’exercice. J’aime les sports collectifs, donc le football c’est bon pour être dans une équipe !</a:t>
            </a:r>
          </a:p>
          <a:p>
            <a:pPr marL="0" indent="0">
              <a:buNone/>
            </a:pPr>
            <a:r>
              <a:rPr lang="fr-FR" sz="3200" dirty="0"/>
              <a:t>Je fais aussi de la natation une heure par jour parce que c’est bon pour la tête, les bras et le dos.</a:t>
            </a:r>
          </a:p>
        </p:txBody>
      </p:sp>
      <p:pic>
        <p:nvPicPr>
          <p:cNvPr id="7" name="Picture 2" descr="Cat Kitty Sticker by 궁디팡팡 캣페스타">
            <a:extLst>
              <a:ext uri="{FF2B5EF4-FFF2-40B4-BE49-F238E27FC236}">
                <a16:creationId xmlns:a16="http://schemas.microsoft.com/office/drawing/2014/main" id="{84848ACB-F759-2775-569C-3E7E22E1EA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8B2A3B75-A2D1-02A9-6159-FD6808C2CC8C}"/>
              </a:ext>
            </a:extLst>
          </p:cNvPr>
          <p:cNvSpPr/>
          <p:nvPr/>
        </p:nvSpPr>
        <p:spPr>
          <a:xfrm>
            <a:off x="4628606" y="2839389"/>
            <a:ext cx="1793965" cy="42817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140307D-4667-C254-CCEE-7F5DCA17B74A}"/>
              </a:ext>
            </a:extLst>
          </p:cNvPr>
          <p:cNvSpPr/>
          <p:nvPr/>
        </p:nvSpPr>
        <p:spPr>
          <a:xfrm>
            <a:off x="7946572" y="2839389"/>
            <a:ext cx="805543" cy="42817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8312069-1400-17CF-35ED-0C648B0B9708}"/>
              </a:ext>
            </a:extLst>
          </p:cNvPr>
          <p:cNvSpPr/>
          <p:nvPr/>
        </p:nvSpPr>
        <p:spPr>
          <a:xfrm>
            <a:off x="1341847" y="4059315"/>
            <a:ext cx="805543" cy="42817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E414395-041C-6A43-8D18-2810741C9678}"/>
              </a:ext>
            </a:extLst>
          </p:cNvPr>
          <p:cNvSpPr/>
          <p:nvPr/>
        </p:nvSpPr>
        <p:spPr>
          <a:xfrm>
            <a:off x="4524105" y="4037544"/>
            <a:ext cx="1216295" cy="42817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03E735D-75DF-65E9-4F83-9CC0F3FC08C9}"/>
              </a:ext>
            </a:extLst>
          </p:cNvPr>
          <p:cNvSpPr/>
          <p:nvPr/>
        </p:nvSpPr>
        <p:spPr>
          <a:xfrm>
            <a:off x="8863876" y="4785029"/>
            <a:ext cx="1760581" cy="42817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7814264-6D41-7E18-D3D4-D8C9C6B2A2B7}"/>
              </a:ext>
            </a:extLst>
          </p:cNvPr>
          <p:cNvSpPr/>
          <p:nvPr/>
        </p:nvSpPr>
        <p:spPr>
          <a:xfrm>
            <a:off x="1371600" y="5369229"/>
            <a:ext cx="663305" cy="42817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AF04463-DE8A-8D8D-3C27-DCA90B7736F0}"/>
              </a:ext>
            </a:extLst>
          </p:cNvPr>
          <p:cNvSpPr/>
          <p:nvPr/>
        </p:nvSpPr>
        <p:spPr>
          <a:xfrm>
            <a:off x="2090831" y="5369229"/>
            <a:ext cx="769257" cy="42817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2" name="Diagramme 5">
            <a:extLst>
              <a:ext uri="{FF2B5EF4-FFF2-40B4-BE49-F238E27FC236}">
                <a16:creationId xmlns:a16="http://schemas.microsoft.com/office/drawing/2014/main" id="{74CB2C05-83E1-D9AD-5631-CE715194749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21380213"/>
              </p:ext>
            </p:extLst>
          </p:nvPr>
        </p:nvGraphicFramePr>
        <p:xfrm>
          <a:off x="-1" y="9097"/>
          <a:ext cx="12192001" cy="2640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7002579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6337C157-FA7C-44F7-8F26-8D60F1E4D9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D1E6BDE-4282-4B03-AB6B-4B55BB5A5E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485C833A-4CAA-4628-90AF-765B4D9CD7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813 w 813"/>
                <a:gd name="T1" fmla="*/ 0 h 1440"/>
                <a:gd name="T2" fmla="*/ 435 w 81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6">
              <a:extLst>
                <a:ext uri="{FF2B5EF4-FFF2-40B4-BE49-F238E27FC236}">
                  <a16:creationId xmlns:a16="http://schemas.microsoft.com/office/drawing/2014/main" id="{AB238B6B-BE4A-43D5-9BF4-F25E4B1102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324 w 324"/>
                <a:gd name="T1" fmla="*/ 117 h 117"/>
                <a:gd name="T2" fmla="*/ 0 w 324"/>
                <a:gd name="T3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822A3114-5712-45A9-8D29-C017CBA9C4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385 h 385"/>
                <a:gd name="T2" fmla="*/ 404 w 404"/>
                <a:gd name="T3" fmla="*/ 0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8">
              <a:extLst>
                <a:ext uri="{FF2B5EF4-FFF2-40B4-BE49-F238E27FC236}">
                  <a16:creationId xmlns:a16="http://schemas.microsoft.com/office/drawing/2014/main" id="{B92AC81A-C7E1-484B-8CE8-35C3B082F2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774 w 774"/>
                <a:gd name="T1" fmla="*/ 0 h 1440"/>
                <a:gd name="T2" fmla="*/ 411 w 774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9">
              <a:extLst>
                <a:ext uri="{FF2B5EF4-FFF2-40B4-BE49-F238E27FC236}">
                  <a16:creationId xmlns:a16="http://schemas.microsoft.com/office/drawing/2014/main" id="{1F04CC80-0868-47FF-81E3-284C107F9E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203 w 203"/>
                <a:gd name="T1" fmla="*/ 77 h 77"/>
                <a:gd name="T2" fmla="*/ 0 w 203"/>
                <a:gd name="T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0">
              <a:extLst>
                <a:ext uri="{FF2B5EF4-FFF2-40B4-BE49-F238E27FC236}">
                  <a16:creationId xmlns:a16="http://schemas.microsoft.com/office/drawing/2014/main" id="{7557CA5F-0383-45CC-ABD6-3F13DF5C11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332 h 332"/>
                <a:gd name="T2" fmla="*/ 351 w 351"/>
                <a:gd name="T3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11">
              <a:extLst>
                <a:ext uri="{FF2B5EF4-FFF2-40B4-BE49-F238E27FC236}">
                  <a16:creationId xmlns:a16="http://schemas.microsoft.com/office/drawing/2014/main" id="{90AA14ED-4772-4347-AB17-45AE5F2450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762 w 762"/>
                <a:gd name="T1" fmla="*/ 0 h 1440"/>
                <a:gd name="T2" fmla="*/ 403 w 76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12">
              <a:extLst>
                <a:ext uri="{FF2B5EF4-FFF2-40B4-BE49-F238E27FC236}">
                  <a16:creationId xmlns:a16="http://schemas.microsoft.com/office/drawing/2014/main" id="{E3A0F7B3-4CF0-4247-84C0-6588F359D9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140 w 140"/>
                <a:gd name="T1" fmla="*/ 54 h 54"/>
                <a:gd name="T2" fmla="*/ 0 w 140"/>
                <a:gd name="T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13">
              <a:extLst>
                <a:ext uri="{FF2B5EF4-FFF2-40B4-BE49-F238E27FC236}">
                  <a16:creationId xmlns:a16="http://schemas.microsoft.com/office/drawing/2014/main" id="{1084963C-5EA9-4967-9241-33487A7F94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302 h 302"/>
                <a:gd name="T2" fmla="*/ 321 w 321"/>
                <a:gd name="T3" fmla="*/ 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4">
              <a:extLst>
                <a:ext uri="{FF2B5EF4-FFF2-40B4-BE49-F238E27FC236}">
                  <a16:creationId xmlns:a16="http://schemas.microsoft.com/office/drawing/2014/main" id="{4A92CEED-BBF5-4D27-BAEF-3CB7750A19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683 w 683"/>
                <a:gd name="T1" fmla="*/ 0 h 1440"/>
                <a:gd name="T2" fmla="*/ 355 w 68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15">
              <a:extLst>
                <a:ext uri="{FF2B5EF4-FFF2-40B4-BE49-F238E27FC236}">
                  <a16:creationId xmlns:a16="http://schemas.microsoft.com/office/drawing/2014/main" id="{FE7A7AD6-5681-4FC3-8C0D-39608A2D15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279 h 279"/>
                <a:gd name="T2" fmla="*/ 287 w 287"/>
                <a:gd name="T3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16">
              <a:extLst>
                <a:ext uri="{FF2B5EF4-FFF2-40B4-BE49-F238E27FC236}">
                  <a16:creationId xmlns:a16="http://schemas.microsoft.com/office/drawing/2014/main" id="{5A1DD085-9573-46D7-96D8-FB79FAF0C3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680 w 680"/>
                <a:gd name="T1" fmla="*/ 0 h 1440"/>
                <a:gd name="T2" fmla="*/ 337 w 68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17">
              <a:extLst>
                <a:ext uri="{FF2B5EF4-FFF2-40B4-BE49-F238E27FC236}">
                  <a16:creationId xmlns:a16="http://schemas.microsoft.com/office/drawing/2014/main" id="{4A9B4107-3EEB-48E9-968B-A0A731458B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242 h 242"/>
                <a:gd name="T2" fmla="*/ 250 w 250"/>
                <a:gd name="T3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18">
              <a:extLst>
                <a:ext uri="{FF2B5EF4-FFF2-40B4-BE49-F238E27FC236}">
                  <a16:creationId xmlns:a16="http://schemas.microsoft.com/office/drawing/2014/main" id="{8109B0A4-ED54-4DED-96E6-820DD63248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720 w 720"/>
                <a:gd name="T1" fmla="*/ 0 h 1440"/>
                <a:gd name="T2" fmla="*/ 362 w 7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19">
              <a:extLst>
                <a:ext uri="{FF2B5EF4-FFF2-40B4-BE49-F238E27FC236}">
                  <a16:creationId xmlns:a16="http://schemas.microsoft.com/office/drawing/2014/main" id="{A8C6847A-91A4-4A9B-B064-11CF6443AA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167 h 167"/>
                <a:gd name="T2" fmla="*/ 185 w 185"/>
                <a:gd name="T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20">
              <a:extLst>
                <a:ext uri="{FF2B5EF4-FFF2-40B4-BE49-F238E27FC236}">
                  <a16:creationId xmlns:a16="http://schemas.microsoft.com/office/drawing/2014/main" id="{C85C9753-33A0-4817-9B8C-3E8A6CC4B3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572 w 572"/>
                <a:gd name="T1" fmla="*/ 0 h 1440"/>
                <a:gd name="T2" fmla="*/ 164 w 57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21">
              <a:extLst>
                <a:ext uri="{FF2B5EF4-FFF2-40B4-BE49-F238E27FC236}">
                  <a16:creationId xmlns:a16="http://schemas.microsoft.com/office/drawing/2014/main" id="{9315F3C9-3634-4926-8C56-00168B1A71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620 w 620"/>
                <a:gd name="T1" fmla="*/ 0 h 1440"/>
                <a:gd name="T2" fmla="*/ 186 w 6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22">
              <a:extLst>
                <a:ext uri="{FF2B5EF4-FFF2-40B4-BE49-F238E27FC236}">
                  <a16:creationId xmlns:a16="http://schemas.microsoft.com/office/drawing/2014/main" id="{F28382E8-33D6-429A-B585-9579AA2EFA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506 w 506"/>
                <a:gd name="T1" fmla="*/ 0 h 1440"/>
                <a:gd name="T2" fmla="*/ 171 w 506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23">
              <a:extLst>
                <a:ext uri="{FF2B5EF4-FFF2-40B4-BE49-F238E27FC236}">
                  <a16:creationId xmlns:a16="http://schemas.microsoft.com/office/drawing/2014/main" id="{21499034-1E36-46FE-AB69-42EBD104BA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373 w 373"/>
                <a:gd name="T1" fmla="*/ 0 h 673"/>
                <a:gd name="T2" fmla="*/ 0 w 373"/>
                <a:gd name="T3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24">
              <a:extLst>
                <a:ext uri="{FF2B5EF4-FFF2-40B4-BE49-F238E27FC236}">
                  <a16:creationId xmlns:a16="http://schemas.microsoft.com/office/drawing/2014/main" id="{78480B4D-FB9B-4DC7-BF42-94946CF130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45 w 45"/>
                <a:gd name="T3" fmla="*/ 17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25">
              <a:extLst>
                <a:ext uri="{FF2B5EF4-FFF2-40B4-BE49-F238E27FC236}">
                  <a16:creationId xmlns:a16="http://schemas.microsoft.com/office/drawing/2014/main" id="{83412C15-B417-4C20-A798-77F6B5BFD7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329 w 329"/>
                <a:gd name="T1" fmla="*/ 0 h 469"/>
                <a:gd name="T2" fmla="*/ 0 w 329"/>
                <a:gd name="T3" fmla="*/ 469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EC03EF63-B185-48A4-9905-A9BBA70F50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400FC753-51FF-49B1-AE2F-C9BAAFD0B3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Isosceles Triangle 22">
              <a:extLst>
                <a:ext uri="{FF2B5EF4-FFF2-40B4-BE49-F238E27FC236}">
                  <a16:creationId xmlns:a16="http://schemas.microsoft.com/office/drawing/2014/main" id="{17B242DE-F1CC-479B-97B0-05C00AD526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85338455-991A-4916-AD34-2C870B6DE8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9807F1E1-2C19-F6B8-0964-47D2FCD5E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8631" y="2358391"/>
            <a:ext cx="3498979" cy="2453676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en-US" sz="3600" kern="1200" dirty="0">
                <a:solidFill>
                  <a:srgbClr val="FFFFFE"/>
                </a:solidFill>
                <a:latin typeface="+mj-lt"/>
                <a:ea typeface="+mj-ea"/>
                <a:cs typeface="+mj-cs"/>
              </a:rPr>
              <a:t>V. </a:t>
            </a:r>
            <a:r>
              <a:rPr lang="en-US" sz="3600" kern="1200" dirty="0" err="1">
                <a:solidFill>
                  <a:srgbClr val="FFFFFE"/>
                </a:solidFill>
                <a:latin typeface="+mj-lt"/>
                <a:ea typeface="+mj-ea"/>
                <a:cs typeface="+mj-cs"/>
              </a:rPr>
              <a:t>Grammaire</a:t>
            </a:r>
            <a:r>
              <a:rPr lang="en-US" sz="3600" kern="1200" dirty="0">
                <a:solidFill>
                  <a:srgbClr val="FFFFFE"/>
                </a:solidFill>
                <a:latin typeface="+mj-lt"/>
                <a:ea typeface="+mj-ea"/>
                <a:cs typeface="+mj-cs"/>
              </a:rPr>
              <a:t> : </a:t>
            </a:r>
            <a:br>
              <a:rPr lang="en-US" sz="3600" kern="1200" dirty="0">
                <a:solidFill>
                  <a:srgbClr val="FFFFFE"/>
                </a:solidFill>
                <a:latin typeface="+mj-lt"/>
                <a:ea typeface="+mj-ea"/>
                <a:cs typeface="+mj-cs"/>
              </a:rPr>
            </a:br>
            <a:r>
              <a:rPr lang="en-US" sz="3600" kern="1200" dirty="0">
                <a:solidFill>
                  <a:srgbClr val="FFFFFE"/>
                </a:solidFill>
                <a:latin typeface="+mj-lt"/>
                <a:ea typeface="+mj-ea"/>
                <a:cs typeface="+mj-cs"/>
              </a:rPr>
              <a:t>Dire </a:t>
            </a:r>
            <a:r>
              <a:rPr lang="en-US" sz="3600" dirty="0" err="1">
                <a:solidFill>
                  <a:srgbClr val="FFFFFE"/>
                </a:solidFill>
              </a:rPr>
              <a:t>pourquoi</a:t>
            </a:r>
            <a:r>
              <a:rPr lang="en-US" sz="3600" dirty="0">
                <a:solidFill>
                  <a:srgbClr val="FFFFFE"/>
                </a:solidFill>
              </a:rPr>
              <a:t> je </a:t>
            </a:r>
            <a:r>
              <a:rPr lang="en-US" sz="3600" dirty="0" err="1">
                <a:solidFill>
                  <a:srgbClr val="FFFFFE"/>
                </a:solidFill>
              </a:rPr>
              <a:t>fais</a:t>
            </a:r>
            <a:r>
              <a:rPr lang="en-US" sz="3600" dirty="0">
                <a:solidFill>
                  <a:srgbClr val="FFFFFE"/>
                </a:solidFill>
              </a:rPr>
              <a:t> du sport</a:t>
            </a:r>
            <a:endParaRPr lang="en-US" sz="3600" kern="1200" dirty="0">
              <a:solidFill>
                <a:srgbClr val="FFFFFE"/>
              </a:solidFill>
              <a:latin typeface="+mj-lt"/>
              <a:ea typeface="+mj-ea"/>
              <a:cs typeface="+mj-cs"/>
            </a:endParaRPr>
          </a:p>
        </p:txBody>
      </p:sp>
      <p:sp useBgFill="1">
        <p:nvSpPr>
          <p:cNvPr id="44" name="Rectangle 43">
            <a:extLst>
              <a:ext uri="{FF2B5EF4-FFF2-40B4-BE49-F238E27FC236}">
                <a16:creationId xmlns:a16="http://schemas.microsoft.com/office/drawing/2014/main" id="{800324C0-3F86-4ACD-945B-4AD842C9CD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15264" y="803186"/>
            <a:ext cx="6269015" cy="2978319"/>
          </a:xfrm>
          <a:prstGeom prst="rect">
            <a:avLst/>
          </a:prstGeom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62EEDE4E-1C82-582D-9A93-5CCFA6642D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3260" y="1807343"/>
            <a:ext cx="5953177" cy="967391"/>
          </a:xfrm>
          <a:prstGeom prst="rect">
            <a:avLst/>
          </a:prstGeom>
          <a:ln w="9525">
            <a:noFill/>
          </a:ln>
        </p:spPr>
      </p:pic>
      <p:pic>
        <p:nvPicPr>
          <p:cNvPr id="8" name="PISTE083">
            <a:hlinkClick r:id="" action="ppaction://media"/>
            <a:extLst>
              <a:ext uri="{FF2B5EF4-FFF2-40B4-BE49-F238E27FC236}">
                <a16:creationId xmlns:a16="http://schemas.microsoft.com/office/drawing/2014/main" id="{783D4E8C-167D-8AF4-E71F-5DE82D6E6CBE}"/>
              </a:ext>
            </a:extLst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324975" y="2358391"/>
            <a:ext cx="304800" cy="304800"/>
          </a:xfrm>
        </p:spPr>
      </p:pic>
      <p:pic>
        <p:nvPicPr>
          <p:cNvPr id="4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5869" y="4708824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37F1C38-7324-C405-AE46-BE46E3347E3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68905" y="3037812"/>
            <a:ext cx="4284127" cy="3517392"/>
          </a:xfrm>
          <a:prstGeom prst="rect">
            <a:avLst/>
          </a:prstGeom>
        </p:spPr>
      </p:pic>
      <p:graphicFrame>
        <p:nvGraphicFramePr>
          <p:cNvPr id="3" name="Diagramme 5">
            <a:extLst>
              <a:ext uri="{FF2B5EF4-FFF2-40B4-BE49-F238E27FC236}">
                <a16:creationId xmlns:a16="http://schemas.microsoft.com/office/drawing/2014/main" id="{CADCF636-96C0-364D-803A-7DC1533BAA2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55893063"/>
              </p:ext>
            </p:extLst>
          </p:nvPr>
        </p:nvGraphicFramePr>
        <p:xfrm>
          <a:off x="-1" y="9097"/>
          <a:ext cx="12192001" cy="2640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3114110304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C2911B04-8B3C-3A45-28D0-8B056087E3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6478018"/>
              </p:ext>
            </p:extLst>
          </p:nvPr>
        </p:nvGraphicFramePr>
        <p:xfrm>
          <a:off x="612559" y="1249030"/>
          <a:ext cx="10741242" cy="426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70621">
                  <a:extLst>
                    <a:ext uri="{9D8B030D-6E8A-4147-A177-3AD203B41FA5}">
                      <a16:colId xmlns:a16="http://schemas.microsoft.com/office/drawing/2014/main" val="348727669"/>
                    </a:ext>
                  </a:extLst>
                </a:gridCol>
                <a:gridCol w="5370621">
                  <a:extLst>
                    <a:ext uri="{9D8B030D-6E8A-4147-A177-3AD203B41FA5}">
                      <a16:colId xmlns:a16="http://schemas.microsoft.com/office/drawing/2014/main" val="2255226120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US" sz="2800" b="1" kern="1200" dirty="0">
                          <a:solidFill>
                            <a:srgbClr val="FFFFFE"/>
                          </a:solidFill>
                          <a:latin typeface="+mn-lt"/>
                          <a:ea typeface="+mn-ea"/>
                          <a:cs typeface="+mn-cs"/>
                        </a:rPr>
                        <a:t>Dire </a:t>
                      </a:r>
                      <a:r>
                        <a:rPr lang="en-US" sz="2800" dirty="0" err="1">
                          <a:solidFill>
                            <a:srgbClr val="FFFFFE"/>
                          </a:solidFill>
                        </a:rPr>
                        <a:t>pourquoi</a:t>
                      </a:r>
                      <a:r>
                        <a:rPr lang="en-US" sz="2800" dirty="0">
                          <a:solidFill>
                            <a:srgbClr val="FFFFFE"/>
                          </a:solidFill>
                        </a:rPr>
                        <a:t> je </a:t>
                      </a:r>
                      <a:r>
                        <a:rPr lang="en-US" sz="2800" dirty="0" err="1">
                          <a:solidFill>
                            <a:srgbClr val="FFFFFE"/>
                          </a:solidFill>
                        </a:rPr>
                        <a:t>fais</a:t>
                      </a:r>
                      <a:r>
                        <a:rPr lang="en-US" sz="2800" dirty="0">
                          <a:solidFill>
                            <a:srgbClr val="FFFFFE"/>
                          </a:solidFill>
                        </a:rPr>
                        <a:t> du sport</a:t>
                      </a:r>
                      <a:endParaRPr lang="fr-FR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42344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Le sport c’est bon      pour être   dans une équipe.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Le sport, c’est bon        pour le corps et la tête !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24926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Le sport c’est bon      pour avoir  des copains.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La natation, c’est bon  pour le dos !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60573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Le basket, c’est bon  pour être    dans une équipe.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Le sport c’est bon         pour le corps et la tête.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86329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Le basket, c’est bon  pour avoir  des copains.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Je fais du sport              pour le plaisir.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62708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Je fais du sport          pour faire   de l’exercice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J’aime faire du sport    pour le plaisir.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96663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Je fais du sport          pour faire   des compétitions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774377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J’aime faire du sport pour faire de l’exercice.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0132521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fr-FR" sz="3200" b="1" dirty="0">
                          <a:solidFill>
                            <a:srgbClr val="FF0000"/>
                          </a:solidFill>
                        </a:rPr>
                        <a:t>Règle de grammaire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00273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/>
                        <a:t>Pour + verbe à l’infinitif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dirty="0"/>
                        <a:t>Pour + article + nom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3855222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2062703A-AE81-A915-D0F1-8DCB34D4EFB2}"/>
              </a:ext>
            </a:extLst>
          </p:cNvPr>
          <p:cNvSpPr/>
          <p:nvPr/>
        </p:nvSpPr>
        <p:spPr>
          <a:xfrm>
            <a:off x="2787589" y="1828800"/>
            <a:ext cx="550416" cy="270769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5B50523-DC71-F3B9-2F5C-B4BD68AB22A9}"/>
              </a:ext>
            </a:extLst>
          </p:cNvPr>
          <p:cNvSpPr/>
          <p:nvPr/>
        </p:nvSpPr>
        <p:spPr>
          <a:xfrm>
            <a:off x="2034468" y="5151279"/>
            <a:ext cx="550416" cy="32172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636C933-C153-F80A-6E11-0EA5D71ED2DC}"/>
              </a:ext>
            </a:extLst>
          </p:cNvPr>
          <p:cNvSpPr/>
          <p:nvPr/>
        </p:nvSpPr>
        <p:spPr>
          <a:xfrm>
            <a:off x="7581903" y="5172332"/>
            <a:ext cx="550416" cy="32172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D0C24D6-442E-447E-00F9-98625DD66F0F}"/>
              </a:ext>
            </a:extLst>
          </p:cNvPr>
          <p:cNvSpPr/>
          <p:nvPr/>
        </p:nvSpPr>
        <p:spPr>
          <a:xfrm>
            <a:off x="8337612" y="1835889"/>
            <a:ext cx="550416" cy="185722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244E92B-0733-FDBC-A435-1FD9E1ABFE29}"/>
              </a:ext>
            </a:extLst>
          </p:cNvPr>
          <p:cNvSpPr/>
          <p:nvPr/>
        </p:nvSpPr>
        <p:spPr>
          <a:xfrm>
            <a:off x="3373517" y="1819922"/>
            <a:ext cx="550416" cy="2707690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A2BAF49-4ACA-49DC-DFFC-42CFEE7CB7BD}"/>
              </a:ext>
            </a:extLst>
          </p:cNvPr>
          <p:cNvSpPr/>
          <p:nvPr/>
        </p:nvSpPr>
        <p:spPr>
          <a:xfrm>
            <a:off x="2747584" y="5151279"/>
            <a:ext cx="1901417" cy="321723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BB6F888-E59F-FA8E-99E9-B73503662104}"/>
              </a:ext>
            </a:extLst>
          </p:cNvPr>
          <p:cNvSpPr/>
          <p:nvPr/>
        </p:nvSpPr>
        <p:spPr>
          <a:xfrm>
            <a:off x="8933900" y="1835889"/>
            <a:ext cx="2083288" cy="1857221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00B050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1B8A7D7-787F-FAF6-B018-EA1DEBE2FD08}"/>
              </a:ext>
            </a:extLst>
          </p:cNvPr>
          <p:cNvSpPr/>
          <p:nvPr/>
        </p:nvSpPr>
        <p:spPr>
          <a:xfrm>
            <a:off x="8310573" y="5172332"/>
            <a:ext cx="1571419" cy="321723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00B050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7456ABC-D441-2A51-4F13-CB92DE478F3C}"/>
              </a:ext>
            </a:extLst>
          </p:cNvPr>
          <p:cNvSpPr/>
          <p:nvPr/>
        </p:nvSpPr>
        <p:spPr>
          <a:xfrm>
            <a:off x="612559" y="5143018"/>
            <a:ext cx="5335480" cy="35991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3F4066B-EBE4-1F5B-52B6-B81BE344319C}"/>
              </a:ext>
            </a:extLst>
          </p:cNvPr>
          <p:cNvSpPr/>
          <p:nvPr/>
        </p:nvSpPr>
        <p:spPr>
          <a:xfrm>
            <a:off x="6009443" y="5145227"/>
            <a:ext cx="5335480" cy="35991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2" name="Diagramme 5">
            <a:extLst>
              <a:ext uri="{FF2B5EF4-FFF2-40B4-BE49-F238E27FC236}">
                <a16:creationId xmlns:a16="http://schemas.microsoft.com/office/drawing/2014/main" id="{1B6554D8-F142-3AA6-64E1-177D36B1D65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55893063"/>
              </p:ext>
            </p:extLst>
          </p:nvPr>
        </p:nvGraphicFramePr>
        <p:xfrm>
          <a:off x="-1" y="9097"/>
          <a:ext cx="12192001" cy="2640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3515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1" grpId="0" animBg="1"/>
      <p:bldP spid="13" grpId="0" animBg="1"/>
      <p:bldP spid="15" grpId="0" animBg="1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D24525-E379-50EC-5770-8DC0F3312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2568" y="236802"/>
            <a:ext cx="2972282" cy="1143000"/>
          </a:xfrm>
        </p:spPr>
        <p:txBody>
          <a:bodyPr>
            <a:normAutofit fontScale="90000"/>
          </a:bodyPr>
          <a:lstStyle/>
          <a:p>
            <a:r>
              <a:rPr lang="fr-FR" dirty="0"/>
              <a:t>Progress check</a:t>
            </a:r>
            <a:br>
              <a:rPr lang="fr-FR" dirty="0"/>
            </a:br>
            <a:r>
              <a:rPr lang="fr-FR" dirty="0"/>
              <a:t>Start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900DF98-20E6-C1D1-0AA1-0F83BD5519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714" y="1714806"/>
            <a:ext cx="6586486" cy="4533594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</a:pPr>
            <a:r>
              <a:rPr lang="fr-FR" sz="2800" dirty="0"/>
              <a:t>La grande majorité des jeunes Français </a:t>
            </a:r>
            <a:r>
              <a:rPr lang="fr-FR" sz="2800" dirty="0">
                <a:solidFill>
                  <a:srgbClr val="FF0000"/>
                </a:solidFill>
              </a:rPr>
              <a:t>font</a:t>
            </a:r>
            <a:r>
              <a:rPr lang="fr-FR" sz="2800" dirty="0"/>
              <a:t> du sport pour des raisons différentes: le </a:t>
            </a:r>
            <a:r>
              <a:rPr lang="fr-FR" sz="2800" dirty="0">
                <a:solidFill>
                  <a:srgbClr val="FF0000"/>
                </a:solidFill>
              </a:rPr>
              <a:t>plaisir</a:t>
            </a:r>
            <a:r>
              <a:rPr lang="fr-FR" sz="2800" dirty="0"/>
              <a:t>, le </a:t>
            </a:r>
            <a:r>
              <a:rPr lang="fr-FR" sz="2800" dirty="0">
                <a:solidFill>
                  <a:srgbClr val="FF0000"/>
                </a:solidFill>
              </a:rPr>
              <a:t>challenge</a:t>
            </a:r>
            <a:r>
              <a:rPr lang="fr-FR" sz="2800" dirty="0"/>
              <a:t>, et la </a:t>
            </a:r>
            <a:r>
              <a:rPr lang="fr-FR" sz="2800" dirty="0">
                <a:solidFill>
                  <a:srgbClr val="FF0000"/>
                </a:solidFill>
              </a:rPr>
              <a:t>santé</a:t>
            </a:r>
            <a:r>
              <a:rPr lang="fr-FR" sz="2800" dirty="0"/>
              <a:t>. </a:t>
            </a:r>
          </a:p>
          <a:p>
            <a:pPr algn="just">
              <a:lnSpc>
                <a:spcPct val="150000"/>
              </a:lnSpc>
            </a:pPr>
            <a:r>
              <a:rPr lang="fr-FR" sz="2800" dirty="0"/>
              <a:t>Pour jouer </a:t>
            </a:r>
            <a:r>
              <a:rPr lang="fr-FR" sz="2800" dirty="0">
                <a:solidFill>
                  <a:srgbClr val="FF0000"/>
                </a:solidFill>
              </a:rPr>
              <a:t>au</a:t>
            </a:r>
            <a:r>
              <a:rPr lang="fr-FR" sz="2800" dirty="0"/>
              <a:t> football, on utilise les </a:t>
            </a:r>
            <a:r>
              <a:rPr lang="fr-FR" sz="2800" dirty="0">
                <a:solidFill>
                  <a:srgbClr val="FF0000"/>
                </a:solidFill>
              </a:rPr>
              <a:t>jambes</a:t>
            </a:r>
            <a:r>
              <a:rPr lang="fr-FR" sz="2800" dirty="0"/>
              <a:t> et les </a:t>
            </a:r>
            <a:r>
              <a:rPr lang="fr-FR" sz="2800" dirty="0">
                <a:solidFill>
                  <a:srgbClr val="FF0000"/>
                </a:solidFill>
              </a:rPr>
              <a:t>pieds</a:t>
            </a:r>
            <a:r>
              <a:rPr lang="fr-FR" sz="2800" dirty="0"/>
              <a:t>, et pour faire du tennis, on utilise les </a:t>
            </a:r>
            <a:r>
              <a:rPr lang="fr-FR" sz="2800" dirty="0">
                <a:solidFill>
                  <a:srgbClr val="FF0000"/>
                </a:solidFill>
              </a:rPr>
              <a:t>bras</a:t>
            </a:r>
            <a:r>
              <a:rPr lang="fr-FR" sz="2800" dirty="0"/>
              <a:t> et les </a:t>
            </a:r>
            <a:r>
              <a:rPr lang="fr-FR" sz="2800" dirty="0">
                <a:solidFill>
                  <a:srgbClr val="FF0000"/>
                </a:solidFill>
              </a:rPr>
              <a:t>mains</a:t>
            </a:r>
            <a:r>
              <a:rPr lang="fr-FR" sz="2800" dirty="0"/>
              <a:t>.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4439CDB-CE41-F97C-0497-92F6A73D1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4</a:t>
            </a:fld>
            <a:endParaRPr lang="en-US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6CEC47-E7C2-E691-1249-F73DEB42B239}"/>
              </a:ext>
            </a:extLst>
          </p:cNvPr>
          <p:cNvSpPr txBox="1"/>
          <p:nvPr/>
        </p:nvSpPr>
        <p:spPr>
          <a:xfrm>
            <a:off x="232210" y="1033900"/>
            <a:ext cx="1254034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déjà vu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94BE81D-D690-F12B-E9A8-63BA8560AFB5}"/>
              </a:ext>
            </a:extLst>
          </p:cNvPr>
          <p:cNvSpPr/>
          <p:nvPr/>
        </p:nvSpPr>
        <p:spPr>
          <a:xfrm>
            <a:off x="664786" y="2462805"/>
            <a:ext cx="886027" cy="43691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F067C67-9C0E-CE94-5820-A35F884B6A6C}"/>
              </a:ext>
            </a:extLst>
          </p:cNvPr>
          <p:cNvSpPr/>
          <p:nvPr/>
        </p:nvSpPr>
        <p:spPr>
          <a:xfrm>
            <a:off x="119818" y="379024"/>
            <a:ext cx="1476028" cy="124167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1F226CC9-11F3-6E96-C9A3-AFE3062038E8}"/>
              </a:ext>
            </a:extLst>
          </p:cNvPr>
          <p:cNvSpPr/>
          <p:nvPr/>
        </p:nvSpPr>
        <p:spPr>
          <a:xfrm>
            <a:off x="2762325" y="3073301"/>
            <a:ext cx="1014175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555C205C-8DFB-4EAE-1BD5-FA47DB5B80BD}"/>
              </a:ext>
            </a:extLst>
          </p:cNvPr>
          <p:cNvSpPr/>
          <p:nvPr/>
        </p:nvSpPr>
        <p:spPr>
          <a:xfrm>
            <a:off x="220714" y="493697"/>
            <a:ext cx="1305385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085D13F7-6F85-2A31-4C24-82473B758A60}"/>
              </a:ext>
            </a:extLst>
          </p:cNvPr>
          <p:cNvSpPr txBox="1"/>
          <p:nvPr/>
        </p:nvSpPr>
        <p:spPr>
          <a:xfrm>
            <a:off x="323156" y="538520"/>
            <a:ext cx="12540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nouveau</a:t>
            </a:r>
          </a:p>
        </p:txBody>
      </p:sp>
      <p:pic>
        <p:nvPicPr>
          <p:cNvPr id="5" name="Picture 12">
            <a:extLst>
              <a:ext uri="{FF2B5EF4-FFF2-40B4-BE49-F238E27FC236}">
                <a16:creationId xmlns:a16="http://schemas.microsoft.com/office/drawing/2014/main" id="{FD86B50F-00E1-D36D-D45C-FF11ADE765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099166" y="285243"/>
            <a:ext cx="4560531" cy="6332420"/>
          </a:xfrm>
          <a:prstGeom prst="rect">
            <a:avLst/>
          </a:prstGeom>
          <a:noFill/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0E9E200-39D4-C4CB-0F86-DA73B42C6618}"/>
              </a:ext>
            </a:extLst>
          </p:cNvPr>
          <p:cNvSpPr/>
          <p:nvPr/>
        </p:nvSpPr>
        <p:spPr>
          <a:xfrm>
            <a:off x="2410745" y="4369864"/>
            <a:ext cx="703160" cy="43691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DD3E8360-6054-46C2-E435-AC32CECDA4C6}"/>
              </a:ext>
            </a:extLst>
          </p:cNvPr>
          <p:cNvSpPr/>
          <p:nvPr/>
        </p:nvSpPr>
        <p:spPr>
          <a:xfrm>
            <a:off x="4323423" y="3073300"/>
            <a:ext cx="1486141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9443078E-C700-8699-DA46-3CF5120C8AD2}"/>
              </a:ext>
            </a:extLst>
          </p:cNvPr>
          <p:cNvSpPr/>
          <p:nvPr/>
        </p:nvSpPr>
        <p:spPr>
          <a:xfrm>
            <a:off x="509766" y="3647718"/>
            <a:ext cx="1014175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C214C17C-E453-5AC4-1AE0-7ACC535FB490}"/>
              </a:ext>
            </a:extLst>
          </p:cNvPr>
          <p:cNvSpPr/>
          <p:nvPr/>
        </p:nvSpPr>
        <p:spPr>
          <a:xfrm>
            <a:off x="557042" y="4952179"/>
            <a:ext cx="1214094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9346853A-5A06-9C8B-C9D5-D4A0C33F2626}"/>
              </a:ext>
            </a:extLst>
          </p:cNvPr>
          <p:cNvSpPr/>
          <p:nvPr/>
        </p:nvSpPr>
        <p:spPr>
          <a:xfrm>
            <a:off x="2906910" y="4952179"/>
            <a:ext cx="940160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27229296-064D-ACF9-21A5-61D3DD38927C}"/>
              </a:ext>
            </a:extLst>
          </p:cNvPr>
          <p:cNvSpPr/>
          <p:nvPr/>
        </p:nvSpPr>
        <p:spPr>
          <a:xfrm>
            <a:off x="3513957" y="5549977"/>
            <a:ext cx="940160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Ellipse 26">
            <a:extLst>
              <a:ext uri="{FF2B5EF4-FFF2-40B4-BE49-F238E27FC236}">
                <a16:creationId xmlns:a16="http://schemas.microsoft.com/office/drawing/2014/main" id="{907116DB-216E-6595-8338-1DA72EF1C18C}"/>
              </a:ext>
            </a:extLst>
          </p:cNvPr>
          <p:cNvSpPr/>
          <p:nvPr/>
        </p:nvSpPr>
        <p:spPr>
          <a:xfrm>
            <a:off x="5066493" y="5549977"/>
            <a:ext cx="940160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6F221BA1-0821-3FA2-480F-CE52E7D7630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66983970"/>
              </p:ext>
            </p:extLst>
          </p:nvPr>
        </p:nvGraphicFramePr>
        <p:xfrm>
          <a:off x="-1" y="9097"/>
          <a:ext cx="12192001" cy="2640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62139649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C2911B04-8B3C-3A45-28D0-8B056087E35F}"/>
              </a:ext>
            </a:extLst>
          </p:cNvPr>
          <p:cNvGraphicFramePr>
            <a:graphicFrameLocks noGrp="1"/>
          </p:cNvGraphicFramePr>
          <p:nvPr/>
        </p:nvGraphicFramePr>
        <p:xfrm>
          <a:off x="612559" y="1249030"/>
          <a:ext cx="10741242" cy="426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70621">
                  <a:extLst>
                    <a:ext uri="{9D8B030D-6E8A-4147-A177-3AD203B41FA5}">
                      <a16:colId xmlns:a16="http://schemas.microsoft.com/office/drawing/2014/main" val="348727669"/>
                    </a:ext>
                  </a:extLst>
                </a:gridCol>
                <a:gridCol w="5370621">
                  <a:extLst>
                    <a:ext uri="{9D8B030D-6E8A-4147-A177-3AD203B41FA5}">
                      <a16:colId xmlns:a16="http://schemas.microsoft.com/office/drawing/2014/main" val="2255226120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US" sz="2800" b="1" kern="1200" dirty="0">
                          <a:solidFill>
                            <a:srgbClr val="FFFFFE"/>
                          </a:solidFill>
                          <a:latin typeface="+mn-lt"/>
                          <a:ea typeface="+mn-ea"/>
                          <a:cs typeface="+mn-cs"/>
                        </a:rPr>
                        <a:t>Dire </a:t>
                      </a:r>
                      <a:r>
                        <a:rPr lang="en-US" sz="2800" dirty="0" err="1">
                          <a:solidFill>
                            <a:srgbClr val="FFFFFE"/>
                          </a:solidFill>
                        </a:rPr>
                        <a:t>pourquoi</a:t>
                      </a:r>
                      <a:r>
                        <a:rPr lang="en-US" sz="2800" dirty="0">
                          <a:solidFill>
                            <a:srgbClr val="FFFFFE"/>
                          </a:solidFill>
                        </a:rPr>
                        <a:t> je </a:t>
                      </a:r>
                      <a:r>
                        <a:rPr lang="en-US" sz="2800" dirty="0" err="1">
                          <a:solidFill>
                            <a:srgbClr val="FFFFFE"/>
                          </a:solidFill>
                        </a:rPr>
                        <a:t>fais</a:t>
                      </a:r>
                      <a:r>
                        <a:rPr lang="en-US" sz="2800" dirty="0">
                          <a:solidFill>
                            <a:srgbClr val="FFFFFE"/>
                          </a:solidFill>
                        </a:rPr>
                        <a:t> du sport</a:t>
                      </a:r>
                      <a:endParaRPr lang="fr-FR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42344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Le sport c’est bon      pour être   dans une équipe.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Le sport, c’est bon        pour le corps et la tête !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24926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Le sport c’est bon      pour avoir  des copains.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La natation, c’est bon  pour le dos !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60573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Le basket, c’est bon  pour être    dans une équipe.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Le sport c’est bon         pour le corps et la tête.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86329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Le basket, c’est bon  pour avoir  des copains.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Je fais du sport              pour le plaisir.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62708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Je fais du sport          pour faire   de l’exercice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J’aime faire du sport    pour le plaisir.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96663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Je fais du sport          pour faire   des compétitions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774377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J’aime faire du sport pour faire de l’exercice.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0132521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fr-FR" sz="3200" b="1" dirty="0">
                          <a:solidFill>
                            <a:srgbClr val="FF0000"/>
                          </a:solidFill>
                        </a:rPr>
                        <a:t>Règle de grammaire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00273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/>
                        <a:t>Pour + verbe à l’infinitif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dirty="0"/>
                        <a:t>Pour + article + nom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3855222"/>
                  </a:ext>
                </a:extLst>
              </a:tr>
            </a:tbl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15B50523-DC71-F3B9-2F5C-B4BD68AB22A9}"/>
              </a:ext>
            </a:extLst>
          </p:cNvPr>
          <p:cNvSpPr/>
          <p:nvPr/>
        </p:nvSpPr>
        <p:spPr>
          <a:xfrm>
            <a:off x="2034468" y="5151279"/>
            <a:ext cx="550416" cy="32172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636C933-C153-F80A-6E11-0EA5D71ED2DC}"/>
              </a:ext>
            </a:extLst>
          </p:cNvPr>
          <p:cNvSpPr/>
          <p:nvPr/>
        </p:nvSpPr>
        <p:spPr>
          <a:xfrm>
            <a:off x="7581903" y="5172332"/>
            <a:ext cx="550416" cy="32172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A2BAF49-4ACA-49DC-DFFC-42CFEE7CB7BD}"/>
              </a:ext>
            </a:extLst>
          </p:cNvPr>
          <p:cNvSpPr/>
          <p:nvPr/>
        </p:nvSpPr>
        <p:spPr>
          <a:xfrm>
            <a:off x="2747584" y="5151279"/>
            <a:ext cx="1901417" cy="321723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1B8A7D7-787F-FAF6-B018-EA1DEBE2FD08}"/>
              </a:ext>
            </a:extLst>
          </p:cNvPr>
          <p:cNvSpPr/>
          <p:nvPr/>
        </p:nvSpPr>
        <p:spPr>
          <a:xfrm>
            <a:off x="8310573" y="5172332"/>
            <a:ext cx="1571419" cy="321723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00B050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7456ABC-D441-2A51-4F13-CB92DE478F3C}"/>
              </a:ext>
            </a:extLst>
          </p:cNvPr>
          <p:cNvSpPr/>
          <p:nvPr/>
        </p:nvSpPr>
        <p:spPr>
          <a:xfrm>
            <a:off x="612559" y="5143018"/>
            <a:ext cx="5335480" cy="35991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3F4066B-EBE4-1F5B-52B6-B81BE344319C}"/>
              </a:ext>
            </a:extLst>
          </p:cNvPr>
          <p:cNvSpPr/>
          <p:nvPr/>
        </p:nvSpPr>
        <p:spPr>
          <a:xfrm>
            <a:off x="6009443" y="5145227"/>
            <a:ext cx="5335480" cy="35991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2" name="Diagramme 5">
            <a:extLst>
              <a:ext uri="{FF2B5EF4-FFF2-40B4-BE49-F238E27FC236}">
                <a16:creationId xmlns:a16="http://schemas.microsoft.com/office/drawing/2014/main" id="{45C75887-16B9-E60C-3350-67B8EA1A1BE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55893063"/>
              </p:ext>
            </p:extLst>
          </p:nvPr>
        </p:nvGraphicFramePr>
        <p:xfrm>
          <a:off x="-1" y="9097"/>
          <a:ext cx="12192001" cy="2640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02327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C6E6604-65DD-4F9E-B0F9-9707DE2C3C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7200"/>
            <a:ext cx="10909640" cy="13686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600" dirty="0"/>
              <a:t>Transcription</a:t>
            </a:r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onnsiteX0" fmla="*/ 0 w 3291840"/>
              <a:gd name="connsiteY0" fmla="*/ 0 h 18288"/>
              <a:gd name="connsiteX1" fmla="*/ 658368 w 3291840"/>
              <a:gd name="connsiteY1" fmla="*/ 0 h 18288"/>
              <a:gd name="connsiteX2" fmla="*/ 1283818 w 3291840"/>
              <a:gd name="connsiteY2" fmla="*/ 0 h 18288"/>
              <a:gd name="connsiteX3" fmla="*/ 1909267 w 3291840"/>
              <a:gd name="connsiteY3" fmla="*/ 0 h 18288"/>
              <a:gd name="connsiteX4" fmla="*/ 2633472 w 3291840"/>
              <a:gd name="connsiteY4" fmla="*/ 0 h 18288"/>
              <a:gd name="connsiteX5" fmla="*/ 3291840 w 3291840"/>
              <a:gd name="connsiteY5" fmla="*/ 0 h 18288"/>
              <a:gd name="connsiteX6" fmla="*/ 3291840 w 3291840"/>
              <a:gd name="connsiteY6" fmla="*/ 18288 h 18288"/>
              <a:gd name="connsiteX7" fmla="*/ 2633472 w 3291840"/>
              <a:gd name="connsiteY7" fmla="*/ 18288 h 18288"/>
              <a:gd name="connsiteX8" fmla="*/ 2073859 w 3291840"/>
              <a:gd name="connsiteY8" fmla="*/ 18288 h 18288"/>
              <a:gd name="connsiteX9" fmla="*/ 1448410 w 3291840"/>
              <a:gd name="connsiteY9" fmla="*/ 18288 h 18288"/>
              <a:gd name="connsiteX10" fmla="*/ 822960 w 3291840"/>
              <a:gd name="connsiteY10" fmla="*/ 18288 h 18288"/>
              <a:gd name="connsiteX11" fmla="*/ 0 w 3291840"/>
              <a:gd name="connsiteY11" fmla="*/ 18288 h 18288"/>
              <a:gd name="connsiteX12" fmla="*/ 0 w 329184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9B4CCC4-3E74-F574-507A-9FABC5239D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3357715"/>
            <a:ext cx="5614416" cy="217558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6520C28-8180-2E5B-9B64-DF1F9C9A07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4496" y="3526148"/>
            <a:ext cx="5614416" cy="1838720"/>
          </a:xfrm>
          <a:prstGeom prst="rect">
            <a:avLst/>
          </a:prstGeom>
        </p:spPr>
      </p:pic>
      <p:graphicFrame>
        <p:nvGraphicFramePr>
          <p:cNvPr id="3" name="Diagramme 5">
            <a:extLst>
              <a:ext uri="{FF2B5EF4-FFF2-40B4-BE49-F238E27FC236}">
                <a16:creationId xmlns:a16="http://schemas.microsoft.com/office/drawing/2014/main" id="{B31CE3B9-992E-522E-3ABD-63B529CEE50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55893063"/>
              </p:ext>
            </p:extLst>
          </p:nvPr>
        </p:nvGraphicFramePr>
        <p:xfrm>
          <a:off x="-1" y="9097"/>
          <a:ext cx="12192001" cy="2640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84026733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887669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en-US" sz="4800" dirty="0"/>
              <a:t>Online activity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54232FB3-1D35-E37E-AD07-7F02D4115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4155" y="928769"/>
            <a:ext cx="4243589" cy="3320668"/>
          </a:xfrm>
        </p:spPr>
        <p:txBody>
          <a:bodyPr>
            <a:normAutofit/>
          </a:bodyPr>
          <a:lstStyle/>
          <a:p>
            <a:endParaRPr lang="fr-FR" sz="2200" dirty="0"/>
          </a:p>
          <a:p>
            <a:endParaRPr lang="fr-FR" sz="2200" dirty="0"/>
          </a:p>
          <a:p>
            <a:endParaRPr lang="fr-FR" sz="2200" dirty="0"/>
          </a:p>
        </p:txBody>
      </p:sp>
      <p:graphicFrame>
        <p:nvGraphicFramePr>
          <p:cNvPr id="3" name="Diagramme 5">
            <a:extLst>
              <a:ext uri="{FF2B5EF4-FFF2-40B4-BE49-F238E27FC236}">
                <a16:creationId xmlns:a16="http://schemas.microsoft.com/office/drawing/2014/main" id="{70B4385E-07E1-869A-020D-0B83563D350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55893063"/>
              </p:ext>
            </p:extLst>
          </p:nvPr>
        </p:nvGraphicFramePr>
        <p:xfrm>
          <a:off x="-1" y="9097"/>
          <a:ext cx="12192001" cy="2640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5064956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CEE599FF-57E9-4182-7389-4352DB0F5654}"/>
              </a:ext>
            </a:extLst>
          </p:cNvPr>
          <p:cNvSpPr txBox="1"/>
          <p:nvPr/>
        </p:nvSpPr>
        <p:spPr>
          <a:xfrm>
            <a:off x="755650" y="839865"/>
            <a:ext cx="10617200" cy="120032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3600" dirty="0"/>
              <a:t>Revenons au point de grammaire : </a:t>
            </a:r>
          </a:p>
          <a:p>
            <a:r>
              <a:rPr lang="fr-FR" sz="3600" dirty="0"/>
              <a:t>Exprimer le but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856956B8-4AAD-422D-2B53-011C1ADFF5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736304"/>
            <a:ext cx="10241280" cy="39656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3200" dirty="0"/>
              <a:t>J’aime faire du foot parce que c’est bon pour faire de l’exercice. J’aime les sports collectifs, donc le football c’est bon pour être dans une équipe !</a:t>
            </a:r>
          </a:p>
          <a:p>
            <a:pPr marL="0" indent="0">
              <a:buNone/>
            </a:pPr>
            <a:r>
              <a:rPr lang="fr-FR" sz="3200" dirty="0"/>
              <a:t>Je fais aussi de la natation une heure par jour parce que c’est bon pour la tête, les bras et le dos.</a:t>
            </a:r>
          </a:p>
        </p:txBody>
      </p:sp>
      <p:pic>
        <p:nvPicPr>
          <p:cNvPr id="7" name="Picture 2" descr="Cat Kitty Sticker by 궁디팡팡 캣페스타">
            <a:extLst>
              <a:ext uri="{FF2B5EF4-FFF2-40B4-BE49-F238E27FC236}">
                <a16:creationId xmlns:a16="http://schemas.microsoft.com/office/drawing/2014/main" id="{84848ACB-F759-2775-569C-3E7E22E1EA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8B2A3B75-A2D1-02A9-6159-FD6808C2CC8C}"/>
              </a:ext>
            </a:extLst>
          </p:cNvPr>
          <p:cNvSpPr/>
          <p:nvPr/>
        </p:nvSpPr>
        <p:spPr>
          <a:xfrm>
            <a:off x="4628606" y="2839389"/>
            <a:ext cx="1793965" cy="42817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140307D-4667-C254-CCEE-7F5DCA17B74A}"/>
              </a:ext>
            </a:extLst>
          </p:cNvPr>
          <p:cNvSpPr/>
          <p:nvPr/>
        </p:nvSpPr>
        <p:spPr>
          <a:xfrm>
            <a:off x="7946572" y="2839389"/>
            <a:ext cx="805543" cy="42817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8312069-1400-17CF-35ED-0C648B0B9708}"/>
              </a:ext>
            </a:extLst>
          </p:cNvPr>
          <p:cNvSpPr/>
          <p:nvPr/>
        </p:nvSpPr>
        <p:spPr>
          <a:xfrm>
            <a:off x="1341847" y="4059315"/>
            <a:ext cx="805543" cy="42817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E414395-041C-6A43-8D18-2810741C9678}"/>
              </a:ext>
            </a:extLst>
          </p:cNvPr>
          <p:cNvSpPr/>
          <p:nvPr/>
        </p:nvSpPr>
        <p:spPr>
          <a:xfrm>
            <a:off x="4524105" y="4037544"/>
            <a:ext cx="1216295" cy="42817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03E735D-75DF-65E9-4F83-9CC0F3FC08C9}"/>
              </a:ext>
            </a:extLst>
          </p:cNvPr>
          <p:cNvSpPr/>
          <p:nvPr/>
        </p:nvSpPr>
        <p:spPr>
          <a:xfrm>
            <a:off x="8863876" y="4785029"/>
            <a:ext cx="1760581" cy="42817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7814264-6D41-7E18-D3D4-D8C9C6B2A2B7}"/>
              </a:ext>
            </a:extLst>
          </p:cNvPr>
          <p:cNvSpPr/>
          <p:nvPr/>
        </p:nvSpPr>
        <p:spPr>
          <a:xfrm>
            <a:off x="1371600" y="5369229"/>
            <a:ext cx="663305" cy="42817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AF04463-DE8A-8D8D-3C27-DCA90B7736F0}"/>
              </a:ext>
            </a:extLst>
          </p:cNvPr>
          <p:cNvSpPr/>
          <p:nvPr/>
        </p:nvSpPr>
        <p:spPr>
          <a:xfrm>
            <a:off x="2090831" y="5369229"/>
            <a:ext cx="769257" cy="42817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2" name="Diagramme 5">
            <a:extLst>
              <a:ext uri="{FF2B5EF4-FFF2-40B4-BE49-F238E27FC236}">
                <a16:creationId xmlns:a16="http://schemas.microsoft.com/office/drawing/2014/main" id="{18DB55D3-F714-EA41-7500-A08576EA90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55893063"/>
              </p:ext>
            </p:extLst>
          </p:nvPr>
        </p:nvGraphicFramePr>
        <p:xfrm>
          <a:off x="-1" y="9097"/>
          <a:ext cx="12192001" cy="2640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07307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Learning </a:t>
            </a:r>
            <a:r>
              <a:rPr lang="fr-FR" dirty="0" err="1"/>
              <a:t>review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44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B972150E-65A7-195C-8E93-D0F3C4933B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55893063"/>
              </p:ext>
            </p:extLst>
          </p:nvPr>
        </p:nvGraphicFramePr>
        <p:xfrm>
          <a:off x="-1" y="9097"/>
          <a:ext cx="12192001" cy="2640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0602355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B6DC3B6-9E72-9137-DB4E-85D273112F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VI. Phonétique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C1248F3-F33E-0D36-7007-74117C864A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Écoute et dis si tu entends [y] « u » ou [u] « ou »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013D39C-8810-0A3D-4D76-18B6A1E02D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9716" y="3079906"/>
            <a:ext cx="8729141" cy="1956913"/>
          </a:xfrm>
          <a:prstGeom prst="rect">
            <a:avLst/>
          </a:prstGeom>
        </p:spPr>
      </p:pic>
      <p:pic>
        <p:nvPicPr>
          <p:cNvPr id="7" name="PISTE085">
            <a:hlinkClick r:id="" action="ppaction://media"/>
            <a:extLst>
              <a:ext uri="{FF2B5EF4-FFF2-40B4-BE49-F238E27FC236}">
                <a16:creationId xmlns:a16="http://schemas.microsoft.com/office/drawing/2014/main" id="{45C39179-4168-E677-1EE4-F4D916EAD0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559554" y="921385"/>
            <a:ext cx="1538605" cy="1538605"/>
          </a:xfrm>
          <a:prstGeom prst="rect">
            <a:avLst/>
          </a:prstGeom>
        </p:spPr>
      </p:pic>
      <p:graphicFrame>
        <p:nvGraphicFramePr>
          <p:cNvPr id="4" name="Diagramme 5">
            <a:extLst>
              <a:ext uri="{FF2B5EF4-FFF2-40B4-BE49-F238E27FC236}">
                <a16:creationId xmlns:a16="http://schemas.microsoft.com/office/drawing/2014/main" id="{38CA6DA9-A4D0-8042-05BF-63F0BE61FD0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00189057"/>
              </p:ext>
            </p:extLst>
          </p:nvPr>
        </p:nvGraphicFramePr>
        <p:xfrm>
          <a:off x="-1" y="9097"/>
          <a:ext cx="12192001" cy="2640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457024237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95438F-9CEF-54DF-1E05-49996D901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3322"/>
          </a:xfrm>
        </p:spPr>
        <p:txBody>
          <a:bodyPr/>
          <a:lstStyle/>
          <a:p>
            <a:r>
              <a:rPr lang="fr-FR" dirty="0"/>
              <a:t>Practice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pronunciation</a:t>
            </a:r>
            <a:r>
              <a:rPr lang="fr-FR" dirty="0"/>
              <a:t>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D0AC32-3D22-044B-2D6B-A3180D1C2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905" y="1579683"/>
            <a:ext cx="10515600" cy="4351338"/>
          </a:xfrm>
        </p:spPr>
        <p:txBody>
          <a:bodyPr/>
          <a:lstStyle/>
          <a:p>
            <a:pPr marL="514350" indent="-514350">
              <a:buAutoNum type="arabicParenR"/>
            </a:pP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</a:t>
            </a:r>
            <a:r>
              <a:rPr lang="fr-FR" dirty="0" err="1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:</a:t>
            </a:r>
            <a:r>
              <a:rPr lang="fr-FR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https://ttsfree.com/speech-to-text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Set the </a:t>
            </a:r>
            <a:r>
              <a:rPr lang="fr-FR" dirty="0" err="1"/>
              <a:t>spoken</a:t>
            </a:r>
            <a:r>
              <a:rPr lang="fr-FR" dirty="0"/>
              <a:t> </a:t>
            </a:r>
            <a:r>
              <a:rPr lang="fr-FR" dirty="0" err="1"/>
              <a:t>language</a:t>
            </a:r>
            <a:r>
              <a:rPr lang="fr-FR" dirty="0"/>
              <a:t> in French</a:t>
            </a:r>
          </a:p>
          <a:p>
            <a:pPr marL="514350" indent="-514350">
              <a:buAutoNum type="arabicParenR"/>
            </a:pPr>
            <a:r>
              <a:rPr lang="fr-FR" dirty="0"/>
              <a:t>Click on the </a:t>
            </a:r>
            <a:r>
              <a:rPr lang="fr-FR" dirty="0" err="1"/>
              <a:t>mic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Practice </a:t>
            </a:r>
            <a:r>
              <a:rPr lang="fr-FR" dirty="0">
                <a:sym typeface="Wingdings" panose="05000000000000000000" pitchFamily="2" charset="2"/>
              </a:rPr>
              <a:t> </a:t>
            </a:r>
          </a:p>
          <a:p>
            <a:pPr marL="514350" indent="-514350">
              <a:buAutoNum type="arabicParenR"/>
            </a:pPr>
            <a:endParaRPr lang="fr-FR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Listen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again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if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you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need</a:t>
            </a:r>
            <a:endParaRPr lang="fr-FR" dirty="0">
              <a:solidFill>
                <a:srgbClr val="00B050"/>
              </a:solidFill>
            </a:endParaRP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795CB6-5459-79CA-63F6-7EBB0D4A51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2288" y="2859635"/>
            <a:ext cx="6691745" cy="3441003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E0374E95-E3C9-4978-21AB-81F4FA70F477}"/>
              </a:ext>
            </a:extLst>
          </p:cNvPr>
          <p:cNvCxnSpPr>
            <a:cxnSpLocks/>
          </p:cNvCxnSpPr>
          <p:nvPr/>
        </p:nvCxnSpPr>
        <p:spPr>
          <a:xfrm>
            <a:off x="6438637" y="2415277"/>
            <a:ext cx="3291840" cy="8891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5AE1323E-297B-C41E-B891-2455FC56F2D9}"/>
              </a:ext>
            </a:extLst>
          </p:cNvPr>
          <p:cNvCxnSpPr>
            <a:cxnSpLocks/>
          </p:cNvCxnSpPr>
          <p:nvPr/>
        </p:nvCxnSpPr>
        <p:spPr>
          <a:xfrm>
            <a:off x="3828918" y="2905246"/>
            <a:ext cx="3733680" cy="30257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26" name="Picture 2" descr="empowerment speak Sticker by unblush">
            <a:extLst>
              <a:ext uri="{FF2B5EF4-FFF2-40B4-BE49-F238E27FC236}">
                <a16:creationId xmlns:a16="http://schemas.microsoft.com/office/drawing/2014/main" id="{AB854556-99EE-FD39-2FDE-1726C5F4C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472" y="25756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A4FC760-2220-6ED4-C4F4-55A169CD2D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52503" y="4653192"/>
            <a:ext cx="2146791" cy="2154043"/>
          </a:xfrm>
          <a:prstGeom prst="rect">
            <a:avLst/>
          </a:prstGeom>
        </p:spPr>
      </p:pic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606BD137-00F3-A978-00D3-E0A1D596399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33294262"/>
              </p:ext>
            </p:extLst>
          </p:nvPr>
        </p:nvGraphicFramePr>
        <p:xfrm>
          <a:off x="-1" y="9097"/>
          <a:ext cx="12192001" cy="2640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48288818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2394DE1-3431-6D43-BE56-92B9BF578D70}"/>
              </a:ext>
            </a:extLst>
          </p:cNvPr>
          <p:cNvSpPr/>
          <p:nvPr/>
        </p:nvSpPr>
        <p:spPr>
          <a:xfrm>
            <a:off x="5944539" y="1139745"/>
            <a:ext cx="5954373" cy="1835985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67" dirty="0"/>
              <a:t>STEPS:</a:t>
            </a:r>
          </a:p>
          <a:p>
            <a:pPr marL="457200" indent="-457200">
              <a:buAutoNum type="arabicPeriod"/>
            </a:pPr>
            <a:r>
              <a:rPr lang="en-US" sz="2267" dirty="0"/>
              <a:t>Tell your favorite sport</a:t>
            </a:r>
          </a:p>
          <a:p>
            <a:pPr marL="457200" indent="-457200">
              <a:buAutoNum type="arabicPeriod"/>
            </a:pPr>
            <a:r>
              <a:rPr lang="en-US" sz="2267" dirty="0"/>
              <a:t>Give 3 reasons to play it</a:t>
            </a:r>
          </a:p>
          <a:p>
            <a:pPr marL="457200" indent="-457200">
              <a:buAutoNum type="arabicPeriod"/>
            </a:pPr>
            <a:r>
              <a:rPr lang="en-US" sz="2267" dirty="0"/>
              <a:t>Present your sport to your partner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8FD9662-DEC4-FD44-9A4E-7E2225D68DC6}"/>
              </a:ext>
            </a:extLst>
          </p:cNvPr>
          <p:cNvSpPr/>
          <p:nvPr/>
        </p:nvSpPr>
        <p:spPr>
          <a:xfrm>
            <a:off x="5944539" y="4983100"/>
            <a:ext cx="5954373" cy="1112965"/>
          </a:xfrm>
          <a:prstGeom prst="rect">
            <a:avLst/>
          </a:prstGeom>
          <a:ln>
            <a:solidFill>
              <a:srgbClr val="FFFF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/>
              <a:t>NEED HELP?</a:t>
            </a:r>
          </a:p>
          <a:p>
            <a:pPr marL="457189" indent="-457189">
              <a:buAutoNum type="arabicPeriod"/>
            </a:pPr>
            <a:r>
              <a:rPr lang="en-US" sz="2133" dirty="0"/>
              <a:t>Check the vocabulary in textbook/lesson</a:t>
            </a:r>
          </a:p>
          <a:p>
            <a:pPr marL="457189" indent="-457189">
              <a:buAutoNum type="arabicPeriod"/>
            </a:pPr>
            <a:r>
              <a:rPr lang="en-US" sz="2133" dirty="0"/>
              <a:t>Ask at least two classmates before </a:t>
            </a:r>
            <a:r>
              <a:rPr lang="en-US" sz="2133" dirty="0" err="1"/>
              <a:t>Mr</a:t>
            </a:r>
            <a:r>
              <a:rPr lang="en-US" sz="2133" dirty="0"/>
              <a:t> </a:t>
            </a:r>
            <a:r>
              <a:rPr lang="en-US" sz="2133" dirty="0" err="1"/>
              <a:t>Mak</a:t>
            </a:r>
            <a:endParaRPr lang="en-US" sz="2133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9A68713-9A1C-6743-B563-2FAA27D21E71}"/>
              </a:ext>
            </a:extLst>
          </p:cNvPr>
          <p:cNvSpPr/>
          <p:nvPr/>
        </p:nvSpPr>
        <p:spPr>
          <a:xfrm>
            <a:off x="9355493" y="462947"/>
            <a:ext cx="2509976" cy="547131"/>
          </a:xfrm>
          <a:prstGeom prst="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667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15mn</a:t>
            </a:r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902FC886-6B3B-0048-968E-4950B2B07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979" y="462947"/>
            <a:ext cx="8814331" cy="547129"/>
          </a:xfrm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8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VII. Production</a:t>
            </a:r>
            <a:endParaRPr lang="en-GB" sz="3800" dirty="0"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7519591-5EB1-C841-90B2-3E11FCFBC739}"/>
              </a:ext>
            </a:extLst>
          </p:cNvPr>
          <p:cNvSpPr/>
          <p:nvPr/>
        </p:nvSpPr>
        <p:spPr>
          <a:xfrm>
            <a:off x="428979" y="1139745"/>
            <a:ext cx="5372379" cy="4956321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Aft>
                <a:spcPts val="800"/>
              </a:spcAft>
            </a:pPr>
            <a:endParaRPr lang="fr-F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endParaRPr lang="fr-FR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endParaRPr lang="fr-F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endParaRPr lang="fr-FR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endParaRPr lang="fr-F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endParaRPr lang="fr-FR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endParaRPr lang="fr-F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tennis, c’est bon pour les bras et les jambes.</a:t>
            </a:r>
          </a:p>
          <a:p>
            <a:pPr algn="just">
              <a:spcAft>
                <a:spcPts val="800"/>
              </a:spcAft>
            </a:pP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 fais du volley pour </a:t>
            </a:r>
            <a:r>
              <a:rPr lang="fr-FR" sz="20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être dans une </a:t>
            </a: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équipe.</a:t>
            </a:r>
          </a:p>
          <a:p>
            <a:pPr algn="just">
              <a:spcAft>
                <a:spcPts val="800"/>
              </a:spcAft>
            </a:pPr>
            <a:endParaRPr lang="fr-F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84A023A-7EE3-2541-8365-1B278E8A5C04}"/>
              </a:ext>
            </a:extLst>
          </p:cNvPr>
          <p:cNvSpPr/>
          <p:nvPr/>
        </p:nvSpPr>
        <p:spPr>
          <a:xfrm>
            <a:off x="9411720" y="3061423"/>
            <a:ext cx="2487192" cy="1835984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 err="1"/>
              <a:t>Prolongement</a:t>
            </a:r>
            <a:r>
              <a:rPr lang="en-US" sz="2133" dirty="0"/>
              <a:t>: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0121478-4129-83C5-BFE3-A816A6B55C76}"/>
              </a:ext>
            </a:extLst>
          </p:cNvPr>
          <p:cNvSpPr/>
          <p:nvPr/>
        </p:nvSpPr>
        <p:spPr>
          <a:xfrm>
            <a:off x="5944539" y="3061422"/>
            <a:ext cx="3298771" cy="1835985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21920" tIns="60960" rIns="121920" bIns="60960"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 err="1"/>
              <a:t>Critères</a:t>
            </a:r>
            <a:r>
              <a:rPr lang="en-US" sz="2133" dirty="0"/>
              <a:t> de </a:t>
            </a:r>
            <a:r>
              <a:rPr lang="en-US" sz="2133" dirty="0" err="1"/>
              <a:t>réussite</a:t>
            </a:r>
            <a:r>
              <a:rPr lang="en-US" sz="2133" dirty="0"/>
              <a:t>:</a:t>
            </a:r>
          </a:p>
          <a:p>
            <a:pPr>
              <a:lnSpc>
                <a:spcPct val="150000"/>
              </a:lnSpc>
            </a:pPr>
            <a:r>
              <a:rPr lang="ja-JP" altLang="en-US" sz="2133" dirty="0">
                <a:ea typeface="ＭＳ Ｐゴシック"/>
              </a:rPr>
              <a:t>　　</a:t>
            </a:r>
            <a:r>
              <a:rPr lang="fr-FR" altLang="ja-JP" sz="2133" dirty="0">
                <a:ea typeface="ＭＳ Ｐゴシック"/>
              </a:rPr>
              <a:t>		</a:t>
            </a:r>
            <a:r>
              <a:rPr lang="fr-FR" altLang="ja-JP" sz="2133" dirty="0" err="1">
                <a:ea typeface="ＭＳ Ｐゴシック"/>
              </a:rPr>
              <a:t>Step</a:t>
            </a:r>
            <a:r>
              <a:rPr lang="fr-FR" altLang="ja-JP" sz="2133" dirty="0">
                <a:ea typeface="ＭＳ Ｐゴシック"/>
              </a:rPr>
              <a:t> 1</a:t>
            </a:r>
          </a:p>
          <a:p>
            <a:pPr>
              <a:lnSpc>
                <a:spcPct val="150000"/>
              </a:lnSpc>
            </a:pPr>
            <a:r>
              <a:rPr lang="fr-FR" altLang="ja-JP" sz="2133" dirty="0">
                <a:ea typeface="ＭＳ Ｐゴシック"/>
                <a:cs typeface="Calibri"/>
              </a:rPr>
              <a:t>		</a:t>
            </a:r>
            <a:r>
              <a:rPr lang="fr-FR" altLang="ja-JP" sz="2133" dirty="0" err="1">
                <a:ea typeface="ＭＳ Ｐゴシック"/>
                <a:cs typeface="Calibri"/>
              </a:rPr>
              <a:t>Step</a:t>
            </a:r>
            <a:r>
              <a:rPr lang="fr-FR" altLang="ja-JP" sz="2133" dirty="0">
                <a:ea typeface="ＭＳ Ｐゴシック"/>
                <a:cs typeface="Calibri"/>
              </a:rPr>
              <a:t> 1,2</a:t>
            </a:r>
          </a:p>
          <a:p>
            <a:pPr>
              <a:lnSpc>
                <a:spcPct val="150000"/>
              </a:lnSpc>
            </a:pPr>
            <a:r>
              <a:rPr lang="fr-FR" altLang="ja-JP" sz="2133" dirty="0">
                <a:ea typeface="ＭＳ Ｐゴシック"/>
                <a:cs typeface="Calibri"/>
              </a:rPr>
              <a:t>		</a:t>
            </a:r>
            <a:r>
              <a:rPr lang="fr-FR" altLang="ja-JP" sz="2133" dirty="0" err="1">
                <a:ea typeface="ＭＳ Ｐゴシック"/>
                <a:cs typeface="Calibri"/>
              </a:rPr>
              <a:t>Step</a:t>
            </a:r>
            <a:r>
              <a:rPr lang="fr-FR" altLang="ja-JP" sz="2133" dirty="0">
                <a:ea typeface="ＭＳ Ｐゴシック"/>
                <a:cs typeface="Calibri"/>
              </a:rPr>
              <a:t> 1,2,3</a:t>
            </a:r>
            <a:endParaRPr lang="en-US" altLang="ja-JP" sz="1333" dirty="0">
              <a:ea typeface="ＭＳ Ｐゴシック"/>
              <a:cs typeface="Calibri"/>
            </a:endParaRPr>
          </a:p>
          <a:p>
            <a:pPr>
              <a:lnSpc>
                <a:spcPct val="150000"/>
              </a:lnSpc>
            </a:pPr>
            <a:r>
              <a:rPr lang="ja-JP" altLang="en-US" sz="2133" dirty="0">
                <a:ea typeface="ＭＳ Ｐゴシック"/>
              </a:rPr>
              <a:t>　　　　　</a:t>
            </a:r>
            <a:r>
              <a:rPr lang="en-US" altLang="ja-JP" sz="2400" dirty="0">
                <a:ea typeface="ＭＳ Ｐゴシック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ja-JP" altLang="en-US" sz="2133" dirty="0">
                <a:ea typeface="ＭＳ Ｐゴシック"/>
              </a:rPr>
              <a:t>　　　　　</a:t>
            </a:r>
            <a:endParaRPr lang="en-US" sz="1100" dirty="0">
              <a:ea typeface="ＭＳ Ｐゴシック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475FE6E-733D-4156-F6A0-2DEDA6124B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149" t="23821" r="20327" b="30695"/>
          <a:stretch/>
        </p:blipFill>
        <p:spPr>
          <a:xfrm>
            <a:off x="8252886" y="280652"/>
            <a:ext cx="739465" cy="6206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DAE0F24-EFB5-7E62-D539-3E5C75D22BBD}"/>
              </a:ext>
            </a:extLst>
          </p:cNvPr>
          <p:cNvSpPr/>
          <p:nvPr/>
        </p:nvSpPr>
        <p:spPr>
          <a:xfrm>
            <a:off x="0" y="6255027"/>
            <a:ext cx="12192000" cy="602973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>
                <a:solidFill>
                  <a:schemeClr val="tx1"/>
                </a:solidFill>
              </a:rPr>
              <a:t>Objectif d’apprentissage </a:t>
            </a:r>
            <a:r>
              <a:rPr lang="en-JP" sz="3200" dirty="0">
                <a:solidFill>
                  <a:schemeClr val="tx1"/>
                </a:solidFill>
              </a:rPr>
              <a:t>: </a:t>
            </a:r>
            <a:r>
              <a:rPr lang="fr-FR" sz="3200" dirty="0">
                <a:solidFill>
                  <a:schemeClr val="tx1"/>
                </a:solidFill>
              </a:rPr>
              <a:t>Je peux </a:t>
            </a:r>
            <a:r>
              <a:rPr lang="fr-FR" sz="3200" b="1" dirty="0">
                <a:solidFill>
                  <a:schemeClr val="tx1"/>
                </a:solidFill>
              </a:rPr>
              <a:t>présenter </a:t>
            </a:r>
            <a:r>
              <a:rPr lang="fr-FR" sz="3200" dirty="0">
                <a:solidFill>
                  <a:schemeClr val="tx1"/>
                </a:solidFill>
              </a:rPr>
              <a:t>mon sport préféré</a:t>
            </a:r>
            <a:endParaRPr lang="en-JP" sz="3200" dirty="0">
              <a:solidFill>
                <a:schemeClr val="tx1"/>
              </a:solidFill>
            </a:endParaRP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D92FD8FB-B002-C374-302D-CBE7721A1E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6930" y="3652041"/>
            <a:ext cx="239765" cy="172355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8DBE5800-2B9F-18F8-C50E-C15E9CA83B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6854" y="4604083"/>
            <a:ext cx="239765" cy="172355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FDB047F3-5731-B87D-0044-6F7B8F6F43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7165" y="4604082"/>
            <a:ext cx="239765" cy="172355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F48293AC-F252-79F4-AE1E-01F396E9D4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6600" y="4171532"/>
            <a:ext cx="239765" cy="172355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C41B2C06-F61C-6316-E76E-403988CF86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0974" y="4160995"/>
            <a:ext cx="239765" cy="172355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1A07940B-D4DC-78ED-D0C9-67F332DBAF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6365" y="4604083"/>
            <a:ext cx="239765" cy="172355"/>
          </a:xfrm>
          <a:prstGeom prst="rect">
            <a:avLst/>
          </a:prstGeom>
        </p:spPr>
      </p:pic>
      <p:graphicFrame>
        <p:nvGraphicFramePr>
          <p:cNvPr id="4" name="Diagramme 5">
            <a:extLst>
              <a:ext uri="{FF2B5EF4-FFF2-40B4-BE49-F238E27FC236}">
                <a16:creationId xmlns:a16="http://schemas.microsoft.com/office/drawing/2014/main" id="{A2D2B881-F0B9-4A3D-CBE8-0DC5DD3C35D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09547071"/>
              </p:ext>
            </p:extLst>
          </p:nvPr>
        </p:nvGraphicFramePr>
        <p:xfrm>
          <a:off x="-1" y="9097"/>
          <a:ext cx="12192001" cy="2640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7" name="Image 8">
            <a:extLst>
              <a:ext uri="{FF2B5EF4-FFF2-40B4-BE49-F238E27FC236}">
                <a16:creationId xmlns:a16="http://schemas.microsoft.com/office/drawing/2014/main" id="{41BDE074-18B7-4FE5-E56A-4F1FBF91492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0432" y="1406923"/>
            <a:ext cx="4819043" cy="2417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62991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25A5B6-4FB4-57DF-7712-18ACF796B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4" y="1070800"/>
            <a:ext cx="3939688" cy="5583126"/>
          </a:xfrm>
        </p:spPr>
        <p:txBody>
          <a:bodyPr anchor="ctr">
            <a:normAutofit/>
          </a:bodyPr>
          <a:lstStyle/>
          <a:p>
            <a:pPr algn="r"/>
            <a:r>
              <a:rPr lang="fr-FR" sz="4800" dirty="0"/>
              <a:t>Learning </a:t>
            </a:r>
            <a:r>
              <a:rPr lang="fr-FR" sz="4800" dirty="0" err="1"/>
              <a:t>outcomes</a:t>
            </a:r>
            <a:endParaRPr lang="fr-FR" sz="4800" dirty="0"/>
          </a:p>
        </p:txBody>
      </p:sp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0D0088C1-809D-2D40-9D37-A749F300C61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108535" y="1070800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0523820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5C57F9-C2FE-7AD1-2811-389C34422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Activités en ligne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79A241-49E9-F14A-5D74-A8AF02BC32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2168236" cy="695903"/>
          </a:xfrm>
        </p:spPr>
        <p:txBody>
          <a:bodyPr/>
          <a:lstStyle/>
          <a:p>
            <a:pPr marL="0" indent="0">
              <a:buNone/>
            </a:pPr>
            <a:r>
              <a:rPr lang="fr-FR" sz="1800" dirty="0">
                <a:hlinkClick r:id="rId2"/>
              </a:rPr>
              <a:t>https://wordwall.net/resource/24938967</a:t>
            </a:r>
            <a:endParaRPr lang="fr-FR" sz="1800" dirty="0"/>
          </a:p>
          <a:p>
            <a:endParaRPr lang="fr-FR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E132737-E633-96E6-6375-1DB62A463C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512" y="2435803"/>
            <a:ext cx="2614179" cy="2614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E260E6E-0654-5E7E-860C-804D74A3DA13}"/>
              </a:ext>
            </a:extLst>
          </p:cNvPr>
          <p:cNvSpPr txBox="1"/>
          <p:nvPr/>
        </p:nvSpPr>
        <p:spPr>
          <a:xfrm>
            <a:off x="4144241" y="1772871"/>
            <a:ext cx="20764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hlinkClick r:id="rId4"/>
              </a:rPr>
              <a:t>www.wordwall.net/resource/19244232</a:t>
            </a:r>
            <a:endParaRPr lang="fr-FR" dirty="0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4A3BC602-7157-085C-2716-B723FCE91D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4913" y="2483200"/>
            <a:ext cx="2566782" cy="2566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1265D9BF-4CAA-CB36-1E7F-859C021489B0}"/>
              </a:ext>
            </a:extLst>
          </p:cNvPr>
          <p:cNvSpPr txBox="1"/>
          <p:nvPr/>
        </p:nvSpPr>
        <p:spPr>
          <a:xfrm>
            <a:off x="6929006" y="1722762"/>
            <a:ext cx="20764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i="0" dirty="0">
                <a:solidFill>
                  <a:srgbClr val="202020"/>
                </a:solidFill>
                <a:effectLst/>
                <a:latin typeface="Rubik"/>
                <a:hlinkClick r:id="rId6"/>
              </a:rPr>
              <a:t>www.wordwall.net/resource/30810185</a:t>
            </a:r>
            <a:endParaRPr lang="fr-FR" i="0" dirty="0">
              <a:solidFill>
                <a:srgbClr val="202020"/>
              </a:solidFill>
              <a:effectLst/>
              <a:latin typeface="Rubik"/>
            </a:endParaRP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D76E3987-EC07-0B40-4B0C-6F49D4C5D1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0711" y="2480432"/>
            <a:ext cx="2614179" cy="2614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622861C2-E5A7-A4B9-AB91-90BF21CC72B2}"/>
              </a:ext>
            </a:extLst>
          </p:cNvPr>
          <p:cNvSpPr txBox="1"/>
          <p:nvPr/>
        </p:nvSpPr>
        <p:spPr>
          <a:xfrm>
            <a:off x="9575222" y="1719586"/>
            <a:ext cx="207644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i="0" dirty="0">
                <a:solidFill>
                  <a:srgbClr val="202020"/>
                </a:solidFill>
                <a:effectLst/>
                <a:latin typeface="Rubik"/>
                <a:hlinkClick r:id="rId8"/>
              </a:rPr>
              <a:t>www.wordwall.net/resource/12297130</a:t>
            </a:r>
            <a:endParaRPr lang="fr-FR" dirty="0"/>
          </a:p>
        </p:txBody>
      </p:sp>
      <p:pic>
        <p:nvPicPr>
          <p:cNvPr id="1032" name="Picture 8">
            <a:extLst>
              <a:ext uri="{FF2B5EF4-FFF2-40B4-BE49-F238E27FC236}">
                <a16:creationId xmlns:a16="http://schemas.microsoft.com/office/drawing/2014/main" id="{650D7991-08B2-CF18-084D-F1411442AB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8702" y="2493819"/>
            <a:ext cx="2528455" cy="2528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87196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172E448-59F4-916A-B1F1-793FDD05A8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39520"/>
            <a:ext cx="3429000" cy="171907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I. Starter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6464133-AC70-3EEB-4194-78B09641FBDA}"/>
              </a:ext>
            </a:extLst>
          </p:cNvPr>
          <p:cNvSpPr txBox="1"/>
          <p:nvPr/>
        </p:nvSpPr>
        <p:spPr>
          <a:xfrm>
            <a:off x="630935" y="2807208"/>
            <a:ext cx="3947595" cy="34107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effectLst/>
              </a:rPr>
              <a:t>Et </a:t>
            </a:r>
            <a:r>
              <a:rPr lang="en-US" sz="2800" b="1" dirty="0" err="1">
                <a:effectLst/>
              </a:rPr>
              <a:t>toi</a:t>
            </a:r>
            <a:r>
              <a:rPr lang="en-US" sz="2800" b="1" dirty="0"/>
              <a:t> ? </a:t>
            </a:r>
            <a:r>
              <a:rPr lang="en-US" sz="2800" b="1" dirty="0" err="1"/>
              <a:t>Qu’est-ce</a:t>
            </a:r>
            <a:r>
              <a:rPr lang="en-US" sz="2800" b="1" dirty="0"/>
              <a:t> que </a:t>
            </a:r>
            <a:r>
              <a:rPr lang="en-US" sz="2800" b="1" dirty="0" err="1"/>
              <a:t>tu</a:t>
            </a:r>
            <a:r>
              <a:rPr lang="en-US" sz="2800" b="1" dirty="0"/>
              <a:t> </a:t>
            </a:r>
            <a:r>
              <a:rPr lang="en-US" sz="2800" b="1" dirty="0" err="1"/>
              <a:t>fais</a:t>
            </a:r>
            <a:r>
              <a:rPr lang="en-US" sz="2800" b="1" dirty="0"/>
              <a:t> </a:t>
            </a:r>
            <a:r>
              <a:rPr lang="en-US" sz="2800" b="1" dirty="0" err="1"/>
              <a:t>comme</a:t>
            </a:r>
            <a:r>
              <a:rPr lang="en-US" sz="2800" b="1" dirty="0"/>
              <a:t> sport ? </a:t>
            </a:r>
            <a:r>
              <a:rPr lang="en-US" sz="2800" b="1" dirty="0" err="1"/>
              <a:t>Pourquoi</a:t>
            </a:r>
            <a:r>
              <a:rPr lang="en-US" sz="2800" b="1" dirty="0"/>
              <a:t> </a:t>
            </a:r>
            <a:r>
              <a:rPr lang="en-US" sz="2800" b="1" dirty="0" err="1"/>
              <a:t>est-ce</a:t>
            </a:r>
            <a:r>
              <a:rPr lang="en-US" sz="2800" b="1" dirty="0"/>
              <a:t> que </a:t>
            </a:r>
            <a:r>
              <a:rPr lang="en-US" sz="2800" b="1" dirty="0" err="1"/>
              <a:t>tu</a:t>
            </a:r>
            <a:r>
              <a:rPr lang="en-US" sz="2800" b="1" dirty="0"/>
              <a:t> </a:t>
            </a:r>
            <a:r>
              <a:rPr lang="en-US" sz="2800" b="1" dirty="0" err="1"/>
              <a:t>fais</a:t>
            </a:r>
            <a:r>
              <a:rPr lang="en-US" sz="2800" b="1" dirty="0"/>
              <a:t> du sport ?</a:t>
            </a:r>
            <a:endParaRPr lang="en-US" sz="2800" dirty="0">
              <a:effectLst/>
            </a:endParaRPr>
          </a:p>
        </p:txBody>
      </p:sp>
      <p:pic>
        <p:nvPicPr>
          <p:cNvPr id="8" name="Victor Wembanyama, le talent d'une génération">
            <a:hlinkClick r:id="" action="ppaction://media"/>
            <a:extLst>
              <a:ext uri="{FF2B5EF4-FFF2-40B4-BE49-F238E27FC236}">
                <a16:creationId xmlns:a16="http://schemas.microsoft.com/office/drawing/2014/main" id="{F40DEAA6-9948-2CA8-AA78-3BDCACA7081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345059" y="427570"/>
            <a:ext cx="6008741" cy="6008741"/>
          </a:xfrm>
          <a:prstGeom prst="rect">
            <a:avLst/>
          </a:prstGeom>
        </p:spPr>
      </p:pic>
      <p:graphicFrame>
        <p:nvGraphicFramePr>
          <p:cNvPr id="3" name="Diagramme 5">
            <a:extLst>
              <a:ext uri="{FF2B5EF4-FFF2-40B4-BE49-F238E27FC236}">
                <a16:creationId xmlns:a16="http://schemas.microsoft.com/office/drawing/2014/main" id="{6933A8E9-D20A-548F-F8A6-179C01C306E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55113297"/>
              </p:ext>
            </p:extLst>
          </p:nvPr>
        </p:nvGraphicFramePr>
        <p:xfrm>
          <a:off x="-1" y="9097"/>
          <a:ext cx="12192001" cy="2640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94499546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030" y="1"/>
            <a:ext cx="11269917" cy="878300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dirty="0"/>
              <a:t>How well have you performed with the Learning Objectives?</a:t>
            </a:r>
            <a:endParaRPr lang="x-none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0DCC40-A99E-A9E5-42AB-D7A3FD1F36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53" y="2272097"/>
            <a:ext cx="11479947" cy="3144067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b="1" dirty="0" err="1"/>
              <a:t>Naming</a:t>
            </a:r>
            <a:r>
              <a:rPr lang="fr-FR" sz="3200" b="1" dirty="0"/>
              <a:t> body parts</a:t>
            </a:r>
            <a:r>
              <a:rPr lang="x-none" sz="3200" dirty="0"/>
              <a:t>.</a:t>
            </a:r>
            <a:r>
              <a:rPr lang="en-US" sz="3200" dirty="0"/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 ? </a:t>
            </a:r>
            <a:endParaRPr lang="x-none" sz="3200" i="1" dirty="0">
              <a:ea typeface="UD Digi Kyokasho NK-R" panose="02020400000000000000" pitchFamily="18" charset="-128"/>
            </a:endParaRPr>
          </a:p>
          <a:p>
            <a:pPr indent="0">
              <a:buNone/>
            </a:pPr>
            <a:endParaRPr lang="x-none" sz="3200" dirty="0">
              <a:ea typeface="UD Digi Kyokasho NK-R" panose="02020400000000000000" pitchFamily="18" charset="-128"/>
            </a:endParaRPr>
          </a:p>
          <a:p>
            <a:r>
              <a:rPr lang="fr-FR" sz="3200" b="1" dirty="0" err="1">
                <a:ea typeface="UD Digi Kyokasho NK-R" panose="02020400000000000000" pitchFamily="18" charset="-128"/>
              </a:rPr>
              <a:t>Using</a:t>
            </a:r>
            <a:r>
              <a:rPr lang="fr-FR" sz="3200" b="1" dirty="0">
                <a:ea typeface="UD Digi Kyokasho NK-R" panose="02020400000000000000" pitchFamily="18" charset="-128"/>
              </a:rPr>
              <a:t> possessive adjectives</a:t>
            </a:r>
            <a:r>
              <a:rPr lang="x-none" sz="3200" dirty="0">
                <a:ea typeface="UD Digi Kyokasho NK-R" panose="02020400000000000000" pitchFamily="18" charset="-128"/>
              </a:rPr>
              <a:t>.</a:t>
            </a:r>
            <a:r>
              <a:rPr lang="en-US" sz="3200" i="1" dirty="0">
                <a:solidFill>
                  <a:prstClr val="black"/>
                </a:solidFill>
              </a:rPr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 ? </a:t>
            </a:r>
          </a:p>
          <a:p>
            <a:pPr indent="0">
              <a:buNone/>
            </a:pPr>
            <a:endParaRPr lang="en-US" i="1" dirty="0">
              <a:solidFill>
                <a:prstClr val="black"/>
              </a:solidFill>
            </a:endParaRPr>
          </a:p>
          <a:p>
            <a:r>
              <a:rPr lang="fr-FR" sz="3200" b="1" dirty="0" err="1">
                <a:ea typeface="UD Digi Kyokasho NK-R" panose="02020400000000000000" pitchFamily="18" charset="-128"/>
              </a:rPr>
              <a:t>Telling</a:t>
            </a:r>
            <a:r>
              <a:rPr lang="fr-FR" sz="3200" b="1" dirty="0">
                <a:ea typeface="UD Digi Kyokasho NK-R" panose="02020400000000000000" pitchFamily="18" charset="-128"/>
              </a:rPr>
              <a:t> </a:t>
            </a:r>
            <a:r>
              <a:rPr lang="fr-FR" sz="3200" b="1" dirty="0" err="1">
                <a:ea typeface="UD Digi Kyokasho NK-R" panose="02020400000000000000" pitchFamily="18" charset="-128"/>
              </a:rPr>
              <a:t>why</a:t>
            </a:r>
            <a:r>
              <a:rPr lang="fr-FR" sz="3200" b="1" dirty="0">
                <a:ea typeface="UD Digi Kyokasho NK-R" panose="02020400000000000000" pitchFamily="18" charset="-128"/>
              </a:rPr>
              <a:t> I </a:t>
            </a:r>
            <a:r>
              <a:rPr lang="fr-FR" sz="3200" b="1" dirty="0" err="1">
                <a:ea typeface="UD Digi Kyokasho NK-R" panose="02020400000000000000" pitchFamily="18" charset="-128"/>
              </a:rPr>
              <a:t>play</a:t>
            </a:r>
            <a:r>
              <a:rPr lang="fr-FR" sz="3200" b="1" dirty="0">
                <a:ea typeface="UD Digi Kyokasho NK-R" panose="02020400000000000000" pitchFamily="18" charset="-128"/>
              </a:rPr>
              <a:t> sport</a:t>
            </a:r>
            <a:r>
              <a:rPr lang="x-none" sz="3200" dirty="0">
                <a:ea typeface="UD Digi Kyokasho NK-R" panose="02020400000000000000" pitchFamily="18" charset="-128"/>
              </a:rPr>
              <a:t>.</a:t>
            </a:r>
            <a:r>
              <a:rPr lang="en-US" sz="3200" i="1" dirty="0">
                <a:solidFill>
                  <a:prstClr val="black"/>
                </a:solidFill>
              </a:rPr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 ? </a:t>
            </a:r>
          </a:p>
          <a:p>
            <a:pPr indent="0">
              <a:buNone/>
            </a:pPr>
            <a:endParaRPr lang="x-none" sz="3200" dirty="0">
              <a:ea typeface="UD Digi Kyokasho NK-R" panose="02020400000000000000" pitchFamily="18" charset="-128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F15B68-4F26-A6A6-3B53-937A9F73D96F}"/>
              </a:ext>
            </a:extLst>
          </p:cNvPr>
          <p:cNvSpPr txBox="1"/>
          <p:nvPr/>
        </p:nvSpPr>
        <p:spPr>
          <a:xfrm>
            <a:off x="210030" y="805765"/>
            <a:ext cx="11771940" cy="12721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Write next to each objective, whether you are </a:t>
            </a:r>
          </a:p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Beginning? Developing? Mastering ? </a:t>
            </a:r>
            <a:endParaRPr kumimoji="0" lang="x-none" sz="3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729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36675"/>
            <a:ext cx="10972800" cy="878300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4800"/>
              <a:t>Learning review</a:t>
            </a:r>
            <a:endParaRPr lang="x-none" sz="48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B593495-C0EC-C3E6-0C4B-90296276ACD7}"/>
              </a:ext>
            </a:extLst>
          </p:cNvPr>
          <p:cNvSpPr/>
          <p:nvPr/>
        </p:nvSpPr>
        <p:spPr>
          <a:xfrm>
            <a:off x="3536472" y="1385445"/>
            <a:ext cx="244334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x-none" sz="1867">
                <a:solidFill>
                  <a:schemeClr val="tx1"/>
                </a:solidFill>
              </a:rPr>
              <a:t>Today, I have learned that …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D6CE843-561D-F73F-C49A-997EC6E485B5}"/>
              </a:ext>
            </a:extLst>
          </p:cNvPr>
          <p:cNvSpPr/>
          <p:nvPr/>
        </p:nvSpPr>
        <p:spPr>
          <a:xfrm>
            <a:off x="8862140" y="208868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x-none" sz="1867">
                <a:solidFill>
                  <a:schemeClr val="tx1"/>
                </a:solidFill>
              </a:rPr>
              <a:t>The most important thing I have learned today is …</a:t>
            </a:r>
          </a:p>
        </p:txBody>
      </p:sp>
      <p:sp>
        <p:nvSpPr>
          <p:cNvPr id="12" name="Oval Callout 11">
            <a:extLst>
              <a:ext uri="{FF2B5EF4-FFF2-40B4-BE49-F238E27FC236}">
                <a16:creationId xmlns:a16="http://schemas.microsoft.com/office/drawing/2014/main" id="{96F44DF2-CC27-2E22-3750-5F07149BFF7D}"/>
              </a:ext>
            </a:extLst>
          </p:cNvPr>
          <p:cNvSpPr/>
          <p:nvPr/>
        </p:nvSpPr>
        <p:spPr>
          <a:xfrm flipH="1">
            <a:off x="7535814" y="1"/>
            <a:ext cx="4349263" cy="1710977"/>
          </a:xfrm>
          <a:prstGeom prst="wedgeEllipseCallout">
            <a:avLst>
              <a:gd name="adj1" fmla="val 79967"/>
              <a:gd name="adj2" fmla="val -9529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C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x-none" sz="2133" dirty="0"/>
              <a:t>Choose </a:t>
            </a:r>
            <a:r>
              <a:rPr lang="en-US" sz="2133" dirty="0"/>
              <a:t>at least one</a:t>
            </a:r>
            <a:r>
              <a:rPr lang="x-none" sz="2133" dirty="0"/>
              <a:t> outcome from the options and write </a:t>
            </a:r>
            <a:r>
              <a:rPr lang="en-US" sz="2133" dirty="0"/>
              <a:t>it </a:t>
            </a:r>
            <a:r>
              <a:rPr lang="x-none" sz="2133" dirty="0"/>
              <a:t>down in your notebook.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93BE462-BDFA-CBBB-9462-7F0C2C78077F}"/>
              </a:ext>
            </a:extLst>
          </p:cNvPr>
          <p:cNvSpPr/>
          <p:nvPr/>
        </p:nvSpPr>
        <p:spPr>
          <a:xfrm>
            <a:off x="4869663" y="2985565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x-none" sz="1867">
                <a:solidFill>
                  <a:schemeClr val="tx1"/>
                </a:solidFill>
              </a:rPr>
              <a:t>My question based on today’s lesson is ...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2271CC6-D510-44C4-F5AB-4DEC3CFC8A57}"/>
              </a:ext>
            </a:extLst>
          </p:cNvPr>
          <p:cNvSpPr/>
          <p:nvPr/>
        </p:nvSpPr>
        <p:spPr>
          <a:xfrm>
            <a:off x="888999" y="2088687"/>
            <a:ext cx="245256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x-none" sz="1867">
                <a:solidFill>
                  <a:schemeClr val="tx1"/>
                </a:solidFill>
              </a:rPr>
              <a:t>I can now …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6DED5B6-761F-FA79-A21D-C8D86830DC62}"/>
              </a:ext>
            </a:extLst>
          </p:cNvPr>
          <p:cNvSpPr/>
          <p:nvPr/>
        </p:nvSpPr>
        <p:spPr>
          <a:xfrm>
            <a:off x="8862140" y="368880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x-none" sz="1867">
                <a:solidFill>
                  <a:schemeClr val="tx1"/>
                </a:solidFill>
              </a:rPr>
              <a:t>Based on what we studied today, I want to know …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69D6FC1-C4F9-C49F-CC88-E1A13EAD23CA}"/>
              </a:ext>
            </a:extLst>
          </p:cNvPr>
          <p:cNvSpPr/>
          <p:nvPr/>
        </p:nvSpPr>
        <p:spPr>
          <a:xfrm>
            <a:off x="6200489" y="4604647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x-none" sz="1867">
                <a:solidFill>
                  <a:schemeClr val="tx1"/>
                </a:solidFill>
              </a:rPr>
              <a:t>Today’s learning connects to what I already know ...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1622B9F-556A-C1D6-961B-F0C330C45BE5}"/>
              </a:ext>
            </a:extLst>
          </p:cNvPr>
          <p:cNvSpPr/>
          <p:nvPr/>
        </p:nvSpPr>
        <p:spPr>
          <a:xfrm>
            <a:off x="874817" y="3765639"/>
            <a:ext cx="2455043" cy="140648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x-none" sz="1867">
                <a:solidFill>
                  <a:schemeClr val="tx1"/>
                </a:solidFill>
              </a:rPr>
              <a:t>I have done well in ... </a:t>
            </a:r>
            <a:r>
              <a:rPr lang="en-GB" sz="1867">
                <a:solidFill>
                  <a:schemeClr val="tx1"/>
                </a:solidFill>
              </a:rPr>
              <a:t>b</a:t>
            </a:r>
            <a:r>
              <a:rPr lang="x-none" sz="1867">
                <a:solidFill>
                  <a:schemeClr val="tx1"/>
                </a:solidFill>
              </a:rPr>
              <a:t>ecause …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CDFCD71-BD78-9686-F56C-C358C2E881E4}"/>
              </a:ext>
            </a:extLst>
          </p:cNvPr>
          <p:cNvSpPr/>
          <p:nvPr/>
        </p:nvSpPr>
        <p:spPr>
          <a:xfrm>
            <a:off x="3536471" y="4604643"/>
            <a:ext cx="2455043" cy="140648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x-none" sz="1867">
                <a:solidFill>
                  <a:schemeClr val="tx1"/>
                </a:solidFill>
              </a:rPr>
              <a:t>I </a:t>
            </a:r>
            <a:r>
              <a:rPr lang="en-US" sz="1867">
                <a:solidFill>
                  <a:schemeClr val="tx1"/>
                </a:solidFill>
              </a:rPr>
              <a:t>can improve my work by …</a:t>
            </a:r>
            <a:endParaRPr lang="x-none" sz="1867">
              <a:solidFill>
                <a:schemeClr val="tx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8FD2A4A-534D-5588-D502-A8352FF682BC}"/>
              </a:ext>
            </a:extLst>
          </p:cNvPr>
          <p:cNvSpPr/>
          <p:nvPr/>
        </p:nvSpPr>
        <p:spPr>
          <a:xfrm>
            <a:off x="6212187" y="1385445"/>
            <a:ext cx="2455044" cy="140648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x-none" sz="1867">
                <a:solidFill>
                  <a:schemeClr val="tx1"/>
                </a:solidFill>
              </a:rPr>
              <a:t>The three things I learned today are ...</a:t>
            </a:r>
          </a:p>
        </p:txBody>
      </p:sp>
    </p:spTree>
    <p:extLst>
      <p:ext uri="{BB962C8B-B14F-4D97-AF65-F5344CB8AC3E}">
        <p14:creationId xmlns:p14="http://schemas.microsoft.com/office/powerpoint/2010/main" val="392618076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983912-9E1E-9120-56DD-2C68DC791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0322" y="1655286"/>
            <a:ext cx="4272564" cy="261004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Plenary and self reflection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97E792F-241D-2790-1DD9-D2B979301F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0322" y="4373384"/>
            <a:ext cx="4272564" cy="76638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  <a:hlinkClick r:id="rId2" action="ppaction://hlinkpres?slideindex=1&amp;slidetitle="/>
              </a:rPr>
              <a:t>Click here</a:t>
            </a:r>
            <a:endParaRPr lang="en-US" sz="20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079" name="Freeform: Shape 3078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1" name="Freeform: Shape 3080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4" name="Picture 2" descr="Think About It GIF by Curious Pavel">
            <a:extLst>
              <a:ext uri="{FF2B5EF4-FFF2-40B4-BE49-F238E27FC236}">
                <a16:creationId xmlns:a16="http://schemas.microsoft.com/office/drawing/2014/main" id="{4B0948B4-C6A7-37FF-328A-3A119B5A8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1248" y="1962740"/>
            <a:ext cx="5079371" cy="2869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3" name="Freeform: Shape 3082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5" name="Freeform: Shape 3084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44CC9F7-B97D-D5E7-A9C5-5CAC3D2A0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20150" y="5623560"/>
            <a:ext cx="253365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>
                <a:solidFill>
                  <a:srgbClr val="FFFFFF">
                    <a:alpha val="80000"/>
                  </a:srgbClr>
                </a:solidFill>
              </a:rPr>
              <a:pPr>
                <a:spcAft>
                  <a:spcPts val="600"/>
                </a:spcAft>
              </a:pPr>
              <a:t>52</a:t>
            </a:fld>
            <a:endParaRPr lang="en-US">
              <a:solidFill>
                <a:srgbClr val="FFFFFF">
                  <a:alpha val="8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46617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04" name="Rectangle 7203">
            <a:extLst>
              <a:ext uri="{FF2B5EF4-FFF2-40B4-BE49-F238E27FC236}">
                <a16:creationId xmlns:a16="http://schemas.microsoft.com/office/drawing/2014/main" id="{22F15A2D-2324-487D-A02A-BF46C5C58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06" name="Freeform: Shape 7205">
            <a:extLst>
              <a:ext uri="{FF2B5EF4-FFF2-40B4-BE49-F238E27FC236}">
                <a16:creationId xmlns:a16="http://schemas.microsoft.com/office/drawing/2014/main" id="{17A7F34E-D418-47E2-9F86-2C45BBC31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170" name="Picture 2" descr="Merci Sticker by elodie shanta">
            <a:extLst>
              <a:ext uri="{FF2B5EF4-FFF2-40B4-BE49-F238E27FC236}">
                <a16:creationId xmlns:a16="http://schemas.microsoft.com/office/drawing/2014/main" id="{60653DF4-84FB-0C79-1320-C7363A8F54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62163" y="1877330"/>
            <a:ext cx="6246003" cy="3061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08" name="Right Triangle 7207">
            <a:extLst>
              <a:ext uri="{FF2B5EF4-FFF2-40B4-BE49-F238E27FC236}">
                <a16:creationId xmlns:a16="http://schemas.microsoft.com/office/drawing/2014/main" id="{2AEAFA59-923A-4F54-8B49-44C970BCC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Graphic 6" descr="Winking Face with No Fill">
            <a:extLst>
              <a:ext uri="{FF2B5EF4-FFF2-40B4-BE49-F238E27FC236}">
                <a16:creationId xmlns:a16="http://schemas.microsoft.com/office/drawing/2014/main" id="{B0A60502-1B75-1957-3A93-6D3411277C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31606" y="955623"/>
            <a:ext cx="3217333" cy="321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1221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/>
              <a:t>À la fin de la </a:t>
            </a:r>
            <a:r>
              <a:rPr lang="fr-FR" sz="3600" dirty="0"/>
              <a:t>leçon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3"/>
            <a:ext cx="10972800" cy="1458060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0990" indent="-380990" algn="ctr">
              <a:buFont typeface="Arial" panose="020B0604020202020204" pitchFamily="34" charset="0"/>
              <a:buChar char="•"/>
            </a:pPr>
            <a:r>
              <a:rPr lang="fr-FR" sz="3200">
                <a:solidFill>
                  <a:schemeClr val="tx2"/>
                </a:solidFill>
              </a:rPr>
              <a:t>Expliquer pourquoi je fais du sport</a:t>
            </a:r>
            <a:endParaRPr lang="fr-FR" sz="3200" dirty="0">
              <a:solidFill>
                <a:schemeClr val="tx2"/>
              </a:solidFill>
            </a:endParaRP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16690549"/>
              </p:ext>
            </p:extLst>
          </p:nvPr>
        </p:nvGraphicFramePr>
        <p:xfrm>
          <a:off x="632372" y="3257439"/>
          <a:ext cx="10944000" cy="2644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6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A0027D3F-EAF6-F140-335C-CCF39E02F6C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Diagramme 5">
            <a:extLst>
              <a:ext uri="{FF2B5EF4-FFF2-40B4-BE49-F238E27FC236}">
                <a16:creationId xmlns:a16="http://schemas.microsoft.com/office/drawing/2014/main" id="{5284AD8D-9CAC-876C-676A-AEDCCDC5674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26651678"/>
              </p:ext>
            </p:extLst>
          </p:nvPr>
        </p:nvGraphicFramePr>
        <p:xfrm>
          <a:off x="-1" y="9097"/>
          <a:ext cx="12192001" cy="2640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1077866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400" dirty="0"/>
              <a:t>À la fin de la </a:t>
            </a:r>
            <a:r>
              <a:rPr lang="fr-FR" sz="4400" dirty="0"/>
              <a:t>leçon</a:t>
            </a:r>
            <a:r>
              <a:rPr lang="en-US" sz="4400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0990" indent="-380990" algn="ctr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tx2"/>
                </a:solidFill>
              </a:rPr>
              <a:t>Expliquer pourquoi je fais du sport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42523630"/>
              </p:ext>
            </p:extLst>
          </p:nvPr>
        </p:nvGraphicFramePr>
        <p:xfrm>
          <a:off x="632372" y="3257439"/>
          <a:ext cx="10944000" cy="2644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7</a:t>
            </a:fld>
            <a:endParaRPr lang="en-US"/>
          </a:p>
        </p:txBody>
      </p:sp>
      <p:graphicFrame>
        <p:nvGraphicFramePr>
          <p:cNvPr id="5" name="Diagramme 5">
            <a:extLst>
              <a:ext uri="{FF2B5EF4-FFF2-40B4-BE49-F238E27FC236}">
                <a16:creationId xmlns:a16="http://schemas.microsoft.com/office/drawing/2014/main" id="{64F1A4A1-AE00-4EDB-99E6-877CF90342C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26651678"/>
              </p:ext>
            </p:extLst>
          </p:nvPr>
        </p:nvGraphicFramePr>
        <p:xfrm>
          <a:off x="-1" y="9097"/>
          <a:ext cx="12192001" cy="2640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2890167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313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925A5B6-4FB4-57DF-7712-18ACF796B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4" y="1070800"/>
            <a:ext cx="3939688" cy="5583126"/>
          </a:xfrm>
        </p:spPr>
        <p:txBody>
          <a:bodyPr>
            <a:normAutofit/>
          </a:bodyPr>
          <a:lstStyle/>
          <a:p>
            <a:pPr algn="r"/>
            <a:r>
              <a:rPr lang="fr-FR" sz="7200" dirty="0"/>
              <a:t>Learning </a:t>
            </a:r>
            <a:r>
              <a:rPr lang="fr-FR" sz="7200" dirty="0" err="1"/>
              <a:t>outcomes</a:t>
            </a:r>
            <a:endParaRPr lang="fr-FR" sz="72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8053" y="1132114"/>
            <a:ext cx="0" cy="5717573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0D0088C1-809D-2D40-9D37-A749F300C61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51657338"/>
              </p:ext>
            </p:extLst>
          </p:nvPr>
        </p:nvGraphicFramePr>
        <p:xfrm>
          <a:off x="5108535" y="1070800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Diagramme 5">
            <a:extLst>
              <a:ext uri="{FF2B5EF4-FFF2-40B4-BE49-F238E27FC236}">
                <a16:creationId xmlns:a16="http://schemas.microsoft.com/office/drawing/2014/main" id="{26D175BF-F388-B288-C9AF-E24E3F68399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26651678"/>
              </p:ext>
            </p:extLst>
          </p:nvPr>
        </p:nvGraphicFramePr>
        <p:xfrm>
          <a:off x="-1" y="9097"/>
          <a:ext cx="12192001" cy="2640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7936222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75A51F3-9CB0-3979-6185-5BEF042D7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9</a:t>
            </a:fld>
            <a:endParaRPr lang="en-US" dirty="0"/>
          </a:p>
        </p:txBody>
      </p:sp>
      <p:graphicFrame>
        <p:nvGraphicFramePr>
          <p:cNvPr id="5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51D55DF9-AC7F-B6D4-EDA7-685F0C684F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81448330"/>
              </p:ext>
            </p:extLst>
          </p:nvPr>
        </p:nvGraphicFramePr>
        <p:xfrm>
          <a:off x="609600" y="1600201"/>
          <a:ext cx="10972800" cy="45254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D6BCEBFB-85BA-E945-B473-737DCB677874}"/>
              </a:ext>
            </a:extLst>
          </p:cNvPr>
          <p:cNvSpPr/>
          <p:nvPr/>
        </p:nvSpPr>
        <p:spPr>
          <a:xfrm>
            <a:off x="3428954" y="595218"/>
            <a:ext cx="53340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Etapes de la leçon</a:t>
            </a:r>
          </a:p>
        </p:txBody>
      </p:sp>
      <p:graphicFrame>
        <p:nvGraphicFramePr>
          <p:cNvPr id="2" name="Diagramme 5">
            <a:extLst>
              <a:ext uri="{FF2B5EF4-FFF2-40B4-BE49-F238E27FC236}">
                <a16:creationId xmlns:a16="http://schemas.microsoft.com/office/drawing/2014/main" id="{FC0FE846-4DB5-0FE3-C324-09589B2D148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26651678"/>
              </p:ext>
            </p:extLst>
          </p:nvPr>
        </p:nvGraphicFramePr>
        <p:xfrm>
          <a:off x="-1" y="9097"/>
          <a:ext cx="12192001" cy="2640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154342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GradientRiseVTI">
  <a:themeElements>
    <a:clrScheme name="AnalogousFromLightSeedLeftStep">
      <a:dk1>
        <a:srgbClr val="000000"/>
      </a:dk1>
      <a:lt1>
        <a:srgbClr val="FFFFFF"/>
      </a:lt1>
      <a:dk2>
        <a:srgbClr val="412524"/>
      </a:dk2>
      <a:lt2>
        <a:srgbClr val="E2E3E8"/>
      </a:lt2>
      <a:accent1>
        <a:srgbClr val="AAA272"/>
      </a:accent1>
      <a:accent2>
        <a:srgbClr val="C79772"/>
      </a:accent2>
      <a:accent3>
        <a:srgbClr val="D18D8C"/>
      </a:accent3>
      <a:accent4>
        <a:srgbClr val="C77293"/>
      </a:accent4>
      <a:accent5>
        <a:srgbClr val="CF88C2"/>
      </a:accent5>
      <a:accent6>
        <a:srgbClr val="B372C7"/>
      </a:accent6>
      <a:hlink>
        <a:srgbClr val="6973AE"/>
      </a:hlink>
      <a:folHlink>
        <a:srgbClr val="7F7F7F"/>
      </a:folHlink>
    </a:clrScheme>
    <a:fontScheme name="Avenir">
      <a:majorFont>
        <a:latin typeface="Tw Cen MT"/>
        <a:ea typeface=""/>
        <a:cs typeface=""/>
      </a:majorFont>
      <a:minorFont>
        <a:latin typeface="Tw Cen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radientRiseVTI" id="{C2FC082F-B444-4222-AF20-78444CCB5722}" vid="{39F213E4-0CBC-40CB-B3F6-8C5562B6B99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711</TotalTime>
  <Words>3723</Words>
  <Application>Microsoft Office PowerPoint</Application>
  <PresentationFormat>Widescreen</PresentationFormat>
  <Paragraphs>696</Paragraphs>
  <Slides>53</Slides>
  <Notes>9</Notes>
  <HiddenSlides>1</HiddenSlides>
  <MMClips>22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53</vt:i4>
      </vt:variant>
    </vt:vector>
  </HeadingPairs>
  <TitlesOfParts>
    <vt:vector size="68" baseType="lpstr">
      <vt:lpstr>ＭＳ Ｐゴシック</vt:lpstr>
      <vt:lpstr>UD Digi Kyokasho NK-R</vt:lpstr>
      <vt:lpstr>Arial</vt:lpstr>
      <vt:lpstr>Calibri</vt:lpstr>
      <vt:lpstr>Calibri Light</vt:lpstr>
      <vt:lpstr>Rubik</vt:lpstr>
      <vt:lpstr>Times New Roman</vt:lpstr>
      <vt:lpstr>Tw Cen MT</vt:lpstr>
      <vt:lpstr>Wingdings</vt:lpstr>
      <vt:lpstr>Thème Office</vt:lpstr>
      <vt:lpstr>Office Theme</vt:lpstr>
      <vt:lpstr>GradientRiseVTI</vt:lpstr>
      <vt:lpstr>Office Theme</vt:lpstr>
      <vt:lpstr>Thème Office</vt:lpstr>
      <vt:lpstr>Office Theme</vt:lpstr>
      <vt:lpstr>PowerPoint Presentation</vt:lpstr>
      <vt:lpstr>Le sport, c’est bon pour le corps!</vt:lpstr>
      <vt:lpstr>PowerPoint Presentation</vt:lpstr>
      <vt:lpstr>Progress check Start</vt:lpstr>
      <vt:lpstr>I. Starter</vt:lpstr>
      <vt:lpstr>À la fin de la leçon</vt:lpstr>
      <vt:lpstr>À la fin de la leçon…</vt:lpstr>
      <vt:lpstr>Learning outcomes</vt:lpstr>
      <vt:lpstr>PowerPoint Presentation</vt:lpstr>
      <vt:lpstr>Progress check End</vt:lpstr>
      <vt:lpstr>Learning review</vt:lpstr>
      <vt:lpstr>II. Compréhension de texte</vt:lpstr>
      <vt:lpstr>Compréhension détaillée</vt:lpstr>
      <vt:lpstr>Transcription</vt:lpstr>
      <vt:lpstr>À la fin de la leçon…</vt:lpstr>
      <vt:lpstr>Et toi ? Qu’est-ce que tu fais comme sport ?  Quelles parties du corps est-ce que tu utilises?</vt:lpstr>
      <vt:lpstr>Légende le dessin</vt:lpstr>
      <vt:lpstr>PowerPoint Presentation</vt:lpstr>
      <vt:lpstr>LE 5 p.58</vt:lpstr>
      <vt:lpstr>Jouons ensemble : vous devez montrer la partie du corps le plus vite possible ! </vt:lpstr>
      <vt:lpstr>PowerPoint Presentation</vt:lpstr>
      <vt:lpstr>À toi ! Choisis un sportif et explique quelles parties du corps il utilise pour jouer.</vt:lpstr>
      <vt:lpstr>Online activity</vt:lpstr>
      <vt:lpstr>Et toi ? Qu’est-ce que tu fais comme sport ?  Quelles parties du corps est-ce que tu utilises?</vt:lpstr>
      <vt:lpstr>Learning review</vt:lpstr>
      <vt:lpstr>À la fin de la leçon…</vt:lpstr>
      <vt:lpstr>PowerPoint Presentation</vt:lpstr>
      <vt:lpstr>IV. Grammaire: les adjectifs possessifs</vt:lpstr>
      <vt:lpstr>Les adjectifs possessifs</vt:lpstr>
      <vt:lpstr>PowerPoint Presentation</vt:lpstr>
      <vt:lpstr>LE 3 p.58</vt:lpstr>
      <vt:lpstr>Complète avec un adjectif possessif</vt:lpstr>
      <vt:lpstr>Online activity</vt:lpstr>
      <vt:lpstr>PowerPoint Presentation</vt:lpstr>
      <vt:lpstr>Learning review</vt:lpstr>
      <vt:lpstr>À la fin de la leçon…</vt:lpstr>
      <vt:lpstr>PowerPoint Presentation</vt:lpstr>
      <vt:lpstr>V. Grammaire :  Dire pourquoi je fais du sport</vt:lpstr>
      <vt:lpstr>PowerPoint Presentation</vt:lpstr>
      <vt:lpstr>PowerPoint Presentation</vt:lpstr>
      <vt:lpstr>Transcription</vt:lpstr>
      <vt:lpstr>Online activity</vt:lpstr>
      <vt:lpstr>PowerPoint Presentation</vt:lpstr>
      <vt:lpstr>Learning review</vt:lpstr>
      <vt:lpstr>VI. Phonétique</vt:lpstr>
      <vt:lpstr>Practice your pronunciation !</vt:lpstr>
      <vt:lpstr>VII. Production</vt:lpstr>
      <vt:lpstr>Learning outcomes</vt:lpstr>
      <vt:lpstr>Activités en ligne</vt:lpstr>
      <vt:lpstr>How well have you performed with the Learning Objectives?</vt:lpstr>
      <vt:lpstr>Learning review</vt:lpstr>
      <vt:lpstr>Plenary and self reflection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sport, c’est bon pour la santé !</dc:title>
  <dc:creator>Chan, Makara Valery Ouk</dc:creator>
  <cp:lastModifiedBy>Chan, Makara Valery Ouk</cp:lastModifiedBy>
  <cp:revision>30</cp:revision>
  <cp:lastPrinted>2023-08-22T07:57:22Z</cp:lastPrinted>
  <dcterms:created xsi:type="dcterms:W3CDTF">2022-12-12T14:12:15Z</dcterms:created>
  <dcterms:modified xsi:type="dcterms:W3CDTF">2024-01-13T16:30:05Z</dcterms:modified>
</cp:coreProperties>
</file>