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5.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6.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7.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8.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48" r:id="rId2"/>
    <p:sldMasterId id="2147483729" r:id="rId3"/>
    <p:sldMasterId id="2147483717" r:id="rId4"/>
    <p:sldMasterId id="2147483731" r:id="rId5"/>
  </p:sldMasterIdLst>
  <p:notesMasterIdLst>
    <p:notesMasterId r:id="rId56"/>
  </p:notesMasterIdLst>
  <p:sldIdLst>
    <p:sldId id="310" r:id="rId6"/>
    <p:sldId id="256" r:id="rId7"/>
    <p:sldId id="311" r:id="rId8"/>
    <p:sldId id="312" r:id="rId9"/>
    <p:sldId id="288" r:id="rId10"/>
    <p:sldId id="313" r:id="rId11"/>
    <p:sldId id="280" r:id="rId12"/>
    <p:sldId id="315" r:id="rId13"/>
    <p:sldId id="281" r:id="rId14"/>
    <p:sldId id="323" r:id="rId15"/>
    <p:sldId id="317" r:id="rId16"/>
    <p:sldId id="258" r:id="rId17"/>
    <p:sldId id="259" r:id="rId18"/>
    <p:sldId id="287" r:id="rId19"/>
    <p:sldId id="1605" r:id="rId20"/>
    <p:sldId id="318" r:id="rId21"/>
    <p:sldId id="324" r:id="rId22"/>
    <p:sldId id="260" r:id="rId23"/>
    <p:sldId id="266" r:id="rId24"/>
    <p:sldId id="269" r:id="rId25"/>
    <p:sldId id="268" r:id="rId26"/>
    <p:sldId id="274" r:id="rId27"/>
    <p:sldId id="272" r:id="rId28"/>
    <p:sldId id="271" r:id="rId29"/>
    <p:sldId id="1600" r:id="rId30"/>
    <p:sldId id="1601" r:id="rId31"/>
    <p:sldId id="319" r:id="rId32"/>
    <p:sldId id="1606" r:id="rId33"/>
    <p:sldId id="1603" r:id="rId34"/>
    <p:sldId id="265" r:id="rId35"/>
    <p:sldId id="328" r:id="rId36"/>
    <p:sldId id="1609" r:id="rId37"/>
    <p:sldId id="1786" r:id="rId38"/>
    <p:sldId id="1787" r:id="rId39"/>
    <p:sldId id="291" r:id="rId40"/>
    <p:sldId id="278" r:id="rId41"/>
    <p:sldId id="1604" r:id="rId42"/>
    <p:sldId id="1602" r:id="rId43"/>
    <p:sldId id="322" r:id="rId44"/>
    <p:sldId id="1607" r:id="rId45"/>
    <p:sldId id="289" r:id="rId46"/>
    <p:sldId id="286" r:id="rId47"/>
    <p:sldId id="1608" r:id="rId48"/>
    <p:sldId id="264" r:id="rId49"/>
    <p:sldId id="282" r:id="rId50"/>
    <p:sldId id="283" r:id="rId51"/>
    <p:sldId id="284" r:id="rId52"/>
    <p:sldId id="285" r:id="rId53"/>
    <p:sldId id="292" r:id="rId54"/>
    <p:sldId id="293" r:id="rId55"/>
  </p:sldIdLst>
  <p:sldSz cx="12192000" cy="6858000"/>
  <p:notesSz cx="7315200" cy="96012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816" autoAdjust="0"/>
    <p:restoredTop sz="94660"/>
  </p:normalViewPr>
  <p:slideViewPr>
    <p:cSldViewPr snapToGrid="0">
      <p:cViewPr>
        <p:scale>
          <a:sx n="66" d="100"/>
          <a:sy n="66" d="100"/>
        </p:scale>
        <p:origin x="735" y="26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viewProps" Target="viewProps.xml"/><Relationship Id="rId5" Type="http://schemas.openxmlformats.org/officeDocument/2006/relationships/slideMaster" Target="slideMasters/slideMaster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presProps" Target="presProp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ableStyles" Target="tableStyles.xml"/></Relationships>
</file>

<file path=ppt/diagrams/_rels/data11.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12.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13.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14.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15.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16.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1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ata18.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19.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2.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20.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21.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22.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23.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24.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25.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26.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27.xml.rels><?xml version="1.0" encoding="UTF-8" standalone="yes"?>
<Relationships xmlns="http://schemas.openxmlformats.org/package/2006/relationships"><Relationship Id="rId2" Type="http://schemas.openxmlformats.org/officeDocument/2006/relationships/hyperlink" Target="https://play.kahoot.it/v2/lobby?quizId=4d8d409d-7403-4e6d-8c8c-64d490278037" TargetMode="External"/><Relationship Id="rId1" Type="http://schemas.openxmlformats.org/officeDocument/2006/relationships/hyperlink" Target="https://play.kahoot.it/v2/?quizId=7e24a5a4-5d19-4867-a6bb-5f47131bcd1e" TargetMode="External"/></Relationships>
</file>

<file path=ppt/diagrams/_rels/data28.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29.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3.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30.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31.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3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ata33.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34.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35.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36.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37.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38.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39.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ata40.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41.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42.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43.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44.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45.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46.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ata5.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ata7.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ata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ata9.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12.xml"/><Relationship Id="rId1" Type="http://schemas.openxmlformats.org/officeDocument/2006/relationships/slide" Target="../slides/slide5.xml"/><Relationship Id="rId6" Type="http://schemas.openxmlformats.org/officeDocument/2006/relationships/slide" Target="../slides/slide42.xml"/><Relationship Id="rId5" Type="http://schemas.openxmlformats.org/officeDocument/2006/relationships/slide" Target="../slides/slide40.xml"/><Relationship Id="rId4" Type="http://schemas.openxmlformats.org/officeDocument/2006/relationships/slide" Target="../slides/slide29.xml"/></Relationships>
</file>

<file path=ppt/diagrams/_rels/drawing1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rawing27.xml.rels><?xml version="1.0" encoding="UTF-8" standalone="yes"?>
<Relationships xmlns="http://schemas.openxmlformats.org/package/2006/relationships"><Relationship Id="rId2" Type="http://schemas.openxmlformats.org/officeDocument/2006/relationships/hyperlink" Target="https://play.kahoot.it/v2/lobby?quizId=4d8d409d-7403-4e6d-8c8c-64d490278037" TargetMode="External"/><Relationship Id="rId1" Type="http://schemas.openxmlformats.org/officeDocument/2006/relationships/hyperlink" Target="https://play.kahoot.it/v2/?quizId=7e24a5a4-5d19-4867-a6bb-5f47131bcd1e" TargetMode="External"/></Relationships>
</file>

<file path=ppt/diagrams/_rels/drawing3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rawing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rawing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rawing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948D15-89BE-456D-BED4-AB062C53360C}" type="doc">
      <dgm:prSet loTypeId="urn:microsoft.com/office/officeart/2005/8/layout/vList2" loCatId="list" qsTypeId="urn:microsoft.com/office/officeart/2005/8/quickstyle/simple5" qsCatId="simple" csTypeId="urn:microsoft.com/office/officeart/2005/8/colors/colorful4" csCatId="colorful"/>
      <dgm:spPr/>
      <dgm:t>
        <a:bodyPr/>
        <a:lstStyle/>
        <a:p>
          <a:endParaRPr lang="en-US"/>
        </a:p>
      </dgm:t>
    </dgm:pt>
    <dgm:pt modelId="{CA36FAC8-3DAB-4E9F-97BF-60FE6B44339E}">
      <dgm:prSet/>
      <dgm:spPr/>
      <dgm:t>
        <a:bodyPr/>
        <a:lstStyle/>
        <a:p>
          <a:r>
            <a:rPr lang="en-US"/>
            <a:t>Do you have your:</a:t>
          </a:r>
        </a:p>
      </dgm:t>
    </dgm:pt>
    <dgm:pt modelId="{991914FB-3514-4FDE-A0C8-18A8B36CCCE9}" type="parTrans" cxnId="{63783E40-95D7-4155-B268-B9F77F085BCC}">
      <dgm:prSet/>
      <dgm:spPr/>
      <dgm:t>
        <a:bodyPr/>
        <a:lstStyle/>
        <a:p>
          <a:endParaRPr lang="en-US"/>
        </a:p>
      </dgm:t>
    </dgm:pt>
    <dgm:pt modelId="{1B0A2259-E0D0-47BD-BDFC-D9C137999028}" type="sibTrans" cxnId="{63783E40-95D7-4155-B268-B9F77F085BCC}">
      <dgm:prSet/>
      <dgm:spPr/>
      <dgm:t>
        <a:bodyPr/>
        <a:lstStyle/>
        <a:p>
          <a:endParaRPr lang="en-US"/>
        </a:p>
      </dgm:t>
    </dgm:pt>
    <dgm:pt modelId="{2F4ABA32-B29A-4E64-88CF-9D2644B27EF9}">
      <dgm:prSet/>
      <dgm:spPr/>
      <dgm:t>
        <a:bodyPr/>
        <a:lstStyle/>
        <a:p>
          <a:r>
            <a:rPr lang="en-US"/>
            <a:t>Pens?</a:t>
          </a:r>
        </a:p>
      </dgm:t>
    </dgm:pt>
    <dgm:pt modelId="{D44A352E-DA30-4CE2-87D9-53EBEEFDDDA7}" type="parTrans" cxnId="{E46281A9-D7E1-4F9D-BEE3-182110D59D57}">
      <dgm:prSet/>
      <dgm:spPr/>
      <dgm:t>
        <a:bodyPr/>
        <a:lstStyle/>
        <a:p>
          <a:endParaRPr lang="en-US"/>
        </a:p>
      </dgm:t>
    </dgm:pt>
    <dgm:pt modelId="{267F75A6-B8AA-4A00-92A2-89E4F03DD3ED}" type="sibTrans" cxnId="{E46281A9-D7E1-4F9D-BEE3-182110D59D57}">
      <dgm:prSet/>
      <dgm:spPr/>
      <dgm:t>
        <a:bodyPr/>
        <a:lstStyle/>
        <a:p>
          <a:endParaRPr lang="en-US"/>
        </a:p>
      </dgm:t>
    </dgm:pt>
    <dgm:pt modelId="{A1EDBF26-072F-4371-9A13-B78001EA6DED}">
      <dgm:prSet/>
      <dgm:spPr/>
      <dgm:t>
        <a:bodyPr/>
        <a:lstStyle/>
        <a:p>
          <a:r>
            <a:rPr lang="en-US"/>
            <a:t>Textbook/ workbook?</a:t>
          </a:r>
        </a:p>
      </dgm:t>
    </dgm:pt>
    <dgm:pt modelId="{E6F2AEA1-A890-4DDB-A055-EA141CE85406}" type="parTrans" cxnId="{E0D23435-6900-492D-8EE8-224E529F54EB}">
      <dgm:prSet/>
      <dgm:spPr/>
      <dgm:t>
        <a:bodyPr/>
        <a:lstStyle/>
        <a:p>
          <a:endParaRPr lang="en-US"/>
        </a:p>
      </dgm:t>
    </dgm:pt>
    <dgm:pt modelId="{4DF048BA-6DEC-48F1-AF2B-C027DC41E4FE}" type="sibTrans" cxnId="{E0D23435-6900-492D-8EE8-224E529F54EB}">
      <dgm:prSet/>
      <dgm:spPr/>
      <dgm:t>
        <a:bodyPr/>
        <a:lstStyle/>
        <a:p>
          <a:endParaRPr lang="en-US"/>
        </a:p>
      </dgm:t>
    </dgm:pt>
    <dgm:pt modelId="{FF074598-4F40-4A0A-AFDB-7FB677B26445}">
      <dgm:prSet/>
      <dgm:spPr/>
      <dgm:t>
        <a:bodyPr/>
        <a:lstStyle/>
        <a:p>
          <a:r>
            <a:rPr lang="en-US"/>
            <a:t>Devices?</a:t>
          </a:r>
        </a:p>
      </dgm:t>
    </dgm:pt>
    <dgm:pt modelId="{1020CC74-15CF-4175-BFE0-7BC0D9EB78DB}" type="parTrans" cxnId="{D2A79FE5-3D11-4C7B-BCA6-4DCFBC93FF95}">
      <dgm:prSet/>
      <dgm:spPr/>
      <dgm:t>
        <a:bodyPr/>
        <a:lstStyle/>
        <a:p>
          <a:endParaRPr lang="en-US"/>
        </a:p>
      </dgm:t>
    </dgm:pt>
    <dgm:pt modelId="{CD260675-A729-468E-8CAF-0E460AC84E88}" type="sibTrans" cxnId="{D2A79FE5-3D11-4C7B-BCA6-4DCFBC93FF95}">
      <dgm:prSet/>
      <dgm:spPr/>
      <dgm:t>
        <a:bodyPr/>
        <a:lstStyle/>
        <a:p>
          <a:endParaRPr lang="en-US"/>
        </a:p>
      </dgm:t>
    </dgm:pt>
    <dgm:pt modelId="{AA8E44C1-EA9A-4597-BE3C-48B91E5EB1D6}">
      <dgm:prSet/>
      <dgm:spPr/>
      <dgm:t>
        <a:bodyPr/>
        <a:lstStyle/>
        <a:p>
          <a:r>
            <a:rPr lang="en-US"/>
            <a:t>Water?</a:t>
          </a:r>
        </a:p>
      </dgm:t>
    </dgm:pt>
    <dgm:pt modelId="{59B80B02-9884-499F-ADCA-7A8E73EC7299}" type="parTrans" cxnId="{47C5717C-7324-4638-8BFF-99C41A5EDC1F}">
      <dgm:prSet/>
      <dgm:spPr/>
      <dgm:t>
        <a:bodyPr/>
        <a:lstStyle/>
        <a:p>
          <a:endParaRPr lang="en-US"/>
        </a:p>
      </dgm:t>
    </dgm:pt>
    <dgm:pt modelId="{31F458E8-896A-477B-855B-9C434AE42259}" type="sibTrans" cxnId="{47C5717C-7324-4638-8BFF-99C41A5EDC1F}">
      <dgm:prSet/>
      <dgm:spPr/>
      <dgm:t>
        <a:bodyPr/>
        <a:lstStyle/>
        <a:p>
          <a:endParaRPr lang="en-US"/>
        </a:p>
      </dgm:t>
    </dgm:pt>
    <dgm:pt modelId="{CA82A1DF-1BB2-4E87-863A-29FF83112B91}">
      <dgm:prSet/>
      <dgm:spPr/>
      <dgm:t>
        <a:bodyPr/>
        <a:lstStyle/>
        <a:p>
          <a:r>
            <a:rPr lang="en-US"/>
            <a:t>Put everything else in your locker now. </a:t>
          </a:r>
        </a:p>
      </dgm:t>
    </dgm:pt>
    <dgm:pt modelId="{58525DDE-239A-49B2-870D-EE4E7BC5ABFC}" type="parTrans" cxnId="{AD286CF1-BF7A-4120-B1FA-B5843F587B45}">
      <dgm:prSet/>
      <dgm:spPr/>
      <dgm:t>
        <a:bodyPr/>
        <a:lstStyle/>
        <a:p>
          <a:endParaRPr lang="en-US"/>
        </a:p>
      </dgm:t>
    </dgm:pt>
    <dgm:pt modelId="{21C85D4F-719C-40FA-986A-4E6E1CE98A9C}" type="sibTrans" cxnId="{AD286CF1-BF7A-4120-B1FA-B5843F587B45}">
      <dgm:prSet/>
      <dgm:spPr/>
      <dgm:t>
        <a:bodyPr/>
        <a:lstStyle/>
        <a:p>
          <a:endParaRPr lang="en-US"/>
        </a:p>
      </dgm:t>
    </dgm:pt>
    <dgm:pt modelId="{CC35C1CE-00F2-4D70-BE1B-B3F76A281210}">
      <dgm:prSet/>
      <dgm:spPr/>
      <dgm:t>
        <a:bodyPr/>
        <a:lstStyle/>
        <a:p>
          <a:r>
            <a:rPr lang="en-US"/>
            <a:t>When you are done, sit down and show me you are ready to learn! </a:t>
          </a:r>
        </a:p>
      </dgm:t>
    </dgm:pt>
    <dgm:pt modelId="{DB93B812-640E-4C4F-B0A6-E1ED26D54AA5}" type="parTrans" cxnId="{7BDB436E-05D1-48DA-BBE3-5E358A84734A}">
      <dgm:prSet/>
      <dgm:spPr/>
      <dgm:t>
        <a:bodyPr/>
        <a:lstStyle/>
        <a:p>
          <a:endParaRPr lang="en-US"/>
        </a:p>
      </dgm:t>
    </dgm:pt>
    <dgm:pt modelId="{71371742-3FA1-4BE0-87FF-731D35B179F0}" type="sibTrans" cxnId="{7BDB436E-05D1-48DA-BBE3-5E358A84734A}">
      <dgm:prSet/>
      <dgm:spPr/>
      <dgm:t>
        <a:bodyPr/>
        <a:lstStyle/>
        <a:p>
          <a:endParaRPr lang="en-US"/>
        </a:p>
      </dgm:t>
    </dgm:pt>
    <dgm:pt modelId="{6B8B436F-98CF-4640-930F-156CD50FD876}" type="pres">
      <dgm:prSet presAssocID="{36948D15-89BE-456D-BED4-AB062C53360C}" presName="linear" presStyleCnt="0">
        <dgm:presLayoutVars>
          <dgm:animLvl val="lvl"/>
          <dgm:resizeHandles val="exact"/>
        </dgm:presLayoutVars>
      </dgm:prSet>
      <dgm:spPr/>
    </dgm:pt>
    <dgm:pt modelId="{2292F514-DADD-47CE-B1E9-4561BF247EB4}" type="pres">
      <dgm:prSet presAssocID="{CA36FAC8-3DAB-4E9F-97BF-60FE6B44339E}" presName="parentText" presStyleLbl="node1" presStyleIdx="0" presStyleCnt="3">
        <dgm:presLayoutVars>
          <dgm:chMax val="0"/>
          <dgm:bulletEnabled val="1"/>
        </dgm:presLayoutVars>
      </dgm:prSet>
      <dgm:spPr/>
    </dgm:pt>
    <dgm:pt modelId="{28C096D3-B5F3-4D00-AFDF-908FC9029D5F}" type="pres">
      <dgm:prSet presAssocID="{CA36FAC8-3DAB-4E9F-97BF-60FE6B44339E}" presName="childText" presStyleLbl="revTx" presStyleIdx="0" presStyleCnt="1">
        <dgm:presLayoutVars>
          <dgm:bulletEnabled val="1"/>
        </dgm:presLayoutVars>
      </dgm:prSet>
      <dgm:spPr/>
    </dgm:pt>
    <dgm:pt modelId="{0D493520-50A0-4EE6-BEC2-DCC2534E4367}" type="pres">
      <dgm:prSet presAssocID="{CA82A1DF-1BB2-4E87-863A-29FF83112B91}" presName="parentText" presStyleLbl="node1" presStyleIdx="1" presStyleCnt="3">
        <dgm:presLayoutVars>
          <dgm:chMax val="0"/>
          <dgm:bulletEnabled val="1"/>
        </dgm:presLayoutVars>
      </dgm:prSet>
      <dgm:spPr/>
    </dgm:pt>
    <dgm:pt modelId="{1684B2CF-D30F-421F-9EB8-C93ECC3DE762}" type="pres">
      <dgm:prSet presAssocID="{21C85D4F-719C-40FA-986A-4E6E1CE98A9C}" presName="spacer" presStyleCnt="0"/>
      <dgm:spPr/>
    </dgm:pt>
    <dgm:pt modelId="{1C3F512B-3C0C-4B14-91A1-9AC3F1E9968C}" type="pres">
      <dgm:prSet presAssocID="{CC35C1CE-00F2-4D70-BE1B-B3F76A281210}" presName="parentText" presStyleLbl="node1" presStyleIdx="2" presStyleCnt="3">
        <dgm:presLayoutVars>
          <dgm:chMax val="0"/>
          <dgm:bulletEnabled val="1"/>
        </dgm:presLayoutVars>
      </dgm:prSet>
      <dgm:spPr/>
    </dgm:pt>
  </dgm:ptLst>
  <dgm:cxnLst>
    <dgm:cxn modelId="{D49A2120-C13E-4ED1-9478-064ABA9F61F1}" type="presOf" srcId="{FF074598-4F40-4A0A-AFDB-7FB677B26445}" destId="{28C096D3-B5F3-4D00-AFDF-908FC9029D5F}" srcOrd="0" destOrd="2" presId="urn:microsoft.com/office/officeart/2005/8/layout/vList2"/>
    <dgm:cxn modelId="{E0D23435-6900-492D-8EE8-224E529F54EB}" srcId="{CA36FAC8-3DAB-4E9F-97BF-60FE6B44339E}" destId="{A1EDBF26-072F-4371-9A13-B78001EA6DED}" srcOrd="1" destOrd="0" parTransId="{E6F2AEA1-A890-4DDB-A055-EA141CE85406}" sibTransId="{4DF048BA-6DEC-48F1-AF2B-C027DC41E4FE}"/>
    <dgm:cxn modelId="{63783E40-95D7-4155-B268-B9F77F085BCC}" srcId="{36948D15-89BE-456D-BED4-AB062C53360C}" destId="{CA36FAC8-3DAB-4E9F-97BF-60FE6B44339E}" srcOrd="0" destOrd="0" parTransId="{991914FB-3514-4FDE-A0C8-18A8B36CCCE9}" sibTransId="{1B0A2259-E0D0-47BD-BDFC-D9C137999028}"/>
    <dgm:cxn modelId="{650DE567-9CC1-4B93-A52E-194B51192F58}" type="presOf" srcId="{CC35C1CE-00F2-4D70-BE1B-B3F76A281210}" destId="{1C3F512B-3C0C-4B14-91A1-9AC3F1E9968C}" srcOrd="0" destOrd="0" presId="urn:microsoft.com/office/officeart/2005/8/layout/vList2"/>
    <dgm:cxn modelId="{7BDB436E-05D1-48DA-BBE3-5E358A84734A}" srcId="{36948D15-89BE-456D-BED4-AB062C53360C}" destId="{CC35C1CE-00F2-4D70-BE1B-B3F76A281210}" srcOrd="2" destOrd="0" parTransId="{DB93B812-640E-4C4F-B0A6-E1ED26D54AA5}" sibTransId="{71371742-3FA1-4BE0-87FF-731D35B179F0}"/>
    <dgm:cxn modelId="{48B38473-40B9-4495-A1CC-70595C5E6E84}" type="presOf" srcId="{A1EDBF26-072F-4371-9A13-B78001EA6DED}" destId="{28C096D3-B5F3-4D00-AFDF-908FC9029D5F}" srcOrd="0" destOrd="1" presId="urn:microsoft.com/office/officeart/2005/8/layout/vList2"/>
    <dgm:cxn modelId="{6F39D177-E8FA-4813-9E01-217129DBD173}" type="presOf" srcId="{36948D15-89BE-456D-BED4-AB062C53360C}" destId="{6B8B436F-98CF-4640-930F-156CD50FD876}" srcOrd="0" destOrd="0" presId="urn:microsoft.com/office/officeart/2005/8/layout/vList2"/>
    <dgm:cxn modelId="{47C5717C-7324-4638-8BFF-99C41A5EDC1F}" srcId="{CA36FAC8-3DAB-4E9F-97BF-60FE6B44339E}" destId="{AA8E44C1-EA9A-4597-BE3C-48B91E5EB1D6}" srcOrd="3" destOrd="0" parTransId="{59B80B02-9884-499F-ADCA-7A8E73EC7299}" sibTransId="{31F458E8-896A-477B-855B-9C434AE42259}"/>
    <dgm:cxn modelId="{50549B8B-6B78-46F1-AC1A-DFB7554DC30C}" type="presOf" srcId="{CA36FAC8-3DAB-4E9F-97BF-60FE6B44339E}" destId="{2292F514-DADD-47CE-B1E9-4561BF247EB4}" srcOrd="0" destOrd="0" presId="urn:microsoft.com/office/officeart/2005/8/layout/vList2"/>
    <dgm:cxn modelId="{E46281A9-D7E1-4F9D-BEE3-182110D59D57}" srcId="{CA36FAC8-3DAB-4E9F-97BF-60FE6B44339E}" destId="{2F4ABA32-B29A-4E64-88CF-9D2644B27EF9}" srcOrd="0" destOrd="0" parTransId="{D44A352E-DA30-4CE2-87D9-53EBEEFDDDA7}" sibTransId="{267F75A6-B8AA-4A00-92A2-89E4F03DD3ED}"/>
    <dgm:cxn modelId="{20B74FDE-E275-4D6E-8CD7-CF0D5DD0E642}" type="presOf" srcId="{AA8E44C1-EA9A-4597-BE3C-48B91E5EB1D6}" destId="{28C096D3-B5F3-4D00-AFDF-908FC9029D5F}" srcOrd="0" destOrd="3" presId="urn:microsoft.com/office/officeart/2005/8/layout/vList2"/>
    <dgm:cxn modelId="{D2A79FE5-3D11-4C7B-BCA6-4DCFBC93FF95}" srcId="{CA36FAC8-3DAB-4E9F-97BF-60FE6B44339E}" destId="{FF074598-4F40-4A0A-AFDB-7FB677B26445}" srcOrd="2" destOrd="0" parTransId="{1020CC74-15CF-4175-BFE0-7BC0D9EB78DB}" sibTransId="{CD260675-A729-468E-8CAF-0E460AC84E88}"/>
    <dgm:cxn modelId="{1A91FAE9-F2BE-499C-A668-8F8B62D1627F}" type="presOf" srcId="{CA82A1DF-1BB2-4E87-863A-29FF83112B91}" destId="{0D493520-50A0-4EE6-BEC2-DCC2534E4367}" srcOrd="0" destOrd="0" presId="urn:microsoft.com/office/officeart/2005/8/layout/vList2"/>
    <dgm:cxn modelId="{AD286CF1-BF7A-4120-B1FA-B5843F587B45}" srcId="{36948D15-89BE-456D-BED4-AB062C53360C}" destId="{CA82A1DF-1BB2-4E87-863A-29FF83112B91}" srcOrd="1" destOrd="0" parTransId="{58525DDE-239A-49B2-870D-EE4E7BC5ABFC}" sibTransId="{21C85D4F-719C-40FA-986A-4E6E1CE98A9C}"/>
    <dgm:cxn modelId="{77390EF4-9640-4D3A-A334-8C1E1D423FA3}" type="presOf" srcId="{2F4ABA32-B29A-4E64-88CF-9D2644B27EF9}" destId="{28C096D3-B5F3-4D00-AFDF-908FC9029D5F}" srcOrd="0" destOrd="0" presId="urn:microsoft.com/office/officeart/2005/8/layout/vList2"/>
    <dgm:cxn modelId="{D89CF993-DA62-42ED-96C8-D1BD9BEDC9A4}" type="presParOf" srcId="{6B8B436F-98CF-4640-930F-156CD50FD876}" destId="{2292F514-DADD-47CE-B1E9-4561BF247EB4}" srcOrd="0" destOrd="0" presId="urn:microsoft.com/office/officeart/2005/8/layout/vList2"/>
    <dgm:cxn modelId="{AF2E0C93-B7E3-49C4-8222-3AC6CF3C81F6}" type="presParOf" srcId="{6B8B436F-98CF-4640-930F-156CD50FD876}" destId="{28C096D3-B5F3-4D00-AFDF-908FC9029D5F}" srcOrd="1" destOrd="0" presId="urn:microsoft.com/office/officeart/2005/8/layout/vList2"/>
    <dgm:cxn modelId="{3EC1B0E5-770E-45E8-AC93-0695315433AD}" type="presParOf" srcId="{6B8B436F-98CF-4640-930F-156CD50FD876}" destId="{0D493520-50A0-4EE6-BEC2-DCC2534E4367}" srcOrd="2" destOrd="0" presId="urn:microsoft.com/office/officeart/2005/8/layout/vList2"/>
    <dgm:cxn modelId="{7A8F59BD-0E80-4FD3-874B-7F8F24F717AE}" type="presParOf" srcId="{6B8B436F-98CF-4640-930F-156CD50FD876}" destId="{1684B2CF-D30F-421F-9EB8-C93ECC3DE762}" srcOrd="3" destOrd="0" presId="urn:microsoft.com/office/officeart/2005/8/layout/vList2"/>
    <dgm:cxn modelId="{E02477DD-5011-497E-B004-0BCE52EBE5FB}" type="presParOf" srcId="{6B8B436F-98CF-4640-930F-156CD50FD876}" destId="{1C3F512B-3C0C-4B14-91A1-9AC3F1E9968C}"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F9055CF-8DEB-4A02-949A-DE72B6AC5D37}" type="doc">
      <dgm:prSet loTypeId="urn:microsoft.com/office/officeart/2005/8/layout/vList6" loCatId="list" qsTypeId="urn:microsoft.com/office/officeart/2005/8/quickstyle/simple3" qsCatId="simple" csTypeId="urn:microsoft.com/office/officeart/2005/8/colors/colorful5" csCatId="colorful" phldr="1"/>
      <dgm:spPr/>
      <dgm:t>
        <a:bodyPr rtlCol="0"/>
        <a:lstStyle/>
        <a:p>
          <a:pPr rtl="0"/>
          <a:endParaRPr lang="en-US"/>
        </a:p>
      </dgm:t>
    </dgm:pt>
    <dgm:pt modelId="{082E8A29-955A-4C7C-A174-3E9DCD4DC89B}">
      <dgm:prSet phldrT="[Text]"/>
      <dgm:spPr/>
      <dgm:t>
        <a:bodyPr rtlCol="0"/>
        <a:lstStyle/>
        <a:p>
          <a:pPr algn="l" rtl="0"/>
          <a:r>
            <a:rPr lang="fr-FR" b="1" noProof="0" dirty="0"/>
            <a:t>I</a:t>
          </a:r>
          <a:r>
            <a:rPr lang="fr-FR" noProof="0" dirty="0"/>
            <a:t>. </a:t>
          </a:r>
          <a:r>
            <a:rPr lang="fr-FR" b="1" noProof="0" dirty="0"/>
            <a:t>Starter</a:t>
          </a:r>
        </a:p>
      </dgm:t>
    </dgm:pt>
    <dgm:pt modelId="{BA7938E6-8DFA-40B7-B4C4-EACC6D85FC31}" type="parTrans" cxnId="{2986897A-7787-444F-B6C8-41F3823EF3C1}">
      <dgm:prSet/>
      <dgm:spPr/>
      <dgm:t>
        <a:bodyPr rtlCol="0"/>
        <a:lstStyle/>
        <a:p>
          <a:pPr rtl="0"/>
          <a:endParaRPr lang="en-US"/>
        </a:p>
      </dgm:t>
    </dgm:pt>
    <dgm:pt modelId="{C2176686-D23E-48EB-9D1B-1A1B46236638}" type="sibTrans" cxnId="{2986897A-7787-444F-B6C8-41F3823EF3C1}">
      <dgm:prSet/>
      <dgm:spPr/>
      <dgm:t>
        <a:bodyPr rtlCol="0"/>
        <a:lstStyle/>
        <a:p>
          <a:pPr rtl="0"/>
          <a:endParaRPr lang="en-US"/>
        </a:p>
      </dgm:t>
    </dgm:pt>
    <dgm:pt modelId="{23A0DE4A-FE92-496E-B335-3433CEFB74E9}">
      <dgm:prSet phldrT="[Text]" custT="1"/>
      <dgm:spPr/>
      <dgm:t>
        <a:bodyPr rtlCol="0" anchor="ctr"/>
        <a:lstStyle/>
        <a:p>
          <a:pPr rtl="0"/>
          <a:r>
            <a:rPr lang="fr-FR" sz="2000" noProof="0" dirty="0"/>
            <a:t>Les JO paralympiques</a:t>
          </a:r>
        </a:p>
      </dgm:t>
    </dgm:pt>
    <dgm:pt modelId="{68935D38-FEDC-4CD3-8002-43CB3944BEAF}" type="parTrans" cxnId="{67A03D8F-F327-4A9F-ABBC-1EB67EFD1ECB}">
      <dgm:prSet/>
      <dgm:spPr/>
      <dgm:t>
        <a:bodyPr rtlCol="0"/>
        <a:lstStyle/>
        <a:p>
          <a:pPr rtl="0"/>
          <a:endParaRPr lang="en-US"/>
        </a:p>
      </dgm:t>
    </dgm:pt>
    <dgm:pt modelId="{55DF926D-029A-4E18-95C4-77A5A37CAE40}" type="sibTrans" cxnId="{67A03D8F-F327-4A9F-ABBC-1EB67EFD1ECB}">
      <dgm:prSet/>
      <dgm:spPr/>
      <dgm:t>
        <a:bodyPr rtlCol="0"/>
        <a:lstStyle/>
        <a:p>
          <a:pPr rtl="0"/>
          <a:endParaRPr lang="en-US"/>
        </a:p>
      </dgm:t>
    </dgm:pt>
    <dgm:pt modelId="{B6E26FFC-9977-4BBC-BEC7-3D6B63754E52}">
      <dgm:prSet phldrT="[Text]"/>
      <dgm:spPr/>
      <dgm:t>
        <a:bodyPr rtlCol="0"/>
        <a:lstStyle/>
        <a:p>
          <a:pPr algn="l" rtl="0"/>
          <a:r>
            <a:rPr lang="fr-FR" b="1" noProof="0" dirty="0"/>
            <a:t>II. Compréhension de texte</a:t>
          </a:r>
        </a:p>
      </dgm:t>
    </dgm:pt>
    <dgm:pt modelId="{5CEFBD89-2F4F-4B51-A98A-0F3C86494166}" type="parTrans" cxnId="{17E73148-9C08-4999-B21E-F3C5A0E3FC0C}">
      <dgm:prSet/>
      <dgm:spPr/>
      <dgm:t>
        <a:bodyPr rtlCol="0"/>
        <a:lstStyle/>
        <a:p>
          <a:pPr rtl="0"/>
          <a:endParaRPr lang="en-US"/>
        </a:p>
      </dgm:t>
    </dgm:pt>
    <dgm:pt modelId="{48634C00-2335-4923-9072-EB7482323D9C}" type="sibTrans" cxnId="{17E73148-9C08-4999-B21E-F3C5A0E3FC0C}">
      <dgm:prSet/>
      <dgm:spPr/>
      <dgm:t>
        <a:bodyPr rtlCol="0"/>
        <a:lstStyle/>
        <a:p>
          <a:pPr rtl="0"/>
          <a:endParaRPr lang="en-US"/>
        </a:p>
      </dgm:t>
    </dgm:pt>
    <dgm:pt modelId="{CBCC21F5-552F-4D39-812E-6FCD4A366F58}">
      <dgm:prSet phldrT="[Text]" custT="1"/>
      <dgm:spPr/>
      <dgm:t>
        <a:bodyPr rtlCol="0" anchor="ctr"/>
        <a:lstStyle/>
        <a:p>
          <a:pPr rtl="0"/>
          <a:r>
            <a:rPr lang="fr-FR" sz="2000" noProof="0" dirty="0"/>
            <a:t>Recherche des phrases clés </a:t>
          </a:r>
        </a:p>
      </dgm:t>
    </dgm:pt>
    <dgm:pt modelId="{4A973A1C-85F1-4969-A536-D29940229E2C}" type="parTrans" cxnId="{3C41F2E0-4620-40B4-9857-68872B278EFB}">
      <dgm:prSet/>
      <dgm:spPr/>
      <dgm:t>
        <a:bodyPr rtlCol="0"/>
        <a:lstStyle/>
        <a:p>
          <a:pPr rtl="0"/>
          <a:endParaRPr lang="en-US"/>
        </a:p>
      </dgm:t>
    </dgm:pt>
    <dgm:pt modelId="{3640B940-6901-481F-ADF7-6B77DEEED764}" type="sibTrans" cxnId="{3C41F2E0-4620-40B4-9857-68872B278EFB}">
      <dgm:prSet/>
      <dgm:spPr/>
      <dgm:t>
        <a:bodyPr rtlCol="0"/>
        <a:lstStyle/>
        <a:p>
          <a:pPr rtl="0"/>
          <a:endParaRPr lang="en-US"/>
        </a:p>
      </dgm:t>
    </dgm:pt>
    <dgm:pt modelId="{6D0E5D9F-7263-4526-A227-51301233F549}">
      <dgm:prSet phldrT="[Text]"/>
      <dgm:spPr/>
      <dgm:t>
        <a:bodyPr rtlCol="0"/>
        <a:lstStyle/>
        <a:p>
          <a:pPr algn="l" rtl="0"/>
          <a:r>
            <a:rPr lang="fr-FR" b="1" noProof="0" dirty="0"/>
            <a:t>III. Vocabulaire</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E5E95E82-EF79-43CA-AA86-43B0E1CBCD3F}">
      <dgm:prSet phldrT="[Text]"/>
      <dgm:spPr/>
      <dgm:t>
        <a:bodyPr rtlCol="0"/>
        <a:lstStyle/>
        <a:p>
          <a:pPr algn="l" rtl="0"/>
          <a:r>
            <a:rPr lang="fr-FR" b="1" noProof="0" dirty="0"/>
            <a:t>IV. Grammaire</a:t>
          </a:r>
        </a:p>
      </dgm:t>
    </dgm:pt>
    <dgm:pt modelId="{FD76A3AE-1B6C-45A0-8E84-63160283749F}" type="parTrans" cxnId="{A76240AD-13F6-40C0-BD9B-102D5EC0AE51}">
      <dgm:prSet/>
      <dgm:spPr/>
      <dgm:t>
        <a:bodyPr rtlCol="0"/>
        <a:lstStyle/>
        <a:p>
          <a:pPr rtl="0"/>
          <a:endParaRPr lang="en-US"/>
        </a:p>
      </dgm:t>
    </dgm:pt>
    <dgm:pt modelId="{BF76010C-5523-4E13-B3E7-886DCE6AEBD4}" type="sibTrans" cxnId="{A76240AD-13F6-40C0-BD9B-102D5EC0AE51}">
      <dgm:prSet/>
      <dgm:spPr/>
      <dgm:t>
        <a:bodyPr rtlCol="0"/>
        <a:lstStyle/>
        <a:p>
          <a:pPr rtl="0"/>
          <a:endParaRPr lang="en-US"/>
        </a:p>
      </dgm:t>
    </dgm:pt>
    <dgm:pt modelId="{30FF9F33-11F2-4729-A62E-AD56E0B488E1}">
      <dgm:prSet phldrT="[Text]" custT="1"/>
      <dgm:spPr/>
      <dgm:t>
        <a:bodyPr anchor="ctr"/>
        <a:lstStyle/>
        <a:p>
          <a:r>
            <a:rPr lang="fr-FR" sz="2000" noProof="0" dirty="0"/>
            <a:t>Les nombres de 20 à 69</a:t>
          </a:r>
        </a:p>
      </dgm:t>
    </dgm:pt>
    <dgm:pt modelId="{81138DFC-17A7-4DF7-8364-1121FADE1C15}" type="parTrans" cxnId="{6A8146D3-4BE4-42C7-9A3D-95FD58CADA72}">
      <dgm:prSet/>
      <dgm:spPr/>
      <dgm:t>
        <a:bodyPr/>
        <a:lstStyle/>
        <a:p>
          <a:endParaRPr lang="fr-FR"/>
        </a:p>
      </dgm:t>
    </dgm:pt>
    <dgm:pt modelId="{675143FB-DE1F-4C5B-B9AC-65C5C17452EB}" type="sibTrans" cxnId="{6A8146D3-4BE4-42C7-9A3D-95FD58CADA72}">
      <dgm:prSet/>
      <dgm:spPr/>
      <dgm:t>
        <a:bodyPr/>
        <a:lstStyle/>
        <a:p>
          <a:endParaRPr lang="fr-FR"/>
        </a:p>
      </dgm:t>
    </dgm:pt>
    <dgm:pt modelId="{0556DF01-8241-46B9-A9A7-696B425311D4}">
      <dgm:prSet phldrT="[Text]"/>
      <dgm:spPr/>
      <dgm:t>
        <a:bodyPr rtlCol="0"/>
        <a:lstStyle/>
        <a:p>
          <a:pPr algn="l" rtl="0"/>
          <a:r>
            <a:rPr lang="fr-FR" b="1" noProof="0" dirty="0"/>
            <a:t>V. Phonétique</a:t>
          </a:r>
        </a:p>
      </dgm:t>
    </dgm:pt>
    <dgm:pt modelId="{2A3D6C2A-BF6A-400F-8E2B-0047C7F97ED1}" type="parTrans" cxnId="{10999B4A-56A1-4395-9CCD-61751B2F78A7}">
      <dgm:prSet/>
      <dgm:spPr/>
      <dgm:t>
        <a:bodyPr/>
        <a:lstStyle/>
        <a:p>
          <a:endParaRPr lang="fr-FR"/>
        </a:p>
      </dgm:t>
    </dgm:pt>
    <dgm:pt modelId="{C4CA99FB-0935-42A7-A480-9B496516F239}" type="sibTrans" cxnId="{10999B4A-56A1-4395-9CCD-61751B2F78A7}">
      <dgm:prSet/>
      <dgm:spPr/>
      <dgm:t>
        <a:bodyPr/>
        <a:lstStyle/>
        <a:p>
          <a:endParaRPr lang="fr-FR"/>
        </a:p>
      </dgm:t>
    </dgm:pt>
    <dgm:pt modelId="{EF2B91B6-6F0A-4365-9672-0E2C5B6A7701}">
      <dgm:prSet phldrT="[Text]"/>
      <dgm:spPr/>
      <dgm:t>
        <a:bodyPr rtlCol="0"/>
        <a:lstStyle/>
        <a:p>
          <a:pPr algn="l" rtl="0"/>
          <a:r>
            <a:rPr lang="fr-FR" b="1" noProof="0" dirty="0"/>
            <a:t>VI. Production</a:t>
          </a:r>
        </a:p>
      </dgm:t>
    </dgm:pt>
    <dgm:pt modelId="{F334A227-11D2-4FB9-BC43-0C9BEAE5E9C1}" type="parTrans" cxnId="{E3F7BCB8-7BC6-437E-87B7-F6F125C7200A}">
      <dgm:prSet/>
      <dgm:spPr/>
      <dgm:t>
        <a:bodyPr/>
        <a:lstStyle/>
        <a:p>
          <a:endParaRPr lang="fr-FR"/>
        </a:p>
      </dgm:t>
    </dgm:pt>
    <dgm:pt modelId="{1F4D1F9D-A6BA-495E-A8EE-8A732A551435}" type="sibTrans" cxnId="{E3F7BCB8-7BC6-437E-87B7-F6F125C7200A}">
      <dgm:prSet/>
      <dgm:spPr/>
      <dgm:t>
        <a:bodyPr/>
        <a:lstStyle/>
        <a:p>
          <a:endParaRPr lang="fr-FR"/>
        </a:p>
      </dgm:t>
    </dgm:pt>
    <dgm:pt modelId="{C405AABF-5221-4BF2-84F2-80740C29EB11}">
      <dgm:prSet phldrT="[Text]" custT="1"/>
      <dgm:spPr/>
      <dgm:t>
        <a:bodyPr rtlCol="0" anchor="ctr"/>
        <a:lstStyle/>
        <a:p>
          <a:pPr rtl="0"/>
          <a:r>
            <a:rPr lang="fr-FR" sz="2000" noProof="0" dirty="0"/>
            <a:t>Interviewer un sportif</a:t>
          </a:r>
        </a:p>
      </dgm:t>
    </dgm:pt>
    <dgm:pt modelId="{E52C0AA1-4635-45BA-BE0E-ECC40C89C589}" type="parTrans" cxnId="{3D150629-DC22-46E0-B9B6-6DC0253ECF22}">
      <dgm:prSet/>
      <dgm:spPr/>
      <dgm:t>
        <a:bodyPr/>
        <a:lstStyle/>
        <a:p>
          <a:endParaRPr lang="fr-FR"/>
        </a:p>
      </dgm:t>
    </dgm:pt>
    <dgm:pt modelId="{74DC8580-04FA-4EEE-A2CB-FF6D0F0CB2FC}" type="sibTrans" cxnId="{3D150629-DC22-46E0-B9B6-6DC0253ECF22}">
      <dgm:prSet/>
      <dgm:spPr/>
      <dgm:t>
        <a:bodyPr/>
        <a:lstStyle/>
        <a:p>
          <a:endParaRPr lang="fr-FR"/>
        </a:p>
      </dgm:t>
    </dgm:pt>
    <dgm:pt modelId="{F7545B83-AF55-4976-BC81-C20678DFF64F}">
      <dgm:prSet custT="1"/>
      <dgm:spPr/>
      <dgm:t>
        <a:bodyPr anchor="ctr"/>
        <a:lstStyle/>
        <a:p>
          <a:pPr rtl="0"/>
          <a:r>
            <a:rPr lang="fr-FR" sz="2000" noProof="0" dirty="0"/>
            <a:t>Poser des questions</a:t>
          </a:r>
        </a:p>
      </dgm:t>
    </dgm:pt>
    <dgm:pt modelId="{36FF5B16-80CE-4ACF-8EB1-9863B0462B28}" type="parTrans" cxnId="{C71E82AC-22A2-427D-9094-4A7B32BD408B}">
      <dgm:prSet/>
      <dgm:spPr/>
      <dgm:t>
        <a:bodyPr/>
        <a:lstStyle/>
        <a:p>
          <a:endParaRPr lang="fr-FR"/>
        </a:p>
      </dgm:t>
    </dgm:pt>
    <dgm:pt modelId="{D9027037-86B7-4F9B-9AD0-33EEE459A809}" type="sibTrans" cxnId="{C71E82AC-22A2-427D-9094-4A7B32BD408B}">
      <dgm:prSet/>
      <dgm:spPr/>
      <dgm:t>
        <a:bodyPr/>
        <a:lstStyle/>
        <a:p>
          <a:endParaRPr lang="fr-FR"/>
        </a:p>
      </dgm:t>
    </dgm:pt>
    <dgm:pt modelId="{788C5C89-A2B8-44AA-8783-0DDDB3198DFB}" type="pres">
      <dgm:prSet presAssocID="{CF9055CF-8DEB-4A02-949A-DE72B6AC5D37}" presName="Name0" presStyleCnt="0">
        <dgm:presLayoutVars>
          <dgm:dir/>
          <dgm:animLvl val="lvl"/>
          <dgm:resizeHandles/>
        </dgm:presLayoutVars>
      </dgm:prSet>
      <dgm:spPr/>
    </dgm:pt>
    <dgm:pt modelId="{4D70B340-6B6E-4C56-9277-9FF49D1CE779}" type="pres">
      <dgm:prSet presAssocID="{082E8A29-955A-4C7C-A174-3E9DCD4DC89B}" presName="linNode" presStyleCnt="0"/>
      <dgm:spPr/>
    </dgm:pt>
    <dgm:pt modelId="{3DED3A84-585E-4812-A79A-4EA7AD825094}" type="pres">
      <dgm:prSet presAssocID="{082E8A29-955A-4C7C-A174-3E9DCD4DC89B}" presName="parentShp" presStyleLbl="node1" presStyleIdx="0" presStyleCnt="6">
        <dgm:presLayoutVars>
          <dgm:bulletEnabled val="1"/>
        </dgm:presLayoutVars>
      </dgm:prSet>
      <dgm:spPr/>
    </dgm:pt>
    <dgm:pt modelId="{0B934012-3759-4A4A-9077-24AB5337BA4D}" type="pres">
      <dgm:prSet presAssocID="{082E8A29-955A-4C7C-A174-3E9DCD4DC89B}" presName="childShp" presStyleLbl="bgAccFollowNode1" presStyleIdx="0" presStyleCnt="6">
        <dgm:presLayoutVars>
          <dgm:bulletEnabled val="1"/>
        </dgm:presLayoutVars>
      </dgm:prSet>
      <dgm:spPr/>
    </dgm:pt>
    <dgm:pt modelId="{4E3399FF-AE2B-4381-86B2-6868A873E910}" type="pres">
      <dgm:prSet presAssocID="{C2176686-D23E-48EB-9D1B-1A1B46236638}" presName="spacing" presStyleCnt="0"/>
      <dgm:spPr/>
    </dgm:pt>
    <dgm:pt modelId="{94FD850A-E69B-41FA-BBB3-6B3714A4E681}" type="pres">
      <dgm:prSet presAssocID="{B6E26FFC-9977-4BBC-BEC7-3D6B63754E52}" presName="linNode" presStyleCnt="0"/>
      <dgm:spPr/>
    </dgm:pt>
    <dgm:pt modelId="{4553486B-CB75-4729-8B74-1B0E438F5A69}" type="pres">
      <dgm:prSet presAssocID="{B6E26FFC-9977-4BBC-BEC7-3D6B63754E52}" presName="parentShp" presStyleLbl="node1" presStyleIdx="1" presStyleCnt="6">
        <dgm:presLayoutVars>
          <dgm:bulletEnabled val="1"/>
        </dgm:presLayoutVars>
      </dgm:prSet>
      <dgm:spPr/>
    </dgm:pt>
    <dgm:pt modelId="{75E282A5-F049-4103-894D-77E0C831B8F0}" type="pres">
      <dgm:prSet presAssocID="{B6E26FFC-9977-4BBC-BEC7-3D6B63754E52}" presName="childShp" presStyleLbl="bgAccFollowNode1" presStyleIdx="1" presStyleCnt="6">
        <dgm:presLayoutVars>
          <dgm:bulletEnabled val="1"/>
        </dgm:presLayoutVars>
      </dgm:prSet>
      <dgm:spPr/>
    </dgm:pt>
    <dgm:pt modelId="{A169EB5B-B86D-4804-BC70-3A69AD0F0BA6}" type="pres">
      <dgm:prSet presAssocID="{48634C00-2335-4923-9072-EB7482323D9C}" presName="spacing" presStyleCnt="0"/>
      <dgm:spPr/>
    </dgm:pt>
    <dgm:pt modelId="{39FC5EEA-BF96-467B-A359-7F8157BC4D41}" type="pres">
      <dgm:prSet presAssocID="{6D0E5D9F-7263-4526-A227-51301233F549}" presName="linNode" presStyleCnt="0"/>
      <dgm:spPr/>
    </dgm:pt>
    <dgm:pt modelId="{BB1D7CE7-FC75-48A9-BB65-984B580E6418}" type="pres">
      <dgm:prSet presAssocID="{6D0E5D9F-7263-4526-A227-51301233F549}" presName="parentShp" presStyleLbl="node1" presStyleIdx="2" presStyleCnt="6">
        <dgm:presLayoutVars>
          <dgm:bulletEnabled val="1"/>
        </dgm:presLayoutVars>
      </dgm:prSet>
      <dgm:spPr/>
    </dgm:pt>
    <dgm:pt modelId="{F69EADE6-CB35-4820-86C3-DFDC877E0127}" type="pres">
      <dgm:prSet presAssocID="{6D0E5D9F-7263-4526-A227-51301233F549}" presName="childShp" presStyleLbl="bgAccFollowNode1" presStyleIdx="2" presStyleCnt="6">
        <dgm:presLayoutVars>
          <dgm:bulletEnabled val="1"/>
        </dgm:presLayoutVars>
      </dgm:prSet>
      <dgm:spPr/>
    </dgm:pt>
    <dgm:pt modelId="{D2520400-9C87-4536-897A-CDC0D90EA870}" type="pres">
      <dgm:prSet presAssocID="{DE289E29-1989-4D8E-8AA6-F030105B3F13}" presName="spacing" presStyleCnt="0"/>
      <dgm:spPr/>
    </dgm:pt>
    <dgm:pt modelId="{664BA914-F4DE-4BAA-A1D6-9F97A294F39B}" type="pres">
      <dgm:prSet presAssocID="{E5E95E82-EF79-43CA-AA86-43B0E1CBCD3F}" presName="linNode" presStyleCnt="0"/>
      <dgm:spPr/>
    </dgm:pt>
    <dgm:pt modelId="{B5A2E205-334E-4F9B-8410-6B45D32317EA}" type="pres">
      <dgm:prSet presAssocID="{E5E95E82-EF79-43CA-AA86-43B0E1CBCD3F}" presName="parentShp" presStyleLbl="node1" presStyleIdx="3" presStyleCnt="6">
        <dgm:presLayoutVars>
          <dgm:bulletEnabled val="1"/>
        </dgm:presLayoutVars>
      </dgm:prSet>
      <dgm:spPr/>
    </dgm:pt>
    <dgm:pt modelId="{55C4EE42-7688-4DB7-A124-BCA3A1904563}" type="pres">
      <dgm:prSet presAssocID="{E5E95E82-EF79-43CA-AA86-43B0E1CBCD3F}" presName="childShp" presStyleLbl="bgAccFollowNode1" presStyleIdx="3" presStyleCnt="6">
        <dgm:presLayoutVars>
          <dgm:bulletEnabled val="1"/>
        </dgm:presLayoutVars>
      </dgm:prSet>
      <dgm:spPr/>
    </dgm:pt>
    <dgm:pt modelId="{86485117-E883-4606-8674-A4D09D6F6C8C}" type="pres">
      <dgm:prSet presAssocID="{BF76010C-5523-4E13-B3E7-886DCE6AEBD4}" presName="spacing" presStyleCnt="0"/>
      <dgm:spPr/>
    </dgm:pt>
    <dgm:pt modelId="{CBF0FB8C-49C9-4CFE-B6F5-0C3D56730BB7}" type="pres">
      <dgm:prSet presAssocID="{0556DF01-8241-46B9-A9A7-696B425311D4}" presName="linNode" presStyleCnt="0"/>
      <dgm:spPr/>
    </dgm:pt>
    <dgm:pt modelId="{D0104B5C-483D-4EBD-B5CD-8FD21EF8E92A}" type="pres">
      <dgm:prSet presAssocID="{0556DF01-8241-46B9-A9A7-696B425311D4}" presName="parentShp" presStyleLbl="node1" presStyleIdx="4" presStyleCnt="6">
        <dgm:presLayoutVars>
          <dgm:bulletEnabled val="1"/>
        </dgm:presLayoutVars>
      </dgm:prSet>
      <dgm:spPr/>
    </dgm:pt>
    <dgm:pt modelId="{56A2AA52-26AD-4C07-A35D-7CDBDE28C7D8}" type="pres">
      <dgm:prSet presAssocID="{0556DF01-8241-46B9-A9A7-696B425311D4}" presName="childShp" presStyleLbl="bgAccFollowNode1" presStyleIdx="4" presStyleCnt="6">
        <dgm:presLayoutVars>
          <dgm:bulletEnabled val="1"/>
        </dgm:presLayoutVars>
      </dgm:prSet>
      <dgm:spPr/>
    </dgm:pt>
    <dgm:pt modelId="{295D8C59-FB47-4A6C-8149-FA397C368D8D}" type="pres">
      <dgm:prSet presAssocID="{C4CA99FB-0935-42A7-A480-9B496516F239}" presName="spacing" presStyleCnt="0"/>
      <dgm:spPr/>
    </dgm:pt>
    <dgm:pt modelId="{0016C6BA-0847-4B3A-8471-1755BA08D2CF}" type="pres">
      <dgm:prSet presAssocID="{EF2B91B6-6F0A-4365-9672-0E2C5B6A7701}" presName="linNode" presStyleCnt="0"/>
      <dgm:spPr/>
    </dgm:pt>
    <dgm:pt modelId="{572FB834-9F23-4434-9229-8B79B2E0E2EA}" type="pres">
      <dgm:prSet presAssocID="{EF2B91B6-6F0A-4365-9672-0E2C5B6A7701}" presName="parentShp" presStyleLbl="node1" presStyleIdx="5" presStyleCnt="6">
        <dgm:presLayoutVars>
          <dgm:bulletEnabled val="1"/>
        </dgm:presLayoutVars>
      </dgm:prSet>
      <dgm:spPr/>
    </dgm:pt>
    <dgm:pt modelId="{5BB321F7-F184-4E49-B957-E5720E0D4D15}" type="pres">
      <dgm:prSet presAssocID="{EF2B91B6-6F0A-4365-9672-0E2C5B6A7701}" presName="childShp" presStyleLbl="bgAccFollowNode1" presStyleIdx="5" presStyleCnt="6">
        <dgm:presLayoutVars>
          <dgm:bulletEnabled val="1"/>
        </dgm:presLayoutVars>
      </dgm:prSet>
      <dgm:spPr/>
    </dgm:pt>
  </dgm:ptLst>
  <dgm:cxnLst>
    <dgm:cxn modelId="{71F75623-F7E9-4CD5-9894-9B1297ECE685}" type="presOf" srcId="{C405AABF-5221-4BF2-84F2-80740C29EB11}" destId="{5BB321F7-F184-4E49-B957-E5720E0D4D15}" srcOrd="0" destOrd="0" presId="urn:microsoft.com/office/officeart/2005/8/layout/vList6"/>
    <dgm:cxn modelId="{3D150629-DC22-46E0-B9B6-6DC0253ECF22}" srcId="{EF2B91B6-6F0A-4365-9672-0E2C5B6A7701}" destId="{C405AABF-5221-4BF2-84F2-80740C29EB11}" srcOrd="0" destOrd="0" parTransId="{E52C0AA1-4635-45BA-BE0E-ECC40C89C589}" sibTransId="{74DC8580-04FA-4EEE-A2CB-FF6D0F0CB2FC}"/>
    <dgm:cxn modelId="{9C54FD2F-1901-452C-976A-B12C7FF4B236}" type="presOf" srcId="{EF2B91B6-6F0A-4365-9672-0E2C5B6A7701}" destId="{572FB834-9F23-4434-9229-8B79B2E0E2EA}" srcOrd="0" destOrd="0" presId="urn:microsoft.com/office/officeart/2005/8/layout/vList6"/>
    <dgm:cxn modelId="{22F25C30-A725-4B3B-B034-2A05D4E1FF37}" type="presOf" srcId="{23A0DE4A-FE92-496E-B335-3433CEFB74E9}" destId="{0B934012-3759-4A4A-9077-24AB5337BA4D}" srcOrd="0" destOrd="0" presId="urn:microsoft.com/office/officeart/2005/8/layout/vList6"/>
    <dgm:cxn modelId="{82016637-0DFD-4A57-BD18-E1E5CAEF6B75}" type="presOf" srcId="{F7545B83-AF55-4976-BC81-C20678DFF64F}" destId="{55C4EE42-7688-4DB7-A124-BCA3A1904563}" srcOrd="0" destOrd="0" presId="urn:microsoft.com/office/officeart/2005/8/layout/vList6"/>
    <dgm:cxn modelId="{17E73148-9C08-4999-B21E-F3C5A0E3FC0C}" srcId="{CF9055CF-8DEB-4A02-949A-DE72B6AC5D37}" destId="{B6E26FFC-9977-4BBC-BEC7-3D6B63754E52}" srcOrd="1" destOrd="0" parTransId="{5CEFBD89-2F4F-4B51-A98A-0F3C86494166}" sibTransId="{48634C00-2335-4923-9072-EB7482323D9C}"/>
    <dgm:cxn modelId="{BD55594A-B315-4DC9-A2C9-89EC75F60A9F}" type="presOf" srcId="{0556DF01-8241-46B9-A9A7-696B425311D4}" destId="{D0104B5C-483D-4EBD-B5CD-8FD21EF8E92A}" srcOrd="0" destOrd="0" presId="urn:microsoft.com/office/officeart/2005/8/layout/vList6"/>
    <dgm:cxn modelId="{10999B4A-56A1-4395-9CCD-61751B2F78A7}" srcId="{CF9055CF-8DEB-4A02-949A-DE72B6AC5D37}" destId="{0556DF01-8241-46B9-A9A7-696B425311D4}" srcOrd="4" destOrd="0" parTransId="{2A3D6C2A-BF6A-400F-8E2B-0047C7F97ED1}" sibTransId="{C4CA99FB-0935-42A7-A480-9B496516F239}"/>
    <dgm:cxn modelId="{64F0936B-4A45-40FE-BB2D-561795429037}" type="presOf" srcId="{E5E95E82-EF79-43CA-AA86-43B0E1CBCD3F}" destId="{B5A2E205-334E-4F9B-8410-6B45D32317EA}" srcOrd="0" destOrd="0" presId="urn:microsoft.com/office/officeart/2005/8/layout/vList6"/>
    <dgm:cxn modelId="{2986897A-7787-444F-B6C8-41F3823EF3C1}" srcId="{CF9055CF-8DEB-4A02-949A-DE72B6AC5D37}" destId="{082E8A29-955A-4C7C-A174-3E9DCD4DC89B}" srcOrd="0" destOrd="0" parTransId="{BA7938E6-8DFA-40B7-B4C4-EACC6D85FC31}" sibTransId="{C2176686-D23E-48EB-9D1B-1A1B46236638}"/>
    <dgm:cxn modelId="{67A03D8F-F327-4A9F-ABBC-1EB67EFD1ECB}" srcId="{082E8A29-955A-4C7C-A174-3E9DCD4DC89B}" destId="{23A0DE4A-FE92-496E-B335-3433CEFB74E9}" srcOrd="0" destOrd="0" parTransId="{68935D38-FEDC-4CD3-8002-43CB3944BEAF}" sibTransId="{55DF926D-029A-4E18-95C4-77A5A37CAE40}"/>
    <dgm:cxn modelId="{42DF029B-9E37-4FCE-A906-3AA8CEA3D903}" type="presOf" srcId="{B6E26FFC-9977-4BBC-BEC7-3D6B63754E52}" destId="{4553486B-CB75-4729-8B74-1B0E438F5A69}" srcOrd="0" destOrd="0" presId="urn:microsoft.com/office/officeart/2005/8/layout/vList6"/>
    <dgm:cxn modelId="{6685919E-29A4-4B07-889F-020BD00D0ACC}" type="presOf" srcId="{30FF9F33-11F2-4729-A62E-AD56E0B488E1}" destId="{F69EADE6-CB35-4820-86C3-DFDC877E0127}" srcOrd="0" destOrd="0" presId="urn:microsoft.com/office/officeart/2005/8/layout/vList6"/>
    <dgm:cxn modelId="{A346F6A7-E2FD-4416-BBCB-98AA293EA511}" type="presOf" srcId="{CF9055CF-8DEB-4A02-949A-DE72B6AC5D37}" destId="{788C5C89-A2B8-44AA-8783-0DDDB3198DFB}" srcOrd="0" destOrd="0" presId="urn:microsoft.com/office/officeart/2005/8/layout/vList6"/>
    <dgm:cxn modelId="{C71E82AC-22A2-427D-9094-4A7B32BD408B}" srcId="{E5E95E82-EF79-43CA-AA86-43B0E1CBCD3F}" destId="{F7545B83-AF55-4976-BC81-C20678DFF64F}" srcOrd="0" destOrd="0" parTransId="{36FF5B16-80CE-4ACF-8EB1-9863B0462B28}" sibTransId="{D9027037-86B7-4F9B-9AD0-33EEE459A809}"/>
    <dgm:cxn modelId="{A76240AD-13F6-40C0-BD9B-102D5EC0AE51}" srcId="{CF9055CF-8DEB-4A02-949A-DE72B6AC5D37}" destId="{E5E95E82-EF79-43CA-AA86-43B0E1CBCD3F}" srcOrd="3" destOrd="0" parTransId="{FD76A3AE-1B6C-45A0-8E84-63160283749F}" sibTransId="{BF76010C-5523-4E13-B3E7-886DCE6AEBD4}"/>
    <dgm:cxn modelId="{E3F7BCB8-7BC6-437E-87B7-F6F125C7200A}" srcId="{CF9055CF-8DEB-4A02-949A-DE72B6AC5D37}" destId="{EF2B91B6-6F0A-4365-9672-0E2C5B6A7701}" srcOrd="5" destOrd="0" parTransId="{F334A227-11D2-4FB9-BC43-0C9BEAE5E9C1}" sibTransId="{1F4D1F9D-A6BA-495E-A8EE-8A732A551435}"/>
    <dgm:cxn modelId="{C8C462C6-33A3-4E8B-91FE-36DBE92F1C4A}" srcId="{CF9055CF-8DEB-4A02-949A-DE72B6AC5D37}" destId="{6D0E5D9F-7263-4526-A227-51301233F549}" srcOrd="2" destOrd="0" parTransId="{23416D07-25F8-426C-BC65-639E6BCF4D6D}" sibTransId="{DE289E29-1989-4D8E-8AA6-F030105B3F13}"/>
    <dgm:cxn modelId="{BA215CC8-3ACA-4F39-8B5B-78FAE0B3CBD5}" type="presOf" srcId="{6D0E5D9F-7263-4526-A227-51301233F549}" destId="{BB1D7CE7-FC75-48A9-BB65-984B580E6418}" srcOrd="0" destOrd="0" presId="urn:microsoft.com/office/officeart/2005/8/layout/vList6"/>
    <dgm:cxn modelId="{6A8146D3-4BE4-42C7-9A3D-95FD58CADA72}" srcId="{6D0E5D9F-7263-4526-A227-51301233F549}" destId="{30FF9F33-11F2-4729-A62E-AD56E0B488E1}" srcOrd="0" destOrd="0" parTransId="{81138DFC-17A7-4DF7-8364-1121FADE1C15}" sibTransId="{675143FB-DE1F-4C5B-B9AC-65C5C17452EB}"/>
    <dgm:cxn modelId="{3C41F2E0-4620-40B4-9857-68872B278EFB}" srcId="{B6E26FFC-9977-4BBC-BEC7-3D6B63754E52}" destId="{CBCC21F5-552F-4D39-812E-6FCD4A366F58}" srcOrd="0" destOrd="0" parTransId="{4A973A1C-85F1-4969-A536-D29940229E2C}" sibTransId="{3640B940-6901-481F-ADF7-6B77DEEED764}"/>
    <dgm:cxn modelId="{024042F1-7143-49EB-B928-051A87E9247E}" type="presOf" srcId="{082E8A29-955A-4C7C-A174-3E9DCD4DC89B}" destId="{3DED3A84-585E-4812-A79A-4EA7AD825094}" srcOrd="0" destOrd="0" presId="urn:microsoft.com/office/officeart/2005/8/layout/vList6"/>
    <dgm:cxn modelId="{8D9A7CF6-3CED-440E-9DC0-27DAE3A42804}" type="presOf" srcId="{CBCC21F5-552F-4D39-812E-6FCD4A366F58}" destId="{75E282A5-F049-4103-894D-77E0C831B8F0}" srcOrd="0" destOrd="0" presId="urn:microsoft.com/office/officeart/2005/8/layout/vList6"/>
    <dgm:cxn modelId="{717C0993-3334-4E90-B404-5A4B45CC873D}" type="presParOf" srcId="{788C5C89-A2B8-44AA-8783-0DDDB3198DFB}" destId="{4D70B340-6B6E-4C56-9277-9FF49D1CE779}" srcOrd="0" destOrd="0" presId="urn:microsoft.com/office/officeart/2005/8/layout/vList6"/>
    <dgm:cxn modelId="{DB2237DC-120D-4B93-98DA-50834BBAEA8E}" type="presParOf" srcId="{4D70B340-6B6E-4C56-9277-9FF49D1CE779}" destId="{3DED3A84-585E-4812-A79A-4EA7AD825094}" srcOrd="0" destOrd="0" presId="urn:microsoft.com/office/officeart/2005/8/layout/vList6"/>
    <dgm:cxn modelId="{550C634B-C0BC-49C3-80AC-0EBDE6AD4D9C}" type="presParOf" srcId="{4D70B340-6B6E-4C56-9277-9FF49D1CE779}" destId="{0B934012-3759-4A4A-9077-24AB5337BA4D}" srcOrd="1" destOrd="0" presId="urn:microsoft.com/office/officeart/2005/8/layout/vList6"/>
    <dgm:cxn modelId="{473BE6AF-5183-4A62-B5CB-799092F4BDC7}" type="presParOf" srcId="{788C5C89-A2B8-44AA-8783-0DDDB3198DFB}" destId="{4E3399FF-AE2B-4381-86B2-6868A873E910}" srcOrd="1" destOrd="0" presId="urn:microsoft.com/office/officeart/2005/8/layout/vList6"/>
    <dgm:cxn modelId="{29120696-C7D8-4510-A418-3F69F339E899}" type="presParOf" srcId="{788C5C89-A2B8-44AA-8783-0DDDB3198DFB}" destId="{94FD850A-E69B-41FA-BBB3-6B3714A4E681}" srcOrd="2" destOrd="0" presId="urn:microsoft.com/office/officeart/2005/8/layout/vList6"/>
    <dgm:cxn modelId="{A96EAF61-98F7-45D1-AF48-BE3EEF1B1702}" type="presParOf" srcId="{94FD850A-E69B-41FA-BBB3-6B3714A4E681}" destId="{4553486B-CB75-4729-8B74-1B0E438F5A69}" srcOrd="0" destOrd="0" presId="urn:microsoft.com/office/officeart/2005/8/layout/vList6"/>
    <dgm:cxn modelId="{E250D851-66A0-48E3-A47D-0B619A8B1F67}" type="presParOf" srcId="{94FD850A-E69B-41FA-BBB3-6B3714A4E681}" destId="{75E282A5-F049-4103-894D-77E0C831B8F0}" srcOrd="1" destOrd="0" presId="urn:microsoft.com/office/officeart/2005/8/layout/vList6"/>
    <dgm:cxn modelId="{1B85BC4C-4889-455D-AC97-1A0612FB0E49}" type="presParOf" srcId="{788C5C89-A2B8-44AA-8783-0DDDB3198DFB}" destId="{A169EB5B-B86D-4804-BC70-3A69AD0F0BA6}" srcOrd="3" destOrd="0" presId="urn:microsoft.com/office/officeart/2005/8/layout/vList6"/>
    <dgm:cxn modelId="{276413E0-2A4C-4466-853E-FC765A7E3727}" type="presParOf" srcId="{788C5C89-A2B8-44AA-8783-0DDDB3198DFB}" destId="{39FC5EEA-BF96-467B-A359-7F8157BC4D41}" srcOrd="4" destOrd="0" presId="urn:microsoft.com/office/officeart/2005/8/layout/vList6"/>
    <dgm:cxn modelId="{391C1A5E-7953-404E-A624-85319C228F56}" type="presParOf" srcId="{39FC5EEA-BF96-467B-A359-7F8157BC4D41}" destId="{BB1D7CE7-FC75-48A9-BB65-984B580E6418}" srcOrd="0" destOrd="0" presId="urn:microsoft.com/office/officeart/2005/8/layout/vList6"/>
    <dgm:cxn modelId="{803B1E87-5ED4-4151-9E13-1F79EAAC4F56}" type="presParOf" srcId="{39FC5EEA-BF96-467B-A359-7F8157BC4D41}" destId="{F69EADE6-CB35-4820-86C3-DFDC877E0127}" srcOrd="1" destOrd="0" presId="urn:microsoft.com/office/officeart/2005/8/layout/vList6"/>
    <dgm:cxn modelId="{0BECBAF4-6C66-4251-93F0-92CE8D6C6047}" type="presParOf" srcId="{788C5C89-A2B8-44AA-8783-0DDDB3198DFB}" destId="{D2520400-9C87-4536-897A-CDC0D90EA870}" srcOrd="5" destOrd="0" presId="urn:microsoft.com/office/officeart/2005/8/layout/vList6"/>
    <dgm:cxn modelId="{8CF0EB00-8436-41BE-82B8-BF68ECDEB31A}" type="presParOf" srcId="{788C5C89-A2B8-44AA-8783-0DDDB3198DFB}" destId="{664BA914-F4DE-4BAA-A1D6-9F97A294F39B}" srcOrd="6" destOrd="0" presId="urn:microsoft.com/office/officeart/2005/8/layout/vList6"/>
    <dgm:cxn modelId="{BD1AC39A-3052-4180-8FA7-3988C7143E62}" type="presParOf" srcId="{664BA914-F4DE-4BAA-A1D6-9F97A294F39B}" destId="{B5A2E205-334E-4F9B-8410-6B45D32317EA}" srcOrd="0" destOrd="0" presId="urn:microsoft.com/office/officeart/2005/8/layout/vList6"/>
    <dgm:cxn modelId="{8592A313-0079-40B6-B9F8-4BA6BB16B7EA}" type="presParOf" srcId="{664BA914-F4DE-4BAA-A1D6-9F97A294F39B}" destId="{55C4EE42-7688-4DB7-A124-BCA3A1904563}" srcOrd="1" destOrd="0" presId="urn:microsoft.com/office/officeart/2005/8/layout/vList6"/>
    <dgm:cxn modelId="{B0C89673-4F3C-42D0-BBF7-32CE6050BA48}" type="presParOf" srcId="{788C5C89-A2B8-44AA-8783-0DDDB3198DFB}" destId="{86485117-E883-4606-8674-A4D09D6F6C8C}" srcOrd="7" destOrd="0" presId="urn:microsoft.com/office/officeart/2005/8/layout/vList6"/>
    <dgm:cxn modelId="{26FFAC09-A073-4848-8F7A-F2564233B923}" type="presParOf" srcId="{788C5C89-A2B8-44AA-8783-0DDDB3198DFB}" destId="{CBF0FB8C-49C9-4CFE-B6F5-0C3D56730BB7}" srcOrd="8" destOrd="0" presId="urn:microsoft.com/office/officeart/2005/8/layout/vList6"/>
    <dgm:cxn modelId="{365B2B91-E9C1-464D-8FA4-74010D571107}" type="presParOf" srcId="{CBF0FB8C-49C9-4CFE-B6F5-0C3D56730BB7}" destId="{D0104B5C-483D-4EBD-B5CD-8FD21EF8E92A}" srcOrd="0" destOrd="0" presId="urn:microsoft.com/office/officeart/2005/8/layout/vList6"/>
    <dgm:cxn modelId="{0B36D9E6-8BBA-4DF2-BC8F-8C4466C3712F}" type="presParOf" srcId="{CBF0FB8C-49C9-4CFE-B6F5-0C3D56730BB7}" destId="{56A2AA52-26AD-4C07-A35D-7CDBDE28C7D8}" srcOrd="1" destOrd="0" presId="urn:microsoft.com/office/officeart/2005/8/layout/vList6"/>
    <dgm:cxn modelId="{0ECCDC80-EA40-463C-BB96-1B2282FB1179}" type="presParOf" srcId="{788C5C89-A2B8-44AA-8783-0DDDB3198DFB}" destId="{295D8C59-FB47-4A6C-8149-FA397C368D8D}" srcOrd="9" destOrd="0" presId="urn:microsoft.com/office/officeart/2005/8/layout/vList6"/>
    <dgm:cxn modelId="{EEC6A94F-49BA-4440-8911-FF542C25B080}" type="presParOf" srcId="{788C5C89-A2B8-44AA-8783-0DDDB3198DFB}" destId="{0016C6BA-0847-4B3A-8471-1755BA08D2CF}" srcOrd="10" destOrd="0" presId="urn:microsoft.com/office/officeart/2005/8/layout/vList6"/>
    <dgm:cxn modelId="{E1CF0B0F-7566-46DC-BB8C-BA91FB5FFAAD}" type="presParOf" srcId="{0016C6BA-0847-4B3A-8471-1755BA08D2CF}" destId="{572FB834-9F23-4434-9229-8B79B2E0E2EA}" srcOrd="0" destOrd="0" presId="urn:microsoft.com/office/officeart/2005/8/layout/vList6"/>
    <dgm:cxn modelId="{FB232088-DC32-4F45-B4DE-3677E8FF4F2E}" type="presParOf" srcId="{0016C6BA-0847-4B3A-8471-1755BA08D2CF}" destId="{5BB321F7-F184-4E49-B957-E5720E0D4D15}"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6">
            <a:lumMod val="20000"/>
            <a:lumOff val="80000"/>
          </a:schemeClr>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6">
            <a:lumMod val="20000"/>
            <a:lumOff val="80000"/>
          </a:schemeClr>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6">
            <a:lumMod val="20000"/>
            <a:lumOff val="80000"/>
          </a:schemeClr>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6">
            <a:lumMod val="20000"/>
            <a:lumOff val="80000"/>
          </a:schemeClr>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6">
            <a:lumMod val="20000"/>
            <a:lumOff val="80000"/>
          </a:schemeClr>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6">
            <a:lumMod val="20000"/>
            <a:lumOff val="80000"/>
          </a:schemeClr>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4"/>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6">
            <a:lumMod val="20000"/>
            <a:lumOff val="80000"/>
          </a:schemeClr>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6">
            <a:lumMod val="20000"/>
            <a:lumOff val="80000"/>
          </a:schemeClr>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4"/>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6">
            <a:lumMod val="20000"/>
            <a:lumOff val="80000"/>
          </a:schemeClr>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6">
            <a:lumMod val="20000"/>
            <a:lumOff val="80000"/>
          </a:schemeClr>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4"/>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6">
            <a:lumMod val="20000"/>
            <a:lumOff val="80000"/>
          </a:schemeClr>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6">
            <a:lumMod val="20000"/>
            <a:lumOff val="80000"/>
          </a:schemeClr>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2200" b="1" noProof="0" dirty="0"/>
            <a:t>Grammaire</a:t>
          </a:r>
        </a:p>
        <a:p>
          <a:pPr rtl="0"/>
          <a:r>
            <a:rPr lang="fr-FR" sz="1600" b="0" noProof="0" dirty="0"/>
            <a:t>- Poser des questions : </a:t>
          </a:r>
        </a:p>
        <a:p>
          <a:pPr rtl="0"/>
          <a:r>
            <a:rPr lang="fr-FR" sz="1600" b="0" noProof="0" dirty="0"/>
            <a:t>Qu’est-ce que / Est-ce que</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dgm:t>
        <a:bodyPr rtlCol="0" anchor="t"/>
        <a:lstStyle/>
        <a:p>
          <a:pPr rtl="0"/>
          <a:r>
            <a:rPr lang="fr-FR" sz="2200" b="1" noProof="0" dirty="0"/>
            <a:t>Culture</a:t>
          </a:r>
        </a:p>
        <a:p>
          <a:pPr rtl="0"/>
          <a:r>
            <a:rPr lang="fr-FR" sz="1600" b="0" strike="sngStrike" noProof="0" dirty="0"/>
            <a:t>- Les JO paralympiques</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nchor="t"/>
        <a:lstStyle/>
        <a:p>
          <a:pPr rtl="0"/>
          <a:r>
            <a:rPr lang="fr-FR" sz="2200" b="1" noProof="0" dirty="0"/>
            <a:t>Vocabulaire</a:t>
          </a:r>
        </a:p>
        <a:p>
          <a:pPr rtl="0"/>
          <a:r>
            <a:rPr lang="fr-FR" sz="1600" b="0" noProof="0" dirty="0"/>
            <a:t>- Nombres 20 à 69</a:t>
          </a:r>
          <a:r>
            <a:rPr lang="fr-FR" sz="1800" b="0" noProof="0" dirty="0"/>
            <a:t> </a:t>
          </a:r>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1134" custLinFactY="402576" custLinFactNeighborX="-83" custLinFactNeighborY="500000"/>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4"/>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6">
            <a:lumMod val="20000"/>
            <a:lumOff val="80000"/>
          </a:schemeClr>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6">
            <a:lumMod val="20000"/>
            <a:lumOff val="80000"/>
          </a:schemeClr>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4"/>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6">
            <a:lumMod val="20000"/>
            <a:lumOff val="80000"/>
          </a:schemeClr>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6">
            <a:lumMod val="20000"/>
            <a:lumOff val="80000"/>
          </a:schemeClr>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6">
            <a:lumMod val="20000"/>
            <a:lumOff val="80000"/>
          </a:schemeClr>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6">
            <a:lumMod val="20000"/>
            <a:lumOff val="80000"/>
          </a:schemeClr>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4"/>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6">
            <a:lumMod val="20000"/>
            <a:lumOff val="80000"/>
          </a:schemeClr>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custLinFactNeighborX="-305" custLinFactNeighborY="-24363">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4"/>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6">
            <a:lumMod val="20000"/>
            <a:lumOff val="80000"/>
          </a:schemeClr>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custLinFactNeighborX="-305" custLinFactNeighborY="-24363">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4"/>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6">
            <a:lumMod val="20000"/>
            <a:lumOff val="80000"/>
          </a:schemeClr>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custLinFactNeighborX="-305" custLinFactNeighborY="-24363">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4"/>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6">
            <a:lumMod val="20000"/>
            <a:lumOff val="80000"/>
          </a:schemeClr>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custLinFactNeighborX="-305" custLinFactNeighborY="-24363">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4"/>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6">
            <a:lumMod val="20000"/>
            <a:lumOff val="80000"/>
          </a:schemeClr>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custLinFactNeighborX="-305" custLinFactNeighborY="-24363">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4"/>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6">
            <a:lumMod val="20000"/>
            <a:lumOff val="80000"/>
          </a:schemeClr>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custLinFactNeighborX="-305" custLinFactNeighborY="-24363">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4"/>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6">
            <a:lumMod val="20000"/>
            <a:lumOff val="80000"/>
          </a:schemeClr>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custLinFactNeighborX="-305" custLinFactNeighborY="-24363">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4E8A1238-CF6F-4732-BD37-E1675A6CB81B}"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99CE2260-6847-4BB5-A894-C9AB74205FA4}">
      <dgm:prSet/>
      <dgm:spPr/>
      <dgm:t>
        <a:bodyPr/>
        <a:lstStyle/>
        <a:p>
          <a:r>
            <a:rPr lang="fr-FR" b="1" u="sng">
              <a:hlinkClick xmlns:r="http://schemas.openxmlformats.org/officeDocument/2006/relationships" r:id="rId1"/>
            </a:rPr>
            <a:t>https://play.kahoot.it/v2/?quizId=7e24a5a4-5d19-4867-a6bb-5f47131bcd1e</a:t>
          </a:r>
          <a:endParaRPr lang="en-US"/>
        </a:p>
      </dgm:t>
    </dgm:pt>
    <dgm:pt modelId="{8C49E31E-D1C8-498D-9C2D-F20165407653}" type="parTrans" cxnId="{76EE0EED-3F24-445F-A52E-22244108E2C0}">
      <dgm:prSet/>
      <dgm:spPr/>
      <dgm:t>
        <a:bodyPr/>
        <a:lstStyle/>
        <a:p>
          <a:endParaRPr lang="en-US"/>
        </a:p>
      </dgm:t>
    </dgm:pt>
    <dgm:pt modelId="{A3070FF2-BBF6-403B-AFAA-BD8C0BD32654}" type="sibTrans" cxnId="{76EE0EED-3F24-445F-A52E-22244108E2C0}">
      <dgm:prSet/>
      <dgm:spPr/>
      <dgm:t>
        <a:bodyPr/>
        <a:lstStyle/>
        <a:p>
          <a:endParaRPr lang="en-US"/>
        </a:p>
      </dgm:t>
    </dgm:pt>
    <dgm:pt modelId="{0FD34053-1D4E-4897-9D4D-592DBD219064}">
      <dgm:prSet/>
      <dgm:spPr/>
      <dgm:t>
        <a:bodyPr/>
        <a:lstStyle/>
        <a:p>
          <a:r>
            <a:rPr lang="fr-FR" b="1" u="sng">
              <a:hlinkClick xmlns:r="http://schemas.openxmlformats.org/officeDocument/2006/relationships" r:id="rId2"/>
            </a:rPr>
            <a:t>https://play.kahoot.it/v2/lobby?quizId=4d8d409d-7403-4e6d-8c8c-64d490278037</a:t>
          </a:r>
          <a:endParaRPr lang="en-US"/>
        </a:p>
      </dgm:t>
    </dgm:pt>
    <dgm:pt modelId="{C6B8249A-AAFF-44E8-BB7F-9C1D52293A0E}" type="parTrans" cxnId="{89923C30-C1EA-4C84-837D-79FFE4B5007C}">
      <dgm:prSet/>
      <dgm:spPr/>
      <dgm:t>
        <a:bodyPr/>
        <a:lstStyle/>
        <a:p>
          <a:endParaRPr lang="en-US"/>
        </a:p>
      </dgm:t>
    </dgm:pt>
    <dgm:pt modelId="{C15BD64F-F132-418A-8B85-460D41C411C3}" type="sibTrans" cxnId="{89923C30-C1EA-4C84-837D-79FFE4B5007C}">
      <dgm:prSet/>
      <dgm:spPr/>
      <dgm:t>
        <a:bodyPr/>
        <a:lstStyle/>
        <a:p>
          <a:endParaRPr lang="en-US"/>
        </a:p>
      </dgm:t>
    </dgm:pt>
    <dgm:pt modelId="{B087C6DD-5DAA-4287-B0CD-B61AD23B6331}" type="pres">
      <dgm:prSet presAssocID="{4E8A1238-CF6F-4732-BD37-E1675A6CB81B}" presName="hierChild1" presStyleCnt="0">
        <dgm:presLayoutVars>
          <dgm:chPref val="1"/>
          <dgm:dir/>
          <dgm:animOne val="branch"/>
          <dgm:animLvl val="lvl"/>
          <dgm:resizeHandles/>
        </dgm:presLayoutVars>
      </dgm:prSet>
      <dgm:spPr/>
    </dgm:pt>
    <dgm:pt modelId="{3D216D4B-9A9D-4656-9B79-126EC4D2E9F0}" type="pres">
      <dgm:prSet presAssocID="{99CE2260-6847-4BB5-A894-C9AB74205FA4}" presName="hierRoot1" presStyleCnt="0"/>
      <dgm:spPr/>
    </dgm:pt>
    <dgm:pt modelId="{39E246DB-CD38-46EB-BE50-4B3564551851}" type="pres">
      <dgm:prSet presAssocID="{99CE2260-6847-4BB5-A894-C9AB74205FA4}" presName="composite" presStyleCnt="0"/>
      <dgm:spPr/>
    </dgm:pt>
    <dgm:pt modelId="{E4018688-5374-478D-81D4-70BD02ADB932}" type="pres">
      <dgm:prSet presAssocID="{99CE2260-6847-4BB5-A894-C9AB74205FA4}" presName="background" presStyleLbl="node0" presStyleIdx="0" presStyleCnt="2"/>
      <dgm:spPr/>
    </dgm:pt>
    <dgm:pt modelId="{A680D5F7-FCBE-458E-9F5C-58208149EDE5}" type="pres">
      <dgm:prSet presAssocID="{99CE2260-6847-4BB5-A894-C9AB74205FA4}" presName="text" presStyleLbl="fgAcc0" presStyleIdx="0" presStyleCnt="2">
        <dgm:presLayoutVars>
          <dgm:chPref val="3"/>
        </dgm:presLayoutVars>
      </dgm:prSet>
      <dgm:spPr/>
    </dgm:pt>
    <dgm:pt modelId="{C8CFDE24-9970-4467-B940-188A73171D36}" type="pres">
      <dgm:prSet presAssocID="{99CE2260-6847-4BB5-A894-C9AB74205FA4}" presName="hierChild2" presStyleCnt="0"/>
      <dgm:spPr/>
    </dgm:pt>
    <dgm:pt modelId="{5140D676-F0AD-447A-9678-B188E1EF8C3E}" type="pres">
      <dgm:prSet presAssocID="{0FD34053-1D4E-4897-9D4D-592DBD219064}" presName="hierRoot1" presStyleCnt="0"/>
      <dgm:spPr/>
    </dgm:pt>
    <dgm:pt modelId="{C6F79D52-1A3C-430C-9B08-E38865A6FD52}" type="pres">
      <dgm:prSet presAssocID="{0FD34053-1D4E-4897-9D4D-592DBD219064}" presName="composite" presStyleCnt="0"/>
      <dgm:spPr/>
    </dgm:pt>
    <dgm:pt modelId="{93D13895-48F8-439C-9072-59837FAD12A8}" type="pres">
      <dgm:prSet presAssocID="{0FD34053-1D4E-4897-9D4D-592DBD219064}" presName="background" presStyleLbl="node0" presStyleIdx="1" presStyleCnt="2"/>
      <dgm:spPr/>
    </dgm:pt>
    <dgm:pt modelId="{889B41CF-AC85-46D2-91F0-DC32EA07C085}" type="pres">
      <dgm:prSet presAssocID="{0FD34053-1D4E-4897-9D4D-592DBD219064}" presName="text" presStyleLbl="fgAcc0" presStyleIdx="1" presStyleCnt="2">
        <dgm:presLayoutVars>
          <dgm:chPref val="3"/>
        </dgm:presLayoutVars>
      </dgm:prSet>
      <dgm:spPr/>
    </dgm:pt>
    <dgm:pt modelId="{D962D86C-7F09-4B08-B571-667ADEC79C31}" type="pres">
      <dgm:prSet presAssocID="{0FD34053-1D4E-4897-9D4D-592DBD219064}" presName="hierChild2" presStyleCnt="0"/>
      <dgm:spPr/>
    </dgm:pt>
  </dgm:ptLst>
  <dgm:cxnLst>
    <dgm:cxn modelId="{071A4F0A-F831-4CDE-8DDD-868DC1A62E18}" type="presOf" srcId="{4E8A1238-CF6F-4732-BD37-E1675A6CB81B}" destId="{B087C6DD-5DAA-4287-B0CD-B61AD23B6331}" srcOrd="0" destOrd="0" presId="urn:microsoft.com/office/officeart/2005/8/layout/hierarchy1"/>
    <dgm:cxn modelId="{89923C30-C1EA-4C84-837D-79FFE4B5007C}" srcId="{4E8A1238-CF6F-4732-BD37-E1675A6CB81B}" destId="{0FD34053-1D4E-4897-9D4D-592DBD219064}" srcOrd="1" destOrd="0" parTransId="{C6B8249A-AAFF-44E8-BB7F-9C1D52293A0E}" sibTransId="{C15BD64F-F132-418A-8B85-460D41C411C3}"/>
    <dgm:cxn modelId="{C995E27D-FB19-487C-B5BE-70449ADD2DE1}" type="presOf" srcId="{0FD34053-1D4E-4897-9D4D-592DBD219064}" destId="{889B41CF-AC85-46D2-91F0-DC32EA07C085}" srcOrd="0" destOrd="0" presId="urn:microsoft.com/office/officeart/2005/8/layout/hierarchy1"/>
    <dgm:cxn modelId="{76EE0EED-3F24-445F-A52E-22244108E2C0}" srcId="{4E8A1238-CF6F-4732-BD37-E1675A6CB81B}" destId="{99CE2260-6847-4BB5-A894-C9AB74205FA4}" srcOrd="0" destOrd="0" parTransId="{8C49E31E-D1C8-498D-9C2D-F20165407653}" sibTransId="{A3070FF2-BBF6-403B-AFAA-BD8C0BD32654}"/>
    <dgm:cxn modelId="{8A912BF1-CD30-4CF9-A0A0-8D99753FE1B6}" type="presOf" srcId="{99CE2260-6847-4BB5-A894-C9AB74205FA4}" destId="{A680D5F7-FCBE-458E-9F5C-58208149EDE5}" srcOrd="0" destOrd="0" presId="urn:microsoft.com/office/officeart/2005/8/layout/hierarchy1"/>
    <dgm:cxn modelId="{B3617F70-F391-403F-8A13-92EC623C8902}" type="presParOf" srcId="{B087C6DD-5DAA-4287-B0CD-B61AD23B6331}" destId="{3D216D4B-9A9D-4656-9B79-126EC4D2E9F0}" srcOrd="0" destOrd="0" presId="urn:microsoft.com/office/officeart/2005/8/layout/hierarchy1"/>
    <dgm:cxn modelId="{56B42D1C-97BE-417E-98D5-61DB9F78B71D}" type="presParOf" srcId="{3D216D4B-9A9D-4656-9B79-126EC4D2E9F0}" destId="{39E246DB-CD38-46EB-BE50-4B3564551851}" srcOrd="0" destOrd="0" presId="urn:microsoft.com/office/officeart/2005/8/layout/hierarchy1"/>
    <dgm:cxn modelId="{5C06BD46-D689-4DE2-B6FB-39BC5703A985}" type="presParOf" srcId="{39E246DB-CD38-46EB-BE50-4B3564551851}" destId="{E4018688-5374-478D-81D4-70BD02ADB932}" srcOrd="0" destOrd="0" presId="urn:microsoft.com/office/officeart/2005/8/layout/hierarchy1"/>
    <dgm:cxn modelId="{BC3CAACF-2343-492E-BA08-77FED9E1E37F}" type="presParOf" srcId="{39E246DB-CD38-46EB-BE50-4B3564551851}" destId="{A680D5F7-FCBE-458E-9F5C-58208149EDE5}" srcOrd="1" destOrd="0" presId="urn:microsoft.com/office/officeart/2005/8/layout/hierarchy1"/>
    <dgm:cxn modelId="{03233AA8-FBBD-4CE5-B6E5-12AEFB45148E}" type="presParOf" srcId="{3D216D4B-9A9D-4656-9B79-126EC4D2E9F0}" destId="{C8CFDE24-9970-4467-B940-188A73171D36}" srcOrd="1" destOrd="0" presId="urn:microsoft.com/office/officeart/2005/8/layout/hierarchy1"/>
    <dgm:cxn modelId="{47CB8B94-FC20-4225-92C4-424714CF5B5B}" type="presParOf" srcId="{B087C6DD-5DAA-4287-B0CD-B61AD23B6331}" destId="{5140D676-F0AD-447A-9678-B188E1EF8C3E}" srcOrd="1" destOrd="0" presId="urn:microsoft.com/office/officeart/2005/8/layout/hierarchy1"/>
    <dgm:cxn modelId="{213B85D7-EF54-4523-BEEA-7B21197E4E38}" type="presParOf" srcId="{5140D676-F0AD-447A-9678-B188E1EF8C3E}" destId="{C6F79D52-1A3C-430C-9B08-E38865A6FD52}" srcOrd="0" destOrd="0" presId="urn:microsoft.com/office/officeart/2005/8/layout/hierarchy1"/>
    <dgm:cxn modelId="{9FA748A0-2AB9-4189-B7F9-929397E6632E}" type="presParOf" srcId="{C6F79D52-1A3C-430C-9B08-E38865A6FD52}" destId="{93D13895-48F8-439C-9072-59837FAD12A8}" srcOrd="0" destOrd="0" presId="urn:microsoft.com/office/officeart/2005/8/layout/hierarchy1"/>
    <dgm:cxn modelId="{8C61EB75-240B-450D-86E7-145A6716C53F}" type="presParOf" srcId="{C6F79D52-1A3C-430C-9B08-E38865A6FD52}" destId="{889B41CF-AC85-46D2-91F0-DC32EA07C085}" srcOrd="1" destOrd="0" presId="urn:microsoft.com/office/officeart/2005/8/layout/hierarchy1"/>
    <dgm:cxn modelId="{E0B8B341-CA44-419A-A238-84D3F4A254E1}" type="presParOf" srcId="{5140D676-F0AD-447A-9678-B188E1EF8C3E}" destId="{D962D86C-7F09-4B08-B571-667ADEC79C3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4"/>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6">
            <a:lumMod val="20000"/>
            <a:lumOff val="80000"/>
          </a:schemeClr>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custLinFactNeighborX="-305" custLinFactNeighborY="-24363">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4"/>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6">
            <a:lumMod val="20000"/>
            <a:lumOff val="80000"/>
          </a:schemeClr>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custLinFactNeighborX="-305" custLinFactNeighborY="-24363">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6">
            <a:lumMod val="20000"/>
            <a:lumOff val="80000"/>
          </a:schemeClr>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6">
            <a:lumMod val="20000"/>
            <a:lumOff val="80000"/>
          </a:schemeClr>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4"/>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6">
            <a:lumMod val="20000"/>
            <a:lumOff val="80000"/>
          </a:schemeClr>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custLinFactNeighborX="-305" custLinFactNeighborY="-24363">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4"/>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6">
            <a:lumMod val="20000"/>
            <a:lumOff val="80000"/>
          </a:schemeClr>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custLinFactNeighborX="-305" custLinFactNeighborY="-24363">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2200" b="1" noProof="0" dirty="0"/>
            <a:t>Grammaire</a:t>
          </a:r>
        </a:p>
        <a:p>
          <a:pPr rtl="0"/>
          <a:r>
            <a:rPr lang="fr-FR" sz="1600" b="0" noProof="0" dirty="0"/>
            <a:t>- Poser des questions : </a:t>
          </a:r>
        </a:p>
        <a:p>
          <a:pPr rtl="0"/>
          <a:r>
            <a:rPr lang="fr-FR" sz="1600" b="0" noProof="0" dirty="0"/>
            <a:t>Qu’est-ce que / Est-ce que</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dgm:t>
        <a:bodyPr rtlCol="0" anchor="t"/>
        <a:lstStyle/>
        <a:p>
          <a:pPr rtl="0"/>
          <a:r>
            <a:rPr lang="fr-FR" sz="2200" b="1" noProof="0" dirty="0"/>
            <a:t>Culture</a:t>
          </a:r>
        </a:p>
        <a:p>
          <a:pPr rtl="0"/>
          <a:r>
            <a:rPr lang="fr-FR" sz="1600" b="0" strike="sngStrike" noProof="0" dirty="0"/>
            <a:t>- Les JO paralympiques</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nchor="t"/>
        <a:lstStyle/>
        <a:p>
          <a:pPr rtl="0"/>
          <a:r>
            <a:rPr lang="fr-FR" sz="2200" b="1" noProof="0" dirty="0"/>
            <a:t>Vocabulaire</a:t>
          </a:r>
        </a:p>
        <a:p>
          <a:pPr rtl="0"/>
          <a:r>
            <a:rPr lang="fr-FR" sz="1600" b="0" strike="sngStrike" noProof="0" dirty="0"/>
            <a:t>- Nombres 20 à 69</a:t>
          </a:r>
          <a:r>
            <a:rPr lang="fr-FR" sz="1800" b="0" strike="sngStrike" noProof="0" dirty="0"/>
            <a:t> </a:t>
          </a:r>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1134" custLinFactY="402576" custLinFactNeighborX="-83" custLinFactNeighborY="500000"/>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6">
            <a:lumMod val="20000"/>
            <a:lumOff val="80000"/>
          </a:schemeClr>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4"/>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6">
            <a:lumMod val="20000"/>
            <a:lumOff val="80000"/>
          </a:schemeClr>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4"/>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6">
            <a:lumMod val="20000"/>
            <a:lumOff val="80000"/>
          </a:schemeClr>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4"/>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6">
            <a:lumMod val="20000"/>
            <a:lumOff val="80000"/>
          </a:schemeClr>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4"/>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6">
            <a:lumMod val="20000"/>
            <a:lumOff val="80000"/>
          </a:schemeClr>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4"/>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6">
            <a:lumMod val="20000"/>
            <a:lumOff val="80000"/>
          </a:schemeClr>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4"/>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6">
            <a:lumMod val="20000"/>
            <a:lumOff val="80000"/>
          </a:schemeClr>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4"/>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a:noFill/>
      </dgm:spPr>
      <dgm:t>
        <a:bodyPr rtlCol="0" anchor="t"/>
        <a:lstStyle/>
        <a:p>
          <a:pPr rtl="0"/>
          <a:r>
            <a:rPr lang="fr-FR" sz="2000" b="1" noProof="0" dirty="0">
              <a:solidFill>
                <a:schemeClr val="tx1"/>
              </a:solidFill>
            </a:rPr>
            <a:t>Grammaire</a:t>
          </a:r>
          <a:endParaRPr lang="fr-FR" sz="1800" b="0" noProof="0" dirty="0">
            <a:solidFill>
              <a:schemeClr val="tx1"/>
            </a:solidFill>
          </a:endParaRP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a:noFill/>
      </dgm:spPr>
      <dgm:t>
        <a:bodyPr rtlCol="0" anchor="t"/>
        <a:lstStyle/>
        <a:p>
          <a:pPr algn="ctr" rtl="0"/>
          <a:r>
            <a:rPr lang="fr-FR" sz="2000" b="1" noProof="0" dirty="0">
              <a:solidFill>
                <a:schemeClr val="tx1"/>
              </a:solidFill>
            </a:rPr>
            <a:t>Culture</a:t>
          </a:r>
        </a:p>
        <a:p>
          <a:pPr algn="ctr" rtl="0"/>
          <a:r>
            <a:rPr lang="fr-FR" sz="2000" b="1" noProof="0" dirty="0">
              <a:solidFill>
                <a:schemeClr val="tx1"/>
              </a:solidFill>
            </a:rPr>
            <a:t> </a:t>
          </a:r>
          <a:endParaRPr lang="fr-FR" sz="1200" b="1" noProof="0" dirty="0">
            <a:solidFill>
              <a:schemeClr val="tx1"/>
            </a:solidFill>
          </a:endParaRP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a:noFill/>
      </dgm:spPr>
      <dgm:t>
        <a:bodyPr rtlCol="0" anchor="t"/>
        <a:lstStyle/>
        <a:p>
          <a:pPr rtl="0"/>
          <a:r>
            <a:rPr lang="fr-FR" sz="2000" b="1" noProof="0" dirty="0">
              <a:solidFill>
                <a:schemeClr val="tx1"/>
              </a:solidFill>
            </a:rPr>
            <a:t>Vocabulaire</a:t>
          </a:r>
          <a:endParaRPr lang="fr-FR" sz="1200" b="1" noProof="0" dirty="0">
            <a:solidFill>
              <a:schemeClr val="tx1"/>
            </a:solidFill>
          </a:endParaRPr>
        </a:p>
        <a:p>
          <a:pPr rtl="0"/>
          <a:r>
            <a:rPr lang="fr-FR" sz="1200" b="0" noProof="0" dirty="0"/>
            <a:t> </a:t>
          </a:r>
          <a:endParaRPr lang="fr-FR" sz="1800" b="0" noProof="0" dirty="0"/>
        </a:p>
        <a:p>
          <a:pPr rtl="0"/>
          <a:endParaRPr lang="fr-FR" sz="1800" b="0" noProof="0" dirty="0"/>
        </a:p>
        <a:p>
          <a:pPr rtl="0"/>
          <a:endParaRPr lang="fr-FR" sz="1200" b="0" noProof="0" dirty="0"/>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852" custLinFactY="300000" custLinFactNeighborX="-923" custLinFactNeighborY="307978"/>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custLinFactNeighborY="1462"/>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custScaleX="87559"/>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6">
            <a:lumMod val="20000"/>
            <a:lumOff val="80000"/>
          </a:schemeClr>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4"/>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6">
            <a:lumMod val="20000"/>
            <a:lumOff val="80000"/>
          </a:schemeClr>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4"/>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6">
            <a:lumMod val="20000"/>
            <a:lumOff val="80000"/>
          </a:schemeClr>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4"/>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6">
            <a:lumMod val="20000"/>
            <a:lumOff val="80000"/>
          </a:schemeClr>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4"/>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6">
            <a:lumMod val="20000"/>
            <a:lumOff val="80000"/>
          </a:schemeClr>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6">
            <a:lumMod val="20000"/>
            <a:lumOff val="80000"/>
          </a:schemeClr>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4"/>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6">
            <a:lumMod val="20000"/>
            <a:lumOff val="80000"/>
          </a:schemeClr>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6">
            <a:lumMod val="20000"/>
            <a:lumOff val="80000"/>
          </a:schemeClr>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4"/>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6">
            <a:lumMod val="20000"/>
            <a:lumOff val="80000"/>
          </a:schemeClr>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6">
            <a:lumMod val="20000"/>
            <a:lumOff val="80000"/>
          </a:schemeClr>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rgbClr val="FFC000"/>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9E7D03D5-A1AF-436F-BA2F-E514101A8AA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1BAB3AF-4721-4CD4-B4FA-DFB91842DF21}">
      <dgm:prSet/>
      <dgm:spPr/>
      <dgm:t>
        <a:bodyPr/>
        <a:lstStyle/>
        <a:p>
          <a:r>
            <a:rPr lang="fr-FR" dirty="0"/>
            <a:t>ALL </a:t>
          </a:r>
          <a:r>
            <a:rPr lang="fr-FR" dirty="0" err="1"/>
            <a:t>students</a:t>
          </a:r>
          <a:r>
            <a:rPr lang="fr-FR" dirty="0"/>
            <a:t> MUST </a:t>
          </a:r>
          <a:r>
            <a:rPr lang="fr-FR" dirty="0" err="1"/>
            <a:t>be</a:t>
          </a:r>
          <a:r>
            <a:rPr lang="fr-FR" dirty="0"/>
            <a:t> able to count </a:t>
          </a:r>
          <a:r>
            <a:rPr lang="fr-FR" dirty="0" err="1"/>
            <a:t>until</a:t>
          </a:r>
          <a:r>
            <a:rPr lang="fr-FR" dirty="0"/>
            <a:t> 69.</a:t>
          </a:r>
          <a:endParaRPr lang="en-US" dirty="0"/>
        </a:p>
      </dgm:t>
    </dgm:pt>
    <dgm:pt modelId="{E887CF97-AD4B-4096-A9B4-ADAB8803FE5D}" type="parTrans" cxnId="{F8F73B3C-6489-48A0-9C20-2A170894321B}">
      <dgm:prSet/>
      <dgm:spPr/>
      <dgm:t>
        <a:bodyPr/>
        <a:lstStyle/>
        <a:p>
          <a:endParaRPr lang="en-US"/>
        </a:p>
      </dgm:t>
    </dgm:pt>
    <dgm:pt modelId="{F89433C3-5B95-4C00-AE48-4542487D2554}" type="sibTrans" cxnId="{F8F73B3C-6489-48A0-9C20-2A170894321B}">
      <dgm:prSet/>
      <dgm:spPr/>
      <dgm:t>
        <a:bodyPr/>
        <a:lstStyle/>
        <a:p>
          <a:endParaRPr lang="en-US"/>
        </a:p>
      </dgm:t>
    </dgm:pt>
    <dgm:pt modelId="{6A56CAAB-FE08-44A4-983E-F8290A76BF8B}">
      <dgm:prSet/>
      <dgm:spPr/>
      <dgm:t>
        <a:bodyPr/>
        <a:lstStyle/>
        <a:p>
          <a:r>
            <a:rPr lang="fr-FR" dirty="0"/>
            <a:t>MOST </a:t>
          </a:r>
          <a:r>
            <a:rPr lang="fr-FR" dirty="0" err="1"/>
            <a:t>students</a:t>
          </a:r>
          <a:r>
            <a:rPr lang="fr-FR" dirty="0"/>
            <a:t> SHOULD </a:t>
          </a:r>
          <a:r>
            <a:rPr lang="fr-FR" dirty="0" err="1"/>
            <a:t>be</a:t>
          </a:r>
          <a:r>
            <a:rPr lang="fr-FR" dirty="0"/>
            <a:t> able to interview an </a:t>
          </a:r>
          <a:r>
            <a:rPr lang="fr-FR" dirty="0" err="1"/>
            <a:t>athlete</a:t>
          </a:r>
          <a:r>
            <a:rPr lang="fr-FR" dirty="0"/>
            <a:t>.</a:t>
          </a:r>
          <a:endParaRPr lang="en-US" dirty="0"/>
        </a:p>
      </dgm:t>
    </dgm:pt>
    <dgm:pt modelId="{1FF6DD98-6CB6-454E-A34B-D283467B0D91}" type="parTrans" cxnId="{04C979AB-39EA-4D6C-94E1-AA9967FAB9F7}">
      <dgm:prSet/>
      <dgm:spPr/>
      <dgm:t>
        <a:bodyPr/>
        <a:lstStyle/>
        <a:p>
          <a:endParaRPr lang="en-US"/>
        </a:p>
      </dgm:t>
    </dgm:pt>
    <dgm:pt modelId="{81D48568-06EF-4A89-AB40-39EE3310323C}" type="sibTrans" cxnId="{04C979AB-39EA-4D6C-94E1-AA9967FAB9F7}">
      <dgm:prSet/>
      <dgm:spPr/>
      <dgm:t>
        <a:bodyPr/>
        <a:lstStyle/>
        <a:p>
          <a:endParaRPr lang="en-US"/>
        </a:p>
      </dgm:t>
    </dgm:pt>
    <dgm:pt modelId="{41BE43E2-4B84-44D1-8331-6E154DB49AD0}">
      <dgm:prSet/>
      <dgm:spPr/>
      <dgm:t>
        <a:bodyPr/>
        <a:lstStyle/>
        <a:p>
          <a:r>
            <a:rPr lang="fr-FR" dirty="0"/>
            <a:t>SOME </a:t>
          </a:r>
          <a:r>
            <a:rPr lang="fr-FR" dirty="0" err="1"/>
            <a:t>students</a:t>
          </a:r>
          <a:r>
            <a:rPr lang="fr-FR" dirty="0"/>
            <a:t> COULD </a:t>
          </a:r>
          <a:r>
            <a:rPr lang="fr-FR" dirty="0" err="1"/>
            <a:t>be</a:t>
          </a:r>
          <a:r>
            <a:rPr lang="fr-FR" dirty="0"/>
            <a:t> able to </a:t>
          </a:r>
          <a:r>
            <a:rPr lang="fr-FR" dirty="0" err="1"/>
            <a:t>ask</a:t>
          </a:r>
          <a:r>
            <a:rPr lang="fr-FR" dirty="0"/>
            <a:t> road directions to </a:t>
          </a:r>
          <a:r>
            <a:rPr lang="fr-FR" dirty="0" err="1"/>
            <a:t>get</a:t>
          </a:r>
          <a:r>
            <a:rPr lang="fr-FR" dirty="0"/>
            <a:t> to the </a:t>
          </a:r>
          <a:r>
            <a:rPr lang="fr-FR" dirty="0" err="1"/>
            <a:t>facilities</a:t>
          </a:r>
          <a:r>
            <a:rPr lang="fr-FR" dirty="0"/>
            <a:t> </a:t>
          </a:r>
          <a:r>
            <a:rPr lang="fr-FR" dirty="0" err="1"/>
            <a:t>from</a:t>
          </a:r>
          <a:r>
            <a:rPr lang="fr-FR" dirty="0"/>
            <a:t> the </a:t>
          </a:r>
          <a:r>
            <a:rPr lang="fr-FR" dirty="0" err="1"/>
            <a:t>hotel</a:t>
          </a:r>
          <a:r>
            <a:rPr lang="fr-FR" dirty="0"/>
            <a:t>.</a:t>
          </a:r>
          <a:endParaRPr lang="en-US" dirty="0"/>
        </a:p>
      </dgm:t>
    </dgm:pt>
    <dgm:pt modelId="{3948DDBE-B3BD-4C7C-977F-48379CB1B6DA}" type="parTrans" cxnId="{9CE2BD0C-FAC8-4D93-B2C3-EE62848029BC}">
      <dgm:prSet/>
      <dgm:spPr/>
      <dgm:t>
        <a:bodyPr/>
        <a:lstStyle/>
        <a:p>
          <a:endParaRPr lang="en-US"/>
        </a:p>
      </dgm:t>
    </dgm:pt>
    <dgm:pt modelId="{EEBBB73D-EC5F-4728-BE88-C46871474EB0}" type="sibTrans" cxnId="{9CE2BD0C-FAC8-4D93-B2C3-EE62848029BC}">
      <dgm:prSet/>
      <dgm:spPr/>
      <dgm:t>
        <a:bodyPr/>
        <a:lstStyle/>
        <a:p>
          <a:endParaRPr lang="en-US"/>
        </a:p>
      </dgm:t>
    </dgm:pt>
    <dgm:pt modelId="{F48463EB-D9EF-431C-BC55-9AB0265A66C6}" type="pres">
      <dgm:prSet presAssocID="{9E7D03D5-A1AF-436F-BA2F-E514101A8AAE}" presName="root" presStyleCnt="0">
        <dgm:presLayoutVars>
          <dgm:dir/>
          <dgm:resizeHandles val="exact"/>
        </dgm:presLayoutVars>
      </dgm:prSet>
      <dgm:spPr/>
    </dgm:pt>
    <dgm:pt modelId="{6F314531-9425-4312-9BAD-C9A040325A10}" type="pres">
      <dgm:prSet presAssocID="{B1BAB3AF-4721-4CD4-B4FA-DFB91842DF21}" presName="compNode" presStyleCnt="0"/>
      <dgm:spPr/>
    </dgm:pt>
    <dgm:pt modelId="{B8A7AE4D-419C-4E90-A4FC-3D4E91B7256D}" type="pres">
      <dgm:prSet presAssocID="{B1BAB3AF-4721-4CD4-B4FA-DFB91842DF21}" presName="bgRect" presStyleLbl="bgShp" presStyleIdx="0" presStyleCnt="3"/>
      <dgm:spPr/>
    </dgm:pt>
    <dgm:pt modelId="{7F8CF7FA-C71C-44A4-9368-5DD86EF4C6AC}" type="pres">
      <dgm:prSet presAssocID="{B1BAB3AF-4721-4CD4-B4FA-DFB91842DF2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vres"/>
        </a:ext>
      </dgm:extLst>
    </dgm:pt>
    <dgm:pt modelId="{539973AF-1980-479F-B213-F272559D064F}" type="pres">
      <dgm:prSet presAssocID="{B1BAB3AF-4721-4CD4-B4FA-DFB91842DF21}" presName="spaceRect" presStyleCnt="0"/>
      <dgm:spPr/>
    </dgm:pt>
    <dgm:pt modelId="{65497C85-F989-43E4-84AA-E0AAAAA2D578}" type="pres">
      <dgm:prSet presAssocID="{B1BAB3AF-4721-4CD4-B4FA-DFB91842DF21}" presName="parTx" presStyleLbl="revTx" presStyleIdx="0" presStyleCnt="3">
        <dgm:presLayoutVars>
          <dgm:chMax val="0"/>
          <dgm:chPref val="0"/>
        </dgm:presLayoutVars>
      </dgm:prSet>
      <dgm:spPr/>
    </dgm:pt>
    <dgm:pt modelId="{D72F8D34-818F-4130-890C-C3CDF042CE73}" type="pres">
      <dgm:prSet presAssocID="{F89433C3-5B95-4C00-AE48-4542487D2554}" presName="sibTrans" presStyleCnt="0"/>
      <dgm:spPr/>
    </dgm:pt>
    <dgm:pt modelId="{F072EBC4-CDB0-4188-998D-44214D0C9677}" type="pres">
      <dgm:prSet presAssocID="{6A56CAAB-FE08-44A4-983E-F8290A76BF8B}" presName="compNode" presStyleCnt="0"/>
      <dgm:spPr/>
    </dgm:pt>
    <dgm:pt modelId="{7FA56A28-0886-431B-BC4E-857206CD9AEE}" type="pres">
      <dgm:prSet presAssocID="{6A56CAAB-FE08-44A4-983E-F8290A76BF8B}" presName="bgRect" presStyleLbl="bgShp" presStyleIdx="1" presStyleCnt="3"/>
      <dgm:spPr/>
    </dgm:pt>
    <dgm:pt modelId="{E67261FB-2897-4ECF-8A4C-DE07CE61B16F}" type="pres">
      <dgm:prSet presAssocID="{6A56CAAB-FE08-44A4-983E-F8290A76BF8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ocon de neige"/>
        </a:ext>
      </dgm:extLst>
    </dgm:pt>
    <dgm:pt modelId="{4B12513D-BF88-4238-8E1F-7E89DDBBA957}" type="pres">
      <dgm:prSet presAssocID="{6A56CAAB-FE08-44A4-983E-F8290A76BF8B}" presName="spaceRect" presStyleCnt="0"/>
      <dgm:spPr/>
    </dgm:pt>
    <dgm:pt modelId="{28AA6725-5D24-4FAC-8D06-F472470A355B}" type="pres">
      <dgm:prSet presAssocID="{6A56CAAB-FE08-44A4-983E-F8290A76BF8B}" presName="parTx" presStyleLbl="revTx" presStyleIdx="1" presStyleCnt="3">
        <dgm:presLayoutVars>
          <dgm:chMax val="0"/>
          <dgm:chPref val="0"/>
        </dgm:presLayoutVars>
      </dgm:prSet>
      <dgm:spPr/>
    </dgm:pt>
    <dgm:pt modelId="{C446B3D2-4864-4842-ACED-0FFC015CAB99}" type="pres">
      <dgm:prSet presAssocID="{81D48568-06EF-4A89-AB40-39EE3310323C}" presName="sibTrans" presStyleCnt="0"/>
      <dgm:spPr/>
    </dgm:pt>
    <dgm:pt modelId="{999F4AE5-2BB3-497F-9CE9-41B5ACA60E4C}" type="pres">
      <dgm:prSet presAssocID="{41BE43E2-4B84-44D1-8331-6E154DB49AD0}" presName="compNode" presStyleCnt="0"/>
      <dgm:spPr/>
    </dgm:pt>
    <dgm:pt modelId="{1F610919-549D-4BE3-9D74-B1DACC95D2B9}" type="pres">
      <dgm:prSet presAssocID="{41BE43E2-4B84-44D1-8331-6E154DB49AD0}" presName="bgRect" presStyleLbl="bgShp" presStyleIdx="2" presStyleCnt="3"/>
      <dgm:spPr/>
    </dgm:pt>
    <dgm:pt modelId="{27268259-2CAC-4CB9-AA4F-27559E7C35EC}" type="pres">
      <dgm:prSet presAssocID="{41BE43E2-4B84-44D1-8331-6E154DB49AD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ac à dos"/>
        </a:ext>
      </dgm:extLst>
    </dgm:pt>
    <dgm:pt modelId="{6786FCE7-5D5A-42C7-9DAF-03FC870DBDF5}" type="pres">
      <dgm:prSet presAssocID="{41BE43E2-4B84-44D1-8331-6E154DB49AD0}" presName="spaceRect" presStyleCnt="0"/>
      <dgm:spPr/>
    </dgm:pt>
    <dgm:pt modelId="{5BFF08BF-A4BB-41AD-8653-16328F8CE465}" type="pres">
      <dgm:prSet presAssocID="{41BE43E2-4B84-44D1-8331-6E154DB49AD0}" presName="parTx" presStyleLbl="revTx" presStyleIdx="2" presStyleCnt="3">
        <dgm:presLayoutVars>
          <dgm:chMax val="0"/>
          <dgm:chPref val="0"/>
        </dgm:presLayoutVars>
      </dgm:prSet>
      <dgm:spPr/>
    </dgm:pt>
  </dgm:ptLst>
  <dgm:cxnLst>
    <dgm:cxn modelId="{30419A00-5122-40F5-AB2B-A9CF3A3122EB}" type="presOf" srcId="{41BE43E2-4B84-44D1-8331-6E154DB49AD0}" destId="{5BFF08BF-A4BB-41AD-8653-16328F8CE465}" srcOrd="0" destOrd="0" presId="urn:microsoft.com/office/officeart/2018/2/layout/IconVerticalSolidList"/>
    <dgm:cxn modelId="{9CE2BD0C-FAC8-4D93-B2C3-EE62848029BC}" srcId="{9E7D03D5-A1AF-436F-BA2F-E514101A8AAE}" destId="{41BE43E2-4B84-44D1-8331-6E154DB49AD0}" srcOrd="2" destOrd="0" parTransId="{3948DDBE-B3BD-4C7C-977F-48379CB1B6DA}" sibTransId="{EEBBB73D-EC5F-4728-BE88-C46871474EB0}"/>
    <dgm:cxn modelId="{F8F73B3C-6489-48A0-9C20-2A170894321B}" srcId="{9E7D03D5-A1AF-436F-BA2F-E514101A8AAE}" destId="{B1BAB3AF-4721-4CD4-B4FA-DFB91842DF21}" srcOrd="0" destOrd="0" parTransId="{E887CF97-AD4B-4096-A9B4-ADAB8803FE5D}" sibTransId="{F89433C3-5B95-4C00-AE48-4542487D2554}"/>
    <dgm:cxn modelId="{55C95C7D-2666-475E-9922-1A34FB183FD5}" type="presOf" srcId="{B1BAB3AF-4721-4CD4-B4FA-DFB91842DF21}" destId="{65497C85-F989-43E4-84AA-E0AAAAA2D578}" srcOrd="0" destOrd="0" presId="urn:microsoft.com/office/officeart/2018/2/layout/IconVerticalSolidList"/>
    <dgm:cxn modelId="{8BDDD385-EEFD-42A9-A792-89F5ACE27F49}" type="presOf" srcId="{6A56CAAB-FE08-44A4-983E-F8290A76BF8B}" destId="{28AA6725-5D24-4FAC-8D06-F472470A355B}" srcOrd="0" destOrd="0" presId="urn:microsoft.com/office/officeart/2018/2/layout/IconVerticalSolidList"/>
    <dgm:cxn modelId="{E71E749C-41DA-43E5-BB44-5D984E3454E5}" type="presOf" srcId="{9E7D03D5-A1AF-436F-BA2F-E514101A8AAE}" destId="{F48463EB-D9EF-431C-BC55-9AB0265A66C6}" srcOrd="0" destOrd="0" presId="urn:microsoft.com/office/officeart/2018/2/layout/IconVerticalSolidList"/>
    <dgm:cxn modelId="{04C979AB-39EA-4D6C-94E1-AA9967FAB9F7}" srcId="{9E7D03D5-A1AF-436F-BA2F-E514101A8AAE}" destId="{6A56CAAB-FE08-44A4-983E-F8290A76BF8B}" srcOrd="1" destOrd="0" parTransId="{1FF6DD98-6CB6-454E-A34B-D283467B0D91}" sibTransId="{81D48568-06EF-4A89-AB40-39EE3310323C}"/>
    <dgm:cxn modelId="{DAB14563-DC60-4124-947D-CCFEF76A9E7C}" type="presParOf" srcId="{F48463EB-D9EF-431C-BC55-9AB0265A66C6}" destId="{6F314531-9425-4312-9BAD-C9A040325A10}" srcOrd="0" destOrd="0" presId="urn:microsoft.com/office/officeart/2018/2/layout/IconVerticalSolidList"/>
    <dgm:cxn modelId="{8A2E55DE-1CA5-4F2A-955C-62269A450B34}" type="presParOf" srcId="{6F314531-9425-4312-9BAD-C9A040325A10}" destId="{B8A7AE4D-419C-4E90-A4FC-3D4E91B7256D}" srcOrd="0" destOrd="0" presId="urn:microsoft.com/office/officeart/2018/2/layout/IconVerticalSolidList"/>
    <dgm:cxn modelId="{5B2FA7A2-7C32-4777-8F79-F28F8510315C}" type="presParOf" srcId="{6F314531-9425-4312-9BAD-C9A040325A10}" destId="{7F8CF7FA-C71C-44A4-9368-5DD86EF4C6AC}" srcOrd="1" destOrd="0" presId="urn:microsoft.com/office/officeart/2018/2/layout/IconVerticalSolidList"/>
    <dgm:cxn modelId="{97514060-5C36-4B4D-AF47-E5F6780E588C}" type="presParOf" srcId="{6F314531-9425-4312-9BAD-C9A040325A10}" destId="{539973AF-1980-479F-B213-F272559D064F}" srcOrd="2" destOrd="0" presId="urn:microsoft.com/office/officeart/2018/2/layout/IconVerticalSolidList"/>
    <dgm:cxn modelId="{19AD9CD2-F534-461B-862C-CFECC34BBBEF}" type="presParOf" srcId="{6F314531-9425-4312-9BAD-C9A040325A10}" destId="{65497C85-F989-43E4-84AA-E0AAAAA2D578}" srcOrd="3" destOrd="0" presId="urn:microsoft.com/office/officeart/2018/2/layout/IconVerticalSolidList"/>
    <dgm:cxn modelId="{9662B1A6-9618-43B2-AAB1-8D71E8D671D4}" type="presParOf" srcId="{F48463EB-D9EF-431C-BC55-9AB0265A66C6}" destId="{D72F8D34-818F-4130-890C-C3CDF042CE73}" srcOrd="1" destOrd="0" presId="urn:microsoft.com/office/officeart/2018/2/layout/IconVerticalSolidList"/>
    <dgm:cxn modelId="{281BC9B4-C460-448D-9177-A822C6EB2B66}" type="presParOf" srcId="{F48463EB-D9EF-431C-BC55-9AB0265A66C6}" destId="{F072EBC4-CDB0-4188-998D-44214D0C9677}" srcOrd="2" destOrd="0" presId="urn:microsoft.com/office/officeart/2018/2/layout/IconVerticalSolidList"/>
    <dgm:cxn modelId="{B20D4D68-0DE8-4080-B5B2-337BADFE5E04}" type="presParOf" srcId="{F072EBC4-CDB0-4188-998D-44214D0C9677}" destId="{7FA56A28-0886-431B-BC4E-857206CD9AEE}" srcOrd="0" destOrd="0" presId="urn:microsoft.com/office/officeart/2018/2/layout/IconVerticalSolidList"/>
    <dgm:cxn modelId="{FEDE4762-6403-44A6-8A21-96E2106B9F71}" type="presParOf" srcId="{F072EBC4-CDB0-4188-998D-44214D0C9677}" destId="{E67261FB-2897-4ECF-8A4C-DE07CE61B16F}" srcOrd="1" destOrd="0" presId="urn:microsoft.com/office/officeart/2018/2/layout/IconVerticalSolidList"/>
    <dgm:cxn modelId="{190DACED-E06E-41EB-A0D9-39B42CB75139}" type="presParOf" srcId="{F072EBC4-CDB0-4188-998D-44214D0C9677}" destId="{4B12513D-BF88-4238-8E1F-7E89DDBBA957}" srcOrd="2" destOrd="0" presId="urn:microsoft.com/office/officeart/2018/2/layout/IconVerticalSolidList"/>
    <dgm:cxn modelId="{F37C3887-BFD4-417A-9B04-5F2DC0A2D429}" type="presParOf" srcId="{F072EBC4-CDB0-4188-998D-44214D0C9677}" destId="{28AA6725-5D24-4FAC-8D06-F472470A355B}" srcOrd="3" destOrd="0" presId="urn:microsoft.com/office/officeart/2018/2/layout/IconVerticalSolidList"/>
    <dgm:cxn modelId="{7BF3C635-C83B-4A0C-8929-E3F5725E0CB8}" type="presParOf" srcId="{F48463EB-D9EF-431C-BC55-9AB0265A66C6}" destId="{C446B3D2-4864-4842-ACED-0FFC015CAB99}" srcOrd="3" destOrd="0" presId="urn:microsoft.com/office/officeart/2018/2/layout/IconVerticalSolidList"/>
    <dgm:cxn modelId="{7AF6772A-F5F3-4DE8-B7E7-FF4137050907}" type="presParOf" srcId="{F48463EB-D9EF-431C-BC55-9AB0265A66C6}" destId="{999F4AE5-2BB3-497F-9CE9-41B5ACA60E4C}" srcOrd="4" destOrd="0" presId="urn:microsoft.com/office/officeart/2018/2/layout/IconVerticalSolidList"/>
    <dgm:cxn modelId="{8B15706D-FBD9-43D4-8780-3CCCADF0BDC2}" type="presParOf" srcId="{999F4AE5-2BB3-497F-9CE9-41B5ACA60E4C}" destId="{1F610919-549D-4BE3-9D74-B1DACC95D2B9}" srcOrd="0" destOrd="0" presId="urn:microsoft.com/office/officeart/2018/2/layout/IconVerticalSolidList"/>
    <dgm:cxn modelId="{F9178CEB-9980-478B-8C40-E192EFB664F2}" type="presParOf" srcId="{999F4AE5-2BB3-497F-9CE9-41B5ACA60E4C}" destId="{27268259-2CAC-4CB9-AA4F-27559E7C35EC}" srcOrd="1" destOrd="0" presId="urn:microsoft.com/office/officeart/2018/2/layout/IconVerticalSolidList"/>
    <dgm:cxn modelId="{27734AF4-0C87-4283-A723-EEE2972332AE}" type="presParOf" srcId="{999F4AE5-2BB3-497F-9CE9-41B5ACA60E4C}" destId="{6786FCE7-5D5A-42C7-9DAF-03FC870DBDF5}" srcOrd="2" destOrd="0" presId="urn:microsoft.com/office/officeart/2018/2/layout/IconVerticalSolidList"/>
    <dgm:cxn modelId="{07F042E9-8E92-4606-B9DF-DBB9A67A26F4}" type="presParOf" srcId="{999F4AE5-2BB3-497F-9CE9-41B5ACA60E4C}" destId="{5BFF08BF-A4BB-41AD-8653-16328F8CE46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6">
            <a:lumMod val="20000"/>
            <a:lumOff val="80000"/>
          </a:schemeClr>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6">
            <a:lumMod val="20000"/>
            <a:lumOff val="80000"/>
          </a:schemeClr>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2200" b="1" noProof="0" dirty="0"/>
            <a:t>Grammaire</a:t>
          </a:r>
        </a:p>
        <a:p>
          <a:pPr rtl="0"/>
          <a:r>
            <a:rPr lang="fr-FR" sz="1600" b="0" noProof="0" dirty="0"/>
            <a:t>- Poser des questions : </a:t>
          </a:r>
        </a:p>
        <a:p>
          <a:pPr rtl="0"/>
          <a:r>
            <a:rPr lang="fr-FR" sz="1600" b="0" noProof="0" dirty="0"/>
            <a:t>Qu’est-ce que / Est-ce que</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dgm:t>
        <a:bodyPr rtlCol="0" anchor="t"/>
        <a:lstStyle/>
        <a:p>
          <a:pPr rtl="0"/>
          <a:r>
            <a:rPr lang="fr-FR" sz="2200" b="1" noProof="0" dirty="0"/>
            <a:t>Culture</a:t>
          </a:r>
        </a:p>
        <a:p>
          <a:pPr rtl="0"/>
          <a:r>
            <a:rPr lang="fr-FR" sz="1600" b="0" noProof="0" dirty="0"/>
            <a:t>- Les JO paralympiques</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nchor="t"/>
        <a:lstStyle/>
        <a:p>
          <a:pPr rtl="0"/>
          <a:r>
            <a:rPr lang="fr-FR" sz="2200" b="1" noProof="0" dirty="0"/>
            <a:t>Vocabulaire</a:t>
          </a:r>
        </a:p>
        <a:p>
          <a:pPr rtl="0"/>
          <a:r>
            <a:rPr lang="fr-FR" sz="1600" b="0" noProof="0" dirty="0"/>
            <a:t>- Nombres 20 à 69</a:t>
          </a:r>
          <a:r>
            <a:rPr lang="fr-FR" sz="1800" b="0" noProof="0" dirty="0"/>
            <a:t> </a:t>
          </a:r>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1134" custLinFactY="402576" custLinFactNeighborX="-83" custLinFactNeighborY="500000"/>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6">
            <a:lumMod val="20000"/>
            <a:lumOff val="80000"/>
          </a:schemeClr>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6">
            <a:lumMod val="20000"/>
            <a:lumOff val="80000"/>
          </a:schemeClr>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E7D03D5-A1AF-436F-BA2F-E514101A8AA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1BAB3AF-4721-4CD4-B4FA-DFB91842DF21}">
      <dgm:prSet/>
      <dgm:spPr/>
      <dgm:t>
        <a:bodyPr/>
        <a:lstStyle/>
        <a:p>
          <a:r>
            <a:rPr lang="fr-FR" dirty="0"/>
            <a:t>ALL </a:t>
          </a:r>
          <a:r>
            <a:rPr lang="fr-FR" dirty="0" err="1"/>
            <a:t>students</a:t>
          </a:r>
          <a:r>
            <a:rPr lang="fr-FR" dirty="0"/>
            <a:t> MUST </a:t>
          </a:r>
          <a:r>
            <a:rPr lang="fr-FR" dirty="0" err="1"/>
            <a:t>be</a:t>
          </a:r>
          <a:r>
            <a:rPr lang="fr-FR" dirty="0"/>
            <a:t> able to count </a:t>
          </a:r>
          <a:r>
            <a:rPr lang="fr-FR" dirty="0" err="1"/>
            <a:t>until</a:t>
          </a:r>
          <a:r>
            <a:rPr lang="fr-FR" dirty="0"/>
            <a:t> 69.</a:t>
          </a:r>
          <a:endParaRPr lang="en-US" dirty="0"/>
        </a:p>
      </dgm:t>
    </dgm:pt>
    <dgm:pt modelId="{E887CF97-AD4B-4096-A9B4-ADAB8803FE5D}" type="parTrans" cxnId="{F8F73B3C-6489-48A0-9C20-2A170894321B}">
      <dgm:prSet/>
      <dgm:spPr/>
      <dgm:t>
        <a:bodyPr/>
        <a:lstStyle/>
        <a:p>
          <a:endParaRPr lang="en-US"/>
        </a:p>
      </dgm:t>
    </dgm:pt>
    <dgm:pt modelId="{F89433C3-5B95-4C00-AE48-4542487D2554}" type="sibTrans" cxnId="{F8F73B3C-6489-48A0-9C20-2A170894321B}">
      <dgm:prSet/>
      <dgm:spPr/>
      <dgm:t>
        <a:bodyPr/>
        <a:lstStyle/>
        <a:p>
          <a:endParaRPr lang="en-US"/>
        </a:p>
      </dgm:t>
    </dgm:pt>
    <dgm:pt modelId="{6A56CAAB-FE08-44A4-983E-F8290A76BF8B}">
      <dgm:prSet/>
      <dgm:spPr/>
      <dgm:t>
        <a:bodyPr/>
        <a:lstStyle/>
        <a:p>
          <a:r>
            <a:rPr lang="fr-FR" dirty="0"/>
            <a:t>MOST </a:t>
          </a:r>
          <a:r>
            <a:rPr lang="fr-FR" dirty="0" err="1"/>
            <a:t>students</a:t>
          </a:r>
          <a:r>
            <a:rPr lang="fr-FR" dirty="0"/>
            <a:t> SHOULD </a:t>
          </a:r>
          <a:r>
            <a:rPr lang="fr-FR" dirty="0" err="1"/>
            <a:t>be</a:t>
          </a:r>
          <a:r>
            <a:rPr lang="fr-FR" dirty="0"/>
            <a:t> able to interview an </a:t>
          </a:r>
          <a:r>
            <a:rPr lang="fr-FR" dirty="0" err="1"/>
            <a:t>athlete</a:t>
          </a:r>
          <a:r>
            <a:rPr lang="fr-FR" dirty="0"/>
            <a:t>.</a:t>
          </a:r>
          <a:endParaRPr lang="en-US" dirty="0"/>
        </a:p>
      </dgm:t>
    </dgm:pt>
    <dgm:pt modelId="{1FF6DD98-6CB6-454E-A34B-D283467B0D91}" type="parTrans" cxnId="{04C979AB-39EA-4D6C-94E1-AA9967FAB9F7}">
      <dgm:prSet/>
      <dgm:spPr/>
      <dgm:t>
        <a:bodyPr/>
        <a:lstStyle/>
        <a:p>
          <a:endParaRPr lang="en-US"/>
        </a:p>
      </dgm:t>
    </dgm:pt>
    <dgm:pt modelId="{81D48568-06EF-4A89-AB40-39EE3310323C}" type="sibTrans" cxnId="{04C979AB-39EA-4D6C-94E1-AA9967FAB9F7}">
      <dgm:prSet/>
      <dgm:spPr/>
      <dgm:t>
        <a:bodyPr/>
        <a:lstStyle/>
        <a:p>
          <a:endParaRPr lang="en-US"/>
        </a:p>
      </dgm:t>
    </dgm:pt>
    <dgm:pt modelId="{41BE43E2-4B84-44D1-8331-6E154DB49AD0}">
      <dgm:prSet/>
      <dgm:spPr/>
      <dgm:t>
        <a:bodyPr/>
        <a:lstStyle/>
        <a:p>
          <a:r>
            <a:rPr lang="fr-FR" dirty="0"/>
            <a:t>SOME </a:t>
          </a:r>
          <a:r>
            <a:rPr lang="fr-FR" dirty="0" err="1"/>
            <a:t>students</a:t>
          </a:r>
          <a:r>
            <a:rPr lang="fr-FR" dirty="0"/>
            <a:t> COULD </a:t>
          </a:r>
          <a:r>
            <a:rPr lang="fr-FR" dirty="0" err="1"/>
            <a:t>be</a:t>
          </a:r>
          <a:r>
            <a:rPr lang="fr-FR" dirty="0"/>
            <a:t> able to </a:t>
          </a:r>
          <a:r>
            <a:rPr lang="fr-FR" dirty="0" err="1"/>
            <a:t>ask</a:t>
          </a:r>
          <a:r>
            <a:rPr lang="fr-FR" dirty="0"/>
            <a:t> road directions to </a:t>
          </a:r>
          <a:r>
            <a:rPr lang="fr-FR" dirty="0" err="1"/>
            <a:t>get</a:t>
          </a:r>
          <a:r>
            <a:rPr lang="fr-FR" dirty="0"/>
            <a:t> to the </a:t>
          </a:r>
          <a:r>
            <a:rPr lang="fr-FR" dirty="0" err="1"/>
            <a:t>facilities</a:t>
          </a:r>
          <a:r>
            <a:rPr lang="fr-FR" dirty="0"/>
            <a:t> </a:t>
          </a:r>
          <a:r>
            <a:rPr lang="fr-FR" dirty="0" err="1"/>
            <a:t>from</a:t>
          </a:r>
          <a:r>
            <a:rPr lang="fr-FR" dirty="0"/>
            <a:t> the </a:t>
          </a:r>
          <a:r>
            <a:rPr lang="fr-FR" dirty="0" err="1"/>
            <a:t>hotel</a:t>
          </a:r>
          <a:r>
            <a:rPr lang="fr-FR" dirty="0"/>
            <a:t>.</a:t>
          </a:r>
          <a:endParaRPr lang="en-US" dirty="0"/>
        </a:p>
      </dgm:t>
    </dgm:pt>
    <dgm:pt modelId="{3948DDBE-B3BD-4C7C-977F-48379CB1B6DA}" type="parTrans" cxnId="{9CE2BD0C-FAC8-4D93-B2C3-EE62848029BC}">
      <dgm:prSet/>
      <dgm:spPr/>
      <dgm:t>
        <a:bodyPr/>
        <a:lstStyle/>
        <a:p>
          <a:endParaRPr lang="en-US"/>
        </a:p>
      </dgm:t>
    </dgm:pt>
    <dgm:pt modelId="{EEBBB73D-EC5F-4728-BE88-C46871474EB0}" type="sibTrans" cxnId="{9CE2BD0C-FAC8-4D93-B2C3-EE62848029BC}">
      <dgm:prSet/>
      <dgm:spPr/>
      <dgm:t>
        <a:bodyPr/>
        <a:lstStyle/>
        <a:p>
          <a:endParaRPr lang="en-US"/>
        </a:p>
      </dgm:t>
    </dgm:pt>
    <dgm:pt modelId="{F48463EB-D9EF-431C-BC55-9AB0265A66C6}" type="pres">
      <dgm:prSet presAssocID="{9E7D03D5-A1AF-436F-BA2F-E514101A8AAE}" presName="root" presStyleCnt="0">
        <dgm:presLayoutVars>
          <dgm:dir/>
          <dgm:resizeHandles val="exact"/>
        </dgm:presLayoutVars>
      </dgm:prSet>
      <dgm:spPr/>
    </dgm:pt>
    <dgm:pt modelId="{6F314531-9425-4312-9BAD-C9A040325A10}" type="pres">
      <dgm:prSet presAssocID="{B1BAB3AF-4721-4CD4-B4FA-DFB91842DF21}" presName="compNode" presStyleCnt="0"/>
      <dgm:spPr/>
    </dgm:pt>
    <dgm:pt modelId="{B8A7AE4D-419C-4E90-A4FC-3D4E91B7256D}" type="pres">
      <dgm:prSet presAssocID="{B1BAB3AF-4721-4CD4-B4FA-DFB91842DF21}" presName="bgRect" presStyleLbl="bgShp" presStyleIdx="0" presStyleCnt="3"/>
      <dgm:spPr/>
    </dgm:pt>
    <dgm:pt modelId="{7F8CF7FA-C71C-44A4-9368-5DD86EF4C6AC}" type="pres">
      <dgm:prSet presAssocID="{B1BAB3AF-4721-4CD4-B4FA-DFB91842DF2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vres"/>
        </a:ext>
      </dgm:extLst>
    </dgm:pt>
    <dgm:pt modelId="{539973AF-1980-479F-B213-F272559D064F}" type="pres">
      <dgm:prSet presAssocID="{B1BAB3AF-4721-4CD4-B4FA-DFB91842DF21}" presName="spaceRect" presStyleCnt="0"/>
      <dgm:spPr/>
    </dgm:pt>
    <dgm:pt modelId="{65497C85-F989-43E4-84AA-E0AAAAA2D578}" type="pres">
      <dgm:prSet presAssocID="{B1BAB3AF-4721-4CD4-B4FA-DFB91842DF21}" presName="parTx" presStyleLbl="revTx" presStyleIdx="0" presStyleCnt="3">
        <dgm:presLayoutVars>
          <dgm:chMax val="0"/>
          <dgm:chPref val="0"/>
        </dgm:presLayoutVars>
      </dgm:prSet>
      <dgm:spPr/>
    </dgm:pt>
    <dgm:pt modelId="{D72F8D34-818F-4130-890C-C3CDF042CE73}" type="pres">
      <dgm:prSet presAssocID="{F89433C3-5B95-4C00-AE48-4542487D2554}" presName="sibTrans" presStyleCnt="0"/>
      <dgm:spPr/>
    </dgm:pt>
    <dgm:pt modelId="{F072EBC4-CDB0-4188-998D-44214D0C9677}" type="pres">
      <dgm:prSet presAssocID="{6A56CAAB-FE08-44A4-983E-F8290A76BF8B}" presName="compNode" presStyleCnt="0"/>
      <dgm:spPr/>
    </dgm:pt>
    <dgm:pt modelId="{7FA56A28-0886-431B-BC4E-857206CD9AEE}" type="pres">
      <dgm:prSet presAssocID="{6A56CAAB-FE08-44A4-983E-F8290A76BF8B}" presName="bgRect" presStyleLbl="bgShp" presStyleIdx="1" presStyleCnt="3"/>
      <dgm:spPr/>
    </dgm:pt>
    <dgm:pt modelId="{E67261FB-2897-4ECF-8A4C-DE07CE61B16F}" type="pres">
      <dgm:prSet presAssocID="{6A56CAAB-FE08-44A4-983E-F8290A76BF8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ocon de neige"/>
        </a:ext>
      </dgm:extLst>
    </dgm:pt>
    <dgm:pt modelId="{4B12513D-BF88-4238-8E1F-7E89DDBBA957}" type="pres">
      <dgm:prSet presAssocID="{6A56CAAB-FE08-44A4-983E-F8290A76BF8B}" presName="spaceRect" presStyleCnt="0"/>
      <dgm:spPr/>
    </dgm:pt>
    <dgm:pt modelId="{28AA6725-5D24-4FAC-8D06-F472470A355B}" type="pres">
      <dgm:prSet presAssocID="{6A56CAAB-FE08-44A4-983E-F8290A76BF8B}" presName="parTx" presStyleLbl="revTx" presStyleIdx="1" presStyleCnt="3">
        <dgm:presLayoutVars>
          <dgm:chMax val="0"/>
          <dgm:chPref val="0"/>
        </dgm:presLayoutVars>
      </dgm:prSet>
      <dgm:spPr/>
    </dgm:pt>
    <dgm:pt modelId="{C446B3D2-4864-4842-ACED-0FFC015CAB99}" type="pres">
      <dgm:prSet presAssocID="{81D48568-06EF-4A89-AB40-39EE3310323C}" presName="sibTrans" presStyleCnt="0"/>
      <dgm:spPr/>
    </dgm:pt>
    <dgm:pt modelId="{999F4AE5-2BB3-497F-9CE9-41B5ACA60E4C}" type="pres">
      <dgm:prSet presAssocID="{41BE43E2-4B84-44D1-8331-6E154DB49AD0}" presName="compNode" presStyleCnt="0"/>
      <dgm:spPr/>
    </dgm:pt>
    <dgm:pt modelId="{1F610919-549D-4BE3-9D74-B1DACC95D2B9}" type="pres">
      <dgm:prSet presAssocID="{41BE43E2-4B84-44D1-8331-6E154DB49AD0}" presName="bgRect" presStyleLbl="bgShp" presStyleIdx="2" presStyleCnt="3"/>
      <dgm:spPr/>
    </dgm:pt>
    <dgm:pt modelId="{27268259-2CAC-4CB9-AA4F-27559E7C35EC}" type="pres">
      <dgm:prSet presAssocID="{41BE43E2-4B84-44D1-8331-6E154DB49AD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ac à dos"/>
        </a:ext>
      </dgm:extLst>
    </dgm:pt>
    <dgm:pt modelId="{6786FCE7-5D5A-42C7-9DAF-03FC870DBDF5}" type="pres">
      <dgm:prSet presAssocID="{41BE43E2-4B84-44D1-8331-6E154DB49AD0}" presName="spaceRect" presStyleCnt="0"/>
      <dgm:spPr/>
    </dgm:pt>
    <dgm:pt modelId="{5BFF08BF-A4BB-41AD-8653-16328F8CE465}" type="pres">
      <dgm:prSet presAssocID="{41BE43E2-4B84-44D1-8331-6E154DB49AD0}" presName="parTx" presStyleLbl="revTx" presStyleIdx="2" presStyleCnt="3">
        <dgm:presLayoutVars>
          <dgm:chMax val="0"/>
          <dgm:chPref val="0"/>
        </dgm:presLayoutVars>
      </dgm:prSet>
      <dgm:spPr/>
    </dgm:pt>
  </dgm:ptLst>
  <dgm:cxnLst>
    <dgm:cxn modelId="{30419A00-5122-40F5-AB2B-A9CF3A3122EB}" type="presOf" srcId="{41BE43E2-4B84-44D1-8331-6E154DB49AD0}" destId="{5BFF08BF-A4BB-41AD-8653-16328F8CE465}" srcOrd="0" destOrd="0" presId="urn:microsoft.com/office/officeart/2018/2/layout/IconVerticalSolidList"/>
    <dgm:cxn modelId="{9CE2BD0C-FAC8-4D93-B2C3-EE62848029BC}" srcId="{9E7D03D5-A1AF-436F-BA2F-E514101A8AAE}" destId="{41BE43E2-4B84-44D1-8331-6E154DB49AD0}" srcOrd="2" destOrd="0" parTransId="{3948DDBE-B3BD-4C7C-977F-48379CB1B6DA}" sibTransId="{EEBBB73D-EC5F-4728-BE88-C46871474EB0}"/>
    <dgm:cxn modelId="{F8F73B3C-6489-48A0-9C20-2A170894321B}" srcId="{9E7D03D5-A1AF-436F-BA2F-E514101A8AAE}" destId="{B1BAB3AF-4721-4CD4-B4FA-DFB91842DF21}" srcOrd="0" destOrd="0" parTransId="{E887CF97-AD4B-4096-A9B4-ADAB8803FE5D}" sibTransId="{F89433C3-5B95-4C00-AE48-4542487D2554}"/>
    <dgm:cxn modelId="{55C95C7D-2666-475E-9922-1A34FB183FD5}" type="presOf" srcId="{B1BAB3AF-4721-4CD4-B4FA-DFB91842DF21}" destId="{65497C85-F989-43E4-84AA-E0AAAAA2D578}" srcOrd="0" destOrd="0" presId="urn:microsoft.com/office/officeart/2018/2/layout/IconVerticalSolidList"/>
    <dgm:cxn modelId="{8BDDD385-EEFD-42A9-A792-89F5ACE27F49}" type="presOf" srcId="{6A56CAAB-FE08-44A4-983E-F8290A76BF8B}" destId="{28AA6725-5D24-4FAC-8D06-F472470A355B}" srcOrd="0" destOrd="0" presId="urn:microsoft.com/office/officeart/2018/2/layout/IconVerticalSolidList"/>
    <dgm:cxn modelId="{E71E749C-41DA-43E5-BB44-5D984E3454E5}" type="presOf" srcId="{9E7D03D5-A1AF-436F-BA2F-E514101A8AAE}" destId="{F48463EB-D9EF-431C-BC55-9AB0265A66C6}" srcOrd="0" destOrd="0" presId="urn:microsoft.com/office/officeart/2018/2/layout/IconVerticalSolidList"/>
    <dgm:cxn modelId="{04C979AB-39EA-4D6C-94E1-AA9967FAB9F7}" srcId="{9E7D03D5-A1AF-436F-BA2F-E514101A8AAE}" destId="{6A56CAAB-FE08-44A4-983E-F8290A76BF8B}" srcOrd="1" destOrd="0" parTransId="{1FF6DD98-6CB6-454E-A34B-D283467B0D91}" sibTransId="{81D48568-06EF-4A89-AB40-39EE3310323C}"/>
    <dgm:cxn modelId="{DAB14563-DC60-4124-947D-CCFEF76A9E7C}" type="presParOf" srcId="{F48463EB-D9EF-431C-BC55-9AB0265A66C6}" destId="{6F314531-9425-4312-9BAD-C9A040325A10}" srcOrd="0" destOrd="0" presId="urn:microsoft.com/office/officeart/2018/2/layout/IconVerticalSolidList"/>
    <dgm:cxn modelId="{8A2E55DE-1CA5-4F2A-955C-62269A450B34}" type="presParOf" srcId="{6F314531-9425-4312-9BAD-C9A040325A10}" destId="{B8A7AE4D-419C-4E90-A4FC-3D4E91B7256D}" srcOrd="0" destOrd="0" presId="urn:microsoft.com/office/officeart/2018/2/layout/IconVerticalSolidList"/>
    <dgm:cxn modelId="{5B2FA7A2-7C32-4777-8F79-F28F8510315C}" type="presParOf" srcId="{6F314531-9425-4312-9BAD-C9A040325A10}" destId="{7F8CF7FA-C71C-44A4-9368-5DD86EF4C6AC}" srcOrd="1" destOrd="0" presId="urn:microsoft.com/office/officeart/2018/2/layout/IconVerticalSolidList"/>
    <dgm:cxn modelId="{97514060-5C36-4B4D-AF47-E5F6780E588C}" type="presParOf" srcId="{6F314531-9425-4312-9BAD-C9A040325A10}" destId="{539973AF-1980-479F-B213-F272559D064F}" srcOrd="2" destOrd="0" presId="urn:microsoft.com/office/officeart/2018/2/layout/IconVerticalSolidList"/>
    <dgm:cxn modelId="{19AD9CD2-F534-461B-862C-CFECC34BBBEF}" type="presParOf" srcId="{6F314531-9425-4312-9BAD-C9A040325A10}" destId="{65497C85-F989-43E4-84AA-E0AAAAA2D578}" srcOrd="3" destOrd="0" presId="urn:microsoft.com/office/officeart/2018/2/layout/IconVerticalSolidList"/>
    <dgm:cxn modelId="{9662B1A6-9618-43B2-AAB1-8D71E8D671D4}" type="presParOf" srcId="{F48463EB-D9EF-431C-BC55-9AB0265A66C6}" destId="{D72F8D34-818F-4130-890C-C3CDF042CE73}" srcOrd="1" destOrd="0" presId="urn:microsoft.com/office/officeart/2018/2/layout/IconVerticalSolidList"/>
    <dgm:cxn modelId="{281BC9B4-C460-448D-9177-A822C6EB2B66}" type="presParOf" srcId="{F48463EB-D9EF-431C-BC55-9AB0265A66C6}" destId="{F072EBC4-CDB0-4188-998D-44214D0C9677}" srcOrd="2" destOrd="0" presId="urn:microsoft.com/office/officeart/2018/2/layout/IconVerticalSolidList"/>
    <dgm:cxn modelId="{B20D4D68-0DE8-4080-B5B2-337BADFE5E04}" type="presParOf" srcId="{F072EBC4-CDB0-4188-998D-44214D0C9677}" destId="{7FA56A28-0886-431B-BC4E-857206CD9AEE}" srcOrd="0" destOrd="0" presId="urn:microsoft.com/office/officeart/2018/2/layout/IconVerticalSolidList"/>
    <dgm:cxn modelId="{FEDE4762-6403-44A6-8A21-96E2106B9F71}" type="presParOf" srcId="{F072EBC4-CDB0-4188-998D-44214D0C9677}" destId="{E67261FB-2897-4ECF-8A4C-DE07CE61B16F}" srcOrd="1" destOrd="0" presId="urn:microsoft.com/office/officeart/2018/2/layout/IconVerticalSolidList"/>
    <dgm:cxn modelId="{190DACED-E06E-41EB-A0D9-39B42CB75139}" type="presParOf" srcId="{F072EBC4-CDB0-4188-998D-44214D0C9677}" destId="{4B12513D-BF88-4238-8E1F-7E89DDBBA957}" srcOrd="2" destOrd="0" presId="urn:microsoft.com/office/officeart/2018/2/layout/IconVerticalSolidList"/>
    <dgm:cxn modelId="{F37C3887-BFD4-417A-9B04-5F2DC0A2D429}" type="presParOf" srcId="{F072EBC4-CDB0-4188-998D-44214D0C9677}" destId="{28AA6725-5D24-4FAC-8D06-F472470A355B}" srcOrd="3" destOrd="0" presId="urn:microsoft.com/office/officeart/2018/2/layout/IconVerticalSolidList"/>
    <dgm:cxn modelId="{7BF3C635-C83B-4A0C-8929-E3F5725E0CB8}" type="presParOf" srcId="{F48463EB-D9EF-431C-BC55-9AB0265A66C6}" destId="{C446B3D2-4864-4842-ACED-0FFC015CAB99}" srcOrd="3" destOrd="0" presId="urn:microsoft.com/office/officeart/2018/2/layout/IconVerticalSolidList"/>
    <dgm:cxn modelId="{7AF6772A-F5F3-4DE8-B7E7-FF4137050907}" type="presParOf" srcId="{F48463EB-D9EF-431C-BC55-9AB0265A66C6}" destId="{999F4AE5-2BB3-497F-9CE9-41B5ACA60E4C}" srcOrd="4" destOrd="0" presId="urn:microsoft.com/office/officeart/2018/2/layout/IconVerticalSolidList"/>
    <dgm:cxn modelId="{8B15706D-FBD9-43D4-8780-3CCCADF0BDC2}" type="presParOf" srcId="{999F4AE5-2BB3-497F-9CE9-41B5ACA60E4C}" destId="{1F610919-549D-4BE3-9D74-B1DACC95D2B9}" srcOrd="0" destOrd="0" presId="urn:microsoft.com/office/officeart/2018/2/layout/IconVerticalSolidList"/>
    <dgm:cxn modelId="{F9178CEB-9980-478B-8C40-E192EFB664F2}" type="presParOf" srcId="{999F4AE5-2BB3-497F-9CE9-41B5ACA60E4C}" destId="{27268259-2CAC-4CB9-AA4F-27559E7C35EC}" srcOrd="1" destOrd="0" presId="urn:microsoft.com/office/officeart/2018/2/layout/IconVerticalSolidList"/>
    <dgm:cxn modelId="{27734AF4-0C87-4283-A723-EEE2972332AE}" type="presParOf" srcId="{999F4AE5-2BB3-497F-9CE9-41B5ACA60E4C}" destId="{6786FCE7-5D5A-42C7-9DAF-03FC870DBDF5}" srcOrd="2" destOrd="0" presId="urn:microsoft.com/office/officeart/2018/2/layout/IconVerticalSolidList"/>
    <dgm:cxn modelId="{07F042E9-8E92-4606-B9DF-DBB9A67A26F4}" type="presParOf" srcId="{999F4AE5-2BB3-497F-9CE9-41B5ACA60E4C}" destId="{5BFF08BF-A4BB-41AD-8653-16328F8CE46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600" dirty="0">
              <a:hlinkClick xmlns:r="http://schemas.openxmlformats.org/officeDocument/2006/relationships" r:id="rId1" action="ppaction://hlinksldjump"/>
            </a:rPr>
            <a:t>I. Starter</a:t>
          </a:r>
          <a:endParaRPr lang="fr-FR" sz="1600" dirty="0"/>
        </a:p>
      </dgm:t>
    </dgm:pt>
    <dgm:pt modelId="{C735A598-7BAA-4198-B3DB-B75AF76A8085}" type="parTrans" cxnId="{C66094AE-62B6-4AC2-AD90-6DDD41DB0420}">
      <dgm:prSet/>
      <dgm:spPr/>
      <dgm:t>
        <a:bodyPr/>
        <a:lstStyle/>
        <a:p>
          <a:endParaRPr lang="fr-FR" sz="1600"/>
        </a:p>
      </dgm:t>
    </dgm:pt>
    <dgm:pt modelId="{D71A99E9-9574-442D-A8CA-B21062B246A6}" type="sibTrans" cxnId="{C66094AE-62B6-4AC2-AD90-6DDD41DB0420}">
      <dgm:prSet/>
      <dgm:spPr/>
      <dgm:t>
        <a:bodyPr/>
        <a:lstStyle/>
        <a:p>
          <a:endParaRPr lang="fr-FR" sz="1600"/>
        </a:p>
      </dgm:t>
    </dgm:pt>
    <dgm:pt modelId="{D13C97F5-5D77-48C3-A989-4FD141C7EB9F}">
      <dgm:prSet phldrT="[Texte]" custT="1"/>
      <dgm:spPr>
        <a:solidFill>
          <a:schemeClr val="accent6">
            <a:lumMod val="20000"/>
            <a:lumOff val="80000"/>
          </a:schemeClr>
        </a:solidFill>
      </dgm:spPr>
      <dgm:t>
        <a:bodyPr/>
        <a:lstStyle/>
        <a:p>
          <a:r>
            <a:rPr lang="fr-FR" sz="1600" dirty="0">
              <a:hlinkClick xmlns:r="http://schemas.openxmlformats.org/officeDocument/2006/relationships" r:id="rId2" action="ppaction://hlinksldjump"/>
            </a:rPr>
            <a:t>II. </a:t>
          </a:r>
          <a:r>
            <a:rPr lang="fr-FR" sz="1600" dirty="0" err="1">
              <a:hlinkClick xmlns:r="http://schemas.openxmlformats.org/officeDocument/2006/relationships" r:id="rId2" action="ppaction://hlinksldjump"/>
            </a:rPr>
            <a:t>Comp</a:t>
          </a:r>
          <a:r>
            <a:rPr lang="fr-FR" sz="1600" dirty="0">
              <a:hlinkClick xmlns:r="http://schemas.openxmlformats.org/officeDocument/2006/relationships" r:id="rId2" action="ppaction://hlinksldjump"/>
            </a:rPr>
            <a:t>. de texte</a:t>
          </a:r>
          <a:endParaRPr lang="fr-FR" sz="1600" dirty="0"/>
        </a:p>
      </dgm:t>
    </dgm:pt>
    <dgm:pt modelId="{CA8225A2-A432-4922-9C9A-B4A674526F37}" type="parTrans" cxnId="{DBD98239-9C01-4DA4-86BD-9CFCD52D1BB4}">
      <dgm:prSet/>
      <dgm:spPr/>
      <dgm:t>
        <a:bodyPr/>
        <a:lstStyle/>
        <a:p>
          <a:endParaRPr lang="fr-FR" sz="1600"/>
        </a:p>
      </dgm:t>
    </dgm:pt>
    <dgm:pt modelId="{06D0DAC1-1662-4268-9AF8-BDBE3DB1B70D}" type="sibTrans" cxnId="{DBD98239-9C01-4DA4-86BD-9CFCD52D1BB4}">
      <dgm:prSet/>
      <dgm:spPr/>
      <dgm:t>
        <a:bodyPr/>
        <a:lstStyle/>
        <a:p>
          <a:endParaRPr lang="fr-FR" sz="1600"/>
        </a:p>
      </dgm:t>
    </dgm:pt>
    <dgm:pt modelId="{6FAE786F-AC75-4C08-AB21-821A5A2DCB78}">
      <dgm:prSet phldrT="[Texte]" custT="1"/>
      <dgm:spPr>
        <a:solidFill>
          <a:schemeClr val="accent6">
            <a:lumMod val="20000"/>
            <a:lumOff val="80000"/>
          </a:schemeClr>
        </a:solidFill>
      </dgm:spPr>
      <dgm:t>
        <a:bodyPr/>
        <a:lstStyle/>
        <a:p>
          <a:r>
            <a:rPr lang="fr-FR" sz="1600" dirty="0">
              <a:hlinkClick xmlns:r="http://schemas.openxmlformats.org/officeDocument/2006/relationships" r:id="rId3" action="ppaction://hlinksldjump"/>
            </a:rPr>
            <a:t>III. </a:t>
          </a:r>
          <a:r>
            <a:rPr lang="fr-FR" sz="1600" dirty="0" err="1">
              <a:hlinkClick xmlns:r="http://schemas.openxmlformats.org/officeDocument/2006/relationships" r:id="rId3" action="ppaction://hlinksldjump"/>
            </a:rPr>
            <a:t>Voc</a:t>
          </a:r>
          <a:r>
            <a:rPr lang="fr-FR" sz="1600" dirty="0">
              <a:hlinkClick xmlns:r="http://schemas.openxmlformats.org/officeDocument/2006/relationships" r:id="rId3" action="ppaction://hlinksldjump"/>
            </a:rPr>
            <a:t>: nombres</a:t>
          </a:r>
          <a:endParaRPr lang="fr-FR" sz="1600" dirty="0"/>
        </a:p>
      </dgm:t>
    </dgm:pt>
    <dgm:pt modelId="{995DA614-9380-4BB6-AF59-3DCB142B5F48}" type="parTrans" cxnId="{999FA33F-C5F2-4496-9223-5605050F10AE}">
      <dgm:prSet/>
      <dgm:spPr/>
      <dgm:t>
        <a:bodyPr/>
        <a:lstStyle/>
        <a:p>
          <a:endParaRPr lang="fr-FR" sz="1600"/>
        </a:p>
      </dgm:t>
    </dgm:pt>
    <dgm:pt modelId="{EB9486F7-414A-4ECD-8706-C58E89D3C254}" type="sibTrans" cxnId="{999FA33F-C5F2-4496-9223-5605050F10AE}">
      <dgm:prSet/>
      <dgm:spPr/>
      <dgm:t>
        <a:bodyPr/>
        <a:lstStyle/>
        <a:p>
          <a:endParaRPr lang="fr-FR" sz="1600"/>
        </a:p>
      </dgm:t>
    </dgm:pt>
    <dgm:pt modelId="{63BF9446-41F9-44D2-88CF-A079D597BA95}">
      <dgm:prSet phldrT="[Texte]" custT="1"/>
      <dgm:spPr>
        <a:solidFill>
          <a:schemeClr val="accent6">
            <a:lumMod val="20000"/>
            <a:lumOff val="80000"/>
          </a:schemeClr>
        </a:solidFill>
      </dgm:spPr>
      <dgm:t>
        <a:bodyPr/>
        <a:lstStyle/>
        <a:p>
          <a:r>
            <a:rPr lang="fr-FR" sz="1600" dirty="0">
              <a:hlinkClick xmlns:r="http://schemas.openxmlformats.org/officeDocument/2006/relationships" r:id="rId4" action="ppaction://hlinksldjump"/>
            </a:rPr>
            <a:t>IV. Gr: questions</a:t>
          </a:r>
          <a:endParaRPr lang="fr-FR" sz="1600" dirty="0"/>
        </a:p>
      </dgm:t>
    </dgm:pt>
    <dgm:pt modelId="{9AEBF485-80B7-4E72-B632-6D0248883F53}" type="parTrans" cxnId="{B2C73BEB-7BFC-4B9A-BF95-0C73B50EBA98}">
      <dgm:prSet/>
      <dgm:spPr/>
      <dgm:t>
        <a:bodyPr/>
        <a:lstStyle/>
        <a:p>
          <a:endParaRPr lang="fr-FR" sz="1600"/>
        </a:p>
      </dgm:t>
    </dgm:pt>
    <dgm:pt modelId="{F11C5AE7-F1F8-4B7B-AAC2-50535A342F1D}" type="sibTrans" cxnId="{B2C73BEB-7BFC-4B9A-BF95-0C73B50EBA98}">
      <dgm:prSet/>
      <dgm:spPr/>
      <dgm:t>
        <a:bodyPr/>
        <a:lstStyle/>
        <a:p>
          <a:endParaRPr lang="fr-FR" sz="1600"/>
        </a:p>
      </dgm:t>
    </dgm:pt>
    <dgm:pt modelId="{9CD13DA1-4E5F-4C46-A83B-A6876944F671}">
      <dgm:prSet phldrT="[Texte]" custT="1"/>
      <dgm:spPr>
        <a:solidFill>
          <a:schemeClr val="accent6">
            <a:lumMod val="20000"/>
            <a:lumOff val="80000"/>
          </a:schemeClr>
        </a:solidFill>
      </dgm:spPr>
      <dgm:t>
        <a:bodyPr/>
        <a:lstStyle/>
        <a:p>
          <a:r>
            <a:rPr lang="fr-FR" sz="1600" dirty="0">
              <a:hlinkClick xmlns:r="http://schemas.openxmlformats.org/officeDocument/2006/relationships" r:id="rId5" action="ppaction://hlinksldjump"/>
            </a:rPr>
            <a:t>V. Phonétique</a:t>
          </a:r>
          <a:endParaRPr lang="fr-FR" sz="1600" dirty="0"/>
        </a:p>
      </dgm:t>
    </dgm:pt>
    <dgm:pt modelId="{A0441888-E3AF-4D12-AB92-613143FC1909}" type="parTrans" cxnId="{C85385A2-F66B-431C-B9AC-A00FB80E79EB}">
      <dgm:prSet/>
      <dgm:spPr/>
      <dgm:t>
        <a:bodyPr/>
        <a:lstStyle/>
        <a:p>
          <a:endParaRPr lang="fr-FR" sz="1600"/>
        </a:p>
      </dgm:t>
    </dgm:pt>
    <dgm:pt modelId="{1E76E48C-B58D-4209-8280-B24013EBE79B}" type="sibTrans" cxnId="{C85385A2-F66B-431C-B9AC-A00FB80E79EB}">
      <dgm:prSet/>
      <dgm:spPr/>
      <dgm:t>
        <a:bodyPr/>
        <a:lstStyle/>
        <a:p>
          <a:endParaRPr lang="fr-FR" sz="1600"/>
        </a:p>
      </dgm:t>
    </dgm:pt>
    <dgm:pt modelId="{B1C5E547-A81E-4965-963A-5969F01DE233}">
      <dgm:prSet phldrT="[Texte]" custT="1"/>
      <dgm:spPr>
        <a:solidFill>
          <a:schemeClr val="accent6">
            <a:lumMod val="20000"/>
            <a:lumOff val="80000"/>
          </a:schemeClr>
        </a:solidFill>
      </dgm:spPr>
      <dgm:t>
        <a:bodyPr/>
        <a:lstStyle/>
        <a:p>
          <a:r>
            <a:rPr lang="fr-FR" sz="1600" dirty="0">
              <a:hlinkClick xmlns:r="http://schemas.openxmlformats.org/officeDocument/2006/relationships" r:id="rId6" action="ppaction://hlinksldjump"/>
            </a:rPr>
            <a:t>VI. Production</a:t>
          </a:r>
          <a:endParaRPr lang="fr-FR" sz="1600" dirty="0"/>
        </a:p>
      </dgm:t>
    </dgm:pt>
    <dgm:pt modelId="{AE6CC7CD-9FCB-4360-8E79-DF93DAF60737}" type="parTrans" cxnId="{72738101-32A0-482A-BC85-92CF6BCE71EB}">
      <dgm:prSet/>
      <dgm:spPr/>
      <dgm:t>
        <a:bodyPr/>
        <a:lstStyle/>
        <a:p>
          <a:endParaRPr lang="fr-FR" sz="1600"/>
        </a:p>
      </dgm:t>
    </dgm:pt>
    <dgm:pt modelId="{580937A6-3062-43E0-84A4-203220A55668}" type="sibTrans" cxnId="{72738101-32A0-482A-BC85-92CF6BCE71EB}">
      <dgm:prSet/>
      <dgm:spPr/>
      <dgm:t>
        <a:bodyPr/>
        <a:lstStyle/>
        <a:p>
          <a:endParaRPr lang="fr-FR" sz="16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6">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6">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6">
        <dgm:presLayoutVars>
          <dgm:bulletEnabled val="1"/>
        </dgm:presLayoutVars>
      </dgm:prSet>
      <dgm:spPr/>
    </dgm:pt>
    <dgm:pt modelId="{2641F55C-7678-4F0E-9F26-07FCA1D57FDD}" type="pres">
      <dgm:prSet presAssocID="{EB9486F7-414A-4ECD-8706-C58E89D3C254}" presName="parSpace" presStyleCnt="0"/>
      <dgm:spPr/>
    </dgm:pt>
    <dgm:pt modelId="{56B9543B-0CB2-4BC7-931C-14EE9E24960A}" type="pres">
      <dgm:prSet presAssocID="{63BF9446-41F9-44D2-88CF-A079D597BA95}" presName="parTxOnly" presStyleLbl="node1" presStyleIdx="3" presStyleCnt="6">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4" presStyleCnt="6">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5" presStyleCnt="6">
        <dgm:presLayoutVars>
          <dgm:bulletEnabled val="1"/>
        </dgm:presLayoutVars>
      </dgm:prSet>
      <dgm:spPr/>
    </dgm:pt>
  </dgm:ptLst>
  <dgm:cxnLst>
    <dgm:cxn modelId="{72738101-32A0-482A-BC85-92CF6BCE71EB}" srcId="{70A282F3-4515-4856-B2C0-86AA77246B51}" destId="{B1C5E547-A81E-4965-963A-5969F01DE233}" srcOrd="5"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4"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B2C73BEB-7BFC-4B9A-BF95-0C73B50EBA98}" srcId="{70A282F3-4515-4856-B2C0-86AA77246B51}" destId="{63BF9446-41F9-44D2-88CF-A079D597BA95}" srcOrd="3"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ECEAD0E8-F7B3-4FDD-BA6F-F36F8E223F46}" type="presParOf" srcId="{776A1F8C-5C31-4691-9C2B-A7F8DF456F32}" destId="{56B9543B-0CB2-4BC7-931C-14EE9E24960A}" srcOrd="6" destOrd="0" presId="urn:microsoft.com/office/officeart/2005/8/layout/hChevron3"/>
    <dgm:cxn modelId="{F965215A-EEC2-46C7-BB80-FA51C9E1AB29}" type="presParOf" srcId="{776A1F8C-5C31-4691-9C2B-A7F8DF456F32}" destId="{25A1145E-2788-45FB-97B7-F8C4089C4654}" srcOrd="7" destOrd="0" presId="urn:microsoft.com/office/officeart/2005/8/layout/hChevron3"/>
    <dgm:cxn modelId="{FA103E51-2275-407D-9C53-E55B4CF21AE3}" type="presParOf" srcId="{776A1F8C-5C31-4691-9C2B-A7F8DF456F32}" destId="{92430BDE-7174-4B03-866C-936903DF07F9}" srcOrd="8" destOrd="0" presId="urn:microsoft.com/office/officeart/2005/8/layout/hChevron3"/>
    <dgm:cxn modelId="{F31D3BCB-2AFA-458D-96BF-227456F0A622}" type="presParOf" srcId="{776A1F8C-5C31-4691-9C2B-A7F8DF456F32}" destId="{67BB3DEC-BE6B-4F48-94DF-D5CCA4276827}" srcOrd="9" destOrd="0" presId="urn:microsoft.com/office/officeart/2005/8/layout/hChevron3"/>
    <dgm:cxn modelId="{E192B9E4-C8EF-43DC-BA11-78FD917000E5}" type="presParOf" srcId="{776A1F8C-5C31-4691-9C2B-A7F8DF456F32}" destId="{2CB68F4E-D058-4ECE-8D28-436B2D71DCC9}" srcOrd="10"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92F514-DADD-47CE-B1E9-4561BF247EB4}">
      <dsp:nvSpPr>
        <dsp:cNvPr id="0" name=""/>
        <dsp:cNvSpPr/>
      </dsp:nvSpPr>
      <dsp:spPr>
        <a:xfrm>
          <a:off x="0" y="14711"/>
          <a:ext cx="10386831" cy="67158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Do you have your:</a:t>
          </a:r>
        </a:p>
      </dsp:txBody>
      <dsp:txXfrm>
        <a:off x="32784" y="47495"/>
        <a:ext cx="10321263" cy="606012"/>
      </dsp:txXfrm>
    </dsp:sp>
    <dsp:sp modelId="{28C096D3-B5F3-4D00-AFDF-908FC9029D5F}">
      <dsp:nvSpPr>
        <dsp:cNvPr id="0" name=""/>
        <dsp:cNvSpPr/>
      </dsp:nvSpPr>
      <dsp:spPr>
        <a:xfrm>
          <a:off x="0" y="686291"/>
          <a:ext cx="10386831" cy="1506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9782"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a:t>Pens?</a:t>
          </a:r>
        </a:p>
        <a:p>
          <a:pPr marL="228600" lvl="1" indent="-228600" algn="l" defTabSz="977900">
            <a:lnSpc>
              <a:spcPct val="90000"/>
            </a:lnSpc>
            <a:spcBef>
              <a:spcPct val="0"/>
            </a:spcBef>
            <a:spcAft>
              <a:spcPct val="20000"/>
            </a:spcAft>
            <a:buChar char="•"/>
          </a:pPr>
          <a:r>
            <a:rPr lang="en-US" sz="2200" kern="1200"/>
            <a:t>Textbook/ workbook?</a:t>
          </a:r>
        </a:p>
        <a:p>
          <a:pPr marL="228600" lvl="1" indent="-228600" algn="l" defTabSz="977900">
            <a:lnSpc>
              <a:spcPct val="90000"/>
            </a:lnSpc>
            <a:spcBef>
              <a:spcPct val="0"/>
            </a:spcBef>
            <a:spcAft>
              <a:spcPct val="20000"/>
            </a:spcAft>
            <a:buChar char="•"/>
          </a:pPr>
          <a:r>
            <a:rPr lang="en-US" sz="2200" kern="1200"/>
            <a:t>Devices?</a:t>
          </a:r>
        </a:p>
        <a:p>
          <a:pPr marL="228600" lvl="1" indent="-228600" algn="l" defTabSz="977900">
            <a:lnSpc>
              <a:spcPct val="90000"/>
            </a:lnSpc>
            <a:spcBef>
              <a:spcPct val="0"/>
            </a:spcBef>
            <a:spcAft>
              <a:spcPct val="20000"/>
            </a:spcAft>
            <a:buChar char="•"/>
          </a:pPr>
          <a:r>
            <a:rPr lang="en-US" sz="2200" kern="1200"/>
            <a:t>Water?</a:t>
          </a:r>
        </a:p>
      </dsp:txBody>
      <dsp:txXfrm>
        <a:off x="0" y="686291"/>
        <a:ext cx="10386831" cy="1506960"/>
      </dsp:txXfrm>
    </dsp:sp>
    <dsp:sp modelId="{0D493520-50A0-4EE6-BEC2-DCC2534E4367}">
      <dsp:nvSpPr>
        <dsp:cNvPr id="0" name=""/>
        <dsp:cNvSpPr/>
      </dsp:nvSpPr>
      <dsp:spPr>
        <a:xfrm>
          <a:off x="0" y="2193251"/>
          <a:ext cx="10386831" cy="671580"/>
        </a:xfrm>
        <a:prstGeom prst="roundRect">
          <a:avLst/>
        </a:prstGeom>
        <a:gradFill rotWithShape="0">
          <a:gsLst>
            <a:gs pos="0">
              <a:schemeClr val="accent4">
                <a:hueOff val="4900445"/>
                <a:satOff val="-20388"/>
                <a:lumOff val="4804"/>
                <a:alphaOff val="0"/>
                <a:satMod val="103000"/>
                <a:lumMod val="102000"/>
                <a:tint val="94000"/>
              </a:schemeClr>
            </a:gs>
            <a:gs pos="50000">
              <a:schemeClr val="accent4">
                <a:hueOff val="4900445"/>
                <a:satOff val="-20388"/>
                <a:lumOff val="4804"/>
                <a:alphaOff val="0"/>
                <a:satMod val="110000"/>
                <a:lumMod val="100000"/>
                <a:shade val="100000"/>
              </a:schemeClr>
            </a:gs>
            <a:gs pos="100000">
              <a:schemeClr val="accent4">
                <a:hueOff val="4900445"/>
                <a:satOff val="-20388"/>
                <a:lumOff val="480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Put everything else in your locker now. </a:t>
          </a:r>
        </a:p>
      </dsp:txBody>
      <dsp:txXfrm>
        <a:off x="32784" y="2226035"/>
        <a:ext cx="10321263" cy="606012"/>
      </dsp:txXfrm>
    </dsp:sp>
    <dsp:sp modelId="{1C3F512B-3C0C-4B14-91A1-9AC3F1E9968C}">
      <dsp:nvSpPr>
        <dsp:cNvPr id="0" name=""/>
        <dsp:cNvSpPr/>
      </dsp:nvSpPr>
      <dsp:spPr>
        <a:xfrm>
          <a:off x="0" y="2945471"/>
          <a:ext cx="10386831" cy="671580"/>
        </a:xfrm>
        <a:prstGeom prst="roundRect">
          <a:avLst/>
        </a:prstGeom>
        <a:gradFill rotWithShape="0">
          <a:gsLst>
            <a:gs pos="0">
              <a:schemeClr val="accent4">
                <a:hueOff val="9800891"/>
                <a:satOff val="-40777"/>
                <a:lumOff val="9608"/>
                <a:alphaOff val="0"/>
                <a:satMod val="103000"/>
                <a:lumMod val="102000"/>
                <a:tint val="94000"/>
              </a:schemeClr>
            </a:gs>
            <a:gs pos="50000">
              <a:schemeClr val="accent4">
                <a:hueOff val="9800891"/>
                <a:satOff val="-40777"/>
                <a:lumOff val="9608"/>
                <a:alphaOff val="0"/>
                <a:satMod val="110000"/>
                <a:lumMod val="100000"/>
                <a:shade val="100000"/>
              </a:schemeClr>
            </a:gs>
            <a:gs pos="100000">
              <a:schemeClr val="accent4">
                <a:hueOff val="9800891"/>
                <a:satOff val="-40777"/>
                <a:lumOff val="960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When you are done, sit down and show me you are ready to learn! </a:t>
          </a:r>
        </a:p>
      </dsp:txBody>
      <dsp:txXfrm>
        <a:off x="32784" y="2978255"/>
        <a:ext cx="10321263" cy="60601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934012-3759-4A4A-9077-24AB5337BA4D}">
      <dsp:nvSpPr>
        <dsp:cNvPr id="0" name=""/>
        <dsp:cNvSpPr/>
      </dsp:nvSpPr>
      <dsp:spPr>
        <a:xfrm>
          <a:off x="4389119" y="552"/>
          <a:ext cx="6583680" cy="696050"/>
        </a:xfrm>
        <a:prstGeom prst="rightArrow">
          <a:avLst>
            <a:gd name="adj1" fmla="val 75000"/>
            <a:gd name="adj2" fmla="val 50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700" tIns="12700" rIns="12700" bIns="12700" numCol="1" spcCol="1270" rtlCol="0" anchor="ctr" anchorCtr="0">
          <a:noAutofit/>
        </a:bodyPr>
        <a:lstStyle/>
        <a:p>
          <a:pPr marL="228600" lvl="1" indent="-228600" algn="l" defTabSz="889000" rtl="0">
            <a:lnSpc>
              <a:spcPct val="90000"/>
            </a:lnSpc>
            <a:spcBef>
              <a:spcPct val="0"/>
            </a:spcBef>
            <a:spcAft>
              <a:spcPct val="15000"/>
            </a:spcAft>
            <a:buChar char="•"/>
          </a:pPr>
          <a:r>
            <a:rPr lang="fr-FR" sz="2000" kern="1200" noProof="0" dirty="0"/>
            <a:t>Les JO paralympiques</a:t>
          </a:r>
        </a:p>
      </dsp:txBody>
      <dsp:txXfrm>
        <a:off x="4389119" y="87558"/>
        <a:ext cx="6322661" cy="522038"/>
      </dsp:txXfrm>
    </dsp:sp>
    <dsp:sp modelId="{3DED3A84-585E-4812-A79A-4EA7AD825094}">
      <dsp:nvSpPr>
        <dsp:cNvPr id="0" name=""/>
        <dsp:cNvSpPr/>
      </dsp:nvSpPr>
      <dsp:spPr>
        <a:xfrm>
          <a:off x="0" y="552"/>
          <a:ext cx="4389120" cy="696050"/>
        </a:xfrm>
        <a:prstGeom prst="round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53340" rIns="106680" bIns="53340" numCol="1" spcCol="1270" rtlCol="0" anchor="ctr" anchorCtr="0">
          <a:noAutofit/>
        </a:bodyPr>
        <a:lstStyle/>
        <a:p>
          <a:pPr marL="0" lvl="0" indent="0" algn="l" defTabSz="1244600" rtl="0">
            <a:lnSpc>
              <a:spcPct val="90000"/>
            </a:lnSpc>
            <a:spcBef>
              <a:spcPct val="0"/>
            </a:spcBef>
            <a:spcAft>
              <a:spcPct val="35000"/>
            </a:spcAft>
            <a:buNone/>
          </a:pPr>
          <a:r>
            <a:rPr lang="fr-FR" sz="2800" b="1" kern="1200" noProof="0" dirty="0"/>
            <a:t>I</a:t>
          </a:r>
          <a:r>
            <a:rPr lang="fr-FR" sz="2800" kern="1200" noProof="0" dirty="0"/>
            <a:t>. </a:t>
          </a:r>
          <a:r>
            <a:rPr lang="fr-FR" sz="2800" b="1" kern="1200" noProof="0" dirty="0"/>
            <a:t>Starter</a:t>
          </a:r>
        </a:p>
      </dsp:txBody>
      <dsp:txXfrm>
        <a:off x="33978" y="34530"/>
        <a:ext cx="4321164" cy="628094"/>
      </dsp:txXfrm>
    </dsp:sp>
    <dsp:sp modelId="{75E282A5-F049-4103-894D-77E0C831B8F0}">
      <dsp:nvSpPr>
        <dsp:cNvPr id="0" name=""/>
        <dsp:cNvSpPr/>
      </dsp:nvSpPr>
      <dsp:spPr>
        <a:xfrm>
          <a:off x="4389119" y="766207"/>
          <a:ext cx="6583680" cy="696050"/>
        </a:xfrm>
        <a:prstGeom prst="rightArrow">
          <a:avLst>
            <a:gd name="adj1" fmla="val 75000"/>
            <a:gd name="adj2" fmla="val 50000"/>
          </a:avLst>
        </a:prstGeom>
        <a:solidFill>
          <a:schemeClr val="accent5">
            <a:tint val="40000"/>
            <a:alpha val="90000"/>
            <a:hueOff val="-2148096"/>
            <a:satOff val="9651"/>
            <a:lumOff val="663"/>
            <a:alphaOff val="0"/>
          </a:schemeClr>
        </a:solidFill>
        <a:ln w="9525" cap="flat" cmpd="sng" algn="ctr">
          <a:solidFill>
            <a:schemeClr val="accent5">
              <a:tint val="40000"/>
              <a:alpha val="90000"/>
              <a:hueOff val="-2148096"/>
              <a:satOff val="9651"/>
              <a:lumOff val="66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700" tIns="12700" rIns="12700" bIns="12700" numCol="1" spcCol="1270" rtlCol="0" anchor="ctr" anchorCtr="0">
          <a:noAutofit/>
        </a:bodyPr>
        <a:lstStyle/>
        <a:p>
          <a:pPr marL="228600" lvl="1" indent="-228600" algn="l" defTabSz="889000" rtl="0">
            <a:lnSpc>
              <a:spcPct val="90000"/>
            </a:lnSpc>
            <a:spcBef>
              <a:spcPct val="0"/>
            </a:spcBef>
            <a:spcAft>
              <a:spcPct val="15000"/>
            </a:spcAft>
            <a:buChar char="•"/>
          </a:pPr>
          <a:r>
            <a:rPr lang="fr-FR" sz="2000" kern="1200" noProof="0" dirty="0"/>
            <a:t>Recherche des phrases clés </a:t>
          </a:r>
        </a:p>
      </dsp:txBody>
      <dsp:txXfrm>
        <a:off x="4389119" y="853213"/>
        <a:ext cx="6322661" cy="522038"/>
      </dsp:txXfrm>
    </dsp:sp>
    <dsp:sp modelId="{4553486B-CB75-4729-8B74-1B0E438F5A69}">
      <dsp:nvSpPr>
        <dsp:cNvPr id="0" name=""/>
        <dsp:cNvSpPr/>
      </dsp:nvSpPr>
      <dsp:spPr>
        <a:xfrm>
          <a:off x="0" y="766207"/>
          <a:ext cx="4389120" cy="696050"/>
        </a:xfrm>
        <a:prstGeom prst="roundRect">
          <a:avLst/>
        </a:prstGeom>
        <a:gradFill rotWithShape="0">
          <a:gsLst>
            <a:gs pos="0">
              <a:schemeClr val="accent5">
                <a:hueOff val="-1986775"/>
                <a:satOff val="7962"/>
                <a:lumOff val="1726"/>
                <a:alphaOff val="0"/>
                <a:tint val="50000"/>
                <a:satMod val="300000"/>
              </a:schemeClr>
            </a:gs>
            <a:gs pos="35000">
              <a:schemeClr val="accent5">
                <a:hueOff val="-1986775"/>
                <a:satOff val="7962"/>
                <a:lumOff val="1726"/>
                <a:alphaOff val="0"/>
                <a:tint val="37000"/>
                <a:satMod val="300000"/>
              </a:schemeClr>
            </a:gs>
            <a:gs pos="100000">
              <a:schemeClr val="accent5">
                <a:hueOff val="-1986775"/>
                <a:satOff val="7962"/>
                <a:lumOff val="172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53340" rIns="106680" bIns="53340" numCol="1" spcCol="1270" rtlCol="0" anchor="ctr" anchorCtr="0">
          <a:noAutofit/>
        </a:bodyPr>
        <a:lstStyle/>
        <a:p>
          <a:pPr marL="0" lvl="0" indent="0" algn="l" defTabSz="1244600" rtl="0">
            <a:lnSpc>
              <a:spcPct val="90000"/>
            </a:lnSpc>
            <a:spcBef>
              <a:spcPct val="0"/>
            </a:spcBef>
            <a:spcAft>
              <a:spcPct val="35000"/>
            </a:spcAft>
            <a:buNone/>
          </a:pPr>
          <a:r>
            <a:rPr lang="fr-FR" sz="2800" b="1" kern="1200" noProof="0" dirty="0"/>
            <a:t>II. Compréhension de texte</a:t>
          </a:r>
        </a:p>
      </dsp:txBody>
      <dsp:txXfrm>
        <a:off x="33978" y="800185"/>
        <a:ext cx="4321164" cy="628094"/>
      </dsp:txXfrm>
    </dsp:sp>
    <dsp:sp modelId="{F69EADE6-CB35-4820-86C3-DFDC877E0127}">
      <dsp:nvSpPr>
        <dsp:cNvPr id="0" name=""/>
        <dsp:cNvSpPr/>
      </dsp:nvSpPr>
      <dsp:spPr>
        <a:xfrm>
          <a:off x="4389119" y="1531863"/>
          <a:ext cx="6583680" cy="696050"/>
        </a:xfrm>
        <a:prstGeom prst="rightArrow">
          <a:avLst>
            <a:gd name="adj1" fmla="val 75000"/>
            <a:gd name="adj2" fmla="val 50000"/>
          </a:avLst>
        </a:prstGeom>
        <a:solidFill>
          <a:schemeClr val="accent5">
            <a:tint val="40000"/>
            <a:alpha val="90000"/>
            <a:hueOff val="-4296193"/>
            <a:satOff val="19301"/>
            <a:lumOff val="1327"/>
            <a:alphaOff val="0"/>
          </a:schemeClr>
        </a:solidFill>
        <a:ln w="9525" cap="flat" cmpd="sng" algn="ctr">
          <a:solidFill>
            <a:schemeClr val="accent5">
              <a:tint val="40000"/>
              <a:alpha val="90000"/>
              <a:hueOff val="-4296193"/>
              <a:satOff val="19301"/>
              <a:lumOff val="132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fr-FR" sz="2000" kern="1200" noProof="0" dirty="0"/>
            <a:t>Les nombres de 20 à 69</a:t>
          </a:r>
        </a:p>
      </dsp:txBody>
      <dsp:txXfrm>
        <a:off x="4389119" y="1618869"/>
        <a:ext cx="6322661" cy="522038"/>
      </dsp:txXfrm>
    </dsp:sp>
    <dsp:sp modelId="{BB1D7CE7-FC75-48A9-BB65-984B580E6418}">
      <dsp:nvSpPr>
        <dsp:cNvPr id="0" name=""/>
        <dsp:cNvSpPr/>
      </dsp:nvSpPr>
      <dsp:spPr>
        <a:xfrm>
          <a:off x="0" y="1531863"/>
          <a:ext cx="4389120" cy="696050"/>
        </a:xfrm>
        <a:prstGeom prst="roundRect">
          <a:avLst/>
        </a:prstGeom>
        <a:gradFill rotWithShape="0">
          <a:gsLst>
            <a:gs pos="0">
              <a:schemeClr val="accent5">
                <a:hueOff val="-3973551"/>
                <a:satOff val="15924"/>
                <a:lumOff val="3451"/>
                <a:alphaOff val="0"/>
                <a:tint val="50000"/>
                <a:satMod val="300000"/>
              </a:schemeClr>
            </a:gs>
            <a:gs pos="35000">
              <a:schemeClr val="accent5">
                <a:hueOff val="-3973551"/>
                <a:satOff val="15924"/>
                <a:lumOff val="3451"/>
                <a:alphaOff val="0"/>
                <a:tint val="37000"/>
                <a:satMod val="300000"/>
              </a:schemeClr>
            </a:gs>
            <a:gs pos="100000">
              <a:schemeClr val="accent5">
                <a:hueOff val="-3973551"/>
                <a:satOff val="15924"/>
                <a:lumOff val="3451"/>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53340" rIns="106680" bIns="53340" numCol="1" spcCol="1270" rtlCol="0" anchor="ctr" anchorCtr="0">
          <a:noAutofit/>
        </a:bodyPr>
        <a:lstStyle/>
        <a:p>
          <a:pPr marL="0" lvl="0" indent="0" algn="l" defTabSz="1244600" rtl="0">
            <a:lnSpc>
              <a:spcPct val="90000"/>
            </a:lnSpc>
            <a:spcBef>
              <a:spcPct val="0"/>
            </a:spcBef>
            <a:spcAft>
              <a:spcPct val="35000"/>
            </a:spcAft>
            <a:buNone/>
          </a:pPr>
          <a:r>
            <a:rPr lang="fr-FR" sz="2800" b="1" kern="1200" noProof="0" dirty="0"/>
            <a:t>III. Vocabulaire</a:t>
          </a:r>
        </a:p>
      </dsp:txBody>
      <dsp:txXfrm>
        <a:off x="33978" y="1565841"/>
        <a:ext cx="4321164" cy="628094"/>
      </dsp:txXfrm>
    </dsp:sp>
    <dsp:sp modelId="{55C4EE42-7688-4DB7-A124-BCA3A1904563}">
      <dsp:nvSpPr>
        <dsp:cNvPr id="0" name=""/>
        <dsp:cNvSpPr/>
      </dsp:nvSpPr>
      <dsp:spPr>
        <a:xfrm>
          <a:off x="4389119" y="2297519"/>
          <a:ext cx="6583680" cy="696050"/>
        </a:xfrm>
        <a:prstGeom prst="rightArrow">
          <a:avLst>
            <a:gd name="adj1" fmla="val 75000"/>
            <a:gd name="adj2" fmla="val 50000"/>
          </a:avLst>
        </a:prstGeom>
        <a:solidFill>
          <a:schemeClr val="accent5">
            <a:tint val="40000"/>
            <a:alpha val="90000"/>
            <a:hueOff val="-6444289"/>
            <a:satOff val="28952"/>
            <a:lumOff val="1990"/>
            <a:alphaOff val="0"/>
          </a:schemeClr>
        </a:solidFill>
        <a:ln w="9525" cap="flat" cmpd="sng" algn="ctr">
          <a:solidFill>
            <a:schemeClr val="accent5">
              <a:tint val="40000"/>
              <a:alpha val="90000"/>
              <a:hueOff val="-6444289"/>
              <a:satOff val="28952"/>
              <a:lumOff val="199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228600" lvl="1" indent="-228600" algn="l" defTabSz="889000" rtl="0">
            <a:lnSpc>
              <a:spcPct val="90000"/>
            </a:lnSpc>
            <a:spcBef>
              <a:spcPct val="0"/>
            </a:spcBef>
            <a:spcAft>
              <a:spcPct val="15000"/>
            </a:spcAft>
            <a:buChar char="•"/>
          </a:pPr>
          <a:r>
            <a:rPr lang="fr-FR" sz="2000" kern="1200" noProof="0" dirty="0"/>
            <a:t>Poser des questions</a:t>
          </a:r>
        </a:p>
      </dsp:txBody>
      <dsp:txXfrm>
        <a:off x="4389119" y="2384525"/>
        <a:ext cx="6322661" cy="522038"/>
      </dsp:txXfrm>
    </dsp:sp>
    <dsp:sp modelId="{B5A2E205-334E-4F9B-8410-6B45D32317EA}">
      <dsp:nvSpPr>
        <dsp:cNvPr id="0" name=""/>
        <dsp:cNvSpPr/>
      </dsp:nvSpPr>
      <dsp:spPr>
        <a:xfrm>
          <a:off x="0" y="2297519"/>
          <a:ext cx="4389120" cy="696050"/>
        </a:xfrm>
        <a:prstGeom prst="roundRect">
          <a:avLst/>
        </a:prstGeom>
        <a:gradFill rotWithShape="0">
          <a:gsLst>
            <a:gs pos="0">
              <a:schemeClr val="accent5">
                <a:hueOff val="-5960326"/>
                <a:satOff val="23887"/>
                <a:lumOff val="5177"/>
                <a:alphaOff val="0"/>
                <a:tint val="50000"/>
                <a:satMod val="300000"/>
              </a:schemeClr>
            </a:gs>
            <a:gs pos="35000">
              <a:schemeClr val="accent5">
                <a:hueOff val="-5960326"/>
                <a:satOff val="23887"/>
                <a:lumOff val="5177"/>
                <a:alphaOff val="0"/>
                <a:tint val="37000"/>
                <a:satMod val="300000"/>
              </a:schemeClr>
            </a:gs>
            <a:gs pos="100000">
              <a:schemeClr val="accent5">
                <a:hueOff val="-5960326"/>
                <a:satOff val="23887"/>
                <a:lumOff val="5177"/>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53340" rIns="106680" bIns="53340" numCol="1" spcCol="1270" rtlCol="0" anchor="ctr" anchorCtr="0">
          <a:noAutofit/>
        </a:bodyPr>
        <a:lstStyle/>
        <a:p>
          <a:pPr marL="0" lvl="0" indent="0" algn="l" defTabSz="1244600" rtl="0">
            <a:lnSpc>
              <a:spcPct val="90000"/>
            </a:lnSpc>
            <a:spcBef>
              <a:spcPct val="0"/>
            </a:spcBef>
            <a:spcAft>
              <a:spcPct val="35000"/>
            </a:spcAft>
            <a:buNone/>
          </a:pPr>
          <a:r>
            <a:rPr lang="fr-FR" sz="2800" b="1" kern="1200" noProof="0" dirty="0"/>
            <a:t>IV. Grammaire</a:t>
          </a:r>
        </a:p>
      </dsp:txBody>
      <dsp:txXfrm>
        <a:off x="33978" y="2331497"/>
        <a:ext cx="4321164" cy="628094"/>
      </dsp:txXfrm>
    </dsp:sp>
    <dsp:sp modelId="{56A2AA52-26AD-4C07-A35D-7CDBDE28C7D8}">
      <dsp:nvSpPr>
        <dsp:cNvPr id="0" name=""/>
        <dsp:cNvSpPr/>
      </dsp:nvSpPr>
      <dsp:spPr>
        <a:xfrm>
          <a:off x="4389119" y="3063174"/>
          <a:ext cx="6583680" cy="696050"/>
        </a:xfrm>
        <a:prstGeom prst="rightArrow">
          <a:avLst>
            <a:gd name="adj1" fmla="val 75000"/>
            <a:gd name="adj2" fmla="val 50000"/>
          </a:avLst>
        </a:prstGeom>
        <a:solidFill>
          <a:schemeClr val="accent5">
            <a:tint val="40000"/>
            <a:alpha val="90000"/>
            <a:hueOff val="-8592385"/>
            <a:satOff val="38602"/>
            <a:lumOff val="2654"/>
            <a:alphaOff val="0"/>
          </a:schemeClr>
        </a:solidFill>
        <a:ln w="9525" cap="flat" cmpd="sng" algn="ctr">
          <a:solidFill>
            <a:schemeClr val="accent5">
              <a:tint val="40000"/>
              <a:alpha val="90000"/>
              <a:hueOff val="-8592385"/>
              <a:satOff val="38602"/>
              <a:lumOff val="2654"/>
              <a:alphaOff val="0"/>
            </a:schemeClr>
          </a:solidFill>
          <a:prstDash val="solid"/>
        </a:ln>
        <a:effectLst/>
      </dsp:spPr>
      <dsp:style>
        <a:lnRef idx="1">
          <a:scrgbClr r="0" g="0" b="0"/>
        </a:lnRef>
        <a:fillRef idx="1">
          <a:scrgbClr r="0" g="0" b="0"/>
        </a:fillRef>
        <a:effectRef idx="0">
          <a:scrgbClr r="0" g="0" b="0"/>
        </a:effectRef>
        <a:fontRef idx="minor"/>
      </dsp:style>
    </dsp:sp>
    <dsp:sp modelId="{D0104B5C-483D-4EBD-B5CD-8FD21EF8E92A}">
      <dsp:nvSpPr>
        <dsp:cNvPr id="0" name=""/>
        <dsp:cNvSpPr/>
      </dsp:nvSpPr>
      <dsp:spPr>
        <a:xfrm>
          <a:off x="0" y="3063174"/>
          <a:ext cx="4389120" cy="696050"/>
        </a:xfrm>
        <a:prstGeom prst="roundRect">
          <a:avLst/>
        </a:prstGeom>
        <a:gradFill rotWithShape="0">
          <a:gsLst>
            <a:gs pos="0">
              <a:schemeClr val="accent5">
                <a:hueOff val="-7947101"/>
                <a:satOff val="31849"/>
                <a:lumOff val="6902"/>
                <a:alphaOff val="0"/>
                <a:tint val="50000"/>
                <a:satMod val="300000"/>
              </a:schemeClr>
            </a:gs>
            <a:gs pos="35000">
              <a:schemeClr val="accent5">
                <a:hueOff val="-7947101"/>
                <a:satOff val="31849"/>
                <a:lumOff val="6902"/>
                <a:alphaOff val="0"/>
                <a:tint val="37000"/>
                <a:satMod val="300000"/>
              </a:schemeClr>
            </a:gs>
            <a:gs pos="100000">
              <a:schemeClr val="accent5">
                <a:hueOff val="-7947101"/>
                <a:satOff val="31849"/>
                <a:lumOff val="6902"/>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53340" rIns="106680" bIns="53340" numCol="1" spcCol="1270" rtlCol="0" anchor="ctr" anchorCtr="0">
          <a:noAutofit/>
        </a:bodyPr>
        <a:lstStyle/>
        <a:p>
          <a:pPr marL="0" lvl="0" indent="0" algn="l" defTabSz="1244600" rtl="0">
            <a:lnSpc>
              <a:spcPct val="90000"/>
            </a:lnSpc>
            <a:spcBef>
              <a:spcPct val="0"/>
            </a:spcBef>
            <a:spcAft>
              <a:spcPct val="35000"/>
            </a:spcAft>
            <a:buNone/>
          </a:pPr>
          <a:r>
            <a:rPr lang="fr-FR" sz="2800" b="1" kern="1200" noProof="0" dirty="0"/>
            <a:t>V. Phonétique</a:t>
          </a:r>
        </a:p>
      </dsp:txBody>
      <dsp:txXfrm>
        <a:off x="33978" y="3097152"/>
        <a:ext cx="4321164" cy="628094"/>
      </dsp:txXfrm>
    </dsp:sp>
    <dsp:sp modelId="{5BB321F7-F184-4E49-B957-E5720E0D4D15}">
      <dsp:nvSpPr>
        <dsp:cNvPr id="0" name=""/>
        <dsp:cNvSpPr/>
      </dsp:nvSpPr>
      <dsp:spPr>
        <a:xfrm>
          <a:off x="4389119" y="3828830"/>
          <a:ext cx="6583680" cy="696050"/>
        </a:xfrm>
        <a:prstGeom prst="rightArrow">
          <a:avLst>
            <a:gd name="adj1" fmla="val 75000"/>
            <a:gd name="adj2" fmla="val 50000"/>
          </a:avLst>
        </a:prstGeom>
        <a:solidFill>
          <a:schemeClr val="accent5">
            <a:tint val="40000"/>
            <a:alpha val="90000"/>
            <a:hueOff val="-10740482"/>
            <a:satOff val="48253"/>
            <a:lumOff val="3317"/>
            <a:alphaOff val="0"/>
          </a:schemeClr>
        </a:solidFill>
        <a:ln w="9525" cap="flat" cmpd="sng" algn="ctr">
          <a:solidFill>
            <a:schemeClr val="accent5">
              <a:tint val="40000"/>
              <a:alpha val="90000"/>
              <a:hueOff val="-10740482"/>
              <a:satOff val="48253"/>
              <a:lumOff val="331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700" tIns="12700" rIns="12700" bIns="12700" numCol="1" spcCol="1270" rtlCol="0" anchor="ctr" anchorCtr="0">
          <a:noAutofit/>
        </a:bodyPr>
        <a:lstStyle/>
        <a:p>
          <a:pPr marL="228600" lvl="1" indent="-228600" algn="l" defTabSz="889000" rtl="0">
            <a:lnSpc>
              <a:spcPct val="90000"/>
            </a:lnSpc>
            <a:spcBef>
              <a:spcPct val="0"/>
            </a:spcBef>
            <a:spcAft>
              <a:spcPct val="15000"/>
            </a:spcAft>
            <a:buChar char="•"/>
          </a:pPr>
          <a:r>
            <a:rPr lang="fr-FR" sz="2000" kern="1200" noProof="0" dirty="0"/>
            <a:t>Interviewer un sportif</a:t>
          </a:r>
        </a:p>
      </dsp:txBody>
      <dsp:txXfrm>
        <a:off x="4389119" y="3915836"/>
        <a:ext cx="6322661" cy="522038"/>
      </dsp:txXfrm>
    </dsp:sp>
    <dsp:sp modelId="{572FB834-9F23-4434-9229-8B79B2E0E2EA}">
      <dsp:nvSpPr>
        <dsp:cNvPr id="0" name=""/>
        <dsp:cNvSpPr/>
      </dsp:nvSpPr>
      <dsp:spPr>
        <a:xfrm>
          <a:off x="0" y="3828830"/>
          <a:ext cx="4389120" cy="696050"/>
        </a:xfrm>
        <a:prstGeom prst="roundRect">
          <a:avLst/>
        </a:prstGeom>
        <a:gradFill rotWithShape="0">
          <a:gsLst>
            <a:gs pos="0">
              <a:schemeClr val="accent5">
                <a:hueOff val="-9933876"/>
                <a:satOff val="39811"/>
                <a:lumOff val="8628"/>
                <a:alphaOff val="0"/>
                <a:tint val="50000"/>
                <a:satMod val="300000"/>
              </a:schemeClr>
            </a:gs>
            <a:gs pos="35000">
              <a:schemeClr val="accent5">
                <a:hueOff val="-9933876"/>
                <a:satOff val="39811"/>
                <a:lumOff val="8628"/>
                <a:alphaOff val="0"/>
                <a:tint val="37000"/>
                <a:satMod val="300000"/>
              </a:schemeClr>
            </a:gs>
            <a:gs pos="100000">
              <a:schemeClr val="accent5">
                <a:hueOff val="-9933876"/>
                <a:satOff val="39811"/>
                <a:lumOff val="862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53340" rIns="106680" bIns="53340" numCol="1" spcCol="1270" rtlCol="0" anchor="ctr" anchorCtr="0">
          <a:noAutofit/>
        </a:bodyPr>
        <a:lstStyle/>
        <a:p>
          <a:pPr marL="0" lvl="0" indent="0" algn="l" defTabSz="1244600" rtl="0">
            <a:lnSpc>
              <a:spcPct val="90000"/>
            </a:lnSpc>
            <a:spcBef>
              <a:spcPct val="0"/>
            </a:spcBef>
            <a:spcAft>
              <a:spcPct val="35000"/>
            </a:spcAft>
            <a:buNone/>
          </a:pPr>
          <a:r>
            <a:rPr lang="fr-FR" sz="2800" b="1" kern="1200" noProof="0" dirty="0"/>
            <a:t>VI. Production</a:t>
          </a:r>
        </a:p>
      </dsp:txBody>
      <dsp:txXfrm>
        <a:off x="33978" y="3862808"/>
        <a:ext cx="4321164" cy="62809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488" y="0"/>
          <a:ext cx="2437804" cy="268088"/>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488"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488" y="0"/>
          <a:ext cx="2437804" cy="268088"/>
        </a:xfrm>
        <a:prstGeom prst="homePlat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488"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488" y="0"/>
          <a:ext cx="2437804" cy="268088"/>
        </a:xfrm>
        <a:prstGeom prst="homePlat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488"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488" y="0"/>
          <a:ext cx="2437804" cy="268088"/>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488" y="0"/>
        <a:ext cx="2370782" cy="268088"/>
      </dsp:txXfrm>
    </dsp:sp>
    <dsp:sp modelId="{1B0034AB-7894-4042-9291-74C6831A5E4E}">
      <dsp:nvSpPr>
        <dsp:cNvPr id="0" name=""/>
        <dsp:cNvSpPr/>
      </dsp:nvSpPr>
      <dsp:spPr>
        <a:xfrm>
          <a:off x="1951732" y="0"/>
          <a:ext cx="2437804" cy="268088"/>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488" y="0"/>
          <a:ext cx="2437804" cy="268088"/>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488" y="0"/>
        <a:ext cx="2370782" cy="268088"/>
      </dsp:txXfrm>
    </dsp:sp>
    <dsp:sp modelId="{1B0034AB-7894-4042-9291-74C6831A5E4E}">
      <dsp:nvSpPr>
        <dsp:cNvPr id="0" name=""/>
        <dsp:cNvSpPr/>
      </dsp:nvSpPr>
      <dsp:spPr>
        <a:xfrm>
          <a:off x="1951732" y="0"/>
          <a:ext cx="2437804" cy="268088"/>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488" y="0"/>
          <a:ext cx="2437804" cy="268088"/>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488" y="0"/>
        <a:ext cx="2370782" cy="268088"/>
      </dsp:txXfrm>
    </dsp:sp>
    <dsp:sp modelId="{1B0034AB-7894-4042-9291-74C6831A5E4E}">
      <dsp:nvSpPr>
        <dsp:cNvPr id="0" name=""/>
        <dsp:cNvSpPr/>
      </dsp:nvSpPr>
      <dsp:spPr>
        <a:xfrm>
          <a:off x="1951732" y="0"/>
          <a:ext cx="2437804" cy="268088"/>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2644775"/>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Vocabulaire</a:t>
          </a:r>
        </a:p>
        <a:p>
          <a:pPr marL="0" lvl="0" indent="0" algn="ctr" defTabSz="977900" rtl="0">
            <a:lnSpc>
              <a:spcPct val="90000"/>
            </a:lnSpc>
            <a:spcBef>
              <a:spcPct val="0"/>
            </a:spcBef>
            <a:spcAft>
              <a:spcPct val="35000"/>
            </a:spcAft>
            <a:buNone/>
          </a:pPr>
          <a:r>
            <a:rPr lang="fr-FR" sz="1600" b="0" kern="1200" noProof="0" dirty="0"/>
            <a:t>- Nombres 20 à 69</a:t>
          </a:r>
          <a:r>
            <a:rPr lang="fr-FR" sz="1800" b="0" kern="1200" noProof="0" dirty="0"/>
            <a:t> </a:t>
          </a:r>
        </a:p>
      </dsp:txBody>
      <dsp:txXfrm>
        <a:off x="2297" y="1057910"/>
        <a:ext cx="3574968" cy="1057910"/>
      </dsp:txXfrm>
    </dsp:sp>
    <dsp:sp modelId="{279DFE09-28EE-48A2-B192-FFEC93ADF17D}">
      <dsp:nvSpPr>
        <dsp:cNvPr id="0" name=""/>
        <dsp:cNvSpPr/>
      </dsp:nvSpPr>
      <dsp:spPr>
        <a:xfrm>
          <a:off x="1349427" y="158686"/>
          <a:ext cx="880710" cy="880710"/>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2644775"/>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Grammaire</a:t>
          </a:r>
        </a:p>
        <a:p>
          <a:pPr marL="0" lvl="0" indent="0" algn="ctr" defTabSz="977900" rtl="0">
            <a:lnSpc>
              <a:spcPct val="90000"/>
            </a:lnSpc>
            <a:spcBef>
              <a:spcPct val="0"/>
            </a:spcBef>
            <a:spcAft>
              <a:spcPct val="35000"/>
            </a:spcAft>
            <a:buNone/>
          </a:pPr>
          <a:r>
            <a:rPr lang="fr-FR" sz="1600" b="0" kern="1200" noProof="0" dirty="0"/>
            <a:t>- Poser des questions : </a:t>
          </a:r>
        </a:p>
        <a:p>
          <a:pPr marL="0" lvl="0" indent="0" algn="ctr" defTabSz="977900" rtl="0">
            <a:lnSpc>
              <a:spcPct val="90000"/>
            </a:lnSpc>
            <a:spcBef>
              <a:spcPct val="0"/>
            </a:spcBef>
            <a:spcAft>
              <a:spcPct val="35000"/>
            </a:spcAft>
            <a:buNone/>
          </a:pPr>
          <a:r>
            <a:rPr lang="fr-FR" sz="1600" b="0" kern="1200" noProof="0" dirty="0"/>
            <a:t>Qu’est-ce que / Est-ce que</a:t>
          </a:r>
        </a:p>
      </dsp:txBody>
      <dsp:txXfrm>
        <a:off x="3684515" y="1057910"/>
        <a:ext cx="3574968" cy="1057910"/>
      </dsp:txXfrm>
    </dsp:sp>
    <dsp:sp modelId="{112E1D68-647B-46C7-AF2C-FF0A84DB584F}">
      <dsp:nvSpPr>
        <dsp:cNvPr id="0" name=""/>
        <dsp:cNvSpPr/>
      </dsp:nvSpPr>
      <dsp:spPr>
        <a:xfrm>
          <a:off x="5031644" y="158686"/>
          <a:ext cx="880710" cy="880710"/>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2644775"/>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Culture</a:t>
          </a:r>
        </a:p>
        <a:p>
          <a:pPr marL="0" lvl="0" indent="0" algn="ctr" defTabSz="977900" rtl="0">
            <a:lnSpc>
              <a:spcPct val="90000"/>
            </a:lnSpc>
            <a:spcBef>
              <a:spcPct val="0"/>
            </a:spcBef>
            <a:spcAft>
              <a:spcPct val="35000"/>
            </a:spcAft>
            <a:buNone/>
          </a:pPr>
          <a:r>
            <a:rPr lang="fr-FR" sz="1600" b="0" strike="sngStrike" kern="1200" noProof="0" dirty="0"/>
            <a:t>- Les JO paralympiques</a:t>
          </a:r>
        </a:p>
      </dsp:txBody>
      <dsp:txXfrm>
        <a:off x="7366733" y="1057910"/>
        <a:ext cx="3574968" cy="1057910"/>
      </dsp:txXfrm>
    </dsp:sp>
    <dsp:sp modelId="{6D76E5FF-7D2E-406A-B668-9F0EAFB414C8}">
      <dsp:nvSpPr>
        <dsp:cNvPr id="0" name=""/>
        <dsp:cNvSpPr/>
      </dsp:nvSpPr>
      <dsp:spPr>
        <a:xfrm>
          <a:off x="8713862" y="158686"/>
          <a:ext cx="880710" cy="880710"/>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2640276"/>
          <a:ext cx="10128488" cy="4498"/>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488" y="0"/>
          <a:ext cx="2437804" cy="268088"/>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488" y="0"/>
        <a:ext cx="2370782" cy="268088"/>
      </dsp:txXfrm>
    </dsp:sp>
    <dsp:sp modelId="{1B0034AB-7894-4042-9291-74C6831A5E4E}">
      <dsp:nvSpPr>
        <dsp:cNvPr id="0" name=""/>
        <dsp:cNvSpPr/>
      </dsp:nvSpPr>
      <dsp:spPr>
        <a:xfrm>
          <a:off x="1951732" y="0"/>
          <a:ext cx="2437804" cy="268088"/>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488" y="0"/>
          <a:ext cx="2437804" cy="268088"/>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488" y="0"/>
        <a:ext cx="2370782" cy="268088"/>
      </dsp:txXfrm>
    </dsp:sp>
    <dsp:sp modelId="{1B0034AB-7894-4042-9291-74C6831A5E4E}">
      <dsp:nvSpPr>
        <dsp:cNvPr id="0" name=""/>
        <dsp:cNvSpPr/>
      </dsp:nvSpPr>
      <dsp:spPr>
        <a:xfrm>
          <a:off x="1951732" y="0"/>
          <a:ext cx="2437804" cy="268088"/>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488" y="0"/>
          <a:ext cx="2437804" cy="268088"/>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488"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 y="0"/>
          <a:ext cx="2437804" cy="268088"/>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 y="0"/>
          <a:ext cx="2437804" cy="268088"/>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 y="0"/>
          <a:ext cx="2437804" cy="268088"/>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 y="0"/>
          <a:ext cx="2437804" cy="268088"/>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 y="0"/>
          <a:ext cx="2437804" cy="268088"/>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 y="0"/>
          <a:ext cx="2437804" cy="268088"/>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 y="0"/>
          <a:ext cx="2437804" cy="268088"/>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018688-5374-478D-81D4-70BD02ADB932}">
      <dsp:nvSpPr>
        <dsp:cNvPr id="0" name=""/>
        <dsp:cNvSpPr/>
      </dsp:nvSpPr>
      <dsp:spPr>
        <a:xfrm>
          <a:off x="1333" y="110983"/>
          <a:ext cx="4682211" cy="2973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80D5F7-FCBE-458E-9F5C-58208149EDE5}">
      <dsp:nvSpPr>
        <dsp:cNvPr id="0" name=""/>
        <dsp:cNvSpPr/>
      </dsp:nvSpPr>
      <dsp:spPr>
        <a:xfrm>
          <a:off x="521579" y="605216"/>
          <a:ext cx="4682211" cy="29732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1" u="sng" kern="1200">
              <a:hlinkClick xmlns:r="http://schemas.openxmlformats.org/officeDocument/2006/relationships" r:id="rId1"/>
            </a:rPr>
            <a:t>https://play.kahoot.it/v2/?quizId=7e24a5a4-5d19-4867-a6bb-5f47131bcd1e</a:t>
          </a:r>
          <a:endParaRPr lang="en-US" sz="1600" kern="1200"/>
        </a:p>
      </dsp:txBody>
      <dsp:txXfrm>
        <a:off x="608661" y="692298"/>
        <a:ext cx="4508047" cy="2799040"/>
      </dsp:txXfrm>
    </dsp:sp>
    <dsp:sp modelId="{93D13895-48F8-439C-9072-59837FAD12A8}">
      <dsp:nvSpPr>
        <dsp:cNvPr id="0" name=""/>
        <dsp:cNvSpPr/>
      </dsp:nvSpPr>
      <dsp:spPr>
        <a:xfrm>
          <a:off x="5724037" y="110983"/>
          <a:ext cx="4682211" cy="2973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9B41CF-AC85-46D2-91F0-DC32EA07C085}">
      <dsp:nvSpPr>
        <dsp:cNvPr id="0" name=""/>
        <dsp:cNvSpPr/>
      </dsp:nvSpPr>
      <dsp:spPr>
        <a:xfrm>
          <a:off x="6244283" y="605216"/>
          <a:ext cx="4682211" cy="29732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1" u="sng" kern="1200">
              <a:hlinkClick xmlns:r="http://schemas.openxmlformats.org/officeDocument/2006/relationships" r:id="rId2"/>
            </a:rPr>
            <a:t>https://play.kahoot.it/v2/lobby?quizId=4d8d409d-7403-4e6d-8c8c-64d490278037</a:t>
          </a:r>
          <a:endParaRPr lang="en-US" sz="1600" kern="1200"/>
        </a:p>
      </dsp:txBody>
      <dsp:txXfrm>
        <a:off x="6331365" y="692298"/>
        <a:ext cx="4508047" cy="2799040"/>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 y="0"/>
          <a:ext cx="2437804" cy="268088"/>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 y="0"/>
          <a:ext cx="2437804" cy="268088"/>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488" y="0"/>
          <a:ext cx="2437804" cy="268088"/>
        </a:xfrm>
        <a:prstGeom prst="homePlat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488"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 y="0"/>
          <a:ext cx="2437804" cy="268088"/>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 y="0"/>
          <a:ext cx="2437804" cy="268088"/>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2644775"/>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Vocabulaire</a:t>
          </a:r>
        </a:p>
        <a:p>
          <a:pPr marL="0" lvl="0" indent="0" algn="ctr" defTabSz="977900" rtl="0">
            <a:lnSpc>
              <a:spcPct val="90000"/>
            </a:lnSpc>
            <a:spcBef>
              <a:spcPct val="0"/>
            </a:spcBef>
            <a:spcAft>
              <a:spcPct val="35000"/>
            </a:spcAft>
            <a:buNone/>
          </a:pPr>
          <a:r>
            <a:rPr lang="fr-FR" sz="1600" b="0" strike="sngStrike" kern="1200" noProof="0" dirty="0"/>
            <a:t>- Nombres 20 à 69</a:t>
          </a:r>
          <a:r>
            <a:rPr lang="fr-FR" sz="1800" b="0" strike="sngStrike" kern="1200" noProof="0" dirty="0"/>
            <a:t> </a:t>
          </a:r>
        </a:p>
      </dsp:txBody>
      <dsp:txXfrm>
        <a:off x="2297" y="1057910"/>
        <a:ext cx="3574968" cy="1057910"/>
      </dsp:txXfrm>
    </dsp:sp>
    <dsp:sp modelId="{279DFE09-28EE-48A2-B192-FFEC93ADF17D}">
      <dsp:nvSpPr>
        <dsp:cNvPr id="0" name=""/>
        <dsp:cNvSpPr/>
      </dsp:nvSpPr>
      <dsp:spPr>
        <a:xfrm>
          <a:off x="1349427" y="158686"/>
          <a:ext cx="880710" cy="880710"/>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2644775"/>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Grammaire</a:t>
          </a:r>
        </a:p>
        <a:p>
          <a:pPr marL="0" lvl="0" indent="0" algn="ctr" defTabSz="977900" rtl="0">
            <a:lnSpc>
              <a:spcPct val="90000"/>
            </a:lnSpc>
            <a:spcBef>
              <a:spcPct val="0"/>
            </a:spcBef>
            <a:spcAft>
              <a:spcPct val="35000"/>
            </a:spcAft>
            <a:buNone/>
          </a:pPr>
          <a:r>
            <a:rPr lang="fr-FR" sz="1600" b="0" kern="1200" noProof="0" dirty="0"/>
            <a:t>- Poser des questions : </a:t>
          </a:r>
        </a:p>
        <a:p>
          <a:pPr marL="0" lvl="0" indent="0" algn="ctr" defTabSz="977900" rtl="0">
            <a:lnSpc>
              <a:spcPct val="90000"/>
            </a:lnSpc>
            <a:spcBef>
              <a:spcPct val="0"/>
            </a:spcBef>
            <a:spcAft>
              <a:spcPct val="35000"/>
            </a:spcAft>
            <a:buNone/>
          </a:pPr>
          <a:r>
            <a:rPr lang="fr-FR" sz="1600" b="0" kern="1200" noProof="0" dirty="0"/>
            <a:t>Qu’est-ce que / Est-ce que</a:t>
          </a:r>
        </a:p>
      </dsp:txBody>
      <dsp:txXfrm>
        <a:off x="3684515" y="1057910"/>
        <a:ext cx="3574968" cy="1057910"/>
      </dsp:txXfrm>
    </dsp:sp>
    <dsp:sp modelId="{112E1D68-647B-46C7-AF2C-FF0A84DB584F}">
      <dsp:nvSpPr>
        <dsp:cNvPr id="0" name=""/>
        <dsp:cNvSpPr/>
      </dsp:nvSpPr>
      <dsp:spPr>
        <a:xfrm>
          <a:off x="5031644" y="158686"/>
          <a:ext cx="880710" cy="880710"/>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2644775"/>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Culture</a:t>
          </a:r>
        </a:p>
        <a:p>
          <a:pPr marL="0" lvl="0" indent="0" algn="ctr" defTabSz="977900" rtl="0">
            <a:lnSpc>
              <a:spcPct val="90000"/>
            </a:lnSpc>
            <a:spcBef>
              <a:spcPct val="0"/>
            </a:spcBef>
            <a:spcAft>
              <a:spcPct val="35000"/>
            </a:spcAft>
            <a:buNone/>
          </a:pPr>
          <a:r>
            <a:rPr lang="fr-FR" sz="1600" b="0" strike="sngStrike" kern="1200" noProof="0" dirty="0"/>
            <a:t>- Les JO paralympiques</a:t>
          </a:r>
        </a:p>
      </dsp:txBody>
      <dsp:txXfrm>
        <a:off x="7366733" y="1057910"/>
        <a:ext cx="3574968" cy="1057910"/>
      </dsp:txXfrm>
    </dsp:sp>
    <dsp:sp modelId="{6D76E5FF-7D2E-406A-B668-9F0EAFB414C8}">
      <dsp:nvSpPr>
        <dsp:cNvPr id="0" name=""/>
        <dsp:cNvSpPr/>
      </dsp:nvSpPr>
      <dsp:spPr>
        <a:xfrm>
          <a:off x="8713862" y="158686"/>
          <a:ext cx="880710" cy="880710"/>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2640276"/>
          <a:ext cx="10128488" cy="4498"/>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488" y="0"/>
          <a:ext cx="2437804" cy="268088"/>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488"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488" y="0"/>
          <a:ext cx="2437804" cy="268088"/>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488"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488" y="0"/>
          <a:ext cx="2437804" cy="268088"/>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488"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488" y="0"/>
          <a:ext cx="2437804" cy="268088"/>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488"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488" y="0"/>
          <a:ext cx="2437804" cy="268088"/>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488"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488" y="0"/>
          <a:ext cx="2437804" cy="268088"/>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488"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488" y="0"/>
          <a:ext cx="2437804" cy="268088"/>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488"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111836" y="0"/>
          <a:ext cx="3651847" cy="2644775"/>
        </a:xfrm>
        <a:prstGeom prst="roundRect">
          <a:avLst>
            <a:gd name="adj" fmla="val 10000"/>
          </a:avLst>
        </a:prstGeom>
        <a:no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rtlCol="0" anchor="t" anchorCtr="0">
          <a:noAutofit/>
        </a:bodyPr>
        <a:lstStyle/>
        <a:p>
          <a:pPr marL="0" lvl="0" indent="0" algn="ctr" defTabSz="889000" rtl="0">
            <a:lnSpc>
              <a:spcPct val="90000"/>
            </a:lnSpc>
            <a:spcBef>
              <a:spcPct val="0"/>
            </a:spcBef>
            <a:spcAft>
              <a:spcPct val="35000"/>
            </a:spcAft>
            <a:buNone/>
          </a:pPr>
          <a:r>
            <a:rPr lang="fr-FR" sz="2000" b="1" kern="1200" noProof="0" dirty="0">
              <a:solidFill>
                <a:schemeClr val="tx1"/>
              </a:solidFill>
            </a:rPr>
            <a:t>Vocabulaire</a:t>
          </a:r>
          <a:endParaRPr lang="fr-FR" sz="1200" b="1" kern="1200" noProof="0" dirty="0">
            <a:solidFill>
              <a:schemeClr val="tx1"/>
            </a:solidFill>
          </a:endParaRPr>
        </a:p>
        <a:p>
          <a:pPr marL="0" lvl="0" indent="0" algn="ctr" defTabSz="889000" rtl="0">
            <a:lnSpc>
              <a:spcPct val="90000"/>
            </a:lnSpc>
            <a:spcBef>
              <a:spcPct val="0"/>
            </a:spcBef>
            <a:spcAft>
              <a:spcPct val="35000"/>
            </a:spcAft>
            <a:buNone/>
          </a:pPr>
          <a:r>
            <a:rPr lang="fr-FR" sz="1200" b="0" kern="1200" noProof="0" dirty="0"/>
            <a:t> </a:t>
          </a:r>
          <a:endParaRPr lang="fr-FR" sz="1800" b="0" kern="1200" noProof="0" dirty="0"/>
        </a:p>
        <a:p>
          <a:pPr marL="0" lvl="0" indent="0" algn="ctr" defTabSz="889000" rtl="0">
            <a:lnSpc>
              <a:spcPct val="90000"/>
            </a:lnSpc>
            <a:spcBef>
              <a:spcPct val="0"/>
            </a:spcBef>
            <a:spcAft>
              <a:spcPct val="35000"/>
            </a:spcAft>
            <a:buNone/>
          </a:pPr>
          <a:endParaRPr lang="fr-FR" sz="1800" b="0" kern="1200" noProof="0" dirty="0"/>
        </a:p>
        <a:p>
          <a:pPr marL="0" lvl="0" indent="0" algn="ctr" defTabSz="889000" rtl="0">
            <a:lnSpc>
              <a:spcPct val="90000"/>
            </a:lnSpc>
            <a:spcBef>
              <a:spcPct val="0"/>
            </a:spcBef>
            <a:spcAft>
              <a:spcPct val="35000"/>
            </a:spcAft>
            <a:buNone/>
          </a:pPr>
          <a:endParaRPr lang="fr-FR" sz="1200" b="0" kern="1200" noProof="0" dirty="0"/>
        </a:p>
      </dsp:txBody>
      <dsp:txXfrm>
        <a:off x="111836" y="1057910"/>
        <a:ext cx="3651847" cy="1057910"/>
      </dsp:txXfrm>
    </dsp:sp>
    <dsp:sp modelId="{279DFE09-28EE-48A2-B192-FFEC93ADF17D}">
      <dsp:nvSpPr>
        <dsp:cNvPr id="0" name=""/>
        <dsp:cNvSpPr/>
      </dsp:nvSpPr>
      <dsp:spPr>
        <a:xfrm>
          <a:off x="1497404" y="171562"/>
          <a:ext cx="880710" cy="880710"/>
        </a:xfrm>
        <a:prstGeom prst="ellipse">
          <a:avLst/>
        </a:prstGeom>
        <a:blipFill>
          <a:blip xmlns:r="http://schemas.openxmlformats.org/officeDocument/2006/relationships" r:embed="rId1"/>
          <a:srcRect/>
          <a:stretch>
            <a:fillRect t="-4000" b="-4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873239" y="0"/>
          <a:ext cx="3651847" cy="2644775"/>
        </a:xfrm>
        <a:prstGeom prst="roundRect">
          <a:avLst>
            <a:gd name="adj" fmla="val 10000"/>
          </a:avLst>
        </a:prstGeom>
        <a:no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rtlCol="0" anchor="t" anchorCtr="0">
          <a:noAutofit/>
        </a:bodyPr>
        <a:lstStyle/>
        <a:p>
          <a:pPr marL="0" lvl="0" indent="0" algn="ctr" defTabSz="889000" rtl="0">
            <a:lnSpc>
              <a:spcPct val="90000"/>
            </a:lnSpc>
            <a:spcBef>
              <a:spcPct val="0"/>
            </a:spcBef>
            <a:spcAft>
              <a:spcPct val="35000"/>
            </a:spcAft>
            <a:buNone/>
          </a:pPr>
          <a:r>
            <a:rPr lang="fr-FR" sz="2000" b="1" kern="1200" noProof="0" dirty="0">
              <a:solidFill>
                <a:schemeClr val="tx1"/>
              </a:solidFill>
            </a:rPr>
            <a:t>Grammaire</a:t>
          </a:r>
          <a:endParaRPr lang="fr-FR" sz="1800" b="0" kern="1200" noProof="0" dirty="0">
            <a:solidFill>
              <a:schemeClr val="tx1"/>
            </a:solidFill>
          </a:endParaRPr>
        </a:p>
      </dsp:txBody>
      <dsp:txXfrm>
        <a:off x="3873239" y="1057910"/>
        <a:ext cx="3651847" cy="1057910"/>
      </dsp:txXfrm>
    </dsp:sp>
    <dsp:sp modelId="{112E1D68-647B-46C7-AF2C-FF0A84DB584F}">
      <dsp:nvSpPr>
        <dsp:cNvPr id="0" name=""/>
        <dsp:cNvSpPr/>
      </dsp:nvSpPr>
      <dsp:spPr>
        <a:xfrm>
          <a:off x="5258808" y="158686"/>
          <a:ext cx="880710" cy="880710"/>
        </a:xfrm>
        <a:prstGeom prst="ellipse">
          <a:avLst/>
        </a:prstGeom>
        <a:blipFill>
          <a:blip xmlns:r="http://schemas.openxmlformats.org/officeDocument/2006/relationships" r:embed="rId2"/>
          <a:srcRect/>
          <a:stretch>
            <a:fillRect l="-26000" r="-26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634642" y="0"/>
          <a:ext cx="3197521" cy="2644775"/>
        </a:xfrm>
        <a:prstGeom prst="roundRect">
          <a:avLst>
            <a:gd name="adj" fmla="val 10000"/>
          </a:avLst>
        </a:prstGeom>
        <a:no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rtlCol="0" anchor="t" anchorCtr="0">
          <a:noAutofit/>
        </a:bodyPr>
        <a:lstStyle/>
        <a:p>
          <a:pPr marL="0" lvl="0" indent="0" algn="ctr" defTabSz="889000" rtl="0">
            <a:lnSpc>
              <a:spcPct val="90000"/>
            </a:lnSpc>
            <a:spcBef>
              <a:spcPct val="0"/>
            </a:spcBef>
            <a:spcAft>
              <a:spcPct val="35000"/>
            </a:spcAft>
            <a:buNone/>
          </a:pPr>
          <a:r>
            <a:rPr lang="fr-FR" sz="2000" b="1" kern="1200" noProof="0" dirty="0">
              <a:solidFill>
                <a:schemeClr val="tx1"/>
              </a:solidFill>
            </a:rPr>
            <a:t>Culture</a:t>
          </a:r>
        </a:p>
        <a:p>
          <a:pPr marL="0" lvl="0" indent="0" algn="ctr" defTabSz="889000" rtl="0">
            <a:lnSpc>
              <a:spcPct val="90000"/>
            </a:lnSpc>
            <a:spcBef>
              <a:spcPct val="0"/>
            </a:spcBef>
            <a:spcAft>
              <a:spcPct val="35000"/>
            </a:spcAft>
            <a:buNone/>
          </a:pPr>
          <a:r>
            <a:rPr lang="fr-FR" sz="2000" b="1" kern="1200" noProof="0" dirty="0">
              <a:solidFill>
                <a:schemeClr val="tx1"/>
              </a:solidFill>
            </a:rPr>
            <a:t> </a:t>
          </a:r>
          <a:endParaRPr lang="fr-FR" sz="1200" b="1" kern="1200" noProof="0" dirty="0">
            <a:solidFill>
              <a:schemeClr val="tx1"/>
            </a:solidFill>
          </a:endParaRPr>
        </a:p>
      </dsp:txBody>
      <dsp:txXfrm>
        <a:off x="7634642" y="1057910"/>
        <a:ext cx="3197521" cy="1057910"/>
      </dsp:txXfrm>
    </dsp:sp>
    <dsp:sp modelId="{6D76E5FF-7D2E-406A-B668-9F0EAFB414C8}">
      <dsp:nvSpPr>
        <dsp:cNvPr id="0" name=""/>
        <dsp:cNvSpPr/>
      </dsp:nvSpPr>
      <dsp:spPr>
        <a:xfrm>
          <a:off x="8793048" y="158686"/>
          <a:ext cx="880710" cy="880710"/>
        </a:xfrm>
        <a:prstGeom prst="ellipse">
          <a:avLst/>
        </a:prstGeom>
        <a:blipFill>
          <a:blip xmlns:r="http://schemas.openxmlformats.org/officeDocument/2006/relationships" r:embed="rId3"/>
          <a:srcRect/>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417162" y="2641394"/>
          <a:ext cx="9927499" cy="3380"/>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488" y="0"/>
          <a:ext cx="2437804" cy="268088"/>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488"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488" y="0"/>
          <a:ext cx="2437804" cy="268088"/>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488"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488" y="0"/>
          <a:ext cx="2437804" cy="268088"/>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488"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488" y="0"/>
          <a:ext cx="2437804" cy="268088"/>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488"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488" y="0"/>
          <a:ext cx="2437804" cy="268088"/>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488"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488" y="0"/>
          <a:ext cx="2437804" cy="268088"/>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488"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488" y="0"/>
          <a:ext cx="2437804" cy="268088"/>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488"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A7AE4D-419C-4E90-A4FC-3D4E91B7256D}">
      <dsp:nvSpPr>
        <dsp:cNvPr id="0" name=""/>
        <dsp:cNvSpPr/>
      </dsp:nvSpPr>
      <dsp:spPr>
        <a:xfrm>
          <a:off x="0" y="682"/>
          <a:ext cx="6245265" cy="159656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8CF7FA-C71C-44A4-9368-5DD86EF4C6AC}">
      <dsp:nvSpPr>
        <dsp:cNvPr id="0" name=""/>
        <dsp:cNvSpPr/>
      </dsp:nvSpPr>
      <dsp:spPr>
        <a:xfrm>
          <a:off x="482961" y="359909"/>
          <a:ext cx="878111" cy="8781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5497C85-F989-43E4-84AA-E0AAAAA2D578}">
      <dsp:nvSpPr>
        <dsp:cNvPr id="0" name=""/>
        <dsp:cNvSpPr/>
      </dsp:nvSpPr>
      <dsp:spPr>
        <a:xfrm>
          <a:off x="1844034" y="682"/>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066800">
            <a:lnSpc>
              <a:spcPct val="90000"/>
            </a:lnSpc>
            <a:spcBef>
              <a:spcPct val="0"/>
            </a:spcBef>
            <a:spcAft>
              <a:spcPct val="35000"/>
            </a:spcAft>
            <a:buNone/>
          </a:pPr>
          <a:r>
            <a:rPr lang="fr-FR" sz="2400" kern="1200" dirty="0"/>
            <a:t>ALL </a:t>
          </a:r>
          <a:r>
            <a:rPr lang="fr-FR" sz="2400" kern="1200" dirty="0" err="1"/>
            <a:t>students</a:t>
          </a:r>
          <a:r>
            <a:rPr lang="fr-FR" sz="2400" kern="1200" dirty="0"/>
            <a:t> MUST </a:t>
          </a:r>
          <a:r>
            <a:rPr lang="fr-FR" sz="2400" kern="1200" dirty="0" err="1"/>
            <a:t>be</a:t>
          </a:r>
          <a:r>
            <a:rPr lang="fr-FR" sz="2400" kern="1200" dirty="0"/>
            <a:t> able to count </a:t>
          </a:r>
          <a:r>
            <a:rPr lang="fr-FR" sz="2400" kern="1200" dirty="0" err="1"/>
            <a:t>until</a:t>
          </a:r>
          <a:r>
            <a:rPr lang="fr-FR" sz="2400" kern="1200" dirty="0"/>
            <a:t> 69.</a:t>
          </a:r>
          <a:endParaRPr lang="en-US" sz="2400" kern="1200" dirty="0"/>
        </a:p>
      </dsp:txBody>
      <dsp:txXfrm>
        <a:off x="1844034" y="682"/>
        <a:ext cx="4401230" cy="1596566"/>
      </dsp:txXfrm>
    </dsp:sp>
    <dsp:sp modelId="{7FA56A28-0886-431B-BC4E-857206CD9AEE}">
      <dsp:nvSpPr>
        <dsp:cNvPr id="0" name=""/>
        <dsp:cNvSpPr/>
      </dsp:nvSpPr>
      <dsp:spPr>
        <a:xfrm>
          <a:off x="0" y="1996390"/>
          <a:ext cx="6245265" cy="159656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7261FB-2897-4ECF-8A4C-DE07CE61B16F}">
      <dsp:nvSpPr>
        <dsp:cNvPr id="0" name=""/>
        <dsp:cNvSpPr/>
      </dsp:nvSpPr>
      <dsp:spPr>
        <a:xfrm>
          <a:off x="482961" y="2355617"/>
          <a:ext cx="878111" cy="8781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8AA6725-5D24-4FAC-8D06-F472470A355B}">
      <dsp:nvSpPr>
        <dsp:cNvPr id="0" name=""/>
        <dsp:cNvSpPr/>
      </dsp:nvSpPr>
      <dsp:spPr>
        <a:xfrm>
          <a:off x="1844034" y="1996390"/>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066800">
            <a:lnSpc>
              <a:spcPct val="90000"/>
            </a:lnSpc>
            <a:spcBef>
              <a:spcPct val="0"/>
            </a:spcBef>
            <a:spcAft>
              <a:spcPct val="35000"/>
            </a:spcAft>
            <a:buNone/>
          </a:pPr>
          <a:r>
            <a:rPr lang="fr-FR" sz="2400" kern="1200" dirty="0"/>
            <a:t>MOST </a:t>
          </a:r>
          <a:r>
            <a:rPr lang="fr-FR" sz="2400" kern="1200" dirty="0" err="1"/>
            <a:t>students</a:t>
          </a:r>
          <a:r>
            <a:rPr lang="fr-FR" sz="2400" kern="1200" dirty="0"/>
            <a:t> SHOULD </a:t>
          </a:r>
          <a:r>
            <a:rPr lang="fr-FR" sz="2400" kern="1200" dirty="0" err="1"/>
            <a:t>be</a:t>
          </a:r>
          <a:r>
            <a:rPr lang="fr-FR" sz="2400" kern="1200" dirty="0"/>
            <a:t> able to interview an </a:t>
          </a:r>
          <a:r>
            <a:rPr lang="fr-FR" sz="2400" kern="1200" dirty="0" err="1"/>
            <a:t>athlete</a:t>
          </a:r>
          <a:r>
            <a:rPr lang="fr-FR" sz="2400" kern="1200" dirty="0"/>
            <a:t>.</a:t>
          </a:r>
          <a:endParaRPr lang="en-US" sz="2400" kern="1200" dirty="0"/>
        </a:p>
      </dsp:txBody>
      <dsp:txXfrm>
        <a:off x="1844034" y="1996390"/>
        <a:ext cx="4401230" cy="1596566"/>
      </dsp:txXfrm>
    </dsp:sp>
    <dsp:sp modelId="{1F610919-549D-4BE3-9D74-B1DACC95D2B9}">
      <dsp:nvSpPr>
        <dsp:cNvPr id="0" name=""/>
        <dsp:cNvSpPr/>
      </dsp:nvSpPr>
      <dsp:spPr>
        <a:xfrm>
          <a:off x="0" y="3992098"/>
          <a:ext cx="6245265" cy="159656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268259-2CAC-4CB9-AA4F-27559E7C35EC}">
      <dsp:nvSpPr>
        <dsp:cNvPr id="0" name=""/>
        <dsp:cNvSpPr/>
      </dsp:nvSpPr>
      <dsp:spPr>
        <a:xfrm>
          <a:off x="482961" y="4351325"/>
          <a:ext cx="878111" cy="8781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BFF08BF-A4BB-41AD-8653-16328F8CE465}">
      <dsp:nvSpPr>
        <dsp:cNvPr id="0" name=""/>
        <dsp:cNvSpPr/>
      </dsp:nvSpPr>
      <dsp:spPr>
        <a:xfrm>
          <a:off x="1844034" y="3992098"/>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066800">
            <a:lnSpc>
              <a:spcPct val="90000"/>
            </a:lnSpc>
            <a:spcBef>
              <a:spcPct val="0"/>
            </a:spcBef>
            <a:spcAft>
              <a:spcPct val="35000"/>
            </a:spcAft>
            <a:buNone/>
          </a:pPr>
          <a:r>
            <a:rPr lang="fr-FR" sz="2400" kern="1200" dirty="0"/>
            <a:t>SOME </a:t>
          </a:r>
          <a:r>
            <a:rPr lang="fr-FR" sz="2400" kern="1200" dirty="0" err="1"/>
            <a:t>students</a:t>
          </a:r>
          <a:r>
            <a:rPr lang="fr-FR" sz="2400" kern="1200" dirty="0"/>
            <a:t> COULD </a:t>
          </a:r>
          <a:r>
            <a:rPr lang="fr-FR" sz="2400" kern="1200" dirty="0" err="1"/>
            <a:t>be</a:t>
          </a:r>
          <a:r>
            <a:rPr lang="fr-FR" sz="2400" kern="1200" dirty="0"/>
            <a:t> able to </a:t>
          </a:r>
          <a:r>
            <a:rPr lang="fr-FR" sz="2400" kern="1200" dirty="0" err="1"/>
            <a:t>ask</a:t>
          </a:r>
          <a:r>
            <a:rPr lang="fr-FR" sz="2400" kern="1200" dirty="0"/>
            <a:t> road directions to </a:t>
          </a:r>
          <a:r>
            <a:rPr lang="fr-FR" sz="2400" kern="1200" dirty="0" err="1"/>
            <a:t>get</a:t>
          </a:r>
          <a:r>
            <a:rPr lang="fr-FR" sz="2400" kern="1200" dirty="0"/>
            <a:t> to the </a:t>
          </a:r>
          <a:r>
            <a:rPr lang="fr-FR" sz="2400" kern="1200" dirty="0" err="1"/>
            <a:t>facilities</a:t>
          </a:r>
          <a:r>
            <a:rPr lang="fr-FR" sz="2400" kern="1200" dirty="0"/>
            <a:t> </a:t>
          </a:r>
          <a:r>
            <a:rPr lang="fr-FR" sz="2400" kern="1200" dirty="0" err="1"/>
            <a:t>from</a:t>
          </a:r>
          <a:r>
            <a:rPr lang="fr-FR" sz="2400" kern="1200" dirty="0"/>
            <a:t> the </a:t>
          </a:r>
          <a:r>
            <a:rPr lang="fr-FR" sz="2400" kern="1200" dirty="0" err="1"/>
            <a:t>hotel</a:t>
          </a:r>
          <a:r>
            <a:rPr lang="fr-FR" sz="2400" kern="1200" dirty="0"/>
            <a:t>.</a:t>
          </a:r>
          <a:endParaRPr lang="en-US" sz="2400" kern="1200" dirty="0"/>
        </a:p>
      </dsp:txBody>
      <dsp:txXfrm>
        <a:off x="1844034" y="3992098"/>
        <a:ext cx="4401230" cy="159656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488" y="0"/>
          <a:ext cx="2437804" cy="268088"/>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488"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2644775"/>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Vocabulaire</a:t>
          </a:r>
        </a:p>
        <a:p>
          <a:pPr marL="0" lvl="0" indent="0" algn="ctr" defTabSz="977900" rtl="0">
            <a:lnSpc>
              <a:spcPct val="90000"/>
            </a:lnSpc>
            <a:spcBef>
              <a:spcPct val="0"/>
            </a:spcBef>
            <a:spcAft>
              <a:spcPct val="35000"/>
            </a:spcAft>
            <a:buNone/>
          </a:pPr>
          <a:r>
            <a:rPr lang="fr-FR" sz="1600" b="0" kern="1200" noProof="0" dirty="0"/>
            <a:t>- Nombres 20 à 69</a:t>
          </a:r>
          <a:r>
            <a:rPr lang="fr-FR" sz="1800" b="0" kern="1200" noProof="0" dirty="0"/>
            <a:t> </a:t>
          </a:r>
        </a:p>
      </dsp:txBody>
      <dsp:txXfrm>
        <a:off x="2297" y="1057910"/>
        <a:ext cx="3574968" cy="1057910"/>
      </dsp:txXfrm>
    </dsp:sp>
    <dsp:sp modelId="{279DFE09-28EE-48A2-B192-FFEC93ADF17D}">
      <dsp:nvSpPr>
        <dsp:cNvPr id="0" name=""/>
        <dsp:cNvSpPr/>
      </dsp:nvSpPr>
      <dsp:spPr>
        <a:xfrm>
          <a:off x="1349427" y="158686"/>
          <a:ext cx="880710" cy="880710"/>
        </a:xfrm>
        <a:prstGeom prst="ellipse">
          <a:avLst/>
        </a:prstGeom>
        <a:blipFill>
          <a:blip xmlns:r="http://schemas.openxmlformats.org/officeDocument/2006/relationships" r:embed="rId1"/>
          <a:srcRect/>
          <a:stretch>
            <a:fillRect t="-4000" b="-4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2644775"/>
        </a:xfrm>
        <a:prstGeom prst="roundRect">
          <a:avLst>
            <a:gd name="adj" fmla="val 1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Grammaire</a:t>
          </a:r>
        </a:p>
        <a:p>
          <a:pPr marL="0" lvl="0" indent="0" algn="ctr" defTabSz="977900" rtl="0">
            <a:lnSpc>
              <a:spcPct val="90000"/>
            </a:lnSpc>
            <a:spcBef>
              <a:spcPct val="0"/>
            </a:spcBef>
            <a:spcAft>
              <a:spcPct val="35000"/>
            </a:spcAft>
            <a:buNone/>
          </a:pPr>
          <a:r>
            <a:rPr lang="fr-FR" sz="1600" b="0" kern="1200" noProof="0" dirty="0"/>
            <a:t>- Poser des questions : </a:t>
          </a:r>
        </a:p>
        <a:p>
          <a:pPr marL="0" lvl="0" indent="0" algn="ctr" defTabSz="977900" rtl="0">
            <a:lnSpc>
              <a:spcPct val="90000"/>
            </a:lnSpc>
            <a:spcBef>
              <a:spcPct val="0"/>
            </a:spcBef>
            <a:spcAft>
              <a:spcPct val="35000"/>
            </a:spcAft>
            <a:buNone/>
          </a:pPr>
          <a:r>
            <a:rPr lang="fr-FR" sz="1600" b="0" kern="1200" noProof="0" dirty="0"/>
            <a:t>Qu’est-ce que / Est-ce que</a:t>
          </a:r>
        </a:p>
      </dsp:txBody>
      <dsp:txXfrm>
        <a:off x="3684515" y="1057910"/>
        <a:ext cx="3574968" cy="1057910"/>
      </dsp:txXfrm>
    </dsp:sp>
    <dsp:sp modelId="{112E1D68-647B-46C7-AF2C-FF0A84DB584F}">
      <dsp:nvSpPr>
        <dsp:cNvPr id="0" name=""/>
        <dsp:cNvSpPr/>
      </dsp:nvSpPr>
      <dsp:spPr>
        <a:xfrm>
          <a:off x="5031644" y="158686"/>
          <a:ext cx="880710" cy="880710"/>
        </a:xfrm>
        <a:prstGeom prst="ellipse">
          <a:avLst/>
        </a:prstGeom>
        <a:blipFill>
          <a:blip xmlns:r="http://schemas.openxmlformats.org/officeDocument/2006/relationships" r:embed="rId2"/>
          <a:srcRect/>
          <a:stretch>
            <a:fillRect l="-26000" r="-26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2644775"/>
        </a:xfrm>
        <a:prstGeom prst="roundRect">
          <a:avLst>
            <a:gd name="adj" fmla="val 1000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Culture</a:t>
          </a:r>
        </a:p>
        <a:p>
          <a:pPr marL="0" lvl="0" indent="0" algn="ctr" defTabSz="977900" rtl="0">
            <a:lnSpc>
              <a:spcPct val="90000"/>
            </a:lnSpc>
            <a:spcBef>
              <a:spcPct val="0"/>
            </a:spcBef>
            <a:spcAft>
              <a:spcPct val="35000"/>
            </a:spcAft>
            <a:buNone/>
          </a:pPr>
          <a:r>
            <a:rPr lang="fr-FR" sz="1600" b="0" kern="1200" noProof="0" dirty="0"/>
            <a:t>- Les JO paralympiques</a:t>
          </a:r>
        </a:p>
      </dsp:txBody>
      <dsp:txXfrm>
        <a:off x="7366733" y="1057910"/>
        <a:ext cx="3574968" cy="1057910"/>
      </dsp:txXfrm>
    </dsp:sp>
    <dsp:sp modelId="{6D76E5FF-7D2E-406A-B668-9F0EAFB414C8}">
      <dsp:nvSpPr>
        <dsp:cNvPr id="0" name=""/>
        <dsp:cNvSpPr/>
      </dsp:nvSpPr>
      <dsp:spPr>
        <a:xfrm>
          <a:off x="8713862" y="158686"/>
          <a:ext cx="880710" cy="880710"/>
        </a:xfrm>
        <a:prstGeom prst="ellipse">
          <a:avLst/>
        </a:prstGeom>
        <a:blipFill>
          <a:blip xmlns:r="http://schemas.openxmlformats.org/officeDocument/2006/relationships" r:embed="rId3"/>
          <a:srcRect/>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2640276"/>
          <a:ext cx="10128488" cy="4498"/>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488" y="0"/>
          <a:ext cx="2437804" cy="268088"/>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488"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A7AE4D-419C-4E90-A4FC-3D4E91B7256D}">
      <dsp:nvSpPr>
        <dsp:cNvPr id="0" name=""/>
        <dsp:cNvSpPr/>
      </dsp:nvSpPr>
      <dsp:spPr>
        <a:xfrm>
          <a:off x="0" y="682"/>
          <a:ext cx="6245265" cy="159656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8CF7FA-C71C-44A4-9368-5DD86EF4C6AC}">
      <dsp:nvSpPr>
        <dsp:cNvPr id="0" name=""/>
        <dsp:cNvSpPr/>
      </dsp:nvSpPr>
      <dsp:spPr>
        <a:xfrm>
          <a:off x="482961" y="359909"/>
          <a:ext cx="878111" cy="8781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5497C85-F989-43E4-84AA-E0AAAAA2D578}">
      <dsp:nvSpPr>
        <dsp:cNvPr id="0" name=""/>
        <dsp:cNvSpPr/>
      </dsp:nvSpPr>
      <dsp:spPr>
        <a:xfrm>
          <a:off x="1844034" y="682"/>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066800">
            <a:lnSpc>
              <a:spcPct val="90000"/>
            </a:lnSpc>
            <a:spcBef>
              <a:spcPct val="0"/>
            </a:spcBef>
            <a:spcAft>
              <a:spcPct val="35000"/>
            </a:spcAft>
            <a:buNone/>
          </a:pPr>
          <a:r>
            <a:rPr lang="fr-FR" sz="2400" kern="1200" dirty="0"/>
            <a:t>ALL </a:t>
          </a:r>
          <a:r>
            <a:rPr lang="fr-FR" sz="2400" kern="1200" dirty="0" err="1"/>
            <a:t>students</a:t>
          </a:r>
          <a:r>
            <a:rPr lang="fr-FR" sz="2400" kern="1200" dirty="0"/>
            <a:t> MUST </a:t>
          </a:r>
          <a:r>
            <a:rPr lang="fr-FR" sz="2400" kern="1200" dirty="0" err="1"/>
            <a:t>be</a:t>
          </a:r>
          <a:r>
            <a:rPr lang="fr-FR" sz="2400" kern="1200" dirty="0"/>
            <a:t> able to count </a:t>
          </a:r>
          <a:r>
            <a:rPr lang="fr-FR" sz="2400" kern="1200" dirty="0" err="1"/>
            <a:t>until</a:t>
          </a:r>
          <a:r>
            <a:rPr lang="fr-FR" sz="2400" kern="1200" dirty="0"/>
            <a:t> 69.</a:t>
          </a:r>
          <a:endParaRPr lang="en-US" sz="2400" kern="1200" dirty="0"/>
        </a:p>
      </dsp:txBody>
      <dsp:txXfrm>
        <a:off x="1844034" y="682"/>
        <a:ext cx="4401230" cy="1596566"/>
      </dsp:txXfrm>
    </dsp:sp>
    <dsp:sp modelId="{7FA56A28-0886-431B-BC4E-857206CD9AEE}">
      <dsp:nvSpPr>
        <dsp:cNvPr id="0" name=""/>
        <dsp:cNvSpPr/>
      </dsp:nvSpPr>
      <dsp:spPr>
        <a:xfrm>
          <a:off x="0" y="1996390"/>
          <a:ext cx="6245265" cy="159656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7261FB-2897-4ECF-8A4C-DE07CE61B16F}">
      <dsp:nvSpPr>
        <dsp:cNvPr id="0" name=""/>
        <dsp:cNvSpPr/>
      </dsp:nvSpPr>
      <dsp:spPr>
        <a:xfrm>
          <a:off x="482961" y="2355617"/>
          <a:ext cx="878111" cy="8781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8AA6725-5D24-4FAC-8D06-F472470A355B}">
      <dsp:nvSpPr>
        <dsp:cNvPr id="0" name=""/>
        <dsp:cNvSpPr/>
      </dsp:nvSpPr>
      <dsp:spPr>
        <a:xfrm>
          <a:off x="1844034" y="1996390"/>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066800">
            <a:lnSpc>
              <a:spcPct val="90000"/>
            </a:lnSpc>
            <a:spcBef>
              <a:spcPct val="0"/>
            </a:spcBef>
            <a:spcAft>
              <a:spcPct val="35000"/>
            </a:spcAft>
            <a:buNone/>
          </a:pPr>
          <a:r>
            <a:rPr lang="fr-FR" sz="2400" kern="1200" dirty="0"/>
            <a:t>MOST </a:t>
          </a:r>
          <a:r>
            <a:rPr lang="fr-FR" sz="2400" kern="1200" dirty="0" err="1"/>
            <a:t>students</a:t>
          </a:r>
          <a:r>
            <a:rPr lang="fr-FR" sz="2400" kern="1200" dirty="0"/>
            <a:t> SHOULD </a:t>
          </a:r>
          <a:r>
            <a:rPr lang="fr-FR" sz="2400" kern="1200" dirty="0" err="1"/>
            <a:t>be</a:t>
          </a:r>
          <a:r>
            <a:rPr lang="fr-FR" sz="2400" kern="1200" dirty="0"/>
            <a:t> able to interview an </a:t>
          </a:r>
          <a:r>
            <a:rPr lang="fr-FR" sz="2400" kern="1200" dirty="0" err="1"/>
            <a:t>athlete</a:t>
          </a:r>
          <a:r>
            <a:rPr lang="fr-FR" sz="2400" kern="1200" dirty="0"/>
            <a:t>.</a:t>
          </a:r>
          <a:endParaRPr lang="en-US" sz="2400" kern="1200" dirty="0"/>
        </a:p>
      </dsp:txBody>
      <dsp:txXfrm>
        <a:off x="1844034" y="1996390"/>
        <a:ext cx="4401230" cy="1596566"/>
      </dsp:txXfrm>
    </dsp:sp>
    <dsp:sp modelId="{1F610919-549D-4BE3-9D74-B1DACC95D2B9}">
      <dsp:nvSpPr>
        <dsp:cNvPr id="0" name=""/>
        <dsp:cNvSpPr/>
      </dsp:nvSpPr>
      <dsp:spPr>
        <a:xfrm>
          <a:off x="0" y="3992098"/>
          <a:ext cx="6245265" cy="159656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268259-2CAC-4CB9-AA4F-27559E7C35EC}">
      <dsp:nvSpPr>
        <dsp:cNvPr id="0" name=""/>
        <dsp:cNvSpPr/>
      </dsp:nvSpPr>
      <dsp:spPr>
        <a:xfrm>
          <a:off x="482961" y="4351325"/>
          <a:ext cx="878111" cy="8781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BFF08BF-A4BB-41AD-8653-16328F8CE465}">
      <dsp:nvSpPr>
        <dsp:cNvPr id="0" name=""/>
        <dsp:cNvSpPr/>
      </dsp:nvSpPr>
      <dsp:spPr>
        <a:xfrm>
          <a:off x="1844034" y="3992098"/>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066800">
            <a:lnSpc>
              <a:spcPct val="90000"/>
            </a:lnSpc>
            <a:spcBef>
              <a:spcPct val="0"/>
            </a:spcBef>
            <a:spcAft>
              <a:spcPct val="35000"/>
            </a:spcAft>
            <a:buNone/>
          </a:pPr>
          <a:r>
            <a:rPr lang="fr-FR" sz="2400" kern="1200" dirty="0"/>
            <a:t>SOME </a:t>
          </a:r>
          <a:r>
            <a:rPr lang="fr-FR" sz="2400" kern="1200" dirty="0" err="1"/>
            <a:t>students</a:t>
          </a:r>
          <a:r>
            <a:rPr lang="fr-FR" sz="2400" kern="1200" dirty="0"/>
            <a:t> COULD </a:t>
          </a:r>
          <a:r>
            <a:rPr lang="fr-FR" sz="2400" kern="1200" dirty="0" err="1"/>
            <a:t>be</a:t>
          </a:r>
          <a:r>
            <a:rPr lang="fr-FR" sz="2400" kern="1200" dirty="0"/>
            <a:t> able to </a:t>
          </a:r>
          <a:r>
            <a:rPr lang="fr-FR" sz="2400" kern="1200" dirty="0" err="1"/>
            <a:t>ask</a:t>
          </a:r>
          <a:r>
            <a:rPr lang="fr-FR" sz="2400" kern="1200" dirty="0"/>
            <a:t> road directions to </a:t>
          </a:r>
          <a:r>
            <a:rPr lang="fr-FR" sz="2400" kern="1200" dirty="0" err="1"/>
            <a:t>get</a:t>
          </a:r>
          <a:r>
            <a:rPr lang="fr-FR" sz="2400" kern="1200" dirty="0"/>
            <a:t> to the </a:t>
          </a:r>
          <a:r>
            <a:rPr lang="fr-FR" sz="2400" kern="1200" dirty="0" err="1"/>
            <a:t>facilities</a:t>
          </a:r>
          <a:r>
            <a:rPr lang="fr-FR" sz="2400" kern="1200" dirty="0"/>
            <a:t> </a:t>
          </a:r>
          <a:r>
            <a:rPr lang="fr-FR" sz="2400" kern="1200" dirty="0" err="1"/>
            <a:t>from</a:t>
          </a:r>
          <a:r>
            <a:rPr lang="fr-FR" sz="2400" kern="1200" dirty="0"/>
            <a:t> the </a:t>
          </a:r>
          <a:r>
            <a:rPr lang="fr-FR" sz="2400" kern="1200" dirty="0" err="1"/>
            <a:t>hotel</a:t>
          </a:r>
          <a:r>
            <a:rPr lang="fr-FR" sz="2400" kern="1200" dirty="0"/>
            <a:t>.</a:t>
          </a:r>
          <a:endParaRPr lang="en-US" sz="2400" kern="1200" dirty="0"/>
        </a:p>
      </dsp:txBody>
      <dsp:txXfrm>
        <a:off x="1844034" y="3992098"/>
        <a:ext cx="4401230" cy="159656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1488" y="0"/>
          <a:ext cx="2437804" cy="268088"/>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 Starter</a:t>
          </a:r>
          <a:endParaRPr lang="fr-FR" sz="1600" kern="1200" dirty="0"/>
        </a:p>
      </dsp:txBody>
      <dsp:txXfrm>
        <a:off x="1488" y="0"/>
        <a:ext cx="2370782" cy="268088"/>
      </dsp:txXfrm>
    </dsp:sp>
    <dsp:sp modelId="{1B0034AB-7894-4042-9291-74C6831A5E4E}">
      <dsp:nvSpPr>
        <dsp:cNvPr id="0" name=""/>
        <dsp:cNvSpPr/>
      </dsp:nvSpPr>
      <dsp:spPr>
        <a:xfrm>
          <a:off x="1951732" y="0"/>
          <a:ext cx="2437804" cy="268088"/>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 </a:t>
          </a:r>
          <a:r>
            <a:rPr lang="fr-FR" sz="1600" kern="1200" dirty="0" err="1">
              <a:hlinkClick xmlns:r="http://schemas.openxmlformats.org/officeDocument/2006/relationships" r:id=""/>
            </a:rPr>
            <a:t>Comp</a:t>
          </a:r>
          <a:r>
            <a:rPr lang="fr-FR" sz="1600" kern="1200" dirty="0">
              <a:hlinkClick xmlns:r="http://schemas.openxmlformats.org/officeDocument/2006/relationships" r:id=""/>
            </a:rPr>
            <a:t>. de texte</a:t>
          </a:r>
          <a:endParaRPr lang="fr-FR" sz="1600" kern="1200" dirty="0"/>
        </a:p>
      </dsp:txBody>
      <dsp:txXfrm>
        <a:off x="2085776" y="0"/>
        <a:ext cx="2169716" cy="268088"/>
      </dsp:txXfrm>
    </dsp:sp>
    <dsp:sp modelId="{2F548C05-5D23-47B9-9153-0D08392EF497}">
      <dsp:nvSpPr>
        <dsp:cNvPr id="0" name=""/>
        <dsp:cNvSpPr/>
      </dsp:nvSpPr>
      <dsp:spPr>
        <a:xfrm>
          <a:off x="3901976" y="0"/>
          <a:ext cx="2437804" cy="268088"/>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III. </a:t>
          </a:r>
          <a:r>
            <a:rPr lang="fr-FR" sz="1600" kern="1200" dirty="0" err="1">
              <a:hlinkClick xmlns:r="http://schemas.openxmlformats.org/officeDocument/2006/relationships" r:id=""/>
            </a:rPr>
            <a:t>Voc</a:t>
          </a:r>
          <a:r>
            <a:rPr lang="fr-FR" sz="1600" kern="1200" dirty="0">
              <a:hlinkClick xmlns:r="http://schemas.openxmlformats.org/officeDocument/2006/relationships" r:id=""/>
            </a:rPr>
            <a:t>: nombres</a:t>
          </a:r>
          <a:endParaRPr lang="fr-FR" sz="1600" kern="1200" dirty="0"/>
        </a:p>
      </dsp:txBody>
      <dsp:txXfrm>
        <a:off x="4036020" y="0"/>
        <a:ext cx="2169716" cy="268088"/>
      </dsp:txXfrm>
    </dsp:sp>
    <dsp:sp modelId="{56B9543B-0CB2-4BC7-931C-14EE9E24960A}">
      <dsp:nvSpPr>
        <dsp:cNvPr id="0" name=""/>
        <dsp:cNvSpPr/>
      </dsp:nvSpPr>
      <dsp:spPr>
        <a:xfrm>
          <a:off x="5852220" y="0"/>
          <a:ext cx="2437804" cy="268088"/>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IV. Gr: questions</a:t>
          </a:r>
          <a:endParaRPr lang="fr-FR" sz="1600" kern="1200" dirty="0"/>
        </a:p>
      </dsp:txBody>
      <dsp:txXfrm>
        <a:off x="5986264" y="0"/>
        <a:ext cx="2169716" cy="268088"/>
      </dsp:txXfrm>
    </dsp:sp>
    <dsp:sp modelId="{92430BDE-7174-4B03-866C-936903DF07F9}">
      <dsp:nvSpPr>
        <dsp:cNvPr id="0" name=""/>
        <dsp:cNvSpPr/>
      </dsp:nvSpPr>
      <dsp:spPr>
        <a:xfrm>
          <a:off x="7802463" y="0"/>
          <a:ext cx="2437804" cy="268088"/>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 Phonétique</a:t>
          </a:r>
          <a:endParaRPr lang="fr-FR" sz="1600" kern="1200" dirty="0"/>
        </a:p>
      </dsp:txBody>
      <dsp:txXfrm>
        <a:off x="7936507" y="0"/>
        <a:ext cx="2169716" cy="268088"/>
      </dsp:txXfrm>
    </dsp:sp>
    <dsp:sp modelId="{2CB68F4E-D058-4ECE-8D28-436B2D71DCC9}">
      <dsp:nvSpPr>
        <dsp:cNvPr id="0" name=""/>
        <dsp:cNvSpPr/>
      </dsp:nvSpPr>
      <dsp:spPr>
        <a:xfrm>
          <a:off x="9752707" y="0"/>
          <a:ext cx="2437804" cy="268088"/>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fr-FR" sz="1600" kern="1200" dirty="0">
              <a:hlinkClick xmlns:r="http://schemas.openxmlformats.org/officeDocument/2006/relationships" r:id=""/>
            </a:rPr>
            <a:t>VI. Production</a:t>
          </a:r>
          <a:endParaRPr lang="fr-FR" sz="1600" kern="1200" dirty="0"/>
        </a:p>
      </dsp:txBody>
      <dsp:txXfrm>
        <a:off x="9886751" y="0"/>
        <a:ext cx="2169716" cy="26808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fr-FR"/>
          </a:p>
        </p:txBody>
      </p:sp>
      <p:sp>
        <p:nvSpPr>
          <p:cNvPr id="3" name="Espace réservé de la date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74989C7C-E9DE-4E56-A58C-E584677C6B66}" type="datetimeFigureOut">
              <a:rPr lang="fr-FR" smtClean="0"/>
              <a:t>13/01/2024</a:t>
            </a:fld>
            <a:endParaRPr lang="fr-FR"/>
          </a:p>
        </p:txBody>
      </p:sp>
      <p:sp>
        <p:nvSpPr>
          <p:cNvPr id="4" name="Espace réservé de l'image des diapositives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fr-FR"/>
          </a:p>
        </p:txBody>
      </p:sp>
      <p:sp>
        <p:nvSpPr>
          <p:cNvPr id="5" name="Espace réservé des notes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ABB07097-EBE9-41E8-86BA-FDEDDDDC7306}" type="slidenum">
              <a:rPr lang="fr-FR" smtClean="0"/>
              <a:t>‹#›</a:t>
            </a:fld>
            <a:endParaRPr lang="fr-FR"/>
          </a:p>
        </p:txBody>
      </p:sp>
    </p:spTree>
    <p:extLst>
      <p:ext uri="{BB962C8B-B14F-4D97-AF65-F5344CB8AC3E}">
        <p14:creationId xmlns:p14="http://schemas.microsoft.com/office/powerpoint/2010/main" val="4175523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Use </a:t>
            </a:r>
            <a:r>
              <a:rPr lang="fr-FR" dirty="0" err="1"/>
              <a:t>another</a:t>
            </a:r>
            <a:r>
              <a:rPr lang="fr-FR" dirty="0"/>
              <a:t> </a:t>
            </a:r>
            <a:r>
              <a:rPr lang="fr-FR" dirty="0" err="1"/>
              <a:t>color</a:t>
            </a:r>
            <a:r>
              <a:rPr lang="fr-FR" dirty="0"/>
              <a:t> </a:t>
            </a:r>
            <a:r>
              <a:rPr lang="fr-FR" dirty="0" err="1"/>
              <a:t>when</a:t>
            </a:r>
            <a:r>
              <a:rPr lang="fr-FR" dirty="0"/>
              <a:t> </a:t>
            </a:r>
            <a:r>
              <a:rPr lang="fr-FR" dirty="0" err="1"/>
              <a:t>completing</a:t>
            </a:r>
            <a:r>
              <a:rPr lang="fr-FR" dirty="0"/>
              <a:t> to highlight the </a:t>
            </a:r>
            <a:r>
              <a:rPr lang="fr-FR" dirty="0" err="1"/>
              <a:t>progress</a:t>
            </a:r>
            <a:endParaRPr lang="fr-FR" dirty="0"/>
          </a:p>
        </p:txBody>
      </p:sp>
      <p:sp>
        <p:nvSpPr>
          <p:cNvPr id="4" name="Espace réservé du numéro de diapositive 3"/>
          <p:cNvSpPr>
            <a:spLocks noGrp="1"/>
          </p:cNvSpPr>
          <p:nvPr>
            <p:ph type="sldNum" sz="quarter" idx="5"/>
          </p:nvPr>
        </p:nvSpPr>
        <p:spPr/>
        <p:txBody>
          <a:bodyPr/>
          <a:lstStyle/>
          <a:p>
            <a:fld id="{27D5970D-E2A6-4809-82AF-2E7A9FF3C381}" type="slidenum">
              <a:rPr lang="fr-FR" smtClean="0"/>
              <a:t>4</a:t>
            </a:fld>
            <a:endParaRPr lang="fr-FR"/>
          </a:p>
        </p:txBody>
      </p:sp>
    </p:spTree>
    <p:extLst>
      <p:ext uri="{BB962C8B-B14F-4D97-AF65-F5344CB8AC3E}">
        <p14:creationId xmlns:p14="http://schemas.microsoft.com/office/powerpoint/2010/main" val="1588812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Guidage</a:t>
            </a:r>
            <a:r>
              <a:rPr lang="en-US" dirty="0"/>
              <a:t> pour les </a:t>
            </a:r>
            <a:r>
              <a:rPr lang="en-US" dirty="0" err="1"/>
              <a:t>objectifs</a:t>
            </a:r>
            <a:r>
              <a:rPr lang="en-US" dirty="0"/>
              <a:t> </a:t>
            </a:r>
            <a:r>
              <a:rPr lang="en-US" dirty="0" err="1"/>
              <a:t>en</a:t>
            </a:r>
            <a:r>
              <a:rPr lang="en-US" dirty="0"/>
              <a:t> GG </a:t>
            </a:r>
          </a:p>
        </p:txBody>
      </p:sp>
      <p:sp>
        <p:nvSpPr>
          <p:cNvPr id="4" name="Slide Number Placeholder 3"/>
          <p:cNvSpPr>
            <a:spLocks noGrp="1"/>
          </p:cNvSpPr>
          <p:nvPr>
            <p:ph type="sldNum" sz="quarter" idx="5"/>
          </p:nvPr>
        </p:nvSpPr>
        <p:spPr/>
        <p:txBody>
          <a:bodyPr/>
          <a:lstStyle/>
          <a:p>
            <a:fld id="{40D3C977-7118-4AB2-BEB7-9EFA344E5AC7}" type="slidenum">
              <a:rPr lang="en-US" smtClean="0"/>
              <a:t>6</a:t>
            </a:fld>
            <a:endParaRPr lang="en-US"/>
          </a:p>
        </p:txBody>
      </p:sp>
    </p:spTree>
    <p:extLst>
      <p:ext uri="{BB962C8B-B14F-4D97-AF65-F5344CB8AC3E}">
        <p14:creationId xmlns:p14="http://schemas.microsoft.com/office/powerpoint/2010/main" val="728379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7</a:t>
            </a:fld>
            <a:endParaRPr lang="en-US"/>
          </a:p>
        </p:txBody>
      </p:sp>
    </p:spTree>
    <p:extLst>
      <p:ext uri="{BB962C8B-B14F-4D97-AF65-F5344CB8AC3E}">
        <p14:creationId xmlns:p14="http://schemas.microsoft.com/office/powerpoint/2010/main" val="388559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Use </a:t>
            </a:r>
            <a:r>
              <a:rPr lang="fr-FR" dirty="0" err="1"/>
              <a:t>another</a:t>
            </a:r>
            <a:r>
              <a:rPr lang="fr-FR" dirty="0"/>
              <a:t> </a:t>
            </a:r>
            <a:r>
              <a:rPr lang="fr-FR" dirty="0" err="1"/>
              <a:t>color</a:t>
            </a:r>
            <a:r>
              <a:rPr lang="fr-FR" dirty="0"/>
              <a:t> </a:t>
            </a:r>
            <a:r>
              <a:rPr lang="fr-FR" dirty="0" err="1"/>
              <a:t>when</a:t>
            </a:r>
            <a:r>
              <a:rPr lang="fr-FR" dirty="0"/>
              <a:t> </a:t>
            </a:r>
            <a:r>
              <a:rPr lang="fr-FR" dirty="0" err="1"/>
              <a:t>completing</a:t>
            </a:r>
            <a:r>
              <a:rPr lang="fr-FR" dirty="0"/>
              <a:t> to highlight the </a:t>
            </a:r>
            <a:r>
              <a:rPr lang="fr-FR" dirty="0" err="1"/>
              <a:t>progress</a:t>
            </a:r>
            <a:endParaRPr lang="fr-FR" dirty="0"/>
          </a:p>
        </p:txBody>
      </p:sp>
      <p:sp>
        <p:nvSpPr>
          <p:cNvPr id="4" name="Espace réservé du numéro de diapositive 3"/>
          <p:cNvSpPr>
            <a:spLocks noGrp="1"/>
          </p:cNvSpPr>
          <p:nvPr>
            <p:ph type="sldNum" sz="quarter" idx="5"/>
          </p:nvPr>
        </p:nvSpPr>
        <p:spPr/>
        <p:txBody>
          <a:bodyPr/>
          <a:lstStyle/>
          <a:p>
            <a:fld id="{27D5970D-E2A6-4809-82AF-2E7A9FF3C381}" type="slidenum">
              <a:rPr lang="fr-FR" smtClean="0"/>
              <a:t>10</a:t>
            </a:fld>
            <a:endParaRPr lang="fr-FR"/>
          </a:p>
        </p:txBody>
      </p:sp>
    </p:spTree>
    <p:extLst>
      <p:ext uri="{BB962C8B-B14F-4D97-AF65-F5344CB8AC3E}">
        <p14:creationId xmlns:p14="http://schemas.microsoft.com/office/powerpoint/2010/main" val="3159451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15</a:t>
            </a:fld>
            <a:endParaRPr lang="en-US"/>
          </a:p>
        </p:txBody>
      </p:sp>
    </p:spTree>
    <p:extLst>
      <p:ext uri="{BB962C8B-B14F-4D97-AF65-F5344CB8AC3E}">
        <p14:creationId xmlns:p14="http://schemas.microsoft.com/office/powerpoint/2010/main" val="23135681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Ou Loto avec 1 nombre seulement</a:t>
            </a:r>
          </a:p>
        </p:txBody>
      </p:sp>
      <p:sp>
        <p:nvSpPr>
          <p:cNvPr id="4" name="Slide Number Placeholder 3"/>
          <p:cNvSpPr>
            <a:spLocks noGrp="1"/>
          </p:cNvSpPr>
          <p:nvPr>
            <p:ph type="sldNum" sz="quarter" idx="5"/>
          </p:nvPr>
        </p:nvSpPr>
        <p:spPr/>
        <p:txBody>
          <a:bodyPr/>
          <a:lstStyle/>
          <a:p>
            <a:fld id="{ABB07097-EBE9-41E8-86BA-FDEDDDDC7306}" type="slidenum">
              <a:rPr lang="fr-FR" smtClean="0"/>
              <a:t>23</a:t>
            </a:fld>
            <a:endParaRPr lang="fr-FR"/>
          </a:p>
        </p:txBody>
      </p:sp>
    </p:spTree>
    <p:extLst>
      <p:ext uri="{BB962C8B-B14F-4D97-AF65-F5344CB8AC3E}">
        <p14:creationId xmlns:p14="http://schemas.microsoft.com/office/powerpoint/2010/main" val="30590443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28</a:t>
            </a:fld>
            <a:endParaRPr lang="en-US"/>
          </a:p>
        </p:txBody>
      </p:sp>
    </p:spTree>
    <p:extLst>
      <p:ext uri="{BB962C8B-B14F-4D97-AF65-F5344CB8AC3E}">
        <p14:creationId xmlns:p14="http://schemas.microsoft.com/office/powerpoint/2010/main" val="34793791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able students do 4 to 8 + extension task</a:t>
            </a:r>
          </a:p>
          <a:p>
            <a:r>
              <a:rPr lang="en-US" dirty="0"/>
              <a:t>Peer assessment </a:t>
            </a:r>
          </a:p>
        </p:txBody>
      </p:sp>
      <p:sp>
        <p:nvSpPr>
          <p:cNvPr id="4" name="Slide Number Placeholder 3"/>
          <p:cNvSpPr>
            <a:spLocks noGrp="1"/>
          </p:cNvSpPr>
          <p:nvPr>
            <p:ph type="sldNum" sz="quarter" idx="5"/>
          </p:nvPr>
        </p:nvSpPr>
        <p:spPr/>
        <p:txBody>
          <a:bodyPr/>
          <a:lstStyle/>
          <a:p>
            <a:fld id="{40D3C977-7118-4AB2-BEB7-9EFA344E5AC7}" type="slidenum">
              <a:rPr lang="en-US" smtClean="0"/>
              <a:t>42</a:t>
            </a:fld>
            <a:endParaRPr lang="en-US"/>
          </a:p>
        </p:txBody>
      </p:sp>
    </p:spTree>
    <p:extLst>
      <p:ext uri="{BB962C8B-B14F-4D97-AF65-F5344CB8AC3E}">
        <p14:creationId xmlns:p14="http://schemas.microsoft.com/office/powerpoint/2010/main" val="15975074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D3C977-7118-4AB2-BEB7-9EFA344E5AC7}" type="slidenum">
              <a:rPr lang="en-US" smtClean="0"/>
              <a:t>45</a:t>
            </a:fld>
            <a:endParaRPr lang="en-US"/>
          </a:p>
        </p:txBody>
      </p:sp>
    </p:spTree>
    <p:extLst>
      <p:ext uri="{BB962C8B-B14F-4D97-AF65-F5344CB8AC3E}">
        <p14:creationId xmlns:p14="http://schemas.microsoft.com/office/powerpoint/2010/main" val="2585451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257565-254B-3042-A913-24E97E5E0C83}"/>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F294B6F5-0482-94A7-FA0F-D5CE52F62A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35E1AE91-994C-898B-1A45-EF01A2FCCED8}"/>
              </a:ext>
            </a:extLst>
          </p:cNvPr>
          <p:cNvSpPr>
            <a:spLocks noGrp="1"/>
          </p:cNvSpPr>
          <p:nvPr>
            <p:ph type="dt" sz="half" idx="10"/>
          </p:nvPr>
        </p:nvSpPr>
        <p:spPr/>
        <p:txBody>
          <a:bodyPr/>
          <a:lstStyle/>
          <a:p>
            <a:fld id="{0D4E46AA-1EC0-4433-9956-E798E94A6FB7}" type="datetimeFigureOut">
              <a:rPr lang="en-US" smtClean="0"/>
              <a:pPr/>
              <a:t>1/13/2024</a:t>
            </a:fld>
            <a:endParaRPr lang="en-US" dirty="0"/>
          </a:p>
        </p:txBody>
      </p:sp>
      <p:sp>
        <p:nvSpPr>
          <p:cNvPr id="5" name="Espace réservé du pied de page 4">
            <a:extLst>
              <a:ext uri="{FF2B5EF4-FFF2-40B4-BE49-F238E27FC236}">
                <a16:creationId xmlns:a16="http://schemas.microsoft.com/office/drawing/2014/main" id="{F85F31BF-4DD5-6BF9-BCB9-F7BFCBD3471F}"/>
              </a:ext>
            </a:extLst>
          </p:cNvPr>
          <p:cNvSpPr>
            <a:spLocks noGrp="1"/>
          </p:cNvSpPr>
          <p:nvPr>
            <p:ph type="ftr" sz="quarter" idx="11"/>
          </p:nvPr>
        </p:nvSpPr>
        <p:spPr/>
        <p:txBody>
          <a:bodyPr/>
          <a:lstStyle/>
          <a:p>
            <a:endParaRPr lang="en-US" dirty="0"/>
          </a:p>
        </p:txBody>
      </p:sp>
      <p:sp>
        <p:nvSpPr>
          <p:cNvPr id="6" name="Espace réservé du numéro de diapositive 5">
            <a:extLst>
              <a:ext uri="{FF2B5EF4-FFF2-40B4-BE49-F238E27FC236}">
                <a16:creationId xmlns:a16="http://schemas.microsoft.com/office/drawing/2014/main" id="{1E2319EE-A16E-8FE4-98CC-E41B18FF57E5}"/>
              </a:ext>
            </a:extLst>
          </p:cNvPr>
          <p:cNvSpPr>
            <a:spLocks noGrp="1"/>
          </p:cNvSpPr>
          <p:nvPr>
            <p:ph type="sldNum" sz="quarter" idx="12"/>
          </p:nvPr>
        </p:nvSpPr>
        <p:spPr/>
        <p:txBody>
          <a:bodyPr/>
          <a:lstStyle/>
          <a:p>
            <a:fld id="{70C38C08-47C7-4847-B0BE-B9D8DEEB3D1B}" type="slidenum">
              <a:rPr lang="en-US" smtClean="0"/>
              <a:pPr/>
              <a:t>‹#›</a:t>
            </a:fld>
            <a:endParaRPr lang="en-US" dirty="0"/>
          </a:p>
        </p:txBody>
      </p:sp>
    </p:spTree>
    <p:extLst>
      <p:ext uri="{BB962C8B-B14F-4D97-AF65-F5344CB8AC3E}">
        <p14:creationId xmlns:p14="http://schemas.microsoft.com/office/powerpoint/2010/main" val="48189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0C1069-B7C0-AEC6-C289-0E7DDE966CC3}"/>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31A4D15-30CA-B080-8394-C47060B8FA75}"/>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CD3FEC0-02EB-6A35-1D44-B6C6E24B21DD}"/>
              </a:ext>
            </a:extLst>
          </p:cNvPr>
          <p:cNvSpPr>
            <a:spLocks noGrp="1"/>
          </p:cNvSpPr>
          <p:nvPr>
            <p:ph type="dt" sz="half" idx="10"/>
          </p:nvPr>
        </p:nvSpPr>
        <p:spPr/>
        <p:txBody>
          <a:bodyPr/>
          <a:lstStyle/>
          <a:p>
            <a:fld id="{0D4E46AA-1EC0-4433-9956-E798E94A6FB7}" type="datetimeFigureOut">
              <a:rPr lang="en-US" smtClean="0"/>
              <a:pPr/>
              <a:t>1/13/2024</a:t>
            </a:fld>
            <a:endParaRPr lang="en-US" dirty="0"/>
          </a:p>
        </p:txBody>
      </p:sp>
      <p:sp>
        <p:nvSpPr>
          <p:cNvPr id="5" name="Espace réservé du pied de page 4">
            <a:extLst>
              <a:ext uri="{FF2B5EF4-FFF2-40B4-BE49-F238E27FC236}">
                <a16:creationId xmlns:a16="http://schemas.microsoft.com/office/drawing/2014/main" id="{87935960-40E4-B5A2-C6CA-52271B2418F8}"/>
              </a:ext>
            </a:extLst>
          </p:cNvPr>
          <p:cNvSpPr>
            <a:spLocks noGrp="1"/>
          </p:cNvSpPr>
          <p:nvPr>
            <p:ph type="ftr" sz="quarter" idx="11"/>
          </p:nvPr>
        </p:nvSpPr>
        <p:spPr/>
        <p:txBody>
          <a:bodyPr/>
          <a:lstStyle/>
          <a:p>
            <a:endParaRPr lang="en-US" dirty="0"/>
          </a:p>
        </p:txBody>
      </p:sp>
      <p:sp>
        <p:nvSpPr>
          <p:cNvPr id="6" name="Espace réservé du numéro de diapositive 5">
            <a:extLst>
              <a:ext uri="{FF2B5EF4-FFF2-40B4-BE49-F238E27FC236}">
                <a16:creationId xmlns:a16="http://schemas.microsoft.com/office/drawing/2014/main" id="{07DED705-BBA2-3E7C-AECB-F7E06460623A}"/>
              </a:ext>
            </a:extLst>
          </p:cNvPr>
          <p:cNvSpPr>
            <a:spLocks noGrp="1"/>
          </p:cNvSpPr>
          <p:nvPr>
            <p:ph type="sldNum" sz="quarter" idx="12"/>
          </p:nvPr>
        </p:nvSpPr>
        <p:spPr/>
        <p:txBody>
          <a:bodyPr/>
          <a:lstStyle/>
          <a:p>
            <a:fld id="{70C38C08-47C7-4847-B0BE-B9D8DEEB3D1B}" type="slidenum">
              <a:rPr lang="en-US" smtClean="0"/>
              <a:pPr/>
              <a:t>‹#›</a:t>
            </a:fld>
            <a:endParaRPr lang="en-US" dirty="0"/>
          </a:p>
        </p:txBody>
      </p:sp>
    </p:spTree>
    <p:extLst>
      <p:ext uri="{BB962C8B-B14F-4D97-AF65-F5344CB8AC3E}">
        <p14:creationId xmlns:p14="http://schemas.microsoft.com/office/powerpoint/2010/main" val="1505627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60E36B5-7343-2B7E-7CBA-A4A48926358D}"/>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EC3C0EFE-97B9-4BE4-648C-B45FD2976E8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DD7228B-0EF7-E7DA-14E9-40BE21D21F25}"/>
              </a:ext>
            </a:extLst>
          </p:cNvPr>
          <p:cNvSpPr>
            <a:spLocks noGrp="1"/>
          </p:cNvSpPr>
          <p:nvPr>
            <p:ph type="dt" sz="half" idx="10"/>
          </p:nvPr>
        </p:nvSpPr>
        <p:spPr/>
        <p:txBody>
          <a:bodyPr/>
          <a:lstStyle/>
          <a:p>
            <a:fld id="{0D4E46AA-1EC0-4433-9956-E798E94A6FB7}" type="datetimeFigureOut">
              <a:rPr lang="en-US" smtClean="0"/>
              <a:pPr/>
              <a:t>1/13/2024</a:t>
            </a:fld>
            <a:endParaRPr lang="en-US" dirty="0"/>
          </a:p>
        </p:txBody>
      </p:sp>
      <p:sp>
        <p:nvSpPr>
          <p:cNvPr id="5" name="Espace réservé du pied de page 4">
            <a:extLst>
              <a:ext uri="{FF2B5EF4-FFF2-40B4-BE49-F238E27FC236}">
                <a16:creationId xmlns:a16="http://schemas.microsoft.com/office/drawing/2014/main" id="{66CB0F9E-9AFF-41BE-69FC-22EBF39BD12C}"/>
              </a:ext>
            </a:extLst>
          </p:cNvPr>
          <p:cNvSpPr>
            <a:spLocks noGrp="1"/>
          </p:cNvSpPr>
          <p:nvPr>
            <p:ph type="ftr" sz="quarter" idx="11"/>
          </p:nvPr>
        </p:nvSpPr>
        <p:spPr/>
        <p:txBody>
          <a:bodyPr/>
          <a:lstStyle/>
          <a:p>
            <a:endParaRPr lang="en-US" dirty="0"/>
          </a:p>
        </p:txBody>
      </p:sp>
      <p:sp>
        <p:nvSpPr>
          <p:cNvPr id="6" name="Espace réservé du numéro de diapositive 5">
            <a:extLst>
              <a:ext uri="{FF2B5EF4-FFF2-40B4-BE49-F238E27FC236}">
                <a16:creationId xmlns:a16="http://schemas.microsoft.com/office/drawing/2014/main" id="{2B31CC0C-3B5A-F3C8-77B0-17B2E6F85BCB}"/>
              </a:ext>
            </a:extLst>
          </p:cNvPr>
          <p:cNvSpPr>
            <a:spLocks noGrp="1"/>
          </p:cNvSpPr>
          <p:nvPr>
            <p:ph type="sldNum" sz="quarter" idx="12"/>
          </p:nvPr>
        </p:nvSpPr>
        <p:spPr/>
        <p:txBody>
          <a:bodyPr/>
          <a:lstStyle/>
          <a:p>
            <a:fld id="{70C38C08-47C7-4847-B0BE-B9D8DEEB3D1B}" type="slidenum">
              <a:rPr lang="en-US" smtClean="0"/>
              <a:pPr/>
              <a:t>‹#›</a:t>
            </a:fld>
            <a:endParaRPr lang="en-US" dirty="0"/>
          </a:p>
        </p:txBody>
      </p:sp>
    </p:spTree>
    <p:extLst>
      <p:ext uri="{BB962C8B-B14F-4D97-AF65-F5344CB8AC3E}">
        <p14:creationId xmlns:p14="http://schemas.microsoft.com/office/powerpoint/2010/main" val="42906916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solidFill>
                  <a:srgbClr val="A40000"/>
                </a:solidFill>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667"/>
            </a:lvl1pPr>
            <a:lvl2pPr>
              <a:defRPr sz="2667"/>
            </a:lvl2pPr>
            <a:lvl3pPr>
              <a:defRPr sz="2667"/>
            </a:lvl3pPr>
            <a:lvl4pPr>
              <a:defRPr sz="2667"/>
            </a:lvl4pPr>
            <a:lvl5pPr>
              <a:defRPr sz="266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61AC4AA-FCB9-4DF9-8853-373B9D96CFFF}" type="datetime1">
              <a:rPr lang="fr-FR" smtClean="0"/>
              <a:t>13/01/2024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23365952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
            <a:ext cx="10972800" cy="878300"/>
          </a:xfrm>
        </p:spPr>
        <p:txBody>
          <a:bodyPr>
            <a:normAutofit/>
          </a:bodyPr>
          <a:lstStyle>
            <a:lvl1pPr>
              <a:defRPr sz="4000">
                <a:solidFill>
                  <a:srgbClr val="A40000"/>
                </a:solidFill>
              </a:defRPr>
            </a:lvl1pPr>
          </a:lstStyle>
          <a:p>
            <a:r>
              <a:rPr lang="en-US"/>
              <a:t>CLICK TO EDIT MASTER TITLE STYLE</a:t>
            </a:r>
          </a:p>
        </p:txBody>
      </p:sp>
      <p:sp>
        <p:nvSpPr>
          <p:cNvPr id="3" name="Content Placeholder 2"/>
          <p:cNvSpPr>
            <a:spLocks noGrp="1"/>
          </p:cNvSpPr>
          <p:nvPr>
            <p:ph idx="1"/>
          </p:nvPr>
        </p:nvSpPr>
        <p:spPr>
          <a:xfrm>
            <a:off x="609600" y="1351721"/>
            <a:ext cx="10972800" cy="4774443"/>
          </a:xfrm>
        </p:spPr>
        <p:txBody>
          <a:bodyPr>
            <a:normAutofit/>
          </a:bodyPr>
          <a:lstStyle>
            <a:lvl1pPr>
              <a:defRPr sz="2667"/>
            </a:lvl1pPr>
            <a:lvl2pPr>
              <a:defRPr sz="2400"/>
            </a:lvl2pPr>
            <a:lvl3pPr>
              <a:defRPr sz="2133"/>
            </a:lvl3pPr>
            <a:lvl4pPr>
              <a:defRPr sz="2133"/>
            </a:lvl4pPr>
            <a:lvl5pPr>
              <a:defRPr sz="2133"/>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74096" y="6599586"/>
            <a:ext cx="2844800" cy="365125"/>
          </a:xfrm>
        </p:spPr>
        <p:txBody>
          <a:bodyPr/>
          <a:lstStyle/>
          <a:p>
            <a:fld id="{7255539D-7F82-D84C-95AB-595A89410EEF}" type="datetimeFigureOut">
              <a:rPr lang="en-US" smtClean="0"/>
              <a:t>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9057539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B02339-CF89-C713-9830-4EE4E61CCF3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19B18D-E841-596B-A981-102A7EB15927}"/>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D5E5658-C68B-8706-F8AA-144E8263573C}"/>
              </a:ext>
            </a:extLst>
          </p:cNvPr>
          <p:cNvSpPr>
            <a:spLocks noGrp="1"/>
          </p:cNvSpPr>
          <p:nvPr>
            <p:ph type="dt" sz="half" idx="10"/>
          </p:nvPr>
        </p:nvSpPr>
        <p:spPr/>
        <p:txBody>
          <a:bodyPr/>
          <a:lstStyle/>
          <a:p>
            <a:fld id="{72345051-2045-45DA-935E-2E3CA1A69ADC}" type="datetimeFigureOut">
              <a:rPr lang="en-US" smtClean="0"/>
              <a:t>1/13/2024</a:t>
            </a:fld>
            <a:endParaRPr lang="en-US" dirty="0"/>
          </a:p>
        </p:txBody>
      </p:sp>
      <p:sp>
        <p:nvSpPr>
          <p:cNvPr id="5" name="Espace réservé du pied de page 4">
            <a:extLst>
              <a:ext uri="{FF2B5EF4-FFF2-40B4-BE49-F238E27FC236}">
                <a16:creationId xmlns:a16="http://schemas.microsoft.com/office/drawing/2014/main" id="{1A77C913-C9AB-EF3A-465C-BFDD4816CF57}"/>
              </a:ext>
            </a:extLst>
          </p:cNvPr>
          <p:cNvSpPr>
            <a:spLocks noGrp="1"/>
          </p:cNvSpPr>
          <p:nvPr>
            <p:ph type="ftr" sz="quarter" idx="11"/>
          </p:nvPr>
        </p:nvSpPr>
        <p:spPr/>
        <p:txBody>
          <a:bodyPr/>
          <a:lstStyle/>
          <a:p>
            <a:endParaRPr lang="en-US" dirty="0"/>
          </a:p>
        </p:txBody>
      </p:sp>
      <p:sp>
        <p:nvSpPr>
          <p:cNvPr id="6" name="Espace réservé du numéro de diapositive 5">
            <a:extLst>
              <a:ext uri="{FF2B5EF4-FFF2-40B4-BE49-F238E27FC236}">
                <a16:creationId xmlns:a16="http://schemas.microsoft.com/office/drawing/2014/main" id="{37DABFE2-9F1E-CD50-3D29-547DBA30F58F}"/>
              </a:ext>
            </a:extLst>
          </p:cNvPr>
          <p:cNvSpPr>
            <a:spLocks noGrp="1"/>
          </p:cNvSpPr>
          <p:nvPr>
            <p:ph type="sldNum" sz="quarter" idx="12"/>
          </p:nvPr>
        </p:nvSpPr>
        <p:spPr/>
        <p:txBody>
          <a:bodyPr/>
          <a:lstStyle/>
          <a:p>
            <a:fld id="{A7CD31F4-64FA-4BA0-9498-67783267A8C8}" type="slidenum">
              <a:rPr lang="en-US" smtClean="0"/>
              <a:t>‹#›</a:t>
            </a:fld>
            <a:endParaRPr lang="en-US" dirty="0"/>
          </a:p>
        </p:txBody>
      </p:sp>
    </p:spTree>
    <p:extLst>
      <p:ext uri="{BB962C8B-B14F-4D97-AF65-F5344CB8AC3E}">
        <p14:creationId xmlns:p14="http://schemas.microsoft.com/office/powerpoint/2010/main" val="9342336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solidFill>
                  <a:srgbClr val="A40000"/>
                </a:solidFill>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667"/>
            </a:lvl1pPr>
            <a:lvl2pPr>
              <a:defRPr sz="2667"/>
            </a:lvl2pPr>
            <a:lvl3pPr>
              <a:defRPr sz="2667"/>
            </a:lvl3pPr>
            <a:lvl4pPr>
              <a:defRPr sz="2667"/>
            </a:lvl4pPr>
            <a:lvl5pPr>
              <a:defRPr sz="266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1BF0EED-E36F-475A-9AC7-C6039C4CC8B5}" type="datetime1">
              <a:rPr lang="en-US" smtClean="0"/>
              <a:t>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2336595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993DD4-D408-5E9A-864D-03625913DF6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5777988-6FA8-E82B-16E1-9751D82F8B3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B6AAC51-DB8D-4B6C-DC39-4263A9D3C971}"/>
              </a:ext>
            </a:extLst>
          </p:cNvPr>
          <p:cNvSpPr>
            <a:spLocks noGrp="1"/>
          </p:cNvSpPr>
          <p:nvPr>
            <p:ph type="dt" sz="half" idx="10"/>
          </p:nvPr>
        </p:nvSpPr>
        <p:spPr/>
        <p:txBody>
          <a:bodyPr/>
          <a:lstStyle/>
          <a:p>
            <a:fld id="{0D4E46AA-1EC0-4433-9956-E798E94A6FB7}" type="datetimeFigureOut">
              <a:rPr lang="en-US" smtClean="0"/>
              <a:pPr/>
              <a:t>1/13/2024</a:t>
            </a:fld>
            <a:endParaRPr lang="en-US" dirty="0"/>
          </a:p>
        </p:txBody>
      </p:sp>
      <p:sp>
        <p:nvSpPr>
          <p:cNvPr id="5" name="Espace réservé du pied de page 4">
            <a:extLst>
              <a:ext uri="{FF2B5EF4-FFF2-40B4-BE49-F238E27FC236}">
                <a16:creationId xmlns:a16="http://schemas.microsoft.com/office/drawing/2014/main" id="{8465F6B2-2110-9892-CDA6-4F7AAB37A78E}"/>
              </a:ext>
            </a:extLst>
          </p:cNvPr>
          <p:cNvSpPr>
            <a:spLocks noGrp="1"/>
          </p:cNvSpPr>
          <p:nvPr>
            <p:ph type="ftr" sz="quarter" idx="11"/>
          </p:nvPr>
        </p:nvSpPr>
        <p:spPr/>
        <p:txBody>
          <a:bodyPr/>
          <a:lstStyle/>
          <a:p>
            <a:endParaRPr lang="en-US" dirty="0"/>
          </a:p>
        </p:txBody>
      </p:sp>
      <p:sp>
        <p:nvSpPr>
          <p:cNvPr id="6" name="Espace réservé du numéro de diapositive 5">
            <a:extLst>
              <a:ext uri="{FF2B5EF4-FFF2-40B4-BE49-F238E27FC236}">
                <a16:creationId xmlns:a16="http://schemas.microsoft.com/office/drawing/2014/main" id="{5EEF764F-0318-7727-0D3C-6C68C21A7D7E}"/>
              </a:ext>
            </a:extLst>
          </p:cNvPr>
          <p:cNvSpPr>
            <a:spLocks noGrp="1"/>
          </p:cNvSpPr>
          <p:nvPr>
            <p:ph type="sldNum" sz="quarter" idx="12"/>
          </p:nvPr>
        </p:nvSpPr>
        <p:spPr/>
        <p:txBody>
          <a:bodyPr/>
          <a:lstStyle/>
          <a:p>
            <a:fld id="{70C38C08-47C7-4847-B0BE-B9D8DEEB3D1B}" type="slidenum">
              <a:rPr lang="en-US" smtClean="0"/>
              <a:pPr/>
              <a:t>‹#›</a:t>
            </a:fld>
            <a:endParaRPr lang="en-US" dirty="0"/>
          </a:p>
        </p:txBody>
      </p:sp>
    </p:spTree>
    <p:extLst>
      <p:ext uri="{BB962C8B-B14F-4D97-AF65-F5344CB8AC3E}">
        <p14:creationId xmlns:p14="http://schemas.microsoft.com/office/powerpoint/2010/main" val="3868749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07AD3F-8E52-6F73-843C-B92CFDBA3F4E}"/>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59E6278A-B605-E6F8-1317-DF03F6F761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646C854-69A8-BBAC-9C03-64E4FEDAE769}"/>
              </a:ext>
            </a:extLst>
          </p:cNvPr>
          <p:cNvSpPr>
            <a:spLocks noGrp="1"/>
          </p:cNvSpPr>
          <p:nvPr>
            <p:ph type="dt" sz="half" idx="10"/>
          </p:nvPr>
        </p:nvSpPr>
        <p:spPr/>
        <p:txBody>
          <a:bodyPr/>
          <a:lstStyle/>
          <a:p>
            <a:fld id="{0D4E46AA-1EC0-4433-9956-E798E94A6FB7}" type="datetimeFigureOut">
              <a:rPr lang="en-US" smtClean="0"/>
              <a:pPr/>
              <a:t>1/13/2024</a:t>
            </a:fld>
            <a:endParaRPr lang="en-US" dirty="0"/>
          </a:p>
        </p:txBody>
      </p:sp>
      <p:sp>
        <p:nvSpPr>
          <p:cNvPr id="5" name="Espace réservé du pied de page 4">
            <a:extLst>
              <a:ext uri="{FF2B5EF4-FFF2-40B4-BE49-F238E27FC236}">
                <a16:creationId xmlns:a16="http://schemas.microsoft.com/office/drawing/2014/main" id="{6C609588-6990-AA15-6E01-1C1B177814E2}"/>
              </a:ext>
            </a:extLst>
          </p:cNvPr>
          <p:cNvSpPr>
            <a:spLocks noGrp="1"/>
          </p:cNvSpPr>
          <p:nvPr>
            <p:ph type="ftr" sz="quarter" idx="11"/>
          </p:nvPr>
        </p:nvSpPr>
        <p:spPr/>
        <p:txBody>
          <a:bodyPr/>
          <a:lstStyle/>
          <a:p>
            <a:endParaRPr lang="en-US" dirty="0"/>
          </a:p>
        </p:txBody>
      </p:sp>
      <p:sp>
        <p:nvSpPr>
          <p:cNvPr id="6" name="Espace réservé du numéro de diapositive 5">
            <a:extLst>
              <a:ext uri="{FF2B5EF4-FFF2-40B4-BE49-F238E27FC236}">
                <a16:creationId xmlns:a16="http://schemas.microsoft.com/office/drawing/2014/main" id="{77B1C3FC-F2AD-113E-D872-CFDB104D53C2}"/>
              </a:ext>
            </a:extLst>
          </p:cNvPr>
          <p:cNvSpPr>
            <a:spLocks noGrp="1"/>
          </p:cNvSpPr>
          <p:nvPr>
            <p:ph type="sldNum" sz="quarter" idx="12"/>
          </p:nvPr>
        </p:nvSpPr>
        <p:spPr/>
        <p:txBody>
          <a:bodyPr/>
          <a:lstStyle/>
          <a:p>
            <a:fld id="{70C38C08-47C7-4847-B0BE-B9D8DEEB3D1B}" type="slidenum">
              <a:rPr lang="en-US" smtClean="0"/>
              <a:pPr/>
              <a:t>‹#›</a:t>
            </a:fld>
            <a:endParaRPr lang="en-US" dirty="0"/>
          </a:p>
        </p:txBody>
      </p:sp>
    </p:spTree>
    <p:extLst>
      <p:ext uri="{BB962C8B-B14F-4D97-AF65-F5344CB8AC3E}">
        <p14:creationId xmlns:p14="http://schemas.microsoft.com/office/powerpoint/2010/main" val="1248330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49CE2B-2162-D606-2423-BFCA2A1F27F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5FA8D48-7CC4-97DC-BE07-84CF4FC5BF03}"/>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69A330E-62D6-87A4-09C5-7C1CD832C823}"/>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6E9966F3-56D0-EF79-86ED-647DB2255722}"/>
              </a:ext>
            </a:extLst>
          </p:cNvPr>
          <p:cNvSpPr>
            <a:spLocks noGrp="1"/>
          </p:cNvSpPr>
          <p:nvPr>
            <p:ph type="dt" sz="half" idx="10"/>
          </p:nvPr>
        </p:nvSpPr>
        <p:spPr/>
        <p:txBody>
          <a:bodyPr/>
          <a:lstStyle/>
          <a:p>
            <a:fld id="{0D4E46AA-1EC0-4433-9956-E798E94A6FB7}" type="datetimeFigureOut">
              <a:rPr lang="en-US" smtClean="0"/>
              <a:pPr/>
              <a:t>1/13/2024</a:t>
            </a:fld>
            <a:endParaRPr lang="en-US" dirty="0"/>
          </a:p>
        </p:txBody>
      </p:sp>
      <p:sp>
        <p:nvSpPr>
          <p:cNvPr id="6" name="Espace réservé du pied de page 5">
            <a:extLst>
              <a:ext uri="{FF2B5EF4-FFF2-40B4-BE49-F238E27FC236}">
                <a16:creationId xmlns:a16="http://schemas.microsoft.com/office/drawing/2014/main" id="{794D6435-46FA-0061-E9F9-6609759B015D}"/>
              </a:ext>
            </a:extLst>
          </p:cNvPr>
          <p:cNvSpPr>
            <a:spLocks noGrp="1"/>
          </p:cNvSpPr>
          <p:nvPr>
            <p:ph type="ftr" sz="quarter" idx="11"/>
          </p:nvPr>
        </p:nvSpPr>
        <p:spPr/>
        <p:txBody>
          <a:bodyPr/>
          <a:lstStyle/>
          <a:p>
            <a:endParaRPr lang="en-US" dirty="0"/>
          </a:p>
        </p:txBody>
      </p:sp>
      <p:sp>
        <p:nvSpPr>
          <p:cNvPr id="7" name="Espace réservé du numéro de diapositive 6">
            <a:extLst>
              <a:ext uri="{FF2B5EF4-FFF2-40B4-BE49-F238E27FC236}">
                <a16:creationId xmlns:a16="http://schemas.microsoft.com/office/drawing/2014/main" id="{FFA6FC9C-8055-A672-B76F-4845858FD63C}"/>
              </a:ext>
            </a:extLst>
          </p:cNvPr>
          <p:cNvSpPr>
            <a:spLocks noGrp="1"/>
          </p:cNvSpPr>
          <p:nvPr>
            <p:ph type="sldNum" sz="quarter" idx="12"/>
          </p:nvPr>
        </p:nvSpPr>
        <p:spPr/>
        <p:txBody>
          <a:bodyPr/>
          <a:lstStyle/>
          <a:p>
            <a:fld id="{70C38C08-47C7-4847-B0BE-B9D8DEEB3D1B}" type="slidenum">
              <a:rPr lang="en-US" smtClean="0"/>
              <a:pPr/>
              <a:t>‹#›</a:t>
            </a:fld>
            <a:endParaRPr lang="en-US" dirty="0"/>
          </a:p>
        </p:txBody>
      </p:sp>
    </p:spTree>
    <p:extLst>
      <p:ext uri="{BB962C8B-B14F-4D97-AF65-F5344CB8AC3E}">
        <p14:creationId xmlns:p14="http://schemas.microsoft.com/office/powerpoint/2010/main" val="125584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EEEC84-79EA-8743-0C8A-4381EB4692BB}"/>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B1B0738F-E233-FD38-668B-CBB5D8D971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B504DBBE-8A1B-46CA-831E-9049350EC1E6}"/>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6D20B648-16A8-0244-A239-5518736C0B4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0F1BE01A-9062-B86A-3E08-1C6ECB786525}"/>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8DB86EB3-DA6E-34A6-F413-DC26FF390468}"/>
              </a:ext>
            </a:extLst>
          </p:cNvPr>
          <p:cNvSpPr>
            <a:spLocks noGrp="1"/>
          </p:cNvSpPr>
          <p:nvPr>
            <p:ph type="dt" sz="half" idx="10"/>
          </p:nvPr>
        </p:nvSpPr>
        <p:spPr/>
        <p:txBody>
          <a:bodyPr/>
          <a:lstStyle/>
          <a:p>
            <a:fld id="{0D4E46AA-1EC0-4433-9956-E798E94A6FB7}" type="datetimeFigureOut">
              <a:rPr lang="en-US" smtClean="0"/>
              <a:pPr/>
              <a:t>1/13/2024</a:t>
            </a:fld>
            <a:endParaRPr lang="en-US" dirty="0"/>
          </a:p>
        </p:txBody>
      </p:sp>
      <p:sp>
        <p:nvSpPr>
          <p:cNvPr id="8" name="Espace réservé du pied de page 7">
            <a:extLst>
              <a:ext uri="{FF2B5EF4-FFF2-40B4-BE49-F238E27FC236}">
                <a16:creationId xmlns:a16="http://schemas.microsoft.com/office/drawing/2014/main" id="{E0D3A40A-8127-FC3D-31E8-901FED0CEBA0}"/>
              </a:ext>
            </a:extLst>
          </p:cNvPr>
          <p:cNvSpPr>
            <a:spLocks noGrp="1"/>
          </p:cNvSpPr>
          <p:nvPr>
            <p:ph type="ftr" sz="quarter" idx="11"/>
          </p:nvPr>
        </p:nvSpPr>
        <p:spPr/>
        <p:txBody>
          <a:bodyPr/>
          <a:lstStyle/>
          <a:p>
            <a:endParaRPr lang="en-US" dirty="0"/>
          </a:p>
        </p:txBody>
      </p:sp>
      <p:sp>
        <p:nvSpPr>
          <p:cNvPr id="9" name="Espace réservé du numéro de diapositive 8">
            <a:extLst>
              <a:ext uri="{FF2B5EF4-FFF2-40B4-BE49-F238E27FC236}">
                <a16:creationId xmlns:a16="http://schemas.microsoft.com/office/drawing/2014/main" id="{5C74B4A1-2586-EF4E-9679-2409B5A04328}"/>
              </a:ext>
            </a:extLst>
          </p:cNvPr>
          <p:cNvSpPr>
            <a:spLocks noGrp="1"/>
          </p:cNvSpPr>
          <p:nvPr>
            <p:ph type="sldNum" sz="quarter" idx="12"/>
          </p:nvPr>
        </p:nvSpPr>
        <p:spPr/>
        <p:txBody>
          <a:bodyPr/>
          <a:lstStyle/>
          <a:p>
            <a:fld id="{70C38C08-47C7-4847-B0BE-B9D8DEEB3D1B}" type="slidenum">
              <a:rPr lang="en-US" smtClean="0"/>
              <a:pPr/>
              <a:t>‹#›</a:t>
            </a:fld>
            <a:endParaRPr lang="en-US" dirty="0"/>
          </a:p>
        </p:txBody>
      </p:sp>
    </p:spTree>
    <p:extLst>
      <p:ext uri="{BB962C8B-B14F-4D97-AF65-F5344CB8AC3E}">
        <p14:creationId xmlns:p14="http://schemas.microsoft.com/office/powerpoint/2010/main" val="2939885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BFB057-0134-4921-32C2-9AACCCC9520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7DE0AF29-85FD-30FF-EA8C-2C067AB09886}"/>
              </a:ext>
            </a:extLst>
          </p:cNvPr>
          <p:cNvSpPr>
            <a:spLocks noGrp="1"/>
          </p:cNvSpPr>
          <p:nvPr>
            <p:ph type="dt" sz="half" idx="10"/>
          </p:nvPr>
        </p:nvSpPr>
        <p:spPr/>
        <p:txBody>
          <a:bodyPr/>
          <a:lstStyle/>
          <a:p>
            <a:fld id="{0D4E46AA-1EC0-4433-9956-E798E94A6FB7}" type="datetimeFigureOut">
              <a:rPr lang="en-US" smtClean="0"/>
              <a:pPr/>
              <a:t>1/13/2024</a:t>
            </a:fld>
            <a:endParaRPr lang="en-US" dirty="0"/>
          </a:p>
        </p:txBody>
      </p:sp>
      <p:sp>
        <p:nvSpPr>
          <p:cNvPr id="4" name="Espace réservé du pied de page 3">
            <a:extLst>
              <a:ext uri="{FF2B5EF4-FFF2-40B4-BE49-F238E27FC236}">
                <a16:creationId xmlns:a16="http://schemas.microsoft.com/office/drawing/2014/main" id="{64024EFB-FC6E-AB9B-5BE7-3C4AA2FB2911}"/>
              </a:ext>
            </a:extLst>
          </p:cNvPr>
          <p:cNvSpPr>
            <a:spLocks noGrp="1"/>
          </p:cNvSpPr>
          <p:nvPr>
            <p:ph type="ftr" sz="quarter" idx="11"/>
          </p:nvPr>
        </p:nvSpPr>
        <p:spPr/>
        <p:txBody>
          <a:bodyPr/>
          <a:lstStyle/>
          <a:p>
            <a:endParaRPr lang="en-US" dirty="0"/>
          </a:p>
        </p:txBody>
      </p:sp>
      <p:sp>
        <p:nvSpPr>
          <p:cNvPr id="5" name="Espace réservé du numéro de diapositive 4">
            <a:extLst>
              <a:ext uri="{FF2B5EF4-FFF2-40B4-BE49-F238E27FC236}">
                <a16:creationId xmlns:a16="http://schemas.microsoft.com/office/drawing/2014/main" id="{57C38287-2E8B-9203-CDB5-705664650083}"/>
              </a:ext>
            </a:extLst>
          </p:cNvPr>
          <p:cNvSpPr>
            <a:spLocks noGrp="1"/>
          </p:cNvSpPr>
          <p:nvPr>
            <p:ph type="sldNum" sz="quarter" idx="12"/>
          </p:nvPr>
        </p:nvSpPr>
        <p:spPr/>
        <p:txBody>
          <a:bodyPr/>
          <a:lstStyle/>
          <a:p>
            <a:fld id="{70C38C08-47C7-4847-B0BE-B9D8DEEB3D1B}" type="slidenum">
              <a:rPr lang="en-US" smtClean="0"/>
              <a:pPr/>
              <a:t>‹#›</a:t>
            </a:fld>
            <a:endParaRPr lang="en-US" dirty="0"/>
          </a:p>
        </p:txBody>
      </p:sp>
    </p:spTree>
    <p:extLst>
      <p:ext uri="{BB962C8B-B14F-4D97-AF65-F5344CB8AC3E}">
        <p14:creationId xmlns:p14="http://schemas.microsoft.com/office/powerpoint/2010/main" val="3388818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640D18B7-9EF1-9A21-24F5-6962C9DE9B69}"/>
              </a:ext>
            </a:extLst>
          </p:cNvPr>
          <p:cNvSpPr>
            <a:spLocks noGrp="1"/>
          </p:cNvSpPr>
          <p:nvPr>
            <p:ph type="dt" sz="half" idx="10"/>
          </p:nvPr>
        </p:nvSpPr>
        <p:spPr/>
        <p:txBody>
          <a:bodyPr/>
          <a:lstStyle/>
          <a:p>
            <a:fld id="{0D4E46AA-1EC0-4433-9956-E798E94A6FB7}" type="datetimeFigureOut">
              <a:rPr lang="en-US" smtClean="0"/>
              <a:pPr/>
              <a:t>1/13/2024</a:t>
            </a:fld>
            <a:endParaRPr lang="en-US" dirty="0"/>
          </a:p>
        </p:txBody>
      </p:sp>
      <p:sp>
        <p:nvSpPr>
          <p:cNvPr id="3" name="Espace réservé du pied de page 2">
            <a:extLst>
              <a:ext uri="{FF2B5EF4-FFF2-40B4-BE49-F238E27FC236}">
                <a16:creationId xmlns:a16="http://schemas.microsoft.com/office/drawing/2014/main" id="{0D7285AD-1B96-5DAE-7D0D-DEF5B18D904D}"/>
              </a:ext>
            </a:extLst>
          </p:cNvPr>
          <p:cNvSpPr>
            <a:spLocks noGrp="1"/>
          </p:cNvSpPr>
          <p:nvPr>
            <p:ph type="ftr" sz="quarter" idx="11"/>
          </p:nvPr>
        </p:nvSpPr>
        <p:spPr/>
        <p:txBody>
          <a:bodyPr/>
          <a:lstStyle/>
          <a:p>
            <a:endParaRPr lang="en-US" dirty="0"/>
          </a:p>
        </p:txBody>
      </p:sp>
      <p:sp>
        <p:nvSpPr>
          <p:cNvPr id="4" name="Espace réservé du numéro de diapositive 3">
            <a:extLst>
              <a:ext uri="{FF2B5EF4-FFF2-40B4-BE49-F238E27FC236}">
                <a16:creationId xmlns:a16="http://schemas.microsoft.com/office/drawing/2014/main" id="{0BAE4CD6-A99D-2FD9-994E-F7651E9EF447}"/>
              </a:ext>
            </a:extLst>
          </p:cNvPr>
          <p:cNvSpPr>
            <a:spLocks noGrp="1"/>
          </p:cNvSpPr>
          <p:nvPr>
            <p:ph type="sldNum" sz="quarter" idx="12"/>
          </p:nvPr>
        </p:nvSpPr>
        <p:spPr/>
        <p:txBody>
          <a:bodyPr/>
          <a:lstStyle/>
          <a:p>
            <a:fld id="{70C38C08-47C7-4847-B0BE-B9D8DEEB3D1B}" type="slidenum">
              <a:rPr lang="en-US" smtClean="0"/>
              <a:pPr/>
              <a:t>‹#›</a:t>
            </a:fld>
            <a:endParaRPr lang="en-US" dirty="0"/>
          </a:p>
        </p:txBody>
      </p:sp>
    </p:spTree>
    <p:extLst>
      <p:ext uri="{BB962C8B-B14F-4D97-AF65-F5344CB8AC3E}">
        <p14:creationId xmlns:p14="http://schemas.microsoft.com/office/powerpoint/2010/main" val="840675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9FF987-3A96-9148-9DAF-18ADD510E62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FB7C4E97-8DEC-D57D-BB9D-1F85687E35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F3630763-E641-C6B3-6F5A-F9C12193AD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6230580-ABD2-716C-0E80-C3D79A71F1AE}"/>
              </a:ext>
            </a:extLst>
          </p:cNvPr>
          <p:cNvSpPr>
            <a:spLocks noGrp="1"/>
          </p:cNvSpPr>
          <p:nvPr>
            <p:ph type="dt" sz="half" idx="10"/>
          </p:nvPr>
        </p:nvSpPr>
        <p:spPr/>
        <p:txBody>
          <a:bodyPr/>
          <a:lstStyle/>
          <a:p>
            <a:fld id="{0D4E46AA-1EC0-4433-9956-E798E94A6FB7}" type="datetimeFigureOut">
              <a:rPr lang="en-US" smtClean="0"/>
              <a:pPr/>
              <a:t>1/13/2024</a:t>
            </a:fld>
            <a:endParaRPr lang="en-US" dirty="0"/>
          </a:p>
        </p:txBody>
      </p:sp>
      <p:sp>
        <p:nvSpPr>
          <p:cNvPr id="6" name="Espace réservé du pied de page 5">
            <a:extLst>
              <a:ext uri="{FF2B5EF4-FFF2-40B4-BE49-F238E27FC236}">
                <a16:creationId xmlns:a16="http://schemas.microsoft.com/office/drawing/2014/main" id="{D717C144-EC16-7A86-4290-BF4356CF093F}"/>
              </a:ext>
            </a:extLst>
          </p:cNvPr>
          <p:cNvSpPr>
            <a:spLocks noGrp="1"/>
          </p:cNvSpPr>
          <p:nvPr>
            <p:ph type="ftr" sz="quarter" idx="11"/>
          </p:nvPr>
        </p:nvSpPr>
        <p:spPr/>
        <p:txBody>
          <a:bodyPr/>
          <a:lstStyle/>
          <a:p>
            <a:endParaRPr lang="en-US" dirty="0"/>
          </a:p>
        </p:txBody>
      </p:sp>
      <p:sp>
        <p:nvSpPr>
          <p:cNvPr id="7" name="Espace réservé du numéro de diapositive 6">
            <a:extLst>
              <a:ext uri="{FF2B5EF4-FFF2-40B4-BE49-F238E27FC236}">
                <a16:creationId xmlns:a16="http://schemas.microsoft.com/office/drawing/2014/main" id="{87DEAD30-45FA-1190-336A-157A539DF95D}"/>
              </a:ext>
            </a:extLst>
          </p:cNvPr>
          <p:cNvSpPr>
            <a:spLocks noGrp="1"/>
          </p:cNvSpPr>
          <p:nvPr>
            <p:ph type="sldNum" sz="quarter" idx="12"/>
          </p:nvPr>
        </p:nvSpPr>
        <p:spPr/>
        <p:txBody>
          <a:bodyPr/>
          <a:lstStyle/>
          <a:p>
            <a:fld id="{70C38C08-47C7-4847-B0BE-B9D8DEEB3D1B}" type="slidenum">
              <a:rPr lang="en-US" smtClean="0"/>
              <a:pPr/>
              <a:t>‹#›</a:t>
            </a:fld>
            <a:endParaRPr lang="en-US" dirty="0"/>
          </a:p>
        </p:txBody>
      </p:sp>
    </p:spTree>
    <p:extLst>
      <p:ext uri="{BB962C8B-B14F-4D97-AF65-F5344CB8AC3E}">
        <p14:creationId xmlns:p14="http://schemas.microsoft.com/office/powerpoint/2010/main" val="4275345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EF5F1D-8CF5-5F20-969A-B1D0A55DD5B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B89030FD-207E-1AE5-2CE0-A0CBD6F395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8B528391-386F-3578-30A6-1094B3F82C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DEBA244-A289-5C39-E2C4-8208FB9D5D40}"/>
              </a:ext>
            </a:extLst>
          </p:cNvPr>
          <p:cNvSpPr>
            <a:spLocks noGrp="1"/>
          </p:cNvSpPr>
          <p:nvPr>
            <p:ph type="dt" sz="half" idx="10"/>
          </p:nvPr>
        </p:nvSpPr>
        <p:spPr/>
        <p:txBody>
          <a:bodyPr/>
          <a:lstStyle/>
          <a:p>
            <a:fld id="{0D4E46AA-1EC0-4433-9956-E798E94A6FB7}" type="datetimeFigureOut">
              <a:rPr lang="en-US" smtClean="0"/>
              <a:pPr/>
              <a:t>1/13/2024</a:t>
            </a:fld>
            <a:endParaRPr lang="en-US" dirty="0"/>
          </a:p>
        </p:txBody>
      </p:sp>
      <p:sp>
        <p:nvSpPr>
          <p:cNvPr id="6" name="Espace réservé du pied de page 5">
            <a:extLst>
              <a:ext uri="{FF2B5EF4-FFF2-40B4-BE49-F238E27FC236}">
                <a16:creationId xmlns:a16="http://schemas.microsoft.com/office/drawing/2014/main" id="{18F4A040-9996-618A-ED26-295337799A4A}"/>
              </a:ext>
            </a:extLst>
          </p:cNvPr>
          <p:cNvSpPr>
            <a:spLocks noGrp="1"/>
          </p:cNvSpPr>
          <p:nvPr>
            <p:ph type="ftr" sz="quarter" idx="11"/>
          </p:nvPr>
        </p:nvSpPr>
        <p:spPr/>
        <p:txBody>
          <a:bodyPr/>
          <a:lstStyle/>
          <a:p>
            <a:endParaRPr lang="en-US" dirty="0"/>
          </a:p>
        </p:txBody>
      </p:sp>
      <p:sp>
        <p:nvSpPr>
          <p:cNvPr id="7" name="Espace réservé du numéro de diapositive 6">
            <a:extLst>
              <a:ext uri="{FF2B5EF4-FFF2-40B4-BE49-F238E27FC236}">
                <a16:creationId xmlns:a16="http://schemas.microsoft.com/office/drawing/2014/main" id="{41E557A4-92B5-CC32-9E34-6E36C94384AD}"/>
              </a:ext>
            </a:extLst>
          </p:cNvPr>
          <p:cNvSpPr>
            <a:spLocks noGrp="1"/>
          </p:cNvSpPr>
          <p:nvPr>
            <p:ph type="sldNum" sz="quarter" idx="12"/>
          </p:nvPr>
        </p:nvSpPr>
        <p:spPr/>
        <p:txBody>
          <a:bodyPr/>
          <a:lstStyle/>
          <a:p>
            <a:fld id="{70C38C08-47C7-4847-B0BE-B9D8DEEB3D1B}" type="slidenum">
              <a:rPr lang="en-US" smtClean="0"/>
              <a:pPr/>
              <a:t>‹#›</a:t>
            </a:fld>
            <a:endParaRPr lang="en-US" dirty="0"/>
          </a:p>
        </p:txBody>
      </p:sp>
    </p:spTree>
    <p:extLst>
      <p:ext uri="{BB962C8B-B14F-4D97-AF65-F5344CB8AC3E}">
        <p14:creationId xmlns:p14="http://schemas.microsoft.com/office/powerpoint/2010/main" val="314404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5.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4386EBC-A94F-4F09-CD49-ABC9712C8A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92EB6EB-B4BB-8FFA-AAFF-B13344D809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042A12C-C675-236B-A24D-7DF2CF2ADE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4E46AA-1EC0-4433-9956-E798E94A6FB7}" type="datetimeFigureOut">
              <a:rPr lang="en-US" smtClean="0"/>
              <a:pPr/>
              <a:t>1/13/2024</a:t>
            </a:fld>
            <a:endParaRPr lang="en-US" dirty="0"/>
          </a:p>
        </p:txBody>
      </p:sp>
      <p:sp>
        <p:nvSpPr>
          <p:cNvPr id="5" name="Espace réservé du pied de page 4">
            <a:extLst>
              <a:ext uri="{FF2B5EF4-FFF2-40B4-BE49-F238E27FC236}">
                <a16:creationId xmlns:a16="http://schemas.microsoft.com/office/drawing/2014/main" id="{53C9E2C4-D0C4-C881-B8E7-0428C3F19F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Espace réservé du numéro de diapositive 5">
            <a:extLst>
              <a:ext uri="{FF2B5EF4-FFF2-40B4-BE49-F238E27FC236}">
                <a16:creationId xmlns:a16="http://schemas.microsoft.com/office/drawing/2014/main" id="{4C7C1326-DC02-EE75-6341-33F94FC48C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C38C08-47C7-4847-B0BE-B9D8DEEB3D1B}" type="slidenum">
              <a:rPr lang="en-US" smtClean="0"/>
              <a:pPr/>
              <a:t>‹#›</a:t>
            </a:fld>
            <a:endParaRPr lang="en-US" dirty="0"/>
          </a:p>
        </p:txBody>
      </p:sp>
    </p:spTree>
    <p:extLst>
      <p:ext uri="{BB962C8B-B14F-4D97-AF65-F5344CB8AC3E}">
        <p14:creationId xmlns:p14="http://schemas.microsoft.com/office/powerpoint/2010/main" val="2147557918"/>
      </p:ext>
    </p:extLst>
  </p:cSld>
  <p:clrMap bg1="lt1" tx1="dk1" bg2="lt2" tx2="dk2" accent1="accent1" accent2="accent2" accent3="accent3" accent4="accent4" accent5="accent5" accent6="accent6" hlink="hlink" folHlink="folHlink"/>
  <p:sldLayoutIdLst>
    <p:sldLayoutId id="2147483730"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0F81BC37-9CB5-4CE4-96B4-896BAFA69F4B}" type="datetime1">
              <a:rPr lang="fr-FR" smtClean="0"/>
              <a:t>13/01/2024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650"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55539D-7F82-D84C-95AB-595A89410EEF}" type="datetimeFigureOut">
              <a:rPr lang="en-US" smtClean="0"/>
              <a:t>1/13/2024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67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86F82A-171A-702E-8BB8-61B8078236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3C4A1C8-3945-5272-9198-7E830EB3CB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684F330-CFEF-B93D-702E-32C6156802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345051-2045-45DA-935E-2E3CA1A69ADC}" type="datetimeFigureOut">
              <a:rPr lang="en-US" smtClean="0"/>
              <a:t>1/13/2024</a:t>
            </a:fld>
            <a:endParaRPr lang="en-US" dirty="0"/>
          </a:p>
        </p:txBody>
      </p:sp>
      <p:sp>
        <p:nvSpPr>
          <p:cNvPr id="5" name="Espace réservé du pied de page 4">
            <a:extLst>
              <a:ext uri="{FF2B5EF4-FFF2-40B4-BE49-F238E27FC236}">
                <a16:creationId xmlns:a16="http://schemas.microsoft.com/office/drawing/2014/main" id="{5940EAF9-6142-CA4C-7986-E44D623393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Espace réservé du numéro de diapositive 5">
            <a:extLst>
              <a:ext uri="{FF2B5EF4-FFF2-40B4-BE49-F238E27FC236}">
                <a16:creationId xmlns:a16="http://schemas.microsoft.com/office/drawing/2014/main" id="{83566156-DC7C-2B57-5C9D-5767C66B1F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234898875"/>
      </p:ext>
    </p:extLst>
  </p:cSld>
  <p:clrMap bg1="lt1" tx1="dk1" bg2="lt2" tx2="dk2" accent1="accent1" accent2="accent2" accent3="accent3" accent4="accent4" accent5="accent5" accent6="accent6" hlink="hlink" folHlink="folHlink"/>
  <p:sldLayoutIdLst>
    <p:sldLayoutId id="214748371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FFD3EB4C-1685-46B7-AD90-FFEC84B9393B}" type="datetime1">
              <a:rPr lang="en-US" smtClean="0"/>
              <a:t>1/13/2024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732"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7.png"/><Relationship Id="rId7" Type="http://schemas.openxmlformats.org/officeDocument/2006/relationships/diagramColors" Target="../diagrams/colors1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15.gif"/><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14.xml"/><Relationship Id="rId3" Type="http://schemas.openxmlformats.org/officeDocument/2006/relationships/slideLayout" Target="../slideLayouts/slideLayout2.xml"/><Relationship Id="rId7" Type="http://schemas.openxmlformats.org/officeDocument/2006/relationships/diagramData" Target="../diagrams/data14.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4.png"/><Relationship Id="rId11" Type="http://schemas.microsoft.com/office/2007/relationships/diagramDrawing" Target="../diagrams/drawing14.xml"/><Relationship Id="rId5" Type="http://schemas.openxmlformats.org/officeDocument/2006/relationships/image" Target="../media/image23.png"/><Relationship Id="rId10" Type="http://schemas.openxmlformats.org/officeDocument/2006/relationships/diagramColors" Target="../diagrams/colors14.xml"/><Relationship Id="rId4" Type="http://schemas.openxmlformats.org/officeDocument/2006/relationships/image" Target="../media/image22.png"/><Relationship Id="rId9" Type="http://schemas.openxmlformats.org/officeDocument/2006/relationships/diagramQuickStyle" Target="../diagrams/quickStyle14.xml"/></Relationships>
</file>

<file path=ppt/slides/_rels/slide13.xml.rels><?xml version="1.0" encoding="UTF-8" standalone="yes"?>
<Relationships xmlns="http://schemas.openxmlformats.org/package/2006/relationships"><Relationship Id="rId8" Type="http://schemas.openxmlformats.org/officeDocument/2006/relationships/diagramQuickStyle" Target="../diagrams/quickStyle15.xml"/><Relationship Id="rId3" Type="http://schemas.openxmlformats.org/officeDocument/2006/relationships/slideLayout" Target="../slideLayouts/slideLayout2.xml"/><Relationship Id="rId7" Type="http://schemas.openxmlformats.org/officeDocument/2006/relationships/diagramLayout" Target="../diagrams/layout15.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diagramData" Target="../diagrams/data15.xml"/><Relationship Id="rId5" Type="http://schemas.openxmlformats.org/officeDocument/2006/relationships/image" Target="../media/image15.gif"/><Relationship Id="rId10" Type="http://schemas.microsoft.com/office/2007/relationships/diagramDrawing" Target="../diagrams/drawing15.xml"/><Relationship Id="rId4" Type="http://schemas.openxmlformats.org/officeDocument/2006/relationships/image" Target="../media/image24.png"/><Relationship Id="rId9" Type="http://schemas.openxmlformats.org/officeDocument/2006/relationships/diagramColors" Target="../diagrams/colors15.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diagramQuickStyle" Target="../diagrams/quickStyle18.xml"/><Relationship Id="rId3" Type="http://schemas.openxmlformats.org/officeDocument/2006/relationships/diagramData" Target="../diagrams/data17.xml"/><Relationship Id="rId7" Type="http://schemas.microsoft.com/office/2007/relationships/diagramDrawing" Target="../diagrams/drawing17.xml"/><Relationship Id="rId12" Type="http://schemas.openxmlformats.org/officeDocument/2006/relationships/diagramLayout" Target="../diagrams/layout18.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7.xml"/><Relationship Id="rId11" Type="http://schemas.openxmlformats.org/officeDocument/2006/relationships/diagramData" Target="../diagrams/data18.xml"/><Relationship Id="rId5" Type="http://schemas.openxmlformats.org/officeDocument/2006/relationships/diagramQuickStyle" Target="../diagrams/quickStyle17.xml"/><Relationship Id="rId15" Type="http://schemas.microsoft.com/office/2007/relationships/diagramDrawing" Target="../diagrams/drawing18.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17.xml"/><Relationship Id="rId9" Type="http://schemas.openxmlformats.org/officeDocument/2006/relationships/image" Target="../media/image14.jpg"/><Relationship Id="rId14" Type="http://schemas.openxmlformats.org/officeDocument/2006/relationships/diagramColors" Target="../diagrams/colors18.xml"/></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19.xml"/><Relationship Id="rId3" Type="http://schemas.openxmlformats.org/officeDocument/2006/relationships/image" Target="../media/image26.png"/><Relationship Id="rId7" Type="http://schemas.openxmlformats.org/officeDocument/2006/relationships/diagramQuickStyle" Target="../diagrams/quickStyle19.xml"/><Relationship Id="rId2" Type="http://schemas.openxmlformats.org/officeDocument/2006/relationships/hyperlink" Target="https://fr.vietnamplus.vn/jeux-paralympiques-de-tokyo-2020-la-performance-du-vietnam-est-meilleure-que-prevu/163629.vnp" TargetMode="External"/><Relationship Id="rId1" Type="http://schemas.openxmlformats.org/officeDocument/2006/relationships/slideLayout" Target="../slideLayouts/slideLayout2.xml"/><Relationship Id="rId6" Type="http://schemas.openxmlformats.org/officeDocument/2006/relationships/diagramLayout" Target="../diagrams/layout19.xml"/><Relationship Id="rId5" Type="http://schemas.openxmlformats.org/officeDocument/2006/relationships/diagramData" Target="../diagrams/data19.xml"/><Relationship Id="rId4" Type="http://schemas.openxmlformats.org/officeDocument/2006/relationships/image" Target="../media/image27.jpeg"/><Relationship Id="rId9" Type="http://schemas.microsoft.com/office/2007/relationships/diagramDrawing" Target="../diagrams/drawing19.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18.xml.rels><?xml version="1.0" encoding="UTF-8" standalone="yes"?>
<Relationships xmlns="http://schemas.openxmlformats.org/package/2006/relationships"><Relationship Id="rId8" Type="http://schemas.openxmlformats.org/officeDocument/2006/relationships/diagramQuickStyle" Target="../diagrams/quickStyle21.xml"/><Relationship Id="rId3" Type="http://schemas.openxmlformats.org/officeDocument/2006/relationships/image" Target="../media/image29.jpeg"/><Relationship Id="rId7" Type="http://schemas.openxmlformats.org/officeDocument/2006/relationships/diagramLayout" Target="../diagrams/layout21.xml"/><Relationship Id="rId2" Type="http://schemas.openxmlformats.org/officeDocument/2006/relationships/slideLayout" Target="../slideLayouts/slideLayout2.xml"/><Relationship Id="rId1" Type="http://schemas.openxmlformats.org/officeDocument/2006/relationships/video" Target="https://www.youtube.com/embed/DnNcdkuqGWo?feature=oembed" TargetMode="External"/><Relationship Id="rId6" Type="http://schemas.openxmlformats.org/officeDocument/2006/relationships/diagramData" Target="../diagrams/data21.xml"/><Relationship Id="rId5" Type="http://schemas.openxmlformats.org/officeDocument/2006/relationships/image" Target="../media/image30.jpeg"/><Relationship Id="rId10" Type="http://schemas.microsoft.com/office/2007/relationships/diagramDrawing" Target="../diagrams/drawing21.xml"/><Relationship Id="rId4" Type="http://schemas.openxmlformats.org/officeDocument/2006/relationships/image" Target="../media/image15.gif"/><Relationship Id="rId9" Type="http://schemas.openxmlformats.org/officeDocument/2006/relationships/diagramColors" Target="../diagrams/colors21.xml"/></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22.xml"/><Relationship Id="rId3" Type="http://schemas.openxmlformats.org/officeDocument/2006/relationships/image" Target="../media/image32.gif"/><Relationship Id="rId7" Type="http://schemas.openxmlformats.org/officeDocument/2006/relationships/diagramQuickStyle" Target="../diagrams/quickStyle22.xml"/><Relationship Id="rId2"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diagramLayout" Target="../diagrams/layout22.xml"/><Relationship Id="rId5" Type="http://schemas.openxmlformats.org/officeDocument/2006/relationships/diagramData" Target="../diagrams/data22.xml"/><Relationship Id="rId4" Type="http://schemas.openxmlformats.org/officeDocument/2006/relationships/image" Target="../media/image15.gif"/><Relationship Id="rId9" Type="http://schemas.microsoft.com/office/2007/relationships/diagramDrawing" Target="../diagrams/drawing2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21.xml.rels><?xml version="1.0" encoding="UTF-8" standalone="yes"?>
<Relationships xmlns="http://schemas.openxmlformats.org/package/2006/relationships"><Relationship Id="rId8" Type="http://schemas.openxmlformats.org/officeDocument/2006/relationships/diagramQuickStyle" Target="../diagrams/quickStyle24.xml"/><Relationship Id="rId3" Type="http://schemas.openxmlformats.org/officeDocument/2006/relationships/slideLayout" Target="../slideLayouts/slideLayout2.xml"/><Relationship Id="rId7" Type="http://schemas.openxmlformats.org/officeDocument/2006/relationships/diagramLayout" Target="../diagrams/layout24.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diagramData" Target="../diagrams/data24.xml"/><Relationship Id="rId5" Type="http://schemas.openxmlformats.org/officeDocument/2006/relationships/image" Target="../media/image34.png"/><Relationship Id="rId10" Type="http://schemas.microsoft.com/office/2007/relationships/diagramDrawing" Target="../diagrams/drawing24.xml"/><Relationship Id="rId4" Type="http://schemas.openxmlformats.org/officeDocument/2006/relationships/image" Target="../media/image24.png"/><Relationship Id="rId9" Type="http://schemas.openxmlformats.org/officeDocument/2006/relationships/diagramColors" Target="../diagrams/colors24.xml"/></Relationships>
</file>

<file path=ppt/slides/_rels/slide22.xml.rels><?xml version="1.0" encoding="UTF-8" standalone="yes"?>
<Relationships xmlns="http://schemas.openxmlformats.org/package/2006/relationships"><Relationship Id="rId8" Type="http://schemas.openxmlformats.org/officeDocument/2006/relationships/diagramQuickStyle" Target="../diagrams/quickStyle25.xml"/><Relationship Id="rId3" Type="http://schemas.openxmlformats.org/officeDocument/2006/relationships/slideLayout" Target="../slideLayouts/slideLayout4.xml"/><Relationship Id="rId7" Type="http://schemas.openxmlformats.org/officeDocument/2006/relationships/diagramLayout" Target="../diagrams/layout25.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diagramData" Target="../diagrams/data25.xml"/><Relationship Id="rId5" Type="http://schemas.openxmlformats.org/officeDocument/2006/relationships/image" Target="../media/image24.png"/><Relationship Id="rId10" Type="http://schemas.microsoft.com/office/2007/relationships/diagramDrawing" Target="../diagrams/drawing25.xml"/><Relationship Id="rId4" Type="http://schemas.openxmlformats.org/officeDocument/2006/relationships/image" Target="../media/image35.png"/><Relationship Id="rId9" Type="http://schemas.openxmlformats.org/officeDocument/2006/relationships/diagramColors" Target="../diagrams/colors25.xml"/></Relationships>
</file>

<file path=ppt/slides/_rels/slide23.xml.rels><?xml version="1.0" encoding="UTF-8" standalone="yes"?>
<Relationships xmlns="http://schemas.openxmlformats.org/package/2006/relationships"><Relationship Id="rId8" Type="http://schemas.microsoft.com/office/2007/relationships/diagramDrawing" Target="../diagrams/drawing26.xml"/><Relationship Id="rId3" Type="http://schemas.openxmlformats.org/officeDocument/2006/relationships/image" Target="../media/image36.png"/><Relationship Id="rId7" Type="http://schemas.openxmlformats.org/officeDocument/2006/relationships/diagramColors" Target="../diagrams/colors2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26.xml"/><Relationship Id="rId5" Type="http://schemas.openxmlformats.org/officeDocument/2006/relationships/diagramLayout" Target="../diagrams/layout26.xml"/><Relationship Id="rId4" Type="http://schemas.openxmlformats.org/officeDocument/2006/relationships/diagramData" Target="../diagrams/data26.xml"/></Relationships>
</file>

<file path=ppt/slides/_rels/slide24.xml.rels><?xml version="1.0" encoding="UTF-8" standalone="yes"?>
<Relationships xmlns="http://schemas.openxmlformats.org/package/2006/relationships"><Relationship Id="rId8" Type="http://schemas.openxmlformats.org/officeDocument/2006/relationships/diagramLayout" Target="../diagrams/layout28.xml"/><Relationship Id="rId3" Type="http://schemas.openxmlformats.org/officeDocument/2006/relationships/diagramLayout" Target="../diagrams/layout27.xml"/><Relationship Id="rId7" Type="http://schemas.openxmlformats.org/officeDocument/2006/relationships/diagramData" Target="../diagrams/data28.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11" Type="http://schemas.microsoft.com/office/2007/relationships/diagramDrawing" Target="../diagrams/drawing28.xml"/><Relationship Id="rId5" Type="http://schemas.openxmlformats.org/officeDocument/2006/relationships/diagramColors" Target="../diagrams/colors27.xml"/><Relationship Id="rId10" Type="http://schemas.openxmlformats.org/officeDocument/2006/relationships/diagramColors" Target="../diagrams/colors28.xml"/><Relationship Id="rId4" Type="http://schemas.openxmlformats.org/officeDocument/2006/relationships/diagramQuickStyle" Target="../diagrams/quickStyle27.xml"/><Relationship Id="rId9" Type="http://schemas.openxmlformats.org/officeDocument/2006/relationships/diagramQuickStyle" Target="../diagrams/quickStyle28.xml"/></Relationships>
</file>

<file path=ppt/slides/_rels/slide25.xml.rels><?xml version="1.0" encoding="UTF-8" standalone="yes"?>
<Relationships xmlns="http://schemas.openxmlformats.org/package/2006/relationships"><Relationship Id="rId8" Type="http://schemas.openxmlformats.org/officeDocument/2006/relationships/diagramColors" Target="../diagrams/colors29.xml"/><Relationship Id="rId3" Type="http://schemas.openxmlformats.org/officeDocument/2006/relationships/hyperlink" Target="https://create.kahoot.it/details/dbd449cf-39ca-469d-a2f7-24fa13499ed7" TargetMode="External"/><Relationship Id="rId7" Type="http://schemas.openxmlformats.org/officeDocument/2006/relationships/diagramQuickStyle" Target="../diagrams/quickStyle29.xml"/><Relationship Id="rId2" Type="http://schemas.openxmlformats.org/officeDocument/2006/relationships/image" Target="../media/image37.jpeg"/><Relationship Id="rId1" Type="http://schemas.openxmlformats.org/officeDocument/2006/relationships/slideLayout" Target="../slideLayouts/slideLayout2.xml"/><Relationship Id="rId6" Type="http://schemas.openxmlformats.org/officeDocument/2006/relationships/diagramLayout" Target="../diagrams/layout29.xml"/><Relationship Id="rId5" Type="http://schemas.openxmlformats.org/officeDocument/2006/relationships/diagramData" Target="../diagrams/data29.xml"/><Relationship Id="rId4" Type="http://schemas.openxmlformats.org/officeDocument/2006/relationships/hyperlink" Target="https://create.kahoot.it/details/c761fc3e-633a-4056-929a-1ba85ca6ea3a" TargetMode="External"/><Relationship Id="rId9" Type="http://schemas.microsoft.com/office/2007/relationships/diagramDrawing" Target="../diagrams/drawing29.xml"/></Relationships>
</file>

<file path=ppt/slides/_rels/slide26.xml.rels><?xml version="1.0" encoding="UTF-8" standalone="yes"?>
<Relationships xmlns="http://schemas.openxmlformats.org/package/2006/relationships"><Relationship Id="rId8" Type="http://schemas.openxmlformats.org/officeDocument/2006/relationships/diagramColors" Target="../diagrams/colors30.xml"/><Relationship Id="rId3" Type="http://schemas.openxmlformats.org/officeDocument/2006/relationships/image" Target="../media/image26.png"/><Relationship Id="rId7" Type="http://schemas.openxmlformats.org/officeDocument/2006/relationships/diagramQuickStyle" Target="../diagrams/quickStyle30.xml"/><Relationship Id="rId2" Type="http://schemas.openxmlformats.org/officeDocument/2006/relationships/hyperlink" Target="https://fr.vietnamplus.vn/jeux-paralympiques-de-tokyo-2020-la-performance-du-vietnam-est-meilleure-que-prevu/163629.vnp" TargetMode="External"/><Relationship Id="rId1" Type="http://schemas.openxmlformats.org/officeDocument/2006/relationships/slideLayout" Target="../slideLayouts/slideLayout2.xml"/><Relationship Id="rId6" Type="http://schemas.openxmlformats.org/officeDocument/2006/relationships/diagramLayout" Target="../diagrams/layout30.xml"/><Relationship Id="rId5" Type="http://schemas.openxmlformats.org/officeDocument/2006/relationships/diagramData" Target="../diagrams/data30.xml"/><Relationship Id="rId4" Type="http://schemas.openxmlformats.org/officeDocument/2006/relationships/image" Target="../media/image27.jpeg"/><Relationship Id="rId9" Type="http://schemas.microsoft.com/office/2007/relationships/diagramDrawing" Target="../diagrams/drawing30.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image" Target="../media/image15.gif"/><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2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32.xml"/><Relationship Id="rId9" Type="http://schemas.openxmlformats.org/officeDocument/2006/relationships/image" Target="../media/image14.jpg"/></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33.xml.rels><?xml version="1.0" encoding="UTF-8" standalone="yes"?>
<Relationships xmlns="http://schemas.openxmlformats.org/package/2006/relationships"><Relationship Id="rId8" Type="http://schemas.microsoft.com/office/2007/relationships/diagramDrawing" Target="../diagrams/drawing37.xml"/><Relationship Id="rId3" Type="http://schemas.openxmlformats.org/officeDocument/2006/relationships/image" Target="../media/image15.gif"/><Relationship Id="rId7" Type="http://schemas.openxmlformats.org/officeDocument/2006/relationships/diagramColors" Target="../diagrams/colors37.xml"/><Relationship Id="rId2" Type="http://schemas.openxmlformats.org/officeDocument/2006/relationships/image" Target="../media/image38.gif"/><Relationship Id="rId1" Type="http://schemas.openxmlformats.org/officeDocument/2006/relationships/slideLayout" Target="../slideLayouts/slideLayout2.xml"/><Relationship Id="rId6" Type="http://schemas.openxmlformats.org/officeDocument/2006/relationships/diagramQuickStyle" Target="../diagrams/quickStyle37.xml"/><Relationship Id="rId5" Type="http://schemas.openxmlformats.org/officeDocument/2006/relationships/diagramLayout" Target="../diagrams/layout37.xml"/><Relationship Id="rId4" Type="http://schemas.openxmlformats.org/officeDocument/2006/relationships/diagramData" Target="../diagrams/data37.xml"/></Relationships>
</file>

<file path=ppt/slides/_rels/slide34.xml.rels><?xml version="1.0" encoding="UTF-8" standalone="yes"?>
<Relationships xmlns="http://schemas.openxmlformats.org/package/2006/relationships"><Relationship Id="rId8" Type="http://schemas.microsoft.com/office/2007/relationships/diagramDrawing" Target="../diagrams/drawing38.xml"/><Relationship Id="rId3" Type="http://schemas.openxmlformats.org/officeDocument/2006/relationships/image" Target="../media/image15.gif"/><Relationship Id="rId7" Type="http://schemas.openxmlformats.org/officeDocument/2006/relationships/diagramColors" Target="../diagrams/colors38.xml"/><Relationship Id="rId2" Type="http://schemas.openxmlformats.org/officeDocument/2006/relationships/image" Target="../media/image38.gif"/><Relationship Id="rId1" Type="http://schemas.openxmlformats.org/officeDocument/2006/relationships/slideLayout" Target="../slideLayouts/slideLayout2.xml"/><Relationship Id="rId6" Type="http://schemas.openxmlformats.org/officeDocument/2006/relationships/diagramQuickStyle" Target="../diagrams/quickStyle38.xml"/><Relationship Id="rId5" Type="http://schemas.openxmlformats.org/officeDocument/2006/relationships/diagramLayout" Target="../diagrams/layout38.xml"/><Relationship Id="rId4" Type="http://schemas.openxmlformats.org/officeDocument/2006/relationships/diagramData" Target="../diagrams/data38.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image" Target="../media/image40.png"/><Relationship Id="rId1" Type="http://schemas.openxmlformats.org/officeDocument/2006/relationships/slideLayout" Target="../slideLayouts/slideLayout4.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37.xml.rels><?xml version="1.0" encoding="UTF-8" standalone="yes"?>
<Relationships xmlns="http://schemas.openxmlformats.org/package/2006/relationships"><Relationship Id="rId8" Type="http://schemas.microsoft.com/office/2007/relationships/diagramDrawing" Target="../diagrams/drawing41.xml"/><Relationship Id="rId3" Type="http://schemas.openxmlformats.org/officeDocument/2006/relationships/hyperlink" Target="https://create.kahoot.it/details/98f07e4f-fde1-4474-a350-32b314a1fe97" TargetMode="External"/><Relationship Id="rId7" Type="http://schemas.openxmlformats.org/officeDocument/2006/relationships/diagramColors" Target="../diagrams/colors41.xml"/><Relationship Id="rId2" Type="http://schemas.openxmlformats.org/officeDocument/2006/relationships/image" Target="../media/image37.jpeg"/><Relationship Id="rId1" Type="http://schemas.openxmlformats.org/officeDocument/2006/relationships/slideLayout" Target="../slideLayouts/slideLayout2.xml"/><Relationship Id="rId6" Type="http://schemas.openxmlformats.org/officeDocument/2006/relationships/diagramQuickStyle" Target="../diagrams/quickStyle41.xml"/><Relationship Id="rId5" Type="http://schemas.openxmlformats.org/officeDocument/2006/relationships/diagramLayout" Target="../diagrams/layout41.xml"/><Relationship Id="rId4" Type="http://schemas.openxmlformats.org/officeDocument/2006/relationships/diagramData" Target="../diagrams/data41.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2.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image" Target="../media/image15.gif"/><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png"/><Relationship Id="rId7" Type="http://schemas.openxmlformats.org/officeDocument/2006/relationships/diagramColors" Target="../diagrams/colors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44.xml"/><Relationship Id="rId2" Type="http://schemas.openxmlformats.org/officeDocument/2006/relationships/diagramData" Target="../diagrams/data44.xml"/><Relationship Id="rId1" Type="http://schemas.openxmlformats.org/officeDocument/2006/relationships/slideLayout" Target="../slideLayouts/slideLayout2.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41.xml.rels><?xml version="1.0" encoding="UTF-8" standalone="yes"?>
<Relationships xmlns="http://schemas.openxmlformats.org/package/2006/relationships"><Relationship Id="rId8" Type="http://schemas.openxmlformats.org/officeDocument/2006/relationships/diagramQuickStyle" Target="../diagrams/quickStyle45.xml"/><Relationship Id="rId3" Type="http://schemas.openxmlformats.org/officeDocument/2006/relationships/image" Target="../media/image41.png"/><Relationship Id="rId7" Type="http://schemas.openxmlformats.org/officeDocument/2006/relationships/diagramLayout" Target="../diagrams/layout45.xml"/><Relationship Id="rId2" Type="http://schemas.openxmlformats.org/officeDocument/2006/relationships/hyperlink" Target="https://ttsfree.com/speech-to-text" TargetMode="External"/><Relationship Id="rId1" Type="http://schemas.openxmlformats.org/officeDocument/2006/relationships/slideLayout" Target="../slideLayouts/slideLayout2.xml"/><Relationship Id="rId6" Type="http://schemas.openxmlformats.org/officeDocument/2006/relationships/diagramData" Target="../diagrams/data45.xml"/><Relationship Id="rId5" Type="http://schemas.openxmlformats.org/officeDocument/2006/relationships/image" Target="../media/image43.png"/><Relationship Id="rId10" Type="http://schemas.microsoft.com/office/2007/relationships/diagramDrawing" Target="../diagrams/drawing45.xml"/><Relationship Id="rId4" Type="http://schemas.openxmlformats.org/officeDocument/2006/relationships/image" Target="../media/image42.gif"/><Relationship Id="rId9" Type="http://schemas.openxmlformats.org/officeDocument/2006/relationships/diagramColors" Target="../diagrams/colors45.xml"/></Relationships>
</file>

<file path=ppt/slides/_rels/slide42.xml.rels><?xml version="1.0" encoding="UTF-8" standalone="yes"?>
<Relationships xmlns="http://schemas.openxmlformats.org/package/2006/relationships"><Relationship Id="rId8" Type="http://schemas.openxmlformats.org/officeDocument/2006/relationships/diagramColors" Target="../diagrams/colors46.xml"/><Relationship Id="rId3" Type="http://schemas.openxmlformats.org/officeDocument/2006/relationships/image" Target="../media/image44.png"/><Relationship Id="rId7" Type="http://schemas.openxmlformats.org/officeDocument/2006/relationships/diagramQuickStyle" Target="../diagrams/quickStyle46.xml"/><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diagramLayout" Target="../diagrams/layout46.xml"/><Relationship Id="rId5" Type="http://schemas.openxmlformats.org/officeDocument/2006/relationships/diagramData" Target="../diagrams/data46.xml"/><Relationship Id="rId4" Type="http://schemas.openxmlformats.org/officeDocument/2006/relationships/image" Target="../media/image45.png"/><Relationship Id="rId9" Type="http://schemas.microsoft.com/office/2007/relationships/diagramDrawing" Target="../diagrams/drawing46.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47.xml"/><Relationship Id="rId2" Type="http://schemas.openxmlformats.org/officeDocument/2006/relationships/diagramData" Target="../diagrams/data47.xml"/><Relationship Id="rId1" Type="http://schemas.openxmlformats.org/officeDocument/2006/relationships/slideLayout" Target="../slideLayouts/slideLayout15.xml"/><Relationship Id="rId6" Type="http://schemas.microsoft.com/office/2007/relationships/diagramDrawing" Target="../diagrams/drawing47.xm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4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s://wordwall.net/play/21240/199/323" TargetMode="Externa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hyperlink" Target="https://wordwall.net/play/21241/227/722"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48.gif"/><Relationship Id="rId2" Type="http://schemas.openxmlformats.org/officeDocument/2006/relationships/hyperlink" Target="file:///D:\Mes%20documents\PHUONG%20NAM%20CORP\COURS%20VIET\FLE%20Enfants\1.VAS\2022%202023\Plenaries-on-a-Plate-V1.pptx" TargetMode="Externa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gif"/><Relationship Id="rId1" Type="http://schemas.openxmlformats.org/officeDocument/2006/relationships/slideLayout" Target="../slideLayouts/slideLayout14.xml"/><Relationship Id="rId4" Type="http://schemas.openxmlformats.org/officeDocument/2006/relationships/image" Target="../media/image51.svg"/></Relationships>
</file>

<file path=ppt/slides/_rels/slide4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8.gif"/><Relationship Id="rId7" Type="http://schemas.openxmlformats.org/officeDocument/2006/relationships/diagramQuickStyle" Target="../diagrams/quickStyle3.xml"/><Relationship Id="rId2" Type="http://schemas.openxmlformats.org/officeDocument/2006/relationships/slideLayout" Target="../slideLayouts/slideLayout2.xml"/><Relationship Id="rId1" Type="http://schemas.openxmlformats.org/officeDocument/2006/relationships/video" Target="https://www.youtube.com/embed/GHvllQuA5VE?feature=oembed" TargetMode="Externa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9.jpeg"/><Relationship Id="rId9" Type="http://schemas.microsoft.com/office/2007/relationships/diagramDrawing" Target="../diagrams/drawing3.xml"/></Relationships>
</file>

<file path=ppt/slides/_rels/slide5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diagramLayout" Target="../diagrams/layout5.xml"/><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diagramData" Target="../diagrams/data5.xml"/><Relationship Id="rId2" Type="http://schemas.openxmlformats.org/officeDocument/2006/relationships/notesSlide" Target="../notesSlides/notesSlide2.xml"/><Relationship Id="rId16" Type="http://schemas.microsoft.com/office/2007/relationships/diagramDrawing" Target="../diagrams/drawing5.xml"/><Relationship Id="rId1" Type="http://schemas.openxmlformats.org/officeDocument/2006/relationships/slideLayout" Target="../slideLayouts/slideLayout12.xml"/><Relationship Id="rId6" Type="http://schemas.openxmlformats.org/officeDocument/2006/relationships/diagramColors" Target="../diagrams/colors4.xml"/><Relationship Id="rId11" Type="http://schemas.openxmlformats.org/officeDocument/2006/relationships/image" Target="../media/image15.gif"/><Relationship Id="rId5" Type="http://schemas.openxmlformats.org/officeDocument/2006/relationships/diagramQuickStyle" Target="../diagrams/quickStyle4.xml"/><Relationship Id="rId15" Type="http://schemas.openxmlformats.org/officeDocument/2006/relationships/diagramColors" Target="../diagrams/colors5.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4.xml"/><Relationship Id="rId9" Type="http://schemas.openxmlformats.org/officeDocument/2006/relationships/image" Target="../media/image14.jpg"/><Relationship Id="rId1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diagramQuickStyle" Target="../diagrams/quickStyle7.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diagramLayout" Target="../diagrams/layout7.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6.xml"/><Relationship Id="rId11" Type="http://schemas.openxmlformats.org/officeDocument/2006/relationships/diagramData" Target="../diagrams/data7.xml"/><Relationship Id="rId5" Type="http://schemas.openxmlformats.org/officeDocument/2006/relationships/diagramQuickStyle" Target="../diagrams/quickStyle6.xml"/><Relationship Id="rId15" Type="http://schemas.microsoft.com/office/2007/relationships/diagramDrawing" Target="../diagrams/drawing7.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6.xml"/><Relationship Id="rId9" Type="http://schemas.openxmlformats.org/officeDocument/2006/relationships/image" Target="../media/image14.jpg"/><Relationship Id="rId14" Type="http://schemas.openxmlformats.org/officeDocument/2006/relationships/diagramColors" Target="../diagrams/colors7.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9.xml"/><Relationship Id="rId3" Type="http://schemas.openxmlformats.org/officeDocument/2006/relationships/diagramLayout" Target="../diagrams/layout8.xml"/><Relationship Id="rId7" Type="http://schemas.openxmlformats.org/officeDocument/2006/relationships/diagramData" Target="../diagrams/data9.xml"/><Relationship Id="rId2" Type="http://schemas.openxmlformats.org/officeDocument/2006/relationships/diagramData" Target="../diagrams/data8.xml"/><Relationship Id="rId1" Type="http://schemas.openxmlformats.org/officeDocument/2006/relationships/slideLayout" Target="../slideLayouts/slideLayout12.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12.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with low confidence">
            <a:extLst>
              <a:ext uri="{FF2B5EF4-FFF2-40B4-BE49-F238E27FC236}">
                <a16:creationId xmlns:a16="http://schemas.microsoft.com/office/drawing/2014/main" id="{23645440-C373-F04B-4489-BE44B8E853BE}"/>
              </a:ext>
            </a:extLst>
          </p:cNvPr>
          <p:cNvPicPr>
            <a:picLocks noGrp="1" noChangeAspect="1"/>
          </p:cNvPicPr>
          <p:nvPr>
            <p:ph idx="1"/>
          </p:nvPr>
        </p:nvPicPr>
        <p:blipFill>
          <a:blip r:embed="rId2"/>
          <a:stretch>
            <a:fillRect/>
          </a:stretch>
        </p:blipFill>
        <p:spPr>
          <a:xfrm>
            <a:off x="3732919" y="258230"/>
            <a:ext cx="5154459" cy="2407133"/>
          </a:xfrm>
          <a:prstGeom prst="rect">
            <a:avLst/>
          </a:prstGeom>
        </p:spPr>
      </p:pic>
      <p:sp>
        <p:nvSpPr>
          <p:cNvPr id="4" name="Content Placeholder 2">
            <a:extLst>
              <a:ext uri="{FF2B5EF4-FFF2-40B4-BE49-F238E27FC236}">
                <a16:creationId xmlns:a16="http://schemas.microsoft.com/office/drawing/2014/main" id="{8173523F-80AD-F0A3-7EE8-ED0D5819488D}"/>
              </a:ext>
            </a:extLst>
          </p:cNvPr>
          <p:cNvSpPr txBox="1">
            <a:spLocks/>
          </p:cNvSpPr>
          <p:nvPr/>
        </p:nvSpPr>
        <p:spPr>
          <a:xfrm>
            <a:off x="6598597" y="2046203"/>
            <a:ext cx="4476669" cy="402336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ctr"/>
            <a:endParaRPr lang="en-GB"/>
          </a:p>
        </p:txBody>
      </p:sp>
      <p:graphicFrame>
        <p:nvGraphicFramePr>
          <p:cNvPr id="13" name="TextBox 10">
            <a:extLst>
              <a:ext uri="{FF2B5EF4-FFF2-40B4-BE49-F238E27FC236}">
                <a16:creationId xmlns:a16="http://schemas.microsoft.com/office/drawing/2014/main" id="{4283A5BD-B70A-A5F2-9E6C-3B6D15E085A5}"/>
              </a:ext>
            </a:extLst>
          </p:cNvPr>
          <p:cNvGraphicFramePr/>
          <p:nvPr/>
        </p:nvGraphicFramePr>
        <p:xfrm>
          <a:off x="1116734" y="2693476"/>
          <a:ext cx="10386831" cy="36317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
            <a:extLst>
              <a:ext uri="{FF2B5EF4-FFF2-40B4-BE49-F238E27FC236}">
                <a16:creationId xmlns:a16="http://schemas.microsoft.com/office/drawing/2014/main" id="{6100E031-2129-B4BC-CA1B-0D96826F569F}"/>
              </a:ext>
            </a:extLst>
          </p:cNvPr>
          <p:cNvPicPr>
            <a:picLocks noChangeAspect="1"/>
          </p:cNvPicPr>
          <p:nvPr/>
        </p:nvPicPr>
        <p:blipFill>
          <a:blip r:embed="rId8"/>
          <a:stretch>
            <a:fillRect/>
          </a:stretch>
        </p:blipFill>
        <p:spPr>
          <a:xfrm>
            <a:off x="171333" y="141095"/>
            <a:ext cx="823972" cy="823972"/>
          </a:xfrm>
          <a:prstGeom prst="rect">
            <a:avLst/>
          </a:prstGeom>
        </p:spPr>
      </p:pic>
    </p:spTree>
    <p:extLst>
      <p:ext uri="{BB962C8B-B14F-4D97-AF65-F5344CB8AC3E}">
        <p14:creationId xmlns:p14="http://schemas.microsoft.com/office/powerpoint/2010/main" val="57917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D24525-E379-50EC-5770-8DC0F331201E}"/>
              </a:ext>
            </a:extLst>
          </p:cNvPr>
          <p:cNvSpPr>
            <a:spLocks noGrp="1"/>
          </p:cNvSpPr>
          <p:nvPr>
            <p:ph type="title"/>
          </p:nvPr>
        </p:nvSpPr>
        <p:spPr>
          <a:xfrm>
            <a:off x="2542222" y="380856"/>
            <a:ext cx="3373547" cy="1143000"/>
          </a:xfrm>
        </p:spPr>
        <p:style>
          <a:lnRef idx="2">
            <a:schemeClr val="accent1"/>
          </a:lnRef>
          <a:fillRef idx="1">
            <a:schemeClr val="lt1"/>
          </a:fillRef>
          <a:effectRef idx="0">
            <a:schemeClr val="accent1"/>
          </a:effectRef>
          <a:fontRef idx="minor">
            <a:schemeClr val="dk1"/>
          </a:fontRef>
        </p:style>
        <p:txBody>
          <a:bodyPr>
            <a:normAutofit fontScale="90000"/>
          </a:bodyPr>
          <a:lstStyle/>
          <a:p>
            <a:pPr algn="ctr"/>
            <a:r>
              <a:rPr lang="fr-FR" dirty="0"/>
              <a:t>Progress check</a:t>
            </a:r>
            <a:br>
              <a:rPr lang="fr-FR" dirty="0"/>
            </a:br>
            <a:r>
              <a:rPr lang="fr-FR" dirty="0"/>
              <a:t>End</a:t>
            </a:r>
          </a:p>
        </p:txBody>
      </p:sp>
      <p:sp>
        <p:nvSpPr>
          <p:cNvPr id="3" name="Espace réservé du contenu 2">
            <a:extLst>
              <a:ext uri="{FF2B5EF4-FFF2-40B4-BE49-F238E27FC236}">
                <a16:creationId xmlns:a16="http://schemas.microsoft.com/office/drawing/2014/main" id="{B900DF98-20E6-C1D1-0AA1-0F83BD551904}"/>
              </a:ext>
            </a:extLst>
          </p:cNvPr>
          <p:cNvSpPr>
            <a:spLocks noGrp="1"/>
          </p:cNvSpPr>
          <p:nvPr>
            <p:ph idx="1"/>
          </p:nvPr>
        </p:nvSpPr>
        <p:spPr>
          <a:xfrm>
            <a:off x="220714" y="1679530"/>
            <a:ext cx="6586486" cy="5143194"/>
          </a:xfrm>
        </p:spPr>
        <p:txBody>
          <a:bodyPr>
            <a:noAutofit/>
          </a:bodyPr>
          <a:lstStyle/>
          <a:p>
            <a:pPr algn="just">
              <a:lnSpc>
                <a:spcPct val="150000"/>
              </a:lnSpc>
            </a:pPr>
            <a:r>
              <a:rPr lang="fr-FR" sz="2000" dirty="0"/>
              <a:t>Les Jeux </a:t>
            </a:r>
            <a:r>
              <a:rPr lang="fr-FR" sz="2000" dirty="0">
                <a:solidFill>
                  <a:srgbClr val="FF0000"/>
                </a:solidFill>
              </a:rPr>
              <a:t>paralympiques</a:t>
            </a:r>
            <a:r>
              <a:rPr lang="fr-FR" sz="2000" dirty="0"/>
              <a:t> ont lieu tous les quatre ans après les Jeux olympiques. Les Jeux </a:t>
            </a:r>
            <a:r>
              <a:rPr lang="fr-FR" sz="2000" dirty="0">
                <a:solidFill>
                  <a:srgbClr val="FF0000"/>
                </a:solidFill>
              </a:rPr>
              <a:t>paralympiques</a:t>
            </a:r>
            <a:r>
              <a:rPr lang="fr-FR" sz="2000" dirty="0"/>
              <a:t> de Paris 2024 regroupent 4400 </a:t>
            </a:r>
            <a:r>
              <a:rPr lang="fr-FR" sz="2000" dirty="0">
                <a:solidFill>
                  <a:srgbClr val="FF0000"/>
                </a:solidFill>
              </a:rPr>
              <a:t>para</a:t>
            </a:r>
            <a:r>
              <a:rPr lang="fr-FR" sz="2000" dirty="0"/>
              <a:t> athlètes dans 22 sports : cécifoot, rugby </a:t>
            </a:r>
            <a:r>
              <a:rPr lang="fr-FR" sz="2000" dirty="0">
                <a:solidFill>
                  <a:srgbClr val="FF0000"/>
                </a:solidFill>
              </a:rPr>
              <a:t>fauteuil</a:t>
            </a:r>
            <a:r>
              <a:rPr lang="fr-FR" sz="2000" dirty="0"/>
              <a:t>, tennis </a:t>
            </a:r>
            <a:r>
              <a:rPr lang="fr-FR" sz="2000" dirty="0">
                <a:solidFill>
                  <a:srgbClr val="FF0000"/>
                </a:solidFill>
              </a:rPr>
              <a:t>fauteuil</a:t>
            </a:r>
            <a:r>
              <a:rPr lang="fr-FR" sz="2000" dirty="0"/>
              <a:t>, </a:t>
            </a:r>
            <a:r>
              <a:rPr lang="fr-FR" sz="2000" dirty="0">
                <a:solidFill>
                  <a:srgbClr val="FF0000"/>
                </a:solidFill>
              </a:rPr>
              <a:t>para</a:t>
            </a:r>
            <a:r>
              <a:rPr lang="fr-FR" sz="2000" dirty="0"/>
              <a:t> cyclisme, </a:t>
            </a:r>
            <a:r>
              <a:rPr lang="fr-FR" sz="2000" dirty="0">
                <a:solidFill>
                  <a:srgbClr val="FF0000"/>
                </a:solidFill>
              </a:rPr>
              <a:t>para</a:t>
            </a:r>
            <a:r>
              <a:rPr lang="fr-FR" sz="2000" dirty="0"/>
              <a:t> équitation, </a:t>
            </a:r>
            <a:r>
              <a:rPr lang="fr-FR" sz="2000" dirty="0">
                <a:solidFill>
                  <a:srgbClr val="FF0000"/>
                </a:solidFill>
              </a:rPr>
              <a:t>para</a:t>
            </a:r>
            <a:r>
              <a:rPr lang="fr-FR" sz="2000" dirty="0"/>
              <a:t> marathon, etc. Les athlètes sont </a:t>
            </a:r>
            <a:r>
              <a:rPr lang="fr-FR" sz="2000" dirty="0">
                <a:solidFill>
                  <a:srgbClr val="FF0000"/>
                </a:solidFill>
              </a:rPr>
              <a:t>handicapés</a:t>
            </a:r>
            <a:r>
              <a:rPr lang="fr-FR" sz="2000" dirty="0"/>
              <a:t> : ils sont </a:t>
            </a:r>
            <a:r>
              <a:rPr lang="fr-FR" sz="2000" dirty="0">
                <a:solidFill>
                  <a:srgbClr val="FF0000"/>
                </a:solidFill>
              </a:rPr>
              <a:t>malvoyants</a:t>
            </a:r>
            <a:r>
              <a:rPr lang="fr-FR" sz="2000" dirty="0"/>
              <a:t>, ils sont handicapés physiques ou mentaux. Pour jouer </a:t>
            </a:r>
            <a:r>
              <a:rPr lang="fr-FR" sz="2000" dirty="0">
                <a:solidFill>
                  <a:srgbClr val="FF0000"/>
                </a:solidFill>
              </a:rPr>
              <a:t>au</a:t>
            </a:r>
            <a:r>
              <a:rPr lang="fr-FR" sz="2000" dirty="0"/>
              <a:t> cécifoot, on utilise les jambes, les pieds, et particulièrement les </a:t>
            </a:r>
            <a:r>
              <a:rPr lang="fr-FR" sz="2000" dirty="0">
                <a:solidFill>
                  <a:srgbClr val="FF0000"/>
                </a:solidFill>
              </a:rPr>
              <a:t>oreilles</a:t>
            </a:r>
            <a:r>
              <a:rPr lang="fr-FR" sz="2000" dirty="0"/>
              <a:t> mais pas les </a:t>
            </a:r>
            <a:r>
              <a:rPr lang="fr-FR" sz="2000" dirty="0">
                <a:solidFill>
                  <a:srgbClr val="FF0000"/>
                </a:solidFill>
              </a:rPr>
              <a:t>yeux</a:t>
            </a:r>
            <a:r>
              <a:rPr lang="fr-FR" sz="2000" dirty="0"/>
              <a:t> !</a:t>
            </a:r>
          </a:p>
          <a:p>
            <a:pPr algn="just">
              <a:lnSpc>
                <a:spcPct val="150000"/>
              </a:lnSpc>
            </a:pPr>
            <a:r>
              <a:rPr lang="fr-FR" sz="2000" dirty="0"/>
              <a:t>Les </a:t>
            </a:r>
            <a:r>
              <a:rPr lang="fr-FR" sz="2000" dirty="0">
                <a:solidFill>
                  <a:srgbClr val="FF0000"/>
                </a:solidFill>
              </a:rPr>
              <a:t>champions</a:t>
            </a:r>
            <a:r>
              <a:rPr lang="fr-FR" sz="2000" dirty="0"/>
              <a:t> gagnent des </a:t>
            </a:r>
            <a:r>
              <a:rPr lang="fr-FR" sz="2000" dirty="0">
                <a:solidFill>
                  <a:srgbClr val="FF0000"/>
                </a:solidFill>
              </a:rPr>
              <a:t>médailles</a:t>
            </a:r>
            <a:r>
              <a:rPr lang="fr-FR" sz="2000" dirty="0"/>
              <a:t> comme aux Jeux olympiques.. </a:t>
            </a:r>
          </a:p>
        </p:txBody>
      </p:sp>
      <p:sp>
        <p:nvSpPr>
          <p:cNvPr id="4" name="Espace réservé du numéro de diapositive 3">
            <a:extLst>
              <a:ext uri="{FF2B5EF4-FFF2-40B4-BE49-F238E27FC236}">
                <a16:creationId xmlns:a16="http://schemas.microsoft.com/office/drawing/2014/main" id="{F4439CDB-CE41-F97C-0497-92F6A73D1F05}"/>
              </a:ext>
            </a:extLst>
          </p:cNvPr>
          <p:cNvSpPr>
            <a:spLocks noGrp="1"/>
          </p:cNvSpPr>
          <p:nvPr>
            <p:ph type="sldNum" sz="quarter" idx="12"/>
          </p:nvPr>
        </p:nvSpPr>
        <p:spPr/>
        <p:txBody>
          <a:bodyPr/>
          <a:lstStyle/>
          <a:p>
            <a:fld id="{8A0576F8-4F0C-FD4F-B2E1-A427388F89CF}" type="slidenum">
              <a:rPr lang="en-US" smtClean="0"/>
              <a:t>10</a:t>
            </a:fld>
            <a:endParaRPr lang="en-US"/>
          </a:p>
        </p:txBody>
      </p:sp>
      <p:sp>
        <p:nvSpPr>
          <p:cNvPr id="12" name="ZoneTexte 11">
            <a:extLst>
              <a:ext uri="{FF2B5EF4-FFF2-40B4-BE49-F238E27FC236}">
                <a16:creationId xmlns:a16="http://schemas.microsoft.com/office/drawing/2014/main" id="{A96CEC47-E7C2-E691-1249-F73DEB42B239}"/>
              </a:ext>
            </a:extLst>
          </p:cNvPr>
          <p:cNvSpPr txBox="1"/>
          <p:nvPr/>
        </p:nvSpPr>
        <p:spPr>
          <a:xfrm>
            <a:off x="232210" y="1033900"/>
            <a:ext cx="1254034"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fr-FR" dirty="0"/>
              <a:t>déjà vu</a:t>
            </a:r>
          </a:p>
        </p:txBody>
      </p:sp>
      <p:sp>
        <p:nvSpPr>
          <p:cNvPr id="13" name="Rectangle 12">
            <a:extLst>
              <a:ext uri="{FF2B5EF4-FFF2-40B4-BE49-F238E27FC236}">
                <a16:creationId xmlns:a16="http://schemas.microsoft.com/office/drawing/2014/main" id="{794BE81D-D690-F12B-E9A8-63BA8560AFB5}"/>
              </a:ext>
            </a:extLst>
          </p:cNvPr>
          <p:cNvSpPr/>
          <p:nvPr/>
        </p:nvSpPr>
        <p:spPr>
          <a:xfrm>
            <a:off x="1486244" y="1776368"/>
            <a:ext cx="1559106" cy="43691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4" name="Rectangle : coins arrondis 13">
            <a:extLst>
              <a:ext uri="{FF2B5EF4-FFF2-40B4-BE49-F238E27FC236}">
                <a16:creationId xmlns:a16="http://schemas.microsoft.com/office/drawing/2014/main" id="{3F067C67-9C0E-CE94-5820-A35F884B6A6C}"/>
              </a:ext>
            </a:extLst>
          </p:cNvPr>
          <p:cNvSpPr/>
          <p:nvPr/>
        </p:nvSpPr>
        <p:spPr>
          <a:xfrm>
            <a:off x="119818" y="379024"/>
            <a:ext cx="1476028" cy="1241670"/>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8" name="Ellipse 17">
            <a:extLst>
              <a:ext uri="{FF2B5EF4-FFF2-40B4-BE49-F238E27FC236}">
                <a16:creationId xmlns:a16="http://schemas.microsoft.com/office/drawing/2014/main" id="{1F226CC9-11F3-6E96-C9A3-AFE3062038E8}"/>
              </a:ext>
            </a:extLst>
          </p:cNvPr>
          <p:cNvSpPr/>
          <p:nvPr/>
        </p:nvSpPr>
        <p:spPr>
          <a:xfrm>
            <a:off x="3061275" y="4020763"/>
            <a:ext cx="1310129"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2" name="Ellipse 21">
            <a:extLst>
              <a:ext uri="{FF2B5EF4-FFF2-40B4-BE49-F238E27FC236}">
                <a16:creationId xmlns:a16="http://schemas.microsoft.com/office/drawing/2014/main" id="{555C205C-8DFB-4EAE-1BD5-FA47DB5B80BD}"/>
              </a:ext>
            </a:extLst>
          </p:cNvPr>
          <p:cNvSpPr/>
          <p:nvPr/>
        </p:nvSpPr>
        <p:spPr>
          <a:xfrm>
            <a:off x="220714" y="493697"/>
            <a:ext cx="1305385"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4" name="ZoneTexte 23">
            <a:extLst>
              <a:ext uri="{FF2B5EF4-FFF2-40B4-BE49-F238E27FC236}">
                <a16:creationId xmlns:a16="http://schemas.microsoft.com/office/drawing/2014/main" id="{085D13F7-6F85-2A31-4C24-82473B758A60}"/>
              </a:ext>
            </a:extLst>
          </p:cNvPr>
          <p:cNvSpPr txBox="1"/>
          <p:nvPr/>
        </p:nvSpPr>
        <p:spPr>
          <a:xfrm>
            <a:off x="323156" y="538520"/>
            <a:ext cx="1254034" cy="369332"/>
          </a:xfrm>
          <a:prstGeom prst="rect">
            <a:avLst/>
          </a:prstGeom>
          <a:noFill/>
        </p:spPr>
        <p:txBody>
          <a:bodyPr wrap="square" rtlCol="0">
            <a:spAutoFit/>
          </a:bodyPr>
          <a:lstStyle/>
          <a:p>
            <a:r>
              <a:rPr lang="fr-FR" dirty="0"/>
              <a:t>nouveau</a:t>
            </a:r>
          </a:p>
        </p:txBody>
      </p:sp>
      <p:pic>
        <p:nvPicPr>
          <p:cNvPr id="5" name="Picture 12">
            <a:extLst>
              <a:ext uri="{FF2B5EF4-FFF2-40B4-BE49-F238E27FC236}">
                <a16:creationId xmlns:a16="http://schemas.microsoft.com/office/drawing/2014/main" id="{FD86B50F-00E1-D36D-D45C-FF11ADE7655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7240480" y="285243"/>
            <a:ext cx="4441754" cy="6574964"/>
          </a:xfrm>
          <a:prstGeom prst="rect">
            <a:avLst/>
          </a:prstGeom>
          <a:noFill/>
        </p:spPr>
      </p:pic>
      <p:sp>
        <p:nvSpPr>
          <p:cNvPr id="6" name="Rectangle 5">
            <a:extLst>
              <a:ext uri="{FF2B5EF4-FFF2-40B4-BE49-F238E27FC236}">
                <a16:creationId xmlns:a16="http://schemas.microsoft.com/office/drawing/2014/main" id="{8DD1C706-1DC4-F045-545E-6100F7D9A039}"/>
              </a:ext>
            </a:extLst>
          </p:cNvPr>
          <p:cNvSpPr/>
          <p:nvPr/>
        </p:nvSpPr>
        <p:spPr>
          <a:xfrm>
            <a:off x="3705983" y="2239955"/>
            <a:ext cx="1559106" cy="43691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8" name="Rectangle 7">
            <a:extLst>
              <a:ext uri="{FF2B5EF4-FFF2-40B4-BE49-F238E27FC236}">
                <a16:creationId xmlns:a16="http://schemas.microsoft.com/office/drawing/2014/main" id="{81F7D885-F181-1146-58C9-C87B1D863A49}"/>
              </a:ext>
            </a:extLst>
          </p:cNvPr>
          <p:cNvSpPr/>
          <p:nvPr/>
        </p:nvSpPr>
        <p:spPr>
          <a:xfrm>
            <a:off x="2362212" y="2714963"/>
            <a:ext cx="611576" cy="43691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CC446D64-947C-BF0F-FA0A-35EB5EDA6042}"/>
              </a:ext>
            </a:extLst>
          </p:cNvPr>
          <p:cNvSpPr/>
          <p:nvPr/>
        </p:nvSpPr>
        <p:spPr>
          <a:xfrm>
            <a:off x="1290058" y="3151877"/>
            <a:ext cx="856794" cy="43691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FCAB759C-3C3A-EEAB-7E21-539870D45DAA}"/>
              </a:ext>
            </a:extLst>
          </p:cNvPr>
          <p:cNvSpPr/>
          <p:nvPr/>
        </p:nvSpPr>
        <p:spPr>
          <a:xfrm>
            <a:off x="3216196" y="3135811"/>
            <a:ext cx="856794" cy="43691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5" name="Rectangle 14">
            <a:extLst>
              <a:ext uri="{FF2B5EF4-FFF2-40B4-BE49-F238E27FC236}">
                <a16:creationId xmlns:a16="http://schemas.microsoft.com/office/drawing/2014/main" id="{7BDEC786-0F94-B752-07BB-547A121CDC9F}"/>
              </a:ext>
            </a:extLst>
          </p:cNvPr>
          <p:cNvSpPr/>
          <p:nvPr/>
        </p:nvSpPr>
        <p:spPr>
          <a:xfrm>
            <a:off x="4228995" y="3135811"/>
            <a:ext cx="748522" cy="43691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7" name="Rectangle 16">
            <a:extLst>
              <a:ext uri="{FF2B5EF4-FFF2-40B4-BE49-F238E27FC236}">
                <a16:creationId xmlns:a16="http://schemas.microsoft.com/office/drawing/2014/main" id="{23A5C4B4-C5F1-04F1-86CB-0CCD4139155F}"/>
              </a:ext>
            </a:extLst>
          </p:cNvPr>
          <p:cNvSpPr/>
          <p:nvPr/>
        </p:nvSpPr>
        <p:spPr>
          <a:xfrm>
            <a:off x="6166358" y="3151877"/>
            <a:ext cx="748522" cy="43691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0" name="Rectangle 19">
            <a:extLst>
              <a:ext uri="{FF2B5EF4-FFF2-40B4-BE49-F238E27FC236}">
                <a16:creationId xmlns:a16="http://schemas.microsoft.com/office/drawing/2014/main" id="{60A45B58-5A1D-0BB4-E47D-0172D2525027}"/>
              </a:ext>
            </a:extLst>
          </p:cNvPr>
          <p:cNvSpPr/>
          <p:nvPr/>
        </p:nvSpPr>
        <p:spPr>
          <a:xfrm>
            <a:off x="1793700" y="3588791"/>
            <a:ext cx="748522" cy="43691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3" name="Rectangle 22">
            <a:extLst>
              <a:ext uri="{FF2B5EF4-FFF2-40B4-BE49-F238E27FC236}">
                <a16:creationId xmlns:a16="http://schemas.microsoft.com/office/drawing/2014/main" id="{3F5B9433-64D7-0D12-EFEB-F314D378990E}"/>
              </a:ext>
            </a:extLst>
          </p:cNvPr>
          <p:cNvSpPr/>
          <p:nvPr/>
        </p:nvSpPr>
        <p:spPr>
          <a:xfrm>
            <a:off x="483570" y="4036246"/>
            <a:ext cx="1310129" cy="43691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5" name="Rectangle 24">
            <a:extLst>
              <a:ext uri="{FF2B5EF4-FFF2-40B4-BE49-F238E27FC236}">
                <a16:creationId xmlns:a16="http://schemas.microsoft.com/office/drawing/2014/main" id="{259DA58E-6B2A-8828-C422-54F48695732A}"/>
              </a:ext>
            </a:extLst>
          </p:cNvPr>
          <p:cNvSpPr/>
          <p:nvPr/>
        </p:nvSpPr>
        <p:spPr>
          <a:xfrm>
            <a:off x="4088243" y="4529050"/>
            <a:ext cx="348585" cy="43691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9" name="Rectangle 28">
            <a:extLst>
              <a:ext uri="{FF2B5EF4-FFF2-40B4-BE49-F238E27FC236}">
                <a16:creationId xmlns:a16="http://schemas.microsoft.com/office/drawing/2014/main" id="{657B26E5-1CD9-9072-6548-58250706CAF2}"/>
              </a:ext>
            </a:extLst>
          </p:cNvPr>
          <p:cNvSpPr/>
          <p:nvPr/>
        </p:nvSpPr>
        <p:spPr>
          <a:xfrm>
            <a:off x="4898003" y="4979267"/>
            <a:ext cx="850788" cy="43691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30" name="Rectangle 29">
            <a:extLst>
              <a:ext uri="{FF2B5EF4-FFF2-40B4-BE49-F238E27FC236}">
                <a16:creationId xmlns:a16="http://schemas.microsoft.com/office/drawing/2014/main" id="{DE6C1DBB-1829-EDE8-5E85-88BCF435A392}"/>
              </a:ext>
            </a:extLst>
          </p:cNvPr>
          <p:cNvSpPr/>
          <p:nvPr/>
        </p:nvSpPr>
        <p:spPr>
          <a:xfrm>
            <a:off x="857832" y="5442956"/>
            <a:ext cx="525695" cy="43691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33" name="Ellipse 32">
            <a:extLst>
              <a:ext uri="{FF2B5EF4-FFF2-40B4-BE49-F238E27FC236}">
                <a16:creationId xmlns:a16="http://schemas.microsoft.com/office/drawing/2014/main" id="{7C97A7CD-9F27-8243-197B-54E12661E858}"/>
              </a:ext>
            </a:extLst>
          </p:cNvPr>
          <p:cNvSpPr/>
          <p:nvPr/>
        </p:nvSpPr>
        <p:spPr>
          <a:xfrm>
            <a:off x="922125" y="6001164"/>
            <a:ext cx="1310129"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34" name="Ellipse 33">
            <a:extLst>
              <a:ext uri="{FF2B5EF4-FFF2-40B4-BE49-F238E27FC236}">
                <a16:creationId xmlns:a16="http://schemas.microsoft.com/office/drawing/2014/main" id="{E27B80F3-1F58-3B76-D8D9-BF5407059A84}"/>
              </a:ext>
            </a:extLst>
          </p:cNvPr>
          <p:cNvSpPr/>
          <p:nvPr/>
        </p:nvSpPr>
        <p:spPr>
          <a:xfrm>
            <a:off x="3638834" y="6001164"/>
            <a:ext cx="1139899"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graphicFrame>
        <p:nvGraphicFramePr>
          <p:cNvPr id="7" name="Diagramme 6">
            <a:extLst>
              <a:ext uri="{FF2B5EF4-FFF2-40B4-BE49-F238E27FC236}">
                <a16:creationId xmlns:a16="http://schemas.microsoft.com/office/drawing/2014/main" id="{EF704B0C-95A2-203E-B987-D2C03CB30E8B}"/>
              </a:ext>
            </a:extLst>
          </p:cNvPr>
          <p:cNvGraphicFramePr/>
          <p:nvPr>
            <p:extLst>
              <p:ext uri="{D42A27DB-BD31-4B8C-83A1-F6EECF244321}">
                <p14:modId xmlns:p14="http://schemas.microsoft.com/office/powerpoint/2010/main" val="3639080770"/>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362382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0" nodeType="clickEffect">
                                  <p:stCondLst>
                                    <p:cond delay="0"/>
                                  </p:stCondLst>
                                  <p:childTnLst>
                                    <p:animEffect transition="out" filter="randombar(horizontal)">
                                      <p:cBhvr>
                                        <p:cTn id="21" dur="500"/>
                                        <p:tgtEl>
                                          <p:spTgt spid="9"/>
                                        </p:tgtEl>
                                      </p:cBhvr>
                                    </p:animEffect>
                                    <p:set>
                                      <p:cBhvr>
                                        <p:cTn id="22" dur="1" fill="hold">
                                          <p:stCondLst>
                                            <p:cond delay="499"/>
                                          </p:stCondLst>
                                        </p:cTn>
                                        <p:tgtEl>
                                          <p:spTgt spid="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4" presetClass="exit" presetSubtype="10" fill="hold" grpId="0" nodeType="clickEffect">
                                  <p:stCondLst>
                                    <p:cond delay="0"/>
                                  </p:stCondLst>
                                  <p:childTnLst>
                                    <p:animEffect transition="out" filter="randombar(horizontal)">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4" presetClass="exit" presetSubtype="10" fill="hold" grpId="0" nodeType="clickEffect">
                                  <p:stCondLst>
                                    <p:cond delay="0"/>
                                  </p:stCondLst>
                                  <p:childTnLst>
                                    <p:animEffect transition="out" filter="randombar(horizontal)">
                                      <p:cBhvr>
                                        <p:cTn id="31" dur="500"/>
                                        <p:tgtEl>
                                          <p:spTgt spid="15"/>
                                        </p:tgtEl>
                                      </p:cBhvr>
                                    </p:animEffect>
                                    <p:set>
                                      <p:cBhvr>
                                        <p:cTn id="32" dur="1" fill="hold">
                                          <p:stCondLst>
                                            <p:cond delay="499"/>
                                          </p:stCondLst>
                                        </p:cTn>
                                        <p:tgtEl>
                                          <p:spTgt spid="15"/>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4" presetClass="exit" presetSubtype="10" fill="hold" grpId="0" nodeType="clickEffect">
                                  <p:stCondLst>
                                    <p:cond delay="0"/>
                                  </p:stCondLst>
                                  <p:childTnLst>
                                    <p:animEffect transition="out" filter="randombar(horizontal)">
                                      <p:cBhvr>
                                        <p:cTn id="36" dur="500"/>
                                        <p:tgtEl>
                                          <p:spTgt spid="17"/>
                                        </p:tgtEl>
                                      </p:cBhvr>
                                    </p:animEffect>
                                    <p:set>
                                      <p:cBhvr>
                                        <p:cTn id="37" dur="1" fill="hold">
                                          <p:stCondLst>
                                            <p:cond delay="499"/>
                                          </p:stCondLst>
                                        </p:cTn>
                                        <p:tgtEl>
                                          <p:spTgt spid="17"/>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4" presetClass="exit" presetSubtype="10" fill="hold" grpId="0" nodeType="clickEffect">
                                  <p:stCondLst>
                                    <p:cond delay="0"/>
                                  </p:stCondLst>
                                  <p:childTnLst>
                                    <p:animEffect transition="out" filter="randombar(horizontal)">
                                      <p:cBhvr>
                                        <p:cTn id="41" dur="500"/>
                                        <p:tgtEl>
                                          <p:spTgt spid="20"/>
                                        </p:tgtEl>
                                      </p:cBhvr>
                                    </p:animEffect>
                                    <p:set>
                                      <p:cBhvr>
                                        <p:cTn id="42" dur="1" fill="hold">
                                          <p:stCondLst>
                                            <p:cond delay="499"/>
                                          </p:stCondLst>
                                        </p:cTn>
                                        <p:tgtEl>
                                          <p:spTgt spid="20"/>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4" presetClass="exit" presetSubtype="10" fill="hold" grpId="0" nodeType="clickEffect">
                                  <p:stCondLst>
                                    <p:cond delay="0"/>
                                  </p:stCondLst>
                                  <p:childTnLst>
                                    <p:animEffect transition="out" filter="randombar(horizontal)">
                                      <p:cBhvr>
                                        <p:cTn id="46" dur="500"/>
                                        <p:tgtEl>
                                          <p:spTgt spid="23"/>
                                        </p:tgtEl>
                                      </p:cBhvr>
                                    </p:animEffect>
                                    <p:set>
                                      <p:cBhvr>
                                        <p:cTn id="47" dur="1" fill="hold">
                                          <p:stCondLst>
                                            <p:cond delay="499"/>
                                          </p:stCondLst>
                                        </p:cTn>
                                        <p:tgtEl>
                                          <p:spTgt spid="23"/>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4" presetClass="exit" presetSubtype="10" fill="hold" grpId="0" nodeType="clickEffect">
                                  <p:stCondLst>
                                    <p:cond delay="0"/>
                                  </p:stCondLst>
                                  <p:childTnLst>
                                    <p:animEffect transition="out" filter="randombar(horizontal)">
                                      <p:cBhvr>
                                        <p:cTn id="51" dur="500"/>
                                        <p:tgtEl>
                                          <p:spTgt spid="18"/>
                                        </p:tgtEl>
                                      </p:cBhvr>
                                    </p:animEffect>
                                    <p:set>
                                      <p:cBhvr>
                                        <p:cTn id="52" dur="1" fill="hold">
                                          <p:stCondLst>
                                            <p:cond delay="499"/>
                                          </p:stCondLst>
                                        </p:cTn>
                                        <p:tgtEl>
                                          <p:spTgt spid="18"/>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4" presetClass="exit" presetSubtype="10" fill="hold" grpId="0" nodeType="clickEffect">
                                  <p:stCondLst>
                                    <p:cond delay="0"/>
                                  </p:stCondLst>
                                  <p:childTnLst>
                                    <p:animEffect transition="out" filter="randombar(horizontal)">
                                      <p:cBhvr>
                                        <p:cTn id="56" dur="500"/>
                                        <p:tgtEl>
                                          <p:spTgt spid="25"/>
                                        </p:tgtEl>
                                      </p:cBhvr>
                                    </p:animEffect>
                                    <p:set>
                                      <p:cBhvr>
                                        <p:cTn id="57" dur="1" fill="hold">
                                          <p:stCondLst>
                                            <p:cond delay="499"/>
                                          </p:stCondLst>
                                        </p:cTn>
                                        <p:tgtEl>
                                          <p:spTgt spid="25"/>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4" presetClass="exit" presetSubtype="10" fill="hold" grpId="0" nodeType="clickEffect">
                                  <p:stCondLst>
                                    <p:cond delay="0"/>
                                  </p:stCondLst>
                                  <p:childTnLst>
                                    <p:animEffect transition="out" filter="randombar(horizontal)">
                                      <p:cBhvr>
                                        <p:cTn id="61" dur="500"/>
                                        <p:tgtEl>
                                          <p:spTgt spid="29"/>
                                        </p:tgtEl>
                                      </p:cBhvr>
                                    </p:animEffect>
                                    <p:set>
                                      <p:cBhvr>
                                        <p:cTn id="62" dur="1" fill="hold">
                                          <p:stCondLst>
                                            <p:cond delay="499"/>
                                          </p:stCondLst>
                                        </p:cTn>
                                        <p:tgtEl>
                                          <p:spTgt spid="29"/>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4" presetClass="exit" presetSubtype="10" fill="hold" grpId="0" nodeType="clickEffect">
                                  <p:stCondLst>
                                    <p:cond delay="0"/>
                                  </p:stCondLst>
                                  <p:childTnLst>
                                    <p:animEffect transition="out" filter="randombar(horizontal)">
                                      <p:cBhvr>
                                        <p:cTn id="66" dur="500"/>
                                        <p:tgtEl>
                                          <p:spTgt spid="30"/>
                                        </p:tgtEl>
                                      </p:cBhvr>
                                    </p:animEffect>
                                    <p:set>
                                      <p:cBhvr>
                                        <p:cTn id="67" dur="1" fill="hold">
                                          <p:stCondLst>
                                            <p:cond delay="499"/>
                                          </p:stCondLst>
                                        </p:cTn>
                                        <p:tgtEl>
                                          <p:spTgt spid="30"/>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14" presetClass="exit" presetSubtype="10" fill="hold" grpId="0" nodeType="clickEffect">
                                  <p:stCondLst>
                                    <p:cond delay="0"/>
                                  </p:stCondLst>
                                  <p:childTnLst>
                                    <p:animEffect transition="out" filter="randombar(horizontal)">
                                      <p:cBhvr>
                                        <p:cTn id="71" dur="500"/>
                                        <p:tgtEl>
                                          <p:spTgt spid="33"/>
                                        </p:tgtEl>
                                      </p:cBhvr>
                                    </p:animEffect>
                                    <p:set>
                                      <p:cBhvr>
                                        <p:cTn id="72" dur="1" fill="hold">
                                          <p:stCondLst>
                                            <p:cond delay="499"/>
                                          </p:stCondLst>
                                        </p:cTn>
                                        <p:tgtEl>
                                          <p:spTgt spid="33"/>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14" presetClass="exit" presetSubtype="10" fill="hold" grpId="0" nodeType="clickEffect">
                                  <p:stCondLst>
                                    <p:cond delay="0"/>
                                  </p:stCondLst>
                                  <p:childTnLst>
                                    <p:animEffect transition="out" filter="randombar(horizontal)">
                                      <p:cBhvr>
                                        <p:cTn id="76" dur="500"/>
                                        <p:tgtEl>
                                          <p:spTgt spid="34"/>
                                        </p:tgtEl>
                                      </p:cBhvr>
                                    </p:animEffect>
                                    <p:set>
                                      <p:cBhvr>
                                        <p:cTn id="77" dur="1" fill="hold">
                                          <p:stCondLst>
                                            <p:cond delay="499"/>
                                          </p:stCondLst>
                                        </p:cTn>
                                        <p:tgtEl>
                                          <p:spTgt spid="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8" grpId="0" animBg="1"/>
      <p:bldP spid="6" grpId="0" animBg="1"/>
      <p:bldP spid="8" grpId="0" animBg="1"/>
      <p:bldP spid="9" grpId="0" animBg="1"/>
      <p:bldP spid="11" grpId="0" animBg="1"/>
      <p:bldP spid="15" grpId="0" animBg="1"/>
      <p:bldP spid="17" grpId="0" animBg="1"/>
      <p:bldP spid="20" grpId="0" animBg="1"/>
      <p:bldP spid="23" grpId="0" animBg="1"/>
      <p:bldP spid="25" grpId="0" animBg="1"/>
      <p:bldP spid="29" grpId="0" animBg="1"/>
      <p:bldP spid="30" grpId="0" animBg="1"/>
      <p:bldP spid="33" grpId="0" animBg="1"/>
      <p:bldP spid="3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lstStyle/>
          <a:p>
            <a:r>
              <a:rPr lang="fr-FR" dirty="0"/>
              <a:t>Learning </a:t>
            </a:r>
            <a:r>
              <a:rPr lang="fr-FR" dirty="0" err="1"/>
              <a:t>review</a:t>
            </a:r>
            <a:endParaRPr lang="fr-FR"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p>
            <a:fld id="{8A0576F8-4F0C-FD4F-B2E1-A427388F89CF}" type="slidenum">
              <a:rPr lang="en-US" smtClean="0"/>
              <a:t>11</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me 6">
            <a:extLst>
              <a:ext uri="{FF2B5EF4-FFF2-40B4-BE49-F238E27FC236}">
                <a16:creationId xmlns:a16="http://schemas.microsoft.com/office/drawing/2014/main" id="{BA780452-950B-CAC0-AAA2-DAC7655EE8E1}"/>
              </a:ext>
            </a:extLst>
          </p:cNvPr>
          <p:cNvGraphicFramePr/>
          <p:nvPr>
            <p:extLst>
              <p:ext uri="{D42A27DB-BD31-4B8C-83A1-F6EECF244321}">
                <p14:modId xmlns:p14="http://schemas.microsoft.com/office/powerpoint/2010/main" val="3639080770"/>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83050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60469749-50DF-7EF1-3593-463414B0D7C4}"/>
              </a:ext>
            </a:extLst>
          </p:cNvPr>
          <p:cNvSpPr>
            <a:spLocks noGrp="1"/>
          </p:cNvSpPr>
          <p:nvPr>
            <p:ph type="title"/>
          </p:nvPr>
        </p:nvSpPr>
        <p:spPr>
          <a:xfrm>
            <a:off x="546351" y="433545"/>
            <a:ext cx="11139854" cy="930447"/>
          </a:xfrm>
        </p:spPr>
        <p:txBody>
          <a:bodyPr vert="horz" lIns="91440" tIns="45720" rIns="91440" bIns="45720" rtlCol="0" anchor="b">
            <a:normAutofit/>
          </a:bodyPr>
          <a:lstStyle/>
          <a:p>
            <a:pPr algn="ctr"/>
            <a:r>
              <a:rPr lang="en-US" sz="5400" dirty="0">
                <a:solidFill>
                  <a:srgbClr val="FFFFFF"/>
                </a:solidFill>
              </a:rPr>
              <a:t>II. </a:t>
            </a:r>
            <a:r>
              <a:rPr lang="en-US" sz="5400" dirty="0" err="1">
                <a:solidFill>
                  <a:srgbClr val="FFFFFF"/>
                </a:solidFill>
              </a:rPr>
              <a:t>Compréhension</a:t>
            </a:r>
            <a:r>
              <a:rPr lang="en-US" sz="5400" dirty="0">
                <a:solidFill>
                  <a:srgbClr val="FFFFFF"/>
                </a:solidFill>
              </a:rPr>
              <a:t> de </a:t>
            </a:r>
            <a:r>
              <a:rPr lang="en-US" sz="5400" dirty="0" err="1">
                <a:solidFill>
                  <a:srgbClr val="FFFFFF"/>
                </a:solidFill>
              </a:rPr>
              <a:t>texte</a:t>
            </a:r>
            <a:endParaRPr lang="en-US" sz="5400" dirty="0">
              <a:solidFill>
                <a:srgbClr val="FFFFFF"/>
              </a:solidFill>
            </a:endParaRPr>
          </a:p>
        </p:txBody>
      </p:sp>
      <p:cxnSp>
        <p:nvCxnSpPr>
          <p:cNvPr id="22" name="Straight Connector 21">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6" name="Espace réservé du contenu 5">
            <a:extLst>
              <a:ext uri="{FF2B5EF4-FFF2-40B4-BE49-F238E27FC236}">
                <a16:creationId xmlns:a16="http://schemas.microsoft.com/office/drawing/2014/main" id="{2FA5198C-E73C-7296-D098-0E80954A5E0D}"/>
              </a:ext>
            </a:extLst>
          </p:cNvPr>
          <p:cNvPicPr>
            <a:picLocks noGrp="1" noChangeAspect="1"/>
          </p:cNvPicPr>
          <p:nvPr>
            <p:ph idx="1"/>
          </p:nvPr>
        </p:nvPicPr>
        <p:blipFill>
          <a:blip r:embed="rId4"/>
          <a:stretch>
            <a:fillRect/>
          </a:stretch>
        </p:blipFill>
        <p:spPr>
          <a:xfrm>
            <a:off x="6445073" y="3218514"/>
            <a:ext cx="5455917" cy="2414244"/>
          </a:xfrm>
          <a:prstGeom prst="rect">
            <a:avLst/>
          </a:prstGeom>
        </p:spPr>
      </p:pic>
      <p:pic>
        <p:nvPicPr>
          <p:cNvPr id="9" name="Image 8">
            <a:extLst>
              <a:ext uri="{FF2B5EF4-FFF2-40B4-BE49-F238E27FC236}">
                <a16:creationId xmlns:a16="http://schemas.microsoft.com/office/drawing/2014/main" id="{B98753C6-6321-C2CB-5F63-0B4F9817DA79}"/>
              </a:ext>
            </a:extLst>
          </p:cNvPr>
          <p:cNvPicPr>
            <a:picLocks noChangeAspect="1"/>
          </p:cNvPicPr>
          <p:nvPr/>
        </p:nvPicPr>
        <p:blipFill rotWithShape="1">
          <a:blip r:embed="rId5"/>
          <a:srcRect t="2797" b="1722"/>
          <a:stretch/>
        </p:blipFill>
        <p:spPr>
          <a:xfrm>
            <a:off x="979930" y="2215166"/>
            <a:ext cx="4753010" cy="4642834"/>
          </a:xfrm>
          <a:prstGeom prst="rect">
            <a:avLst/>
          </a:prstGeom>
        </p:spPr>
      </p:pic>
      <p:pic>
        <p:nvPicPr>
          <p:cNvPr id="10" name="PISTE086">
            <a:hlinkClick r:id="" action="ppaction://media"/>
            <a:extLst>
              <a:ext uri="{FF2B5EF4-FFF2-40B4-BE49-F238E27FC236}">
                <a16:creationId xmlns:a16="http://schemas.microsoft.com/office/drawing/2014/main" id="{7BAF32DA-C0AA-BD7C-EF1A-B5BF09F9049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20631" y="5742554"/>
            <a:ext cx="664282" cy="664282"/>
          </a:xfrm>
          <a:prstGeom prst="rect">
            <a:avLst/>
          </a:prstGeom>
        </p:spPr>
      </p:pic>
      <p:graphicFrame>
        <p:nvGraphicFramePr>
          <p:cNvPr id="3" name="Diagramme 6">
            <a:extLst>
              <a:ext uri="{FF2B5EF4-FFF2-40B4-BE49-F238E27FC236}">
                <a16:creationId xmlns:a16="http://schemas.microsoft.com/office/drawing/2014/main" id="{C8FA90A3-7B83-73D0-F376-D2529777A26B}"/>
              </a:ext>
            </a:extLst>
          </p:cNvPr>
          <p:cNvGraphicFramePr/>
          <p:nvPr>
            <p:extLst>
              <p:ext uri="{D42A27DB-BD31-4B8C-83A1-F6EECF244321}">
                <p14:modId xmlns:p14="http://schemas.microsoft.com/office/powerpoint/2010/main" val="1710608693"/>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838992862"/>
      </p:ext>
    </p:extLst>
  </p:cSld>
  <p:clrMapOvr>
    <a:masterClrMapping/>
  </p:clrMapOvr>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0"/>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DEAFCAE4-A0F4-D03E-C8F0-7EB9311B680E}"/>
              </a:ext>
            </a:extLst>
          </p:cNvPr>
          <p:cNvSpPr>
            <a:spLocks noGrp="1"/>
          </p:cNvSpPr>
          <p:nvPr>
            <p:ph type="title"/>
          </p:nvPr>
        </p:nvSpPr>
        <p:spPr>
          <a:xfrm>
            <a:off x="1371597" y="348865"/>
            <a:ext cx="10044023" cy="877729"/>
          </a:xfrm>
        </p:spPr>
        <p:txBody>
          <a:bodyPr anchor="ctr">
            <a:normAutofit/>
          </a:bodyPr>
          <a:lstStyle/>
          <a:p>
            <a:r>
              <a:rPr lang="fr-FR" sz="4000" dirty="0">
                <a:solidFill>
                  <a:srgbClr val="FFFFFF"/>
                </a:solidFill>
              </a:rPr>
              <a:t>Compréhension détaillée</a:t>
            </a:r>
          </a:p>
        </p:txBody>
      </p:sp>
      <p:graphicFrame>
        <p:nvGraphicFramePr>
          <p:cNvPr id="4" name="Espace réservé du contenu 3">
            <a:extLst>
              <a:ext uri="{FF2B5EF4-FFF2-40B4-BE49-F238E27FC236}">
                <a16:creationId xmlns:a16="http://schemas.microsoft.com/office/drawing/2014/main" id="{B35EFA23-4054-FDDA-C880-937CEF648BA0}"/>
              </a:ext>
            </a:extLst>
          </p:cNvPr>
          <p:cNvGraphicFramePr>
            <a:graphicFrameLocks noGrp="1"/>
          </p:cNvGraphicFramePr>
          <p:nvPr>
            <p:ph idx="1"/>
            <p:extLst>
              <p:ext uri="{D42A27DB-BD31-4B8C-83A1-F6EECF244321}">
                <p14:modId xmlns:p14="http://schemas.microsoft.com/office/powerpoint/2010/main" val="2526223830"/>
              </p:ext>
            </p:extLst>
          </p:nvPr>
        </p:nvGraphicFramePr>
        <p:xfrm>
          <a:off x="644056" y="2128760"/>
          <a:ext cx="10927831" cy="3500278"/>
        </p:xfrm>
        <a:graphic>
          <a:graphicData uri="http://schemas.openxmlformats.org/drawingml/2006/table">
            <a:tbl>
              <a:tblPr firstRow="1" firstCol="1" bandRow="1">
                <a:noFill/>
                <a:tableStyleId>{5C22544A-7EE6-4342-B048-85BDC9FD1C3A}</a:tableStyleId>
              </a:tblPr>
              <a:tblGrid>
                <a:gridCol w="5756744">
                  <a:extLst>
                    <a:ext uri="{9D8B030D-6E8A-4147-A177-3AD203B41FA5}">
                      <a16:colId xmlns:a16="http://schemas.microsoft.com/office/drawing/2014/main" val="2207443695"/>
                    </a:ext>
                  </a:extLst>
                </a:gridCol>
                <a:gridCol w="5171087">
                  <a:extLst>
                    <a:ext uri="{9D8B030D-6E8A-4147-A177-3AD203B41FA5}">
                      <a16:colId xmlns:a16="http://schemas.microsoft.com/office/drawing/2014/main" val="3480466831"/>
                    </a:ext>
                  </a:extLst>
                </a:gridCol>
              </a:tblGrid>
              <a:tr h="0">
                <a:tc>
                  <a:txBody>
                    <a:bodyPr/>
                    <a:lstStyle/>
                    <a:p>
                      <a:pPr algn="ctr">
                        <a:lnSpc>
                          <a:spcPct val="107000"/>
                        </a:lnSpc>
                        <a:spcAft>
                          <a:spcPts val="800"/>
                        </a:spcAft>
                      </a:pPr>
                      <a:r>
                        <a:rPr lang="fr-FR" sz="2600" b="1" cap="none" spc="0" dirty="0">
                          <a:solidFill>
                            <a:schemeClr val="tx1"/>
                          </a:solidFill>
                          <a:effectLst/>
                        </a:rPr>
                        <a:t>Questions du journaliste</a:t>
                      </a:r>
                      <a:endParaRPr lang="fr-FR" sz="26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lnSpc>
                          <a:spcPct val="107000"/>
                        </a:lnSpc>
                        <a:spcAft>
                          <a:spcPts val="800"/>
                        </a:spcAft>
                      </a:pPr>
                      <a:r>
                        <a:rPr lang="fr-FR" sz="2600" b="1" cap="none" spc="0" dirty="0">
                          <a:solidFill>
                            <a:schemeClr val="tx1"/>
                          </a:solidFill>
                          <a:effectLst/>
                        </a:rPr>
                        <a:t>Réponses de l’athlète</a:t>
                      </a:r>
                      <a:endParaRPr lang="fr-FR" sz="26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638052209"/>
                  </a:ext>
                </a:extLst>
              </a:tr>
              <a:tr h="0">
                <a:tc>
                  <a:txBody>
                    <a:bodyPr/>
                    <a:lstStyle/>
                    <a:p>
                      <a:pPr algn="l">
                        <a:lnSpc>
                          <a:spcPct val="107000"/>
                        </a:lnSpc>
                        <a:spcAft>
                          <a:spcPts val="800"/>
                        </a:spcAft>
                      </a:pPr>
                      <a:r>
                        <a:rPr lang="fr-FR" sz="2000" b="0" cap="none" spc="0" dirty="0">
                          <a:solidFill>
                            <a:schemeClr val="tx1"/>
                          </a:solidFill>
                          <a:effectLst/>
                        </a:rPr>
                        <a:t>Qu’est-ce que vous faites comme sport ?</a:t>
                      </a:r>
                      <a:endParaRPr lang="fr-FR" sz="2000" b="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dirty="0">
                          <a:solidFill>
                            <a:schemeClr val="tx1"/>
                          </a:solidFill>
                          <a:effectLst/>
                        </a:rPr>
                        <a:t>Je fais de l’athlétisme.</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710855"/>
                  </a:ext>
                </a:extLst>
              </a:tr>
              <a:tr h="0">
                <a:tc>
                  <a:txBody>
                    <a:bodyPr/>
                    <a:lstStyle/>
                    <a:p>
                      <a:pPr algn="just">
                        <a:lnSpc>
                          <a:spcPct val="107000"/>
                        </a:lnSpc>
                        <a:spcAft>
                          <a:spcPts val="800"/>
                        </a:spcAft>
                      </a:pPr>
                      <a:r>
                        <a:rPr lang="fr-FR" sz="2000" b="0" cap="none" spc="0" dirty="0">
                          <a:solidFill>
                            <a:schemeClr val="tx1"/>
                          </a:solidFill>
                          <a:effectLst/>
                        </a:rPr>
                        <a:t>Vous êtes championne du monde ?</a:t>
                      </a: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lnSpc>
                          <a:spcPct val="107000"/>
                        </a:lnSpc>
                        <a:spcAft>
                          <a:spcPts val="800"/>
                        </a:spcAft>
                      </a:pPr>
                      <a:r>
                        <a:rPr lang="fr-FR" sz="2000" cap="none" spc="0" dirty="0">
                          <a:solidFill>
                            <a:schemeClr val="tx1"/>
                          </a:solidFill>
                          <a:effectLst/>
                        </a:rPr>
                        <a:t>Oui, je suis 3 fois championne du monde.</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30196807"/>
                  </a:ext>
                </a:extLst>
              </a:tr>
              <a:tr h="0">
                <a:tc>
                  <a:txBody>
                    <a:bodyPr/>
                    <a:lstStyle/>
                    <a:p>
                      <a:pPr algn="just">
                        <a:lnSpc>
                          <a:spcPct val="107000"/>
                        </a:lnSpc>
                        <a:spcAft>
                          <a:spcPts val="800"/>
                        </a:spcAft>
                      </a:pPr>
                      <a:r>
                        <a:rPr lang="fr-FR" sz="2000" b="0" cap="none" spc="0" dirty="0">
                          <a:solidFill>
                            <a:schemeClr val="tx1"/>
                          </a:solidFill>
                          <a:effectLst/>
                        </a:rPr>
                        <a:t>Vous êtes malvoyante, est-ce que c’est un problème ?</a:t>
                      </a:r>
                      <a:endParaRPr lang="fr-FR" sz="2000" b="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dirty="0">
                          <a:solidFill>
                            <a:schemeClr val="tx1"/>
                          </a:solidFill>
                          <a:effectLst/>
                        </a:rPr>
                        <a:t>Non, ce n’est pas un problème.</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65279670"/>
                  </a:ext>
                </a:extLst>
              </a:tr>
              <a:tr h="0">
                <a:tc>
                  <a:txBody>
                    <a:bodyPr/>
                    <a:lstStyle/>
                    <a:p>
                      <a:pPr algn="just">
                        <a:lnSpc>
                          <a:spcPct val="107000"/>
                        </a:lnSpc>
                        <a:spcAft>
                          <a:spcPts val="800"/>
                        </a:spcAft>
                      </a:pPr>
                      <a:r>
                        <a:rPr lang="fr-FR" sz="2000" b="0" cap="none" spc="0" dirty="0">
                          <a:solidFill>
                            <a:schemeClr val="tx1"/>
                          </a:solidFill>
                          <a:effectLst/>
                        </a:rPr>
                        <a:t>Est-ce que vous aimez les compétitions ?</a:t>
                      </a:r>
                      <a:endParaRPr lang="fr-FR" sz="2000" b="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lnSpc>
                          <a:spcPct val="107000"/>
                        </a:lnSpc>
                        <a:spcAft>
                          <a:spcPts val="800"/>
                        </a:spcAft>
                      </a:pPr>
                      <a:r>
                        <a:rPr lang="fr-FR" sz="2000" cap="none" spc="0" dirty="0">
                          <a:solidFill>
                            <a:schemeClr val="tx1"/>
                          </a:solidFill>
                          <a:effectLst/>
                        </a:rPr>
                        <a:t>Oui, j’adore ça.</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20425777"/>
                  </a:ext>
                </a:extLst>
              </a:tr>
              <a:tr h="0">
                <a:tc>
                  <a:txBody>
                    <a:bodyPr/>
                    <a:lstStyle/>
                    <a:p>
                      <a:pPr algn="just">
                        <a:lnSpc>
                          <a:spcPct val="107000"/>
                        </a:lnSpc>
                        <a:spcAft>
                          <a:spcPts val="800"/>
                        </a:spcAft>
                      </a:pPr>
                      <a:r>
                        <a:rPr lang="fr-FR" sz="2000" b="0" cap="none" spc="0" dirty="0">
                          <a:solidFill>
                            <a:schemeClr val="tx1"/>
                          </a:solidFill>
                          <a:effectLst/>
                        </a:rPr>
                        <a:t>Pourquoi (est-ce que vous aimez les compétitions) ?</a:t>
                      </a:r>
                      <a:endParaRPr lang="fr-FR" sz="2000" b="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dirty="0">
                          <a:solidFill>
                            <a:schemeClr val="tx1"/>
                          </a:solidFill>
                          <a:effectLst/>
                        </a:rPr>
                        <a:t>Parce que j’aime gagner.</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1320251"/>
                  </a:ext>
                </a:extLst>
              </a:tr>
            </a:tbl>
          </a:graphicData>
        </a:graphic>
      </p:graphicFrame>
      <p:pic>
        <p:nvPicPr>
          <p:cNvPr id="5" name="PISTE086">
            <a:hlinkClick r:id="" action="ppaction://media"/>
            <a:extLst>
              <a:ext uri="{FF2B5EF4-FFF2-40B4-BE49-F238E27FC236}">
                <a16:creationId xmlns:a16="http://schemas.microsoft.com/office/drawing/2014/main" id="{A1A5DBF3-5E1D-0B66-1A0A-9B537365395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668010" y="506328"/>
            <a:ext cx="664282" cy="664282"/>
          </a:xfrm>
          <a:prstGeom prst="rect">
            <a:avLst/>
          </a:prstGeom>
        </p:spPr>
      </p:pic>
      <p:sp>
        <p:nvSpPr>
          <p:cNvPr id="6" name="Rectangle 5">
            <a:extLst>
              <a:ext uri="{FF2B5EF4-FFF2-40B4-BE49-F238E27FC236}">
                <a16:creationId xmlns:a16="http://schemas.microsoft.com/office/drawing/2014/main" id="{43C137FC-A211-7CE9-B667-091A54B84855}"/>
              </a:ext>
            </a:extLst>
          </p:cNvPr>
          <p:cNvSpPr/>
          <p:nvPr/>
        </p:nvSpPr>
        <p:spPr>
          <a:xfrm>
            <a:off x="723569" y="2838616"/>
            <a:ext cx="5581815" cy="46117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8" name="Rectangle 7">
            <a:extLst>
              <a:ext uri="{FF2B5EF4-FFF2-40B4-BE49-F238E27FC236}">
                <a16:creationId xmlns:a16="http://schemas.microsoft.com/office/drawing/2014/main" id="{4504BB82-EA6F-9EA9-6FF1-52CFD7F12829}"/>
              </a:ext>
            </a:extLst>
          </p:cNvPr>
          <p:cNvSpPr/>
          <p:nvPr/>
        </p:nvSpPr>
        <p:spPr>
          <a:xfrm>
            <a:off x="723569" y="3417724"/>
            <a:ext cx="5581815" cy="46117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0" name="Rectangle 9">
            <a:extLst>
              <a:ext uri="{FF2B5EF4-FFF2-40B4-BE49-F238E27FC236}">
                <a16:creationId xmlns:a16="http://schemas.microsoft.com/office/drawing/2014/main" id="{6F0882BE-D82B-CFD2-DFD0-BB77B3F917CC}"/>
              </a:ext>
            </a:extLst>
          </p:cNvPr>
          <p:cNvSpPr/>
          <p:nvPr/>
        </p:nvSpPr>
        <p:spPr>
          <a:xfrm>
            <a:off x="723568" y="3986144"/>
            <a:ext cx="5581815" cy="46117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2" name="Rectangle 11">
            <a:extLst>
              <a:ext uri="{FF2B5EF4-FFF2-40B4-BE49-F238E27FC236}">
                <a16:creationId xmlns:a16="http://schemas.microsoft.com/office/drawing/2014/main" id="{1DC19E85-7E2A-0257-DE2A-F225A6245366}"/>
              </a:ext>
            </a:extLst>
          </p:cNvPr>
          <p:cNvSpPr/>
          <p:nvPr/>
        </p:nvSpPr>
        <p:spPr>
          <a:xfrm>
            <a:off x="723567" y="4554564"/>
            <a:ext cx="5581815" cy="46117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4" name="Rectangle 13">
            <a:extLst>
              <a:ext uri="{FF2B5EF4-FFF2-40B4-BE49-F238E27FC236}">
                <a16:creationId xmlns:a16="http://schemas.microsoft.com/office/drawing/2014/main" id="{163B8364-143C-1395-8C1D-B79922194D71}"/>
              </a:ext>
            </a:extLst>
          </p:cNvPr>
          <p:cNvSpPr/>
          <p:nvPr/>
        </p:nvSpPr>
        <p:spPr>
          <a:xfrm>
            <a:off x="723566" y="5133672"/>
            <a:ext cx="5581815" cy="46117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6" name="Rectangle 15">
            <a:extLst>
              <a:ext uri="{FF2B5EF4-FFF2-40B4-BE49-F238E27FC236}">
                <a16:creationId xmlns:a16="http://schemas.microsoft.com/office/drawing/2014/main" id="{BDFAEAA1-268F-08D7-D60E-E2BB5361DF04}"/>
              </a:ext>
            </a:extLst>
          </p:cNvPr>
          <p:cNvSpPr/>
          <p:nvPr/>
        </p:nvSpPr>
        <p:spPr>
          <a:xfrm>
            <a:off x="6452528" y="2838616"/>
            <a:ext cx="5015903" cy="46117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7" name="Rectangle 16">
            <a:extLst>
              <a:ext uri="{FF2B5EF4-FFF2-40B4-BE49-F238E27FC236}">
                <a16:creationId xmlns:a16="http://schemas.microsoft.com/office/drawing/2014/main" id="{2E7B33E5-D269-3E5A-7047-0CA32901DEA8}"/>
              </a:ext>
            </a:extLst>
          </p:cNvPr>
          <p:cNvSpPr/>
          <p:nvPr/>
        </p:nvSpPr>
        <p:spPr>
          <a:xfrm>
            <a:off x="6452528" y="3417724"/>
            <a:ext cx="5015903" cy="46117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8" name="Rectangle 17">
            <a:extLst>
              <a:ext uri="{FF2B5EF4-FFF2-40B4-BE49-F238E27FC236}">
                <a16:creationId xmlns:a16="http://schemas.microsoft.com/office/drawing/2014/main" id="{E85AE27D-C8A1-8003-481A-E2FCDA175335}"/>
              </a:ext>
            </a:extLst>
          </p:cNvPr>
          <p:cNvSpPr/>
          <p:nvPr/>
        </p:nvSpPr>
        <p:spPr>
          <a:xfrm>
            <a:off x="6452527" y="3986144"/>
            <a:ext cx="5015903" cy="46117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9" name="Rectangle 18">
            <a:extLst>
              <a:ext uri="{FF2B5EF4-FFF2-40B4-BE49-F238E27FC236}">
                <a16:creationId xmlns:a16="http://schemas.microsoft.com/office/drawing/2014/main" id="{10F28BF4-8AB0-1312-1E93-2B21D750E3DC}"/>
              </a:ext>
            </a:extLst>
          </p:cNvPr>
          <p:cNvSpPr/>
          <p:nvPr/>
        </p:nvSpPr>
        <p:spPr>
          <a:xfrm>
            <a:off x="6452526" y="4554564"/>
            <a:ext cx="5015903" cy="46117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0" name="Rectangle 19">
            <a:extLst>
              <a:ext uri="{FF2B5EF4-FFF2-40B4-BE49-F238E27FC236}">
                <a16:creationId xmlns:a16="http://schemas.microsoft.com/office/drawing/2014/main" id="{A1EA6911-B601-4E2D-4848-080EFD851DF2}"/>
              </a:ext>
            </a:extLst>
          </p:cNvPr>
          <p:cNvSpPr/>
          <p:nvPr/>
        </p:nvSpPr>
        <p:spPr>
          <a:xfrm>
            <a:off x="6452525" y="5133672"/>
            <a:ext cx="5015903" cy="46117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pic>
        <p:nvPicPr>
          <p:cNvPr id="21" name="Picture 2" descr="Cat Kitty Sticker by 궁디팡팡 캣페스타">
            <a:extLst>
              <a:ext uri="{FF2B5EF4-FFF2-40B4-BE49-F238E27FC236}">
                <a16:creationId xmlns:a16="http://schemas.microsoft.com/office/drawing/2014/main" id="{2BE093A9-5E41-60FB-2451-72552A4DC53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me 6">
            <a:extLst>
              <a:ext uri="{FF2B5EF4-FFF2-40B4-BE49-F238E27FC236}">
                <a16:creationId xmlns:a16="http://schemas.microsoft.com/office/drawing/2014/main" id="{4C4CDAD4-53F3-3A68-79FF-3C67A84F83F6}"/>
              </a:ext>
            </a:extLst>
          </p:cNvPr>
          <p:cNvGraphicFramePr/>
          <p:nvPr>
            <p:extLst>
              <p:ext uri="{D42A27DB-BD31-4B8C-83A1-F6EECF244321}">
                <p14:modId xmlns:p14="http://schemas.microsoft.com/office/powerpoint/2010/main" val="1955709977"/>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128290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10"/>
                                        </p:tgtEl>
                                      </p:cBhvr>
                                    </p:animEffect>
                                    <p:set>
                                      <p:cBhvr>
                                        <p:cTn id="17" dur="1" fill="hold">
                                          <p:stCondLst>
                                            <p:cond delay="499"/>
                                          </p:stCondLst>
                                        </p:cTn>
                                        <p:tgtEl>
                                          <p:spTgt spid="10"/>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0" nodeType="clickEffect">
                                  <p:stCondLst>
                                    <p:cond delay="0"/>
                                  </p:stCondLst>
                                  <p:childTnLst>
                                    <p:animEffect transition="out" filter="randombar(horizontal)">
                                      <p:cBhvr>
                                        <p:cTn id="21" dur="500"/>
                                        <p:tgtEl>
                                          <p:spTgt spid="12"/>
                                        </p:tgtEl>
                                      </p:cBhvr>
                                    </p:animEffect>
                                    <p:set>
                                      <p:cBhvr>
                                        <p:cTn id="22" dur="1" fill="hold">
                                          <p:stCondLst>
                                            <p:cond delay="499"/>
                                          </p:stCondLst>
                                        </p:cTn>
                                        <p:tgtEl>
                                          <p:spTgt spid="1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4" presetClass="exit" presetSubtype="10" fill="hold" grpId="0" nodeType="clickEffect">
                                  <p:stCondLst>
                                    <p:cond delay="0"/>
                                  </p:stCondLst>
                                  <p:childTnLst>
                                    <p:animEffect transition="out" filter="randombar(horizontal)">
                                      <p:cBhvr>
                                        <p:cTn id="26" dur="500"/>
                                        <p:tgtEl>
                                          <p:spTgt spid="14"/>
                                        </p:tgtEl>
                                      </p:cBhvr>
                                    </p:animEffect>
                                    <p:set>
                                      <p:cBhvr>
                                        <p:cTn id="27" dur="1" fill="hold">
                                          <p:stCondLst>
                                            <p:cond delay="499"/>
                                          </p:stCondLst>
                                        </p:cTn>
                                        <p:tgtEl>
                                          <p:spTgt spid="14"/>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4" presetClass="exit" presetSubtype="10" fill="hold" grpId="0" nodeType="clickEffect">
                                  <p:stCondLst>
                                    <p:cond delay="0"/>
                                  </p:stCondLst>
                                  <p:childTnLst>
                                    <p:animEffect transition="out" filter="randombar(horizontal)">
                                      <p:cBhvr>
                                        <p:cTn id="31" dur="500"/>
                                        <p:tgtEl>
                                          <p:spTgt spid="16"/>
                                        </p:tgtEl>
                                      </p:cBhvr>
                                    </p:animEffect>
                                    <p:set>
                                      <p:cBhvr>
                                        <p:cTn id="32" dur="1" fill="hold">
                                          <p:stCondLst>
                                            <p:cond delay="499"/>
                                          </p:stCondLst>
                                        </p:cTn>
                                        <p:tgtEl>
                                          <p:spTgt spid="16"/>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4" presetClass="exit" presetSubtype="10" fill="hold" grpId="0" nodeType="clickEffect">
                                  <p:stCondLst>
                                    <p:cond delay="0"/>
                                  </p:stCondLst>
                                  <p:childTnLst>
                                    <p:animEffect transition="out" filter="randombar(horizontal)">
                                      <p:cBhvr>
                                        <p:cTn id="36" dur="500"/>
                                        <p:tgtEl>
                                          <p:spTgt spid="17"/>
                                        </p:tgtEl>
                                      </p:cBhvr>
                                    </p:animEffect>
                                    <p:set>
                                      <p:cBhvr>
                                        <p:cTn id="37" dur="1" fill="hold">
                                          <p:stCondLst>
                                            <p:cond delay="499"/>
                                          </p:stCondLst>
                                        </p:cTn>
                                        <p:tgtEl>
                                          <p:spTgt spid="17"/>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4" presetClass="exit" presetSubtype="10" fill="hold" grpId="0" nodeType="clickEffect">
                                  <p:stCondLst>
                                    <p:cond delay="0"/>
                                  </p:stCondLst>
                                  <p:childTnLst>
                                    <p:animEffect transition="out" filter="randombar(horizontal)">
                                      <p:cBhvr>
                                        <p:cTn id="41" dur="500"/>
                                        <p:tgtEl>
                                          <p:spTgt spid="18"/>
                                        </p:tgtEl>
                                      </p:cBhvr>
                                    </p:animEffect>
                                    <p:set>
                                      <p:cBhvr>
                                        <p:cTn id="42" dur="1" fill="hold">
                                          <p:stCondLst>
                                            <p:cond delay="499"/>
                                          </p:stCondLst>
                                        </p:cTn>
                                        <p:tgtEl>
                                          <p:spTgt spid="18"/>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4" presetClass="exit" presetSubtype="10" fill="hold" grpId="0" nodeType="clickEffect">
                                  <p:stCondLst>
                                    <p:cond delay="0"/>
                                  </p:stCondLst>
                                  <p:childTnLst>
                                    <p:animEffect transition="out" filter="randombar(horizontal)">
                                      <p:cBhvr>
                                        <p:cTn id="46" dur="500"/>
                                        <p:tgtEl>
                                          <p:spTgt spid="19"/>
                                        </p:tgtEl>
                                      </p:cBhvr>
                                    </p:animEffect>
                                    <p:set>
                                      <p:cBhvr>
                                        <p:cTn id="47" dur="1" fill="hold">
                                          <p:stCondLst>
                                            <p:cond delay="499"/>
                                          </p:stCondLst>
                                        </p:cTn>
                                        <p:tgtEl>
                                          <p:spTgt spid="19"/>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4" presetClass="exit" presetSubtype="10" fill="hold" grpId="0" nodeType="clickEffect">
                                  <p:stCondLst>
                                    <p:cond delay="0"/>
                                  </p:stCondLst>
                                  <p:childTnLst>
                                    <p:animEffect transition="out" filter="randombar(horizontal)">
                                      <p:cBhvr>
                                        <p:cTn id="51" dur="500"/>
                                        <p:tgtEl>
                                          <p:spTgt spid="20"/>
                                        </p:tgtEl>
                                      </p:cBhvr>
                                    </p:animEffect>
                                    <p:set>
                                      <p:cBhvr>
                                        <p:cTn id="52"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3" fill="hold" display="0">
                  <p:stCondLst>
                    <p:cond delay="indefinite"/>
                  </p:stCondLst>
                  <p:endCondLst>
                    <p:cond evt="onStopAudio" delay="0">
                      <p:tgtEl>
                        <p:sldTgt/>
                      </p:tgtEl>
                    </p:cond>
                  </p:endCondLst>
                </p:cTn>
                <p:tgtEl>
                  <p:spTgt spid="5"/>
                </p:tgtEl>
              </p:cMediaNode>
            </p:audio>
          </p:childTnLst>
        </p:cTn>
      </p:par>
    </p:tnLst>
    <p:bldLst>
      <p:bldP spid="6" grpId="0" animBg="1"/>
      <p:bldP spid="8" grpId="0" animBg="1"/>
      <p:bldP spid="10" grpId="0" animBg="1"/>
      <p:bldP spid="12" grpId="0" animBg="1"/>
      <p:bldP spid="14" grpId="0" animBg="1"/>
      <p:bldP spid="16" grpId="0" animBg="1"/>
      <p:bldP spid="17" grpId="0" animBg="1"/>
      <p:bldP spid="18" grpId="0" animBg="1"/>
      <p:bldP spid="19" grpId="0" animBg="1"/>
      <p:bldP spid="2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re 1">
            <a:extLst>
              <a:ext uri="{FF2B5EF4-FFF2-40B4-BE49-F238E27FC236}">
                <a16:creationId xmlns:a16="http://schemas.microsoft.com/office/drawing/2014/main" id="{CD635342-9D92-B8FA-2FA9-315D315C8395}"/>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Transcription</a:t>
            </a:r>
          </a:p>
        </p:txBody>
      </p:sp>
      <p:pic>
        <p:nvPicPr>
          <p:cNvPr id="5" name="Espace réservé du contenu 4">
            <a:extLst>
              <a:ext uri="{FF2B5EF4-FFF2-40B4-BE49-F238E27FC236}">
                <a16:creationId xmlns:a16="http://schemas.microsoft.com/office/drawing/2014/main" id="{65E7DDD2-C565-7CAE-381C-B99C664538AC}"/>
              </a:ext>
            </a:extLst>
          </p:cNvPr>
          <p:cNvPicPr>
            <a:picLocks noGrp="1" noChangeAspect="1"/>
          </p:cNvPicPr>
          <p:nvPr>
            <p:ph idx="1"/>
          </p:nvPr>
        </p:nvPicPr>
        <p:blipFill rotWithShape="1">
          <a:blip r:embed="rId2"/>
          <a:srcRect t="13674"/>
          <a:stretch/>
        </p:blipFill>
        <p:spPr>
          <a:xfrm>
            <a:off x="4502428" y="2031273"/>
            <a:ext cx="7225748" cy="3321581"/>
          </a:xfrm>
          <a:prstGeom prst="rect">
            <a:avLst/>
          </a:prstGeom>
        </p:spPr>
      </p:pic>
      <p:graphicFrame>
        <p:nvGraphicFramePr>
          <p:cNvPr id="3" name="Diagramme 6">
            <a:extLst>
              <a:ext uri="{FF2B5EF4-FFF2-40B4-BE49-F238E27FC236}">
                <a16:creationId xmlns:a16="http://schemas.microsoft.com/office/drawing/2014/main" id="{401FDFF2-C12B-AC54-6454-D2D01C49CD9C}"/>
              </a:ext>
            </a:extLst>
          </p:cNvPr>
          <p:cNvGraphicFramePr/>
          <p:nvPr>
            <p:extLst>
              <p:ext uri="{D42A27DB-BD31-4B8C-83A1-F6EECF244321}">
                <p14:modId xmlns:p14="http://schemas.microsoft.com/office/powerpoint/2010/main" val="1955709977"/>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692126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200" dirty="0"/>
              <a:t>À la fin de la </a:t>
            </a:r>
            <a:r>
              <a:rPr lang="fr-FR" sz="3200" dirty="0"/>
              <a:t>leçon</a:t>
            </a:r>
            <a:r>
              <a:rPr lang="en-US" sz="32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Interviewer un sportif</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1829091227"/>
              </p:ext>
            </p:extLst>
          </p:nvPr>
        </p:nvGraphicFramePr>
        <p:xfrm>
          <a:off x="632372" y="3257439"/>
          <a:ext cx="10944000" cy="2644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15</a:t>
            </a:fld>
            <a:endParaRPr lang="en-US"/>
          </a:p>
        </p:txBody>
      </p:sp>
      <p:sp>
        <p:nvSpPr>
          <p:cNvPr id="5" name="Rectangle 4">
            <a:extLst>
              <a:ext uri="{FF2B5EF4-FFF2-40B4-BE49-F238E27FC236}">
                <a16:creationId xmlns:a16="http://schemas.microsoft.com/office/drawing/2014/main" id="{3AA47EC9-702C-4C73-0C6E-7986830D77C3}"/>
              </a:ext>
            </a:extLst>
          </p:cNvPr>
          <p:cNvSpPr/>
          <p:nvPr/>
        </p:nvSpPr>
        <p:spPr>
          <a:xfrm>
            <a:off x="893209" y="4872651"/>
            <a:ext cx="3096814" cy="317800"/>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ZoneTexte 6">
            <a:extLst>
              <a:ext uri="{FF2B5EF4-FFF2-40B4-BE49-F238E27FC236}">
                <a16:creationId xmlns:a16="http://schemas.microsoft.com/office/drawing/2014/main" id="{DEA516C0-487A-7771-A86A-247FB098403B}"/>
              </a:ext>
            </a:extLst>
          </p:cNvPr>
          <p:cNvSpPr txBox="1"/>
          <p:nvPr/>
        </p:nvSpPr>
        <p:spPr>
          <a:xfrm>
            <a:off x="101951" y="6292820"/>
            <a:ext cx="4123471"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LO are </a:t>
            </a:r>
            <a:r>
              <a:rPr lang="fr-FR" sz="2000" dirty="0" err="1"/>
              <a:t>we</a:t>
            </a:r>
            <a:r>
              <a:rPr lang="fr-FR" sz="2000" dirty="0"/>
              <a:t> </a:t>
            </a:r>
            <a:r>
              <a:rPr lang="fr-FR" sz="2000" dirty="0" err="1"/>
              <a:t>going</a:t>
            </a:r>
            <a:r>
              <a:rPr lang="fr-FR" sz="2000" dirty="0"/>
              <a:t> to </a:t>
            </a:r>
            <a:r>
              <a:rPr lang="fr-FR" sz="2000" dirty="0" err="1"/>
              <a:t>study</a:t>
            </a:r>
            <a:r>
              <a:rPr lang="fr-FR" sz="2000" dirty="0"/>
              <a:t> ?</a:t>
            </a:r>
          </a:p>
        </p:txBody>
      </p:sp>
      <p:graphicFrame>
        <p:nvGraphicFramePr>
          <p:cNvPr id="11" name="Diagramme 6">
            <a:extLst>
              <a:ext uri="{FF2B5EF4-FFF2-40B4-BE49-F238E27FC236}">
                <a16:creationId xmlns:a16="http://schemas.microsoft.com/office/drawing/2014/main" id="{AB1FD9F4-2E4F-56B3-BB58-96585CB8B5CC}"/>
              </a:ext>
            </a:extLst>
          </p:cNvPr>
          <p:cNvGraphicFramePr/>
          <p:nvPr>
            <p:extLst>
              <p:ext uri="{D42A27DB-BD31-4B8C-83A1-F6EECF244321}">
                <p14:modId xmlns:p14="http://schemas.microsoft.com/office/powerpoint/2010/main" val="1955709977"/>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27762012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1000" fill="hold"/>
                                        <p:tgtEl>
                                          <p:spTgt spid="8"/>
                                        </p:tgtEl>
                                        <p:attrNameLst>
                                          <p:attrName>ppt_x</p:attrName>
                                        </p:attrNameLst>
                                      </p:cBhvr>
                                      <p:tavLst>
                                        <p:tav tm="0">
                                          <p:val>
                                            <p:strVal val="#ppt_x"/>
                                          </p:val>
                                        </p:tav>
                                        <p:tav tm="100000">
                                          <p:val>
                                            <p:strVal val="#ppt_x"/>
                                          </p:val>
                                        </p:tav>
                                      </p:tavLst>
                                    </p:anim>
                                    <p:anim calcmode="lin" valueType="num">
                                      <p:cBhvr additive="base">
                                        <p:cTn id="15"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8A0576F8-4F0C-FD4F-B2E1-A427388F89CF}" type="slidenum">
              <a:rPr lang="en-US" sz="1200" smtClean="0"/>
              <a:pPr>
                <a:spcAft>
                  <a:spcPts val="600"/>
                </a:spcAft>
              </a:pPr>
              <a:t>16</a:t>
            </a:fld>
            <a:endParaRPr lang="en-US" sz="1200"/>
          </a:p>
        </p:txBody>
      </p:sp>
      <p:sp>
        <p:nvSpPr>
          <p:cNvPr id="5" name="ZoneTexte 4">
            <a:extLst>
              <a:ext uri="{FF2B5EF4-FFF2-40B4-BE49-F238E27FC236}">
                <a16:creationId xmlns:a16="http://schemas.microsoft.com/office/drawing/2014/main" id="{C804C5B9-C60B-A687-3AAA-DE7F643C9A4D}"/>
              </a:ext>
            </a:extLst>
          </p:cNvPr>
          <p:cNvSpPr txBox="1"/>
          <p:nvPr/>
        </p:nvSpPr>
        <p:spPr>
          <a:xfrm>
            <a:off x="659786" y="1418002"/>
            <a:ext cx="5763137" cy="107721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fr-FR" sz="3200" dirty="0"/>
              <a:t>Passons au point de vocabulaire : les nombres</a:t>
            </a:r>
          </a:p>
        </p:txBody>
      </p:sp>
      <p:sp>
        <p:nvSpPr>
          <p:cNvPr id="9" name="ZoneTexte 8">
            <a:extLst>
              <a:ext uri="{FF2B5EF4-FFF2-40B4-BE49-F238E27FC236}">
                <a16:creationId xmlns:a16="http://schemas.microsoft.com/office/drawing/2014/main" id="{B9EC2242-079A-56FA-F477-AE3486740DD5}"/>
              </a:ext>
            </a:extLst>
          </p:cNvPr>
          <p:cNvSpPr txBox="1"/>
          <p:nvPr/>
        </p:nvSpPr>
        <p:spPr>
          <a:xfrm>
            <a:off x="6992470" y="1261352"/>
            <a:ext cx="2438845" cy="1754326"/>
          </a:xfrm>
          <a:prstGeom prst="rect">
            <a:avLst/>
          </a:prstGeom>
          <a:noFill/>
        </p:spPr>
        <p:txBody>
          <a:bodyPr wrap="square">
            <a:spAutoFit/>
          </a:bodyPr>
          <a:lstStyle/>
          <a:p>
            <a:r>
              <a:rPr lang="fr-FR" dirty="0">
                <a:hlinkClick r:id="rId2"/>
              </a:rPr>
              <a:t>https://fr.vietnamplus.vn/jeux-paralympiques-de-tokyo-2020-la-performance-du-vietnam-est-meilleure-que-prevu/163629.vnp</a:t>
            </a:r>
            <a:endParaRPr lang="fr-FR" dirty="0"/>
          </a:p>
        </p:txBody>
      </p:sp>
      <p:pic>
        <p:nvPicPr>
          <p:cNvPr id="12" name="Image 11">
            <a:extLst>
              <a:ext uri="{FF2B5EF4-FFF2-40B4-BE49-F238E27FC236}">
                <a16:creationId xmlns:a16="http://schemas.microsoft.com/office/drawing/2014/main" id="{87C6C6F3-DB83-FE9C-9D54-1817DFC03043}"/>
              </a:ext>
            </a:extLst>
          </p:cNvPr>
          <p:cNvPicPr>
            <a:picLocks noChangeAspect="1"/>
          </p:cNvPicPr>
          <p:nvPr/>
        </p:nvPicPr>
        <p:blipFill>
          <a:blip r:embed="rId3"/>
          <a:stretch>
            <a:fillRect/>
          </a:stretch>
        </p:blipFill>
        <p:spPr>
          <a:xfrm>
            <a:off x="9717075" y="1261352"/>
            <a:ext cx="1719275" cy="1695462"/>
          </a:xfrm>
          <a:prstGeom prst="rect">
            <a:avLst/>
          </a:prstGeom>
        </p:spPr>
      </p:pic>
      <p:sp>
        <p:nvSpPr>
          <p:cNvPr id="13" name="ZoneTexte 12">
            <a:extLst>
              <a:ext uri="{FF2B5EF4-FFF2-40B4-BE49-F238E27FC236}">
                <a16:creationId xmlns:a16="http://schemas.microsoft.com/office/drawing/2014/main" id="{0983C28E-CB2C-204B-E445-18D968B6CC43}"/>
              </a:ext>
            </a:extLst>
          </p:cNvPr>
          <p:cNvSpPr txBox="1"/>
          <p:nvPr/>
        </p:nvSpPr>
        <p:spPr>
          <a:xfrm>
            <a:off x="755650" y="2635885"/>
            <a:ext cx="5483785" cy="3046988"/>
          </a:xfrm>
          <a:prstGeom prst="rect">
            <a:avLst/>
          </a:prstGeom>
          <a:noFill/>
        </p:spPr>
        <p:txBody>
          <a:bodyPr wrap="square" rtlCol="0">
            <a:spAutoFit/>
          </a:bodyPr>
          <a:lstStyle/>
          <a:p>
            <a:pPr marL="342900" indent="-342900" algn="just">
              <a:buFont typeface="+mj-lt"/>
              <a:buAutoNum type="arabicPeriod"/>
            </a:pPr>
            <a:r>
              <a:rPr lang="fr-FR" sz="2400" dirty="0"/>
              <a:t>Combien d’athlètes vietnamiens participent aux Jeux paralympiques de Tokyo 2020 ?</a:t>
            </a:r>
          </a:p>
          <a:p>
            <a:pPr marL="342900" indent="-342900" algn="just">
              <a:buFont typeface="+mj-lt"/>
              <a:buAutoNum type="arabicPeriod"/>
            </a:pPr>
            <a:endParaRPr lang="fr-FR" sz="2400" dirty="0"/>
          </a:p>
          <a:p>
            <a:pPr marL="342900" indent="-342900" algn="just">
              <a:buFont typeface="+mj-lt"/>
              <a:buAutoNum type="arabicPeriod"/>
            </a:pPr>
            <a:r>
              <a:rPr lang="fr-FR" sz="2400" dirty="0"/>
              <a:t>Qu’est-ce qu’ils font comme sport ?</a:t>
            </a:r>
          </a:p>
          <a:p>
            <a:pPr marL="342900" indent="-342900" algn="just">
              <a:buFont typeface="+mj-lt"/>
              <a:buAutoNum type="arabicPeriod"/>
            </a:pPr>
            <a:endParaRPr lang="fr-FR" sz="2400" dirty="0"/>
          </a:p>
          <a:p>
            <a:pPr marL="342900" indent="-342900" algn="just">
              <a:buFont typeface="+mj-lt"/>
              <a:buAutoNum type="arabicPeriod"/>
            </a:pPr>
            <a:r>
              <a:rPr lang="fr-FR" sz="2400" dirty="0"/>
              <a:t>Le Vietnam a gagné combien de médailles à Rio en 2016 ?</a:t>
            </a:r>
          </a:p>
        </p:txBody>
      </p:sp>
      <p:pic>
        <p:nvPicPr>
          <p:cNvPr id="1028" name="Picture 4">
            <a:extLst>
              <a:ext uri="{FF2B5EF4-FFF2-40B4-BE49-F238E27FC236}">
                <a16:creationId xmlns:a16="http://schemas.microsoft.com/office/drawing/2014/main" id="{D43139EF-B62B-276F-2940-FC70C4121F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64350" y="3386137"/>
            <a:ext cx="4572000" cy="31527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me 6">
            <a:extLst>
              <a:ext uri="{FF2B5EF4-FFF2-40B4-BE49-F238E27FC236}">
                <a16:creationId xmlns:a16="http://schemas.microsoft.com/office/drawing/2014/main" id="{A0510DD8-D288-0CD3-CCD6-F9D1AC2F378D}"/>
              </a:ext>
            </a:extLst>
          </p:cNvPr>
          <p:cNvGraphicFramePr/>
          <p:nvPr>
            <p:extLst>
              <p:ext uri="{D42A27DB-BD31-4B8C-83A1-F6EECF244321}">
                <p14:modId xmlns:p14="http://schemas.microsoft.com/office/powerpoint/2010/main" val="1955709977"/>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4873085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E4C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a:extLst>
              <a:ext uri="{FF2B5EF4-FFF2-40B4-BE49-F238E27FC236}">
                <a16:creationId xmlns:a16="http://schemas.microsoft.com/office/drawing/2014/main" id="{AE80AF36-6022-C907-3770-DF71DA2C1D1E}"/>
              </a:ext>
            </a:extLst>
          </p:cNvPr>
          <p:cNvPicPr>
            <a:picLocks noGrp="1" noChangeAspect="1"/>
          </p:cNvPicPr>
          <p:nvPr>
            <p:ph idx="1"/>
          </p:nvPr>
        </p:nvPicPr>
        <p:blipFill rotWithShape="1">
          <a:blip r:embed="rId2"/>
          <a:srcRect b="12126"/>
          <a:stretch/>
        </p:blipFill>
        <p:spPr>
          <a:xfrm>
            <a:off x="1143001" y="643467"/>
            <a:ext cx="9905997" cy="5571066"/>
          </a:xfrm>
          <a:prstGeom prst="rect">
            <a:avLst/>
          </a:prstGeom>
        </p:spPr>
      </p:pic>
      <p:graphicFrame>
        <p:nvGraphicFramePr>
          <p:cNvPr id="2" name="Diagramme 6">
            <a:extLst>
              <a:ext uri="{FF2B5EF4-FFF2-40B4-BE49-F238E27FC236}">
                <a16:creationId xmlns:a16="http://schemas.microsoft.com/office/drawing/2014/main" id="{C261B384-ABEF-0DFC-4A3D-8047AEF8CCA2}"/>
              </a:ext>
            </a:extLst>
          </p:cNvPr>
          <p:cNvGraphicFramePr/>
          <p:nvPr>
            <p:extLst>
              <p:ext uri="{D42A27DB-BD31-4B8C-83A1-F6EECF244321}">
                <p14:modId xmlns:p14="http://schemas.microsoft.com/office/powerpoint/2010/main" val="3978094464"/>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025689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BE29DAEA-13E0-03F4-33D4-FDAB8CF53E28}"/>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a:solidFill>
                  <a:schemeClr val="bg1"/>
                </a:solidFill>
                <a:latin typeface="+mj-lt"/>
                <a:ea typeface="+mj-ea"/>
                <a:cs typeface="+mj-cs"/>
              </a:rPr>
              <a:t>III. </a:t>
            </a:r>
            <a:r>
              <a:rPr lang="en-US" sz="3200" kern="1200" dirty="0" err="1">
                <a:solidFill>
                  <a:schemeClr val="bg1"/>
                </a:solidFill>
                <a:latin typeface="+mj-lt"/>
                <a:ea typeface="+mj-ea"/>
                <a:cs typeface="+mj-cs"/>
              </a:rPr>
              <a:t>Vocabulaire</a:t>
            </a:r>
            <a:r>
              <a:rPr lang="en-US" sz="3200" kern="1200" dirty="0">
                <a:solidFill>
                  <a:schemeClr val="bg1"/>
                </a:solidFill>
                <a:latin typeface="+mj-lt"/>
                <a:ea typeface="+mj-ea"/>
                <a:cs typeface="+mj-cs"/>
              </a:rPr>
              <a:t> : les </a:t>
            </a:r>
            <a:r>
              <a:rPr lang="en-US" sz="3200" kern="1200" dirty="0" err="1">
                <a:solidFill>
                  <a:schemeClr val="bg1"/>
                </a:solidFill>
                <a:latin typeface="+mj-lt"/>
                <a:ea typeface="+mj-ea"/>
                <a:cs typeface="+mj-cs"/>
              </a:rPr>
              <a:t>nombres</a:t>
            </a:r>
            <a:r>
              <a:rPr lang="en-US" sz="3200" kern="1200" dirty="0">
                <a:solidFill>
                  <a:schemeClr val="bg1"/>
                </a:solidFill>
                <a:latin typeface="+mj-lt"/>
                <a:ea typeface="+mj-ea"/>
                <a:cs typeface="+mj-cs"/>
              </a:rPr>
              <a:t> de 0 à 69</a:t>
            </a:r>
          </a:p>
        </p:txBody>
      </p:sp>
      <p:pic>
        <p:nvPicPr>
          <p:cNvPr id="4" name="Picture 4" descr="Graphical user interface, table&#10;&#10;Description automatically generated">
            <a:extLst>
              <a:ext uri="{FF2B5EF4-FFF2-40B4-BE49-F238E27FC236}">
                <a16:creationId xmlns:a16="http://schemas.microsoft.com/office/drawing/2014/main" id="{A6B64113-6E9F-7B44-1975-8BC671E5AEE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bwMode="auto">
          <a:xfrm>
            <a:off x="4071509" y="1609486"/>
            <a:ext cx="8023888" cy="4653855"/>
          </a:xfrm>
          <a:prstGeom prst="rect">
            <a:avLst/>
          </a:prstGeom>
          <a:noFill/>
        </p:spPr>
      </p:pic>
      <p:sp>
        <p:nvSpPr>
          <p:cNvPr id="6" name="ZoneTexte 5">
            <a:extLst>
              <a:ext uri="{FF2B5EF4-FFF2-40B4-BE49-F238E27FC236}">
                <a16:creationId xmlns:a16="http://schemas.microsoft.com/office/drawing/2014/main" id="{40F5F754-BDEB-A54A-AF56-86E434563C18}"/>
              </a:ext>
            </a:extLst>
          </p:cNvPr>
          <p:cNvSpPr txBox="1"/>
          <p:nvPr/>
        </p:nvSpPr>
        <p:spPr>
          <a:xfrm>
            <a:off x="351770" y="1662063"/>
            <a:ext cx="3371453" cy="369332"/>
          </a:xfrm>
          <a:prstGeom prst="rect">
            <a:avLst/>
          </a:prstGeom>
          <a:noFill/>
        </p:spPr>
        <p:txBody>
          <a:bodyPr wrap="square">
            <a:spAutoFit/>
          </a:bodyPr>
          <a:lstStyle/>
          <a:p>
            <a:r>
              <a:rPr lang="fr-FR" b="1" dirty="0"/>
              <a:t>Nombres de 1 à 10 000</a:t>
            </a:r>
          </a:p>
        </p:txBody>
      </p:sp>
      <p:pic>
        <p:nvPicPr>
          <p:cNvPr id="12" name="Picture 2" descr="Cat Kitty Sticker by 궁디팡팡 캣페스타">
            <a:extLst>
              <a:ext uri="{FF2B5EF4-FFF2-40B4-BE49-F238E27FC236}">
                <a16:creationId xmlns:a16="http://schemas.microsoft.com/office/drawing/2014/main" id="{5A287875-F81E-EB65-7BEC-239BDF3DDCC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flipH="1">
            <a:off x="773205" y="4301248"/>
            <a:ext cx="2340535"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3" name="Média en ligne 3" title="Comment on dit #11 🎰 Les chiffres et les nombres : savoir compter en français">
            <a:hlinkClick r:id="" action="ppaction://media"/>
            <a:extLst>
              <a:ext uri="{FF2B5EF4-FFF2-40B4-BE49-F238E27FC236}">
                <a16:creationId xmlns:a16="http://schemas.microsoft.com/office/drawing/2014/main" id="{AE370D19-BE52-0984-7B49-816977CB6E89}"/>
              </a:ext>
            </a:extLst>
          </p:cNvPr>
          <p:cNvPicPr>
            <a:picLocks noRot="1" noChangeAspect="1"/>
          </p:cNvPicPr>
          <p:nvPr>
            <a:videoFile r:link="rId1"/>
          </p:nvPr>
        </p:nvPicPr>
        <p:blipFill>
          <a:blip r:embed="rId5"/>
          <a:stretch>
            <a:fillRect/>
          </a:stretch>
        </p:blipFill>
        <p:spPr>
          <a:xfrm>
            <a:off x="351772" y="2125560"/>
            <a:ext cx="3371452" cy="1905000"/>
          </a:xfrm>
          <a:prstGeom prst="rect">
            <a:avLst/>
          </a:prstGeom>
        </p:spPr>
      </p:pic>
      <p:graphicFrame>
        <p:nvGraphicFramePr>
          <p:cNvPr id="3" name="Diagramme 6">
            <a:extLst>
              <a:ext uri="{FF2B5EF4-FFF2-40B4-BE49-F238E27FC236}">
                <a16:creationId xmlns:a16="http://schemas.microsoft.com/office/drawing/2014/main" id="{5B1A5518-3410-0D9A-5F29-D191E2104EB6}"/>
              </a:ext>
            </a:extLst>
          </p:cNvPr>
          <p:cNvGraphicFramePr/>
          <p:nvPr>
            <p:extLst>
              <p:ext uri="{D42A27DB-BD31-4B8C-83A1-F6EECF244321}">
                <p14:modId xmlns:p14="http://schemas.microsoft.com/office/powerpoint/2010/main" val="1081897703"/>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874073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3"/>
                                        </p:tgtEl>
                                      </p:cBhvr>
                                    </p:cmd>
                                  </p:childTnLst>
                                </p:cTn>
                              </p:par>
                            </p:childTnLst>
                          </p:cTn>
                        </p:par>
                      </p:childTnLst>
                    </p:cTn>
                  </p:par>
                </p:childTnLst>
              </p:cTn>
              <p:nextCondLst>
                <p:cond evt="onClick" delay="0">
                  <p:tgtEl>
                    <p:spTgt spid="13"/>
                  </p:tgtEl>
                </p:cond>
              </p:nextCondLst>
            </p:seq>
            <p:video>
              <p:cMediaNode vol="80000">
                <p:cTn id="12" fill="hold" display="0">
                  <p:stCondLst>
                    <p:cond delay="indefinite"/>
                  </p:stCondLst>
                </p:cTn>
                <p:tgtEl>
                  <p:spTgt spid="13"/>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8" name="Content Placeholder 3077">
            <a:extLst>
              <a:ext uri="{FF2B5EF4-FFF2-40B4-BE49-F238E27FC236}">
                <a16:creationId xmlns:a16="http://schemas.microsoft.com/office/drawing/2014/main" id="{38DFC638-6796-554D-EB07-4F2204FED4F4}"/>
              </a:ext>
            </a:extLst>
          </p:cNvPr>
          <p:cNvSpPr>
            <a:spLocks noGrp="1"/>
          </p:cNvSpPr>
          <p:nvPr>
            <p:ph idx="1"/>
          </p:nvPr>
        </p:nvSpPr>
        <p:spPr>
          <a:xfrm>
            <a:off x="648930" y="2438400"/>
            <a:ext cx="3903751" cy="3785419"/>
          </a:xfrm>
        </p:spPr>
        <p:style>
          <a:lnRef idx="1">
            <a:schemeClr val="accent4"/>
          </a:lnRef>
          <a:fillRef idx="2">
            <a:schemeClr val="accent4"/>
          </a:fillRef>
          <a:effectRef idx="1">
            <a:schemeClr val="accent4"/>
          </a:effectRef>
          <a:fontRef idx="minor">
            <a:schemeClr val="dk1"/>
          </a:fontRef>
        </p:style>
        <p:txBody>
          <a:bodyPr>
            <a:normAutofit/>
          </a:bodyPr>
          <a:lstStyle/>
          <a:p>
            <a:pPr algn="just"/>
            <a:r>
              <a:rPr lang="en-US" sz="2400" dirty="0"/>
              <a:t>2</a:t>
            </a:r>
            <a:r>
              <a:rPr lang="en-US" sz="2400" dirty="0">
                <a:solidFill>
                  <a:srgbClr val="FF0000"/>
                </a:solidFill>
              </a:rPr>
              <a:t>1</a:t>
            </a:r>
            <a:r>
              <a:rPr lang="en-US" sz="2400" dirty="0"/>
              <a:t>, 3</a:t>
            </a:r>
            <a:r>
              <a:rPr lang="en-US" sz="2400" dirty="0">
                <a:solidFill>
                  <a:srgbClr val="FF0000"/>
                </a:solidFill>
              </a:rPr>
              <a:t>1</a:t>
            </a:r>
            <a:r>
              <a:rPr lang="en-US" sz="2400" dirty="0"/>
              <a:t>, 4</a:t>
            </a:r>
            <a:r>
              <a:rPr lang="en-US" sz="2400" dirty="0">
                <a:solidFill>
                  <a:srgbClr val="FF0000"/>
                </a:solidFill>
              </a:rPr>
              <a:t>1</a:t>
            </a:r>
            <a:r>
              <a:rPr lang="en-US" sz="2400" dirty="0"/>
              <a:t>, 5</a:t>
            </a:r>
            <a:r>
              <a:rPr lang="en-US" sz="2400" dirty="0">
                <a:solidFill>
                  <a:srgbClr val="FF0000"/>
                </a:solidFill>
              </a:rPr>
              <a:t>1</a:t>
            </a:r>
            <a:r>
              <a:rPr lang="en-US" sz="2400" dirty="0"/>
              <a:t>, 6</a:t>
            </a:r>
            <a:r>
              <a:rPr lang="en-US" sz="2400" dirty="0">
                <a:solidFill>
                  <a:srgbClr val="FF0000"/>
                </a:solidFill>
              </a:rPr>
              <a:t>1</a:t>
            </a:r>
            <a:r>
              <a:rPr lang="en-US" sz="2400" dirty="0"/>
              <a:t> = ... </a:t>
            </a:r>
            <a:r>
              <a:rPr lang="en-US" sz="2400" dirty="0">
                <a:solidFill>
                  <a:schemeClr val="accent6"/>
                </a:solidFill>
              </a:rPr>
              <a:t>et</a:t>
            </a:r>
            <a:r>
              <a:rPr lang="en-US" sz="2400" dirty="0">
                <a:solidFill>
                  <a:srgbClr val="FF0000"/>
                </a:solidFill>
              </a:rPr>
              <a:t> un</a:t>
            </a:r>
          </a:p>
          <a:p>
            <a:pPr marL="0" indent="0" algn="just">
              <a:buNone/>
            </a:pPr>
            <a:r>
              <a:rPr lang="en-US" sz="2400" dirty="0">
                <a:solidFill>
                  <a:srgbClr val="FF0000"/>
                </a:solidFill>
              </a:rPr>
              <a:t> </a:t>
            </a:r>
          </a:p>
          <a:p>
            <a:pPr algn="just"/>
            <a:r>
              <a:rPr lang="en-US" sz="2400" dirty="0"/>
              <a:t>From 71, numbers are </a:t>
            </a:r>
            <a:r>
              <a:rPr lang="en-US" sz="2400" dirty="0">
                <a:solidFill>
                  <a:srgbClr val="FF0000"/>
                </a:solidFill>
              </a:rPr>
              <a:t>irregular</a:t>
            </a:r>
            <a:r>
              <a:rPr lang="en-US" sz="2400" dirty="0"/>
              <a:t> !</a:t>
            </a:r>
          </a:p>
          <a:p>
            <a:pPr algn="just"/>
            <a:r>
              <a:rPr lang="en-US" sz="2400" dirty="0"/>
              <a:t>70 = “60    10”</a:t>
            </a:r>
          </a:p>
          <a:p>
            <a:pPr algn="just"/>
            <a:r>
              <a:rPr lang="en-US" sz="2400" dirty="0"/>
              <a:t>71 = “60 et 11”</a:t>
            </a:r>
          </a:p>
          <a:p>
            <a:pPr algn="just"/>
            <a:r>
              <a:rPr lang="en-US" sz="2400" dirty="0"/>
              <a:t>80 = “4  20”</a:t>
            </a:r>
          </a:p>
          <a:p>
            <a:pPr algn="just"/>
            <a:r>
              <a:rPr lang="en-US" sz="2400" dirty="0"/>
              <a:t>100 = </a:t>
            </a:r>
            <a:r>
              <a:rPr lang="en-US" sz="2400" strike="sngStrike" dirty="0"/>
              <a:t>un</a:t>
            </a:r>
            <a:r>
              <a:rPr lang="en-US" sz="2400" dirty="0"/>
              <a:t> “cent”</a:t>
            </a:r>
          </a:p>
          <a:p>
            <a:endParaRPr lang="en-US" sz="2000" dirty="0"/>
          </a:p>
          <a:p>
            <a:endParaRPr lang="en-US" sz="2000" dirty="0"/>
          </a:p>
        </p:txBody>
      </p:sp>
      <p:sp>
        <p:nvSpPr>
          <p:cNvPr id="3081" name="Rectangle 3080">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3"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a:extLst>
              <a:ext uri="{FF2B5EF4-FFF2-40B4-BE49-F238E27FC236}">
                <a16:creationId xmlns:a16="http://schemas.microsoft.com/office/drawing/2014/main" id="{B9EDD91F-7D60-214D-DA1D-9C821C1C8B3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661882" y="443582"/>
            <a:ext cx="7545589" cy="6049425"/>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3076" name="Picture 4" descr="Attention Please Hello GIF by Abitan">
            <a:extLst>
              <a:ext uri="{FF2B5EF4-FFF2-40B4-BE49-F238E27FC236}">
                <a16:creationId xmlns:a16="http://schemas.microsoft.com/office/drawing/2014/main" id="{45E6395F-C163-B739-83CC-744456C826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5436" y="257441"/>
            <a:ext cx="2451010" cy="196080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at Kitty Sticker by 궁디팡팡 캣페스타">
            <a:extLst>
              <a:ext uri="{FF2B5EF4-FFF2-40B4-BE49-F238E27FC236}">
                <a16:creationId xmlns:a16="http://schemas.microsoft.com/office/drawing/2014/main" id="{83CA96DD-89C0-F660-0B02-A8C576DD567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656777" y="4506172"/>
            <a:ext cx="163707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me 6">
            <a:extLst>
              <a:ext uri="{FF2B5EF4-FFF2-40B4-BE49-F238E27FC236}">
                <a16:creationId xmlns:a16="http://schemas.microsoft.com/office/drawing/2014/main" id="{59AE149D-883E-EF51-A9FC-ABED87F18CFB}"/>
              </a:ext>
            </a:extLst>
          </p:cNvPr>
          <p:cNvGraphicFramePr/>
          <p:nvPr>
            <p:extLst>
              <p:ext uri="{D42A27DB-BD31-4B8C-83A1-F6EECF244321}">
                <p14:modId xmlns:p14="http://schemas.microsoft.com/office/powerpoint/2010/main" val="1081897703"/>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253620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Vidéo 3">
            <a:extLst>
              <a:ext uri="{FF2B5EF4-FFF2-40B4-BE49-F238E27FC236}">
                <a16:creationId xmlns:a16="http://schemas.microsoft.com/office/drawing/2014/main" id="{45A59649-C7B8-3FED-724E-1FD9CE147719}"/>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284" r="-1" b="-1"/>
          <a:stretch/>
        </p:blipFill>
        <p:spPr>
          <a:xfrm>
            <a:off x="20" y="10"/>
            <a:ext cx="12191979" cy="6857989"/>
          </a:xfrm>
          <a:prstGeom prst="rect">
            <a:avLst/>
          </a:prstGeom>
        </p:spPr>
      </p:pic>
      <p:sp>
        <p:nvSpPr>
          <p:cNvPr id="2" name="Titre 1">
            <a:extLst>
              <a:ext uri="{FF2B5EF4-FFF2-40B4-BE49-F238E27FC236}">
                <a16:creationId xmlns:a16="http://schemas.microsoft.com/office/drawing/2014/main" id="{1DD6CE67-C080-B7FA-B6EF-D892DD6FFD20}"/>
              </a:ext>
            </a:extLst>
          </p:cNvPr>
          <p:cNvSpPr>
            <a:spLocks noGrp="1"/>
          </p:cNvSpPr>
          <p:nvPr>
            <p:ph type="ctrTitle"/>
          </p:nvPr>
        </p:nvSpPr>
        <p:spPr>
          <a:xfrm>
            <a:off x="914400" y="914400"/>
            <a:ext cx="6466114" cy="3427867"/>
          </a:xfrm>
        </p:spPr>
        <p:txBody>
          <a:bodyPr anchor="t">
            <a:normAutofit/>
          </a:bodyPr>
          <a:lstStyle/>
          <a:p>
            <a:r>
              <a:rPr lang="fr-FR" dirty="0">
                <a:solidFill>
                  <a:srgbClr val="FFFFFF"/>
                </a:solidFill>
              </a:rPr>
              <a:t>Les jeux paralympiques</a:t>
            </a:r>
          </a:p>
        </p:txBody>
      </p:sp>
      <p:sp>
        <p:nvSpPr>
          <p:cNvPr id="3" name="Sous-titre 2">
            <a:extLst>
              <a:ext uri="{FF2B5EF4-FFF2-40B4-BE49-F238E27FC236}">
                <a16:creationId xmlns:a16="http://schemas.microsoft.com/office/drawing/2014/main" id="{27E4C6F5-175A-269D-E8AF-3EB5651CC544}"/>
              </a:ext>
            </a:extLst>
          </p:cNvPr>
          <p:cNvSpPr>
            <a:spLocks noGrp="1"/>
          </p:cNvSpPr>
          <p:nvPr>
            <p:ph type="subTitle" idx="1"/>
          </p:nvPr>
        </p:nvSpPr>
        <p:spPr>
          <a:xfrm>
            <a:off x="925290" y="5253051"/>
            <a:ext cx="4892948" cy="812923"/>
          </a:xfrm>
        </p:spPr>
        <p:txBody>
          <a:bodyPr anchor="t">
            <a:normAutofit/>
          </a:bodyPr>
          <a:lstStyle/>
          <a:p>
            <a:r>
              <a:rPr lang="fr-FR">
                <a:solidFill>
                  <a:srgbClr val="FFFFFF"/>
                </a:solidFill>
              </a:rPr>
              <a:t>Unité 4 – Leçon 3</a:t>
            </a:r>
          </a:p>
        </p:txBody>
      </p:sp>
    </p:spTree>
    <p:extLst>
      <p:ext uri="{BB962C8B-B14F-4D97-AF65-F5344CB8AC3E}">
        <p14:creationId xmlns:p14="http://schemas.microsoft.com/office/powerpoint/2010/main" val="185940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E8D41CF8-5232-42BC-8D05-AFEDE21539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256"/>
            <a:ext cx="12192000" cy="6869256"/>
          </a:xfrm>
          <a:prstGeom prst="rect">
            <a:avLst/>
          </a:prstGeom>
          <a:solidFill>
            <a:schemeClr val="bg1">
              <a:lumMod val="8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24F7DF42-85CE-3B94-C3EB-BD9B01C1BD9D}"/>
              </a:ext>
            </a:extLst>
          </p:cNvPr>
          <p:cNvSpPr>
            <a:spLocks noGrp="1"/>
          </p:cNvSpPr>
          <p:nvPr>
            <p:ph type="title"/>
          </p:nvPr>
        </p:nvSpPr>
        <p:spPr>
          <a:xfrm>
            <a:off x="838200" y="365125"/>
            <a:ext cx="10515600" cy="1325563"/>
          </a:xfrm>
        </p:spPr>
        <p:txBody>
          <a:bodyPr vert="horz" lIns="91440" tIns="45720" rIns="91440" bIns="45720" rtlCol="0" anchor="ctr">
            <a:normAutofit/>
          </a:bodyPr>
          <a:lstStyle/>
          <a:p>
            <a:pPr algn="ctr"/>
            <a:r>
              <a:rPr lang="en-US" kern="1200" dirty="0">
                <a:solidFill>
                  <a:schemeClr val="tx1"/>
                </a:solidFill>
                <a:latin typeface="+mj-lt"/>
                <a:ea typeface="+mj-ea"/>
                <a:cs typeface="+mj-cs"/>
              </a:rPr>
              <a:t>LE 5 p.55</a:t>
            </a:r>
          </a:p>
        </p:txBody>
      </p:sp>
      <p:sp>
        <p:nvSpPr>
          <p:cNvPr id="20" name="Rounded Rectangle 5">
            <a:extLst>
              <a:ext uri="{FF2B5EF4-FFF2-40B4-BE49-F238E27FC236}">
                <a16:creationId xmlns:a16="http://schemas.microsoft.com/office/drawing/2014/main" id="{49237091-E62C-4878-AA4C-0B9995ADB2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28801"/>
            <a:ext cx="10515600" cy="4362450"/>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descr="Une image contenant texte&#10;&#10;Description générée automatiquement">
            <a:extLst>
              <a:ext uri="{FF2B5EF4-FFF2-40B4-BE49-F238E27FC236}">
                <a16:creationId xmlns:a16="http://schemas.microsoft.com/office/drawing/2014/main" id="{9E80DA87-E77A-6E29-DF2F-300AA9D7071C}"/>
              </a:ext>
            </a:extLst>
          </p:cNvPr>
          <p:cNvPicPr>
            <a:picLocks noChangeAspect="1"/>
          </p:cNvPicPr>
          <p:nvPr/>
        </p:nvPicPr>
        <p:blipFill>
          <a:blip r:embed="rId2"/>
          <a:stretch>
            <a:fillRect/>
          </a:stretch>
        </p:blipFill>
        <p:spPr>
          <a:xfrm>
            <a:off x="1158240" y="2985442"/>
            <a:ext cx="9875520" cy="2049168"/>
          </a:xfrm>
          <a:prstGeom prst="rect">
            <a:avLst/>
          </a:prstGeom>
          <a:effectLst/>
        </p:spPr>
      </p:pic>
      <p:graphicFrame>
        <p:nvGraphicFramePr>
          <p:cNvPr id="3" name="Diagramme 6">
            <a:extLst>
              <a:ext uri="{FF2B5EF4-FFF2-40B4-BE49-F238E27FC236}">
                <a16:creationId xmlns:a16="http://schemas.microsoft.com/office/drawing/2014/main" id="{606C8462-AAEB-824B-0558-7E9821A03FCD}"/>
              </a:ext>
            </a:extLst>
          </p:cNvPr>
          <p:cNvGraphicFramePr/>
          <p:nvPr>
            <p:extLst>
              <p:ext uri="{D42A27DB-BD31-4B8C-83A1-F6EECF244321}">
                <p14:modId xmlns:p14="http://schemas.microsoft.com/office/powerpoint/2010/main" val="1081897703"/>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372025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6918796-2918-40D6-BE3A-4600C47FCD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24F7DF42-85CE-3B94-C3EB-BD9B01C1BD9D}"/>
              </a:ext>
            </a:extLst>
          </p:cNvPr>
          <p:cNvSpPr>
            <a:spLocks noGrp="1"/>
          </p:cNvSpPr>
          <p:nvPr>
            <p:ph type="title"/>
          </p:nvPr>
        </p:nvSpPr>
        <p:spPr>
          <a:xfrm>
            <a:off x="838200" y="672747"/>
            <a:ext cx="10515600" cy="715556"/>
          </a:xfrm>
        </p:spPr>
        <p:txBody>
          <a:bodyPr>
            <a:normAutofit/>
          </a:bodyPr>
          <a:lstStyle/>
          <a:p>
            <a:pPr algn="ctr"/>
            <a:r>
              <a:rPr lang="fr-FR" sz="3200" dirty="0">
                <a:solidFill>
                  <a:schemeClr val="bg1"/>
                </a:solidFill>
              </a:rPr>
              <a:t>LE 7 p.55</a:t>
            </a:r>
          </a:p>
        </p:txBody>
      </p:sp>
      <p:pic>
        <p:nvPicPr>
          <p:cNvPr id="6" name="PISTE090">
            <a:hlinkClick r:id="" action="ppaction://media"/>
            <a:extLst>
              <a:ext uri="{FF2B5EF4-FFF2-40B4-BE49-F238E27FC236}">
                <a16:creationId xmlns:a16="http://schemas.microsoft.com/office/drawing/2014/main" id="{22F9C1E7-DD95-3BCC-1BFD-CB853E111A80}"/>
              </a:ext>
            </a:extLst>
          </p:cNvPr>
          <p:cNvPicPr>
            <a:picLocks noGrp="1" noChangeAspect="1"/>
          </p:cNvPicPr>
          <p:nvPr>
            <p:ph idx="1"/>
            <a:audioFile r:link="rId2"/>
            <p:extLst>
              <p:ext uri="{DAA4B4D4-6D71-4841-9C94-3DE7FCFB9230}">
                <p14:media xmlns:p14="http://schemas.microsoft.com/office/powerpoint/2010/main" r:embed="rId1"/>
              </p:ext>
            </p:extLst>
          </p:nvPr>
        </p:nvPicPr>
        <p:blipFill>
          <a:blip r:embed="rId4"/>
          <a:stretch>
            <a:fillRect/>
          </a:stretch>
        </p:blipFill>
        <p:spPr>
          <a:xfrm>
            <a:off x="5724659" y="1468844"/>
            <a:ext cx="742682" cy="742682"/>
          </a:xfrm>
        </p:spPr>
      </p:pic>
      <p:pic>
        <p:nvPicPr>
          <p:cNvPr id="5" name="Espace réservé du contenu 4">
            <a:extLst>
              <a:ext uri="{FF2B5EF4-FFF2-40B4-BE49-F238E27FC236}">
                <a16:creationId xmlns:a16="http://schemas.microsoft.com/office/drawing/2014/main" id="{29B12689-C740-3C67-A9C8-4DEE2E933775}"/>
              </a:ext>
            </a:extLst>
          </p:cNvPr>
          <p:cNvPicPr>
            <a:picLocks noChangeAspect="1"/>
          </p:cNvPicPr>
          <p:nvPr/>
        </p:nvPicPr>
        <p:blipFill>
          <a:blip r:embed="rId5"/>
          <a:stretch>
            <a:fillRect/>
          </a:stretch>
        </p:blipFill>
        <p:spPr>
          <a:xfrm>
            <a:off x="1951256" y="2820128"/>
            <a:ext cx="8289488" cy="2804160"/>
          </a:xfrm>
          <a:prstGeom prst="rect">
            <a:avLst/>
          </a:prstGeom>
        </p:spPr>
      </p:pic>
      <p:graphicFrame>
        <p:nvGraphicFramePr>
          <p:cNvPr id="3" name="Diagramme 6">
            <a:extLst>
              <a:ext uri="{FF2B5EF4-FFF2-40B4-BE49-F238E27FC236}">
                <a16:creationId xmlns:a16="http://schemas.microsoft.com/office/drawing/2014/main" id="{FBF75C54-6B03-1AB3-4A6E-4188DA75BF95}"/>
              </a:ext>
            </a:extLst>
          </p:cNvPr>
          <p:cNvGraphicFramePr/>
          <p:nvPr>
            <p:extLst>
              <p:ext uri="{D42A27DB-BD31-4B8C-83A1-F6EECF244321}">
                <p14:modId xmlns:p14="http://schemas.microsoft.com/office/powerpoint/2010/main" val="1081897703"/>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852034862"/>
      </p:ext>
    </p:extLst>
  </p:cSld>
  <p:clrMapOvr>
    <a:masterClrMapping/>
  </p:clrMapOvr>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28B504-2B60-CB5C-69F3-F08C162B9DCD}"/>
              </a:ext>
            </a:extLst>
          </p:cNvPr>
          <p:cNvSpPr>
            <a:spLocks noGrp="1"/>
          </p:cNvSpPr>
          <p:nvPr>
            <p:ph type="title"/>
          </p:nvPr>
        </p:nvSpPr>
        <p:spPr/>
        <p:txBody>
          <a:bodyPr/>
          <a:lstStyle/>
          <a:p>
            <a:r>
              <a:rPr lang="en-US" sz="4400" kern="1200" dirty="0" err="1">
                <a:latin typeface="+mj-lt"/>
                <a:ea typeface="+mj-ea"/>
                <a:cs typeface="+mj-cs"/>
              </a:rPr>
              <a:t>Exercices</a:t>
            </a:r>
            <a:r>
              <a:rPr lang="en-US" sz="4400" kern="1200" dirty="0">
                <a:latin typeface="+mj-lt"/>
                <a:ea typeface="+mj-ea"/>
                <a:cs typeface="+mj-cs"/>
              </a:rPr>
              <a:t> LE 6, 7 p.59</a:t>
            </a:r>
            <a:endParaRPr lang="fr-FR" dirty="0"/>
          </a:p>
        </p:txBody>
      </p:sp>
      <p:pic>
        <p:nvPicPr>
          <p:cNvPr id="5" name="Espace réservé du contenu 4">
            <a:extLst>
              <a:ext uri="{FF2B5EF4-FFF2-40B4-BE49-F238E27FC236}">
                <a16:creationId xmlns:a16="http://schemas.microsoft.com/office/drawing/2014/main" id="{8AA4DE4C-8587-FFED-895A-CB0B28456F20}"/>
              </a:ext>
            </a:extLst>
          </p:cNvPr>
          <p:cNvPicPr>
            <a:picLocks noGrp="1" noChangeAspect="1"/>
          </p:cNvPicPr>
          <p:nvPr>
            <p:ph sz="half" idx="1"/>
          </p:nvPr>
        </p:nvPicPr>
        <p:blipFill rotWithShape="1">
          <a:blip r:embed="rId4"/>
          <a:srcRect b="42843"/>
          <a:stretch/>
        </p:blipFill>
        <p:spPr>
          <a:xfrm>
            <a:off x="1361454" y="1967836"/>
            <a:ext cx="3765717" cy="1979992"/>
          </a:xfrm>
          <a:prstGeom prst="rect">
            <a:avLst/>
          </a:prstGeom>
        </p:spPr>
      </p:pic>
      <p:pic>
        <p:nvPicPr>
          <p:cNvPr id="6" name="Espace réservé du contenu 4">
            <a:extLst>
              <a:ext uri="{FF2B5EF4-FFF2-40B4-BE49-F238E27FC236}">
                <a16:creationId xmlns:a16="http://schemas.microsoft.com/office/drawing/2014/main" id="{4543CA9C-E110-8984-71A3-9F1F3E584E81}"/>
              </a:ext>
            </a:extLst>
          </p:cNvPr>
          <p:cNvPicPr>
            <a:picLocks noChangeAspect="1"/>
          </p:cNvPicPr>
          <p:nvPr/>
        </p:nvPicPr>
        <p:blipFill rotWithShape="1">
          <a:blip r:embed="rId4"/>
          <a:srcRect t="59503"/>
          <a:stretch/>
        </p:blipFill>
        <p:spPr>
          <a:xfrm>
            <a:off x="6141929" y="2135776"/>
            <a:ext cx="4883122" cy="1819133"/>
          </a:xfrm>
          <a:prstGeom prst="rect">
            <a:avLst/>
          </a:prstGeom>
        </p:spPr>
      </p:pic>
      <p:pic>
        <p:nvPicPr>
          <p:cNvPr id="7" name="PISTE095">
            <a:hlinkClick r:id="" action="ppaction://media"/>
            <a:extLst>
              <a:ext uri="{FF2B5EF4-FFF2-40B4-BE49-F238E27FC236}">
                <a16:creationId xmlns:a16="http://schemas.microsoft.com/office/drawing/2014/main" id="{0B521C06-0D55-9DBA-21A1-5B2A07DE5B9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87555" y="2197762"/>
            <a:ext cx="304800" cy="304800"/>
          </a:xfrm>
          <a:prstGeom prst="rect">
            <a:avLst/>
          </a:prstGeom>
        </p:spPr>
      </p:pic>
      <p:sp>
        <p:nvSpPr>
          <p:cNvPr id="8" name="ZoneTexte 7">
            <a:extLst>
              <a:ext uri="{FF2B5EF4-FFF2-40B4-BE49-F238E27FC236}">
                <a16:creationId xmlns:a16="http://schemas.microsoft.com/office/drawing/2014/main" id="{1E8542F2-40DE-E6F1-EA47-A9D358728688}"/>
              </a:ext>
            </a:extLst>
          </p:cNvPr>
          <p:cNvSpPr txBox="1"/>
          <p:nvPr/>
        </p:nvSpPr>
        <p:spPr>
          <a:xfrm>
            <a:off x="1361454" y="4210424"/>
            <a:ext cx="4531346" cy="1965153"/>
          </a:xfrm>
          <a:prstGeom prst="rect">
            <a:avLst/>
          </a:prstGeom>
          <a:noFill/>
        </p:spPr>
        <p:txBody>
          <a:bodyPr wrap="square" rtlCol="0">
            <a:spAutoFit/>
          </a:bodyPr>
          <a:lstStyle/>
          <a:p>
            <a:pPr marL="342900" lvl="0" indent="-342900" algn="just">
              <a:lnSpc>
                <a:spcPct val="107000"/>
              </a:lnSpc>
              <a:spcAft>
                <a:spcPts val="800"/>
              </a:spcAft>
              <a:buFont typeface="+mj-lt"/>
              <a:buAutoNum type="alphaLcPeriod"/>
            </a:pPr>
            <a:r>
              <a:rPr lang="fr-FR"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vingt-cinq plus vingt-deux = </a:t>
            </a:r>
            <a:r>
              <a:rPr lang="fr-FR" sz="1800" dirty="0">
                <a:solidFill>
                  <a:schemeClr val="accent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quarante-sept</a:t>
            </a:r>
            <a:endParaRPr lang="fr-FR"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lphaLcPeriod"/>
            </a:pPr>
            <a:r>
              <a:rPr lang="fr-FR"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trente et un plus cinq = </a:t>
            </a:r>
            <a:r>
              <a:rPr lang="fr-FR" sz="1800" dirty="0">
                <a:solidFill>
                  <a:schemeClr val="accent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trente-six</a:t>
            </a:r>
            <a:endParaRPr lang="fr-FR"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lphaLcPeriod"/>
            </a:pPr>
            <a:r>
              <a:rPr lang="fr-FR"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huit fois huit = </a:t>
            </a:r>
            <a:r>
              <a:rPr lang="fr-FR" sz="1800" dirty="0">
                <a:solidFill>
                  <a:schemeClr val="accent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soixante-quatre</a:t>
            </a:r>
            <a:endParaRPr lang="fr-FR"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lphaLcPeriod"/>
            </a:pPr>
            <a:r>
              <a:rPr lang="fr-FR"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trois fois sept = </a:t>
            </a:r>
            <a:r>
              <a:rPr lang="fr-FR" sz="1800" dirty="0">
                <a:solidFill>
                  <a:schemeClr val="accent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vingt-et un</a:t>
            </a:r>
            <a:endParaRPr lang="fr-FR"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p>
            <a:r>
              <a:rPr lang="fr-FR"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e. vingt et un plus quarante=  </a:t>
            </a:r>
            <a:r>
              <a:rPr lang="fr-FR" sz="1800" dirty="0">
                <a:solidFill>
                  <a:schemeClr val="accent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cinquante et un</a:t>
            </a:r>
            <a:endParaRPr lang="fr-FR" dirty="0">
              <a:solidFill>
                <a:schemeClr val="accent1"/>
              </a:solidFill>
            </a:endParaRPr>
          </a:p>
        </p:txBody>
      </p:sp>
      <p:sp>
        <p:nvSpPr>
          <p:cNvPr id="9" name="ZoneTexte 8">
            <a:extLst>
              <a:ext uri="{FF2B5EF4-FFF2-40B4-BE49-F238E27FC236}">
                <a16:creationId xmlns:a16="http://schemas.microsoft.com/office/drawing/2014/main" id="{14534468-83A0-A6F9-BF2D-FDE89066754E}"/>
              </a:ext>
            </a:extLst>
          </p:cNvPr>
          <p:cNvSpPr txBox="1"/>
          <p:nvPr/>
        </p:nvSpPr>
        <p:spPr>
          <a:xfrm>
            <a:off x="6141929" y="4210424"/>
            <a:ext cx="4531346" cy="1572418"/>
          </a:xfrm>
          <a:prstGeom prst="rect">
            <a:avLst/>
          </a:prstGeom>
          <a:noFill/>
        </p:spPr>
        <p:txBody>
          <a:bodyPr wrap="square" rtlCol="0">
            <a:spAutoFit/>
          </a:bodyPr>
          <a:lstStyle/>
          <a:p>
            <a:pPr marL="342900" lvl="0" indent="-342900" algn="just">
              <a:lnSpc>
                <a:spcPct val="107000"/>
              </a:lnSpc>
              <a:spcAft>
                <a:spcPts val="800"/>
              </a:spcAft>
              <a:buFont typeface="+mj-lt"/>
              <a:buAutoNum type="alphaLcPeriod"/>
            </a:pPr>
            <a:r>
              <a:rPr lang="fr-FR"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 29 ans</a:t>
            </a:r>
          </a:p>
          <a:p>
            <a:pPr marL="342900" lvl="0" indent="-342900" algn="just">
              <a:lnSpc>
                <a:spcPct val="107000"/>
              </a:lnSpc>
              <a:spcAft>
                <a:spcPts val="800"/>
              </a:spcAft>
              <a:buFont typeface="+mj-lt"/>
              <a:buAutoNum type="alphaLcPeriod"/>
            </a:pPr>
            <a:r>
              <a:rPr lang="fr-FR"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33 ans</a:t>
            </a:r>
          </a:p>
          <a:p>
            <a:pPr marL="342900" lvl="0" indent="-342900" algn="just">
              <a:lnSpc>
                <a:spcPct val="107000"/>
              </a:lnSpc>
              <a:spcAft>
                <a:spcPts val="800"/>
              </a:spcAft>
              <a:buFont typeface="+mj-lt"/>
              <a:buAutoNum type="alphaLcPeriod"/>
            </a:pPr>
            <a:r>
              <a:rPr lang="fr-FR"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28 a</a:t>
            </a:r>
            <a:r>
              <a:rPr lang="fr-FR"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ns</a:t>
            </a:r>
          </a:p>
          <a:p>
            <a:pPr marL="342900" lvl="0" indent="-342900" algn="just">
              <a:lnSpc>
                <a:spcPct val="107000"/>
              </a:lnSpc>
              <a:spcAft>
                <a:spcPts val="800"/>
              </a:spcAft>
              <a:buFont typeface="+mj-lt"/>
              <a:buAutoNum type="alphaLcPeriod"/>
            </a:pPr>
            <a:endParaRPr lang="fr-FR"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Diagramme 6">
            <a:extLst>
              <a:ext uri="{FF2B5EF4-FFF2-40B4-BE49-F238E27FC236}">
                <a16:creationId xmlns:a16="http://schemas.microsoft.com/office/drawing/2014/main" id="{FFDC2BD7-5201-C2F5-1DDD-6CA1B22FA6A2}"/>
              </a:ext>
            </a:extLst>
          </p:cNvPr>
          <p:cNvGraphicFramePr/>
          <p:nvPr>
            <p:extLst>
              <p:ext uri="{D42A27DB-BD31-4B8C-83A1-F6EECF244321}">
                <p14:modId xmlns:p14="http://schemas.microsoft.com/office/powerpoint/2010/main" val="1081897703"/>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451193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randombar(horizont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randombar(horizont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randombar(horizontal)">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randombar(horizontal)">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randombar(horizontal)">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mediacall" presetSubtype="0" fill="hold" nodeType="clickEffect">
                                  <p:stCondLst>
                                    <p:cond delay="0"/>
                                  </p:stCondLst>
                                  <p:childTnLst>
                                    <p:cmd type="call" cmd="playFrom(0.0)">
                                      <p:cBhvr>
                                        <p:cTn id="31" dur="20244" fill="hold"/>
                                        <p:tgtEl>
                                          <p:spTgt spid="7"/>
                                        </p:tgtEl>
                                      </p:cBhvr>
                                    </p:cmd>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9">
                                            <p:txEl>
                                              <p:pRg st="0" end="0"/>
                                            </p:txEl>
                                          </p:spTgt>
                                        </p:tgtEl>
                                        <p:attrNameLst>
                                          <p:attrName>style.visibility</p:attrName>
                                        </p:attrNameLst>
                                      </p:cBhvr>
                                      <p:to>
                                        <p:strVal val="visible"/>
                                      </p:to>
                                    </p:set>
                                    <p:animEffect transition="in" filter="randombar(horizontal)">
                                      <p:cBhvr>
                                        <p:cTn id="36" dur="500"/>
                                        <p:tgtEl>
                                          <p:spTgt spid="9">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grpId="0" nodeType="clickEffect">
                                  <p:stCondLst>
                                    <p:cond delay="0"/>
                                  </p:stCondLst>
                                  <p:childTnLst>
                                    <p:set>
                                      <p:cBhvr>
                                        <p:cTn id="40" dur="1" fill="hold">
                                          <p:stCondLst>
                                            <p:cond delay="0"/>
                                          </p:stCondLst>
                                        </p:cTn>
                                        <p:tgtEl>
                                          <p:spTgt spid="9">
                                            <p:txEl>
                                              <p:pRg st="1" end="1"/>
                                            </p:txEl>
                                          </p:spTgt>
                                        </p:tgtEl>
                                        <p:attrNameLst>
                                          <p:attrName>style.visibility</p:attrName>
                                        </p:attrNameLst>
                                      </p:cBhvr>
                                      <p:to>
                                        <p:strVal val="visible"/>
                                      </p:to>
                                    </p:set>
                                    <p:animEffect transition="in" filter="randombar(horizontal)">
                                      <p:cBhvr>
                                        <p:cTn id="41" dur="500"/>
                                        <p:tgtEl>
                                          <p:spTgt spid="9">
                                            <p:txEl>
                                              <p:pRg st="1" end="1"/>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9">
                                            <p:txEl>
                                              <p:pRg st="2" end="2"/>
                                            </p:txEl>
                                          </p:spTgt>
                                        </p:tgtEl>
                                        <p:attrNameLst>
                                          <p:attrName>style.visibility</p:attrName>
                                        </p:attrNameLst>
                                      </p:cBhvr>
                                      <p:to>
                                        <p:strVal val="visible"/>
                                      </p:to>
                                    </p:set>
                                    <p:animEffect transition="in" filter="randombar(horizontal)">
                                      <p:cBhvr>
                                        <p:cTn id="46"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7" fill="hold" display="0">
                  <p:stCondLst>
                    <p:cond delay="indefinite"/>
                  </p:stCondLst>
                  <p:endCondLst>
                    <p:cond evt="onStopAudio" delay="0">
                      <p:tgtEl>
                        <p:sldTgt/>
                      </p:tgtEl>
                    </p:cond>
                  </p:endCondLst>
                </p:cTn>
                <p:tgtEl>
                  <p:spTgt spid="7"/>
                </p:tgtEl>
              </p:cMediaNode>
            </p:audio>
          </p:childTnLst>
        </p:cTn>
      </p:par>
    </p:tnLst>
    <p:bldLst>
      <p:bldP spid="8" grpId="0" build="p"/>
      <p:bldP spid="9"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9">
            <a:extLst>
              <a:ext uri="{FF2B5EF4-FFF2-40B4-BE49-F238E27FC236}">
                <a16:creationId xmlns:a16="http://schemas.microsoft.com/office/drawing/2014/main" id="{4B5CE984-F29A-8F7C-098C-D26B1F2803E9}"/>
              </a:ext>
            </a:extLst>
          </p:cNvPr>
          <p:cNvPicPr>
            <a:picLocks noGrp="1" noChangeAspect="1"/>
          </p:cNvPicPr>
          <p:nvPr>
            <p:ph idx="1"/>
          </p:nvPr>
        </p:nvPicPr>
        <p:blipFill rotWithShape="1">
          <a:blip r:embed="rId3"/>
          <a:srcRect t="5285" b="5185"/>
          <a:stretch/>
        </p:blipFill>
        <p:spPr bwMode="auto">
          <a:xfrm>
            <a:off x="1464235" y="337140"/>
            <a:ext cx="9025606" cy="6354494"/>
          </a:xfrm>
          <a:prstGeom prst="rect">
            <a:avLst/>
          </a:prstGeom>
          <a:ln>
            <a:noFill/>
          </a:ln>
          <a:extLst>
            <a:ext uri="{53640926-AAD7-44D8-BBD7-CCE9431645EC}">
              <a14:shadowObscured xmlns:a14="http://schemas.microsoft.com/office/drawing/2010/main"/>
            </a:ext>
          </a:extLst>
        </p:spPr>
      </p:pic>
      <p:graphicFrame>
        <p:nvGraphicFramePr>
          <p:cNvPr id="2" name="Diagramme 6">
            <a:extLst>
              <a:ext uri="{FF2B5EF4-FFF2-40B4-BE49-F238E27FC236}">
                <a16:creationId xmlns:a16="http://schemas.microsoft.com/office/drawing/2014/main" id="{938CA51C-9F55-25F9-A7D1-D897AFE89B28}"/>
              </a:ext>
            </a:extLst>
          </p:cNvPr>
          <p:cNvGraphicFramePr/>
          <p:nvPr>
            <p:extLst>
              <p:ext uri="{D42A27DB-BD31-4B8C-83A1-F6EECF244321}">
                <p14:modId xmlns:p14="http://schemas.microsoft.com/office/powerpoint/2010/main" val="1081897703"/>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549310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E94CD8D9-3DBA-434F-97FA-8173249F3A10}"/>
              </a:ext>
            </a:extLst>
          </p:cNvPr>
          <p:cNvSpPr>
            <a:spLocks noGrp="1"/>
          </p:cNvSpPr>
          <p:nvPr>
            <p:ph type="title"/>
          </p:nvPr>
        </p:nvSpPr>
        <p:spPr>
          <a:xfrm>
            <a:off x="1383564" y="348865"/>
            <a:ext cx="9718111" cy="1576446"/>
          </a:xfrm>
        </p:spPr>
        <p:txBody>
          <a:bodyPr vert="horz" lIns="91440" tIns="45720" rIns="91440" bIns="45720" rtlCol="0" anchor="ctr">
            <a:normAutofit/>
          </a:bodyPr>
          <a:lstStyle/>
          <a:p>
            <a:r>
              <a:rPr lang="en-US" sz="4000" kern="1200">
                <a:solidFill>
                  <a:srgbClr val="FFFFFF"/>
                </a:solidFill>
                <a:latin typeface="+mj-lt"/>
                <a:ea typeface="+mj-ea"/>
                <a:cs typeface="+mj-cs"/>
              </a:rPr>
              <a:t>Kahoot time !</a:t>
            </a:r>
          </a:p>
        </p:txBody>
      </p:sp>
      <p:graphicFrame>
        <p:nvGraphicFramePr>
          <p:cNvPr id="7" name="ZoneTexte 4">
            <a:extLst>
              <a:ext uri="{FF2B5EF4-FFF2-40B4-BE49-F238E27FC236}">
                <a16:creationId xmlns:a16="http://schemas.microsoft.com/office/drawing/2014/main" id="{09FD16C7-0A57-CB52-5C02-F5A5CE6747A6}"/>
              </a:ext>
            </a:extLst>
          </p:cNvPr>
          <p:cNvGraphicFramePr/>
          <p:nvPr>
            <p:extLst>
              <p:ext uri="{D42A27DB-BD31-4B8C-83A1-F6EECF244321}">
                <p14:modId xmlns:p14="http://schemas.microsoft.com/office/powerpoint/2010/main" val="536369326"/>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me 6">
            <a:extLst>
              <a:ext uri="{FF2B5EF4-FFF2-40B4-BE49-F238E27FC236}">
                <a16:creationId xmlns:a16="http://schemas.microsoft.com/office/drawing/2014/main" id="{30FA2CD7-ADD5-1406-2CCA-F777E5824837}"/>
              </a:ext>
            </a:extLst>
          </p:cNvPr>
          <p:cNvGraphicFramePr/>
          <p:nvPr>
            <p:extLst>
              <p:ext uri="{D42A27DB-BD31-4B8C-83A1-F6EECF244321}">
                <p14:modId xmlns:p14="http://schemas.microsoft.com/office/powerpoint/2010/main" val="1081897703"/>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16827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504D2C-5EF2-F261-9055-3A8878D8C24F}"/>
              </a:ext>
            </a:extLst>
          </p:cNvPr>
          <p:cNvPicPr>
            <a:picLocks noChangeAspect="1"/>
          </p:cNvPicPr>
          <p:nvPr/>
        </p:nvPicPr>
        <p:blipFill rotWithShape="1">
          <a:blip r:embed="rId2"/>
          <a:srcRect l="2786" r="26114"/>
          <a:stretch/>
        </p:blipFill>
        <p:spPr>
          <a:xfrm>
            <a:off x="3523488" y="10"/>
            <a:ext cx="8668512" cy="6857990"/>
          </a:xfrm>
          <a:prstGeom prst="rect">
            <a:avLst/>
          </a:prstGeom>
        </p:spPr>
      </p:pic>
      <p:sp>
        <p:nvSpPr>
          <p:cNvPr id="2" name="Titre 1">
            <a:extLst>
              <a:ext uri="{FF2B5EF4-FFF2-40B4-BE49-F238E27FC236}">
                <a16:creationId xmlns:a16="http://schemas.microsoft.com/office/drawing/2014/main" id="{DB9C89A7-4C4C-215B-FBDB-538FB23ED19C}"/>
              </a:ext>
            </a:extLst>
          </p:cNvPr>
          <p:cNvSpPr>
            <a:spLocks noGrp="1"/>
          </p:cNvSpPr>
          <p:nvPr>
            <p:ph type="title"/>
          </p:nvPr>
        </p:nvSpPr>
        <p:spPr>
          <a:xfrm>
            <a:off x="477981" y="1122363"/>
            <a:ext cx="4023360" cy="4206382"/>
          </a:xfrm>
        </p:spPr>
        <p:txBody>
          <a:bodyPr vert="horz" lIns="91440" tIns="45720" rIns="91440" bIns="45720" rtlCol="0" anchor="t">
            <a:normAutofit fontScale="90000"/>
          </a:bodyPr>
          <a:lstStyle/>
          <a:p>
            <a:pPr algn="l" fontAlgn="base"/>
            <a:r>
              <a:rPr lang="en-US" sz="4800" dirty="0"/>
              <a:t>Online activity</a:t>
            </a:r>
            <a:br>
              <a:rPr lang="en-US" sz="4800" dirty="0"/>
            </a:br>
            <a:br>
              <a:rPr lang="en-US" sz="4800" dirty="0"/>
            </a:br>
            <a:r>
              <a:rPr lang="fr-FR" sz="2000" b="1" i="0" dirty="0">
                <a:solidFill>
                  <a:srgbClr val="333333"/>
                </a:solidFill>
                <a:effectLst/>
                <a:latin typeface="Montserrat" panose="00000500000000000000" pitchFamily="2" charset="0"/>
              </a:rPr>
              <a:t>Les nombres 0-69</a:t>
            </a:r>
            <a:br>
              <a:rPr lang="en-US" sz="4800" dirty="0"/>
            </a:br>
            <a:r>
              <a:rPr lang="en-US" sz="2000" dirty="0">
                <a:hlinkClick r:id="rId3"/>
              </a:rPr>
              <a:t>https://create.kahoot.it/details/dbd449cf-39ca-469d-a2f7-24fa13499ed7</a:t>
            </a:r>
            <a:br>
              <a:rPr lang="en-US" sz="2000" dirty="0"/>
            </a:br>
            <a:br>
              <a:rPr lang="en-US" sz="4800" dirty="0"/>
            </a:br>
            <a:r>
              <a:rPr lang="fr-FR" sz="2000" b="1" i="0" dirty="0">
                <a:solidFill>
                  <a:srgbClr val="333333"/>
                </a:solidFill>
                <a:effectLst/>
                <a:latin typeface="Montserrat" panose="00000500000000000000" pitchFamily="2" charset="0"/>
              </a:rPr>
              <a:t>Les nombres: de 1 à 69</a:t>
            </a:r>
            <a:br>
              <a:rPr lang="fr-FR" sz="2000" b="1" i="0" dirty="0">
                <a:solidFill>
                  <a:srgbClr val="333333"/>
                </a:solidFill>
                <a:effectLst/>
                <a:latin typeface="Montserrat" panose="00000500000000000000" pitchFamily="2" charset="0"/>
              </a:rPr>
            </a:br>
            <a:r>
              <a:rPr lang="fr-FR" sz="2000" b="0" i="0" dirty="0">
                <a:solidFill>
                  <a:srgbClr val="333333"/>
                </a:solidFill>
                <a:effectLst/>
                <a:latin typeface="Montserrat" panose="00000500000000000000" pitchFamily="2" charset="0"/>
                <a:hlinkClick r:id="rId4"/>
              </a:rPr>
              <a:t>h</a:t>
            </a:r>
            <a:r>
              <a:rPr lang="en-US" sz="2000" dirty="0">
                <a:hlinkClick r:id="rId4"/>
              </a:rPr>
              <a:t>ttps://create.kahoot.it/details/c761fc3e-633a-4056-929a-1ba85ca6ea3a</a:t>
            </a:r>
            <a:br>
              <a:rPr lang="en-US" sz="2000" dirty="0"/>
            </a:br>
            <a:endParaRPr lang="en-US" sz="4800" dirty="0"/>
          </a:p>
        </p:txBody>
      </p:sp>
      <p:sp>
        <p:nvSpPr>
          <p:cNvPr id="6" name="Espace réservé du contenu 2">
            <a:extLst>
              <a:ext uri="{FF2B5EF4-FFF2-40B4-BE49-F238E27FC236}">
                <a16:creationId xmlns:a16="http://schemas.microsoft.com/office/drawing/2014/main" id="{54232FB3-1D35-E37E-AD07-7F02D4115C37}"/>
              </a:ext>
            </a:extLst>
          </p:cNvPr>
          <p:cNvSpPr>
            <a:spLocks noGrp="1"/>
          </p:cNvSpPr>
          <p:nvPr>
            <p:ph idx="1"/>
          </p:nvPr>
        </p:nvSpPr>
        <p:spPr>
          <a:xfrm>
            <a:off x="3614155" y="928769"/>
            <a:ext cx="4243589" cy="3320668"/>
          </a:xfrm>
        </p:spPr>
        <p:txBody>
          <a:bodyPr>
            <a:normAutofit/>
          </a:bodyPr>
          <a:lstStyle/>
          <a:p>
            <a:endParaRPr lang="fr-FR" sz="2200" dirty="0"/>
          </a:p>
          <a:p>
            <a:endParaRPr lang="fr-FR" sz="2200" dirty="0"/>
          </a:p>
          <a:p>
            <a:endParaRPr lang="fr-FR" sz="2200" dirty="0"/>
          </a:p>
          <a:p>
            <a:endParaRPr lang="fr-FR" sz="2200" dirty="0"/>
          </a:p>
        </p:txBody>
      </p:sp>
      <p:graphicFrame>
        <p:nvGraphicFramePr>
          <p:cNvPr id="3" name="Diagramme 6">
            <a:extLst>
              <a:ext uri="{FF2B5EF4-FFF2-40B4-BE49-F238E27FC236}">
                <a16:creationId xmlns:a16="http://schemas.microsoft.com/office/drawing/2014/main" id="{0720FF43-3874-BA6F-8802-66350A77DA40}"/>
              </a:ext>
            </a:extLst>
          </p:cNvPr>
          <p:cNvGraphicFramePr/>
          <p:nvPr>
            <p:extLst>
              <p:ext uri="{D42A27DB-BD31-4B8C-83A1-F6EECF244321}">
                <p14:modId xmlns:p14="http://schemas.microsoft.com/office/powerpoint/2010/main" val="1081897703"/>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3507689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8A0576F8-4F0C-FD4F-B2E1-A427388F89CF}" type="slidenum">
              <a:rPr lang="en-US" sz="1200" smtClean="0"/>
              <a:pPr>
                <a:spcAft>
                  <a:spcPts val="600"/>
                </a:spcAft>
              </a:pPr>
              <a:t>26</a:t>
            </a:fld>
            <a:endParaRPr lang="en-US" sz="1200"/>
          </a:p>
        </p:txBody>
      </p:sp>
      <p:sp>
        <p:nvSpPr>
          <p:cNvPr id="5" name="ZoneTexte 4">
            <a:extLst>
              <a:ext uri="{FF2B5EF4-FFF2-40B4-BE49-F238E27FC236}">
                <a16:creationId xmlns:a16="http://schemas.microsoft.com/office/drawing/2014/main" id="{C804C5B9-C60B-A687-3AAA-DE7F643C9A4D}"/>
              </a:ext>
            </a:extLst>
          </p:cNvPr>
          <p:cNvSpPr txBox="1"/>
          <p:nvPr/>
        </p:nvSpPr>
        <p:spPr>
          <a:xfrm>
            <a:off x="844140" y="1407948"/>
            <a:ext cx="5483785" cy="107721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fr-FR" sz="3200" dirty="0"/>
              <a:t>Revenons au point de vocabulaire : les nombres</a:t>
            </a:r>
          </a:p>
        </p:txBody>
      </p:sp>
      <p:sp>
        <p:nvSpPr>
          <p:cNvPr id="9" name="ZoneTexte 8">
            <a:extLst>
              <a:ext uri="{FF2B5EF4-FFF2-40B4-BE49-F238E27FC236}">
                <a16:creationId xmlns:a16="http://schemas.microsoft.com/office/drawing/2014/main" id="{B9EC2242-079A-56FA-F477-AE3486740DD5}"/>
              </a:ext>
            </a:extLst>
          </p:cNvPr>
          <p:cNvSpPr txBox="1"/>
          <p:nvPr/>
        </p:nvSpPr>
        <p:spPr>
          <a:xfrm>
            <a:off x="6992470" y="1261352"/>
            <a:ext cx="2438845" cy="1754326"/>
          </a:xfrm>
          <a:prstGeom prst="rect">
            <a:avLst/>
          </a:prstGeom>
          <a:noFill/>
        </p:spPr>
        <p:txBody>
          <a:bodyPr wrap="square">
            <a:spAutoFit/>
          </a:bodyPr>
          <a:lstStyle/>
          <a:p>
            <a:r>
              <a:rPr lang="fr-FR" dirty="0">
                <a:hlinkClick r:id="rId2"/>
              </a:rPr>
              <a:t>https://fr.vietnamplus.vn/jeux-paralympiques-de-tokyo-2020-la-performance-du-vietnam-est-meilleure-que-prevu/163629.vnp</a:t>
            </a:r>
            <a:endParaRPr lang="fr-FR" dirty="0"/>
          </a:p>
        </p:txBody>
      </p:sp>
      <p:pic>
        <p:nvPicPr>
          <p:cNvPr id="12" name="Image 11">
            <a:extLst>
              <a:ext uri="{FF2B5EF4-FFF2-40B4-BE49-F238E27FC236}">
                <a16:creationId xmlns:a16="http://schemas.microsoft.com/office/drawing/2014/main" id="{87C6C6F3-DB83-FE9C-9D54-1817DFC03043}"/>
              </a:ext>
            </a:extLst>
          </p:cNvPr>
          <p:cNvPicPr>
            <a:picLocks noChangeAspect="1"/>
          </p:cNvPicPr>
          <p:nvPr/>
        </p:nvPicPr>
        <p:blipFill>
          <a:blip r:embed="rId3"/>
          <a:stretch>
            <a:fillRect/>
          </a:stretch>
        </p:blipFill>
        <p:spPr>
          <a:xfrm>
            <a:off x="9717075" y="1261352"/>
            <a:ext cx="1719275" cy="1695462"/>
          </a:xfrm>
          <a:prstGeom prst="rect">
            <a:avLst/>
          </a:prstGeom>
        </p:spPr>
      </p:pic>
      <p:sp>
        <p:nvSpPr>
          <p:cNvPr id="13" name="ZoneTexte 12">
            <a:extLst>
              <a:ext uri="{FF2B5EF4-FFF2-40B4-BE49-F238E27FC236}">
                <a16:creationId xmlns:a16="http://schemas.microsoft.com/office/drawing/2014/main" id="{0983C28E-CB2C-204B-E445-18D968B6CC43}"/>
              </a:ext>
            </a:extLst>
          </p:cNvPr>
          <p:cNvSpPr txBox="1"/>
          <p:nvPr/>
        </p:nvSpPr>
        <p:spPr>
          <a:xfrm>
            <a:off x="755650" y="2672755"/>
            <a:ext cx="5483785" cy="3046988"/>
          </a:xfrm>
          <a:prstGeom prst="rect">
            <a:avLst/>
          </a:prstGeom>
          <a:noFill/>
        </p:spPr>
        <p:txBody>
          <a:bodyPr wrap="square" rtlCol="0">
            <a:spAutoFit/>
          </a:bodyPr>
          <a:lstStyle/>
          <a:p>
            <a:pPr marL="342900" indent="-342900" algn="just">
              <a:buFont typeface="+mj-lt"/>
              <a:buAutoNum type="arabicPeriod"/>
            </a:pPr>
            <a:r>
              <a:rPr lang="fr-FR" sz="2400" dirty="0"/>
              <a:t>Combien d’athlètes vietnamiens participent aux Jeux paralympiques de Tokyo 2020 ?</a:t>
            </a:r>
          </a:p>
          <a:p>
            <a:pPr marL="342900" indent="-342900" algn="just">
              <a:buFont typeface="+mj-lt"/>
              <a:buAutoNum type="arabicPeriod"/>
            </a:pPr>
            <a:endParaRPr lang="fr-FR" sz="2400" dirty="0"/>
          </a:p>
          <a:p>
            <a:pPr marL="342900" indent="-342900" algn="just">
              <a:buFont typeface="+mj-lt"/>
              <a:buAutoNum type="arabicPeriod"/>
            </a:pPr>
            <a:r>
              <a:rPr lang="fr-FR" sz="2400" dirty="0"/>
              <a:t>Qu’est-ce qu’ils font comme sport ?</a:t>
            </a:r>
          </a:p>
          <a:p>
            <a:pPr marL="342900" indent="-342900" algn="just">
              <a:buFont typeface="+mj-lt"/>
              <a:buAutoNum type="arabicPeriod"/>
            </a:pPr>
            <a:endParaRPr lang="fr-FR" sz="2400" dirty="0"/>
          </a:p>
          <a:p>
            <a:pPr marL="342900" indent="-342900" algn="just">
              <a:buFont typeface="+mj-lt"/>
              <a:buAutoNum type="arabicPeriod"/>
            </a:pPr>
            <a:r>
              <a:rPr lang="fr-FR" sz="2400" dirty="0"/>
              <a:t>Le Vietnam a gagné combien de médailles à Rio en 2016 ?</a:t>
            </a:r>
          </a:p>
        </p:txBody>
      </p:sp>
      <p:pic>
        <p:nvPicPr>
          <p:cNvPr id="1028" name="Picture 4">
            <a:extLst>
              <a:ext uri="{FF2B5EF4-FFF2-40B4-BE49-F238E27FC236}">
                <a16:creationId xmlns:a16="http://schemas.microsoft.com/office/drawing/2014/main" id="{D43139EF-B62B-276F-2940-FC70C4121F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64350" y="3386137"/>
            <a:ext cx="4572000" cy="31527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me 6">
            <a:extLst>
              <a:ext uri="{FF2B5EF4-FFF2-40B4-BE49-F238E27FC236}">
                <a16:creationId xmlns:a16="http://schemas.microsoft.com/office/drawing/2014/main" id="{83E3C4D3-66B1-CDDE-F3C2-975ED5C947E6}"/>
              </a:ext>
            </a:extLst>
          </p:cNvPr>
          <p:cNvGraphicFramePr/>
          <p:nvPr>
            <p:extLst>
              <p:ext uri="{D42A27DB-BD31-4B8C-83A1-F6EECF244321}">
                <p14:modId xmlns:p14="http://schemas.microsoft.com/office/powerpoint/2010/main" val="1081897703"/>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2841416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lstStyle/>
          <a:p>
            <a:r>
              <a:rPr lang="fr-FR" dirty="0"/>
              <a:t>Learning </a:t>
            </a:r>
            <a:r>
              <a:rPr lang="fr-FR" dirty="0" err="1"/>
              <a:t>review</a:t>
            </a:r>
            <a:endParaRPr lang="fr-FR"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p>
            <a:fld id="{8A0576F8-4F0C-FD4F-B2E1-A427388F89CF}" type="slidenum">
              <a:rPr lang="en-US" smtClean="0"/>
              <a:t>27</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me 6">
            <a:extLst>
              <a:ext uri="{FF2B5EF4-FFF2-40B4-BE49-F238E27FC236}">
                <a16:creationId xmlns:a16="http://schemas.microsoft.com/office/drawing/2014/main" id="{A6E555C1-0BB9-7913-CDA4-2AB07A744CA6}"/>
              </a:ext>
            </a:extLst>
          </p:cNvPr>
          <p:cNvGraphicFramePr/>
          <p:nvPr>
            <p:extLst>
              <p:ext uri="{D42A27DB-BD31-4B8C-83A1-F6EECF244321}">
                <p14:modId xmlns:p14="http://schemas.microsoft.com/office/powerpoint/2010/main" val="1081897703"/>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330451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200" dirty="0"/>
              <a:t>À la fin de la </a:t>
            </a:r>
            <a:r>
              <a:rPr lang="fr-FR" sz="3200" dirty="0"/>
              <a:t>leçon</a:t>
            </a:r>
            <a:r>
              <a:rPr lang="en-US" sz="32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Interviewer un sportif</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742528423"/>
              </p:ext>
            </p:extLst>
          </p:nvPr>
        </p:nvGraphicFramePr>
        <p:xfrm>
          <a:off x="632372" y="3257439"/>
          <a:ext cx="10944000" cy="2644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28</a:t>
            </a:fld>
            <a:endParaRPr lang="en-US"/>
          </a:p>
        </p:txBody>
      </p:sp>
      <p:sp>
        <p:nvSpPr>
          <p:cNvPr id="5" name="Rectangle 4">
            <a:extLst>
              <a:ext uri="{FF2B5EF4-FFF2-40B4-BE49-F238E27FC236}">
                <a16:creationId xmlns:a16="http://schemas.microsoft.com/office/drawing/2014/main" id="{3AA47EC9-702C-4C73-0C6E-7986830D77C3}"/>
              </a:ext>
            </a:extLst>
          </p:cNvPr>
          <p:cNvSpPr/>
          <p:nvPr/>
        </p:nvSpPr>
        <p:spPr>
          <a:xfrm>
            <a:off x="4528688" y="4838417"/>
            <a:ext cx="3096814" cy="681232"/>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ZoneTexte 6">
            <a:extLst>
              <a:ext uri="{FF2B5EF4-FFF2-40B4-BE49-F238E27FC236}">
                <a16:creationId xmlns:a16="http://schemas.microsoft.com/office/drawing/2014/main" id="{DEA516C0-487A-7771-A86A-247FB098403B}"/>
              </a:ext>
            </a:extLst>
          </p:cNvPr>
          <p:cNvSpPr txBox="1"/>
          <p:nvPr/>
        </p:nvSpPr>
        <p:spPr>
          <a:xfrm>
            <a:off x="101951" y="6292820"/>
            <a:ext cx="4123471"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LO are </a:t>
            </a:r>
            <a:r>
              <a:rPr lang="fr-FR" sz="2000" dirty="0" err="1"/>
              <a:t>we</a:t>
            </a:r>
            <a:r>
              <a:rPr lang="fr-FR" sz="2000" dirty="0"/>
              <a:t> </a:t>
            </a:r>
            <a:r>
              <a:rPr lang="fr-FR" sz="2000" dirty="0" err="1"/>
              <a:t>going</a:t>
            </a:r>
            <a:r>
              <a:rPr lang="fr-FR" sz="2000" dirty="0"/>
              <a:t> to </a:t>
            </a:r>
            <a:r>
              <a:rPr lang="fr-FR" sz="2000" dirty="0" err="1"/>
              <a:t>study</a:t>
            </a:r>
            <a:r>
              <a:rPr lang="fr-FR" sz="2000" dirty="0"/>
              <a:t> ?</a:t>
            </a:r>
          </a:p>
        </p:txBody>
      </p:sp>
    </p:spTree>
    <p:extLst>
      <p:ext uri="{BB962C8B-B14F-4D97-AF65-F5344CB8AC3E}">
        <p14:creationId xmlns:p14="http://schemas.microsoft.com/office/powerpoint/2010/main" val="34112777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1000" fill="hold"/>
                                        <p:tgtEl>
                                          <p:spTgt spid="8"/>
                                        </p:tgtEl>
                                        <p:attrNameLst>
                                          <p:attrName>ppt_x</p:attrName>
                                        </p:attrNameLst>
                                      </p:cBhvr>
                                      <p:tavLst>
                                        <p:tav tm="0">
                                          <p:val>
                                            <p:strVal val="#ppt_x"/>
                                          </p:val>
                                        </p:tav>
                                        <p:tav tm="100000">
                                          <p:val>
                                            <p:strVal val="#ppt_x"/>
                                          </p:val>
                                        </p:tav>
                                      </p:tavLst>
                                    </p:anim>
                                    <p:anim calcmode="lin" valueType="num">
                                      <p:cBhvr additive="base">
                                        <p:cTn id="15"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CEBAB1-793D-C7D9-F5AB-3956DCE5003B}"/>
              </a:ext>
            </a:extLst>
          </p:cNvPr>
          <p:cNvSpPr>
            <a:spLocks noGrp="1"/>
          </p:cNvSpPr>
          <p:nvPr>
            <p:ph type="title"/>
          </p:nvPr>
        </p:nvSpPr>
        <p:spPr>
          <a:xfrm>
            <a:off x="1371600" y="2662379"/>
            <a:ext cx="10241280" cy="544068"/>
          </a:xfrm>
        </p:spPr>
        <p:txBody>
          <a:bodyPr>
            <a:noAutofit/>
          </a:bodyPr>
          <a:lstStyle/>
          <a:p>
            <a:r>
              <a:rPr lang="fr-FR" sz="3600" u="sng" dirty="0"/>
              <a:t>Complète les questions suivantes :</a:t>
            </a:r>
          </a:p>
        </p:txBody>
      </p:sp>
      <p:sp>
        <p:nvSpPr>
          <p:cNvPr id="8" name="ZoneTexte 7">
            <a:extLst>
              <a:ext uri="{FF2B5EF4-FFF2-40B4-BE49-F238E27FC236}">
                <a16:creationId xmlns:a16="http://schemas.microsoft.com/office/drawing/2014/main" id="{CEE599FF-57E9-4182-7389-4352DB0F5654}"/>
              </a:ext>
            </a:extLst>
          </p:cNvPr>
          <p:cNvSpPr txBox="1"/>
          <p:nvPr/>
        </p:nvSpPr>
        <p:spPr>
          <a:xfrm>
            <a:off x="787400" y="1527992"/>
            <a:ext cx="10617200" cy="52322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fr-FR" sz="2800" dirty="0"/>
              <a:t>Passons au point de grammaire : poser des questions </a:t>
            </a:r>
          </a:p>
        </p:txBody>
      </p:sp>
      <p:sp>
        <p:nvSpPr>
          <p:cNvPr id="5" name="Espace réservé du contenu 4">
            <a:extLst>
              <a:ext uri="{FF2B5EF4-FFF2-40B4-BE49-F238E27FC236}">
                <a16:creationId xmlns:a16="http://schemas.microsoft.com/office/drawing/2014/main" id="{856956B8-4AAD-422D-2B53-011C1ADFF5E9}"/>
              </a:ext>
            </a:extLst>
          </p:cNvPr>
          <p:cNvSpPr>
            <a:spLocks noGrp="1"/>
          </p:cNvSpPr>
          <p:nvPr>
            <p:ph idx="1"/>
          </p:nvPr>
        </p:nvSpPr>
        <p:spPr>
          <a:xfrm>
            <a:off x="538317" y="3347884"/>
            <a:ext cx="11450482" cy="2723732"/>
          </a:xfrm>
        </p:spPr>
        <p:txBody>
          <a:bodyPr>
            <a:noAutofit/>
          </a:bodyPr>
          <a:lstStyle/>
          <a:p>
            <a:pPr marL="514350" indent="-514350" algn="just">
              <a:lnSpc>
                <a:spcPct val="150000"/>
              </a:lnSpc>
              <a:buFont typeface="+mj-lt"/>
              <a:buAutoNum type="arabicPeriod"/>
            </a:pPr>
            <a:r>
              <a:rPr lang="fr-FR" sz="2400" dirty="0">
                <a:solidFill>
                  <a:srgbClr val="FF0000"/>
                </a:solidFill>
              </a:rPr>
              <a:t>Qu’est-ce que </a:t>
            </a:r>
            <a:r>
              <a:rPr lang="fr-FR" sz="2400" dirty="0"/>
              <a:t>vous préférez comme sport ? </a:t>
            </a:r>
            <a:r>
              <a:rPr lang="fr-FR" sz="2400" i="1" dirty="0"/>
              <a:t>- Mon sport préféré est le tennis.</a:t>
            </a:r>
          </a:p>
          <a:p>
            <a:pPr marL="514350" indent="-514350" algn="just">
              <a:lnSpc>
                <a:spcPct val="150000"/>
              </a:lnSpc>
              <a:buFont typeface="+mj-lt"/>
              <a:buAutoNum type="arabicPeriod"/>
            </a:pPr>
            <a:r>
              <a:rPr lang="fr-FR" sz="2400" dirty="0">
                <a:solidFill>
                  <a:srgbClr val="FF0000"/>
                </a:solidFill>
              </a:rPr>
              <a:t>Qu’est-ce que </a:t>
            </a:r>
            <a:r>
              <a:rPr lang="fr-FR" sz="2400" dirty="0"/>
              <a:t>vous portez comme vêtements pour les épreuves ? - </a:t>
            </a:r>
            <a:r>
              <a:rPr lang="fr-FR" sz="2400" i="1" dirty="0"/>
              <a:t>Un maillot de bain.</a:t>
            </a:r>
          </a:p>
          <a:p>
            <a:pPr marL="514350" indent="-514350" algn="just">
              <a:lnSpc>
                <a:spcPct val="150000"/>
              </a:lnSpc>
              <a:buFont typeface="+mj-lt"/>
              <a:buAutoNum type="arabicPeriod"/>
            </a:pPr>
            <a:r>
              <a:rPr lang="fr-FR" sz="2400" dirty="0">
                <a:solidFill>
                  <a:srgbClr val="FF0000"/>
                </a:solidFill>
              </a:rPr>
              <a:t>Est-ce que       </a:t>
            </a:r>
            <a:r>
              <a:rPr lang="fr-FR" sz="2400" dirty="0"/>
              <a:t>l’athlétisme est bon pour le dos ? - </a:t>
            </a:r>
            <a:r>
              <a:rPr lang="fr-FR" sz="2400" i="1" dirty="0"/>
              <a:t>Oui bien sûr!</a:t>
            </a:r>
          </a:p>
          <a:p>
            <a:pPr marL="514350" indent="-514350" algn="just">
              <a:lnSpc>
                <a:spcPct val="150000"/>
              </a:lnSpc>
              <a:buFont typeface="+mj-lt"/>
              <a:buAutoNum type="arabicPeriod"/>
            </a:pPr>
            <a:r>
              <a:rPr lang="fr-FR" sz="2400" dirty="0">
                <a:solidFill>
                  <a:srgbClr val="FF0000"/>
                </a:solidFill>
              </a:rPr>
              <a:t>Est-ce que       </a:t>
            </a:r>
            <a:r>
              <a:rPr lang="fr-FR" sz="2400" dirty="0"/>
              <a:t>vous avez des copains dans votre équipe ? </a:t>
            </a:r>
            <a:r>
              <a:rPr lang="fr-FR" sz="2400" i="1" dirty="0"/>
              <a:t>– Non, pas beaucoup.</a:t>
            </a:r>
          </a:p>
        </p:txBody>
      </p:sp>
      <p:sp>
        <p:nvSpPr>
          <p:cNvPr id="7" name="Rectangle 6">
            <a:extLst>
              <a:ext uri="{FF2B5EF4-FFF2-40B4-BE49-F238E27FC236}">
                <a16:creationId xmlns:a16="http://schemas.microsoft.com/office/drawing/2014/main" id="{C7DFDF7A-63A7-B0E9-2F7D-A97547D02BBE}"/>
              </a:ext>
            </a:extLst>
          </p:cNvPr>
          <p:cNvSpPr/>
          <p:nvPr/>
        </p:nvSpPr>
        <p:spPr>
          <a:xfrm>
            <a:off x="1129838" y="3576112"/>
            <a:ext cx="1761829" cy="30617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1600"/>
          </a:p>
        </p:txBody>
      </p:sp>
      <p:sp>
        <p:nvSpPr>
          <p:cNvPr id="13" name="Rectangle 12">
            <a:extLst>
              <a:ext uri="{FF2B5EF4-FFF2-40B4-BE49-F238E27FC236}">
                <a16:creationId xmlns:a16="http://schemas.microsoft.com/office/drawing/2014/main" id="{D38784EE-A53C-3913-05C5-4B7EF8020434}"/>
              </a:ext>
            </a:extLst>
          </p:cNvPr>
          <p:cNvSpPr/>
          <p:nvPr/>
        </p:nvSpPr>
        <p:spPr>
          <a:xfrm>
            <a:off x="1129839" y="4250097"/>
            <a:ext cx="1761829" cy="30617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1600"/>
          </a:p>
        </p:txBody>
      </p:sp>
      <p:sp>
        <p:nvSpPr>
          <p:cNvPr id="14" name="Rectangle 13">
            <a:extLst>
              <a:ext uri="{FF2B5EF4-FFF2-40B4-BE49-F238E27FC236}">
                <a16:creationId xmlns:a16="http://schemas.microsoft.com/office/drawing/2014/main" id="{B3DE7705-41C1-1C2E-12E6-2A1C9BBC3B6D}"/>
              </a:ext>
            </a:extLst>
          </p:cNvPr>
          <p:cNvSpPr/>
          <p:nvPr/>
        </p:nvSpPr>
        <p:spPr>
          <a:xfrm>
            <a:off x="1129839" y="4904767"/>
            <a:ext cx="1761828" cy="30617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1600"/>
          </a:p>
        </p:txBody>
      </p:sp>
      <p:sp>
        <p:nvSpPr>
          <p:cNvPr id="15" name="Rectangle 14">
            <a:extLst>
              <a:ext uri="{FF2B5EF4-FFF2-40B4-BE49-F238E27FC236}">
                <a16:creationId xmlns:a16="http://schemas.microsoft.com/office/drawing/2014/main" id="{478606A9-DFF3-529A-16D8-B2AB84F1B426}"/>
              </a:ext>
            </a:extLst>
          </p:cNvPr>
          <p:cNvSpPr/>
          <p:nvPr/>
        </p:nvSpPr>
        <p:spPr>
          <a:xfrm>
            <a:off x="1129839" y="5601768"/>
            <a:ext cx="1761828" cy="30617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1600"/>
          </a:p>
        </p:txBody>
      </p:sp>
      <p:graphicFrame>
        <p:nvGraphicFramePr>
          <p:cNvPr id="3" name="Diagramme 6">
            <a:extLst>
              <a:ext uri="{FF2B5EF4-FFF2-40B4-BE49-F238E27FC236}">
                <a16:creationId xmlns:a16="http://schemas.microsoft.com/office/drawing/2014/main" id="{E97D1853-F0A1-7DBC-B5BF-818708C85525}"/>
              </a:ext>
            </a:extLst>
          </p:cNvPr>
          <p:cNvGraphicFramePr/>
          <p:nvPr>
            <p:extLst>
              <p:ext uri="{D42A27DB-BD31-4B8C-83A1-F6EECF244321}">
                <p14:modId xmlns:p14="http://schemas.microsoft.com/office/powerpoint/2010/main" val="192078999"/>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52667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previously meaning and definition">
            <a:extLst>
              <a:ext uri="{FF2B5EF4-FFF2-40B4-BE49-F238E27FC236}">
                <a16:creationId xmlns:a16="http://schemas.microsoft.com/office/drawing/2014/main" id="{98FF2910-E1BD-6C56-50D1-C41BE9CC91B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1"/>
          <a:stretch/>
        </p:blipFill>
        <p:spPr bwMode="auto">
          <a:xfrm>
            <a:off x="505419" y="554152"/>
            <a:ext cx="5471312" cy="5471312"/>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a:noFill/>
          <a:extLst>
            <a:ext uri="{909E8E84-426E-40DD-AFC4-6F175D3DCCD1}">
              <a14:hiddenFill xmlns:a14="http://schemas.microsoft.com/office/drawing/2010/main">
                <a:solidFill>
                  <a:srgbClr val="FFFFFF"/>
                </a:solidFill>
              </a14:hiddenFill>
            </a:ext>
          </a:extLst>
        </p:spPr>
      </p:pic>
      <p:sp>
        <p:nvSpPr>
          <p:cNvPr id="3" name="Espace réservé du contenu 2">
            <a:extLst>
              <a:ext uri="{FF2B5EF4-FFF2-40B4-BE49-F238E27FC236}">
                <a16:creationId xmlns:a16="http://schemas.microsoft.com/office/drawing/2014/main" id="{78A973F6-DDE0-6244-8F3A-A1BDB43DB5ED}"/>
              </a:ext>
            </a:extLst>
          </p:cNvPr>
          <p:cNvSpPr>
            <a:spLocks noGrp="1"/>
          </p:cNvSpPr>
          <p:nvPr>
            <p:ph idx="1"/>
          </p:nvPr>
        </p:nvSpPr>
        <p:spPr>
          <a:xfrm>
            <a:off x="6388119" y="1027043"/>
            <a:ext cx="4935863" cy="4877647"/>
          </a:xfrm>
        </p:spPr>
        <p:txBody>
          <a:bodyPr anchor="t">
            <a:normAutofit/>
          </a:bodyPr>
          <a:lstStyle/>
          <a:p>
            <a:pPr marL="0" indent="0">
              <a:lnSpc>
                <a:spcPct val="90000"/>
              </a:lnSpc>
              <a:buNone/>
            </a:pPr>
            <a:r>
              <a:rPr lang="fr-FR" sz="2800" dirty="0">
                <a:solidFill>
                  <a:schemeClr val="tx1">
                    <a:alpha val="80000"/>
                  </a:schemeClr>
                </a:solidFill>
              </a:rPr>
              <a:t>In U4L1 &amp; U4L2, </a:t>
            </a:r>
            <a:r>
              <a:rPr lang="fr-FR" sz="2800" dirty="0" err="1">
                <a:solidFill>
                  <a:schemeClr val="tx1">
                    <a:alpha val="80000"/>
                  </a:schemeClr>
                </a:solidFill>
              </a:rPr>
              <a:t>we</a:t>
            </a:r>
            <a:r>
              <a:rPr lang="fr-FR" sz="2800" dirty="0">
                <a:solidFill>
                  <a:schemeClr val="tx1">
                    <a:alpha val="80000"/>
                  </a:schemeClr>
                </a:solidFill>
              </a:rPr>
              <a:t> </a:t>
            </a:r>
            <a:r>
              <a:rPr lang="fr-FR" sz="2800" dirty="0" err="1">
                <a:solidFill>
                  <a:schemeClr val="tx1">
                    <a:alpha val="80000"/>
                  </a:schemeClr>
                </a:solidFill>
              </a:rPr>
              <a:t>learnt</a:t>
            </a:r>
            <a:r>
              <a:rPr lang="fr-FR" sz="2800" dirty="0">
                <a:solidFill>
                  <a:schemeClr val="tx1">
                    <a:alpha val="80000"/>
                  </a:schemeClr>
                </a:solidFill>
              </a:rPr>
              <a:t> how to :</a:t>
            </a:r>
          </a:p>
          <a:p>
            <a:pPr>
              <a:lnSpc>
                <a:spcPct val="90000"/>
              </a:lnSpc>
            </a:pPr>
            <a:r>
              <a:rPr lang="fr-FR" sz="2800" dirty="0">
                <a:solidFill>
                  <a:schemeClr val="tx1">
                    <a:alpha val="80000"/>
                  </a:schemeClr>
                </a:solidFill>
              </a:rPr>
              <a:t>Name </a:t>
            </a:r>
            <a:r>
              <a:rPr lang="fr-FR" sz="2800" dirty="0" err="1">
                <a:solidFill>
                  <a:schemeClr val="tx1">
                    <a:alpha val="80000"/>
                  </a:schemeClr>
                </a:solidFill>
              </a:rPr>
              <a:t>different</a:t>
            </a:r>
            <a:r>
              <a:rPr lang="fr-FR" sz="2800" dirty="0">
                <a:solidFill>
                  <a:schemeClr val="tx1">
                    <a:alpha val="80000"/>
                  </a:schemeClr>
                </a:solidFill>
              </a:rPr>
              <a:t> sports</a:t>
            </a:r>
          </a:p>
          <a:p>
            <a:pPr>
              <a:lnSpc>
                <a:spcPct val="90000"/>
              </a:lnSpc>
            </a:pPr>
            <a:r>
              <a:rPr lang="fr-FR" sz="2800" dirty="0" err="1">
                <a:solidFill>
                  <a:schemeClr val="tx1">
                    <a:alpha val="80000"/>
                  </a:schemeClr>
                </a:solidFill>
              </a:rPr>
              <a:t>Ask</a:t>
            </a:r>
            <a:r>
              <a:rPr lang="fr-FR" sz="2800" dirty="0">
                <a:solidFill>
                  <a:schemeClr val="tx1">
                    <a:alpha val="80000"/>
                  </a:schemeClr>
                </a:solidFill>
              </a:rPr>
              <a:t> questions about sports </a:t>
            </a:r>
            <a:r>
              <a:rPr lang="fr-FR" sz="2800" dirty="0" err="1">
                <a:solidFill>
                  <a:schemeClr val="tx1">
                    <a:alpha val="80000"/>
                  </a:schemeClr>
                </a:solidFill>
              </a:rPr>
              <a:t>preferences</a:t>
            </a:r>
            <a:endParaRPr lang="fr-FR" sz="2800" dirty="0">
              <a:solidFill>
                <a:schemeClr val="tx1">
                  <a:alpha val="80000"/>
                </a:schemeClr>
              </a:solidFill>
            </a:endParaRPr>
          </a:p>
          <a:p>
            <a:pPr>
              <a:lnSpc>
                <a:spcPct val="90000"/>
              </a:lnSpc>
            </a:pPr>
            <a:r>
              <a:rPr lang="fr-FR" dirty="0" err="1">
                <a:solidFill>
                  <a:schemeClr val="tx1">
                    <a:alpha val="80000"/>
                  </a:schemeClr>
                </a:solidFill>
              </a:rPr>
              <a:t>Explain</a:t>
            </a:r>
            <a:r>
              <a:rPr lang="fr-FR" dirty="0">
                <a:solidFill>
                  <a:schemeClr val="tx1">
                    <a:alpha val="80000"/>
                  </a:schemeClr>
                </a:solidFill>
              </a:rPr>
              <a:t> </a:t>
            </a:r>
            <a:r>
              <a:rPr lang="fr-FR" dirty="0" err="1">
                <a:solidFill>
                  <a:schemeClr val="tx1">
                    <a:alpha val="80000"/>
                  </a:schemeClr>
                </a:solidFill>
              </a:rPr>
              <a:t>why</a:t>
            </a:r>
            <a:r>
              <a:rPr lang="fr-FR" dirty="0">
                <a:solidFill>
                  <a:schemeClr val="tx1">
                    <a:alpha val="80000"/>
                  </a:schemeClr>
                </a:solidFill>
              </a:rPr>
              <a:t> </a:t>
            </a:r>
            <a:r>
              <a:rPr lang="fr-FR" dirty="0" err="1">
                <a:solidFill>
                  <a:schemeClr val="tx1">
                    <a:alpha val="80000"/>
                  </a:schemeClr>
                </a:solidFill>
              </a:rPr>
              <a:t>we</a:t>
            </a:r>
            <a:r>
              <a:rPr lang="fr-FR" dirty="0">
                <a:solidFill>
                  <a:schemeClr val="tx1">
                    <a:alpha val="80000"/>
                  </a:schemeClr>
                </a:solidFill>
              </a:rPr>
              <a:t> practice sport</a:t>
            </a:r>
            <a:endParaRPr lang="fr-FR" sz="2800" dirty="0">
              <a:solidFill>
                <a:schemeClr val="tx1">
                  <a:alpha val="80000"/>
                </a:schemeClr>
              </a:solidFill>
            </a:endParaRPr>
          </a:p>
          <a:p>
            <a:pPr marL="0" indent="0">
              <a:lnSpc>
                <a:spcPct val="90000"/>
              </a:lnSpc>
              <a:buNone/>
            </a:pPr>
            <a:endParaRPr lang="fr-FR" sz="2800" dirty="0">
              <a:solidFill>
                <a:schemeClr val="tx1">
                  <a:alpha val="80000"/>
                </a:schemeClr>
              </a:solidFill>
            </a:endParaRPr>
          </a:p>
          <a:p>
            <a:pPr marL="0" indent="0">
              <a:lnSpc>
                <a:spcPct val="90000"/>
              </a:lnSpc>
              <a:buNone/>
            </a:pPr>
            <a:r>
              <a:rPr lang="fr-FR" sz="2800" b="1" dirty="0" err="1">
                <a:solidFill>
                  <a:schemeClr val="tx1">
                    <a:alpha val="80000"/>
                  </a:schemeClr>
                </a:solidFill>
              </a:rPr>
              <a:t>Let’s</a:t>
            </a:r>
            <a:r>
              <a:rPr lang="fr-FR" sz="2800" b="1" dirty="0">
                <a:solidFill>
                  <a:schemeClr val="tx1">
                    <a:alpha val="80000"/>
                  </a:schemeClr>
                </a:solidFill>
              </a:rPr>
              <a:t> </a:t>
            </a:r>
            <a:r>
              <a:rPr lang="fr-FR" sz="2800" b="1" dirty="0" err="1">
                <a:solidFill>
                  <a:schemeClr val="tx1">
                    <a:alpha val="80000"/>
                  </a:schemeClr>
                </a:solidFill>
              </a:rPr>
              <a:t>see</a:t>
            </a:r>
            <a:r>
              <a:rPr lang="fr-FR" sz="2800" b="1" dirty="0">
                <a:solidFill>
                  <a:schemeClr val="tx1">
                    <a:alpha val="80000"/>
                  </a:schemeClr>
                </a:solidFill>
              </a:rPr>
              <a:t> how </a:t>
            </a:r>
            <a:r>
              <a:rPr lang="fr-FR" sz="2800" b="1" dirty="0" err="1">
                <a:solidFill>
                  <a:schemeClr val="tx1">
                    <a:alpha val="80000"/>
                  </a:schemeClr>
                </a:solidFill>
              </a:rPr>
              <a:t>we</a:t>
            </a:r>
            <a:r>
              <a:rPr lang="fr-FR" sz="2800" b="1" dirty="0">
                <a:solidFill>
                  <a:schemeClr val="tx1">
                    <a:alpha val="80000"/>
                  </a:schemeClr>
                </a:solidFill>
              </a:rPr>
              <a:t> can use </a:t>
            </a:r>
            <a:r>
              <a:rPr lang="fr-FR" sz="2800" b="1" dirty="0" err="1">
                <a:solidFill>
                  <a:schemeClr val="tx1">
                    <a:alpha val="80000"/>
                  </a:schemeClr>
                </a:solidFill>
              </a:rPr>
              <a:t>these</a:t>
            </a:r>
            <a:r>
              <a:rPr lang="fr-FR" sz="2800" b="1" dirty="0">
                <a:solidFill>
                  <a:schemeClr val="tx1">
                    <a:alpha val="80000"/>
                  </a:schemeClr>
                </a:solidFill>
              </a:rPr>
              <a:t> </a:t>
            </a:r>
            <a:r>
              <a:rPr lang="fr-FR" sz="2800" b="1" dirty="0" err="1">
                <a:solidFill>
                  <a:schemeClr val="tx1">
                    <a:alpha val="80000"/>
                  </a:schemeClr>
                </a:solidFill>
              </a:rPr>
              <a:t>skills</a:t>
            </a:r>
            <a:r>
              <a:rPr lang="fr-FR" sz="2800" b="1" dirty="0">
                <a:solidFill>
                  <a:schemeClr val="tx1">
                    <a:alpha val="80000"/>
                  </a:schemeClr>
                </a:solidFill>
              </a:rPr>
              <a:t> </a:t>
            </a:r>
            <a:r>
              <a:rPr lang="fr-FR" sz="2800" b="1" dirty="0">
                <a:solidFill>
                  <a:srgbClr val="00B0F0">
                    <a:alpha val="80000"/>
                  </a:srgbClr>
                </a:solidFill>
              </a:rPr>
              <a:t>to </a:t>
            </a:r>
            <a:r>
              <a:rPr lang="fr-FR" sz="2800" b="1" dirty="0" err="1">
                <a:solidFill>
                  <a:srgbClr val="00B0F0">
                    <a:alpha val="80000"/>
                  </a:srgbClr>
                </a:solidFill>
              </a:rPr>
              <a:t>build</a:t>
            </a:r>
            <a:r>
              <a:rPr lang="fr-FR" sz="2800" b="1" dirty="0">
                <a:solidFill>
                  <a:srgbClr val="00B0F0">
                    <a:alpha val="80000"/>
                  </a:srgbClr>
                </a:solidFill>
              </a:rPr>
              <a:t> new </a:t>
            </a:r>
            <a:r>
              <a:rPr lang="fr-FR" sz="2800" b="1" dirty="0" err="1">
                <a:solidFill>
                  <a:srgbClr val="00B0F0">
                    <a:alpha val="80000"/>
                  </a:srgbClr>
                </a:solidFill>
              </a:rPr>
              <a:t>ones</a:t>
            </a:r>
            <a:r>
              <a:rPr lang="fr-FR" sz="2800" b="1" dirty="0">
                <a:solidFill>
                  <a:schemeClr val="tx1">
                    <a:alpha val="80000"/>
                  </a:schemeClr>
                </a:solidFill>
              </a:rPr>
              <a:t> !</a:t>
            </a:r>
          </a:p>
        </p:txBody>
      </p:sp>
    </p:spTree>
    <p:extLst>
      <p:ext uri="{BB962C8B-B14F-4D97-AF65-F5344CB8AC3E}">
        <p14:creationId xmlns:p14="http://schemas.microsoft.com/office/powerpoint/2010/main" val="1439881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AFCAE4-A0F4-D03E-C8F0-7EB9311B680E}"/>
              </a:ext>
            </a:extLst>
          </p:cNvPr>
          <p:cNvSpPr>
            <a:spLocks noGrp="1"/>
          </p:cNvSpPr>
          <p:nvPr>
            <p:ph type="title"/>
          </p:nvPr>
        </p:nvSpPr>
        <p:spPr>
          <a:xfrm>
            <a:off x="1401094" y="902827"/>
            <a:ext cx="10044023" cy="877729"/>
          </a:xfrm>
        </p:spPr>
        <p:txBody>
          <a:bodyPr anchor="ctr">
            <a:normAutofit/>
          </a:bodyPr>
          <a:lstStyle/>
          <a:p>
            <a:r>
              <a:rPr lang="fr-FR" sz="4000" b="1" dirty="0"/>
              <a:t>IV. Grammaire : </a:t>
            </a:r>
            <a:r>
              <a:rPr lang="fr-FR" sz="4000" dirty="0"/>
              <a:t>Poser des questions</a:t>
            </a:r>
          </a:p>
        </p:txBody>
      </p:sp>
      <p:graphicFrame>
        <p:nvGraphicFramePr>
          <p:cNvPr id="4" name="Espace réservé du contenu 3">
            <a:extLst>
              <a:ext uri="{FF2B5EF4-FFF2-40B4-BE49-F238E27FC236}">
                <a16:creationId xmlns:a16="http://schemas.microsoft.com/office/drawing/2014/main" id="{B35EFA23-4054-FDDA-C880-937CEF648BA0}"/>
              </a:ext>
            </a:extLst>
          </p:cNvPr>
          <p:cNvGraphicFramePr>
            <a:graphicFrameLocks noGrp="1"/>
          </p:cNvGraphicFramePr>
          <p:nvPr>
            <p:ph idx="1"/>
            <p:extLst>
              <p:ext uri="{D42A27DB-BD31-4B8C-83A1-F6EECF244321}">
                <p14:modId xmlns:p14="http://schemas.microsoft.com/office/powerpoint/2010/main" val="3328036738"/>
              </p:ext>
            </p:extLst>
          </p:nvPr>
        </p:nvGraphicFramePr>
        <p:xfrm>
          <a:off x="577689" y="2128474"/>
          <a:ext cx="11309513" cy="3506565"/>
        </p:xfrm>
        <a:graphic>
          <a:graphicData uri="http://schemas.openxmlformats.org/drawingml/2006/table">
            <a:tbl>
              <a:tblPr firstRow="1" firstCol="1" bandRow="1">
                <a:noFill/>
                <a:tableStyleId>{5C22544A-7EE6-4342-B048-85BDC9FD1C3A}</a:tableStyleId>
              </a:tblPr>
              <a:tblGrid>
                <a:gridCol w="6473479">
                  <a:extLst>
                    <a:ext uri="{9D8B030D-6E8A-4147-A177-3AD203B41FA5}">
                      <a16:colId xmlns:a16="http://schemas.microsoft.com/office/drawing/2014/main" val="2207443695"/>
                    </a:ext>
                  </a:extLst>
                </a:gridCol>
                <a:gridCol w="4836034">
                  <a:extLst>
                    <a:ext uri="{9D8B030D-6E8A-4147-A177-3AD203B41FA5}">
                      <a16:colId xmlns:a16="http://schemas.microsoft.com/office/drawing/2014/main" val="3480466831"/>
                    </a:ext>
                  </a:extLst>
                </a:gridCol>
              </a:tblGrid>
              <a:tr h="667560">
                <a:tc>
                  <a:txBody>
                    <a:bodyPr/>
                    <a:lstStyle/>
                    <a:p>
                      <a:pPr algn="ctr">
                        <a:lnSpc>
                          <a:spcPct val="107000"/>
                        </a:lnSpc>
                        <a:spcAft>
                          <a:spcPts val="800"/>
                        </a:spcAft>
                      </a:pPr>
                      <a:r>
                        <a:rPr lang="fr-FR" sz="2600" b="1" cap="none" spc="0" dirty="0">
                          <a:solidFill>
                            <a:schemeClr val="tx1"/>
                          </a:solidFill>
                          <a:effectLst/>
                        </a:rPr>
                        <a:t>Questions du journaliste</a:t>
                      </a:r>
                      <a:endParaRPr lang="fr-FR" sz="26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lnSpc>
                          <a:spcPct val="107000"/>
                        </a:lnSpc>
                        <a:spcAft>
                          <a:spcPts val="800"/>
                        </a:spcAft>
                      </a:pPr>
                      <a:r>
                        <a:rPr lang="fr-FR" sz="2600" b="1" cap="none" spc="0" dirty="0">
                          <a:solidFill>
                            <a:schemeClr val="tx1"/>
                          </a:solidFill>
                          <a:effectLst/>
                        </a:rPr>
                        <a:t>Réponses de l’athlète</a:t>
                      </a:r>
                      <a:endParaRPr lang="fr-FR" sz="26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638052209"/>
                  </a:ext>
                </a:extLst>
              </a:tr>
              <a:tr h="567801">
                <a:tc>
                  <a:txBody>
                    <a:bodyPr/>
                    <a:lstStyle/>
                    <a:p>
                      <a:pPr algn="l">
                        <a:lnSpc>
                          <a:spcPct val="107000"/>
                        </a:lnSpc>
                        <a:spcAft>
                          <a:spcPts val="800"/>
                        </a:spcAft>
                      </a:pPr>
                      <a:r>
                        <a:rPr lang="fr-FR" sz="2000" b="0" cap="none" spc="0" dirty="0">
                          <a:solidFill>
                            <a:schemeClr val="tx1"/>
                          </a:solidFill>
                          <a:effectLst/>
                        </a:rPr>
                        <a:t>Qu’est-ce que vous faites comme sport ?</a:t>
                      </a:r>
                      <a:endParaRPr lang="fr-FR" sz="2000" b="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lnSpc>
                          <a:spcPct val="107000"/>
                        </a:lnSpc>
                        <a:spcAft>
                          <a:spcPts val="800"/>
                        </a:spcAft>
                      </a:pPr>
                      <a:r>
                        <a:rPr lang="fr-FR" sz="2000" cap="none" spc="0" dirty="0">
                          <a:solidFill>
                            <a:schemeClr val="tx1"/>
                          </a:solidFill>
                          <a:effectLst/>
                        </a:rPr>
                        <a:t>Je fais de l’athlétisme.</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30196807"/>
                  </a:ext>
                </a:extLst>
              </a:tr>
              <a:tr h="567801">
                <a:tc>
                  <a:txBody>
                    <a:bodyPr/>
                    <a:lstStyle/>
                    <a:p>
                      <a:pPr algn="just">
                        <a:lnSpc>
                          <a:spcPct val="107000"/>
                        </a:lnSpc>
                        <a:spcAft>
                          <a:spcPts val="800"/>
                        </a:spcAft>
                      </a:pPr>
                      <a:r>
                        <a:rPr lang="fr-FR" sz="2000" b="0" cap="none" spc="0" dirty="0">
                          <a:solidFill>
                            <a:schemeClr val="tx1"/>
                          </a:solidFill>
                          <a:effectLst/>
                        </a:rPr>
                        <a:t>Vous êtes championne du monde ?</a:t>
                      </a: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dirty="0">
                          <a:solidFill>
                            <a:schemeClr val="tx1"/>
                          </a:solidFill>
                          <a:effectLst/>
                        </a:rPr>
                        <a:t>Oui, je suis 3 fois championne du monde.</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65279670"/>
                  </a:ext>
                </a:extLst>
              </a:tr>
              <a:tr h="567801">
                <a:tc>
                  <a:txBody>
                    <a:bodyPr/>
                    <a:lstStyle/>
                    <a:p>
                      <a:pPr algn="just">
                        <a:lnSpc>
                          <a:spcPct val="107000"/>
                        </a:lnSpc>
                        <a:spcAft>
                          <a:spcPts val="800"/>
                        </a:spcAft>
                      </a:pPr>
                      <a:r>
                        <a:rPr lang="fr-FR" sz="2000" b="0" cap="none" spc="0" dirty="0">
                          <a:solidFill>
                            <a:schemeClr val="tx1"/>
                          </a:solidFill>
                          <a:effectLst/>
                        </a:rPr>
                        <a:t>Vous êtes malvoyante, est-ce que c’est un problème ?</a:t>
                      </a:r>
                      <a:endParaRPr lang="fr-FR" sz="2000" b="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lnSpc>
                          <a:spcPct val="107000"/>
                        </a:lnSpc>
                        <a:spcAft>
                          <a:spcPts val="800"/>
                        </a:spcAft>
                      </a:pPr>
                      <a:r>
                        <a:rPr lang="fr-FR" sz="2000" cap="none" spc="0" dirty="0">
                          <a:solidFill>
                            <a:schemeClr val="tx1"/>
                          </a:solidFill>
                          <a:effectLst/>
                        </a:rPr>
                        <a:t>Non, ce n’est pas un problème.</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19483435"/>
                  </a:ext>
                </a:extLst>
              </a:tr>
              <a:tr h="567801">
                <a:tc>
                  <a:txBody>
                    <a:bodyPr/>
                    <a:lstStyle/>
                    <a:p>
                      <a:pPr algn="just">
                        <a:lnSpc>
                          <a:spcPct val="107000"/>
                        </a:lnSpc>
                        <a:spcAft>
                          <a:spcPts val="800"/>
                        </a:spcAft>
                      </a:pPr>
                      <a:r>
                        <a:rPr lang="fr-FR" sz="2000" b="0" cap="none" spc="0" dirty="0">
                          <a:solidFill>
                            <a:schemeClr val="tx1"/>
                          </a:solidFill>
                          <a:effectLst/>
                        </a:rPr>
                        <a:t>Est-ce que vous aimez les compétitions ?</a:t>
                      </a:r>
                      <a:endParaRPr lang="fr-FR" sz="2000" b="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lnSpc>
                          <a:spcPct val="107000"/>
                        </a:lnSpc>
                        <a:spcAft>
                          <a:spcPts val="800"/>
                        </a:spcAft>
                      </a:pPr>
                      <a:r>
                        <a:rPr lang="fr-FR" sz="2000" cap="none" spc="0" dirty="0">
                          <a:solidFill>
                            <a:schemeClr val="tx1"/>
                          </a:solidFill>
                          <a:effectLst/>
                        </a:rPr>
                        <a:t>Oui, j’adore ça.</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62448074"/>
                  </a:ext>
                </a:extLst>
              </a:tr>
              <a:tr h="567801">
                <a:tc>
                  <a:txBody>
                    <a:bodyPr/>
                    <a:lstStyle/>
                    <a:p>
                      <a:pPr algn="just">
                        <a:lnSpc>
                          <a:spcPct val="107000"/>
                        </a:lnSpc>
                        <a:spcAft>
                          <a:spcPts val="800"/>
                        </a:spcAft>
                      </a:pPr>
                      <a:r>
                        <a:rPr lang="fr-FR" sz="2000" b="0" cap="none" spc="0" dirty="0">
                          <a:solidFill>
                            <a:schemeClr val="tx1"/>
                          </a:solidFill>
                          <a:effectLst/>
                        </a:rPr>
                        <a:t>Pourquoi (est-ce que vous aimez les compétitions) ?</a:t>
                      </a:r>
                      <a:endParaRPr lang="fr-FR" sz="2000" b="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dirty="0">
                          <a:solidFill>
                            <a:schemeClr val="tx1"/>
                          </a:solidFill>
                          <a:effectLst/>
                        </a:rPr>
                        <a:t>Parce que j’aime gagner.</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1320251"/>
                  </a:ext>
                </a:extLst>
              </a:tr>
            </a:tbl>
          </a:graphicData>
        </a:graphic>
      </p:graphicFrame>
      <p:graphicFrame>
        <p:nvGraphicFramePr>
          <p:cNvPr id="3" name="Diagramme 6">
            <a:extLst>
              <a:ext uri="{FF2B5EF4-FFF2-40B4-BE49-F238E27FC236}">
                <a16:creationId xmlns:a16="http://schemas.microsoft.com/office/drawing/2014/main" id="{1F1D7E7A-46FB-218D-D715-A66C5DB206B7}"/>
              </a:ext>
            </a:extLst>
          </p:cNvPr>
          <p:cNvGraphicFramePr/>
          <p:nvPr>
            <p:extLst>
              <p:ext uri="{D42A27DB-BD31-4B8C-83A1-F6EECF244321}">
                <p14:modId xmlns:p14="http://schemas.microsoft.com/office/powerpoint/2010/main" val="2832448289"/>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216026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leau 13">
            <a:extLst>
              <a:ext uri="{FF2B5EF4-FFF2-40B4-BE49-F238E27FC236}">
                <a16:creationId xmlns:a16="http://schemas.microsoft.com/office/drawing/2014/main" id="{379D286B-FF1D-93CB-9C54-B04C2AD8B9D3}"/>
              </a:ext>
            </a:extLst>
          </p:cNvPr>
          <p:cNvGraphicFramePr>
            <a:graphicFrameLocks noGrp="1"/>
          </p:cNvGraphicFramePr>
          <p:nvPr>
            <p:extLst>
              <p:ext uri="{D42A27DB-BD31-4B8C-83A1-F6EECF244321}">
                <p14:modId xmlns:p14="http://schemas.microsoft.com/office/powerpoint/2010/main" val="1316378522"/>
              </p:ext>
            </p:extLst>
          </p:nvPr>
        </p:nvGraphicFramePr>
        <p:xfrm>
          <a:off x="281600" y="315512"/>
          <a:ext cx="11797329" cy="4419600"/>
        </p:xfrm>
        <a:graphic>
          <a:graphicData uri="http://schemas.openxmlformats.org/drawingml/2006/table">
            <a:tbl>
              <a:tblPr firstRow="1" bandRow="1">
                <a:tableStyleId>{69012ECD-51FC-41F1-AA8D-1B2483CD663E}</a:tableStyleId>
              </a:tblPr>
              <a:tblGrid>
                <a:gridCol w="1273414">
                  <a:extLst>
                    <a:ext uri="{9D8B030D-6E8A-4147-A177-3AD203B41FA5}">
                      <a16:colId xmlns:a16="http://schemas.microsoft.com/office/drawing/2014/main" val="2499462981"/>
                    </a:ext>
                  </a:extLst>
                </a:gridCol>
                <a:gridCol w="1587211">
                  <a:extLst>
                    <a:ext uri="{9D8B030D-6E8A-4147-A177-3AD203B41FA5}">
                      <a16:colId xmlns:a16="http://schemas.microsoft.com/office/drawing/2014/main" val="2595720850"/>
                    </a:ext>
                  </a:extLst>
                </a:gridCol>
                <a:gridCol w="4690176">
                  <a:extLst>
                    <a:ext uri="{9D8B030D-6E8A-4147-A177-3AD203B41FA5}">
                      <a16:colId xmlns:a16="http://schemas.microsoft.com/office/drawing/2014/main" val="186105281"/>
                    </a:ext>
                  </a:extLst>
                </a:gridCol>
                <a:gridCol w="4246528">
                  <a:extLst>
                    <a:ext uri="{9D8B030D-6E8A-4147-A177-3AD203B41FA5}">
                      <a16:colId xmlns:a16="http://schemas.microsoft.com/office/drawing/2014/main" val="1425723647"/>
                    </a:ext>
                  </a:extLst>
                </a:gridCol>
              </a:tblGrid>
              <a:tr h="370840">
                <a:tc gridSpan="3">
                  <a:txBody>
                    <a:bodyPr/>
                    <a:lstStyle/>
                    <a:p>
                      <a:pPr algn="ctr"/>
                      <a:r>
                        <a:rPr lang="fr-FR" sz="2800" dirty="0"/>
                        <a:t>Questions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sz="2000" dirty="0"/>
                    </a:p>
                  </a:txBody>
                  <a:tcPr/>
                </a:tc>
                <a:tc hMerge="1">
                  <a:txBody>
                    <a:bodyPr/>
                    <a:lstStyle/>
                    <a:p>
                      <a:endParaRPr lang="fr-FR"/>
                    </a:p>
                  </a:txBody>
                  <a:tcPr/>
                </a:tc>
                <a:tc>
                  <a:txBody>
                    <a:bodyPr/>
                    <a:lstStyle/>
                    <a:p>
                      <a:pPr algn="ctr"/>
                      <a:r>
                        <a:rPr lang="fr-FR" sz="2800" dirty="0">
                          <a:solidFill>
                            <a:schemeClr val="tx1"/>
                          </a:solidFill>
                        </a:rPr>
                        <a:t>Réponses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202845029"/>
                  </a:ext>
                </a:extLst>
              </a:tr>
              <a:tr h="370840">
                <a:tc rowSpan="3">
                  <a:txBody>
                    <a:bodyPr/>
                    <a:lstStyle/>
                    <a:p>
                      <a:endParaRPr lang="fr-FR"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200" cap="none" spc="0" dirty="0">
                          <a:solidFill>
                            <a:schemeClr val="tx1"/>
                          </a:solidFill>
                          <a:effectLst/>
                        </a:rPr>
                        <a:t>Est-ce que</a:t>
                      </a:r>
                      <a:endParaRPr lang="fr-FR" sz="22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200" cap="none" spc="0" dirty="0">
                          <a:solidFill>
                            <a:schemeClr val="tx1"/>
                          </a:solidFill>
                          <a:effectLst/>
                        </a:rPr>
                        <a:t>Vous  aimez  les compétitions ?</a:t>
                      </a:r>
                      <a:endParaRPr lang="fr-FR" sz="2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200" cap="none" spc="0" dirty="0">
                          <a:solidFill>
                            <a:schemeClr val="tx1"/>
                          </a:solidFill>
                          <a:effectLst/>
                        </a:rPr>
                        <a:t>Oui, j’adore ça.</a:t>
                      </a:r>
                      <a:endParaRPr lang="fr-FR" sz="2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57978302"/>
                  </a:ext>
                </a:extLst>
              </a:tr>
              <a:tr h="370840">
                <a:tc vMerge="1">
                  <a:txBody>
                    <a:bodyPr/>
                    <a:lstStyle/>
                    <a:p>
                      <a:endParaRPr lang="fr-FR"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200" cap="none" spc="0" dirty="0">
                          <a:solidFill>
                            <a:schemeClr val="tx1"/>
                          </a:solidFill>
                          <a:effectLst/>
                        </a:rPr>
                        <a:t>Est-ce que</a:t>
                      </a:r>
                      <a:endParaRPr lang="fr-FR" sz="22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200" dirty="0"/>
                        <a:t>C’       est       un problème ?</a:t>
                      </a:r>
                      <a:endParaRPr lang="fr-FR" sz="2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200" dirty="0"/>
                        <a:t>Non, ce n’est pas un problème.</a:t>
                      </a:r>
                      <a:endParaRPr lang="fr-FR" sz="2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089872767"/>
                  </a:ext>
                </a:extLst>
              </a:tr>
              <a:tr h="370840">
                <a:tc vMerge="1">
                  <a:txBody>
                    <a:bodyPr/>
                    <a:lstStyle/>
                    <a:p>
                      <a:endParaRPr lang="fr-FR"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200" cap="none" spc="0" dirty="0">
                          <a:solidFill>
                            <a:schemeClr val="tx1"/>
                          </a:solidFill>
                          <a:effectLst/>
                        </a:rPr>
                        <a:t>(Est-ce que)</a:t>
                      </a:r>
                      <a:endParaRPr lang="fr-FR" sz="22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200" dirty="0"/>
                        <a:t>Vous  êtes     championne du monde ?</a:t>
                      </a:r>
                      <a:endParaRPr lang="fr-FR" sz="2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200" dirty="0"/>
                        <a:t>Oui, je suis 3 fois championne du monde.</a:t>
                      </a:r>
                      <a:endParaRPr lang="fr-FR" sz="2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202481729"/>
                  </a:ext>
                </a:extLst>
              </a:tr>
              <a:tr h="370840">
                <a:tc>
                  <a:txBody>
                    <a:bodyPr/>
                    <a:lstStyle/>
                    <a:p>
                      <a:r>
                        <a:rPr lang="fr-FR" sz="2200" dirty="0"/>
                        <a:t>Qu’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200" cap="none" spc="0" dirty="0">
                          <a:solidFill>
                            <a:schemeClr val="tx1"/>
                          </a:solidFill>
                          <a:effectLst/>
                        </a:rPr>
                        <a:t>Est-ce que</a:t>
                      </a:r>
                      <a:endParaRPr lang="fr-FR" sz="22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200" dirty="0"/>
                        <a:t>Vous  faites   comme sport ?</a:t>
                      </a:r>
                      <a:endParaRPr lang="fr-FR" sz="2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200" dirty="0"/>
                        <a:t>Je fais de l’athlétisme.</a:t>
                      </a:r>
                      <a:endParaRPr lang="fr-FR" sz="2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465681318"/>
                  </a:ext>
                </a:extLst>
              </a:tr>
              <a:tr h="370840">
                <a:tc>
                  <a:txBody>
                    <a:bodyPr/>
                    <a:lstStyle/>
                    <a:p>
                      <a:r>
                        <a:rPr lang="fr-FR" sz="2200" dirty="0"/>
                        <a:t>Pourquoi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200" cap="none" spc="0" dirty="0">
                          <a:solidFill>
                            <a:schemeClr val="tx1"/>
                          </a:solidFill>
                          <a:effectLst/>
                        </a:rPr>
                        <a:t>(Est-ce que)</a:t>
                      </a:r>
                      <a:endParaRPr lang="fr-FR" sz="22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200" dirty="0"/>
                        <a:t>(vous aimez  les compétitions)?</a:t>
                      </a:r>
                      <a:endParaRPr lang="fr-FR" sz="2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200" dirty="0"/>
                        <a:t>Parce que j’aime gagner.</a:t>
                      </a:r>
                      <a:endParaRPr lang="fr-FR" sz="2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861022344"/>
                  </a:ext>
                </a:extLst>
              </a:tr>
              <a:tr h="370840">
                <a:tc gridSpan="4">
                  <a:txBody>
                    <a:bodyPr/>
                    <a:lstStyle/>
                    <a:p>
                      <a:pPr algn="ctr"/>
                      <a:r>
                        <a:rPr lang="fr-FR" sz="3200" dirty="0">
                          <a:solidFill>
                            <a:srgbClr val="FF0000"/>
                          </a:solidFill>
                        </a:rPr>
                        <a:t>Pour poser des questions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fr-FR" sz="2000" dirty="0"/>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565536855"/>
                  </a:ext>
                </a:extLst>
              </a:tr>
              <a:tr h="370840">
                <a:tc gridSpan="2">
                  <a:txBody>
                    <a:bodyPr/>
                    <a:lstStyle/>
                    <a:p>
                      <a:r>
                        <a:rPr lang="fr-FR" sz="2200" dirty="0"/>
                        <a:t>Question fermée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fr-FR" sz="2000" dirty="0"/>
                    </a:p>
                  </a:txBody>
                  <a:tcPr/>
                </a:tc>
                <a:tc>
                  <a:txBody>
                    <a:bodyPr/>
                    <a:lstStyle/>
                    <a:p>
                      <a:r>
                        <a:rPr lang="fr-FR" sz="2200" strike="sngStrike" dirty="0"/>
                        <a:t>MI</a:t>
                      </a:r>
                      <a:r>
                        <a:rPr lang="fr-FR" sz="2200" dirty="0"/>
                        <a:t>* + est-ce que + S + V + Complément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fr-FR" sz="2200" dirty="0"/>
                        <a:t>Oui / Non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273397652"/>
                  </a:ext>
                </a:extLst>
              </a:tr>
              <a:tr h="370840">
                <a:tc gridSpan="2">
                  <a:txBody>
                    <a:bodyPr/>
                    <a:lstStyle/>
                    <a:p>
                      <a:r>
                        <a:rPr lang="fr-FR" sz="2200" dirty="0"/>
                        <a:t>Question ouverte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fr-FR" sz="2000" dirty="0"/>
                    </a:p>
                  </a:txBody>
                  <a:tcPr/>
                </a:tc>
                <a:tc>
                  <a:txBody>
                    <a:bodyPr/>
                    <a:lstStyle/>
                    <a:p>
                      <a:r>
                        <a:rPr lang="fr-FR" sz="2200" dirty="0"/>
                        <a:t>MI</a:t>
                      </a:r>
                      <a:r>
                        <a:rPr lang="fr-FR" sz="2200" dirty="0">
                          <a:solidFill>
                            <a:srgbClr val="00B050"/>
                          </a:solidFill>
                        </a:rPr>
                        <a:t>*</a:t>
                      </a:r>
                      <a:r>
                        <a:rPr lang="fr-FR" sz="2200" dirty="0"/>
                        <a:t> + est-ce que + S + V + Complément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fr-FR" sz="2200" dirty="0"/>
                        <a:t>Information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391463428"/>
                  </a:ext>
                </a:extLst>
              </a:tr>
            </a:tbl>
          </a:graphicData>
        </a:graphic>
      </p:graphicFrame>
      <p:sp>
        <p:nvSpPr>
          <p:cNvPr id="28" name="Rectangle 27">
            <a:extLst>
              <a:ext uri="{FF2B5EF4-FFF2-40B4-BE49-F238E27FC236}">
                <a16:creationId xmlns:a16="http://schemas.microsoft.com/office/drawing/2014/main" id="{4708F0D5-092B-DB02-BC0B-E6C829FC321C}"/>
              </a:ext>
            </a:extLst>
          </p:cNvPr>
          <p:cNvSpPr/>
          <p:nvPr/>
        </p:nvSpPr>
        <p:spPr>
          <a:xfrm>
            <a:off x="338034" y="3936407"/>
            <a:ext cx="2039514" cy="333649"/>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a:extLst>
              <a:ext uri="{FF2B5EF4-FFF2-40B4-BE49-F238E27FC236}">
                <a16:creationId xmlns:a16="http://schemas.microsoft.com/office/drawing/2014/main" id="{FCC8588D-AA8E-E627-F40F-3BE38ADFF5B7}"/>
              </a:ext>
            </a:extLst>
          </p:cNvPr>
          <p:cNvSpPr/>
          <p:nvPr/>
        </p:nvSpPr>
        <p:spPr>
          <a:xfrm>
            <a:off x="5332179" y="3948838"/>
            <a:ext cx="263527" cy="745587"/>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29">
            <a:extLst>
              <a:ext uri="{FF2B5EF4-FFF2-40B4-BE49-F238E27FC236}">
                <a16:creationId xmlns:a16="http://schemas.microsoft.com/office/drawing/2014/main" id="{713B18FF-C0DD-9828-7222-7D2B83BB4A39}"/>
              </a:ext>
            </a:extLst>
          </p:cNvPr>
          <p:cNvSpPr/>
          <p:nvPr/>
        </p:nvSpPr>
        <p:spPr>
          <a:xfrm>
            <a:off x="5768381" y="3936407"/>
            <a:ext cx="239570" cy="765052"/>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a:extLst>
              <a:ext uri="{FF2B5EF4-FFF2-40B4-BE49-F238E27FC236}">
                <a16:creationId xmlns:a16="http://schemas.microsoft.com/office/drawing/2014/main" id="{AB008EAC-0222-5967-502F-0B1793B4887B}"/>
              </a:ext>
            </a:extLst>
          </p:cNvPr>
          <p:cNvSpPr/>
          <p:nvPr/>
        </p:nvSpPr>
        <p:spPr>
          <a:xfrm>
            <a:off x="6184572" y="3936407"/>
            <a:ext cx="1505243" cy="765052"/>
          </a:xfrm>
          <a:prstGeom prst="rect">
            <a:avLst/>
          </a:prstGeom>
          <a:no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a:extLst>
              <a:ext uri="{FF2B5EF4-FFF2-40B4-BE49-F238E27FC236}">
                <a16:creationId xmlns:a16="http://schemas.microsoft.com/office/drawing/2014/main" id="{1D461002-D3C3-2013-2C77-9EE0A1181374}"/>
              </a:ext>
            </a:extLst>
          </p:cNvPr>
          <p:cNvSpPr/>
          <p:nvPr/>
        </p:nvSpPr>
        <p:spPr>
          <a:xfrm>
            <a:off x="338034" y="4367810"/>
            <a:ext cx="2039515" cy="333649"/>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a:extLst>
              <a:ext uri="{FF2B5EF4-FFF2-40B4-BE49-F238E27FC236}">
                <a16:creationId xmlns:a16="http://schemas.microsoft.com/office/drawing/2014/main" id="{7315B4C8-FE5C-892C-6FCF-77A2B4F4E04A}"/>
              </a:ext>
            </a:extLst>
          </p:cNvPr>
          <p:cNvSpPr/>
          <p:nvPr/>
        </p:nvSpPr>
        <p:spPr>
          <a:xfrm>
            <a:off x="7891506" y="4358594"/>
            <a:ext cx="1453933" cy="350052"/>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a:extLst>
              <a:ext uri="{FF2B5EF4-FFF2-40B4-BE49-F238E27FC236}">
                <a16:creationId xmlns:a16="http://schemas.microsoft.com/office/drawing/2014/main" id="{B34F2541-D33E-743F-FD3E-3F0F22E3708B}"/>
              </a:ext>
            </a:extLst>
          </p:cNvPr>
          <p:cNvSpPr/>
          <p:nvPr/>
        </p:nvSpPr>
        <p:spPr>
          <a:xfrm>
            <a:off x="7891507" y="3950629"/>
            <a:ext cx="1278086" cy="329364"/>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34">
            <a:extLst>
              <a:ext uri="{FF2B5EF4-FFF2-40B4-BE49-F238E27FC236}">
                <a16:creationId xmlns:a16="http://schemas.microsoft.com/office/drawing/2014/main" id="{EA40F472-8A04-3426-821D-F06F22E8ED6D}"/>
              </a:ext>
            </a:extLst>
          </p:cNvPr>
          <p:cNvSpPr/>
          <p:nvPr/>
        </p:nvSpPr>
        <p:spPr>
          <a:xfrm>
            <a:off x="3918083" y="3984841"/>
            <a:ext cx="1229391" cy="716618"/>
          </a:xfrm>
          <a:prstGeom prst="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35">
            <a:extLst>
              <a:ext uri="{FF2B5EF4-FFF2-40B4-BE49-F238E27FC236}">
                <a16:creationId xmlns:a16="http://schemas.microsoft.com/office/drawing/2014/main" id="{8B68F11C-66BE-2184-C005-4C32B915D5A0}"/>
              </a:ext>
            </a:extLst>
          </p:cNvPr>
          <p:cNvSpPr/>
          <p:nvPr/>
        </p:nvSpPr>
        <p:spPr>
          <a:xfrm>
            <a:off x="3215076" y="4348091"/>
            <a:ext cx="500496" cy="333649"/>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ZoneTexte 36">
            <a:extLst>
              <a:ext uri="{FF2B5EF4-FFF2-40B4-BE49-F238E27FC236}">
                <a16:creationId xmlns:a16="http://schemas.microsoft.com/office/drawing/2014/main" id="{66DE2A8E-3AFA-79FA-4806-6286BD70EBBC}"/>
              </a:ext>
            </a:extLst>
          </p:cNvPr>
          <p:cNvSpPr txBox="1"/>
          <p:nvPr/>
        </p:nvSpPr>
        <p:spPr>
          <a:xfrm>
            <a:off x="3454877" y="4874567"/>
            <a:ext cx="3896138" cy="369332"/>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fr-FR" dirty="0"/>
              <a:t>*MI = Mot interrogatif (question </a:t>
            </a:r>
            <a:r>
              <a:rPr lang="fr-FR" dirty="0" err="1"/>
              <a:t>word</a:t>
            </a:r>
            <a:r>
              <a:rPr lang="fr-FR" dirty="0"/>
              <a:t>)</a:t>
            </a:r>
          </a:p>
        </p:txBody>
      </p:sp>
      <p:sp>
        <p:nvSpPr>
          <p:cNvPr id="2" name="ZoneTexte 1">
            <a:extLst>
              <a:ext uri="{FF2B5EF4-FFF2-40B4-BE49-F238E27FC236}">
                <a16:creationId xmlns:a16="http://schemas.microsoft.com/office/drawing/2014/main" id="{46095B50-EED4-1A2A-E612-3E8888487D0C}"/>
              </a:ext>
            </a:extLst>
          </p:cNvPr>
          <p:cNvSpPr txBox="1"/>
          <p:nvPr/>
        </p:nvSpPr>
        <p:spPr>
          <a:xfrm>
            <a:off x="735866" y="5425493"/>
            <a:ext cx="10818989" cy="132343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285750" indent="-285750">
              <a:buFont typeface="Arial" panose="020B0604020202020204" pitchFamily="34" charset="0"/>
              <a:buChar char="•"/>
            </a:pPr>
            <a:r>
              <a:rPr lang="en-US" sz="2000" dirty="0"/>
              <a:t>The word 'do' is used in English question formation. In similar fashion, French </a:t>
            </a:r>
            <a:r>
              <a:rPr lang="en-US" sz="2000" b="1" dirty="0"/>
              <a:t>yes / no questions </a:t>
            </a:r>
            <a:r>
              <a:rPr lang="en-US" sz="2000" dirty="0"/>
              <a:t>can be formed with the phrase “</a:t>
            </a:r>
            <a:r>
              <a:rPr lang="en-US" sz="2000" b="1" dirty="0" err="1"/>
              <a:t>est-ce</a:t>
            </a:r>
            <a:r>
              <a:rPr lang="en-US" sz="2000" b="1" dirty="0"/>
              <a:t> que</a:t>
            </a:r>
            <a:r>
              <a:rPr lang="en-US" sz="2000" dirty="0"/>
              <a:t>”</a:t>
            </a:r>
          </a:p>
          <a:p>
            <a:pPr marL="285750" indent="-285750">
              <a:buFont typeface="Arial" panose="020B0604020202020204" pitchFamily="34" charset="0"/>
              <a:buChar char="•"/>
            </a:pPr>
            <a:r>
              <a:rPr lang="en-US" sz="2000" b="1" dirty="0">
                <a:solidFill>
                  <a:srgbClr val="303030"/>
                </a:solidFill>
                <a:effectLst/>
              </a:rPr>
              <a:t>Information </a:t>
            </a:r>
            <a:r>
              <a:rPr lang="en-US" sz="2000" b="1" i="0" dirty="0">
                <a:solidFill>
                  <a:srgbClr val="303030"/>
                </a:solidFill>
                <a:effectLst/>
              </a:rPr>
              <a:t>questions </a:t>
            </a:r>
            <a:r>
              <a:rPr lang="en-US" sz="2000" b="0" i="0" dirty="0">
                <a:solidFill>
                  <a:srgbClr val="303030"/>
                </a:solidFill>
                <a:effectLst/>
              </a:rPr>
              <a:t>contain a specific interrogative word (who, what, when, why, how) and cannot be answered with a yes or no. Their purpose is to elicit a specific piece of information.</a:t>
            </a:r>
            <a:endParaRPr lang="fr-FR" sz="2000" dirty="0"/>
          </a:p>
        </p:txBody>
      </p:sp>
      <p:sp>
        <p:nvSpPr>
          <p:cNvPr id="3" name="Rectangle 2">
            <a:extLst>
              <a:ext uri="{FF2B5EF4-FFF2-40B4-BE49-F238E27FC236}">
                <a16:creationId xmlns:a16="http://schemas.microsoft.com/office/drawing/2014/main" id="{7059E276-E7C4-BF54-3802-179DE71C79E2}"/>
              </a:ext>
            </a:extLst>
          </p:cNvPr>
          <p:cNvSpPr/>
          <p:nvPr/>
        </p:nvSpPr>
        <p:spPr>
          <a:xfrm>
            <a:off x="4500470" y="6116134"/>
            <a:ext cx="2782480" cy="277737"/>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1015A153-C57B-3F6B-F9CD-C6E15355D7C7}"/>
              </a:ext>
            </a:extLst>
          </p:cNvPr>
          <p:cNvSpPr/>
          <p:nvPr/>
        </p:nvSpPr>
        <p:spPr>
          <a:xfrm>
            <a:off x="4402614" y="5848420"/>
            <a:ext cx="1191873" cy="202549"/>
          </a:xfrm>
          <a:prstGeom prst="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B5D6A334-2C07-AF93-064E-43225B66A97D}"/>
              </a:ext>
            </a:extLst>
          </p:cNvPr>
          <p:cNvSpPr/>
          <p:nvPr/>
        </p:nvSpPr>
        <p:spPr>
          <a:xfrm>
            <a:off x="281600" y="3875052"/>
            <a:ext cx="2837684" cy="86006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683E34FB-6DE6-0E3E-B278-3AF1E3612605}"/>
              </a:ext>
            </a:extLst>
          </p:cNvPr>
          <p:cNvSpPr/>
          <p:nvPr/>
        </p:nvSpPr>
        <p:spPr>
          <a:xfrm>
            <a:off x="7866436" y="3874364"/>
            <a:ext cx="4246091" cy="86006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0" name="Rectangle 9">
            <a:extLst>
              <a:ext uri="{FF2B5EF4-FFF2-40B4-BE49-F238E27FC236}">
                <a16:creationId xmlns:a16="http://schemas.microsoft.com/office/drawing/2014/main" id="{3C777B15-01E5-1265-F8E4-A3EFF1856003}"/>
              </a:ext>
            </a:extLst>
          </p:cNvPr>
          <p:cNvSpPr/>
          <p:nvPr/>
        </p:nvSpPr>
        <p:spPr>
          <a:xfrm>
            <a:off x="3163538" y="3874926"/>
            <a:ext cx="4623744" cy="4324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614CCF39-7490-13AB-8012-159C942F485C}"/>
              </a:ext>
            </a:extLst>
          </p:cNvPr>
          <p:cNvSpPr/>
          <p:nvPr/>
        </p:nvSpPr>
        <p:spPr>
          <a:xfrm>
            <a:off x="3163535" y="4300325"/>
            <a:ext cx="4623748" cy="4324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6" name="Diagramme 6">
            <a:extLst>
              <a:ext uri="{FF2B5EF4-FFF2-40B4-BE49-F238E27FC236}">
                <a16:creationId xmlns:a16="http://schemas.microsoft.com/office/drawing/2014/main" id="{65B26B76-657A-B62C-BE27-6DDDA4FADC9B}"/>
              </a:ext>
            </a:extLst>
          </p:cNvPr>
          <p:cNvGraphicFramePr/>
          <p:nvPr>
            <p:extLst>
              <p:ext uri="{D42A27DB-BD31-4B8C-83A1-F6EECF244321}">
                <p14:modId xmlns:p14="http://schemas.microsoft.com/office/powerpoint/2010/main" val="2832448289"/>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94928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9"/>
                                        </p:tgtEl>
                                      </p:cBhvr>
                                    </p:animEffect>
                                    <p:set>
                                      <p:cBhvr>
                                        <p:cTn id="12" dur="1" fill="hold">
                                          <p:stCondLst>
                                            <p:cond delay="499"/>
                                          </p:stCondLst>
                                        </p:cTn>
                                        <p:tgtEl>
                                          <p:spTgt spid="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10"/>
                                        </p:tgtEl>
                                      </p:cBhvr>
                                    </p:animEffect>
                                    <p:set>
                                      <p:cBhvr>
                                        <p:cTn id="17" dur="1" fill="hold">
                                          <p:stCondLst>
                                            <p:cond delay="499"/>
                                          </p:stCondLst>
                                        </p:cTn>
                                        <p:tgtEl>
                                          <p:spTgt spid="10"/>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0" nodeType="clickEffect">
                                  <p:stCondLst>
                                    <p:cond delay="0"/>
                                  </p:stCondLst>
                                  <p:childTnLst>
                                    <p:animEffect transition="out" filter="randombar(horizontal)">
                                      <p:cBhvr>
                                        <p:cTn id="21" dur="500"/>
                                        <p:tgtEl>
                                          <p:spTgt spid="11"/>
                                        </p:tgtEl>
                                      </p:cBhvr>
                                    </p:animEffect>
                                    <p:set>
                                      <p:cBhvr>
                                        <p:cTn id="22" dur="1" fill="hold">
                                          <p:stCondLst>
                                            <p:cond delay="499"/>
                                          </p:stCondLst>
                                        </p:cTn>
                                        <p:tgtEl>
                                          <p:spTgt spid="11"/>
                                        </p:tgtEl>
                                        <p:attrNameLst>
                                          <p:attrName>style.visibility</p:attrName>
                                        </p:attrNameLst>
                                      </p:cBhvr>
                                      <p:to>
                                        <p:strVal val="hidden"/>
                                      </p:to>
                                    </p:set>
                                  </p:childTnLst>
                                </p:cTn>
                              </p:par>
                              <p:par>
                                <p:cTn id="23" presetID="53" presetClass="entr" presetSubtype="16" fill="hold" grpId="0" nodeType="withEffect">
                                  <p:stCondLst>
                                    <p:cond delay="0"/>
                                  </p:stCondLst>
                                  <p:childTnLst>
                                    <p:set>
                                      <p:cBhvr>
                                        <p:cTn id="24" dur="1" fill="hold">
                                          <p:stCondLst>
                                            <p:cond delay="0"/>
                                          </p:stCondLst>
                                        </p:cTn>
                                        <p:tgtEl>
                                          <p:spTgt spid="37"/>
                                        </p:tgtEl>
                                        <p:attrNameLst>
                                          <p:attrName>style.visibility</p:attrName>
                                        </p:attrNameLst>
                                      </p:cBhvr>
                                      <p:to>
                                        <p:strVal val="visible"/>
                                      </p:to>
                                    </p:set>
                                    <p:anim calcmode="lin" valueType="num">
                                      <p:cBhvr>
                                        <p:cTn id="25" dur="500" fill="hold"/>
                                        <p:tgtEl>
                                          <p:spTgt spid="37"/>
                                        </p:tgtEl>
                                        <p:attrNameLst>
                                          <p:attrName>ppt_w</p:attrName>
                                        </p:attrNameLst>
                                      </p:cBhvr>
                                      <p:tavLst>
                                        <p:tav tm="0">
                                          <p:val>
                                            <p:fltVal val="0"/>
                                          </p:val>
                                        </p:tav>
                                        <p:tav tm="100000">
                                          <p:val>
                                            <p:strVal val="#ppt_w"/>
                                          </p:val>
                                        </p:tav>
                                      </p:tavLst>
                                    </p:anim>
                                    <p:anim calcmode="lin" valueType="num">
                                      <p:cBhvr>
                                        <p:cTn id="26" dur="500" fill="hold"/>
                                        <p:tgtEl>
                                          <p:spTgt spid="37"/>
                                        </p:tgtEl>
                                        <p:attrNameLst>
                                          <p:attrName>ppt_h</p:attrName>
                                        </p:attrNameLst>
                                      </p:cBhvr>
                                      <p:tavLst>
                                        <p:tav tm="0">
                                          <p:val>
                                            <p:fltVal val="0"/>
                                          </p:val>
                                        </p:tav>
                                        <p:tav tm="100000">
                                          <p:val>
                                            <p:strVal val="#ppt_h"/>
                                          </p:val>
                                        </p:tav>
                                      </p:tavLst>
                                    </p:anim>
                                    <p:animEffect transition="in" filter="fade">
                                      <p:cBhvr>
                                        <p:cTn id="27" dur="500"/>
                                        <p:tgtEl>
                                          <p:spTgt spid="37"/>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1000"/>
                                        <p:tgtEl>
                                          <p:spTgt spid="2"/>
                                        </p:tgtEl>
                                      </p:cBhvr>
                                    </p:animEffect>
                                    <p:anim calcmode="lin" valueType="num">
                                      <p:cBhvr>
                                        <p:cTn id="33" dur="1000" fill="hold"/>
                                        <p:tgtEl>
                                          <p:spTgt spid="2"/>
                                        </p:tgtEl>
                                        <p:attrNameLst>
                                          <p:attrName>ppt_x</p:attrName>
                                        </p:attrNameLst>
                                      </p:cBhvr>
                                      <p:tavLst>
                                        <p:tav tm="0">
                                          <p:val>
                                            <p:strVal val="#ppt_x"/>
                                          </p:val>
                                        </p:tav>
                                        <p:tav tm="100000">
                                          <p:val>
                                            <p:strVal val="#ppt_x"/>
                                          </p:val>
                                        </p:tav>
                                      </p:tavLst>
                                    </p:anim>
                                    <p:anim calcmode="lin" valueType="num">
                                      <p:cBhvr>
                                        <p:cTn id="34" dur="1000" fill="hold"/>
                                        <p:tgtEl>
                                          <p:spTgt spid="2"/>
                                        </p:tgtEl>
                                        <p:attrNameLst>
                                          <p:attrName>ppt_y</p:attrName>
                                        </p:attrNameLst>
                                      </p:cBhvr>
                                      <p:tavLst>
                                        <p:tav tm="0">
                                          <p:val>
                                            <p:strVal val="#ppt_y+.1"/>
                                          </p:val>
                                        </p:tav>
                                        <p:tav tm="100000">
                                          <p:val>
                                            <p:strVal val="#ppt_y"/>
                                          </p:val>
                                        </p:tav>
                                      </p:tavLst>
                                    </p:anim>
                                  </p:childTnLst>
                                </p:cTn>
                              </p:par>
                              <p:par>
                                <p:cTn id="35" presetID="14" presetClass="entr" presetSubtype="10" fill="hold" grpId="0" nodeType="with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randombar(horizontal)">
                                      <p:cBhvr>
                                        <p:cTn id="37" dur="500"/>
                                        <p:tgtEl>
                                          <p:spTgt spid="3"/>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randombar(horizontal)">
                                      <p:cBhvr>
                                        <p:cTn id="4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2" grpId="0" animBg="1"/>
      <p:bldP spid="3" grpId="0" animBg="1"/>
      <p:bldP spid="5" grpId="0" animBg="1"/>
      <p:bldP spid="8" grpId="0" animBg="1"/>
      <p:bldP spid="9" grpId="0" animBg="1"/>
      <p:bldP spid="10" grpId="0" animBg="1"/>
      <p:bldP spid="1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13">
            <a:extLst>
              <a:ext uri="{FF2B5EF4-FFF2-40B4-BE49-F238E27FC236}">
                <a16:creationId xmlns:a16="http://schemas.microsoft.com/office/drawing/2014/main" id="{379D286B-FF1D-93CB-9C54-B04C2AD8B9D3}"/>
              </a:ext>
            </a:extLst>
          </p:cNvPr>
          <p:cNvGraphicFramePr>
            <a:graphicFrameLocks noGrp="1"/>
          </p:cNvGraphicFramePr>
          <p:nvPr/>
        </p:nvGraphicFramePr>
        <p:xfrm>
          <a:off x="281600" y="315512"/>
          <a:ext cx="11797329" cy="4419600"/>
        </p:xfrm>
        <a:graphic>
          <a:graphicData uri="http://schemas.openxmlformats.org/drawingml/2006/table">
            <a:tbl>
              <a:tblPr firstRow="1" bandRow="1">
                <a:tableStyleId>{69012ECD-51FC-41F1-AA8D-1B2483CD663E}</a:tableStyleId>
              </a:tblPr>
              <a:tblGrid>
                <a:gridCol w="1273414">
                  <a:extLst>
                    <a:ext uri="{9D8B030D-6E8A-4147-A177-3AD203B41FA5}">
                      <a16:colId xmlns:a16="http://schemas.microsoft.com/office/drawing/2014/main" val="2499462981"/>
                    </a:ext>
                  </a:extLst>
                </a:gridCol>
                <a:gridCol w="1587211">
                  <a:extLst>
                    <a:ext uri="{9D8B030D-6E8A-4147-A177-3AD203B41FA5}">
                      <a16:colId xmlns:a16="http://schemas.microsoft.com/office/drawing/2014/main" val="2595720850"/>
                    </a:ext>
                  </a:extLst>
                </a:gridCol>
                <a:gridCol w="4690176">
                  <a:extLst>
                    <a:ext uri="{9D8B030D-6E8A-4147-A177-3AD203B41FA5}">
                      <a16:colId xmlns:a16="http://schemas.microsoft.com/office/drawing/2014/main" val="186105281"/>
                    </a:ext>
                  </a:extLst>
                </a:gridCol>
                <a:gridCol w="4246528">
                  <a:extLst>
                    <a:ext uri="{9D8B030D-6E8A-4147-A177-3AD203B41FA5}">
                      <a16:colId xmlns:a16="http://schemas.microsoft.com/office/drawing/2014/main" val="1425723647"/>
                    </a:ext>
                  </a:extLst>
                </a:gridCol>
              </a:tblGrid>
              <a:tr h="370840">
                <a:tc gridSpan="3">
                  <a:txBody>
                    <a:bodyPr/>
                    <a:lstStyle/>
                    <a:p>
                      <a:pPr algn="ctr"/>
                      <a:r>
                        <a:rPr lang="fr-FR" sz="2800" dirty="0"/>
                        <a:t>Questions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sz="2000" dirty="0"/>
                    </a:p>
                  </a:txBody>
                  <a:tcPr/>
                </a:tc>
                <a:tc hMerge="1">
                  <a:txBody>
                    <a:bodyPr/>
                    <a:lstStyle/>
                    <a:p>
                      <a:endParaRPr lang="fr-FR"/>
                    </a:p>
                  </a:txBody>
                  <a:tcPr/>
                </a:tc>
                <a:tc>
                  <a:txBody>
                    <a:bodyPr/>
                    <a:lstStyle/>
                    <a:p>
                      <a:pPr algn="ctr"/>
                      <a:r>
                        <a:rPr lang="fr-FR" sz="2800" dirty="0">
                          <a:solidFill>
                            <a:schemeClr val="tx1"/>
                          </a:solidFill>
                        </a:rPr>
                        <a:t>Réponses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202845029"/>
                  </a:ext>
                </a:extLst>
              </a:tr>
              <a:tr h="370840">
                <a:tc>
                  <a:txBody>
                    <a:bodyPr/>
                    <a:lstStyle/>
                    <a:p>
                      <a:endParaRPr lang="fr-FR"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200" cap="none" spc="0" dirty="0">
                          <a:solidFill>
                            <a:schemeClr val="tx1"/>
                          </a:solidFill>
                          <a:effectLst/>
                        </a:rPr>
                        <a:t>Est-ce que</a:t>
                      </a:r>
                      <a:endParaRPr lang="fr-FR" sz="22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200" cap="none" spc="0" dirty="0">
                          <a:solidFill>
                            <a:schemeClr val="tx1"/>
                          </a:solidFill>
                          <a:effectLst/>
                        </a:rPr>
                        <a:t>Vous  aimez  les compétitions ?</a:t>
                      </a:r>
                      <a:endParaRPr lang="fr-FR" sz="2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200" cap="none" spc="0" dirty="0">
                          <a:solidFill>
                            <a:schemeClr val="tx1"/>
                          </a:solidFill>
                          <a:effectLst/>
                        </a:rPr>
                        <a:t>Oui, j’adore ça.</a:t>
                      </a:r>
                      <a:endParaRPr lang="fr-FR" sz="2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57978302"/>
                  </a:ext>
                </a:extLst>
              </a:tr>
              <a:tr h="370840">
                <a:tc>
                  <a:txBody>
                    <a:bodyPr/>
                    <a:lstStyle/>
                    <a:p>
                      <a:endParaRPr lang="fr-FR" sz="2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200" cap="none" spc="0" dirty="0">
                          <a:solidFill>
                            <a:schemeClr val="tx1"/>
                          </a:solidFill>
                          <a:effectLst/>
                        </a:rPr>
                        <a:t>Est-ce que</a:t>
                      </a:r>
                      <a:endParaRPr lang="fr-FR" sz="22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200" dirty="0"/>
                        <a:t>C’       est       un problème ?</a:t>
                      </a:r>
                      <a:endParaRPr lang="fr-FR" sz="2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200" dirty="0"/>
                        <a:t>Non, ce n’est pas un problème.</a:t>
                      </a:r>
                      <a:endParaRPr lang="fr-FR" sz="2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089872767"/>
                  </a:ext>
                </a:extLst>
              </a:tr>
              <a:tr h="370840">
                <a:tc>
                  <a:txBody>
                    <a:bodyPr/>
                    <a:lstStyle/>
                    <a:p>
                      <a:endParaRPr lang="fr-FR"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200" cap="none" spc="0" dirty="0">
                          <a:solidFill>
                            <a:schemeClr val="tx1"/>
                          </a:solidFill>
                          <a:effectLst/>
                        </a:rPr>
                        <a:t>(Est-ce que)</a:t>
                      </a:r>
                      <a:endParaRPr lang="fr-FR" sz="22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200" dirty="0"/>
                        <a:t>Vous  êtes     championne du monde ?</a:t>
                      </a:r>
                      <a:endParaRPr lang="fr-FR" sz="2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200" dirty="0"/>
                        <a:t>Oui, je suis 3 fois championne du monde.</a:t>
                      </a:r>
                      <a:endParaRPr lang="fr-FR" sz="2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202481729"/>
                  </a:ext>
                </a:extLst>
              </a:tr>
              <a:tr h="370840">
                <a:tc>
                  <a:txBody>
                    <a:bodyPr/>
                    <a:lstStyle/>
                    <a:p>
                      <a:r>
                        <a:rPr lang="fr-FR" sz="2200" dirty="0"/>
                        <a:t>Qu’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200" cap="none" spc="0" dirty="0">
                          <a:solidFill>
                            <a:schemeClr val="tx1"/>
                          </a:solidFill>
                          <a:effectLst/>
                        </a:rPr>
                        <a:t>Est-ce que</a:t>
                      </a:r>
                      <a:endParaRPr lang="fr-FR" sz="22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200" dirty="0"/>
                        <a:t>Vous  faites   comme sport ?</a:t>
                      </a:r>
                      <a:endParaRPr lang="fr-FR" sz="2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200" dirty="0"/>
                        <a:t>Je fais de l’athlétisme.</a:t>
                      </a:r>
                      <a:endParaRPr lang="fr-FR" sz="2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465681318"/>
                  </a:ext>
                </a:extLst>
              </a:tr>
              <a:tr h="370840">
                <a:tc>
                  <a:txBody>
                    <a:bodyPr/>
                    <a:lstStyle/>
                    <a:p>
                      <a:r>
                        <a:rPr lang="fr-FR" sz="2200" dirty="0"/>
                        <a:t>Pourquoi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200" cap="none" spc="0" dirty="0">
                          <a:solidFill>
                            <a:schemeClr val="tx1"/>
                          </a:solidFill>
                          <a:effectLst/>
                        </a:rPr>
                        <a:t>(Est-ce que)</a:t>
                      </a:r>
                      <a:endParaRPr lang="fr-FR" sz="22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200" dirty="0"/>
                        <a:t>(vous aimez  les compétitions)?</a:t>
                      </a:r>
                      <a:endParaRPr lang="fr-FR" sz="2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200" dirty="0"/>
                        <a:t>Parce que j’aime gagner.</a:t>
                      </a:r>
                      <a:endParaRPr lang="fr-FR" sz="2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861022344"/>
                  </a:ext>
                </a:extLst>
              </a:tr>
              <a:tr h="370840">
                <a:tc gridSpan="4">
                  <a:txBody>
                    <a:bodyPr/>
                    <a:lstStyle/>
                    <a:p>
                      <a:pPr algn="ctr"/>
                      <a:r>
                        <a:rPr lang="fr-FR" sz="3200" dirty="0">
                          <a:solidFill>
                            <a:srgbClr val="FF0000"/>
                          </a:solidFill>
                        </a:rPr>
                        <a:t>Pour poser des questions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fr-FR" sz="2000" dirty="0"/>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565536855"/>
                  </a:ext>
                </a:extLst>
              </a:tr>
              <a:tr h="370840">
                <a:tc gridSpan="2">
                  <a:txBody>
                    <a:bodyPr/>
                    <a:lstStyle/>
                    <a:p>
                      <a:r>
                        <a:rPr lang="fr-FR" sz="2200" dirty="0"/>
                        <a:t>Question fermée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fr-FR" sz="2000" dirty="0"/>
                    </a:p>
                  </a:txBody>
                  <a:tcPr/>
                </a:tc>
                <a:tc>
                  <a:txBody>
                    <a:bodyPr/>
                    <a:lstStyle/>
                    <a:p>
                      <a:r>
                        <a:rPr lang="fr-FR" sz="2200" strike="sngStrike" dirty="0"/>
                        <a:t>MI</a:t>
                      </a:r>
                      <a:r>
                        <a:rPr lang="fr-FR" sz="2200" dirty="0"/>
                        <a:t>* + est-ce que + S + V + Complément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fr-FR" sz="2200" dirty="0"/>
                        <a:t>Oui / Non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273397652"/>
                  </a:ext>
                </a:extLst>
              </a:tr>
              <a:tr h="370840">
                <a:tc gridSpan="2">
                  <a:txBody>
                    <a:bodyPr/>
                    <a:lstStyle/>
                    <a:p>
                      <a:r>
                        <a:rPr lang="fr-FR" sz="2200" dirty="0"/>
                        <a:t>Question ouverte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fr-FR" sz="2000" dirty="0"/>
                    </a:p>
                  </a:txBody>
                  <a:tcPr/>
                </a:tc>
                <a:tc>
                  <a:txBody>
                    <a:bodyPr/>
                    <a:lstStyle/>
                    <a:p>
                      <a:r>
                        <a:rPr lang="fr-FR" sz="2200" dirty="0"/>
                        <a:t>MI</a:t>
                      </a:r>
                      <a:r>
                        <a:rPr lang="fr-FR" sz="2200" dirty="0">
                          <a:solidFill>
                            <a:srgbClr val="00B050"/>
                          </a:solidFill>
                        </a:rPr>
                        <a:t>*</a:t>
                      </a:r>
                      <a:r>
                        <a:rPr lang="fr-FR" sz="2200" dirty="0"/>
                        <a:t> + est-ce que + S + V + Complément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fr-FR" sz="2200" dirty="0"/>
                        <a:t>Information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391463428"/>
                  </a:ext>
                </a:extLst>
              </a:tr>
            </a:tbl>
          </a:graphicData>
        </a:graphic>
      </p:graphicFrame>
      <p:sp>
        <p:nvSpPr>
          <p:cNvPr id="21" name="Rectangle 20">
            <a:extLst>
              <a:ext uri="{FF2B5EF4-FFF2-40B4-BE49-F238E27FC236}">
                <a16:creationId xmlns:a16="http://schemas.microsoft.com/office/drawing/2014/main" id="{8FA08647-5C25-D66F-147E-B6C868D3B846}"/>
              </a:ext>
            </a:extLst>
          </p:cNvPr>
          <p:cNvSpPr/>
          <p:nvPr/>
        </p:nvSpPr>
        <p:spPr>
          <a:xfrm>
            <a:off x="1631651" y="863866"/>
            <a:ext cx="1352330" cy="2392210"/>
          </a:xfrm>
          <a:prstGeom prst="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8070D785-5660-1FA3-573D-1BE8E85BEFB1}"/>
              </a:ext>
            </a:extLst>
          </p:cNvPr>
          <p:cNvSpPr/>
          <p:nvPr/>
        </p:nvSpPr>
        <p:spPr>
          <a:xfrm>
            <a:off x="3213576" y="871187"/>
            <a:ext cx="653362" cy="2392210"/>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a16="http://schemas.microsoft.com/office/drawing/2014/main" id="{A54C528C-DB25-802B-D1A8-235A2EE52D14}"/>
              </a:ext>
            </a:extLst>
          </p:cNvPr>
          <p:cNvSpPr/>
          <p:nvPr/>
        </p:nvSpPr>
        <p:spPr>
          <a:xfrm>
            <a:off x="3919008" y="871187"/>
            <a:ext cx="708538" cy="2392210"/>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a:extLst>
              <a:ext uri="{FF2B5EF4-FFF2-40B4-BE49-F238E27FC236}">
                <a16:creationId xmlns:a16="http://schemas.microsoft.com/office/drawing/2014/main" id="{722C0C50-FD4F-2637-3778-0ED51B7E935B}"/>
              </a:ext>
            </a:extLst>
          </p:cNvPr>
          <p:cNvSpPr/>
          <p:nvPr/>
        </p:nvSpPr>
        <p:spPr>
          <a:xfrm>
            <a:off x="4679616" y="871187"/>
            <a:ext cx="3107666" cy="2392210"/>
          </a:xfrm>
          <a:prstGeom prst="rect">
            <a:avLst/>
          </a:prstGeom>
          <a:no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a:extLst>
              <a:ext uri="{FF2B5EF4-FFF2-40B4-BE49-F238E27FC236}">
                <a16:creationId xmlns:a16="http://schemas.microsoft.com/office/drawing/2014/main" id="{0183FA22-B805-EFF1-FBE7-4314DE24E795}"/>
              </a:ext>
            </a:extLst>
          </p:cNvPr>
          <p:cNvSpPr/>
          <p:nvPr/>
        </p:nvSpPr>
        <p:spPr>
          <a:xfrm>
            <a:off x="359672" y="2504360"/>
            <a:ext cx="1115697" cy="758056"/>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a:extLst>
              <a:ext uri="{FF2B5EF4-FFF2-40B4-BE49-F238E27FC236}">
                <a16:creationId xmlns:a16="http://schemas.microsoft.com/office/drawing/2014/main" id="{715C3F2B-1A8D-2972-BA97-36A1A38EA4C7}"/>
              </a:ext>
            </a:extLst>
          </p:cNvPr>
          <p:cNvSpPr/>
          <p:nvPr/>
        </p:nvSpPr>
        <p:spPr>
          <a:xfrm>
            <a:off x="7904895" y="2422213"/>
            <a:ext cx="2944129" cy="831289"/>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a:extLst>
              <a:ext uri="{FF2B5EF4-FFF2-40B4-BE49-F238E27FC236}">
                <a16:creationId xmlns:a16="http://schemas.microsoft.com/office/drawing/2014/main" id="{A38BA27C-0F74-72FA-312E-5A3C56E25744}"/>
              </a:ext>
            </a:extLst>
          </p:cNvPr>
          <p:cNvSpPr/>
          <p:nvPr/>
        </p:nvSpPr>
        <p:spPr>
          <a:xfrm>
            <a:off x="7873952" y="863866"/>
            <a:ext cx="563957" cy="1210523"/>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a:extLst>
              <a:ext uri="{FF2B5EF4-FFF2-40B4-BE49-F238E27FC236}">
                <a16:creationId xmlns:a16="http://schemas.microsoft.com/office/drawing/2014/main" id="{4708F0D5-092B-DB02-BC0B-E6C829FC321C}"/>
              </a:ext>
            </a:extLst>
          </p:cNvPr>
          <p:cNvSpPr/>
          <p:nvPr/>
        </p:nvSpPr>
        <p:spPr>
          <a:xfrm>
            <a:off x="338034" y="3936407"/>
            <a:ext cx="2039514" cy="333649"/>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a:extLst>
              <a:ext uri="{FF2B5EF4-FFF2-40B4-BE49-F238E27FC236}">
                <a16:creationId xmlns:a16="http://schemas.microsoft.com/office/drawing/2014/main" id="{FCC8588D-AA8E-E627-F40F-3BE38ADFF5B7}"/>
              </a:ext>
            </a:extLst>
          </p:cNvPr>
          <p:cNvSpPr/>
          <p:nvPr/>
        </p:nvSpPr>
        <p:spPr>
          <a:xfrm>
            <a:off x="5332179" y="3948838"/>
            <a:ext cx="263527" cy="745587"/>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29">
            <a:extLst>
              <a:ext uri="{FF2B5EF4-FFF2-40B4-BE49-F238E27FC236}">
                <a16:creationId xmlns:a16="http://schemas.microsoft.com/office/drawing/2014/main" id="{713B18FF-C0DD-9828-7222-7D2B83BB4A39}"/>
              </a:ext>
            </a:extLst>
          </p:cNvPr>
          <p:cNvSpPr/>
          <p:nvPr/>
        </p:nvSpPr>
        <p:spPr>
          <a:xfrm>
            <a:off x="5768381" y="3936407"/>
            <a:ext cx="239570" cy="765052"/>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a:extLst>
              <a:ext uri="{FF2B5EF4-FFF2-40B4-BE49-F238E27FC236}">
                <a16:creationId xmlns:a16="http://schemas.microsoft.com/office/drawing/2014/main" id="{AB008EAC-0222-5967-502F-0B1793B4887B}"/>
              </a:ext>
            </a:extLst>
          </p:cNvPr>
          <p:cNvSpPr/>
          <p:nvPr/>
        </p:nvSpPr>
        <p:spPr>
          <a:xfrm>
            <a:off x="6184572" y="3936407"/>
            <a:ext cx="1505243" cy="765052"/>
          </a:xfrm>
          <a:prstGeom prst="rect">
            <a:avLst/>
          </a:prstGeom>
          <a:no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a:extLst>
              <a:ext uri="{FF2B5EF4-FFF2-40B4-BE49-F238E27FC236}">
                <a16:creationId xmlns:a16="http://schemas.microsoft.com/office/drawing/2014/main" id="{1D461002-D3C3-2013-2C77-9EE0A1181374}"/>
              </a:ext>
            </a:extLst>
          </p:cNvPr>
          <p:cNvSpPr/>
          <p:nvPr/>
        </p:nvSpPr>
        <p:spPr>
          <a:xfrm>
            <a:off x="338034" y="4367810"/>
            <a:ext cx="2039515" cy="333649"/>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a:extLst>
              <a:ext uri="{FF2B5EF4-FFF2-40B4-BE49-F238E27FC236}">
                <a16:creationId xmlns:a16="http://schemas.microsoft.com/office/drawing/2014/main" id="{7315B4C8-FE5C-892C-6FCF-77A2B4F4E04A}"/>
              </a:ext>
            </a:extLst>
          </p:cNvPr>
          <p:cNvSpPr/>
          <p:nvPr/>
        </p:nvSpPr>
        <p:spPr>
          <a:xfrm>
            <a:off x="7891506" y="4358594"/>
            <a:ext cx="1453933" cy="350052"/>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a:extLst>
              <a:ext uri="{FF2B5EF4-FFF2-40B4-BE49-F238E27FC236}">
                <a16:creationId xmlns:a16="http://schemas.microsoft.com/office/drawing/2014/main" id="{B34F2541-D33E-743F-FD3E-3F0F22E3708B}"/>
              </a:ext>
            </a:extLst>
          </p:cNvPr>
          <p:cNvSpPr/>
          <p:nvPr/>
        </p:nvSpPr>
        <p:spPr>
          <a:xfrm>
            <a:off x="7891507" y="3950629"/>
            <a:ext cx="1278086" cy="329364"/>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34">
            <a:extLst>
              <a:ext uri="{FF2B5EF4-FFF2-40B4-BE49-F238E27FC236}">
                <a16:creationId xmlns:a16="http://schemas.microsoft.com/office/drawing/2014/main" id="{EA40F472-8A04-3426-821D-F06F22E8ED6D}"/>
              </a:ext>
            </a:extLst>
          </p:cNvPr>
          <p:cNvSpPr/>
          <p:nvPr/>
        </p:nvSpPr>
        <p:spPr>
          <a:xfrm>
            <a:off x="3918083" y="3984841"/>
            <a:ext cx="1229391" cy="716618"/>
          </a:xfrm>
          <a:prstGeom prst="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35">
            <a:extLst>
              <a:ext uri="{FF2B5EF4-FFF2-40B4-BE49-F238E27FC236}">
                <a16:creationId xmlns:a16="http://schemas.microsoft.com/office/drawing/2014/main" id="{8B68F11C-66BE-2184-C005-4C32B915D5A0}"/>
              </a:ext>
            </a:extLst>
          </p:cNvPr>
          <p:cNvSpPr/>
          <p:nvPr/>
        </p:nvSpPr>
        <p:spPr>
          <a:xfrm>
            <a:off x="3215076" y="4348091"/>
            <a:ext cx="500496" cy="333649"/>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ZoneTexte 36">
            <a:extLst>
              <a:ext uri="{FF2B5EF4-FFF2-40B4-BE49-F238E27FC236}">
                <a16:creationId xmlns:a16="http://schemas.microsoft.com/office/drawing/2014/main" id="{66DE2A8E-3AFA-79FA-4806-6286BD70EBBC}"/>
              </a:ext>
            </a:extLst>
          </p:cNvPr>
          <p:cNvSpPr txBox="1"/>
          <p:nvPr/>
        </p:nvSpPr>
        <p:spPr>
          <a:xfrm>
            <a:off x="3454877" y="4874567"/>
            <a:ext cx="3896138" cy="369332"/>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fr-FR" dirty="0"/>
              <a:t>*MI = Mot interrogatif (question </a:t>
            </a:r>
            <a:r>
              <a:rPr lang="fr-FR" dirty="0" err="1"/>
              <a:t>word</a:t>
            </a:r>
            <a:r>
              <a:rPr lang="fr-FR" dirty="0"/>
              <a:t>)</a:t>
            </a:r>
          </a:p>
        </p:txBody>
      </p:sp>
      <p:sp>
        <p:nvSpPr>
          <p:cNvPr id="2" name="ZoneTexte 1">
            <a:extLst>
              <a:ext uri="{FF2B5EF4-FFF2-40B4-BE49-F238E27FC236}">
                <a16:creationId xmlns:a16="http://schemas.microsoft.com/office/drawing/2014/main" id="{46095B50-EED4-1A2A-E612-3E8888487D0C}"/>
              </a:ext>
            </a:extLst>
          </p:cNvPr>
          <p:cNvSpPr txBox="1"/>
          <p:nvPr/>
        </p:nvSpPr>
        <p:spPr>
          <a:xfrm>
            <a:off x="735866" y="5425493"/>
            <a:ext cx="10818989" cy="132343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285750" indent="-285750">
              <a:buFont typeface="Arial" panose="020B0604020202020204" pitchFamily="34" charset="0"/>
              <a:buChar char="•"/>
            </a:pPr>
            <a:r>
              <a:rPr lang="en-US" sz="2000" dirty="0"/>
              <a:t>The word 'do' is used in English question formation. In similar fashion, French </a:t>
            </a:r>
            <a:r>
              <a:rPr lang="en-US" sz="2000" b="1" dirty="0"/>
              <a:t>yes / no questions </a:t>
            </a:r>
            <a:r>
              <a:rPr lang="en-US" sz="2000" dirty="0"/>
              <a:t>can be formed with the phrase “</a:t>
            </a:r>
            <a:r>
              <a:rPr lang="en-US" sz="2000" b="1" dirty="0" err="1"/>
              <a:t>est-ce</a:t>
            </a:r>
            <a:r>
              <a:rPr lang="en-US" sz="2000" b="1" dirty="0"/>
              <a:t> que</a:t>
            </a:r>
            <a:r>
              <a:rPr lang="en-US" sz="2000" dirty="0"/>
              <a:t>”</a:t>
            </a:r>
          </a:p>
          <a:p>
            <a:pPr marL="285750" indent="-285750">
              <a:buFont typeface="Arial" panose="020B0604020202020204" pitchFamily="34" charset="0"/>
              <a:buChar char="•"/>
            </a:pPr>
            <a:r>
              <a:rPr lang="en-US" sz="2000" b="1" dirty="0">
                <a:solidFill>
                  <a:srgbClr val="303030"/>
                </a:solidFill>
                <a:effectLst/>
              </a:rPr>
              <a:t>Information </a:t>
            </a:r>
            <a:r>
              <a:rPr lang="en-US" sz="2000" b="1" i="0" dirty="0">
                <a:solidFill>
                  <a:srgbClr val="303030"/>
                </a:solidFill>
                <a:effectLst/>
              </a:rPr>
              <a:t>questions </a:t>
            </a:r>
            <a:r>
              <a:rPr lang="en-US" sz="2000" b="0" i="0" dirty="0">
                <a:solidFill>
                  <a:srgbClr val="303030"/>
                </a:solidFill>
                <a:effectLst/>
              </a:rPr>
              <a:t>contain a specific interrogative word (who, what, when, why, how) and cannot be answered with a yes or no. Their purpose is to elicit a specific piece of information.</a:t>
            </a:r>
            <a:endParaRPr lang="fr-FR" sz="2000" dirty="0"/>
          </a:p>
        </p:txBody>
      </p:sp>
      <p:sp>
        <p:nvSpPr>
          <p:cNvPr id="3" name="Rectangle 2">
            <a:extLst>
              <a:ext uri="{FF2B5EF4-FFF2-40B4-BE49-F238E27FC236}">
                <a16:creationId xmlns:a16="http://schemas.microsoft.com/office/drawing/2014/main" id="{7059E276-E7C4-BF54-3802-179DE71C79E2}"/>
              </a:ext>
            </a:extLst>
          </p:cNvPr>
          <p:cNvSpPr/>
          <p:nvPr/>
        </p:nvSpPr>
        <p:spPr>
          <a:xfrm>
            <a:off x="4500470" y="6116134"/>
            <a:ext cx="2782480" cy="277737"/>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1015A153-C57B-3F6B-F9CD-C6E15355D7C7}"/>
              </a:ext>
            </a:extLst>
          </p:cNvPr>
          <p:cNvSpPr/>
          <p:nvPr/>
        </p:nvSpPr>
        <p:spPr>
          <a:xfrm>
            <a:off x="4402614" y="5848420"/>
            <a:ext cx="1191873" cy="202549"/>
          </a:xfrm>
          <a:prstGeom prst="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AD254B8E-9349-E60F-7519-6AADE7D24E77}"/>
              </a:ext>
            </a:extLst>
          </p:cNvPr>
          <p:cNvSpPr/>
          <p:nvPr/>
        </p:nvSpPr>
        <p:spPr>
          <a:xfrm>
            <a:off x="312622" y="877529"/>
            <a:ext cx="1227266" cy="1477331"/>
          </a:xfrm>
          <a:prstGeom prst="rect">
            <a:avLst/>
          </a:prstGeom>
          <a:solidFill>
            <a:srgbClr val="7030A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bg1"/>
                </a:solidFill>
              </a:rPr>
              <a:t>No question </a:t>
            </a:r>
            <a:r>
              <a:rPr lang="fr-FR" sz="1600" dirty="0" err="1">
                <a:solidFill>
                  <a:schemeClr val="bg1"/>
                </a:solidFill>
              </a:rPr>
              <a:t>word</a:t>
            </a:r>
            <a:endParaRPr lang="fr-FR" sz="1600" dirty="0">
              <a:solidFill>
                <a:schemeClr val="bg1"/>
              </a:solidFill>
            </a:endParaRPr>
          </a:p>
        </p:txBody>
      </p:sp>
      <p:sp>
        <p:nvSpPr>
          <p:cNvPr id="8" name="Rectangle 7">
            <a:extLst>
              <a:ext uri="{FF2B5EF4-FFF2-40B4-BE49-F238E27FC236}">
                <a16:creationId xmlns:a16="http://schemas.microsoft.com/office/drawing/2014/main" id="{B5D6A334-2C07-AF93-064E-43225B66A97D}"/>
              </a:ext>
            </a:extLst>
          </p:cNvPr>
          <p:cNvSpPr/>
          <p:nvPr/>
        </p:nvSpPr>
        <p:spPr>
          <a:xfrm>
            <a:off x="281600" y="3875052"/>
            <a:ext cx="2837684" cy="86006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683E34FB-6DE6-0E3E-B278-3AF1E3612605}"/>
              </a:ext>
            </a:extLst>
          </p:cNvPr>
          <p:cNvSpPr/>
          <p:nvPr/>
        </p:nvSpPr>
        <p:spPr>
          <a:xfrm>
            <a:off x="7866436" y="3874364"/>
            <a:ext cx="4246091" cy="86006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0" name="Rectangle 9">
            <a:extLst>
              <a:ext uri="{FF2B5EF4-FFF2-40B4-BE49-F238E27FC236}">
                <a16:creationId xmlns:a16="http://schemas.microsoft.com/office/drawing/2014/main" id="{3C777B15-01E5-1265-F8E4-A3EFF1856003}"/>
              </a:ext>
            </a:extLst>
          </p:cNvPr>
          <p:cNvSpPr/>
          <p:nvPr/>
        </p:nvSpPr>
        <p:spPr>
          <a:xfrm>
            <a:off x="3163538" y="3874926"/>
            <a:ext cx="4623744" cy="4324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614CCF39-7490-13AB-8012-159C942F485C}"/>
              </a:ext>
            </a:extLst>
          </p:cNvPr>
          <p:cNvSpPr/>
          <p:nvPr/>
        </p:nvSpPr>
        <p:spPr>
          <a:xfrm>
            <a:off x="3163535" y="4300325"/>
            <a:ext cx="4623748" cy="4324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6" name="Diagramme 6">
            <a:extLst>
              <a:ext uri="{FF2B5EF4-FFF2-40B4-BE49-F238E27FC236}">
                <a16:creationId xmlns:a16="http://schemas.microsoft.com/office/drawing/2014/main" id="{5B43F323-40EA-08B1-35BB-035B176D9BCD}"/>
              </a:ext>
            </a:extLst>
          </p:cNvPr>
          <p:cNvGraphicFramePr/>
          <p:nvPr>
            <p:extLst>
              <p:ext uri="{D42A27DB-BD31-4B8C-83A1-F6EECF244321}">
                <p14:modId xmlns:p14="http://schemas.microsoft.com/office/powerpoint/2010/main" val="2832448289"/>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5919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randombar(horizont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randombar(horizontal)">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randombar(horizontal)">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randombar(horizontal)">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randombar(horizontal)">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randombar(horizontal)">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randombar(horizontal)">
                                      <p:cBhvr>
                                        <p:cTn id="37" dur="5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p:cTn id="42" dur="500" fill="hold"/>
                                        <p:tgtEl>
                                          <p:spTgt spid="7"/>
                                        </p:tgtEl>
                                        <p:attrNameLst>
                                          <p:attrName>ppt_w</p:attrName>
                                        </p:attrNameLst>
                                      </p:cBhvr>
                                      <p:tavLst>
                                        <p:tav tm="0">
                                          <p:val>
                                            <p:fltVal val="0"/>
                                          </p:val>
                                        </p:tav>
                                        <p:tav tm="100000">
                                          <p:val>
                                            <p:strVal val="#ppt_w"/>
                                          </p:val>
                                        </p:tav>
                                      </p:tavLst>
                                    </p:anim>
                                    <p:anim calcmode="lin" valueType="num">
                                      <p:cBhvr>
                                        <p:cTn id="43" dur="500" fill="hold"/>
                                        <p:tgtEl>
                                          <p:spTgt spid="7"/>
                                        </p:tgtEl>
                                        <p:attrNameLst>
                                          <p:attrName>ppt_h</p:attrName>
                                        </p:attrNameLst>
                                      </p:cBhvr>
                                      <p:tavLst>
                                        <p:tav tm="0">
                                          <p:val>
                                            <p:fltVal val="0"/>
                                          </p:val>
                                        </p:tav>
                                        <p:tav tm="100000">
                                          <p:val>
                                            <p:strVal val="#ppt_h"/>
                                          </p:val>
                                        </p:tav>
                                      </p:tavLst>
                                    </p:anim>
                                    <p:animEffect transition="in" filter="fade">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xit" presetSubtype="10" fill="hold" grpId="0" nodeType="clickEffect">
                                  <p:stCondLst>
                                    <p:cond delay="0"/>
                                  </p:stCondLst>
                                  <p:childTnLst>
                                    <p:animEffect transition="out" filter="randombar(horizontal)">
                                      <p:cBhvr>
                                        <p:cTn id="48" dur="500"/>
                                        <p:tgtEl>
                                          <p:spTgt spid="8"/>
                                        </p:tgtEl>
                                      </p:cBhvr>
                                    </p:animEffect>
                                    <p:set>
                                      <p:cBhvr>
                                        <p:cTn id="49" dur="1" fill="hold">
                                          <p:stCondLst>
                                            <p:cond delay="499"/>
                                          </p:stCondLst>
                                        </p:cTn>
                                        <p:tgtEl>
                                          <p:spTgt spid="8"/>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4" presetClass="exit" presetSubtype="10" fill="hold" grpId="0" nodeType="clickEffect">
                                  <p:stCondLst>
                                    <p:cond delay="0"/>
                                  </p:stCondLst>
                                  <p:childTnLst>
                                    <p:animEffect transition="out" filter="randombar(horizontal)">
                                      <p:cBhvr>
                                        <p:cTn id="53" dur="500"/>
                                        <p:tgtEl>
                                          <p:spTgt spid="9"/>
                                        </p:tgtEl>
                                      </p:cBhvr>
                                    </p:animEffect>
                                    <p:set>
                                      <p:cBhvr>
                                        <p:cTn id="54" dur="1" fill="hold">
                                          <p:stCondLst>
                                            <p:cond delay="499"/>
                                          </p:stCondLst>
                                        </p:cTn>
                                        <p:tgtEl>
                                          <p:spTgt spid="9"/>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4" presetClass="exit" presetSubtype="10" fill="hold" grpId="0" nodeType="clickEffect">
                                  <p:stCondLst>
                                    <p:cond delay="0"/>
                                  </p:stCondLst>
                                  <p:childTnLst>
                                    <p:animEffect transition="out" filter="randombar(horizontal)">
                                      <p:cBhvr>
                                        <p:cTn id="58" dur="500"/>
                                        <p:tgtEl>
                                          <p:spTgt spid="11"/>
                                        </p:tgtEl>
                                      </p:cBhvr>
                                    </p:animEffect>
                                    <p:set>
                                      <p:cBhvr>
                                        <p:cTn id="59" dur="1" fill="hold">
                                          <p:stCondLst>
                                            <p:cond delay="499"/>
                                          </p:stCondLst>
                                        </p:cTn>
                                        <p:tgtEl>
                                          <p:spTgt spid="11"/>
                                        </p:tgtEl>
                                        <p:attrNameLst>
                                          <p:attrName>style.visibility</p:attrName>
                                        </p:attrNameLst>
                                      </p:cBhvr>
                                      <p:to>
                                        <p:strVal val="hidden"/>
                                      </p:to>
                                    </p:set>
                                  </p:childTnLst>
                                </p:cTn>
                              </p:par>
                              <p:par>
                                <p:cTn id="60" presetID="53" presetClass="entr" presetSubtype="16" fill="hold" grpId="0" nodeType="withEffect">
                                  <p:stCondLst>
                                    <p:cond delay="0"/>
                                  </p:stCondLst>
                                  <p:childTnLst>
                                    <p:set>
                                      <p:cBhvr>
                                        <p:cTn id="61" dur="1" fill="hold">
                                          <p:stCondLst>
                                            <p:cond delay="0"/>
                                          </p:stCondLst>
                                        </p:cTn>
                                        <p:tgtEl>
                                          <p:spTgt spid="37"/>
                                        </p:tgtEl>
                                        <p:attrNameLst>
                                          <p:attrName>style.visibility</p:attrName>
                                        </p:attrNameLst>
                                      </p:cBhvr>
                                      <p:to>
                                        <p:strVal val="visible"/>
                                      </p:to>
                                    </p:set>
                                    <p:anim calcmode="lin" valueType="num">
                                      <p:cBhvr>
                                        <p:cTn id="62" dur="500" fill="hold"/>
                                        <p:tgtEl>
                                          <p:spTgt spid="37"/>
                                        </p:tgtEl>
                                        <p:attrNameLst>
                                          <p:attrName>ppt_w</p:attrName>
                                        </p:attrNameLst>
                                      </p:cBhvr>
                                      <p:tavLst>
                                        <p:tav tm="0">
                                          <p:val>
                                            <p:fltVal val="0"/>
                                          </p:val>
                                        </p:tav>
                                        <p:tav tm="100000">
                                          <p:val>
                                            <p:strVal val="#ppt_w"/>
                                          </p:val>
                                        </p:tav>
                                      </p:tavLst>
                                    </p:anim>
                                    <p:anim calcmode="lin" valueType="num">
                                      <p:cBhvr>
                                        <p:cTn id="63" dur="500" fill="hold"/>
                                        <p:tgtEl>
                                          <p:spTgt spid="37"/>
                                        </p:tgtEl>
                                        <p:attrNameLst>
                                          <p:attrName>ppt_h</p:attrName>
                                        </p:attrNameLst>
                                      </p:cBhvr>
                                      <p:tavLst>
                                        <p:tav tm="0">
                                          <p:val>
                                            <p:fltVal val="0"/>
                                          </p:val>
                                        </p:tav>
                                        <p:tav tm="100000">
                                          <p:val>
                                            <p:strVal val="#ppt_h"/>
                                          </p:val>
                                        </p:tav>
                                      </p:tavLst>
                                    </p:anim>
                                    <p:animEffect transition="in" filter="fade">
                                      <p:cBhvr>
                                        <p:cTn id="64" dur="500"/>
                                        <p:tgtEl>
                                          <p:spTgt spid="37"/>
                                        </p:tgtEl>
                                      </p:cBhvr>
                                    </p:animEffect>
                                  </p:childTnLst>
                                </p:cTn>
                              </p:par>
                            </p:childTnLst>
                          </p:cTn>
                        </p:par>
                      </p:childTnLst>
                    </p:cTn>
                  </p:par>
                  <p:par>
                    <p:cTn id="65" fill="hold">
                      <p:stCondLst>
                        <p:cond delay="indefinite"/>
                      </p:stCondLst>
                      <p:childTnLst>
                        <p:par>
                          <p:cTn id="66" fill="hold">
                            <p:stCondLst>
                              <p:cond delay="0"/>
                            </p:stCondLst>
                            <p:childTnLst>
                              <p:par>
                                <p:cTn id="67" presetID="14" presetClass="exit" presetSubtype="10" fill="hold" grpId="0" nodeType="clickEffect">
                                  <p:stCondLst>
                                    <p:cond delay="0"/>
                                  </p:stCondLst>
                                  <p:childTnLst>
                                    <p:animEffect transition="out" filter="randombar(horizontal)">
                                      <p:cBhvr>
                                        <p:cTn id="68" dur="500"/>
                                        <p:tgtEl>
                                          <p:spTgt spid="10"/>
                                        </p:tgtEl>
                                      </p:cBhvr>
                                    </p:animEffect>
                                    <p:set>
                                      <p:cBhvr>
                                        <p:cTn id="69" dur="1" fill="hold">
                                          <p:stCondLst>
                                            <p:cond delay="499"/>
                                          </p:stCondLst>
                                        </p:cTn>
                                        <p:tgtEl>
                                          <p:spTgt spid="10"/>
                                        </p:tgtEl>
                                        <p:attrNameLst>
                                          <p:attrName>style.visibility</p:attrName>
                                        </p:attrNameLst>
                                      </p:cBhvr>
                                      <p:to>
                                        <p:strVal val="hidden"/>
                                      </p:to>
                                    </p:set>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2"/>
                                        </p:tgtEl>
                                        <p:attrNameLst>
                                          <p:attrName>style.visibility</p:attrName>
                                        </p:attrNameLst>
                                      </p:cBhvr>
                                      <p:to>
                                        <p:strVal val="visible"/>
                                      </p:to>
                                    </p:set>
                                    <p:animEffect transition="in" filter="fade">
                                      <p:cBhvr>
                                        <p:cTn id="74" dur="1000"/>
                                        <p:tgtEl>
                                          <p:spTgt spid="2"/>
                                        </p:tgtEl>
                                      </p:cBhvr>
                                    </p:animEffect>
                                    <p:anim calcmode="lin" valueType="num">
                                      <p:cBhvr>
                                        <p:cTn id="75" dur="1000" fill="hold"/>
                                        <p:tgtEl>
                                          <p:spTgt spid="2"/>
                                        </p:tgtEl>
                                        <p:attrNameLst>
                                          <p:attrName>ppt_x</p:attrName>
                                        </p:attrNameLst>
                                      </p:cBhvr>
                                      <p:tavLst>
                                        <p:tav tm="0">
                                          <p:val>
                                            <p:strVal val="#ppt_x"/>
                                          </p:val>
                                        </p:tav>
                                        <p:tav tm="100000">
                                          <p:val>
                                            <p:strVal val="#ppt_x"/>
                                          </p:val>
                                        </p:tav>
                                      </p:tavLst>
                                    </p:anim>
                                    <p:anim calcmode="lin" valueType="num">
                                      <p:cBhvr>
                                        <p:cTn id="76" dur="1000" fill="hold"/>
                                        <p:tgtEl>
                                          <p:spTgt spid="2"/>
                                        </p:tgtEl>
                                        <p:attrNameLst>
                                          <p:attrName>ppt_y</p:attrName>
                                        </p:attrNameLst>
                                      </p:cBhvr>
                                      <p:tavLst>
                                        <p:tav tm="0">
                                          <p:val>
                                            <p:strVal val="#ppt_y+.1"/>
                                          </p:val>
                                        </p:tav>
                                        <p:tav tm="100000">
                                          <p:val>
                                            <p:strVal val="#ppt_y"/>
                                          </p:val>
                                        </p:tav>
                                      </p:tavLst>
                                    </p:anim>
                                  </p:childTnLst>
                                </p:cTn>
                              </p:par>
                              <p:par>
                                <p:cTn id="77" presetID="14" presetClass="entr" presetSubtype="10" fill="hold" grpId="0" nodeType="withEffect">
                                  <p:stCondLst>
                                    <p:cond delay="0"/>
                                  </p:stCondLst>
                                  <p:childTnLst>
                                    <p:set>
                                      <p:cBhvr>
                                        <p:cTn id="78" dur="1" fill="hold">
                                          <p:stCondLst>
                                            <p:cond delay="0"/>
                                          </p:stCondLst>
                                        </p:cTn>
                                        <p:tgtEl>
                                          <p:spTgt spid="3"/>
                                        </p:tgtEl>
                                        <p:attrNameLst>
                                          <p:attrName>style.visibility</p:attrName>
                                        </p:attrNameLst>
                                      </p:cBhvr>
                                      <p:to>
                                        <p:strVal val="visible"/>
                                      </p:to>
                                    </p:set>
                                    <p:animEffect transition="in" filter="randombar(horizontal)">
                                      <p:cBhvr>
                                        <p:cTn id="79" dur="500"/>
                                        <p:tgtEl>
                                          <p:spTgt spid="3"/>
                                        </p:tgtEl>
                                      </p:cBhvr>
                                    </p:animEffect>
                                  </p:childTnLst>
                                </p:cTn>
                              </p:par>
                              <p:par>
                                <p:cTn id="80" presetID="14" presetClass="entr" presetSubtype="10" fill="hold" grpId="0" nodeType="withEffect">
                                  <p:stCondLst>
                                    <p:cond delay="0"/>
                                  </p:stCondLst>
                                  <p:childTnLst>
                                    <p:set>
                                      <p:cBhvr>
                                        <p:cTn id="81" dur="1" fill="hold">
                                          <p:stCondLst>
                                            <p:cond delay="0"/>
                                          </p:stCondLst>
                                        </p:cTn>
                                        <p:tgtEl>
                                          <p:spTgt spid="5"/>
                                        </p:tgtEl>
                                        <p:attrNameLst>
                                          <p:attrName>style.visibility</p:attrName>
                                        </p:attrNameLst>
                                      </p:cBhvr>
                                      <p:to>
                                        <p:strVal val="visible"/>
                                      </p:to>
                                    </p:set>
                                    <p:animEffect transition="in" filter="randombar(horizontal)">
                                      <p:cBhvr>
                                        <p:cTn id="8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25" grpId="0" animBg="1"/>
      <p:bldP spid="26" grpId="0" animBg="1"/>
      <p:bldP spid="27" grpId="0" animBg="1"/>
      <p:bldP spid="37" grpId="0" animBg="1"/>
      <p:bldP spid="2" grpId="0" animBg="1"/>
      <p:bldP spid="3" grpId="0" animBg="1"/>
      <p:bldP spid="5" grpId="0" animBg="1"/>
      <p:bldP spid="7" grpId="0" animBg="1"/>
      <p:bldP spid="8" grpId="0" animBg="1"/>
      <p:bldP spid="9" grpId="0" animBg="1"/>
      <p:bldP spid="10" grpId="0" animBg="1"/>
      <p:bldP spid="11"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2D001734-A435-E384-E16C-6A32D8429DE5}"/>
              </a:ext>
            </a:extLst>
          </p:cNvPr>
          <p:cNvSpPr txBox="1">
            <a:spLocks/>
          </p:cNvSpPr>
          <p:nvPr/>
        </p:nvSpPr>
        <p:spPr>
          <a:xfrm>
            <a:off x="838200" y="541796"/>
            <a:ext cx="10515600" cy="796933"/>
          </a:xfrm>
          <a:prstGeom prst="rect">
            <a:avLst/>
          </a:prstGeom>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dirty="0"/>
              <a:t>Les registres de questions</a:t>
            </a:r>
          </a:p>
        </p:txBody>
      </p:sp>
      <p:graphicFrame>
        <p:nvGraphicFramePr>
          <p:cNvPr id="14" name="Tableau 13">
            <a:extLst>
              <a:ext uri="{FF2B5EF4-FFF2-40B4-BE49-F238E27FC236}">
                <a16:creationId xmlns:a16="http://schemas.microsoft.com/office/drawing/2014/main" id="{0DF8F057-84A4-5B33-2424-6B6CBDD47958}"/>
              </a:ext>
            </a:extLst>
          </p:cNvPr>
          <p:cNvGraphicFramePr>
            <a:graphicFrameLocks noGrp="1"/>
          </p:cNvGraphicFramePr>
          <p:nvPr>
            <p:extLst>
              <p:ext uri="{D42A27DB-BD31-4B8C-83A1-F6EECF244321}">
                <p14:modId xmlns:p14="http://schemas.microsoft.com/office/powerpoint/2010/main" val="438229200"/>
              </p:ext>
            </p:extLst>
          </p:nvPr>
        </p:nvGraphicFramePr>
        <p:xfrm>
          <a:off x="926353" y="2355054"/>
          <a:ext cx="9468745" cy="623316"/>
        </p:xfrm>
        <a:graphic>
          <a:graphicData uri="http://schemas.openxmlformats.org/drawingml/2006/table">
            <a:tbl>
              <a:tblPr firstRow="1" firstCol="1" bandRow="1">
                <a:tableStyleId>{69CF1AB2-1976-4502-BF36-3FF5EA218861}</a:tableStyleId>
              </a:tblPr>
              <a:tblGrid>
                <a:gridCol w="1893539">
                  <a:extLst>
                    <a:ext uri="{9D8B030D-6E8A-4147-A177-3AD203B41FA5}">
                      <a16:colId xmlns:a16="http://schemas.microsoft.com/office/drawing/2014/main" val="1527690790"/>
                    </a:ext>
                  </a:extLst>
                </a:gridCol>
                <a:gridCol w="1893539">
                  <a:extLst>
                    <a:ext uri="{9D8B030D-6E8A-4147-A177-3AD203B41FA5}">
                      <a16:colId xmlns:a16="http://schemas.microsoft.com/office/drawing/2014/main" val="866466398"/>
                    </a:ext>
                  </a:extLst>
                </a:gridCol>
                <a:gridCol w="2273063">
                  <a:extLst>
                    <a:ext uri="{9D8B030D-6E8A-4147-A177-3AD203B41FA5}">
                      <a16:colId xmlns:a16="http://schemas.microsoft.com/office/drawing/2014/main" val="3380091679"/>
                    </a:ext>
                  </a:extLst>
                </a:gridCol>
                <a:gridCol w="1514015">
                  <a:extLst>
                    <a:ext uri="{9D8B030D-6E8A-4147-A177-3AD203B41FA5}">
                      <a16:colId xmlns:a16="http://schemas.microsoft.com/office/drawing/2014/main" val="2116407257"/>
                    </a:ext>
                  </a:extLst>
                </a:gridCol>
                <a:gridCol w="1894589">
                  <a:extLst>
                    <a:ext uri="{9D8B030D-6E8A-4147-A177-3AD203B41FA5}">
                      <a16:colId xmlns:a16="http://schemas.microsoft.com/office/drawing/2014/main" val="2068298757"/>
                    </a:ext>
                  </a:extLst>
                </a:gridCol>
              </a:tblGrid>
              <a:tr h="0">
                <a:tc>
                  <a:txBody>
                    <a:bodyPr/>
                    <a:lstStyle/>
                    <a:p>
                      <a:pPr>
                        <a:lnSpc>
                          <a:spcPct val="107000"/>
                        </a:lnSpc>
                        <a:spcAft>
                          <a:spcPts val="80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4631756"/>
                  </a:ext>
                </a:extLst>
              </a:tr>
              <a:tr h="0">
                <a:tc>
                  <a:txBody>
                    <a:bodyPr/>
                    <a:lstStyle/>
                    <a:p>
                      <a:pPr>
                        <a:lnSpc>
                          <a:spcPct val="107000"/>
                        </a:lnSpc>
                        <a:spcAft>
                          <a:spcPts val="800"/>
                        </a:spcAft>
                      </a:pPr>
                      <a:r>
                        <a:rPr lang="fr-FR" sz="2000" dirty="0">
                          <a:effectLst/>
                        </a:rPr>
                        <a:t>Qu’</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r-FR" sz="2000">
                          <a:effectLst/>
                        </a:rPr>
                        <a:t>est-ce que </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r-FR" sz="2000" dirty="0">
                          <a:effectLst/>
                        </a:rPr>
                        <a:t>vous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r-FR" sz="2000" dirty="0">
                          <a:effectLst/>
                        </a:rPr>
                        <a:t>faites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r-FR" sz="2000" dirty="0">
                          <a:effectLst/>
                        </a:rPr>
                        <a:t>comme sport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73016750"/>
                  </a:ext>
                </a:extLst>
              </a:tr>
            </a:tbl>
          </a:graphicData>
        </a:graphic>
      </p:graphicFrame>
      <p:graphicFrame>
        <p:nvGraphicFramePr>
          <p:cNvPr id="15" name="Tableau 14">
            <a:extLst>
              <a:ext uri="{FF2B5EF4-FFF2-40B4-BE49-F238E27FC236}">
                <a16:creationId xmlns:a16="http://schemas.microsoft.com/office/drawing/2014/main" id="{36C23EE8-3099-3280-7E4B-D0A7E3CEE202}"/>
              </a:ext>
            </a:extLst>
          </p:cNvPr>
          <p:cNvGraphicFramePr>
            <a:graphicFrameLocks noGrp="1"/>
          </p:cNvGraphicFramePr>
          <p:nvPr>
            <p:extLst>
              <p:ext uri="{D42A27DB-BD31-4B8C-83A1-F6EECF244321}">
                <p14:modId xmlns:p14="http://schemas.microsoft.com/office/powerpoint/2010/main" val="3961507589"/>
              </p:ext>
            </p:extLst>
          </p:nvPr>
        </p:nvGraphicFramePr>
        <p:xfrm>
          <a:off x="926353" y="4190745"/>
          <a:ext cx="8205694" cy="623316"/>
        </p:xfrm>
        <a:graphic>
          <a:graphicData uri="http://schemas.openxmlformats.org/drawingml/2006/table">
            <a:tbl>
              <a:tblPr firstRow="1" firstCol="1" bandRow="1">
                <a:tableStyleId>{69CF1AB2-1976-4502-BF36-3FF5EA218861}</a:tableStyleId>
              </a:tblPr>
              <a:tblGrid>
                <a:gridCol w="1858682">
                  <a:extLst>
                    <a:ext uri="{9D8B030D-6E8A-4147-A177-3AD203B41FA5}">
                      <a16:colId xmlns:a16="http://schemas.microsoft.com/office/drawing/2014/main" val="3653438328"/>
                    </a:ext>
                  </a:extLst>
                </a:gridCol>
                <a:gridCol w="1972236">
                  <a:extLst>
                    <a:ext uri="{9D8B030D-6E8A-4147-A177-3AD203B41FA5}">
                      <a16:colId xmlns:a16="http://schemas.microsoft.com/office/drawing/2014/main" val="3359646775"/>
                    </a:ext>
                  </a:extLst>
                </a:gridCol>
                <a:gridCol w="2181411">
                  <a:extLst>
                    <a:ext uri="{9D8B030D-6E8A-4147-A177-3AD203B41FA5}">
                      <a16:colId xmlns:a16="http://schemas.microsoft.com/office/drawing/2014/main" val="30830939"/>
                    </a:ext>
                  </a:extLst>
                </a:gridCol>
                <a:gridCol w="2193365">
                  <a:extLst>
                    <a:ext uri="{9D8B030D-6E8A-4147-A177-3AD203B41FA5}">
                      <a16:colId xmlns:a16="http://schemas.microsoft.com/office/drawing/2014/main" val="2639939707"/>
                    </a:ext>
                  </a:extLst>
                </a:gridCol>
              </a:tblGrid>
              <a:tr h="0">
                <a:tc>
                  <a:txBody>
                    <a:bodyPr/>
                    <a:lstStyle/>
                    <a:p>
                      <a:pPr>
                        <a:lnSpc>
                          <a:spcPct val="107000"/>
                        </a:lnSpc>
                        <a:spcAft>
                          <a:spcPts val="80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26638426"/>
                  </a:ext>
                </a:extLst>
              </a:tr>
              <a:tr h="0">
                <a:tc>
                  <a:txBody>
                    <a:bodyPr/>
                    <a:lstStyle/>
                    <a:p>
                      <a:pPr>
                        <a:lnSpc>
                          <a:spcPct val="107000"/>
                        </a:lnSpc>
                        <a:spcAft>
                          <a:spcPts val="800"/>
                        </a:spcAft>
                      </a:pPr>
                      <a:r>
                        <a:rPr lang="fr-FR" sz="2000" dirty="0">
                          <a:effectLst/>
                        </a:rPr>
                        <a:t>Vous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r-FR" sz="2000" dirty="0">
                          <a:effectLst/>
                        </a:rPr>
                        <a:t>faites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r-FR" sz="2000">
                          <a:effectLst/>
                        </a:rPr>
                        <a:t>quoi (</a:t>
                      </a:r>
                      <a:r>
                        <a:rPr lang="fr-FR" sz="2000" strike="sngStrike">
                          <a:effectLst/>
                        </a:rPr>
                        <a:t>que</a:t>
                      </a:r>
                      <a:r>
                        <a:rPr lang="fr-FR" sz="2000">
                          <a:effectLst/>
                        </a:rPr>
                        <a:t>)</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r-FR" sz="2000" dirty="0">
                          <a:effectLst/>
                        </a:rPr>
                        <a:t>comme sport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88960732"/>
                  </a:ext>
                </a:extLst>
              </a:tr>
            </a:tbl>
          </a:graphicData>
        </a:graphic>
      </p:graphicFrame>
      <p:sp>
        <p:nvSpPr>
          <p:cNvPr id="19" name="ZoneTexte 18">
            <a:extLst>
              <a:ext uri="{FF2B5EF4-FFF2-40B4-BE49-F238E27FC236}">
                <a16:creationId xmlns:a16="http://schemas.microsoft.com/office/drawing/2014/main" id="{C55767FE-ED25-07F6-FFD4-6C86CD49E209}"/>
              </a:ext>
            </a:extLst>
          </p:cNvPr>
          <p:cNvSpPr txBox="1"/>
          <p:nvPr/>
        </p:nvSpPr>
        <p:spPr>
          <a:xfrm>
            <a:off x="926353" y="1911886"/>
            <a:ext cx="6096000" cy="375552"/>
          </a:xfrm>
          <a:prstGeom prst="rect">
            <a:avLst/>
          </a:prstGeom>
          <a:noFill/>
        </p:spPr>
        <p:txBody>
          <a:bodyPr wrap="square">
            <a:spAutoFit/>
          </a:bodyPr>
          <a:lstStyle/>
          <a:p>
            <a:pPr lvl="0">
              <a:lnSpc>
                <a:spcPct val="107000"/>
              </a:lnSpc>
              <a:spcAft>
                <a:spcPts val="800"/>
              </a:spcAft>
            </a:pPr>
            <a:r>
              <a:rPr lang="fr-FR" sz="1800" b="1" dirty="0">
                <a:effectLst/>
                <a:latin typeface="Calibri" panose="020F0502020204030204" pitchFamily="34" charset="0"/>
                <a:ea typeface="Calibri" panose="020F0502020204030204" pitchFamily="34" charset="0"/>
                <a:cs typeface="Times New Roman" panose="02020603050405020304" pitchFamily="18" charset="0"/>
              </a:rPr>
              <a:t>Question avec </a:t>
            </a:r>
            <a:r>
              <a:rPr lang="fr-FR" sz="1800" b="1"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rPr>
              <a:t>EST-CE QUE </a:t>
            </a:r>
            <a:r>
              <a:rPr lang="fr-FR" sz="1800" b="1" dirty="0">
                <a:effectLst/>
                <a:latin typeface="Calibri" panose="020F0502020204030204" pitchFamily="34" charset="0"/>
                <a:ea typeface="Calibri" panose="020F0502020204030204" pitchFamily="34" charset="0"/>
                <a:cs typeface="Times New Roman" panose="02020603050405020304" pitchFamily="18" charset="0"/>
              </a:rPr>
              <a:t>(registre </a:t>
            </a:r>
            <a:r>
              <a:rPr lang="fr-FR" sz="1800" b="1"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rPr>
              <a:t>standard</a:t>
            </a:r>
            <a:r>
              <a:rPr lang="fr-FR" sz="1800" b="1" dirty="0">
                <a:effectLst/>
                <a:latin typeface="Calibri" panose="020F0502020204030204" pitchFamily="34" charset="0"/>
                <a:ea typeface="Calibri" panose="020F0502020204030204" pitchFamily="34" charset="0"/>
                <a:cs typeface="Times New Roman" panose="02020603050405020304" pitchFamily="18" charset="0"/>
              </a:rPr>
              <a:t>)</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ZoneTexte 20">
            <a:extLst>
              <a:ext uri="{FF2B5EF4-FFF2-40B4-BE49-F238E27FC236}">
                <a16:creationId xmlns:a16="http://schemas.microsoft.com/office/drawing/2014/main" id="{0CDD0A86-8F32-8691-231B-6CA9611BF2FA}"/>
              </a:ext>
            </a:extLst>
          </p:cNvPr>
          <p:cNvSpPr txBox="1"/>
          <p:nvPr/>
        </p:nvSpPr>
        <p:spPr>
          <a:xfrm>
            <a:off x="838200" y="3738028"/>
            <a:ext cx="6096000" cy="375552"/>
          </a:xfrm>
          <a:prstGeom prst="rect">
            <a:avLst/>
          </a:prstGeom>
          <a:noFill/>
        </p:spPr>
        <p:txBody>
          <a:bodyPr wrap="square">
            <a:spAutoFit/>
          </a:bodyPr>
          <a:lstStyle/>
          <a:p>
            <a:pPr lvl="0">
              <a:lnSpc>
                <a:spcPct val="107000"/>
              </a:lnSpc>
              <a:spcAft>
                <a:spcPts val="800"/>
              </a:spcAft>
            </a:pPr>
            <a:r>
              <a:rPr lang="fr-FR" sz="1800" b="1" dirty="0">
                <a:effectLst/>
                <a:latin typeface="Calibri" panose="020F0502020204030204" pitchFamily="34" charset="0"/>
                <a:ea typeface="Calibri" panose="020F0502020204030204" pitchFamily="34" charset="0"/>
                <a:cs typeface="Times New Roman" panose="02020603050405020304" pitchFamily="18" charset="0"/>
              </a:rPr>
              <a:t>Question à intonation montante (registre </a:t>
            </a:r>
            <a:r>
              <a:rPr lang="fr-FR"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familier</a:t>
            </a:r>
            <a:r>
              <a:rPr lang="fr-FR" sz="1800" b="1" dirty="0">
                <a:effectLst/>
                <a:latin typeface="Calibri" panose="020F0502020204030204" pitchFamily="34" charset="0"/>
                <a:ea typeface="Calibri" panose="020F0502020204030204" pitchFamily="34" charset="0"/>
                <a:cs typeface="Times New Roman" panose="02020603050405020304" pitchFamily="18" charset="0"/>
              </a:rPr>
              <a:t>)</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ZoneTexte 21">
            <a:extLst>
              <a:ext uri="{FF2B5EF4-FFF2-40B4-BE49-F238E27FC236}">
                <a16:creationId xmlns:a16="http://schemas.microsoft.com/office/drawing/2014/main" id="{79A893DB-848A-D728-126C-D7C525945B54}"/>
              </a:ext>
            </a:extLst>
          </p:cNvPr>
          <p:cNvSpPr txBox="1"/>
          <p:nvPr/>
        </p:nvSpPr>
        <p:spPr>
          <a:xfrm>
            <a:off x="9532470" y="4177181"/>
            <a:ext cx="2452383" cy="156966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fr-FR" sz="2400" dirty="0"/>
              <a:t>To </a:t>
            </a:r>
            <a:r>
              <a:rPr lang="fr-FR" sz="2400" dirty="0" err="1"/>
              <a:t>make</a:t>
            </a:r>
            <a:r>
              <a:rPr lang="fr-FR" sz="2400" dirty="0"/>
              <a:t> a Yes/No questions, </a:t>
            </a:r>
            <a:r>
              <a:rPr lang="fr-FR" sz="2400" dirty="0">
                <a:solidFill>
                  <a:srgbClr val="FF0000"/>
                </a:solidFill>
              </a:rPr>
              <a:t>DO NOT </a:t>
            </a:r>
            <a:r>
              <a:rPr lang="fr-FR" sz="2400" dirty="0"/>
              <a:t>use </a:t>
            </a:r>
            <a:r>
              <a:rPr lang="fr-FR" sz="2400" dirty="0" err="1"/>
              <a:t>any</a:t>
            </a:r>
            <a:r>
              <a:rPr lang="fr-FR" sz="2400" dirty="0"/>
              <a:t> questions </a:t>
            </a:r>
            <a:r>
              <a:rPr lang="fr-FR" sz="2400" dirty="0" err="1"/>
              <a:t>words</a:t>
            </a:r>
            <a:r>
              <a:rPr lang="fr-FR" sz="2400" dirty="0"/>
              <a:t> !</a:t>
            </a:r>
          </a:p>
        </p:txBody>
      </p:sp>
      <p:sp>
        <p:nvSpPr>
          <p:cNvPr id="23" name="ZoneTexte 22">
            <a:extLst>
              <a:ext uri="{FF2B5EF4-FFF2-40B4-BE49-F238E27FC236}">
                <a16:creationId xmlns:a16="http://schemas.microsoft.com/office/drawing/2014/main" id="{15A49CF3-C50E-C244-BFAB-B75635F3F2C2}"/>
              </a:ext>
            </a:extLst>
          </p:cNvPr>
          <p:cNvSpPr txBox="1"/>
          <p:nvPr/>
        </p:nvSpPr>
        <p:spPr>
          <a:xfrm>
            <a:off x="1093698" y="5007293"/>
            <a:ext cx="6096000" cy="375552"/>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lvl="0">
              <a:lnSpc>
                <a:spcPct val="107000"/>
              </a:lnSpc>
              <a:spcAft>
                <a:spcPts val="800"/>
              </a:spcAft>
            </a:pPr>
            <a:r>
              <a:rPr lang="fr-FR" sz="1800" b="1" dirty="0">
                <a:effectLst/>
                <a:latin typeface="Calibri" panose="020F0502020204030204" pitchFamily="34" charset="0"/>
                <a:ea typeface="Calibri" panose="020F0502020204030204" pitchFamily="34" charset="0"/>
                <a:cs typeface="Times New Roman" panose="02020603050405020304" pitchFamily="18" charset="0"/>
              </a:rPr>
              <a:t>POURQUOI</a:t>
            </a:r>
            <a:r>
              <a:rPr lang="fr-FR" sz="1800" dirty="0">
                <a:effectLst/>
                <a:latin typeface="Calibri" panose="020F0502020204030204" pitchFamily="34" charset="0"/>
                <a:ea typeface="Calibri" panose="020F0502020204030204" pitchFamily="34" charset="0"/>
                <a:cs typeface="Times New Roman" panose="02020603050405020304" pitchFamily="18" charset="0"/>
              </a:rPr>
              <a:t> se place </a:t>
            </a:r>
            <a:r>
              <a:rPr lang="fr-FR" sz="1800" u="sng" dirty="0">
                <a:effectLst/>
                <a:latin typeface="Calibri" panose="020F0502020204030204" pitchFamily="34" charset="0"/>
                <a:ea typeface="Calibri" panose="020F0502020204030204" pitchFamily="34" charset="0"/>
                <a:cs typeface="Times New Roman" panose="02020603050405020304" pitchFamily="18" charset="0"/>
              </a:rPr>
              <a:t>toujours</a:t>
            </a:r>
            <a:r>
              <a:rPr lang="fr-FR" sz="1800" dirty="0">
                <a:effectLst/>
                <a:latin typeface="Calibri" panose="020F0502020204030204" pitchFamily="34" charset="0"/>
                <a:ea typeface="Calibri" panose="020F0502020204030204" pitchFamily="34" charset="0"/>
                <a:cs typeface="Times New Roman" panose="02020603050405020304" pitchFamily="18" charset="0"/>
              </a:rPr>
              <a:t> en début de question</a:t>
            </a:r>
          </a:p>
        </p:txBody>
      </p:sp>
      <p:pic>
        <p:nvPicPr>
          <p:cNvPr id="24" name="Picture 2" descr="Be Careful Attention Sticker">
            <a:extLst>
              <a:ext uri="{FF2B5EF4-FFF2-40B4-BE49-F238E27FC236}">
                <a16:creationId xmlns:a16="http://schemas.microsoft.com/office/drawing/2014/main" id="{B47994B6-E479-EF32-D734-7786A83DA7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760" y="5809877"/>
            <a:ext cx="1153458" cy="115345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Cat Kitty Sticker by 궁디팡팡 캣페스타">
            <a:extLst>
              <a:ext uri="{FF2B5EF4-FFF2-40B4-BE49-F238E27FC236}">
                <a16:creationId xmlns:a16="http://schemas.microsoft.com/office/drawing/2014/main" id="{3E27CC9F-5892-7DEC-572E-05EE38B5308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257127" y="1724739"/>
            <a:ext cx="1451264" cy="15596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me 6">
            <a:extLst>
              <a:ext uri="{FF2B5EF4-FFF2-40B4-BE49-F238E27FC236}">
                <a16:creationId xmlns:a16="http://schemas.microsoft.com/office/drawing/2014/main" id="{89EF7387-9127-558E-E747-165289E81948}"/>
              </a:ext>
            </a:extLst>
          </p:cNvPr>
          <p:cNvGraphicFramePr/>
          <p:nvPr>
            <p:extLst>
              <p:ext uri="{D42A27DB-BD31-4B8C-83A1-F6EECF244321}">
                <p14:modId xmlns:p14="http://schemas.microsoft.com/office/powerpoint/2010/main" val="2832448289"/>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16413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2D001734-A435-E384-E16C-6A32D8429DE5}"/>
              </a:ext>
            </a:extLst>
          </p:cNvPr>
          <p:cNvSpPr txBox="1">
            <a:spLocks/>
          </p:cNvSpPr>
          <p:nvPr/>
        </p:nvSpPr>
        <p:spPr>
          <a:xfrm>
            <a:off x="838200" y="541796"/>
            <a:ext cx="10515600" cy="796933"/>
          </a:xfrm>
          <a:prstGeom prst="rect">
            <a:avLst/>
          </a:prstGeom>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dirty="0"/>
              <a:t>Les registres de questions</a:t>
            </a:r>
          </a:p>
        </p:txBody>
      </p:sp>
      <p:graphicFrame>
        <p:nvGraphicFramePr>
          <p:cNvPr id="14" name="Tableau 13">
            <a:extLst>
              <a:ext uri="{FF2B5EF4-FFF2-40B4-BE49-F238E27FC236}">
                <a16:creationId xmlns:a16="http://schemas.microsoft.com/office/drawing/2014/main" id="{0DF8F057-84A4-5B33-2424-6B6CBDD47958}"/>
              </a:ext>
            </a:extLst>
          </p:cNvPr>
          <p:cNvGraphicFramePr>
            <a:graphicFrameLocks noGrp="1"/>
          </p:cNvGraphicFramePr>
          <p:nvPr>
            <p:extLst>
              <p:ext uri="{D42A27DB-BD31-4B8C-83A1-F6EECF244321}">
                <p14:modId xmlns:p14="http://schemas.microsoft.com/office/powerpoint/2010/main" val="169752118"/>
              </p:ext>
            </p:extLst>
          </p:nvPr>
        </p:nvGraphicFramePr>
        <p:xfrm>
          <a:off x="365104" y="2576179"/>
          <a:ext cx="9468745" cy="623316"/>
        </p:xfrm>
        <a:graphic>
          <a:graphicData uri="http://schemas.openxmlformats.org/drawingml/2006/table">
            <a:tbl>
              <a:tblPr firstRow="1" firstCol="1" bandRow="1">
                <a:tableStyleId>{B301B821-A1FF-4177-AEE7-76D212191A09}</a:tableStyleId>
              </a:tblPr>
              <a:tblGrid>
                <a:gridCol w="1893539">
                  <a:extLst>
                    <a:ext uri="{9D8B030D-6E8A-4147-A177-3AD203B41FA5}">
                      <a16:colId xmlns:a16="http://schemas.microsoft.com/office/drawing/2014/main" val="1527690790"/>
                    </a:ext>
                  </a:extLst>
                </a:gridCol>
                <a:gridCol w="1893539">
                  <a:extLst>
                    <a:ext uri="{9D8B030D-6E8A-4147-A177-3AD203B41FA5}">
                      <a16:colId xmlns:a16="http://schemas.microsoft.com/office/drawing/2014/main" val="866466398"/>
                    </a:ext>
                  </a:extLst>
                </a:gridCol>
                <a:gridCol w="1599079">
                  <a:extLst>
                    <a:ext uri="{9D8B030D-6E8A-4147-A177-3AD203B41FA5}">
                      <a16:colId xmlns:a16="http://schemas.microsoft.com/office/drawing/2014/main" val="3380091679"/>
                    </a:ext>
                  </a:extLst>
                </a:gridCol>
                <a:gridCol w="2011680">
                  <a:extLst>
                    <a:ext uri="{9D8B030D-6E8A-4147-A177-3AD203B41FA5}">
                      <a16:colId xmlns:a16="http://schemas.microsoft.com/office/drawing/2014/main" val="2116407257"/>
                    </a:ext>
                  </a:extLst>
                </a:gridCol>
                <a:gridCol w="2070908">
                  <a:extLst>
                    <a:ext uri="{9D8B030D-6E8A-4147-A177-3AD203B41FA5}">
                      <a16:colId xmlns:a16="http://schemas.microsoft.com/office/drawing/2014/main" val="2068298757"/>
                    </a:ext>
                  </a:extLst>
                </a:gridCol>
              </a:tblGrid>
              <a:tr h="0">
                <a:tc>
                  <a:txBody>
                    <a:bodyPr/>
                    <a:lstStyle/>
                    <a:p>
                      <a:pPr>
                        <a:lnSpc>
                          <a:spcPct val="107000"/>
                        </a:lnSpc>
                        <a:spcAft>
                          <a:spcPts val="800"/>
                        </a:spcAft>
                      </a:pPr>
                      <a:r>
                        <a:rPr lang="fr-FR" sz="2000" dirty="0">
                          <a:solidFill>
                            <a:srgbClr val="FF0000"/>
                          </a:solidFill>
                          <a:effectLst/>
                        </a:rPr>
                        <a:t>Mot interrogatif</a:t>
                      </a:r>
                      <a:endParaRPr lang="fr-FR"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a:effectLst/>
                          <a:highlight>
                            <a:srgbClr val="00FFFF"/>
                          </a:highlight>
                        </a:rPr>
                        <a:t>est-ce que</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solidFill>
                            <a:srgbClr val="FFC000"/>
                          </a:solidFill>
                          <a:effectLst/>
                        </a:rPr>
                        <a:t>Sujet</a:t>
                      </a:r>
                      <a:endParaRPr lang="fr-FR" sz="2000"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solidFill>
                            <a:srgbClr val="00B050"/>
                          </a:solidFill>
                          <a:effectLst/>
                        </a:rPr>
                        <a:t>Verbe</a:t>
                      </a:r>
                      <a:r>
                        <a:rPr lang="fr-FR" sz="2000" dirty="0">
                          <a:effectLst/>
                        </a:rPr>
                        <a: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a:effectLst/>
                        </a:rPr>
                        <a:t>Complément</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4631756"/>
                  </a:ext>
                </a:extLst>
              </a:tr>
              <a:tr h="0">
                <a:tc>
                  <a:txBody>
                    <a:bodyPr/>
                    <a:lstStyle/>
                    <a:p>
                      <a:pPr>
                        <a:lnSpc>
                          <a:spcPct val="107000"/>
                        </a:lnSpc>
                        <a:spcAft>
                          <a:spcPts val="800"/>
                        </a:spcAft>
                      </a:pPr>
                      <a:r>
                        <a:rPr lang="fr-FR" sz="2000" dirty="0">
                          <a:effectLst/>
                        </a:rPr>
                        <a:t>Qu’</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a:effectLst/>
                        </a:rPr>
                        <a:t>est-ce que </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effectLst/>
                        </a:rPr>
                        <a:t>vous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a:effectLst/>
                        </a:rPr>
                        <a:t>détestez</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effectLst/>
                        </a:rPr>
                        <a:t>le plus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73016750"/>
                  </a:ext>
                </a:extLst>
              </a:tr>
            </a:tbl>
          </a:graphicData>
        </a:graphic>
      </p:graphicFrame>
      <p:graphicFrame>
        <p:nvGraphicFramePr>
          <p:cNvPr id="15" name="Tableau 14">
            <a:extLst>
              <a:ext uri="{FF2B5EF4-FFF2-40B4-BE49-F238E27FC236}">
                <a16:creationId xmlns:a16="http://schemas.microsoft.com/office/drawing/2014/main" id="{36C23EE8-3099-3280-7E4B-D0A7E3CEE202}"/>
              </a:ext>
            </a:extLst>
          </p:cNvPr>
          <p:cNvGraphicFramePr>
            <a:graphicFrameLocks noGrp="1"/>
          </p:cNvGraphicFramePr>
          <p:nvPr>
            <p:extLst>
              <p:ext uri="{D42A27DB-BD31-4B8C-83A1-F6EECF244321}">
                <p14:modId xmlns:p14="http://schemas.microsoft.com/office/powerpoint/2010/main" val="1233177044"/>
              </p:ext>
            </p:extLst>
          </p:nvPr>
        </p:nvGraphicFramePr>
        <p:xfrm>
          <a:off x="3934409" y="4423822"/>
          <a:ext cx="8205694" cy="623316"/>
        </p:xfrm>
        <a:graphic>
          <a:graphicData uri="http://schemas.openxmlformats.org/drawingml/2006/table">
            <a:tbl>
              <a:tblPr firstRow="1" firstCol="1" bandRow="1">
                <a:tableStyleId>{B301B821-A1FF-4177-AEE7-76D212191A09}</a:tableStyleId>
              </a:tblPr>
              <a:tblGrid>
                <a:gridCol w="1858682">
                  <a:extLst>
                    <a:ext uri="{9D8B030D-6E8A-4147-A177-3AD203B41FA5}">
                      <a16:colId xmlns:a16="http://schemas.microsoft.com/office/drawing/2014/main" val="3653438328"/>
                    </a:ext>
                  </a:extLst>
                </a:gridCol>
                <a:gridCol w="1972236">
                  <a:extLst>
                    <a:ext uri="{9D8B030D-6E8A-4147-A177-3AD203B41FA5}">
                      <a16:colId xmlns:a16="http://schemas.microsoft.com/office/drawing/2014/main" val="3359646775"/>
                    </a:ext>
                  </a:extLst>
                </a:gridCol>
                <a:gridCol w="2181411">
                  <a:extLst>
                    <a:ext uri="{9D8B030D-6E8A-4147-A177-3AD203B41FA5}">
                      <a16:colId xmlns:a16="http://schemas.microsoft.com/office/drawing/2014/main" val="30830939"/>
                    </a:ext>
                  </a:extLst>
                </a:gridCol>
                <a:gridCol w="2193365">
                  <a:extLst>
                    <a:ext uri="{9D8B030D-6E8A-4147-A177-3AD203B41FA5}">
                      <a16:colId xmlns:a16="http://schemas.microsoft.com/office/drawing/2014/main" val="2639939707"/>
                    </a:ext>
                  </a:extLst>
                </a:gridCol>
              </a:tblGrid>
              <a:tr h="0">
                <a:tc>
                  <a:txBody>
                    <a:bodyPr/>
                    <a:lstStyle/>
                    <a:p>
                      <a:pPr>
                        <a:lnSpc>
                          <a:spcPct val="107000"/>
                        </a:lnSpc>
                        <a:spcAft>
                          <a:spcPts val="800"/>
                        </a:spcAft>
                      </a:pPr>
                      <a:r>
                        <a:rPr lang="fr-FR" sz="2000" dirty="0">
                          <a:solidFill>
                            <a:srgbClr val="FFC000"/>
                          </a:solidFill>
                          <a:effectLst/>
                        </a:rPr>
                        <a:t>Sujet</a:t>
                      </a:r>
                      <a:endParaRPr lang="fr-FR" sz="2000"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solidFill>
                            <a:srgbClr val="00B050"/>
                          </a:solidFill>
                          <a:effectLst/>
                        </a:rPr>
                        <a:t>Verbe</a:t>
                      </a:r>
                      <a:endParaRPr lang="fr-FR"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solidFill>
                            <a:srgbClr val="FF0000"/>
                          </a:solidFill>
                          <a:effectLst/>
                        </a:rPr>
                        <a:t>Mot interrogatif</a:t>
                      </a:r>
                      <a:endParaRPr lang="fr-FR"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a:effectLst/>
                        </a:rPr>
                        <a:t>Complément</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26638426"/>
                  </a:ext>
                </a:extLst>
              </a:tr>
              <a:tr h="0">
                <a:tc>
                  <a:txBody>
                    <a:bodyPr/>
                    <a:lstStyle/>
                    <a:p>
                      <a:pPr>
                        <a:lnSpc>
                          <a:spcPct val="107000"/>
                        </a:lnSpc>
                        <a:spcAft>
                          <a:spcPts val="800"/>
                        </a:spcAft>
                      </a:pPr>
                      <a:r>
                        <a:rPr lang="fr-FR" sz="2000" dirty="0">
                          <a:effectLst/>
                        </a:rPr>
                        <a:t>Vous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a:effectLst/>
                        </a:rPr>
                        <a:t>détestez </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a:effectLst/>
                        </a:rPr>
                        <a:t>quoi (</a:t>
                      </a:r>
                      <a:r>
                        <a:rPr lang="fr-FR" sz="2000" strike="sngStrike">
                          <a:effectLst/>
                        </a:rPr>
                        <a:t>que</a:t>
                      </a:r>
                      <a:r>
                        <a:rPr lang="fr-FR" sz="2000">
                          <a:effectLst/>
                        </a:rPr>
                        <a:t>)</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effectLst/>
                        </a:rPr>
                        <a:t>le plus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8960732"/>
                  </a:ext>
                </a:extLst>
              </a:tr>
            </a:tbl>
          </a:graphicData>
        </a:graphic>
      </p:graphicFrame>
      <p:sp>
        <p:nvSpPr>
          <p:cNvPr id="19" name="ZoneTexte 18">
            <a:extLst>
              <a:ext uri="{FF2B5EF4-FFF2-40B4-BE49-F238E27FC236}">
                <a16:creationId xmlns:a16="http://schemas.microsoft.com/office/drawing/2014/main" id="{C55767FE-ED25-07F6-FFD4-6C86CD49E209}"/>
              </a:ext>
            </a:extLst>
          </p:cNvPr>
          <p:cNvSpPr txBox="1"/>
          <p:nvPr/>
        </p:nvSpPr>
        <p:spPr>
          <a:xfrm>
            <a:off x="365104" y="2133011"/>
            <a:ext cx="6096000" cy="375552"/>
          </a:xfrm>
          <a:prstGeom prst="rect">
            <a:avLst/>
          </a:prstGeom>
          <a:noFill/>
        </p:spPr>
        <p:txBody>
          <a:bodyPr wrap="square">
            <a:spAutoFit/>
          </a:bodyPr>
          <a:lstStyle/>
          <a:p>
            <a:pPr lvl="0">
              <a:lnSpc>
                <a:spcPct val="107000"/>
              </a:lnSpc>
              <a:spcAft>
                <a:spcPts val="800"/>
              </a:spcAft>
            </a:pPr>
            <a:r>
              <a:rPr lang="fr-FR" sz="1800" b="1" dirty="0">
                <a:effectLst/>
                <a:latin typeface="Calibri" panose="020F0502020204030204" pitchFamily="34" charset="0"/>
                <a:ea typeface="Calibri" panose="020F0502020204030204" pitchFamily="34" charset="0"/>
                <a:cs typeface="Times New Roman" panose="02020603050405020304" pitchFamily="18" charset="0"/>
              </a:rPr>
              <a:t>Question avec </a:t>
            </a:r>
            <a:r>
              <a:rPr lang="fr-FR" sz="1800" b="1"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rPr>
              <a:t>EST-CE QUE </a:t>
            </a:r>
            <a:r>
              <a:rPr lang="fr-FR" sz="1800" b="1" dirty="0">
                <a:effectLst/>
                <a:latin typeface="Calibri" panose="020F0502020204030204" pitchFamily="34" charset="0"/>
                <a:ea typeface="Calibri" panose="020F0502020204030204" pitchFamily="34" charset="0"/>
                <a:cs typeface="Times New Roman" panose="02020603050405020304" pitchFamily="18" charset="0"/>
              </a:rPr>
              <a:t>(registre standard)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ZoneTexte 20">
            <a:extLst>
              <a:ext uri="{FF2B5EF4-FFF2-40B4-BE49-F238E27FC236}">
                <a16:creationId xmlns:a16="http://schemas.microsoft.com/office/drawing/2014/main" id="{0CDD0A86-8F32-8691-231B-6CA9611BF2FA}"/>
              </a:ext>
            </a:extLst>
          </p:cNvPr>
          <p:cNvSpPr txBox="1"/>
          <p:nvPr/>
        </p:nvSpPr>
        <p:spPr>
          <a:xfrm>
            <a:off x="3846256" y="3971105"/>
            <a:ext cx="6096000" cy="375552"/>
          </a:xfrm>
          <a:prstGeom prst="rect">
            <a:avLst/>
          </a:prstGeom>
          <a:noFill/>
        </p:spPr>
        <p:txBody>
          <a:bodyPr wrap="square">
            <a:spAutoFit/>
          </a:bodyPr>
          <a:lstStyle/>
          <a:p>
            <a:pPr lvl="0">
              <a:lnSpc>
                <a:spcPct val="107000"/>
              </a:lnSpc>
              <a:spcAft>
                <a:spcPts val="800"/>
              </a:spcAft>
            </a:pPr>
            <a:r>
              <a:rPr lang="fr-FR" sz="1800" b="1" dirty="0">
                <a:effectLst/>
                <a:latin typeface="Calibri" panose="020F0502020204030204" pitchFamily="34" charset="0"/>
                <a:ea typeface="Calibri" panose="020F0502020204030204" pitchFamily="34" charset="0"/>
                <a:cs typeface="Times New Roman" panose="02020603050405020304" pitchFamily="18" charset="0"/>
              </a:rPr>
              <a:t>Question à intonation montante (registre familier)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ZoneTexte 21">
            <a:extLst>
              <a:ext uri="{FF2B5EF4-FFF2-40B4-BE49-F238E27FC236}">
                <a16:creationId xmlns:a16="http://schemas.microsoft.com/office/drawing/2014/main" id="{79A893DB-848A-D728-126C-D7C525945B54}"/>
              </a:ext>
            </a:extLst>
          </p:cNvPr>
          <p:cNvSpPr txBox="1"/>
          <p:nvPr/>
        </p:nvSpPr>
        <p:spPr>
          <a:xfrm>
            <a:off x="926353" y="3842783"/>
            <a:ext cx="2452383" cy="156966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fr-FR" sz="2400" dirty="0"/>
              <a:t>To </a:t>
            </a:r>
            <a:r>
              <a:rPr lang="fr-FR" sz="2400" dirty="0" err="1"/>
              <a:t>make</a:t>
            </a:r>
            <a:r>
              <a:rPr lang="fr-FR" sz="2400" dirty="0"/>
              <a:t> a Yes/No questions, </a:t>
            </a:r>
            <a:r>
              <a:rPr lang="fr-FR" sz="2400" dirty="0">
                <a:solidFill>
                  <a:srgbClr val="FF0000"/>
                </a:solidFill>
              </a:rPr>
              <a:t>DO NOT </a:t>
            </a:r>
            <a:r>
              <a:rPr lang="fr-FR" sz="2400" dirty="0"/>
              <a:t>use </a:t>
            </a:r>
            <a:r>
              <a:rPr lang="fr-FR" sz="2400" dirty="0" err="1"/>
              <a:t>any</a:t>
            </a:r>
            <a:r>
              <a:rPr lang="fr-FR" sz="2400" dirty="0"/>
              <a:t> questions </a:t>
            </a:r>
            <a:r>
              <a:rPr lang="fr-FR" sz="2400" dirty="0" err="1"/>
              <a:t>words</a:t>
            </a:r>
            <a:r>
              <a:rPr lang="fr-FR" sz="2400" dirty="0"/>
              <a:t> !</a:t>
            </a:r>
          </a:p>
        </p:txBody>
      </p:sp>
      <p:sp>
        <p:nvSpPr>
          <p:cNvPr id="23" name="ZoneTexte 22">
            <a:extLst>
              <a:ext uri="{FF2B5EF4-FFF2-40B4-BE49-F238E27FC236}">
                <a16:creationId xmlns:a16="http://schemas.microsoft.com/office/drawing/2014/main" id="{15A49CF3-C50E-C244-BFAB-B75635F3F2C2}"/>
              </a:ext>
            </a:extLst>
          </p:cNvPr>
          <p:cNvSpPr txBox="1"/>
          <p:nvPr/>
        </p:nvSpPr>
        <p:spPr>
          <a:xfrm>
            <a:off x="4101754" y="5240370"/>
            <a:ext cx="6096000" cy="375552"/>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lvl="0">
              <a:lnSpc>
                <a:spcPct val="107000"/>
              </a:lnSpc>
              <a:spcAft>
                <a:spcPts val="800"/>
              </a:spcAft>
            </a:pPr>
            <a:r>
              <a:rPr lang="fr-FR" sz="1800" b="1" dirty="0">
                <a:effectLst/>
                <a:latin typeface="Calibri" panose="020F0502020204030204" pitchFamily="34" charset="0"/>
                <a:ea typeface="Calibri" panose="020F0502020204030204" pitchFamily="34" charset="0"/>
                <a:cs typeface="Times New Roman" panose="02020603050405020304" pitchFamily="18" charset="0"/>
              </a:rPr>
              <a:t>POURQUOI</a:t>
            </a:r>
            <a:r>
              <a:rPr lang="fr-FR" sz="1800" dirty="0">
                <a:effectLst/>
                <a:latin typeface="Calibri" panose="020F0502020204030204" pitchFamily="34" charset="0"/>
                <a:ea typeface="Calibri" panose="020F0502020204030204" pitchFamily="34" charset="0"/>
                <a:cs typeface="Times New Roman" panose="02020603050405020304" pitchFamily="18" charset="0"/>
              </a:rPr>
              <a:t> se place </a:t>
            </a:r>
            <a:r>
              <a:rPr lang="fr-FR" sz="1800" u="sng" dirty="0">
                <a:effectLst/>
                <a:latin typeface="Calibri" panose="020F0502020204030204" pitchFamily="34" charset="0"/>
                <a:ea typeface="Calibri" panose="020F0502020204030204" pitchFamily="34" charset="0"/>
                <a:cs typeface="Times New Roman" panose="02020603050405020304" pitchFamily="18" charset="0"/>
              </a:rPr>
              <a:t>toujours</a:t>
            </a:r>
            <a:r>
              <a:rPr lang="fr-FR" sz="1800" dirty="0">
                <a:effectLst/>
                <a:latin typeface="Calibri" panose="020F0502020204030204" pitchFamily="34" charset="0"/>
                <a:ea typeface="Calibri" panose="020F0502020204030204" pitchFamily="34" charset="0"/>
                <a:cs typeface="Times New Roman" panose="02020603050405020304" pitchFamily="18" charset="0"/>
              </a:rPr>
              <a:t> en début de question</a:t>
            </a:r>
          </a:p>
        </p:txBody>
      </p:sp>
      <p:pic>
        <p:nvPicPr>
          <p:cNvPr id="24" name="Picture 2" descr="Be Careful Attention Sticker">
            <a:extLst>
              <a:ext uri="{FF2B5EF4-FFF2-40B4-BE49-F238E27FC236}">
                <a16:creationId xmlns:a16="http://schemas.microsoft.com/office/drawing/2014/main" id="{B47994B6-E479-EF32-D734-7786A83DA7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760" y="4835714"/>
            <a:ext cx="1153458" cy="115345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Cat Kitty Sticker by 궁디팡팡 캣페스타">
            <a:extLst>
              <a:ext uri="{FF2B5EF4-FFF2-40B4-BE49-F238E27FC236}">
                <a16:creationId xmlns:a16="http://schemas.microsoft.com/office/drawing/2014/main" id="{3E27CC9F-5892-7DEC-572E-05EE38B5308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257127" y="1724739"/>
            <a:ext cx="1451264" cy="15596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me 6">
            <a:extLst>
              <a:ext uri="{FF2B5EF4-FFF2-40B4-BE49-F238E27FC236}">
                <a16:creationId xmlns:a16="http://schemas.microsoft.com/office/drawing/2014/main" id="{ED094230-AC0F-7589-7570-345F8599CE58}"/>
              </a:ext>
            </a:extLst>
          </p:cNvPr>
          <p:cNvGraphicFramePr/>
          <p:nvPr>
            <p:extLst>
              <p:ext uri="{D42A27DB-BD31-4B8C-83A1-F6EECF244321}">
                <p14:modId xmlns:p14="http://schemas.microsoft.com/office/powerpoint/2010/main" val="2832448289"/>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1282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77CFF3A-B8B4-9D9D-A341-62EB79E62342}"/>
              </a:ext>
            </a:extLst>
          </p:cNvPr>
          <p:cNvPicPr>
            <a:picLocks noChangeAspect="1"/>
          </p:cNvPicPr>
          <p:nvPr/>
        </p:nvPicPr>
        <p:blipFill>
          <a:blip r:embed="rId2"/>
          <a:stretch>
            <a:fillRect/>
          </a:stretch>
        </p:blipFill>
        <p:spPr>
          <a:xfrm>
            <a:off x="3722914" y="89152"/>
            <a:ext cx="4702629" cy="6742122"/>
          </a:xfrm>
          <a:prstGeom prst="rect">
            <a:avLst/>
          </a:prstGeom>
        </p:spPr>
      </p:pic>
      <p:graphicFrame>
        <p:nvGraphicFramePr>
          <p:cNvPr id="2" name="Diagramme 6">
            <a:extLst>
              <a:ext uri="{FF2B5EF4-FFF2-40B4-BE49-F238E27FC236}">
                <a16:creationId xmlns:a16="http://schemas.microsoft.com/office/drawing/2014/main" id="{8183A943-90F9-3FD9-975F-29EB539170F5}"/>
              </a:ext>
            </a:extLst>
          </p:cNvPr>
          <p:cNvGraphicFramePr/>
          <p:nvPr>
            <p:extLst>
              <p:ext uri="{D42A27DB-BD31-4B8C-83A1-F6EECF244321}">
                <p14:modId xmlns:p14="http://schemas.microsoft.com/office/powerpoint/2010/main" val="2832448289"/>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200817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35B5DE-F547-31BD-F5EB-3F7FED8EA6EE}"/>
              </a:ext>
            </a:extLst>
          </p:cNvPr>
          <p:cNvSpPr>
            <a:spLocks noGrp="1"/>
          </p:cNvSpPr>
          <p:nvPr>
            <p:ph type="title"/>
          </p:nvPr>
        </p:nvSpPr>
        <p:spPr/>
        <p:txBody>
          <a:bodyPr/>
          <a:lstStyle/>
          <a:p>
            <a:r>
              <a:rPr lang="fr-FR" dirty="0"/>
              <a:t>LE 9 p.59</a:t>
            </a:r>
          </a:p>
        </p:txBody>
      </p:sp>
      <p:pic>
        <p:nvPicPr>
          <p:cNvPr id="6" name="Espace réservé du contenu 5">
            <a:extLst>
              <a:ext uri="{FF2B5EF4-FFF2-40B4-BE49-F238E27FC236}">
                <a16:creationId xmlns:a16="http://schemas.microsoft.com/office/drawing/2014/main" id="{532C5808-9859-DB65-13FA-158E3B458406}"/>
              </a:ext>
            </a:extLst>
          </p:cNvPr>
          <p:cNvPicPr>
            <a:picLocks noGrp="1" noChangeAspect="1"/>
          </p:cNvPicPr>
          <p:nvPr>
            <p:ph sz="half" idx="1"/>
          </p:nvPr>
        </p:nvPicPr>
        <p:blipFill>
          <a:blip r:embed="rId2"/>
          <a:stretch>
            <a:fillRect/>
          </a:stretch>
        </p:blipFill>
        <p:spPr>
          <a:xfrm>
            <a:off x="838200" y="1946987"/>
            <a:ext cx="5270422" cy="2724539"/>
          </a:xfrm>
        </p:spPr>
      </p:pic>
      <p:sp>
        <p:nvSpPr>
          <p:cNvPr id="4" name="Espace réservé du contenu 3">
            <a:extLst>
              <a:ext uri="{FF2B5EF4-FFF2-40B4-BE49-F238E27FC236}">
                <a16:creationId xmlns:a16="http://schemas.microsoft.com/office/drawing/2014/main" id="{0B3267D9-3991-1938-81D0-07746149DCC5}"/>
              </a:ext>
            </a:extLst>
          </p:cNvPr>
          <p:cNvSpPr>
            <a:spLocks noGrp="1"/>
          </p:cNvSpPr>
          <p:nvPr>
            <p:ph sz="half" idx="2"/>
          </p:nvPr>
        </p:nvSpPr>
        <p:spPr/>
        <p:txBody>
          <a:bodyPr>
            <a:normAutofit/>
          </a:bodyPr>
          <a:lstStyle/>
          <a:p>
            <a:pPr marL="342900" lvl="0" indent="-342900" algn="just">
              <a:lnSpc>
                <a:spcPct val="107000"/>
              </a:lnSpc>
              <a:spcAft>
                <a:spcPts val="800"/>
              </a:spcAft>
              <a:buFont typeface="Calibri" panose="020F0502020204030204" pitchFamily="34" charset="0"/>
              <a:buChar char="-"/>
            </a:pPr>
            <a:r>
              <a:rPr lang="fr-FR" sz="2000" dirty="0">
                <a:solidFill>
                  <a:schemeClr val="accent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Qu’est-ce que</a:t>
            </a:r>
            <a:r>
              <a:rPr lang="fr-FR" sz="20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 tu fais ?</a:t>
            </a:r>
          </a:p>
          <a:p>
            <a:pPr marL="342900" lvl="0" indent="-342900" algn="just">
              <a:lnSpc>
                <a:spcPct val="107000"/>
              </a:lnSpc>
              <a:spcAft>
                <a:spcPts val="800"/>
              </a:spcAft>
              <a:buFont typeface="Calibri" panose="020F0502020204030204" pitchFamily="34" charset="0"/>
              <a:buChar char="-"/>
            </a:pPr>
            <a:r>
              <a:rPr lang="fr-FR" sz="20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C’est mercredi, j’ai mon cours de sport.</a:t>
            </a:r>
          </a:p>
          <a:p>
            <a:pPr marL="342900" lvl="0" indent="-342900" algn="just">
              <a:lnSpc>
                <a:spcPct val="107000"/>
              </a:lnSpc>
              <a:spcAft>
                <a:spcPts val="800"/>
              </a:spcAft>
              <a:buFont typeface="Calibri" panose="020F0502020204030204" pitchFamily="34" charset="0"/>
              <a:buChar char="-"/>
            </a:pPr>
            <a:r>
              <a:rPr lang="fr-FR" sz="2000" dirty="0">
                <a:solidFill>
                  <a:schemeClr val="accent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Qu’est-ce que</a:t>
            </a:r>
            <a:r>
              <a:rPr lang="fr-FR" sz="20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 tu fais comme sport ?</a:t>
            </a:r>
          </a:p>
          <a:p>
            <a:pPr marL="342900" lvl="0" indent="-342900" algn="just">
              <a:lnSpc>
                <a:spcPct val="107000"/>
              </a:lnSpc>
              <a:spcAft>
                <a:spcPts val="800"/>
              </a:spcAft>
              <a:buFont typeface="Calibri" panose="020F0502020204030204" pitchFamily="34" charset="0"/>
              <a:buChar char="-"/>
            </a:pPr>
            <a:r>
              <a:rPr lang="fr-FR" sz="20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Du tennis.</a:t>
            </a:r>
          </a:p>
          <a:p>
            <a:pPr marL="342900" lvl="0" indent="-342900" algn="just">
              <a:lnSpc>
                <a:spcPct val="107000"/>
              </a:lnSpc>
              <a:spcAft>
                <a:spcPts val="800"/>
              </a:spcAft>
              <a:buFont typeface="Calibri" panose="020F0502020204030204" pitchFamily="34" charset="0"/>
              <a:buChar char="-"/>
            </a:pPr>
            <a:r>
              <a:rPr lang="fr-FR" sz="2000" dirty="0">
                <a:solidFill>
                  <a:schemeClr val="accent1"/>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Est-ce que</a:t>
            </a:r>
            <a:r>
              <a:rPr lang="fr-FR" sz="20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 tu aimes le tennis ?</a:t>
            </a:r>
          </a:p>
          <a:p>
            <a:pPr marL="342900" lvl="0" indent="-342900" algn="just">
              <a:lnSpc>
                <a:spcPct val="107000"/>
              </a:lnSpc>
              <a:spcAft>
                <a:spcPts val="800"/>
              </a:spcAft>
              <a:buFont typeface="Calibri" panose="020F0502020204030204" pitchFamily="34" charset="0"/>
              <a:buChar char="-"/>
            </a:pPr>
            <a:r>
              <a:rPr lang="fr-FR" sz="20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Oui ! C’est mon sport préféré ! et toi </a:t>
            </a:r>
            <a:r>
              <a:rPr lang="fr-FR" sz="2000" dirty="0">
                <a:solidFill>
                  <a:schemeClr val="accent1"/>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est-ce que</a:t>
            </a:r>
            <a:r>
              <a:rPr lang="fr-FR" sz="20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 tu fais du sport ?</a:t>
            </a:r>
          </a:p>
          <a:p>
            <a:pPr marL="342900" lvl="0" indent="-342900" algn="just">
              <a:lnSpc>
                <a:spcPct val="107000"/>
              </a:lnSpc>
              <a:spcAft>
                <a:spcPts val="800"/>
              </a:spcAft>
              <a:buFont typeface="Calibri" panose="020F0502020204030204" pitchFamily="34" charset="0"/>
              <a:buChar char="-"/>
            </a:pPr>
            <a:r>
              <a:rPr lang="fr-FR" sz="20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Non, je n’aime pas le sport.</a:t>
            </a:r>
          </a:p>
        </p:txBody>
      </p:sp>
      <p:graphicFrame>
        <p:nvGraphicFramePr>
          <p:cNvPr id="3" name="Diagramme 6">
            <a:extLst>
              <a:ext uri="{FF2B5EF4-FFF2-40B4-BE49-F238E27FC236}">
                <a16:creationId xmlns:a16="http://schemas.microsoft.com/office/drawing/2014/main" id="{68E1165F-FDFF-FC37-48E5-16440D24C012}"/>
              </a:ext>
            </a:extLst>
          </p:cNvPr>
          <p:cNvGraphicFramePr/>
          <p:nvPr>
            <p:extLst>
              <p:ext uri="{D42A27DB-BD31-4B8C-83A1-F6EECF244321}">
                <p14:modId xmlns:p14="http://schemas.microsoft.com/office/powerpoint/2010/main" val="2832448289"/>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41224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80">
                                          <p:stCondLst>
                                            <p:cond delay="0"/>
                                          </p:stCondLst>
                                        </p:cTn>
                                        <p:tgtEl>
                                          <p:spTgt spid="4">
                                            <p:txEl>
                                              <p:pRg st="0" end="0"/>
                                            </p:txEl>
                                          </p:spTgt>
                                        </p:tgtEl>
                                      </p:cBhvr>
                                    </p:animEffect>
                                    <p:anim calcmode="lin" valueType="num">
                                      <p:cBhvr>
                                        <p:cTn id="8"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xEl>
                                              <p:pRg st="0" end="0"/>
                                            </p:txEl>
                                          </p:spTgt>
                                        </p:tgtEl>
                                      </p:cBhvr>
                                      <p:to x="100000" y="60000"/>
                                    </p:animScale>
                                    <p:animScale>
                                      <p:cBhvr>
                                        <p:cTn id="14" dur="166" decel="50000">
                                          <p:stCondLst>
                                            <p:cond delay="676"/>
                                          </p:stCondLst>
                                        </p:cTn>
                                        <p:tgtEl>
                                          <p:spTgt spid="4">
                                            <p:txEl>
                                              <p:pRg st="0" end="0"/>
                                            </p:txEl>
                                          </p:spTgt>
                                        </p:tgtEl>
                                      </p:cBhvr>
                                      <p:to x="100000" y="100000"/>
                                    </p:animScale>
                                    <p:animScale>
                                      <p:cBhvr>
                                        <p:cTn id="15" dur="26">
                                          <p:stCondLst>
                                            <p:cond delay="1312"/>
                                          </p:stCondLst>
                                        </p:cTn>
                                        <p:tgtEl>
                                          <p:spTgt spid="4">
                                            <p:txEl>
                                              <p:pRg st="0" end="0"/>
                                            </p:txEl>
                                          </p:spTgt>
                                        </p:tgtEl>
                                      </p:cBhvr>
                                      <p:to x="100000" y="80000"/>
                                    </p:animScale>
                                    <p:animScale>
                                      <p:cBhvr>
                                        <p:cTn id="16" dur="166" decel="50000">
                                          <p:stCondLst>
                                            <p:cond delay="1338"/>
                                          </p:stCondLst>
                                        </p:cTn>
                                        <p:tgtEl>
                                          <p:spTgt spid="4">
                                            <p:txEl>
                                              <p:pRg st="0" end="0"/>
                                            </p:txEl>
                                          </p:spTgt>
                                        </p:tgtEl>
                                      </p:cBhvr>
                                      <p:to x="100000" y="100000"/>
                                    </p:animScale>
                                    <p:animScale>
                                      <p:cBhvr>
                                        <p:cTn id="17" dur="26">
                                          <p:stCondLst>
                                            <p:cond delay="1642"/>
                                          </p:stCondLst>
                                        </p:cTn>
                                        <p:tgtEl>
                                          <p:spTgt spid="4">
                                            <p:txEl>
                                              <p:pRg st="0" end="0"/>
                                            </p:txEl>
                                          </p:spTgt>
                                        </p:tgtEl>
                                      </p:cBhvr>
                                      <p:to x="100000" y="90000"/>
                                    </p:animScale>
                                    <p:animScale>
                                      <p:cBhvr>
                                        <p:cTn id="18" dur="166" decel="50000">
                                          <p:stCondLst>
                                            <p:cond delay="1668"/>
                                          </p:stCondLst>
                                        </p:cTn>
                                        <p:tgtEl>
                                          <p:spTgt spid="4">
                                            <p:txEl>
                                              <p:pRg st="0" end="0"/>
                                            </p:txEl>
                                          </p:spTgt>
                                        </p:tgtEl>
                                      </p:cBhvr>
                                      <p:to x="100000" y="100000"/>
                                    </p:animScale>
                                    <p:animScale>
                                      <p:cBhvr>
                                        <p:cTn id="19" dur="26">
                                          <p:stCondLst>
                                            <p:cond delay="1808"/>
                                          </p:stCondLst>
                                        </p:cTn>
                                        <p:tgtEl>
                                          <p:spTgt spid="4">
                                            <p:txEl>
                                              <p:pRg st="0" end="0"/>
                                            </p:txEl>
                                          </p:spTgt>
                                        </p:tgtEl>
                                      </p:cBhvr>
                                      <p:to x="100000" y="95000"/>
                                    </p:animScale>
                                    <p:animScale>
                                      <p:cBhvr>
                                        <p:cTn id="20" dur="166" decel="50000">
                                          <p:stCondLst>
                                            <p:cond delay="1834"/>
                                          </p:stCondLst>
                                        </p:cTn>
                                        <p:tgtEl>
                                          <p:spTgt spid="4">
                                            <p:txEl>
                                              <p:pRg st="0" end="0"/>
                                            </p:txEl>
                                          </p:spTgt>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Effect transition="in" filter="wipe(down)">
                                      <p:cBhvr>
                                        <p:cTn id="23" dur="580">
                                          <p:stCondLst>
                                            <p:cond delay="0"/>
                                          </p:stCondLst>
                                        </p:cTn>
                                        <p:tgtEl>
                                          <p:spTgt spid="4">
                                            <p:txEl>
                                              <p:pRg st="1" end="1"/>
                                            </p:txEl>
                                          </p:spTgt>
                                        </p:tgtEl>
                                      </p:cBhvr>
                                    </p:animEffect>
                                    <p:anim calcmode="lin" valueType="num">
                                      <p:cBhvr>
                                        <p:cTn id="24" dur="1822" tmFilter="0,0; 0.14,0.36; 0.43,0.73; 0.71,0.91; 1.0,1.0">
                                          <p:stCondLst>
                                            <p:cond delay="0"/>
                                          </p:stCondLst>
                                        </p:cTn>
                                        <p:tgtEl>
                                          <p:spTgt spid="4">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4">
                                            <p:txEl>
                                              <p:pRg st="1" end="1"/>
                                            </p:txEl>
                                          </p:spTgt>
                                        </p:tgtEl>
                                      </p:cBhvr>
                                      <p:to x="100000" y="60000"/>
                                    </p:animScale>
                                    <p:animScale>
                                      <p:cBhvr>
                                        <p:cTn id="30" dur="166" decel="50000">
                                          <p:stCondLst>
                                            <p:cond delay="676"/>
                                          </p:stCondLst>
                                        </p:cTn>
                                        <p:tgtEl>
                                          <p:spTgt spid="4">
                                            <p:txEl>
                                              <p:pRg st="1" end="1"/>
                                            </p:txEl>
                                          </p:spTgt>
                                        </p:tgtEl>
                                      </p:cBhvr>
                                      <p:to x="100000" y="100000"/>
                                    </p:animScale>
                                    <p:animScale>
                                      <p:cBhvr>
                                        <p:cTn id="31" dur="26">
                                          <p:stCondLst>
                                            <p:cond delay="1312"/>
                                          </p:stCondLst>
                                        </p:cTn>
                                        <p:tgtEl>
                                          <p:spTgt spid="4">
                                            <p:txEl>
                                              <p:pRg st="1" end="1"/>
                                            </p:txEl>
                                          </p:spTgt>
                                        </p:tgtEl>
                                      </p:cBhvr>
                                      <p:to x="100000" y="80000"/>
                                    </p:animScale>
                                    <p:animScale>
                                      <p:cBhvr>
                                        <p:cTn id="32" dur="166" decel="50000">
                                          <p:stCondLst>
                                            <p:cond delay="1338"/>
                                          </p:stCondLst>
                                        </p:cTn>
                                        <p:tgtEl>
                                          <p:spTgt spid="4">
                                            <p:txEl>
                                              <p:pRg st="1" end="1"/>
                                            </p:txEl>
                                          </p:spTgt>
                                        </p:tgtEl>
                                      </p:cBhvr>
                                      <p:to x="100000" y="100000"/>
                                    </p:animScale>
                                    <p:animScale>
                                      <p:cBhvr>
                                        <p:cTn id="33" dur="26">
                                          <p:stCondLst>
                                            <p:cond delay="1642"/>
                                          </p:stCondLst>
                                        </p:cTn>
                                        <p:tgtEl>
                                          <p:spTgt spid="4">
                                            <p:txEl>
                                              <p:pRg st="1" end="1"/>
                                            </p:txEl>
                                          </p:spTgt>
                                        </p:tgtEl>
                                      </p:cBhvr>
                                      <p:to x="100000" y="90000"/>
                                    </p:animScale>
                                    <p:animScale>
                                      <p:cBhvr>
                                        <p:cTn id="34" dur="166" decel="50000">
                                          <p:stCondLst>
                                            <p:cond delay="1668"/>
                                          </p:stCondLst>
                                        </p:cTn>
                                        <p:tgtEl>
                                          <p:spTgt spid="4">
                                            <p:txEl>
                                              <p:pRg st="1" end="1"/>
                                            </p:txEl>
                                          </p:spTgt>
                                        </p:tgtEl>
                                      </p:cBhvr>
                                      <p:to x="100000" y="100000"/>
                                    </p:animScale>
                                    <p:animScale>
                                      <p:cBhvr>
                                        <p:cTn id="35" dur="26">
                                          <p:stCondLst>
                                            <p:cond delay="1808"/>
                                          </p:stCondLst>
                                        </p:cTn>
                                        <p:tgtEl>
                                          <p:spTgt spid="4">
                                            <p:txEl>
                                              <p:pRg st="1" end="1"/>
                                            </p:txEl>
                                          </p:spTgt>
                                        </p:tgtEl>
                                      </p:cBhvr>
                                      <p:to x="100000" y="95000"/>
                                    </p:animScale>
                                    <p:animScale>
                                      <p:cBhvr>
                                        <p:cTn id="36" dur="166" decel="50000">
                                          <p:stCondLst>
                                            <p:cond delay="1834"/>
                                          </p:stCondLst>
                                        </p:cTn>
                                        <p:tgtEl>
                                          <p:spTgt spid="4">
                                            <p:txEl>
                                              <p:pRg st="1" end="1"/>
                                            </p:txEl>
                                          </p:spTgt>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4">
                                            <p:txEl>
                                              <p:pRg st="2" end="2"/>
                                            </p:txEl>
                                          </p:spTgt>
                                        </p:tgtEl>
                                        <p:attrNameLst>
                                          <p:attrName>style.visibility</p:attrName>
                                        </p:attrNameLst>
                                      </p:cBhvr>
                                      <p:to>
                                        <p:strVal val="visible"/>
                                      </p:to>
                                    </p:set>
                                    <p:animEffect transition="in" filter="wipe(down)">
                                      <p:cBhvr>
                                        <p:cTn id="41" dur="580">
                                          <p:stCondLst>
                                            <p:cond delay="0"/>
                                          </p:stCondLst>
                                        </p:cTn>
                                        <p:tgtEl>
                                          <p:spTgt spid="4">
                                            <p:txEl>
                                              <p:pRg st="2" end="2"/>
                                            </p:txEl>
                                          </p:spTgt>
                                        </p:tgtEl>
                                      </p:cBhvr>
                                    </p:animEffect>
                                    <p:anim calcmode="lin" valueType="num">
                                      <p:cBhvr>
                                        <p:cTn id="42" dur="1822" tmFilter="0,0; 0.14,0.36; 0.43,0.73; 0.71,0.91; 1.0,1.0">
                                          <p:stCondLst>
                                            <p:cond delay="0"/>
                                          </p:stCondLst>
                                        </p:cTn>
                                        <p:tgtEl>
                                          <p:spTgt spid="4">
                                            <p:txEl>
                                              <p:pRg st="2" end="2"/>
                                            </p:tx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4">
                                            <p:txEl>
                                              <p:pRg st="2" end="2"/>
                                            </p:tx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4">
                                            <p:txEl>
                                              <p:pRg st="2" end="2"/>
                                            </p:tx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4">
                                            <p:txEl>
                                              <p:pRg st="2" end="2"/>
                                            </p:tx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4">
                                            <p:txEl>
                                              <p:pRg st="2" end="2"/>
                                            </p:tx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4">
                                            <p:txEl>
                                              <p:pRg st="2" end="2"/>
                                            </p:txEl>
                                          </p:spTgt>
                                        </p:tgtEl>
                                      </p:cBhvr>
                                      <p:to x="100000" y="60000"/>
                                    </p:animScale>
                                    <p:animScale>
                                      <p:cBhvr>
                                        <p:cTn id="48" dur="166" decel="50000">
                                          <p:stCondLst>
                                            <p:cond delay="676"/>
                                          </p:stCondLst>
                                        </p:cTn>
                                        <p:tgtEl>
                                          <p:spTgt spid="4">
                                            <p:txEl>
                                              <p:pRg st="2" end="2"/>
                                            </p:txEl>
                                          </p:spTgt>
                                        </p:tgtEl>
                                      </p:cBhvr>
                                      <p:to x="100000" y="100000"/>
                                    </p:animScale>
                                    <p:animScale>
                                      <p:cBhvr>
                                        <p:cTn id="49" dur="26">
                                          <p:stCondLst>
                                            <p:cond delay="1312"/>
                                          </p:stCondLst>
                                        </p:cTn>
                                        <p:tgtEl>
                                          <p:spTgt spid="4">
                                            <p:txEl>
                                              <p:pRg st="2" end="2"/>
                                            </p:txEl>
                                          </p:spTgt>
                                        </p:tgtEl>
                                      </p:cBhvr>
                                      <p:to x="100000" y="80000"/>
                                    </p:animScale>
                                    <p:animScale>
                                      <p:cBhvr>
                                        <p:cTn id="50" dur="166" decel="50000">
                                          <p:stCondLst>
                                            <p:cond delay="1338"/>
                                          </p:stCondLst>
                                        </p:cTn>
                                        <p:tgtEl>
                                          <p:spTgt spid="4">
                                            <p:txEl>
                                              <p:pRg st="2" end="2"/>
                                            </p:txEl>
                                          </p:spTgt>
                                        </p:tgtEl>
                                      </p:cBhvr>
                                      <p:to x="100000" y="100000"/>
                                    </p:animScale>
                                    <p:animScale>
                                      <p:cBhvr>
                                        <p:cTn id="51" dur="26">
                                          <p:stCondLst>
                                            <p:cond delay="1642"/>
                                          </p:stCondLst>
                                        </p:cTn>
                                        <p:tgtEl>
                                          <p:spTgt spid="4">
                                            <p:txEl>
                                              <p:pRg st="2" end="2"/>
                                            </p:txEl>
                                          </p:spTgt>
                                        </p:tgtEl>
                                      </p:cBhvr>
                                      <p:to x="100000" y="90000"/>
                                    </p:animScale>
                                    <p:animScale>
                                      <p:cBhvr>
                                        <p:cTn id="52" dur="166" decel="50000">
                                          <p:stCondLst>
                                            <p:cond delay="1668"/>
                                          </p:stCondLst>
                                        </p:cTn>
                                        <p:tgtEl>
                                          <p:spTgt spid="4">
                                            <p:txEl>
                                              <p:pRg st="2" end="2"/>
                                            </p:txEl>
                                          </p:spTgt>
                                        </p:tgtEl>
                                      </p:cBhvr>
                                      <p:to x="100000" y="100000"/>
                                    </p:animScale>
                                    <p:animScale>
                                      <p:cBhvr>
                                        <p:cTn id="53" dur="26">
                                          <p:stCondLst>
                                            <p:cond delay="1808"/>
                                          </p:stCondLst>
                                        </p:cTn>
                                        <p:tgtEl>
                                          <p:spTgt spid="4">
                                            <p:txEl>
                                              <p:pRg st="2" end="2"/>
                                            </p:txEl>
                                          </p:spTgt>
                                        </p:tgtEl>
                                      </p:cBhvr>
                                      <p:to x="100000" y="95000"/>
                                    </p:animScale>
                                    <p:animScale>
                                      <p:cBhvr>
                                        <p:cTn id="54" dur="166" decel="50000">
                                          <p:stCondLst>
                                            <p:cond delay="1834"/>
                                          </p:stCondLst>
                                        </p:cTn>
                                        <p:tgtEl>
                                          <p:spTgt spid="4">
                                            <p:txEl>
                                              <p:pRg st="2" end="2"/>
                                            </p:txEl>
                                          </p:spTgt>
                                        </p:tgtEl>
                                      </p:cBhvr>
                                      <p:to x="100000" y="100000"/>
                                    </p:animScale>
                                  </p:childTnLst>
                                </p:cTn>
                              </p:par>
                              <p:par>
                                <p:cTn id="55" presetID="26" presetClass="entr" presetSubtype="0" fill="hold" grpId="0" nodeType="withEffect">
                                  <p:stCondLst>
                                    <p:cond delay="0"/>
                                  </p:stCondLst>
                                  <p:childTnLst>
                                    <p:set>
                                      <p:cBhvr>
                                        <p:cTn id="56" dur="1" fill="hold">
                                          <p:stCondLst>
                                            <p:cond delay="0"/>
                                          </p:stCondLst>
                                        </p:cTn>
                                        <p:tgtEl>
                                          <p:spTgt spid="4">
                                            <p:txEl>
                                              <p:pRg st="3" end="3"/>
                                            </p:txEl>
                                          </p:spTgt>
                                        </p:tgtEl>
                                        <p:attrNameLst>
                                          <p:attrName>style.visibility</p:attrName>
                                        </p:attrNameLst>
                                      </p:cBhvr>
                                      <p:to>
                                        <p:strVal val="visible"/>
                                      </p:to>
                                    </p:set>
                                    <p:animEffect transition="in" filter="wipe(down)">
                                      <p:cBhvr>
                                        <p:cTn id="57" dur="580">
                                          <p:stCondLst>
                                            <p:cond delay="0"/>
                                          </p:stCondLst>
                                        </p:cTn>
                                        <p:tgtEl>
                                          <p:spTgt spid="4">
                                            <p:txEl>
                                              <p:pRg st="3" end="3"/>
                                            </p:txEl>
                                          </p:spTgt>
                                        </p:tgtEl>
                                      </p:cBhvr>
                                    </p:animEffect>
                                    <p:anim calcmode="lin" valueType="num">
                                      <p:cBhvr>
                                        <p:cTn id="58" dur="1822" tmFilter="0,0; 0.14,0.36; 0.43,0.73; 0.71,0.91; 1.0,1.0">
                                          <p:stCondLst>
                                            <p:cond delay="0"/>
                                          </p:stCondLst>
                                        </p:cTn>
                                        <p:tgtEl>
                                          <p:spTgt spid="4">
                                            <p:txEl>
                                              <p:pRg st="3" end="3"/>
                                            </p:txEl>
                                          </p:spTgt>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4">
                                            <p:txEl>
                                              <p:pRg st="3" end="3"/>
                                            </p:txEl>
                                          </p:spTgt>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4">
                                            <p:txEl>
                                              <p:pRg st="3" end="3"/>
                                            </p:txEl>
                                          </p:spTgt>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4">
                                            <p:txEl>
                                              <p:pRg st="3" end="3"/>
                                            </p:txEl>
                                          </p:spTgt>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4">
                                            <p:txEl>
                                              <p:pRg st="3" end="3"/>
                                            </p:txEl>
                                          </p:spTgt>
                                        </p:tgtEl>
                                        <p:attrNameLst>
                                          <p:attrName>ppt_y</p:attrName>
                                        </p:attrNameLst>
                                      </p:cBhvr>
                                      <p:tavLst>
                                        <p:tav tm="0" fmla="#ppt_y-sin(pi*$)/81">
                                          <p:val>
                                            <p:fltVal val="0"/>
                                          </p:val>
                                        </p:tav>
                                        <p:tav tm="100000">
                                          <p:val>
                                            <p:fltVal val="1"/>
                                          </p:val>
                                        </p:tav>
                                      </p:tavLst>
                                    </p:anim>
                                    <p:animScale>
                                      <p:cBhvr>
                                        <p:cTn id="63" dur="26">
                                          <p:stCondLst>
                                            <p:cond delay="650"/>
                                          </p:stCondLst>
                                        </p:cTn>
                                        <p:tgtEl>
                                          <p:spTgt spid="4">
                                            <p:txEl>
                                              <p:pRg st="3" end="3"/>
                                            </p:txEl>
                                          </p:spTgt>
                                        </p:tgtEl>
                                      </p:cBhvr>
                                      <p:to x="100000" y="60000"/>
                                    </p:animScale>
                                    <p:animScale>
                                      <p:cBhvr>
                                        <p:cTn id="64" dur="166" decel="50000">
                                          <p:stCondLst>
                                            <p:cond delay="676"/>
                                          </p:stCondLst>
                                        </p:cTn>
                                        <p:tgtEl>
                                          <p:spTgt spid="4">
                                            <p:txEl>
                                              <p:pRg st="3" end="3"/>
                                            </p:txEl>
                                          </p:spTgt>
                                        </p:tgtEl>
                                      </p:cBhvr>
                                      <p:to x="100000" y="100000"/>
                                    </p:animScale>
                                    <p:animScale>
                                      <p:cBhvr>
                                        <p:cTn id="65" dur="26">
                                          <p:stCondLst>
                                            <p:cond delay="1312"/>
                                          </p:stCondLst>
                                        </p:cTn>
                                        <p:tgtEl>
                                          <p:spTgt spid="4">
                                            <p:txEl>
                                              <p:pRg st="3" end="3"/>
                                            </p:txEl>
                                          </p:spTgt>
                                        </p:tgtEl>
                                      </p:cBhvr>
                                      <p:to x="100000" y="80000"/>
                                    </p:animScale>
                                    <p:animScale>
                                      <p:cBhvr>
                                        <p:cTn id="66" dur="166" decel="50000">
                                          <p:stCondLst>
                                            <p:cond delay="1338"/>
                                          </p:stCondLst>
                                        </p:cTn>
                                        <p:tgtEl>
                                          <p:spTgt spid="4">
                                            <p:txEl>
                                              <p:pRg st="3" end="3"/>
                                            </p:txEl>
                                          </p:spTgt>
                                        </p:tgtEl>
                                      </p:cBhvr>
                                      <p:to x="100000" y="100000"/>
                                    </p:animScale>
                                    <p:animScale>
                                      <p:cBhvr>
                                        <p:cTn id="67" dur="26">
                                          <p:stCondLst>
                                            <p:cond delay="1642"/>
                                          </p:stCondLst>
                                        </p:cTn>
                                        <p:tgtEl>
                                          <p:spTgt spid="4">
                                            <p:txEl>
                                              <p:pRg st="3" end="3"/>
                                            </p:txEl>
                                          </p:spTgt>
                                        </p:tgtEl>
                                      </p:cBhvr>
                                      <p:to x="100000" y="90000"/>
                                    </p:animScale>
                                    <p:animScale>
                                      <p:cBhvr>
                                        <p:cTn id="68" dur="166" decel="50000">
                                          <p:stCondLst>
                                            <p:cond delay="1668"/>
                                          </p:stCondLst>
                                        </p:cTn>
                                        <p:tgtEl>
                                          <p:spTgt spid="4">
                                            <p:txEl>
                                              <p:pRg st="3" end="3"/>
                                            </p:txEl>
                                          </p:spTgt>
                                        </p:tgtEl>
                                      </p:cBhvr>
                                      <p:to x="100000" y="100000"/>
                                    </p:animScale>
                                    <p:animScale>
                                      <p:cBhvr>
                                        <p:cTn id="69" dur="26">
                                          <p:stCondLst>
                                            <p:cond delay="1808"/>
                                          </p:stCondLst>
                                        </p:cTn>
                                        <p:tgtEl>
                                          <p:spTgt spid="4">
                                            <p:txEl>
                                              <p:pRg st="3" end="3"/>
                                            </p:txEl>
                                          </p:spTgt>
                                        </p:tgtEl>
                                      </p:cBhvr>
                                      <p:to x="100000" y="95000"/>
                                    </p:animScale>
                                    <p:animScale>
                                      <p:cBhvr>
                                        <p:cTn id="70" dur="166" decel="50000">
                                          <p:stCondLst>
                                            <p:cond delay="1834"/>
                                          </p:stCondLst>
                                        </p:cTn>
                                        <p:tgtEl>
                                          <p:spTgt spid="4">
                                            <p:txEl>
                                              <p:pRg st="3" end="3"/>
                                            </p:txEl>
                                          </p:spTgt>
                                        </p:tgtEl>
                                      </p:cBhvr>
                                      <p:to x="100000" y="100000"/>
                                    </p:animScale>
                                  </p:childTnLst>
                                </p:cTn>
                              </p:par>
                            </p:childTnLst>
                          </p:cTn>
                        </p:par>
                      </p:childTnLst>
                    </p:cTn>
                  </p:par>
                  <p:par>
                    <p:cTn id="71" fill="hold">
                      <p:stCondLst>
                        <p:cond delay="indefinite"/>
                      </p:stCondLst>
                      <p:childTnLst>
                        <p:par>
                          <p:cTn id="72" fill="hold">
                            <p:stCondLst>
                              <p:cond delay="0"/>
                            </p:stCondLst>
                            <p:childTnLst>
                              <p:par>
                                <p:cTn id="73" presetID="26" presetClass="entr" presetSubtype="0" fill="hold" grpId="0" nodeType="clickEffect">
                                  <p:stCondLst>
                                    <p:cond delay="0"/>
                                  </p:stCondLst>
                                  <p:childTnLst>
                                    <p:set>
                                      <p:cBhvr>
                                        <p:cTn id="74" dur="1" fill="hold">
                                          <p:stCondLst>
                                            <p:cond delay="0"/>
                                          </p:stCondLst>
                                        </p:cTn>
                                        <p:tgtEl>
                                          <p:spTgt spid="4">
                                            <p:txEl>
                                              <p:pRg st="4" end="4"/>
                                            </p:txEl>
                                          </p:spTgt>
                                        </p:tgtEl>
                                        <p:attrNameLst>
                                          <p:attrName>style.visibility</p:attrName>
                                        </p:attrNameLst>
                                      </p:cBhvr>
                                      <p:to>
                                        <p:strVal val="visible"/>
                                      </p:to>
                                    </p:set>
                                    <p:animEffect transition="in" filter="wipe(down)">
                                      <p:cBhvr>
                                        <p:cTn id="75" dur="580">
                                          <p:stCondLst>
                                            <p:cond delay="0"/>
                                          </p:stCondLst>
                                        </p:cTn>
                                        <p:tgtEl>
                                          <p:spTgt spid="4">
                                            <p:txEl>
                                              <p:pRg st="4" end="4"/>
                                            </p:txEl>
                                          </p:spTgt>
                                        </p:tgtEl>
                                      </p:cBhvr>
                                    </p:animEffect>
                                    <p:anim calcmode="lin" valueType="num">
                                      <p:cBhvr>
                                        <p:cTn id="76" dur="1822" tmFilter="0,0; 0.14,0.36; 0.43,0.73; 0.71,0.91; 1.0,1.0">
                                          <p:stCondLst>
                                            <p:cond delay="0"/>
                                          </p:stCondLst>
                                        </p:cTn>
                                        <p:tgtEl>
                                          <p:spTgt spid="4">
                                            <p:txEl>
                                              <p:pRg st="4" end="4"/>
                                            </p:txEl>
                                          </p:spTgt>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4">
                                            <p:txEl>
                                              <p:pRg st="4" end="4"/>
                                            </p:txEl>
                                          </p:spTgt>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4">
                                            <p:txEl>
                                              <p:pRg st="4" end="4"/>
                                            </p:txEl>
                                          </p:spTgt>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4">
                                            <p:txEl>
                                              <p:pRg st="4" end="4"/>
                                            </p:txEl>
                                          </p:spTgt>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4">
                                            <p:txEl>
                                              <p:pRg st="4" end="4"/>
                                            </p:txEl>
                                          </p:spTgt>
                                        </p:tgtEl>
                                        <p:attrNameLst>
                                          <p:attrName>ppt_y</p:attrName>
                                        </p:attrNameLst>
                                      </p:cBhvr>
                                      <p:tavLst>
                                        <p:tav tm="0" fmla="#ppt_y-sin(pi*$)/81">
                                          <p:val>
                                            <p:fltVal val="0"/>
                                          </p:val>
                                        </p:tav>
                                        <p:tav tm="100000">
                                          <p:val>
                                            <p:fltVal val="1"/>
                                          </p:val>
                                        </p:tav>
                                      </p:tavLst>
                                    </p:anim>
                                    <p:animScale>
                                      <p:cBhvr>
                                        <p:cTn id="81" dur="26">
                                          <p:stCondLst>
                                            <p:cond delay="650"/>
                                          </p:stCondLst>
                                        </p:cTn>
                                        <p:tgtEl>
                                          <p:spTgt spid="4">
                                            <p:txEl>
                                              <p:pRg st="4" end="4"/>
                                            </p:txEl>
                                          </p:spTgt>
                                        </p:tgtEl>
                                      </p:cBhvr>
                                      <p:to x="100000" y="60000"/>
                                    </p:animScale>
                                    <p:animScale>
                                      <p:cBhvr>
                                        <p:cTn id="82" dur="166" decel="50000">
                                          <p:stCondLst>
                                            <p:cond delay="676"/>
                                          </p:stCondLst>
                                        </p:cTn>
                                        <p:tgtEl>
                                          <p:spTgt spid="4">
                                            <p:txEl>
                                              <p:pRg st="4" end="4"/>
                                            </p:txEl>
                                          </p:spTgt>
                                        </p:tgtEl>
                                      </p:cBhvr>
                                      <p:to x="100000" y="100000"/>
                                    </p:animScale>
                                    <p:animScale>
                                      <p:cBhvr>
                                        <p:cTn id="83" dur="26">
                                          <p:stCondLst>
                                            <p:cond delay="1312"/>
                                          </p:stCondLst>
                                        </p:cTn>
                                        <p:tgtEl>
                                          <p:spTgt spid="4">
                                            <p:txEl>
                                              <p:pRg st="4" end="4"/>
                                            </p:txEl>
                                          </p:spTgt>
                                        </p:tgtEl>
                                      </p:cBhvr>
                                      <p:to x="100000" y="80000"/>
                                    </p:animScale>
                                    <p:animScale>
                                      <p:cBhvr>
                                        <p:cTn id="84" dur="166" decel="50000">
                                          <p:stCondLst>
                                            <p:cond delay="1338"/>
                                          </p:stCondLst>
                                        </p:cTn>
                                        <p:tgtEl>
                                          <p:spTgt spid="4">
                                            <p:txEl>
                                              <p:pRg st="4" end="4"/>
                                            </p:txEl>
                                          </p:spTgt>
                                        </p:tgtEl>
                                      </p:cBhvr>
                                      <p:to x="100000" y="100000"/>
                                    </p:animScale>
                                    <p:animScale>
                                      <p:cBhvr>
                                        <p:cTn id="85" dur="26">
                                          <p:stCondLst>
                                            <p:cond delay="1642"/>
                                          </p:stCondLst>
                                        </p:cTn>
                                        <p:tgtEl>
                                          <p:spTgt spid="4">
                                            <p:txEl>
                                              <p:pRg st="4" end="4"/>
                                            </p:txEl>
                                          </p:spTgt>
                                        </p:tgtEl>
                                      </p:cBhvr>
                                      <p:to x="100000" y="90000"/>
                                    </p:animScale>
                                    <p:animScale>
                                      <p:cBhvr>
                                        <p:cTn id="86" dur="166" decel="50000">
                                          <p:stCondLst>
                                            <p:cond delay="1668"/>
                                          </p:stCondLst>
                                        </p:cTn>
                                        <p:tgtEl>
                                          <p:spTgt spid="4">
                                            <p:txEl>
                                              <p:pRg st="4" end="4"/>
                                            </p:txEl>
                                          </p:spTgt>
                                        </p:tgtEl>
                                      </p:cBhvr>
                                      <p:to x="100000" y="100000"/>
                                    </p:animScale>
                                    <p:animScale>
                                      <p:cBhvr>
                                        <p:cTn id="87" dur="26">
                                          <p:stCondLst>
                                            <p:cond delay="1808"/>
                                          </p:stCondLst>
                                        </p:cTn>
                                        <p:tgtEl>
                                          <p:spTgt spid="4">
                                            <p:txEl>
                                              <p:pRg st="4" end="4"/>
                                            </p:txEl>
                                          </p:spTgt>
                                        </p:tgtEl>
                                      </p:cBhvr>
                                      <p:to x="100000" y="95000"/>
                                    </p:animScale>
                                    <p:animScale>
                                      <p:cBhvr>
                                        <p:cTn id="88" dur="166" decel="50000">
                                          <p:stCondLst>
                                            <p:cond delay="1834"/>
                                          </p:stCondLst>
                                        </p:cTn>
                                        <p:tgtEl>
                                          <p:spTgt spid="4">
                                            <p:txEl>
                                              <p:pRg st="4" end="4"/>
                                            </p:txEl>
                                          </p:spTgt>
                                        </p:tgtEl>
                                      </p:cBhvr>
                                      <p:to x="100000" y="100000"/>
                                    </p:animScale>
                                  </p:childTnLst>
                                </p:cTn>
                              </p:par>
                            </p:childTnLst>
                          </p:cTn>
                        </p:par>
                      </p:childTnLst>
                    </p:cTn>
                  </p:par>
                  <p:par>
                    <p:cTn id="89" fill="hold">
                      <p:stCondLst>
                        <p:cond delay="indefinite"/>
                      </p:stCondLst>
                      <p:childTnLst>
                        <p:par>
                          <p:cTn id="90" fill="hold">
                            <p:stCondLst>
                              <p:cond delay="0"/>
                            </p:stCondLst>
                            <p:childTnLst>
                              <p:par>
                                <p:cTn id="91" presetID="26" presetClass="entr" presetSubtype="0" fill="hold" grpId="0" nodeType="clickEffect">
                                  <p:stCondLst>
                                    <p:cond delay="0"/>
                                  </p:stCondLst>
                                  <p:childTnLst>
                                    <p:set>
                                      <p:cBhvr>
                                        <p:cTn id="92" dur="1" fill="hold">
                                          <p:stCondLst>
                                            <p:cond delay="0"/>
                                          </p:stCondLst>
                                        </p:cTn>
                                        <p:tgtEl>
                                          <p:spTgt spid="4">
                                            <p:txEl>
                                              <p:pRg st="5" end="5"/>
                                            </p:txEl>
                                          </p:spTgt>
                                        </p:tgtEl>
                                        <p:attrNameLst>
                                          <p:attrName>style.visibility</p:attrName>
                                        </p:attrNameLst>
                                      </p:cBhvr>
                                      <p:to>
                                        <p:strVal val="visible"/>
                                      </p:to>
                                    </p:set>
                                    <p:animEffect transition="in" filter="wipe(down)">
                                      <p:cBhvr>
                                        <p:cTn id="93" dur="580">
                                          <p:stCondLst>
                                            <p:cond delay="0"/>
                                          </p:stCondLst>
                                        </p:cTn>
                                        <p:tgtEl>
                                          <p:spTgt spid="4">
                                            <p:txEl>
                                              <p:pRg st="5" end="5"/>
                                            </p:txEl>
                                          </p:spTgt>
                                        </p:tgtEl>
                                      </p:cBhvr>
                                    </p:animEffect>
                                    <p:anim calcmode="lin" valueType="num">
                                      <p:cBhvr>
                                        <p:cTn id="94" dur="1822" tmFilter="0,0; 0.14,0.36; 0.43,0.73; 0.71,0.91; 1.0,1.0">
                                          <p:stCondLst>
                                            <p:cond delay="0"/>
                                          </p:stCondLst>
                                        </p:cTn>
                                        <p:tgtEl>
                                          <p:spTgt spid="4">
                                            <p:txEl>
                                              <p:pRg st="5" end="5"/>
                                            </p:txEl>
                                          </p:spTgt>
                                        </p:tgtEl>
                                        <p:attrNameLst>
                                          <p:attrName>ppt_x</p:attrName>
                                        </p:attrNameLst>
                                      </p:cBhvr>
                                      <p:tavLst>
                                        <p:tav tm="0">
                                          <p:val>
                                            <p:strVal val="#ppt_x-0.25"/>
                                          </p:val>
                                        </p:tav>
                                        <p:tav tm="100000">
                                          <p:val>
                                            <p:strVal val="#ppt_x"/>
                                          </p:val>
                                        </p:tav>
                                      </p:tavLst>
                                    </p:anim>
                                    <p:anim calcmode="lin" valueType="num">
                                      <p:cBhvr>
                                        <p:cTn id="95" dur="664" tmFilter="0.0,0.0; 0.25,0.07; 0.50,0.2; 0.75,0.467; 1.0,1.0">
                                          <p:stCondLst>
                                            <p:cond delay="0"/>
                                          </p:stCondLst>
                                        </p:cTn>
                                        <p:tgtEl>
                                          <p:spTgt spid="4">
                                            <p:txEl>
                                              <p:pRg st="5" end="5"/>
                                            </p:txEl>
                                          </p:spTgt>
                                        </p:tgtEl>
                                        <p:attrNameLst>
                                          <p:attrName>ppt_y</p:attrName>
                                        </p:attrNameLst>
                                      </p:cBhvr>
                                      <p:tavLst>
                                        <p:tav tm="0" fmla="#ppt_y-sin(pi*$)/3">
                                          <p:val>
                                            <p:fltVal val="0.5"/>
                                          </p:val>
                                        </p:tav>
                                        <p:tav tm="100000">
                                          <p:val>
                                            <p:fltVal val="1"/>
                                          </p:val>
                                        </p:tav>
                                      </p:tavLst>
                                    </p:anim>
                                    <p:anim calcmode="lin" valueType="num">
                                      <p:cBhvr>
                                        <p:cTn id="96" dur="664" tmFilter="0, 0; 0.125,0.2665; 0.25,0.4; 0.375,0.465; 0.5,0.5;  0.625,0.535; 0.75,0.6; 0.875,0.7335; 1,1">
                                          <p:stCondLst>
                                            <p:cond delay="664"/>
                                          </p:stCondLst>
                                        </p:cTn>
                                        <p:tgtEl>
                                          <p:spTgt spid="4">
                                            <p:txEl>
                                              <p:pRg st="5" end="5"/>
                                            </p:txEl>
                                          </p:spTgt>
                                        </p:tgtEl>
                                        <p:attrNameLst>
                                          <p:attrName>ppt_y</p:attrName>
                                        </p:attrNameLst>
                                      </p:cBhvr>
                                      <p:tavLst>
                                        <p:tav tm="0" fmla="#ppt_y-sin(pi*$)/9">
                                          <p:val>
                                            <p:fltVal val="0"/>
                                          </p:val>
                                        </p:tav>
                                        <p:tav tm="100000">
                                          <p:val>
                                            <p:fltVal val="1"/>
                                          </p:val>
                                        </p:tav>
                                      </p:tavLst>
                                    </p:anim>
                                    <p:anim calcmode="lin" valueType="num">
                                      <p:cBhvr>
                                        <p:cTn id="97" dur="332" tmFilter="0, 0; 0.125,0.2665; 0.25,0.4; 0.375,0.465; 0.5,0.5;  0.625,0.535; 0.75,0.6; 0.875,0.7335; 1,1">
                                          <p:stCondLst>
                                            <p:cond delay="1324"/>
                                          </p:stCondLst>
                                        </p:cTn>
                                        <p:tgtEl>
                                          <p:spTgt spid="4">
                                            <p:txEl>
                                              <p:pRg st="5" end="5"/>
                                            </p:txEl>
                                          </p:spTgt>
                                        </p:tgtEl>
                                        <p:attrNameLst>
                                          <p:attrName>ppt_y</p:attrName>
                                        </p:attrNameLst>
                                      </p:cBhvr>
                                      <p:tavLst>
                                        <p:tav tm="0" fmla="#ppt_y-sin(pi*$)/27">
                                          <p:val>
                                            <p:fltVal val="0"/>
                                          </p:val>
                                        </p:tav>
                                        <p:tav tm="100000">
                                          <p:val>
                                            <p:fltVal val="1"/>
                                          </p:val>
                                        </p:tav>
                                      </p:tavLst>
                                    </p:anim>
                                    <p:anim calcmode="lin" valueType="num">
                                      <p:cBhvr>
                                        <p:cTn id="98" dur="164" tmFilter="0, 0; 0.125,0.2665; 0.25,0.4; 0.375,0.465; 0.5,0.5;  0.625,0.535; 0.75,0.6; 0.875,0.7335; 1,1">
                                          <p:stCondLst>
                                            <p:cond delay="1656"/>
                                          </p:stCondLst>
                                        </p:cTn>
                                        <p:tgtEl>
                                          <p:spTgt spid="4">
                                            <p:txEl>
                                              <p:pRg st="5" end="5"/>
                                            </p:txEl>
                                          </p:spTgt>
                                        </p:tgtEl>
                                        <p:attrNameLst>
                                          <p:attrName>ppt_y</p:attrName>
                                        </p:attrNameLst>
                                      </p:cBhvr>
                                      <p:tavLst>
                                        <p:tav tm="0" fmla="#ppt_y-sin(pi*$)/81">
                                          <p:val>
                                            <p:fltVal val="0"/>
                                          </p:val>
                                        </p:tav>
                                        <p:tav tm="100000">
                                          <p:val>
                                            <p:fltVal val="1"/>
                                          </p:val>
                                        </p:tav>
                                      </p:tavLst>
                                    </p:anim>
                                    <p:animScale>
                                      <p:cBhvr>
                                        <p:cTn id="99" dur="26">
                                          <p:stCondLst>
                                            <p:cond delay="650"/>
                                          </p:stCondLst>
                                        </p:cTn>
                                        <p:tgtEl>
                                          <p:spTgt spid="4">
                                            <p:txEl>
                                              <p:pRg st="5" end="5"/>
                                            </p:txEl>
                                          </p:spTgt>
                                        </p:tgtEl>
                                      </p:cBhvr>
                                      <p:to x="100000" y="60000"/>
                                    </p:animScale>
                                    <p:animScale>
                                      <p:cBhvr>
                                        <p:cTn id="100" dur="166" decel="50000">
                                          <p:stCondLst>
                                            <p:cond delay="676"/>
                                          </p:stCondLst>
                                        </p:cTn>
                                        <p:tgtEl>
                                          <p:spTgt spid="4">
                                            <p:txEl>
                                              <p:pRg st="5" end="5"/>
                                            </p:txEl>
                                          </p:spTgt>
                                        </p:tgtEl>
                                      </p:cBhvr>
                                      <p:to x="100000" y="100000"/>
                                    </p:animScale>
                                    <p:animScale>
                                      <p:cBhvr>
                                        <p:cTn id="101" dur="26">
                                          <p:stCondLst>
                                            <p:cond delay="1312"/>
                                          </p:stCondLst>
                                        </p:cTn>
                                        <p:tgtEl>
                                          <p:spTgt spid="4">
                                            <p:txEl>
                                              <p:pRg st="5" end="5"/>
                                            </p:txEl>
                                          </p:spTgt>
                                        </p:tgtEl>
                                      </p:cBhvr>
                                      <p:to x="100000" y="80000"/>
                                    </p:animScale>
                                    <p:animScale>
                                      <p:cBhvr>
                                        <p:cTn id="102" dur="166" decel="50000">
                                          <p:stCondLst>
                                            <p:cond delay="1338"/>
                                          </p:stCondLst>
                                        </p:cTn>
                                        <p:tgtEl>
                                          <p:spTgt spid="4">
                                            <p:txEl>
                                              <p:pRg st="5" end="5"/>
                                            </p:txEl>
                                          </p:spTgt>
                                        </p:tgtEl>
                                      </p:cBhvr>
                                      <p:to x="100000" y="100000"/>
                                    </p:animScale>
                                    <p:animScale>
                                      <p:cBhvr>
                                        <p:cTn id="103" dur="26">
                                          <p:stCondLst>
                                            <p:cond delay="1642"/>
                                          </p:stCondLst>
                                        </p:cTn>
                                        <p:tgtEl>
                                          <p:spTgt spid="4">
                                            <p:txEl>
                                              <p:pRg st="5" end="5"/>
                                            </p:txEl>
                                          </p:spTgt>
                                        </p:tgtEl>
                                      </p:cBhvr>
                                      <p:to x="100000" y="90000"/>
                                    </p:animScale>
                                    <p:animScale>
                                      <p:cBhvr>
                                        <p:cTn id="104" dur="166" decel="50000">
                                          <p:stCondLst>
                                            <p:cond delay="1668"/>
                                          </p:stCondLst>
                                        </p:cTn>
                                        <p:tgtEl>
                                          <p:spTgt spid="4">
                                            <p:txEl>
                                              <p:pRg st="5" end="5"/>
                                            </p:txEl>
                                          </p:spTgt>
                                        </p:tgtEl>
                                      </p:cBhvr>
                                      <p:to x="100000" y="100000"/>
                                    </p:animScale>
                                    <p:animScale>
                                      <p:cBhvr>
                                        <p:cTn id="105" dur="26">
                                          <p:stCondLst>
                                            <p:cond delay="1808"/>
                                          </p:stCondLst>
                                        </p:cTn>
                                        <p:tgtEl>
                                          <p:spTgt spid="4">
                                            <p:txEl>
                                              <p:pRg st="5" end="5"/>
                                            </p:txEl>
                                          </p:spTgt>
                                        </p:tgtEl>
                                      </p:cBhvr>
                                      <p:to x="100000" y="95000"/>
                                    </p:animScale>
                                    <p:animScale>
                                      <p:cBhvr>
                                        <p:cTn id="106" dur="166" decel="50000">
                                          <p:stCondLst>
                                            <p:cond delay="1834"/>
                                          </p:stCondLst>
                                        </p:cTn>
                                        <p:tgtEl>
                                          <p:spTgt spid="4">
                                            <p:txEl>
                                              <p:pRg st="5" end="5"/>
                                            </p:txEl>
                                          </p:spTgt>
                                        </p:tgtEl>
                                      </p:cBhvr>
                                      <p:to x="100000" y="100000"/>
                                    </p:animScale>
                                  </p:childTnLst>
                                </p:cTn>
                              </p:par>
                              <p:par>
                                <p:cTn id="107" presetID="26" presetClass="entr" presetSubtype="0" fill="hold" grpId="0" nodeType="withEffect">
                                  <p:stCondLst>
                                    <p:cond delay="0"/>
                                  </p:stCondLst>
                                  <p:childTnLst>
                                    <p:set>
                                      <p:cBhvr>
                                        <p:cTn id="108" dur="1" fill="hold">
                                          <p:stCondLst>
                                            <p:cond delay="0"/>
                                          </p:stCondLst>
                                        </p:cTn>
                                        <p:tgtEl>
                                          <p:spTgt spid="4">
                                            <p:txEl>
                                              <p:pRg st="6" end="6"/>
                                            </p:txEl>
                                          </p:spTgt>
                                        </p:tgtEl>
                                        <p:attrNameLst>
                                          <p:attrName>style.visibility</p:attrName>
                                        </p:attrNameLst>
                                      </p:cBhvr>
                                      <p:to>
                                        <p:strVal val="visible"/>
                                      </p:to>
                                    </p:set>
                                    <p:animEffect transition="in" filter="wipe(down)">
                                      <p:cBhvr>
                                        <p:cTn id="109" dur="580">
                                          <p:stCondLst>
                                            <p:cond delay="0"/>
                                          </p:stCondLst>
                                        </p:cTn>
                                        <p:tgtEl>
                                          <p:spTgt spid="4">
                                            <p:txEl>
                                              <p:pRg st="6" end="6"/>
                                            </p:txEl>
                                          </p:spTgt>
                                        </p:tgtEl>
                                      </p:cBhvr>
                                    </p:animEffect>
                                    <p:anim calcmode="lin" valueType="num">
                                      <p:cBhvr>
                                        <p:cTn id="110" dur="1822" tmFilter="0,0; 0.14,0.36; 0.43,0.73; 0.71,0.91; 1.0,1.0">
                                          <p:stCondLst>
                                            <p:cond delay="0"/>
                                          </p:stCondLst>
                                        </p:cTn>
                                        <p:tgtEl>
                                          <p:spTgt spid="4">
                                            <p:txEl>
                                              <p:pRg st="6" end="6"/>
                                            </p:txEl>
                                          </p:spTgt>
                                        </p:tgtEl>
                                        <p:attrNameLst>
                                          <p:attrName>ppt_x</p:attrName>
                                        </p:attrNameLst>
                                      </p:cBhvr>
                                      <p:tavLst>
                                        <p:tav tm="0">
                                          <p:val>
                                            <p:strVal val="#ppt_x-0.25"/>
                                          </p:val>
                                        </p:tav>
                                        <p:tav tm="100000">
                                          <p:val>
                                            <p:strVal val="#ppt_x"/>
                                          </p:val>
                                        </p:tav>
                                      </p:tavLst>
                                    </p:anim>
                                    <p:anim calcmode="lin" valueType="num">
                                      <p:cBhvr>
                                        <p:cTn id="111" dur="664" tmFilter="0.0,0.0; 0.25,0.07; 0.50,0.2; 0.75,0.467; 1.0,1.0">
                                          <p:stCondLst>
                                            <p:cond delay="0"/>
                                          </p:stCondLst>
                                        </p:cTn>
                                        <p:tgtEl>
                                          <p:spTgt spid="4">
                                            <p:txEl>
                                              <p:pRg st="6" end="6"/>
                                            </p:txEl>
                                          </p:spTgt>
                                        </p:tgtEl>
                                        <p:attrNameLst>
                                          <p:attrName>ppt_y</p:attrName>
                                        </p:attrNameLst>
                                      </p:cBhvr>
                                      <p:tavLst>
                                        <p:tav tm="0" fmla="#ppt_y-sin(pi*$)/3">
                                          <p:val>
                                            <p:fltVal val="0.5"/>
                                          </p:val>
                                        </p:tav>
                                        <p:tav tm="100000">
                                          <p:val>
                                            <p:fltVal val="1"/>
                                          </p:val>
                                        </p:tav>
                                      </p:tavLst>
                                    </p:anim>
                                    <p:anim calcmode="lin" valueType="num">
                                      <p:cBhvr>
                                        <p:cTn id="112" dur="664" tmFilter="0, 0; 0.125,0.2665; 0.25,0.4; 0.375,0.465; 0.5,0.5;  0.625,0.535; 0.75,0.6; 0.875,0.7335; 1,1">
                                          <p:stCondLst>
                                            <p:cond delay="664"/>
                                          </p:stCondLst>
                                        </p:cTn>
                                        <p:tgtEl>
                                          <p:spTgt spid="4">
                                            <p:txEl>
                                              <p:pRg st="6" end="6"/>
                                            </p:txEl>
                                          </p:spTgt>
                                        </p:tgtEl>
                                        <p:attrNameLst>
                                          <p:attrName>ppt_y</p:attrName>
                                        </p:attrNameLst>
                                      </p:cBhvr>
                                      <p:tavLst>
                                        <p:tav tm="0" fmla="#ppt_y-sin(pi*$)/9">
                                          <p:val>
                                            <p:fltVal val="0"/>
                                          </p:val>
                                        </p:tav>
                                        <p:tav tm="100000">
                                          <p:val>
                                            <p:fltVal val="1"/>
                                          </p:val>
                                        </p:tav>
                                      </p:tavLst>
                                    </p:anim>
                                    <p:anim calcmode="lin" valueType="num">
                                      <p:cBhvr>
                                        <p:cTn id="113" dur="332" tmFilter="0, 0; 0.125,0.2665; 0.25,0.4; 0.375,0.465; 0.5,0.5;  0.625,0.535; 0.75,0.6; 0.875,0.7335; 1,1">
                                          <p:stCondLst>
                                            <p:cond delay="1324"/>
                                          </p:stCondLst>
                                        </p:cTn>
                                        <p:tgtEl>
                                          <p:spTgt spid="4">
                                            <p:txEl>
                                              <p:pRg st="6" end="6"/>
                                            </p:txEl>
                                          </p:spTgt>
                                        </p:tgtEl>
                                        <p:attrNameLst>
                                          <p:attrName>ppt_y</p:attrName>
                                        </p:attrNameLst>
                                      </p:cBhvr>
                                      <p:tavLst>
                                        <p:tav tm="0" fmla="#ppt_y-sin(pi*$)/27">
                                          <p:val>
                                            <p:fltVal val="0"/>
                                          </p:val>
                                        </p:tav>
                                        <p:tav tm="100000">
                                          <p:val>
                                            <p:fltVal val="1"/>
                                          </p:val>
                                        </p:tav>
                                      </p:tavLst>
                                    </p:anim>
                                    <p:anim calcmode="lin" valueType="num">
                                      <p:cBhvr>
                                        <p:cTn id="114" dur="164" tmFilter="0, 0; 0.125,0.2665; 0.25,0.4; 0.375,0.465; 0.5,0.5;  0.625,0.535; 0.75,0.6; 0.875,0.7335; 1,1">
                                          <p:stCondLst>
                                            <p:cond delay="1656"/>
                                          </p:stCondLst>
                                        </p:cTn>
                                        <p:tgtEl>
                                          <p:spTgt spid="4">
                                            <p:txEl>
                                              <p:pRg st="6" end="6"/>
                                            </p:txEl>
                                          </p:spTgt>
                                        </p:tgtEl>
                                        <p:attrNameLst>
                                          <p:attrName>ppt_y</p:attrName>
                                        </p:attrNameLst>
                                      </p:cBhvr>
                                      <p:tavLst>
                                        <p:tav tm="0" fmla="#ppt_y-sin(pi*$)/81">
                                          <p:val>
                                            <p:fltVal val="0"/>
                                          </p:val>
                                        </p:tav>
                                        <p:tav tm="100000">
                                          <p:val>
                                            <p:fltVal val="1"/>
                                          </p:val>
                                        </p:tav>
                                      </p:tavLst>
                                    </p:anim>
                                    <p:animScale>
                                      <p:cBhvr>
                                        <p:cTn id="115" dur="26">
                                          <p:stCondLst>
                                            <p:cond delay="650"/>
                                          </p:stCondLst>
                                        </p:cTn>
                                        <p:tgtEl>
                                          <p:spTgt spid="4">
                                            <p:txEl>
                                              <p:pRg st="6" end="6"/>
                                            </p:txEl>
                                          </p:spTgt>
                                        </p:tgtEl>
                                      </p:cBhvr>
                                      <p:to x="100000" y="60000"/>
                                    </p:animScale>
                                    <p:animScale>
                                      <p:cBhvr>
                                        <p:cTn id="116" dur="166" decel="50000">
                                          <p:stCondLst>
                                            <p:cond delay="676"/>
                                          </p:stCondLst>
                                        </p:cTn>
                                        <p:tgtEl>
                                          <p:spTgt spid="4">
                                            <p:txEl>
                                              <p:pRg st="6" end="6"/>
                                            </p:txEl>
                                          </p:spTgt>
                                        </p:tgtEl>
                                      </p:cBhvr>
                                      <p:to x="100000" y="100000"/>
                                    </p:animScale>
                                    <p:animScale>
                                      <p:cBhvr>
                                        <p:cTn id="117" dur="26">
                                          <p:stCondLst>
                                            <p:cond delay="1312"/>
                                          </p:stCondLst>
                                        </p:cTn>
                                        <p:tgtEl>
                                          <p:spTgt spid="4">
                                            <p:txEl>
                                              <p:pRg st="6" end="6"/>
                                            </p:txEl>
                                          </p:spTgt>
                                        </p:tgtEl>
                                      </p:cBhvr>
                                      <p:to x="100000" y="80000"/>
                                    </p:animScale>
                                    <p:animScale>
                                      <p:cBhvr>
                                        <p:cTn id="118" dur="166" decel="50000">
                                          <p:stCondLst>
                                            <p:cond delay="1338"/>
                                          </p:stCondLst>
                                        </p:cTn>
                                        <p:tgtEl>
                                          <p:spTgt spid="4">
                                            <p:txEl>
                                              <p:pRg st="6" end="6"/>
                                            </p:txEl>
                                          </p:spTgt>
                                        </p:tgtEl>
                                      </p:cBhvr>
                                      <p:to x="100000" y="100000"/>
                                    </p:animScale>
                                    <p:animScale>
                                      <p:cBhvr>
                                        <p:cTn id="119" dur="26">
                                          <p:stCondLst>
                                            <p:cond delay="1642"/>
                                          </p:stCondLst>
                                        </p:cTn>
                                        <p:tgtEl>
                                          <p:spTgt spid="4">
                                            <p:txEl>
                                              <p:pRg st="6" end="6"/>
                                            </p:txEl>
                                          </p:spTgt>
                                        </p:tgtEl>
                                      </p:cBhvr>
                                      <p:to x="100000" y="90000"/>
                                    </p:animScale>
                                    <p:animScale>
                                      <p:cBhvr>
                                        <p:cTn id="120" dur="166" decel="50000">
                                          <p:stCondLst>
                                            <p:cond delay="1668"/>
                                          </p:stCondLst>
                                        </p:cTn>
                                        <p:tgtEl>
                                          <p:spTgt spid="4">
                                            <p:txEl>
                                              <p:pRg st="6" end="6"/>
                                            </p:txEl>
                                          </p:spTgt>
                                        </p:tgtEl>
                                      </p:cBhvr>
                                      <p:to x="100000" y="100000"/>
                                    </p:animScale>
                                    <p:animScale>
                                      <p:cBhvr>
                                        <p:cTn id="121" dur="26">
                                          <p:stCondLst>
                                            <p:cond delay="1808"/>
                                          </p:stCondLst>
                                        </p:cTn>
                                        <p:tgtEl>
                                          <p:spTgt spid="4">
                                            <p:txEl>
                                              <p:pRg st="6" end="6"/>
                                            </p:txEl>
                                          </p:spTgt>
                                        </p:tgtEl>
                                      </p:cBhvr>
                                      <p:to x="100000" y="95000"/>
                                    </p:animScale>
                                    <p:animScale>
                                      <p:cBhvr>
                                        <p:cTn id="122" dur="166" decel="50000">
                                          <p:stCondLst>
                                            <p:cond delay="1834"/>
                                          </p:stCondLst>
                                        </p:cTn>
                                        <p:tgtEl>
                                          <p:spTgt spid="4">
                                            <p:txEl>
                                              <p:pRg st="6" end="6"/>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504D2C-5EF2-F261-9055-3A8878D8C24F}"/>
              </a:ext>
            </a:extLst>
          </p:cNvPr>
          <p:cNvPicPr>
            <a:picLocks noChangeAspect="1"/>
          </p:cNvPicPr>
          <p:nvPr/>
        </p:nvPicPr>
        <p:blipFill rotWithShape="1">
          <a:blip r:embed="rId2"/>
          <a:srcRect l="2786" r="26114"/>
          <a:stretch/>
        </p:blipFill>
        <p:spPr>
          <a:xfrm>
            <a:off x="3523488" y="10"/>
            <a:ext cx="8668512" cy="6857990"/>
          </a:xfrm>
          <a:prstGeom prst="rect">
            <a:avLst/>
          </a:prstGeom>
        </p:spPr>
      </p:pic>
      <p:sp>
        <p:nvSpPr>
          <p:cNvPr id="2" name="Titre 1">
            <a:extLst>
              <a:ext uri="{FF2B5EF4-FFF2-40B4-BE49-F238E27FC236}">
                <a16:creationId xmlns:a16="http://schemas.microsoft.com/office/drawing/2014/main" id="{DB9C89A7-4C4C-215B-FBDB-538FB23ED19C}"/>
              </a:ext>
            </a:extLst>
          </p:cNvPr>
          <p:cNvSpPr>
            <a:spLocks noGrp="1"/>
          </p:cNvSpPr>
          <p:nvPr>
            <p:ph type="title"/>
          </p:nvPr>
        </p:nvSpPr>
        <p:spPr>
          <a:xfrm>
            <a:off x="477981" y="1122363"/>
            <a:ext cx="4023360" cy="887669"/>
          </a:xfrm>
        </p:spPr>
        <p:txBody>
          <a:bodyPr vert="horz" lIns="91440" tIns="45720" rIns="91440" bIns="45720" rtlCol="0" anchor="t">
            <a:normAutofit/>
          </a:bodyPr>
          <a:lstStyle/>
          <a:p>
            <a:r>
              <a:rPr lang="en-US" sz="4800" dirty="0"/>
              <a:t>Online activity</a:t>
            </a:r>
          </a:p>
        </p:txBody>
      </p:sp>
      <p:sp>
        <p:nvSpPr>
          <p:cNvPr id="6" name="Espace réservé du contenu 2">
            <a:extLst>
              <a:ext uri="{FF2B5EF4-FFF2-40B4-BE49-F238E27FC236}">
                <a16:creationId xmlns:a16="http://schemas.microsoft.com/office/drawing/2014/main" id="{54232FB3-1D35-E37E-AD07-7F02D4115C37}"/>
              </a:ext>
            </a:extLst>
          </p:cNvPr>
          <p:cNvSpPr>
            <a:spLocks noGrp="1"/>
          </p:cNvSpPr>
          <p:nvPr>
            <p:ph idx="1"/>
          </p:nvPr>
        </p:nvSpPr>
        <p:spPr>
          <a:xfrm>
            <a:off x="3614155" y="928769"/>
            <a:ext cx="4243589" cy="3320668"/>
          </a:xfrm>
        </p:spPr>
        <p:txBody>
          <a:bodyPr>
            <a:normAutofit/>
          </a:bodyPr>
          <a:lstStyle/>
          <a:p>
            <a:endParaRPr lang="fr-FR" sz="2200" dirty="0"/>
          </a:p>
          <a:p>
            <a:endParaRPr lang="fr-FR" sz="2200" dirty="0"/>
          </a:p>
          <a:p>
            <a:endParaRPr lang="fr-FR" sz="2200" dirty="0"/>
          </a:p>
        </p:txBody>
      </p:sp>
      <p:sp>
        <p:nvSpPr>
          <p:cNvPr id="9" name="TextBox 8">
            <a:extLst>
              <a:ext uri="{FF2B5EF4-FFF2-40B4-BE49-F238E27FC236}">
                <a16:creationId xmlns:a16="http://schemas.microsoft.com/office/drawing/2014/main" id="{12A28447-C941-3CBE-D9B5-250EE8486A1B}"/>
              </a:ext>
            </a:extLst>
          </p:cNvPr>
          <p:cNvSpPr txBox="1"/>
          <p:nvPr/>
        </p:nvSpPr>
        <p:spPr>
          <a:xfrm>
            <a:off x="477981" y="2658581"/>
            <a:ext cx="6104964" cy="1200329"/>
          </a:xfrm>
          <a:prstGeom prst="rect">
            <a:avLst/>
          </a:prstGeom>
          <a:noFill/>
        </p:spPr>
        <p:txBody>
          <a:bodyPr wrap="square">
            <a:spAutoFit/>
          </a:bodyPr>
          <a:lstStyle/>
          <a:p>
            <a:r>
              <a:rPr lang="fr-FR" b="1" u="sng" dirty="0"/>
              <a:t>Est-ce que / Qu’est-ce que</a:t>
            </a:r>
          </a:p>
          <a:p>
            <a:r>
              <a:rPr lang="fr-FR" dirty="0">
                <a:hlinkClick r:id="rId3"/>
              </a:rPr>
              <a:t>https://create.kahoot.it/details/98f07e4f-fde1-4474-a350-32b314a1fe97</a:t>
            </a:r>
            <a:endParaRPr lang="fr-FR" dirty="0"/>
          </a:p>
          <a:p>
            <a:endParaRPr lang="fr-FR" dirty="0"/>
          </a:p>
        </p:txBody>
      </p:sp>
      <p:graphicFrame>
        <p:nvGraphicFramePr>
          <p:cNvPr id="3" name="Diagramme 6">
            <a:extLst>
              <a:ext uri="{FF2B5EF4-FFF2-40B4-BE49-F238E27FC236}">
                <a16:creationId xmlns:a16="http://schemas.microsoft.com/office/drawing/2014/main" id="{9B3565FE-5507-0DB7-7CE2-B3E45CB0CEEE}"/>
              </a:ext>
            </a:extLst>
          </p:cNvPr>
          <p:cNvGraphicFramePr/>
          <p:nvPr>
            <p:extLst>
              <p:ext uri="{D42A27DB-BD31-4B8C-83A1-F6EECF244321}">
                <p14:modId xmlns:p14="http://schemas.microsoft.com/office/powerpoint/2010/main" val="2832448289"/>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328730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CEBAB1-793D-C7D9-F5AB-3956DCE5003B}"/>
              </a:ext>
            </a:extLst>
          </p:cNvPr>
          <p:cNvSpPr>
            <a:spLocks noGrp="1"/>
          </p:cNvSpPr>
          <p:nvPr>
            <p:ph type="title"/>
          </p:nvPr>
        </p:nvSpPr>
        <p:spPr>
          <a:xfrm>
            <a:off x="1371600" y="2662379"/>
            <a:ext cx="10241280" cy="544068"/>
          </a:xfrm>
        </p:spPr>
        <p:txBody>
          <a:bodyPr>
            <a:noAutofit/>
          </a:bodyPr>
          <a:lstStyle/>
          <a:p>
            <a:r>
              <a:rPr lang="fr-FR" sz="3600" u="sng" dirty="0"/>
              <a:t>Complète les questions suivantes :</a:t>
            </a:r>
          </a:p>
        </p:txBody>
      </p:sp>
      <p:sp>
        <p:nvSpPr>
          <p:cNvPr id="8" name="ZoneTexte 7">
            <a:extLst>
              <a:ext uri="{FF2B5EF4-FFF2-40B4-BE49-F238E27FC236}">
                <a16:creationId xmlns:a16="http://schemas.microsoft.com/office/drawing/2014/main" id="{CEE599FF-57E9-4182-7389-4352DB0F5654}"/>
              </a:ext>
            </a:extLst>
          </p:cNvPr>
          <p:cNvSpPr txBox="1"/>
          <p:nvPr/>
        </p:nvSpPr>
        <p:spPr>
          <a:xfrm>
            <a:off x="787400" y="1527992"/>
            <a:ext cx="10617200" cy="52322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fr-FR" sz="2800" dirty="0"/>
              <a:t>Revenons au point de grammaire : Poser des questions </a:t>
            </a:r>
          </a:p>
        </p:txBody>
      </p:sp>
      <p:sp>
        <p:nvSpPr>
          <p:cNvPr id="5" name="Espace réservé du contenu 4">
            <a:extLst>
              <a:ext uri="{FF2B5EF4-FFF2-40B4-BE49-F238E27FC236}">
                <a16:creationId xmlns:a16="http://schemas.microsoft.com/office/drawing/2014/main" id="{856956B8-4AAD-422D-2B53-011C1ADFF5E9}"/>
              </a:ext>
            </a:extLst>
          </p:cNvPr>
          <p:cNvSpPr>
            <a:spLocks noGrp="1"/>
          </p:cNvSpPr>
          <p:nvPr>
            <p:ph idx="1"/>
          </p:nvPr>
        </p:nvSpPr>
        <p:spPr>
          <a:xfrm>
            <a:off x="538317" y="3347884"/>
            <a:ext cx="11450482" cy="2723732"/>
          </a:xfrm>
        </p:spPr>
        <p:txBody>
          <a:bodyPr>
            <a:noAutofit/>
          </a:bodyPr>
          <a:lstStyle/>
          <a:p>
            <a:pPr marL="514350" indent="-514350" algn="just">
              <a:lnSpc>
                <a:spcPct val="150000"/>
              </a:lnSpc>
              <a:buFont typeface="+mj-lt"/>
              <a:buAutoNum type="arabicPeriod"/>
            </a:pPr>
            <a:r>
              <a:rPr lang="fr-FR" sz="2400" dirty="0">
                <a:solidFill>
                  <a:srgbClr val="FF0000"/>
                </a:solidFill>
              </a:rPr>
              <a:t>Qu’est-ce que </a:t>
            </a:r>
            <a:r>
              <a:rPr lang="fr-FR" sz="2400" dirty="0"/>
              <a:t>vous préférez comme sport ? </a:t>
            </a:r>
            <a:r>
              <a:rPr lang="fr-FR" sz="2400" i="1" dirty="0"/>
              <a:t>- Mon sport préféré est le tennis.</a:t>
            </a:r>
          </a:p>
          <a:p>
            <a:pPr marL="514350" indent="-514350" algn="just">
              <a:lnSpc>
                <a:spcPct val="150000"/>
              </a:lnSpc>
              <a:buFont typeface="+mj-lt"/>
              <a:buAutoNum type="arabicPeriod"/>
            </a:pPr>
            <a:r>
              <a:rPr lang="fr-FR" sz="2400" dirty="0">
                <a:solidFill>
                  <a:srgbClr val="FF0000"/>
                </a:solidFill>
              </a:rPr>
              <a:t>Qu’est-ce que </a:t>
            </a:r>
            <a:r>
              <a:rPr lang="fr-FR" sz="2400" dirty="0"/>
              <a:t>vous portez comme vêtements pour les épreuves ? - </a:t>
            </a:r>
            <a:r>
              <a:rPr lang="fr-FR" sz="2400" i="1" dirty="0"/>
              <a:t>Un maillot de bain.</a:t>
            </a:r>
          </a:p>
          <a:p>
            <a:pPr marL="514350" indent="-514350" algn="just">
              <a:lnSpc>
                <a:spcPct val="150000"/>
              </a:lnSpc>
              <a:buFont typeface="+mj-lt"/>
              <a:buAutoNum type="arabicPeriod"/>
            </a:pPr>
            <a:r>
              <a:rPr lang="fr-FR" sz="2400" dirty="0">
                <a:solidFill>
                  <a:srgbClr val="FF0000"/>
                </a:solidFill>
              </a:rPr>
              <a:t>Est-ce que       </a:t>
            </a:r>
            <a:r>
              <a:rPr lang="fr-FR" sz="2400" dirty="0"/>
              <a:t>l’athlétisme est bon pour le dos ? - </a:t>
            </a:r>
            <a:r>
              <a:rPr lang="fr-FR" sz="2400" i="1" dirty="0"/>
              <a:t>Oui bien sûr!</a:t>
            </a:r>
          </a:p>
          <a:p>
            <a:pPr marL="514350" indent="-514350" algn="just">
              <a:lnSpc>
                <a:spcPct val="150000"/>
              </a:lnSpc>
              <a:buFont typeface="+mj-lt"/>
              <a:buAutoNum type="arabicPeriod"/>
            </a:pPr>
            <a:r>
              <a:rPr lang="fr-FR" sz="2400" dirty="0">
                <a:solidFill>
                  <a:srgbClr val="FF0000"/>
                </a:solidFill>
              </a:rPr>
              <a:t>Est-ce que       </a:t>
            </a:r>
            <a:r>
              <a:rPr lang="fr-FR" sz="2400" dirty="0"/>
              <a:t>vous avez des copains dans votre équipe ? </a:t>
            </a:r>
            <a:r>
              <a:rPr lang="fr-FR" sz="2400" i="1" dirty="0"/>
              <a:t>– Non, pas beaucoup.</a:t>
            </a:r>
          </a:p>
        </p:txBody>
      </p:sp>
      <p:sp>
        <p:nvSpPr>
          <p:cNvPr id="7" name="Rectangle 6">
            <a:extLst>
              <a:ext uri="{FF2B5EF4-FFF2-40B4-BE49-F238E27FC236}">
                <a16:creationId xmlns:a16="http://schemas.microsoft.com/office/drawing/2014/main" id="{C7DFDF7A-63A7-B0E9-2F7D-A97547D02BBE}"/>
              </a:ext>
            </a:extLst>
          </p:cNvPr>
          <p:cNvSpPr/>
          <p:nvPr/>
        </p:nvSpPr>
        <p:spPr>
          <a:xfrm>
            <a:off x="1129838" y="3576112"/>
            <a:ext cx="1761829" cy="30617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1600"/>
          </a:p>
        </p:txBody>
      </p:sp>
      <p:sp>
        <p:nvSpPr>
          <p:cNvPr id="13" name="Rectangle 12">
            <a:extLst>
              <a:ext uri="{FF2B5EF4-FFF2-40B4-BE49-F238E27FC236}">
                <a16:creationId xmlns:a16="http://schemas.microsoft.com/office/drawing/2014/main" id="{D38784EE-A53C-3913-05C5-4B7EF8020434}"/>
              </a:ext>
            </a:extLst>
          </p:cNvPr>
          <p:cNvSpPr/>
          <p:nvPr/>
        </p:nvSpPr>
        <p:spPr>
          <a:xfrm>
            <a:off x="1129839" y="4250097"/>
            <a:ext cx="1761829" cy="30617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1600"/>
          </a:p>
        </p:txBody>
      </p:sp>
      <p:sp>
        <p:nvSpPr>
          <p:cNvPr id="14" name="Rectangle 13">
            <a:extLst>
              <a:ext uri="{FF2B5EF4-FFF2-40B4-BE49-F238E27FC236}">
                <a16:creationId xmlns:a16="http://schemas.microsoft.com/office/drawing/2014/main" id="{B3DE7705-41C1-1C2E-12E6-2A1C9BBC3B6D}"/>
              </a:ext>
            </a:extLst>
          </p:cNvPr>
          <p:cNvSpPr/>
          <p:nvPr/>
        </p:nvSpPr>
        <p:spPr>
          <a:xfrm>
            <a:off x="1129839" y="4904767"/>
            <a:ext cx="1761828" cy="30617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1600"/>
          </a:p>
        </p:txBody>
      </p:sp>
      <p:sp>
        <p:nvSpPr>
          <p:cNvPr id="15" name="Rectangle 14">
            <a:extLst>
              <a:ext uri="{FF2B5EF4-FFF2-40B4-BE49-F238E27FC236}">
                <a16:creationId xmlns:a16="http://schemas.microsoft.com/office/drawing/2014/main" id="{478606A9-DFF3-529A-16D8-B2AB84F1B426}"/>
              </a:ext>
            </a:extLst>
          </p:cNvPr>
          <p:cNvSpPr/>
          <p:nvPr/>
        </p:nvSpPr>
        <p:spPr>
          <a:xfrm>
            <a:off x="1129839" y="5601768"/>
            <a:ext cx="1761828" cy="30617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1600"/>
          </a:p>
        </p:txBody>
      </p:sp>
      <p:graphicFrame>
        <p:nvGraphicFramePr>
          <p:cNvPr id="3" name="Diagramme 6">
            <a:extLst>
              <a:ext uri="{FF2B5EF4-FFF2-40B4-BE49-F238E27FC236}">
                <a16:creationId xmlns:a16="http://schemas.microsoft.com/office/drawing/2014/main" id="{EE22BD45-6DAD-57B3-93F9-C82639EB3661}"/>
              </a:ext>
            </a:extLst>
          </p:cNvPr>
          <p:cNvGraphicFramePr/>
          <p:nvPr>
            <p:extLst>
              <p:ext uri="{D42A27DB-BD31-4B8C-83A1-F6EECF244321}">
                <p14:modId xmlns:p14="http://schemas.microsoft.com/office/powerpoint/2010/main" val="2832448289"/>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871667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lstStyle/>
          <a:p>
            <a:r>
              <a:rPr lang="fr-FR" dirty="0"/>
              <a:t>Learning </a:t>
            </a:r>
            <a:r>
              <a:rPr lang="fr-FR" dirty="0" err="1"/>
              <a:t>review</a:t>
            </a:r>
            <a:endParaRPr lang="fr-FR"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p>
            <a:fld id="{8A0576F8-4F0C-FD4F-B2E1-A427388F89CF}" type="slidenum">
              <a:rPr lang="en-US" smtClean="0"/>
              <a:t>39</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me 6">
            <a:extLst>
              <a:ext uri="{FF2B5EF4-FFF2-40B4-BE49-F238E27FC236}">
                <a16:creationId xmlns:a16="http://schemas.microsoft.com/office/drawing/2014/main" id="{5030D48B-4C9F-7C23-A396-E328A1B1558B}"/>
              </a:ext>
            </a:extLst>
          </p:cNvPr>
          <p:cNvGraphicFramePr/>
          <p:nvPr>
            <p:extLst>
              <p:ext uri="{D42A27DB-BD31-4B8C-83A1-F6EECF244321}">
                <p14:modId xmlns:p14="http://schemas.microsoft.com/office/powerpoint/2010/main" val="2832448289"/>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22045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D24525-E379-50EC-5770-8DC0F331201E}"/>
              </a:ext>
            </a:extLst>
          </p:cNvPr>
          <p:cNvSpPr>
            <a:spLocks noGrp="1"/>
          </p:cNvSpPr>
          <p:nvPr>
            <p:ph type="title"/>
          </p:nvPr>
        </p:nvSpPr>
        <p:spPr>
          <a:xfrm>
            <a:off x="2542222" y="380856"/>
            <a:ext cx="3373547" cy="1143000"/>
          </a:xfrm>
        </p:spPr>
        <p:style>
          <a:lnRef idx="2">
            <a:schemeClr val="accent1"/>
          </a:lnRef>
          <a:fillRef idx="1">
            <a:schemeClr val="lt1"/>
          </a:fillRef>
          <a:effectRef idx="0">
            <a:schemeClr val="accent1"/>
          </a:effectRef>
          <a:fontRef idx="minor">
            <a:schemeClr val="dk1"/>
          </a:fontRef>
        </p:style>
        <p:txBody>
          <a:bodyPr>
            <a:normAutofit fontScale="90000"/>
          </a:bodyPr>
          <a:lstStyle/>
          <a:p>
            <a:pPr algn="ctr"/>
            <a:r>
              <a:rPr lang="fr-FR" dirty="0"/>
              <a:t>Progress check</a:t>
            </a:r>
            <a:br>
              <a:rPr lang="fr-FR" dirty="0"/>
            </a:br>
            <a:r>
              <a:rPr lang="fr-FR" dirty="0"/>
              <a:t>Start</a:t>
            </a:r>
          </a:p>
        </p:txBody>
      </p:sp>
      <p:sp>
        <p:nvSpPr>
          <p:cNvPr id="3" name="Espace réservé du contenu 2">
            <a:extLst>
              <a:ext uri="{FF2B5EF4-FFF2-40B4-BE49-F238E27FC236}">
                <a16:creationId xmlns:a16="http://schemas.microsoft.com/office/drawing/2014/main" id="{B900DF98-20E6-C1D1-0AA1-0F83BD551904}"/>
              </a:ext>
            </a:extLst>
          </p:cNvPr>
          <p:cNvSpPr>
            <a:spLocks noGrp="1"/>
          </p:cNvSpPr>
          <p:nvPr>
            <p:ph idx="1"/>
          </p:nvPr>
        </p:nvSpPr>
        <p:spPr>
          <a:xfrm>
            <a:off x="220714" y="1679530"/>
            <a:ext cx="6586486" cy="5143194"/>
          </a:xfrm>
        </p:spPr>
        <p:txBody>
          <a:bodyPr>
            <a:noAutofit/>
          </a:bodyPr>
          <a:lstStyle/>
          <a:p>
            <a:pPr algn="just">
              <a:lnSpc>
                <a:spcPct val="150000"/>
              </a:lnSpc>
            </a:pPr>
            <a:r>
              <a:rPr lang="fr-FR" sz="2000" dirty="0"/>
              <a:t>Les Jeux </a:t>
            </a:r>
            <a:r>
              <a:rPr lang="fr-FR" sz="2000" dirty="0">
                <a:solidFill>
                  <a:srgbClr val="FF0000"/>
                </a:solidFill>
              </a:rPr>
              <a:t>paralympiques</a:t>
            </a:r>
            <a:r>
              <a:rPr lang="fr-FR" sz="2000" dirty="0"/>
              <a:t> ont lieu tous les quatre ans après les Jeux olympiques. Les Jeux </a:t>
            </a:r>
            <a:r>
              <a:rPr lang="fr-FR" sz="2000" dirty="0">
                <a:solidFill>
                  <a:srgbClr val="FF0000"/>
                </a:solidFill>
              </a:rPr>
              <a:t>paralympiques</a:t>
            </a:r>
            <a:r>
              <a:rPr lang="fr-FR" sz="2000" dirty="0"/>
              <a:t> de Paris 2024 regroupent 4400 </a:t>
            </a:r>
            <a:r>
              <a:rPr lang="fr-FR" sz="2000" dirty="0">
                <a:solidFill>
                  <a:srgbClr val="FF0000"/>
                </a:solidFill>
              </a:rPr>
              <a:t>para</a:t>
            </a:r>
            <a:r>
              <a:rPr lang="fr-FR" sz="2000" dirty="0"/>
              <a:t> athlètes dans 22 sports : cécifoot, rugby </a:t>
            </a:r>
            <a:r>
              <a:rPr lang="fr-FR" sz="2000" dirty="0">
                <a:solidFill>
                  <a:srgbClr val="FF0000"/>
                </a:solidFill>
              </a:rPr>
              <a:t>fauteuil</a:t>
            </a:r>
            <a:r>
              <a:rPr lang="fr-FR" sz="2000" dirty="0"/>
              <a:t>, tennis </a:t>
            </a:r>
            <a:r>
              <a:rPr lang="fr-FR" sz="2000" dirty="0">
                <a:solidFill>
                  <a:srgbClr val="FF0000"/>
                </a:solidFill>
              </a:rPr>
              <a:t>fauteuil</a:t>
            </a:r>
            <a:r>
              <a:rPr lang="fr-FR" sz="2000" dirty="0"/>
              <a:t>, </a:t>
            </a:r>
            <a:r>
              <a:rPr lang="fr-FR" sz="2000" dirty="0">
                <a:solidFill>
                  <a:srgbClr val="FF0000"/>
                </a:solidFill>
              </a:rPr>
              <a:t>para</a:t>
            </a:r>
            <a:r>
              <a:rPr lang="fr-FR" sz="2000" dirty="0"/>
              <a:t> cyclisme, </a:t>
            </a:r>
            <a:r>
              <a:rPr lang="fr-FR" sz="2000" dirty="0">
                <a:solidFill>
                  <a:srgbClr val="FF0000"/>
                </a:solidFill>
              </a:rPr>
              <a:t>para</a:t>
            </a:r>
            <a:r>
              <a:rPr lang="fr-FR" sz="2000" dirty="0"/>
              <a:t> équitation, </a:t>
            </a:r>
            <a:r>
              <a:rPr lang="fr-FR" sz="2000" dirty="0">
                <a:solidFill>
                  <a:srgbClr val="FF0000"/>
                </a:solidFill>
              </a:rPr>
              <a:t>para</a:t>
            </a:r>
            <a:r>
              <a:rPr lang="fr-FR" sz="2000" dirty="0"/>
              <a:t> marathon, etc. Les athlètes sont </a:t>
            </a:r>
            <a:r>
              <a:rPr lang="fr-FR" sz="2000" dirty="0">
                <a:solidFill>
                  <a:srgbClr val="FF0000"/>
                </a:solidFill>
              </a:rPr>
              <a:t>handicapés</a:t>
            </a:r>
            <a:r>
              <a:rPr lang="fr-FR" sz="2000" dirty="0"/>
              <a:t> : ils sont </a:t>
            </a:r>
            <a:r>
              <a:rPr lang="fr-FR" sz="2000" dirty="0">
                <a:solidFill>
                  <a:srgbClr val="FF0000"/>
                </a:solidFill>
              </a:rPr>
              <a:t>malvoyants</a:t>
            </a:r>
            <a:r>
              <a:rPr lang="fr-FR" sz="2000" dirty="0"/>
              <a:t>, ils sont handicapés physiques ou mentaux. Pour jouer </a:t>
            </a:r>
            <a:r>
              <a:rPr lang="fr-FR" sz="2000" dirty="0">
                <a:solidFill>
                  <a:srgbClr val="FF0000"/>
                </a:solidFill>
              </a:rPr>
              <a:t>au</a:t>
            </a:r>
            <a:r>
              <a:rPr lang="fr-FR" sz="2000" dirty="0"/>
              <a:t> cécifoot, on utilise les jambes, les pieds, et particulièrement les </a:t>
            </a:r>
            <a:r>
              <a:rPr lang="fr-FR" sz="2000" dirty="0">
                <a:solidFill>
                  <a:srgbClr val="FF0000"/>
                </a:solidFill>
              </a:rPr>
              <a:t>oreilles</a:t>
            </a:r>
            <a:r>
              <a:rPr lang="fr-FR" sz="2000" dirty="0"/>
              <a:t> mais pas les </a:t>
            </a:r>
            <a:r>
              <a:rPr lang="fr-FR" sz="2000" dirty="0">
                <a:solidFill>
                  <a:srgbClr val="FF0000"/>
                </a:solidFill>
              </a:rPr>
              <a:t>yeux</a:t>
            </a:r>
            <a:r>
              <a:rPr lang="fr-FR" sz="2000" dirty="0"/>
              <a:t> !</a:t>
            </a:r>
          </a:p>
          <a:p>
            <a:pPr algn="just">
              <a:lnSpc>
                <a:spcPct val="150000"/>
              </a:lnSpc>
            </a:pPr>
            <a:r>
              <a:rPr lang="fr-FR" sz="2000" dirty="0"/>
              <a:t>Les </a:t>
            </a:r>
            <a:r>
              <a:rPr lang="fr-FR" sz="2000" dirty="0">
                <a:solidFill>
                  <a:srgbClr val="FF0000"/>
                </a:solidFill>
              </a:rPr>
              <a:t>champions</a:t>
            </a:r>
            <a:r>
              <a:rPr lang="fr-FR" sz="2000" dirty="0"/>
              <a:t> gagnent des </a:t>
            </a:r>
            <a:r>
              <a:rPr lang="fr-FR" sz="2000" dirty="0">
                <a:solidFill>
                  <a:srgbClr val="FF0000"/>
                </a:solidFill>
              </a:rPr>
              <a:t>médailles</a:t>
            </a:r>
            <a:r>
              <a:rPr lang="fr-FR" sz="2000" dirty="0"/>
              <a:t> comme aux Jeux olympiques.. </a:t>
            </a:r>
          </a:p>
        </p:txBody>
      </p:sp>
      <p:sp>
        <p:nvSpPr>
          <p:cNvPr id="4" name="Espace réservé du numéro de diapositive 3">
            <a:extLst>
              <a:ext uri="{FF2B5EF4-FFF2-40B4-BE49-F238E27FC236}">
                <a16:creationId xmlns:a16="http://schemas.microsoft.com/office/drawing/2014/main" id="{F4439CDB-CE41-F97C-0497-92F6A73D1F05}"/>
              </a:ext>
            </a:extLst>
          </p:cNvPr>
          <p:cNvSpPr>
            <a:spLocks noGrp="1"/>
          </p:cNvSpPr>
          <p:nvPr>
            <p:ph type="sldNum" sz="quarter" idx="12"/>
          </p:nvPr>
        </p:nvSpPr>
        <p:spPr/>
        <p:txBody>
          <a:bodyPr/>
          <a:lstStyle/>
          <a:p>
            <a:fld id="{8A0576F8-4F0C-FD4F-B2E1-A427388F89CF}" type="slidenum">
              <a:rPr lang="en-US" smtClean="0"/>
              <a:t>4</a:t>
            </a:fld>
            <a:endParaRPr lang="en-US"/>
          </a:p>
        </p:txBody>
      </p:sp>
      <p:sp>
        <p:nvSpPr>
          <p:cNvPr id="12" name="ZoneTexte 11">
            <a:extLst>
              <a:ext uri="{FF2B5EF4-FFF2-40B4-BE49-F238E27FC236}">
                <a16:creationId xmlns:a16="http://schemas.microsoft.com/office/drawing/2014/main" id="{A96CEC47-E7C2-E691-1249-F73DEB42B239}"/>
              </a:ext>
            </a:extLst>
          </p:cNvPr>
          <p:cNvSpPr txBox="1"/>
          <p:nvPr/>
        </p:nvSpPr>
        <p:spPr>
          <a:xfrm>
            <a:off x="232210" y="1033900"/>
            <a:ext cx="1254034"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fr-FR" dirty="0"/>
              <a:t>déjà vu</a:t>
            </a:r>
          </a:p>
        </p:txBody>
      </p:sp>
      <p:sp>
        <p:nvSpPr>
          <p:cNvPr id="13" name="Rectangle 12">
            <a:extLst>
              <a:ext uri="{FF2B5EF4-FFF2-40B4-BE49-F238E27FC236}">
                <a16:creationId xmlns:a16="http://schemas.microsoft.com/office/drawing/2014/main" id="{794BE81D-D690-F12B-E9A8-63BA8560AFB5}"/>
              </a:ext>
            </a:extLst>
          </p:cNvPr>
          <p:cNvSpPr/>
          <p:nvPr/>
        </p:nvSpPr>
        <p:spPr>
          <a:xfrm>
            <a:off x="1486244" y="1776368"/>
            <a:ext cx="1559106" cy="43691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4" name="Rectangle : coins arrondis 13">
            <a:extLst>
              <a:ext uri="{FF2B5EF4-FFF2-40B4-BE49-F238E27FC236}">
                <a16:creationId xmlns:a16="http://schemas.microsoft.com/office/drawing/2014/main" id="{3F067C67-9C0E-CE94-5820-A35F884B6A6C}"/>
              </a:ext>
            </a:extLst>
          </p:cNvPr>
          <p:cNvSpPr/>
          <p:nvPr/>
        </p:nvSpPr>
        <p:spPr>
          <a:xfrm>
            <a:off x="119818" y="379024"/>
            <a:ext cx="1476028" cy="1241670"/>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8" name="Ellipse 17">
            <a:extLst>
              <a:ext uri="{FF2B5EF4-FFF2-40B4-BE49-F238E27FC236}">
                <a16:creationId xmlns:a16="http://schemas.microsoft.com/office/drawing/2014/main" id="{1F226CC9-11F3-6E96-C9A3-AFE3062038E8}"/>
              </a:ext>
            </a:extLst>
          </p:cNvPr>
          <p:cNvSpPr/>
          <p:nvPr/>
        </p:nvSpPr>
        <p:spPr>
          <a:xfrm>
            <a:off x="3061275" y="4020763"/>
            <a:ext cx="1310129"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2" name="Ellipse 21">
            <a:extLst>
              <a:ext uri="{FF2B5EF4-FFF2-40B4-BE49-F238E27FC236}">
                <a16:creationId xmlns:a16="http://schemas.microsoft.com/office/drawing/2014/main" id="{555C205C-8DFB-4EAE-1BD5-FA47DB5B80BD}"/>
              </a:ext>
            </a:extLst>
          </p:cNvPr>
          <p:cNvSpPr/>
          <p:nvPr/>
        </p:nvSpPr>
        <p:spPr>
          <a:xfrm>
            <a:off x="220714" y="493697"/>
            <a:ext cx="1305385"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4" name="ZoneTexte 23">
            <a:extLst>
              <a:ext uri="{FF2B5EF4-FFF2-40B4-BE49-F238E27FC236}">
                <a16:creationId xmlns:a16="http://schemas.microsoft.com/office/drawing/2014/main" id="{085D13F7-6F85-2A31-4C24-82473B758A60}"/>
              </a:ext>
            </a:extLst>
          </p:cNvPr>
          <p:cNvSpPr txBox="1"/>
          <p:nvPr/>
        </p:nvSpPr>
        <p:spPr>
          <a:xfrm>
            <a:off x="323156" y="538520"/>
            <a:ext cx="1254034" cy="369332"/>
          </a:xfrm>
          <a:prstGeom prst="rect">
            <a:avLst/>
          </a:prstGeom>
          <a:noFill/>
        </p:spPr>
        <p:txBody>
          <a:bodyPr wrap="square" rtlCol="0">
            <a:spAutoFit/>
          </a:bodyPr>
          <a:lstStyle/>
          <a:p>
            <a:r>
              <a:rPr lang="fr-FR" dirty="0"/>
              <a:t>nouveau</a:t>
            </a:r>
          </a:p>
        </p:txBody>
      </p:sp>
      <p:pic>
        <p:nvPicPr>
          <p:cNvPr id="5" name="Picture 12">
            <a:extLst>
              <a:ext uri="{FF2B5EF4-FFF2-40B4-BE49-F238E27FC236}">
                <a16:creationId xmlns:a16="http://schemas.microsoft.com/office/drawing/2014/main" id="{FD86B50F-00E1-D36D-D45C-FF11ADE7655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7240480" y="285243"/>
            <a:ext cx="4441754" cy="6574964"/>
          </a:xfrm>
          <a:prstGeom prst="rect">
            <a:avLst/>
          </a:prstGeom>
          <a:noFill/>
        </p:spPr>
      </p:pic>
      <p:sp>
        <p:nvSpPr>
          <p:cNvPr id="6" name="Rectangle 5">
            <a:extLst>
              <a:ext uri="{FF2B5EF4-FFF2-40B4-BE49-F238E27FC236}">
                <a16:creationId xmlns:a16="http://schemas.microsoft.com/office/drawing/2014/main" id="{8DD1C706-1DC4-F045-545E-6100F7D9A039}"/>
              </a:ext>
            </a:extLst>
          </p:cNvPr>
          <p:cNvSpPr/>
          <p:nvPr/>
        </p:nvSpPr>
        <p:spPr>
          <a:xfrm>
            <a:off x="3705983" y="2239955"/>
            <a:ext cx="1559106" cy="43691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8" name="Rectangle 7">
            <a:extLst>
              <a:ext uri="{FF2B5EF4-FFF2-40B4-BE49-F238E27FC236}">
                <a16:creationId xmlns:a16="http://schemas.microsoft.com/office/drawing/2014/main" id="{81F7D885-F181-1146-58C9-C87B1D863A49}"/>
              </a:ext>
            </a:extLst>
          </p:cNvPr>
          <p:cNvSpPr/>
          <p:nvPr/>
        </p:nvSpPr>
        <p:spPr>
          <a:xfrm>
            <a:off x="2362212" y="2714963"/>
            <a:ext cx="611576" cy="43691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CC446D64-947C-BF0F-FA0A-35EB5EDA6042}"/>
              </a:ext>
            </a:extLst>
          </p:cNvPr>
          <p:cNvSpPr/>
          <p:nvPr/>
        </p:nvSpPr>
        <p:spPr>
          <a:xfrm>
            <a:off x="1290058" y="3151877"/>
            <a:ext cx="856794" cy="43691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FCAB759C-3C3A-EEAB-7E21-539870D45DAA}"/>
              </a:ext>
            </a:extLst>
          </p:cNvPr>
          <p:cNvSpPr/>
          <p:nvPr/>
        </p:nvSpPr>
        <p:spPr>
          <a:xfrm>
            <a:off x="3216196" y="3135811"/>
            <a:ext cx="856794" cy="43691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5" name="Rectangle 14">
            <a:extLst>
              <a:ext uri="{FF2B5EF4-FFF2-40B4-BE49-F238E27FC236}">
                <a16:creationId xmlns:a16="http://schemas.microsoft.com/office/drawing/2014/main" id="{7BDEC786-0F94-B752-07BB-547A121CDC9F}"/>
              </a:ext>
            </a:extLst>
          </p:cNvPr>
          <p:cNvSpPr/>
          <p:nvPr/>
        </p:nvSpPr>
        <p:spPr>
          <a:xfrm>
            <a:off x="4228995" y="3135811"/>
            <a:ext cx="748522" cy="43691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7" name="Rectangle 16">
            <a:extLst>
              <a:ext uri="{FF2B5EF4-FFF2-40B4-BE49-F238E27FC236}">
                <a16:creationId xmlns:a16="http://schemas.microsoft.com/office/drawing/2014/main" id="{23A5C4B4-C5F1-04F1-86CB-0CCD4139155F}"/>
              </a:ext>
            </a:extLst>
          </p:cNvPr>
          <p:cNvSpPr/>
          <p:nvPr/>
        </p:nvSpPr>
        <p:spPr>
          <a:xfrm>
            <a:off x="6166358" y="3151877"/>
            <a:ext cx="748522" cy="43691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0" name="Rectangle 19">
            <a:extLst>
              <a:ext uri="{FF2B5EF4-FFF2-40B4-BE49-F238E27FC236}">
                <a16:creationId xmlns:a16="http://schemas.microsoft.com/office/drawing/2014/main" id="{60A45B58-5A1D-0BB4-E47D-0172D2525027}"/>
              </a:ext>
            </a:extLst>
          </p:cNvPr>
          <p:cNvSpPr/>
          <p:nvPr/>
        </p:nvSpPr>
        <p:spPr>
          <a:xfrm>
            <a:off x="1793700" y="3588791"/>
            <a:ext cx="748522" cy="43691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3" name="Rectangle 22">
            <a:extLst>
              <a:ext uri="{FF2B5EF4-FFF2-40B4-BE49-F238E27FC236}">
                <a16:creationId xmlns:a16="http://schemas.microsoft.com/office/drawing/2014/main" id="{3F5B9433-64D7-0D12-EFEB-F314D378990E}"/>
              </a:ext>
            </a:extLst>
          </p:cNvPr>
          <p:cNvSpPr/>
          <p:nvPr/>
        </p:nvSpPr>
        <p:spPr>
          <a:xfrm>
            <a:off x="483570" y="4036246"/>
            <a:ext cx="1310129" cy="43691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5" name="Rectangle 24">
            <a:extLst>
              <a:ext uri="{FF2B5EF4-FFF2-40B4-BE49-F238E27FC236}">
                <a16:creationId xmlns:a16="http://schemas.microsoft.com/office/drawing/2014/main" id="{259DA58E-6B2A-8828-C422-54F48695732A}"/>
              </a:ext>
            </a:extLst>
          </p:cNvPr>
          <p:cNvSpPr/>
          <p:nvPr/>
        </p:nvSpPr>
        <p:spPr>
          <a:xfrm>
            <a:off x="4088243" y="4529050"/>
            <a:ext cx="348585" cy="43691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9" name="Rectangle 28">
            <a:extLst>
              <a:ext uri="{FF2B5EF4-FFF2-40B4-BE49-F238E27FC236}">
                <a16:creationId xmlns:a16="http://schemas.microsoft.com/office/drawing/2014/main" id="{657B26E5-1CD9-9072-6548-58250706CAF2}"/>
              </a:ext>
            </a:extLst>
          </p:cNvPr>
          <p:cNvSpPr/>
          <p:nvPr/>
        </p:nvSpPr>
        <p:spPr>
          <a:xfrm>
            <a:off x="4898003" y="4979267"/>
            <a:ext cx="850788" cy="43691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30" name="Rectangle 29">
            <a:extLst>
              <a:ext uri="{FF2B5EF4-FFF2-40B4-BE49-F238E27FC236}">
                <a16:creationId xmlns:a16="http://schemas.microsoft.com/office/drawing/2014/main" id="{DE6C1DBB-1829-EDE8-5E85-88BCF435A392}"/>
              </a:ext>
            </a:extLst>
          </p:cNvPr>
          <p:cNvSpPr/>
          <p:nvPr/>
        </p:nvSpPr>
        <p:spPr>
          <a:xfrm>
            <a:off x="857832" y="5442956"/>
            <a:ext cx="525695" cy="43691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33" name="Ellipse 32">
            <a:extLst>
              <a:ext uri="{FF2B5EF4-FFF2-40B4-BE49-F238E27FC236}">
                <a16:creationId xmlns:a16="http://schemas.microsoft.com/office/drawing/2014/main" id="{7C97A7CD-9F27-8243-197B-54E12661E858}"/>
              </a:ext>
            </a:extLst>
          </p:cNvPr>
          <p:cNvSpPr/>
          <p:nvPr/>
        </p:nvSpPr>
        <p:spPr>
          <a:xfrm>
            <a:off x="922125" y="6001164"/>
            <a:ext cx="1310129"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34" name="Ellipse 33">
            <a:extLst>
              <a:ext uri="{FF2B5EF4-FFF2-40B4-BE49-F238E27FC236}">
                <a16:creationId xmlns:a16="http://schemas.microsoft.com/office/drawing/2014/main" id="{E27B80F3-1F58-3B76-D8D9-BF5407059A84}"/>
              </a:ext>
            </a:extLst>
          </p:cNvPr>
          <p:cNvSpPr/>
          <p:nvPr/>
        </p:nvSpPr>
        <p:spPr>
          <a:xfrm>
            <a:off x="3638834" y="6001164"/>
            <a:ext cx="1139899"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graphicFrame>
        <p:nvGraphicFramePr>
          <p:cNvPr id="7" name="Diagramme 6">
            <a:extLst>
              <a:ext uri="{FF2B5EF4-FFF2-40B4-BE49-F238E27FC236}">
                <a16:creationId xmlns:a16="http://schemas.microsoft.com/office/drawing/2014/main" id="{58864ED0-A267-FE06-2472-26E39FDD205C}"/>
              </a:ext>
            </a:extLst>
          </p:cNvPr>
          <p:cNvGraphicFramePr/>
          <p:nvPr>
            <p:extLst>
              <p:ext uri="{D42A27DB-BD31-4B8C-83A1-F6EECF244321}">
                <p14:modId xmlns:p14="http://schemas.microsoft.com/office/powerpoint/2010/main" val="3250723035"/>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6213964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039E28-AD90-2AFC-5F04-A7F20D491018}"/>
              </a:ext>
            </a:extLst>
          </p:cNvPr>
          <p:cNvSpPr>
            <a:spLocks noGrp="1"/>
          </p:cNvSpPr>
          <p:nvPr>
            <p:ph type="title"/>
          </p:nvPr>
        </p:nvSpPr>
        <p:spPr/>
        <p:txBody>
          <a:bodyPr/>
          <a:lstStyle/>
          <a:p>
            <a:r>
              <a:rPr lang="fr-FR" dirty="0"/>
              <a:t>V. Phonétique</a:t>
            </a:r>
          </a:p>
        </p:txBody>
      </p:sp>
      <p:sp>
        <p:nvSpPr>
          <p:cNvPr id="3" name="Espace réservé du contenu 2">
            <a:extLst>
              <a:ext uri="{FF2B5EF4-FFF2-40B4-BE49-F238E27FC236}">
                <a16:creationId xmlns:a16="http://schemas.microsoft.com/office/drawing/2014/main" id="{B418A21F-B300-8D62-7571-36217B5913FB}"/>
              </a:ext>
            </a:extLst>
          </p:cNvPr>
          <p:cNvSpPr>
            <a:spLocks noGrp="1"/>
          </p:cNvSpPr>
          <p:nvPr>
            <p:ph idx="1"/>
          </p:nvPr>
        </p:nvSpPr>
        <p:spPr/>
        <p:txBody>
          <a:bodyPr/>
          <a:lstStyle/>
          <a:p>
            <a:endParaRPr lang="fr-FR"/>
          </a:p>
        </p:txBody>
      </p:sp>
      <p:graphicFrame>
        <p:nvGraphicFramePr>
          <p:cNvPr id="4" name="Diagramme 6">
            <a:extLst>
              <a:ext uri="{FF2B5EF4-FFF2-40B4-BE49-F238E27FC236}">
                <a16:creationId xmlns:a16="http://schemas.microsoft.com/office/drawing/2014/main" id="{60352A3D-287A-1C63-D90B-2D0067DAA851}"/>
              </a:ext>
            </a:extLst>
          </p:cNvPr>
          <p:cNvGraphicFramePr/>
          <p:nvPr>
            <p:extLst>
              <p:ext uri="{D42A27DB-BD31-4B8C-83A1-F6EECF244321}">
                <p14:modId xmlns:p14="http://schemas.microsoft.com/office/powerpoint/2010/main" val="494125398"/>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820233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95438F-9CEF-54DF-1E05-49996D901FF7}"/>
              </a:ext>
            </a:extLst>
          </p:cNvPr>
          <p:cNvSpPr>
            <a:spLocks noGrp="1"/>
          </p:cNvSpPr>
          <p:nvPr>
            <p:ph type="title"/>
          </p:nvPr>
        </p:nvSpPr>
        <p:spPr>
          <a:xfrm>
            <a:off x="838200" y="365126"/>
            <a:ext cx="10515600" cy="1003322"/>
          </a:xfrm>
        </p:spPr>
        <p:txBody>
          <a:bodyPr/>
          <a:lstStyle/>
          <a:p>
            <a:r>
              <a:rPr lang="fr-FR" dirty="0"/>
              <a:t>Practice </a:t>
            </a:r>
            <a:r>
              <a:rPr lang="fr-FR" dirty="0" err="1"/>
              <a:t>your</a:t>
            </a:r>
            <a:r>
              <a:rPr lang="fr-FR" dirty="0"/>
              <a:t> </a:t>
            </a:r>
            <a:r>
              <a:rPr lang="fr-FR" dirty="0" err="1"/>
              <a:t>pronunciation</a:t>
            </a:r>
            <a:r>
              <a:rPr lang="fr-FR" dirty="0"/>
              <a:t> !</a:t>
            </a:r>
          </a:p>
        </p:txBody>
      </p:sp>
      <p:sp>
        <p:nvSpPr>
          <p:cNvPr id="3" name="Espace réservé du contenu 2">
            <a:extLst>
              <a:ext uri="{FF2B5EF4-FFF2-40B4-BE49-F238E27FC236}">
                <a16:creationId xmlns:a16="http://schemas.microsoft.com/office/drawing/2014/main" id="{83D0AC32-3D22-044B-2D6B-A3180D1C29DB}"/>
              </a:ext>
            </a:extLst>
          </p:cNvPr>
          <p:cNvSpPr>
            <a:spLocks noGrp="1"/>
          </p:cNvSpPr>
          <p:nvPr>
            <p:ph idx="1"/>
          </p:nvPr>
        </p:nvSpPr>
        <p:spPr>
          <a:xfrm>
            <a:off x="805905" y="1579683"/>
            <a:ext cx="10515600" cy="4351338"/>
          </a:xfrm>
        </p:spPr>
        <p:txBody>
          <a:bodyPr/>
          <a:lstStyle/>
          <a:p>
            <a:pPr marL="514350" indent="-514350">
              <a:buAutoNum type="arabicParenR"/>
            </a:pPr>
            <a:r>
              <a:rPr lang="fr-FR" dirty="0">
                <a:solidFill>
                  <a:srgbClr val="0563C1"/>
                </a:solidFill>
                <a:hlinkClick r:id="rId2">
                  <a:extLst>
                    <a:ext uri="{A12FA001-AC4F-418D-AE19-62706E023703}">
                      <ahyp:hlinkClr xmlns:ahyp="http://schemas.microsoft.com/office/drawing/2018/hyperlinkcolor" val="tx"/>
                    </a:ext>
                  </a:extLst>
                </a:hlinkClick>
              </a:rPr>
              <a:t>Click </a:t>
            </a:r>
            <a:r>
              <a:rPr lang="fr-FR" dirty="0" err="1">
                <a:solidFill>
                  <a:srgbClr val="0563C1"/>
                </a:solidFill>
                <a:hlinkClick r:id="rId2">
                  <a:extLst>
                    <a:ext uri="{A12FA001-AC4F-418D-AE19-62706E023703}">
                      <ahyp:hlinkClr xmlns:ahyp="http://schemas.microsoft.com/office/drawing/2018/hyperlinkcolor" val="tx"/>
                    </a:ext>
                  </a:extLst>
                </a:hlinkClick>
              </a:rPr>
              <a:t>here</a:t>
            </a:r>
            <a:r>
              <a:rPr lang="fr-FR" dirty="0">
                <a:solidFill>
                  <a:srgbClr val="0563C1"/>
                </a:solidFill>
                <a:hlinkClick r:id="rId2">
                  <a:extLst>
                    <a:ext uri="{A12FA001-AC4F-418D-AE19-62706E023703}">
                      <ahyp:hlinkClr xmlns:ahyp="http://schemas.microsoft.com/office/drawing/2018/hyperlinkcolor" val="tx"/>
                    </a:ext>
                  </a:extLst>
                </a:hlinkClick>
              </a:rPr>
              <a:t> :</a:t>
            </a:r>
            <a:r>
              <a:rPr lang="fr-FR" dirty="0">
                <a:hlinkClick r:id="rId2">
                  <a:extLst>
                    <a:ext uri="{A12FA001-AC4F-418D-AE19-62706E023703}">
                      <ahyp:hlinkClr xmlns:ahyp="http://schemas.microsoft.com/office/drawing/2018/hyperlinkcolor" val="tx"/>
                    </a:ext>
                  </a:extLst>
                </a:hlinkClick>
              </a:rPr>
              <a:t> </a:t>
            </a:r>
            <a:r>
              <a:rPr lang="fr-FR" dirty="0">
                <a:solidFill>
                  <a:srgbClr val="0563C1"/>
                </a:solidFill>
                <a:hlinkClick r:id="rId2">
                  <a:extLst>
                    <a:ext uri="{A12FA001-AC4F-418D-AE19-62706E023703}">
                      <ahyp:hlinkClr xmlns:ahyp="http://schemas.microsoft.com/office/drawing/2018/hyperlinkcolor" val="tx"/>
                    </a:ext>
                  </a:extLst>
                </a:hlinkClick>
              </a:rPr>
              <a:t>https://ttsfree.com/speech-to-text</a:t>
            </a:r>
            <a:endParaRPr lang="fr-FR" dirty="0"/>
          </a:p>
          <a:p>
            <a:pPr marL="514350" indent="-514350">
              <a:buAutoNum type="arabicParenR"/>
            </a:pPr>
            <a:r>
              <a:rPr lang="fr-FR" dirty="0"/>
              <a:t>Set the </a:t>
            </a:r>
            <a:r>
              <a:rPr lang="fr-FR" dirty="0" err="1"/>
              <a:t>spoken</a:t>
            </a:r>
            <a:r>
              <a:rPr lang="fr-FR" dirty="0"/>
              <a:t> </a:t>
            </a:r>
            <a:r>
              <a:rPr lang="fr-FR" dirty="0" err="1"/>
              <a:t>language</a:t>
            </a:r>
            <a:r>
              <a:rPr lang="fr-FR" dirty="0"/>
              <a:t> in French</a:t>
            </a:r>
          </a:p>
          <a:p>
            <a:pPr marL="514350" indent="-514350">
              <a:buAutoNum type="arabicParenR"/>
            </a:pPr>
            <a:r>
              <a:rPr lang="fr-FR" dirty="0"/>
              <a:t>Click on the </a:t>
            </a:r>
            <a:r>
              <a:rPr lang="fr-FR" dirty="0" err="1"/>
              <a:t>mic</a:t>
            </a:r>
            <a:endParaRPr lang="fr-FR" dirty="0"/>
          </a:p>
          <a:p>
            <a:pPr marL="514350" indent="-514350">
              <a:buAutoNum type="arabicParenR"/>
            </a:pPr>
            <a:r>
              <a:rPr lang="fr-FR" dirty="0"/>
              <a:t>Practice </a:t>
            </a:r>
            <a:r>
              <a:rPr lang="fr-FR" dirty="0">
                <a:sym typeface="Wingdings" panose="05000000000000000000" pitchFamily="2" charset="2"/>
              </a:rPr>
              <a:t> </a:t>
            </a:r>
          </a:p>
          <a:p>
            <a:pPr marL="514350" indent="-514350">
              <a:buAutoNum type="arabicParenR"/>
            </a:pPr>
            <a:endParaRPr lang="fr-FR" dirty="0">
              <a:sym typeface="Wingdings" panose="05000000000000000000" pitchFamily="2" charset="2"/>
            </a:endParaRPr>
          </a:p>
          <a:p>
            <a:pPr marL="0" indent="0">
              <a:buNone/>
            </a:pPr>
            <a:r>
              <a:rPr lang="fr-FR" dirty="0" err="1">
                <a:solidFill>
                  <a:srgbClr val="00B050"/>
                </a:solidFill>
                <a:sym typeface="Wingdings" panose="05000000000000000000" pitchFamily="2" charset="2"/>
              </a:rPr>
              <a:t>Listen</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again</a:t>
            </a:r>
            <a:r>
              <a:rPr lang="fr-FR" dirty="0">
                <a:solidFill>
                  <a:srgbClr val="00B050"/>
                </a:solidFill>
                <a:sym typeface="Wingdings" panose="05000000000000000000" pitchFamily="2" charset="2"/>
              </a:rPr>
              <a:t> if </a:t>
            </a:r>
            <a:r>
              <a:rPr lang="fr-FR" dirty="0" err="1">
                <a:solidFill>
                  <a:srgbClr val="00B050"/>
                </a:solidFill>
                <a:sym typeface="Wingdings" panose="05000000000000000000" pitchFamily="2" charset="2"/>
              </a:rPr>
              <a:t>you</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need</a:t>
            </a:r>
            <a:endParaRPr lang="fr-FR" dirty="0">
              <a:solidFill>
                <a:srgbClr val="00B050"/>
              </a:solidFill>
            </a:endParaRPr>
          </a:p>
          <a:p>
            <a:endParaRPr lang="fr-FR" dirty="0"/>
          </a:p>
        </p:txBody>
      </p:sp>
      <p:pic>
        <p:nvPicPr>
          <p:cNvPr id="5" name="Image 4">
            <a:extLst>
              <a:ext uri="{FF2B5EF4-FFF2-40B4-BE49-F238E27FC236}">
                <a16:creationId xmlns:a16="http://schemas.microsoft.com/office/drawing/2014/main" id="{4C795CB6-5459-79CA-63F6-7EBB0D4A5117}"/>
              </a:ext>
            </a:extLst>
          </p:cNvPr>
          <p:cNvPicPr>
            <a:picLocks noChangeAspect="1"/>
          </p:cNvPicPr>
          <p:nvPr/>
        </p:nvPicPr>
        <p:blipFill>
          <a:blip r:embed="rId3"/>
          <a:stretch>
            <a:fillRect/>
          </a:stretch>
        </p:blipFill>
        <p:spPr>
          <a:xfrm>
            <a:off x="4792288" y="2859635"/>
            <a:ext cx="6691745" cy="3441003"/>
          </a:xfrm>
          <a:prstGeom prst="rect">
            <a:avLst/>
          </a:prstGeom>
        </p:spPr>
      </p:pic>
      <p:cxnSp>
        <p:nvCxnSpPr>
          <p:cNvPr id="7" name="Connecteur droit avec flèche 6">
            <a:extLst>
              <a:ext uri="{FF2B5EF4-FFF2-40B4-BE49-F238E27FC236}">
                <a16:creationId xmlns:a16="http://schemas.microsoft.com/office/drawing/2014/main" id="{E0374E95-E3C9-4978-21AB-81F4FA70F477}"/>
              </a:ext>
            </a:extLst>
          </p:cNvPr>
          <p:cNvCxnSpPr>
            <a:cxnSpLocks/>
          </p:cNvCxnSpPr>
          <p:nvPr/>
        </p:nvCxnSpPr>
        <p:spPr>
          <a:xfrm>
            <a:off x="6438637" y="2415277"/>
            <a:ext cx="3291840" cy="8891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Connecteur droit avec flèche 11">
            <a:extLst>
              <a:ext uri="{FF2B5EF4-FFF2-40B4-BE49-F238E27FC236}">
                <a16:creationId xmlns:a16="http://schemas.microsoft.com/office/drawing/2014/main" id="{5AE1323E-297B-C41E-B891-2455FC56F2D9}"/>
              </a:ext>
            </a:extLst>
          </p:cNvPr>
          <p:cNvCxnSpPr>
            <a:cxnSpLocks/>
          </p:cNvCxnSpPr>
          <p:nvPr/>
        </p:nvCxnSpPr>
        <p:spPr>
          <a:xfrm>
            <a:off x="3828918" y="2905246"/>
            <a:ext cx="3733680" cy="30257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026" name="Picture 2" descr="empowerment speak Sticker by unblush">
            <a:extLst>
              <a:ext uri="{FF2B5EF4-FFF2-40B4-BE49-F238E27FC236}">
                <a16:creationId xmlns:a16="http://schemas.microsoft.com/office/drawing/2014/main" id="{AB854556-99EE-FD39-2FDE-1726C5F4CB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79472" y="257566"/>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185A60E5-22E8-E315-9056-033891F5508C}"/>
              </a:ext>
            </a:extLst>
          </p:cNvPr>
          <p:cNvPicPr>
            <a:picLocks noChangeAspect="1"/>
          </p:cNvPicPr>
          <p:nvPr/>
        </p:nvPicPr>
        <p:blipFill>
          <a:blip r:embed="rId5"/>
          <a:stretch>
            <a:fillRect/>
          </a:stretch>
        </p:blipFill>
        <p:spPr>
          <a:xfrm>
            <a:off x="1419952" y="4580136"/>
            <a:ext cx="2146791" cy="2154043"/>
          </a:xfrm>
          <a:prstGeom prst="rect">
            <a:avLst/>
          </a:prstGeom>
        </p:spPr>
      </p:pic>
      <p:graphicFrame>
        <p:nvGraphicFramePr>
          <p:cNvPr id="4" name="Diagramme 6">
            <a:extLst>
              <a:ext uri="{FF2B5EF4-FFF2-40B4-BE49-F238E27FC236}">
                <a16:creationId xmlns:a16="http://schemas.microsoft.com/office/drawing/2014/main" id="{0DD925EF-32E2-8E86-105A-88AB5BD31E69}"/>
              </a:ext>
            </a:extLst>
          </p:cNvPr>
          <p:cNvGraphicFramePr/>
          <p:nvPr>
            <p:extLst>
              <p:ext uri="{D42A27DB-BD31-4B8C-83A1-F6EECF244321}">
                <p14:modId xmlns:p14="http://schemas.microsoft.com/office/powerpoint/2010/main" val="2322744013"/>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0827531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2394DE1-3431-6D43-BE56-92B9BF578D70}"/>
              </a:ext>
            </a:extLst>
          </p:cNvPr>
          <p:cNvSpPr/>
          <p:nvPr/>
        </p:nvSpPr>
        <p:spPr>
          <a:xfrm>
            <a:off x="5944539" y="1139745"/>
            <a:ext cx="5954373" cy="1835985"/>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267" dirty="0"/>
              <a:t>STEPS:</a:t>
            </a:r>
          </a:p>
          <a:p>
            <a:pPr marL="457178" indent="-457178">
              <a:buFont typeface="+mj-lt"/>
              <a:buAutoNum type="arabicPeriod"/>
            </a:pPr>
            <a:r>
              <a:rPr lang="fr-FR" sz="2267" dirty="0"/>
              <a:t>Check question structures</a:t>
            </a:r>
          </a:p>
          <a:p>
            <a:pPr marL="457178" indent="-457178">
              <a:buFont typeface="+mj-lt"/>
              <a:buAutoNum type="arabicPeriod"/>
            </a:pPr>
            <a:r>
              <a:rPr lang="fr-FR" sz="2267" dirty="0"/>
              <a:t>Pick </a:t>
            </a:r>
            <a:r>
              <a:rPr lang="fr-FR" sz="2267" dirty="0" err="1"/>
              <a:t>your</a:t>
            </a:r>
            <a:r>
              <a:rPr lang="fr-FR" sz="2267" dirty="0"/>
              <a:t> </a:t>
            </a:r>
            <a:r>
              <a:rPr lang="fr-FR" sz="2267" dirty="0" err="1"/>
              <a:t>role</a:t>
            </a:r>
            <a:r>
              <a:rPr lang="fr-FR" sz="2267" dirty="0"/>
              <a:t> : </a:t>
            </a:r>
            <a:r>
              <a:rPr lang="fr-FR" sz="2267" dirty="0" err="1"/>
              <a:t>journalist</a:t>
            </a:r>
            <a:r>
              <a:rPr lang="fr-FR" sz="2267" dirty="0"/>
              <a:t> / sport(</a:t>
            </a:r>
            <a:r>
              <a:rPr lang="fr-FR" sz="2267" dirty="0" err="1"/>
              <a:t>wo</a:t>
            </a:r>
            <a:r>
              <a:rPr lang="fr-FR" sz="2267" dirty="0"/>
              <a:t>)man</a:t>
            </a:r>
          </a:p>
          <a:p>
            <a:pPr marL="457178" indent="-457178">
              <a:buFont typeface="+mj-lt"/>
              <a:buAutoNum type="arabicPeriod"/>
            </a:pPr>
            <a:r>
              <a:rPr lang="fr-FR" sz="2267" dirty="0" err="1"/>
              <a:t>Make</a:t>
            </a:r>
            <a:r>
              <a:rPr lang="fr-FR" sz="2267" dirty="0"/>
              <a:t> up 5 questions and </a:t>
            </a:r>
            <a:r>
              <a:rPr lang="fr-FR" sz="2267" dirty="0" err="1"/>
              <a:t>answers</a:t>
            </a:r>
            <a:endParaRPr lang="fr-FR" sz="2267" dirty="0"/>
          </a:p>
          <a:p>
            <a:pPr marL="457178" indent="-457178">
              <a:buFont typeface="+mj-lt"/>
              <a:buAutoNum type="arabicPeriod"/>
            </a:pPr>
            <a:r>
              <a:rPr lang="en-US" sz="2267" dirty="0">
                <a:ea typeface="UD Digi Kyokasho NK-R" panose="02020400000000000000" pitchFamily="18" charset="-128"/>
              </a:rPr>
              <a:t>Memorize your lines </a:t>
            </a:r>
          </a:p>
          <a:p>
            <a:pPr marL="457178" indent="-457178">
              <a:buFont typeface="+mj-lt"/>
              <a:buAutoNum type="arabicPeriod"/>
            </a:pPr>
            <a:endParaRPr lang="en-US" sz="2267" dirty="0">
              <a:ea typeface="UD Digi Kyokasho NK-R" panose="02020400000000000000" pitchFamily="18" charset="-128"/>
            </a:endParaRPr>
          </a:p>
        </p:txBody>
      </p:sp>
      <p:sp>
        <p:nvSpPr>
          <p:cNvPr id="8" name="Rectangle 7">
            <a:extLst>
              <a:ext uri="{FF2B5EF4-FFF2-40B4-BE49-F238E27FC236}">
                <a16:creationId xmlns:a16="http://schemas.microsoft.com/office/drawing/2014/main" id="{18FD9662-DEC4-FD44-9A4E-7E2225D68DC6}"/>
              </a:ext>
            </a:extLst>
          </p:cNvPr>
          <p:cNvSpPr/>
          <p:nvPr/>
        </p:nvSpPr>
        <p:spPr>
          <a:xfrm>
            <a:off x="5944539" y="4983100"/>
            <a:ext cx="5954373" cy="1112965"/>
          </a:xfrm>
          <a:prstGeom prst="rect">
            <a:avLst/>
          </a:prstGeom>
          <a:ln>
            <a:solidFill>
              <a:srgbClr val="FFFF0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a:t>NEED HELP?</a:t>
            </a:r>
          </a:p>
          <a:p>
            <a:pPr marL="457189" indent="-457189">
              <a:buAutoNum type="arabicPeriod"/>
            </a:pPr>
            <a:r>
              <a:rPr lang="en-US" sz="2133" dirty="0"/>
              <a:t>Check the vocabulary in textbook/lesson</a:t>
            </a:r>
          </a:p>
          <a:p>
            <a:pPr marL="457189" indent="-457189">
              <a:buAutoNum type="arabicPeriod"/>
            </a:pPr>
            <a:r>
              <a:rPr lang="en-US" sz="2133" dirty="0"/>
              <a:t>Ask at least two classmates before </a:t>
            </a:r>
            <a:r>
              <a:rPr lang="en-US" sz="2133" dirty="0" err="1"/>
              <a:t>Mr</a:t>
            </a:r>
            <a:r>
              <a:rPr lang="en-US" sz="2133" dirty="0"/>
              <a:t> </a:t>
            </a:r>
            <a:r>
              <a:rPr lang="en-US" sz="2133" dirty="0" err="1"/>
              <a:t>Mak</a:t>
            </a:r>
            <a:endParaRPr lang="en-US" sz="2133" dirty="0"/>
          </a:p>
        </p:txBody>
      </p:sp>
      <p:sp>
        <p:nvSpPr>
          <p:cNvPr id="10" name="Rectangle 9">
            <a:extLst>
              <a:ext uri="{FF2B5EF4-FFF2-40B4-BE49-F238E27FC236}">
                <a16:creationId xmlns:a16="http://schemas.microsoft.com/office/drawing/2014/main" id="{B9A68713-9A1C-6743-B563-2FAA27D21E71}"/>
              </a:ext>
            </a:extLst>
          </p:cNvPr>
          <p:cNvSpPr/>
          <p:nvPr/>
        </p:nvSpPr>
        <p:spPr>
          <a:xfrm>
            <a:off x="9355493" y="462947"/>
            <a:ext cx="2509976" cy="547131"/>
          </a:xfrm>
          <a:prstGeom prst="rect">
            <a:avLst/>
          </a:prstGeom>
          <a:ln>
            <a:solidFill>
              <a:srgbClr val="92D050"/>
            </a:solidFill>
          </a:ln>
        </p:spPr>
        <p:style>
          <a:lnRef idx="2">
            <a:schemeClr val="accent3"/>
          </a:lnRef>
          <a:fillRef idx="1">
            <a:schemeClr val="lt1"/>
          </a:fillRef>
          <a:effectRef idx="0">
            <a:schemeClr val="accent3"/>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2667" dirty="0">
                <a:latin typeface="UD Digi Kyokasho NK-R" panose="02020400000000000000" pitchFamily="18" charset="-128"/>
                <a:ea typeface="UD Digi Kyokasho NK-R" panose="02020400000000000000" pitchFamily="18" charset="-128"/>
              </a:rPr>
              <a:t>25mn</a:t>
            </a:r>
          </a:p>
        </p:txBody>
      </p:sp>
      <p:sp>
        <p:nvSpPr>
          <p:cNvPr id="2" name="Title 5">
            <a:extLst>
              <a:ext uri="{FF2B5EF4-FFF2-40B4-BE49-F238E27FC236}">
                <a16:creationId xmlns:a16="http://schemas.microsoft.com/office/drawing/2014/main" id="{902FC886-6B3B-0048-968E-4950B2B07E0C}"/>
              </a:ext>
            </a:extLst>
          </p:cNvPr>
          <p:cNvSpPr>
            <a:spLocks noGrp="1"/>
          </p:cNvSpPr>
          <p:nvPr>
            <p:ph type="title"/>
          </p:nvPr>
        </p:nvSpPr>
        <p:spPr>
          <a:xfrm>
            <a:off x="428979" y="462947"/>
            <a:ext cx="8814331" cy="547129"/>
          </a:xfrm>
          <a:ln>
            <a:solidFill>
              <a:srgbClr val="92D050"/>
            </a:solidFill>
          </a:ln>
        </p:spPr>
        <p:style>
          <a:lnRef idx="2">
            <a:schemeClr val="accent6"/>
          </a:lnRef>
          <a:fillRef idx="1">
            <a:schemeClr val="lt1"/>
          </a:fillRef>
          <a:effectRef idx="0">
            <a:schemeClr val="accent6"/>
          </a:effectRef>
          <a:fontRef idx="minor">
            <a:schemeClr val="dk1"/>
          </a:fontRef>
        </p:style>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3800" dirty="0">
                <a:latin typeface="UD Digi Kyokasho NK-R" panose="02020400000000000000" pitchFamily="18" charset="-128"/>
                <a:ea typeface="UD Digi Kyokasho NK-R" panose="02020400000000000000" pitchFamily="18" charset="-128"/>
              </a:rPr>
              <a:t>VI. Production</a:t>
            </a:r>
            <a:endParaRPr lang="en-GB" sz="3800" dirty="0">
              <a:latin typeface="UD Digi Kyokasho NK-R" panose="02020400000000000000" pitchFamily="18" charset="-128"/>
              <a:ea typeface="UD Digi Kyokasho NK-R" panose="02020400000000000000" pitchFamily="18" charset="-128"/>
            </a:endParaRPr>
          </a:p>
        </p:txBody>
      </p:sp>
      <p:sp>
        <p:nvSpPr>
          <p:cNvPr id="5" name="Rectangle 4">
            <a:extLst>
              <a:ext uri="{FF2B5EF4-FFF2-40B4-BE49-F238E27FC236}">
                <a16:creationId xmlns:a16="http://schemas.microsoft.com/office/drawing/2014/main" id="{E7519591-5EB1-C841-90B2-3E11FCFBC739}"/>
              </a:ext>
            </a:extLst>
          </p:cNvPr>
          <p:cNvSpPr/>
          <p:nvPr/>
        </p:nvSpPr>
        <p:spPr>
          <a:xfrm>
            <a:off x="428979" y="1139745"/>
            <a:ext cx="5372379" cy="4956321"/>
          </a:xfrm>
          <a:prstGeom prst="rect">
            <a:avLst/>
          </a:prstGeom>
          <a:ln>
            <a:solidFill>
              <a:srgbClr val="7030A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just"/>
            <a:r>
              <a:rPr lang="fr-FR" sz="2133" dirty="0"/>
              <a:t>Vous êtes journaliste. Par deux, choisissez un sportif et imaginez les questions que vous pouvez lui poser. Jouez l’interview devant la classe. Vous pouvez vous aider d’Internet pour obtenir des informations.</a:t>
            </a:r>
          </a:p>
          <a:p>
            <a:endParaRPr lang="en-US" sz="2133" dirty="0"/>
          </a:p>
          <a:p>
            <a:r>
              <a:rPr lang="en-US" sz="2133" u="sng" dirty="0"/>
              <a:t>Example:</a:t>
            </a:r>
          </a:p>
          <a:p>
            <a:pPr marL="0" rtl="0" eaLnBrk="1" fontAlgn="t" latinLnBrk="0" hangingPunct="1">
              <a:spcBef>
                <a:spcPts val="0"/>
              </a:spcBef>
              <a:spcAft>
                <a:spcPts val="800"/>
              </a:spcAft>
            </a:pPr>
            <a:r>
              <a:rPr lang="fr-FR" sz="2400" b="0" i="0" u="none" strike="noStrike" kern="1200" spc="0" dirty="0">
                <a:solidFill>
                  <a:srgbClr val="000000"/>
                </a:solidFill>
                <a:effectLst/>
                <a:latin typeface="Calibri" panose="020F0502020204030204" pitchFamily="34" charset="0"/>
              </a:rPr>
              <a:t>Qu’est-ce que vous faites comme sport ?</a:t>
            </a:r>
            <a:endParaRPr lang="fr-FR" sz="2000" b="0" i="0" u="none" strike="noStrike" dirty="0">
              <a:effectLst/>
              <a:latin typeface="Arial" panose="020B0604020202020204" pitchFamily="34" charset="0"/>
            </a:endParaRPr>
          </a:p>
          <a:p>
            <a:pPr marL="0" rtl="0" eaLnBrk="1" fontAlgn="t" latinLnBrk="0" hangingPunct="1">
              <a:spcBef>
                <a:spcPts val="0"/>
              </a:spcBef>
              <a:spcAft>
                <a:spcPts val="800"/>
              </a:spcAft>
            </a:pPr>
            <a:r>
              <a:rPr lang="fr-FR" sz="2400" b="0" i="0" u="none" strike="noStrike" kern="1200" spc="0" dirty="0">
                <a:solidFill>
                  <a:srgbClr val="000000"/>
                </a:solidFill>
                <a:effectLst/>
                <a:latin typeface="Calibri" panose="020F0502020204030204" pitchFamily="34" charset="0"/>
              </a:rPr>
              <a:t>Vous êtes championne du monde ?</a:t>
            </a:r>
            <a:endParaRPr lang="fr-FR" sz="2000" b="0" i="0" u="none" strike="noStrike" dirty="0">
              <a:effectLst/>
              <a:latin typeface="Arial" panose="020B0604020202020204" pitchFamily="34" charset="0"/>
            </a:endParaRPr>
          </a:p>
          <a:p>
            <a:pPr marL="0" rtl="0" eaLnBrk="1" fontAlgn="t" latinLnBrk="0" hangingPunct="1">
              <a:spcBef>
                <a:spcPts val="0"/>
              </a:spcBef>
              <a:spcAft>
                <a:spcPts val="800"/>
              </a:spcAft>
            </a:pPr>
            <a:r>
              <a:rPr lang="fr-FR" sz="2400" b="0" i="0" u="none" strike="noStrike" kern="1200" spc="0" dirty="0">
                <a:solidFill>
                  <a:srgbClr val="000000"/>
                </a:solidFill>
                <a:effectLst/>
                <a:latin typeface="Calibri" panose="020F0502020204030204" pitchFamily="34" charset="0"/>
              </a:rPr>
              <a:t>Est-ce que vous aimez les compétitions ?</a:t>
            </a:r>
            <a:endParaRPr lang="fr-FR" sz="2000" b="0" i="0" u="none" strike="noStrike" dirty="0">
              <a:effectLst/>
              <a:latin typeface="Arial" panose="020B0604020202020204" pitchFamily="34" charset="0"/>
            </a:endParaRPr>
          </a:p>
          <a:p>
            <a:pPr marL="0" rtl="0" eaLnBrk="1" fontAlgn="t" latinLnBrk="0" hangingPunct="1">
              <a:spcBef>
                <a:spcPts val="0"/>
              </a:spcBef>
              <a:spcAft>
                <a:spcPts val="800"/>
              </a:spcAft>
            </a:pPr>
            <a:r>
              <a:rPr lang="fr-FR" sz="2400" b="0" i="0" u="none" strike="noStrike" kern="1200" spc="0" dirty="0">
                <a:solidFill>
                  <a:srgbClr val="000000"/>
                </a:solidFill>
                <a:effectLst/>
                <a:latin typeface="Calibri" panose="020F0502020204030204" pitchFamily="34" charset="0"/>
              </a:rPr>
              <a:t>Pourquoi est-ce que vous aimez les compétitions ?</a:t>
            </a:r>
            <a:endParaRPr lang="fr-FR" sz="2000" b="0" i="0" u="none" strike="noStrike" dirty="0">
              <a:effectLst/>
              <a:latin typeface="Arial" panose="020B0604020202020204" pitchFamily="34" charset="0"/>
            </a:endParaRPr>
          </a:p>
          <a:p>
            <a:endParaRPr lang="en-US" sz="2133" dirty="0"/>
          </a:p>
          <a:p>
            <a:endParaRPr lang="en-US" sz="2133" dirty="0"/>
          </a:p>
        </p:txBody>
      </p:sp>
      <p:sp>
        <p:nvSpPr>
          <p:cNvPr id="13" name="Rectangle 12">
            <a:extLst>
              <a:ext uri="{FF2B5EF4-FFF2-40B4-BE49-F238E27FC236}">
                <a16:creationId xmlns:a16="http://schemas.microsoft.com/office/drawing/2014/main" id="{684A023A-7EE3-2541-8365-1B278E8A5C04}"/>
              </a:ext>
            </a:extLst>
          </p:cNvPr>
          <p:cNvSpPr/>
          <p:nvPr/>
        </p:nvSpPr>
        <p:spPr>
          <a:xfrm>
            <a:off x="9411720" y="3061423"/>
            <a:ext cx="2487192" cy="1835984"/>
          </a:xfrm>
          <a:prstGeom prst="rect">
            <a:avLst/>
          </a:prstGeom>
          <a:ln>
            <a:solidFill>
              <a:srgbClr val="7030A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err="1"/>
              <a:t>Prolongement</a:t>
            </a:r>
            <a:r>
              <a:rPr lang="en-US" sz="2133" dirty="0"/>
              <a:t>:</a:t>
            </a:r>
          </a:p>
          <a:p>
            <a:r>
              <a:rPr lang="en-US" altLang="ja-JP" sz="1800" dirty="0"/>
              <a:t>Rephrase this interview for one of your sporty friend (with correct structures)</a:t>
            </a:r>
          </a:p>
        </p:txBody>
      </p:sp>
      <p:sp>
        <p:nvSpPr>
          <p:cNvPr id="3" name="Rectangle 2">
            <a:extLst>
              <a:ext uri="{FF2B5EF4-FFF2-40B4-BE49-F238E27FC236}">
                <a16:creationId xmlns:a16="http://schemas.microsoft.com/office/drawing/2014/main" id="{40121478-4129-83C5-BFE3-A816A6B55C76}"/>
              </a:ext>
            </a:extLst>
          </p:cNvPr>
          <p:cNvSpPr/>
          <p:nvPr/>
        </p:nvSpPr>
        <p:spPr>
          <a:xfrm>
            <a:off x="5944539" y="3061422"/>
            <a:ext cx="3298771" cy="1835985"/>
          </a:xfrm>
          <a:prstGeom prst="rect">
            <a:avLst/>
          </a:prstGeom>
          <a:ln>
            <a:solidFill>
              <a:schemeClr val="accent6"/>
            </a:solidFill>
          </a:ln>
        </p:spPr>
        <p:style>
          <a:lnRef idx="2">
            <a:schemeClr val="accent3"/>
          </a:lnRef>
          <a:fillRef idx="1">
            <a:schemeClr val="lt1"/>
          </a:fillRef>
          <a:effectRef idx="0">
            <a:schemeClr val="accent3"/>
          </a:effectRef>
          <a:fontRef idx="minor">
            <a:schemeClr val="dk1"/>
          </a:fontRef>
        </p:style>
        <p:txBody>
          <a:bodyPr lIns="121920" tIns="60960" rIns="121920" bIns="60960"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err="1"/>
              <a:t>Critères</a:t>
            </a:r>
            <a:r>
              <a:rPr lang="en-US" sz="2133" dirty="0"/>
              <a:t> de </a:t>
            </a:r>
            <a:r>
              <a:rPr lang="en-US" sz="2133" dirty="0" err="1"/>
              <a:t>réussite</a:t>
            </a:r>
            <a:r>
              <a:rPr lang="en-US" sz="2133" dirty="0"/>
              <a:t>:</a:t>
            </a:r>
          </a:p>
          <a:p>
            <a:pPr>
              <a:lnSpc>
                <a:spcPct val="150000"/>
              </a:lnSpc>
            </a:pPr>
            <a:r>
              <a:rPr lang="ja-JP" altLang="en-US" sz="2133" dirty="0">
                <a:ea typeface="ＭＳ Ｐゴシック"/>
              </a:rPr>
              <a:t>　　　　　 </a:t>
            </a:r>
            <a:r>
              <a:rPr lang="en-US" altLang="ja-JP" sz="2133" dirty="0">
                <a:ea typeface="ＭＳ Ｐゴシック"/>
              </a:rPr>
              <a:t>5 questions</a:t>
            </a:r>
            <a:endParaRPr lang="en-US" altLang="ja-JP" sz="1333" i="1" dirty="0">
              <a:ea typeface="ＭＳ Ｐゴシック"/>
              <a:cs typeface="Calibri"/>
            </a:endParaRPr>
          </a:p>
          <a:p>
            <a:pPr>
              <a:lnSpc>
                <a:spcPct val="150000"/>
              </a:lnSpc>
            </a:pPr>
            <a:r>
              <a:rPr lang="ja-JP" altLang="en-US" sz="2133" dirty="0">
                <a:ea typeface="ＭＳ Ｐゴシック"/>
              </a:rPr>
              <a:t>　　　　　</a:t>
            </a:r>
            <a:r>
              <a:rPr lang="en-US" altLang="ja-JP" sz="2133" dirty="0">
                <a:ea typeface="ＭＳ Ｐゴシック"/>
              </a:rPr>
              <a:t> 3 questions</a:t>
            </a:r>
          </a:p>
          <a:p>
            <a:pPr>
              <a:lnSpc>
                <a:spcPct val="150000"/>
              </a:lnSpc>
            </a:pPr>
            <a:r>
              <a:rPr lang="ja-JP" altLang="en-US" sz="2133" dirty="0">
                <a:ea typeface="ＭＳ Ｐゴシック"/>
              </a:rPr>
              <a:t>　　　　　</a:t>
            </a:r>
            <a:r>
              <a:rPr lang="en-US" altLang="ja-JP" sz="2133" dirty="0">
                <a:ea typeface="ＭＳ Ｐゴシック"/>
              </a:rPr>
              <a:t> 1 question</a:t>
            </a:r>
            <a:endParaRPr lang="en-US" sz="2133" dirty="0">
              <a:ea typeface="ＭＳ Ｐゴシック"/>
            </a:endParaRPr>
          </a:p>
        </p:txBody>
      </p:sp>
      <p:pic>
        <p:nvPicPr>
          <p:cNvPr id="12" name="Picture 11">
            <a:extLst>
              <a:ext uri="{FF2B5EF4-FFF2-40B4-BE49-F238E27FC236}">
                <a16:creationId xmlns:a16="http://schemas.microsoft.com/office/drawing/2014/main" id="{E475FE6E-733D-4156-F6A0-2DEDA6124BB1}"/>
              </a:ext>
            </a:extLst>
          </p:cNvPr>
          <p:cNvPicPr>
            <a:picLocks noChangeAspect="1"/>
          </p:cNvPicPr>
          <p:nvPr/>
        </p:nvPicPr>
        <p:blipFill rotWithShape="1">
          <a:blip r:embed="rId3"/>
          <a:srcRect l="21149" t="23821" r="20327" b="30695"/>
          <a:stretch/>
        </p:blipFill>
        <p:spPr>
          <a:xfrm>
            <a:off x="8252886" y="280652"/>
            <a:ext cx="739465" cy="620680"/>
          </a:xfrm>
          <a:prstGeom prst="rect">
            <a:avLst/>
          </a:prstGeom>
        </p:spPr>
      </p:pic>
      <p:sp>
        <p:nvSpPr>
          <p:cNvPr id="17" name="Rectangle 16">
            <a:extLst>
              <a:ext uri="{FF2B5EF4-FFF2-40B4-BE49-F238E27FC236}">
                <a16:creationId xmlns:a16="http://schemas.microsoft.com/office/drawing/2014/main" id="{8DAE0F24-EFB5-7E62-D539-3E5C75D22BBD}"/>
              </a:ext>
            </a:extLst>
          </p:cNvPr>
          <p:cNvSpPr/>
          <p:nvPr/>
        </p:nvSpPr>
        <p:spPr>
          <a:xfrm>
            <a:off x="0" y="6255027"/>
            <a:ext cx="12192000" cy="602973"/>
          </a:xfrm>
          <a:prstGeom prst="rect">
            <a:avLst/>
          </a:prstGeom>
          <a:solidFill>
            <a:srgbClr val="FFFF00"/>
          </a:solid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3200" dirty="0">
                <a:solidFill>
                  <a:schemeClr val="tx1"/>
                </a:solidFill>
              </a:rPr>
              <a:t>Objectif d’apprentissage </a:t>
            </a:r>
            <a:r>
              <a:rPr lang="en-JP" sz="3200" dirty="0">
                <a:solidFill>
                  <a:schemeClr val="tx1"/>
                </a:solidFill>
              </a:rPr>
              <a:t>: </a:t>
            </a:r>
            <a:r>
              <a:rPr lang="fr-FR" sz="3200" dirty="0">
                <a:solidFill>
                  <a:schemeClr val="tx1"/>
                </a:solidFill>
              </a:rPr>
              <a:t>Je peux </a:t>
            </a:r>
            <a:r>
              <a:rPr lang="fr-FR" sz="3200" b="1" dirty="0">
                <a:solidFill>
                  <a:schemeClr val="tx1"/>
                </a:solidFill>
              </a:rPr>
              <a:t>interviewer</a:t>
            </a:r>
            <a:r>
              <a:rPr lang="fr-FR" sz="3200" dirty="0">
                <a:solidFill>
                  <a:schemeClr val="tx1"/>
                </a:solidFill>
              </a:rPr>
              <a:t> un sportif</a:t>
            </a:r>
            <a:endParaRPr lang="en-JP" sz="3200" dirty="0">
              <a:solidFill>
                <a:schemeClr val="tx1"/>
              </a:solidFill>
            </a:endParaRPr>
          </a:p>
        </p:txBody>
      </p:sp>
      <p:pic>
        <p:nvPicPr>
          <p:cNvPr id="26" name="Image 25">
            <a:extLst>
              <a:ext uri="{FF2B5EF4-FFF2-40B4-BE49-F238E27FC236}">
                <a16:creationId xmlns:a16="http://schemas.microsoft.com/office/drawing/2014/main" id="{D92FD8FB-B002-C374-302D-CBE7721A1E19}"/>
              </a:ext>
            </a:extLst>
          </p:cNvPr>
          <p:cNvPicPr>
            <a:picLocks noChangeAspect="1"/>
          </p:cNvPicPr>
          <p:nvPr/>
        </p:nvPicPr>
        <p:blipFill>
          <a:blip r:embed="rId4"/>
          <a:stretch>
            <a:fillRect/>
          </a:stretch>
        </p:blipFill>
        <p:spPr>
          <a:xfrm>
            <a:off x="6096000" y="3649489"/>
            <a:ext cx="239765" cy="172355"/>
          </a:xfrm>
          <a:prstGeom prst="rect">
            <a:avLst/>
          </a:prstGeom>
        </p:spPr>
      </p:pic>
      <p:pic>
        <p:nvPicPr>
          <p:cNvPr id="27" name="Image 26">
            <a:extLst>
              <a:ext uri="{FF2B5EF4-FFF2-40B4-BE49-F238E27FC236}">
                <a16:creationId xmlns:a16="http://schemas.microsoft.com/office/drawing/2014/main" id="{8DBE5800-2B9F-18F8-C50E-C15E9CA83BFB}"/>
              </a:ext>
            </a:extLst>
          </p:cNvPr>
          <p:cNvPicPr>
            <a:picLocks noChangeAspect="1"/>
          </p:cNvPicPr>
          <p:nvPr/>
        </p:nvPicPr>
        <p:blipFill>
          <a:blip r:embed="rId4"/>
          <a:stretch>
            <a:fillRect/>
          </a:stretch>
        </p:blipFill>
        <p:spPr>
          <a:xfrm>
            <a:off x="6377111" y="3652804"/>
            <a:ext cx="239765" cy="172355"/>
          </a:xfrm>
          <a:prstGeom prst="rect">
            <a:avLst/>
          </a:prstGeom>
        </p:spPr>
      </p:pic>
      <p:pic>
        <p:nvPicPr>
          <p:cNvPr id="28" name="Image 27">
            <a:extLst>
              <a:ext uri="{FF2B5EF4-FFF2-40B4-BE49-F238E27FC236}">
                <a16:creationId xmlns:a16="http://schemas.microsoft.com/office/drawing/2014/main" id="{FDB047F3-5731-B87D-0044-6F7B8F6F4342}"/>
              </a:ext>
            </a:extLst>
          </p:cNvPr>
          <p:cNvPicPr>
            <a:picLocks noChangeAspect="1"/>
          </p:cNvPicPr>
          <p:nvPr/>
        </p:nvPicPr>
        <p:blipFill>
          <a:blip r:embed="rId4"/>
          <a:stretch>
            <a:fillRect/>
          </a:stretch>
        </p:blipFill>
        <p:spPr>
          <a:xfrm>
            <a:off x="6658222" y="3653856"/>
            <a:ext cx="239765" cy="172355"/>
          </a:xfrm>
          <a:prstGeom prst="rect">
            <a:avLst/>
          </a:prstGeom>
        </p:spPr>
      </p:pic>
      <p:pic>
        <p:nvPicPr>
          <p:cNvPr id="29" name="Image 28">
            <a:extLst>
              <a:ext uri="{FF2B5EF4-FFF2-40B4-BE49-F238E27FC236}">
                <a16:creationId xmlns:a16="http://schemas.microsoft.com/office/drawing/2014/main" id="{F48293AC-F252-79F4-AE1E-01F396E9D485}"/>
              </a:ext>
            </a:extLst>
          </p:cNvPr>
          <p:cNvPicPr>
            <a:picLocks noChangeAspect="1"/>
          </p:cNvPicPr>
          <p:nvPr/>
        </p:nvPicPr>
        <p:blipFill>
          <a:blip r:embed="rId4"/>
          <a:stretch>
            <a:fillRect/>
          </a:stretch>
        </p:blipFill>
        <p:spPr>
          <a:xfrm>
            <a:off x="6196600" y="4171532"/>
            <a:ext cx="239765" cy="172355"/>
          </a:xfrm>
          <a:prstGeom prst="rect">
            <a:avLst/>
          </a:prstGeom>
        </p:spPr>
      </p:pic>
      <p:pic>
        <p:nvPicPr>
          <p:cNvPr id="30" name="Image 29">
            <a:extLst>
              <a:ext uri="{FF2B5EF4-FFF2-40B4-BE49-F238E27FC236}">
                <a16:creationId xmlns:a16="http://schemas.microsoft.com/office/drawing/2014/main" id="{C41B2C06-F61C-6316-E76E-403988CF86A3}"/>
              </a:ext>
            </a:extLst>
          </p:cNvPr>
          <p:cNvPicPr>
            <a:picLocks noChangeAspect="1"/>
          </p:cNvPicPr>
          <p:nvPr/>
        </p:nvPicPr>
        <p:blipFill>
          <a:blip r:embed="rId4"/>
          <a:stretch>
            <a:fillRect/>
          </a:stretch>
        </p:blipFill>
        <p:spPr>
          <a:xfrm>
            <a:off x="6540974" y="4160995"/>
            <a:ext cx="239765" cy="172355"/>
          </a:xfrm>
          <a:prstGeom prst="rect">
            <a:avLst/>
          </a:prstGeom>
        </p:spPr>
      </p:pic>
      <p:pic>
        <p:nvPicPr>
          <p:cNvPr id="31" name="Image 30">
            <a:extLst>
              <a:ext uri="{FF2B5EF4-FFF2-40B4-BE49-F238E27FC236}">
                <a16:creationId xmlns:a16="http://schemas.microsoft.com/office/drawing/2014/main" id="{1A07940B-D4DC-78ED-D0C9-67F332DBAF46}"/>
              </a:ext>
            </a:extLst>
          </p:cNvPr>
          <p:cNvPicPr>
            <a:picLocks noChangeAspect="1"/>
          </p:cNvPicPr>
          <p:nvPr/>
        </p:nvPicPr>
        <p:blipFill>
          <a:blip r:embed="rId4"/>
          <a:stretch>
            <a:fillRect/>
          </a:stretch>
        </p:blipFill>
        <p:spPr>
          <a:xfrm>
            <a:off x="6363908" y="4604083"/>
            <a:ext cx="239765" cy="172355"/>
          </a:xfrm>
          <a:prstGeom prst="rect">
            <a:avLst/>
          </a:prstGeom>
        </p:spPr>
      </p:pic>
      <p:graphicFrame>
        <p:nvGraphicFramePr>
          <p:cNvPr id="4" name="Diagramme 6">
            <a:extLst>
              <a:ext uri="{FF2B5EF4-FFF2-40B4-BE49-F238E27FC236}">
                <a16:creationId xmlns:a16="http://schemas.microsoft.com/office/drawing/2014/main" id="{028955A8-1757-DB4D-CD9C-D3EE22668BCC}"/>
              </a:ext>
            </a:extLst>
          </p:cNvPr>
          <p:cNvGraphicFramePr/>
          <p:nvPr>
            <p:extLst>
              <p:ext uri="{D42A27DB-BD31-4B8C-83A1-F6EECF244321}">
                <p14:modId xmlns:p14="http://schemas.microsoft.com/office/powerpoint/2010/main" val="2611045114"/>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2396299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25A5B6-4FB4-57DF-7712-18ACF796B477}"/>
              </a:ext>
            </a:extLst>
          </p:cNvPr>
          <p:cNvSpPr>
            <a:spLocks noGrp="1"/>
          </p:cNvSpPr>
          <p:nvPr>
            <p:ph type="title"/>
          </p:nvPr>
        </p:nvSpPr>
        <p:spPr>
          <a:xfrm>
            <a:off x="479394" y="1070800"/>
            <a:ext cx="3939688" cy="5583126"/>
          </a:xfrm>
        </p:spPr>
        <p:txBody>
          <a:bodyPr>
            <a:normAutofit/>
          </a:bodyPr>
          <a:lstStyle/>
          <a:p>
            <a:pPr algn="r"/>
            <a:r>
              <a:rPr lang="fr-FR" sz="7200" dirty="0"/>
              <a:t>Learning </a:t>
            </a:r>
            <a:r>
              <a:rPr lang="fr-FR" sz="7200" dirty="0" err="1"/>
              <a:t>outcomes</a:t>
            </a:r>
            <a:endParaRPr lang="fr-FR" sz="7200" dirty="0"/>
          </a:p>
        </p:txBody>
      </p:sp>
      <p:sp>
        <p:nvSpPr>
          <p:cNvPr id="4" name="Espace réservé du numéro de diapositive 3">
            <a:extLst>
              <a:ext uri="{FF2B5EF4-FFF2-40B4-BE49-F238E27FC236}">
                <a16:creationId xmlns:a16="http://schemas.microsoft.com/office/drawing/2014/main" id="{09084227-AEB9-6026-5B4C-A631BA11EB17}"/>
              </a:ext>
            </a:extLst>
          </p:cNvPr>
          <p:cNvSpPr>
            <a:spLocks noGrp="1"/>
          </p:cNvSpPr>
          <p:nvPr>
            <p:ph type="sldNum" sz="quarter" idx="12"/>
          </p:nvPr>
        </p:nvSpPr>
        <p:spPr>
          <a:xfrm>
            <a:off x="8610600" y="320400"/>
            <a:ext cx="2743200" cy="365125"/>
          </a:xfrm>
        </p:spPr>
        <p:txBody>
          <a:bodyPr>
            <a:normAutofit/>
          </a:bodyPr>
          <a:lstStyle/>
          <a:p>
            <a:pPr>
              <a:spcAft>
                <a:spcPts val="600"/>
              </a:spcAft>
            </a:pPr>
            <a:fld id="{8A0576F8-4F0C-FD4F-B2E1-A427388F89CF}" type="slidenum">
              <a:rPr lang="en-US">
                <a:solidFill>
                  <a:schemeClr val="tx1">
                    <a:alpha val="60000"/>
                  </a:schemeClr>
                </a:solidFill>
              </a:rPr>
              <a:pPr>
                <a:spcAft>
                  <a:spcPts val="600"/>
                </a:spcAft>
              </a:pPr>
              <a:t>43</a:t>
            </a:fld>
            <a:endParaRPr lang="en-US">
              <a:solidFill>
                <a:schemeClr val="tx1">
                  <a:alpha val="60000"/>
                </a:schemeClr>
              </a:solidFill>
            </a:endParaRPr>
          </a:p>
        </p:txBody>
      </p:sp>
      <p:graphicFrame>
        <p:nvGraphicFramePr>
          <p:cNvPr id="6" name="Espace réservé du contenu 2">
            <a:extLst>
              <a:ext uri="{FF2B5EF4-FFF2-40B4-BE49-F238E27FC236}">
                <a16:creationId xmlns:a16="http://schemas.microsoft.com/office/drawing/2014/main" id="{0D0088C1-809D-2D40-9D37-A749F300C61A}"/>
              </a:ext>
            </a:extLst>
          </p:cNvPr>
          <p:cNvGraphicFramePr>
            <a:graphicFrameLocks noGrp="1"/>
          </p:cNvGraphicFramePr>
          <p:nvPr>
            <p:ph idx="1"/>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44591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72D6C6-EF52-0AA9-C7FE-2E71F6E1EDA2}"/>
              </a:ext>
            </a:extLst>
          </p:cNvPr>
          <p:cNvSpPr>
            <a:spLocks noGrp="1"/>
          </p:cNvSpPr>
          <p:nvPr>
            <p:ph type="title"/>
          </p:nvPr>
        </p:nvSpPr>
        <p:spPr/>
        <p:txBody>
          <a:bodyPr/>
          <a:lstStyle/>
          <a:p>
            <a:r>
              <a:rPr lang="fr-FR" dirty="0"/>
              <a:t>Activités en ligne</a:t>
            </a:r>
          </a:p>
        </p:txBody>
      </p:sp>
      <p:sp>
        <p:nvSpPr>
          <p:cNvPr id="4" name="Rectangle 2">
            <a:extLst>
              <a:ext uri="{FF2B5EF4-FFF2-40B4-BE49-F238E27FC236}">
                <a16:creationId xmlns:a16="http://schemas.microsoft.com/office/drawing/2014/main" id="{8409A5BE-1560-5B0E-49C1-4D7CCA5033C8}"/>
              </a:ext>
            </a:extLst>
          </p:cNvPr>
          <p:cNvSpPr>
            <a:spLocks noChangeArrowheads="1"/>
          </p:cNvSpPr>
          <p:nvPr/>
        </p:nvSpPr>
        <p:spPr bwMode="auto">
          <a:xfrm>
            <a:off x="715347" y="1850654"/>
            <a:ext cx="5032310" cy="1846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3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Nombres 0 à 69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3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hlinkClick r:id="rId2"/>
              </a:rPr>
              <a:t>https://wordwall.net/play/21240/199/323</a:t>
            </a:r>
            <a:endParaRPr kumimoji="0" lang="fr-FR" altLang="fr-FR"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1025" name="Picture 7" descr="Qr code&#10;&#10;Description automatically generated">
            <a:extLst>
              <a:ext uri="{FF2B5EF4-FFF2-40B4-BE49-F238E27FC236}">
                <a16:creationId xmlns:a16="http://schemas.microsoft.com/office/drawing/2014/main" id="{0AC9AB13-94D3-1EF3-0546-420B14EFE5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756248"/>
            <a:ext cx="1219200" cy="1190846"/>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32545425-450A-D4C7-9A83-6BA9E1FC27E8}"/>
              </a:ext>
            </a:extLst>
          </p:cNvPr>
          <p:cNvSpPr txBox="1"/>
          <p:nvPr/>
        </p:nvSpPr>
        <p:spPr>
          <a:xfrm>
            <a:off x="6394580" y="1850654"/>
            <a:ext cx="5032310" cy="1649811"/>
          </a:xfrm>
          <a:prstGeom prst="rect">
            <a:avLst/>
          </a:prstGeom>
          <a:noFill/>
        </p:spPr>
        <p:txBody>
          <a:bodyPr wrap="square">
            <a:spAutoFit/>
          </a:bodyPr>
          <a:lstStyle/>
          <a:p>
            <a:pPr>
              <a:lnSpc>
                <a:spcPct val="107000"/>
              </a:lnSpc>
              <a:spcAft>
                <a:spcPts val="800"/>
              </a:spcAft>
            </a:pPr>
            <a:r>
              <a:rPr lang="fr-FR" sz="3200" dirty="0">
                <a:effectLst/>
                <a:latin typeface="Calibri" panose="020F0502020204030204" pitchFamily="34" charset="0"/>
                <a:ea typeface="Calibri" panose="020F0502020204030204" pitchFamily="34" charset="0"/>
                <a:cs typeface="Times New Roman" panose="02020603050405020304" pitchFamily="18" charset="0"/>
              </a:rPr>
              <a:t>Est-ce que / qu’est-ce que </a:t>
            </a:r>
            <a:r>
              <a:rPr lang="fr-FR" sz="3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https://wordwall.net/play/21241/227/722</a:t>
            </a:r>
            <a:endParaRPr lang="fr-FR"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8" descr="Qr code&#10;&#10;Description automatically generated">
            <a:extLst>
              <a:ext uri="{FF2B5EF4-FFF2-40B4-BE49-F238E27FC236}">
                <a16:creationId xmlns:a16="http://schemas.microsoft.com/office/drawing/2014/main" id="{26991DCE-BEFE-0EF1-4D1F-8FCBBEC56643}"/>
              </a:ext>
            </a:extLst>
          </p:cNvPr>
          <p:cNvPicPr>
            <a:picLocks noChangeAspect="1"/>
          </p:cNvPicPr>
          <p:nvPr/>
        </p:nvPicPr>
        <p:blipFill>
          <a:blip r:embed="rId5"/>
          <a:stretch>
            <a:fillRect/>
          </a:stretch>
        </p:blipFill>
        <p:spPr>
          <a:xfrm>
            <a:off x="6394580" y="3756247"/>
            <a:ext cx="1219200" cy="1224323"/>
          </a:xfrm>
          <a:prstGeom prst="rect">
            <a:avLst/>
          </a:prstGeom>
        </p:spPr>
      </p:pic>
    </p:spTree>
    <p:extLst>
      <p:ext uri="{BB962C8B-B14F-4D97-AF65-F5344CB8AC3E}">
        <p14:creationId xmlns:p14="http://schemas.microsoft.com/office/powerpoint/2010/main" val="18781756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C46C8-B5C7-AC4D-8C35-8D5092DF9F78}"/>
              </a:ext>
            </a:extLst>
          </p:cNvPr>
          <p:cNvSpPr>
            <a:spLocks noGrp="1"/>
          </p:cNvSpPr>
          <p:nvPr>
            <p:ph type="title"/>
          </p:nvPr>
        </p:nvSpPr>
        <p:spPr>
          <a:xfrm>
            <a:off x="210030" y="1"/>
            <a:ext cx="11269917" cy="878300"/>
          </a:xfrm>
        </p:spPr>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l"/>
            <a:r>
              <a:rPr lang="en-US" sz="3200" dirty="0"/>
              <a:t>How well have you performed with the Learning Objectives?</a:t>
            </a:r>
            <a:endParaRPr lang="en-JP" sz="3200" dirty="0"/>
          </a:p>
        </p:txBody>
      </p:sp>
      <p:sp>
        <p:nvSpPr>
          <p:cNvPr id="3" name="Content Placeholder 2">
            <a:extLst>
              <a:ext uri="{FF2B5EF4-FFF2-40B4-BE49-F238E27FC236}">
                <a16:creationId xmlns:a16="http://schemas.microsoft.com/office/drawing/2014/main" id="{D60DCC40-A99E-A9E5-42AB-D7A3FD1F36F5}"/>
              </a:ext>
            </a:extLst>
          </p:cNvPr>
          <p:cNvSpPr>
            <a:spLocks noGrp="1"/>
          </p:cNvSpPr>
          <p:nvPr>
            <p:ph idx="1"/>
          </p:nvPr>
        </p:nvSpPr>
        <p:spPr>
          <a:xfrm>
            <a:off x="102453" y="2272097"/>
            <a:ext cx="11479947" cy="3144067"/>
          </a:xfrm>
        </p:spPr>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3200" b="1" dirty="0" err="1"/>
              <a:t>Asking</a:t>
            </a:r>
            <a:r>
              <a:rPr lang="fr-FR" sz="3200" b="1" dirty="0"/>
              <a:t> questions</a:t>
            </a:r>
            <a:r>
              <a:rPr lang="en-JP" sz="3200" dirty="0"/>
              <a:t>.</a:t>
            </a:r>
            <a:r>
              <a:rPr lang="en-US" sz="3200" dirty="0"/>
              <a:t> </a:t>
            </a:r>
            <a:r>
              <a:rPr lang="en-US" i="1" dirty="0">
                <a:solidFill>
                  <a:prstClr val="black"/>
                </a:solidFill>
              </a:rPr>
              <a:t>Beginning? Developing? Mastering ? </a:t>
            </a:r>
            <a:endParaRPr lang="en-JP" sz="3200" i="1" dirty="0">
              <a:ea typeface="UD Digi Kyokasho NK-R" panose="02020400000000000000" pitchFamily="18" charset="-128"/>
            </a:endParaRPr>
          </a:p>
          <a:p>
            <a:pPr indent="0">
              <a:buNone/>
            </a:pPr>
            <a:endParaRPr lang="en-JP" sz="3200" dirty="0">
              <a:ea typeface="UD Digi Kyokasho NK-R" panose="02020400000000000000" pitchFamily="18" charset="-128"/>
            </a:endParaRPr>
          </a:p>
          <a:p>
            <a:r>
              <a:rPr lang="fr-FR" sz="3200" b="1" dirty="0" err="1">
                <a:ea typeface="UD Digi Kyokasho NK-R" panose="02020400000000000000" pitchFamily="18" charset="-128"/>
              </a:rPr>
              <a:t>Using</a:t>
            </a:r>
            <a:r>
              <a:rPr lang="fr-FR" sz="3200" b="1" dirty="0">
                <a:ea typeface="UD Digi Kyokasho NK-R" panose="02020400000000000000" pitchFamily="18" charset="-128"/>
              </a:rPr>
              <a:t> </a:t>
            </a:r>
            <a:r>
              <a:rPr lang="fr-FR" sz="3200" b="1" dirty="0" err="1">
                <a:ea typeface="UD Digi Kyokasho NK-R" panose="02020400000000000000" pitchFamily="18" charset="-128"/>
              </a:rPr>
              <a:t>numbers</a:t>
            </a:r>
            <a:r>
              <a:rPr lang="fr-FR" sz="3200" b="1" dirty="0">
                <a:ea typeface="UD Digi Kyokasho NK-R" panose="02020400000000000000" pitchFamily="18" charset="-128"/>
              </a:rPr>
              <a:t> </a:t>
            </a:r>
            <a:r>
              <a:rPr lang="fr-FR" sz="3200" b="1" dirty="0" err="1">
                <a:ea typeface="UD Digi Kyokasho NK-R" panose="02020400000000000000" pitchFamily="18" charset="-128"/>
              </a:rPr>
              <a:t>from</a:t>
            </a:r>
            <a:r>
              <a:rPr lang="fr-FR" sz="3200" b="1" dirty="0">
                <a:ea typeface="UD Digi Kyokasho NK-R" panose="02020400000000000000" pitchFamily="18" charset="-128"/>
              </a:rPr>
              <a:t> 20 to 69</a:t>
            </a:r>
            <a:r>
              <a:rPr lang="en-JP" sz="3200" dirty="0">
                <a:ea typeface="UD Digi Kyokasho NK-R" panose="02020400000000000000" pitchFamily="18" charset="-128"/>
              </a:rPr>
              <a:t>.</a:t>
            </a:r>
            <a:r>
              <a:rPr lang="en-US" sz="3200" i="1" dirty="0">
                <a:solidFill>
                  <a:prstClr val="black"/>
                </a:solidFill>
              </a:rPr>
              <a:t> </a:t>
            </a:r>
            <a:r>
              <a:rPr lang="en-US" i="1" dirty="0">
                <a:solidFill>
                  <a:prstClr val="black"/>
                </a:solidFill>
              </a:rPr>
              <a:t>Beginning? Developing? Mastering ? </a:t>
            </a:r>
          </a:p>
        </p:txBody>
      </p:sp>
      <p:sp>
        <p:nvSpPr>
          <p:cNvPr id="4" name="TextBox 3">
            <a:extLst>
              <a:ext uri="{FF2B5EF4-FFF2-40B4-BE49-F238E27FC236}">
                <a16:creationId xmlns:a16="http://schemas.microsoft.com/office/drawing/2014/main" id="{3CF15B68-4F26-A6A6-3B53-937A9F73D96F}"/>
              </a:ext>
            </a:extLst>
          </p:cNvPr>
          <p:cNvSpPr txBox="1"/>
          <p:nvPr/>
        </p:nvSpPr>
        <p:spPr>
          <a:xfrm>
            <a:off x="210030" y="805765"/>
            <a:ext cx="11771940" cy="1272143"/>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prstClr val="black"/>
                </a:solidFill>
                <a:effectLst/>
                <a:uLnTx/>
                <a:uFillTx/>
                <a:latin typeface="Calibri"/>
                <a:ea typeface="+mn-ea"/>
                <a:cs typeface="+mn-cs"/>
              </a:rPr>
              <a:t>Write next to each objective, whether you are </a:t>
            </a:r>
          </a:p>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prstClr val="black"/>
                </a:solidFill>
                <a:effectLst/>
                <a:uLnTx/>
                <a:uFillTx/>
                <a:latin typeface="Calibri"/>
                <a:ea typeface="+mn-ea"/>
                <a:cs typeface="+mn-cs"/>
              </a:rPr>
              <a:t>Beginning? Developing? Mastering ? </a:t>
            </a:r>
            <a:endParaRPr kumimoji="0" lang="en-JP" sz="3733"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729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C46C8-B5C7-AC4D-8C35-8D5092DF9F78}"/>
              </a:ext>
            </a:extLst>
          </p:cNvPr>
          <p:cNvSpPr>
            <a:spLocks noGrp="1"/>
          </p:cNvSpPr>
          <p:nvPr>
            <p:ph type="title"/>
          </p:nvPr>
        </p:nvSpPr>
        <p:spPr>
          <a:xfrm>
            <a:off x="609600" y="236675"/>
            <a:ext cx="10972800" cy="878300"/>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l"/>
            <a:r>
              <a:rPr lang="en-US" sz="4800"/>
              <a:t>Learning review</a:t>
            </a:r>
            <a:endParaRPr lang="en-JP" sz="4800"/>
          </a:p>
        </p:txBody>
      </p:sp>
      <p:sp>
        <p:nvSpPr>
          <p:cNvPr id="6" name="Oval 5">
            <a:extLst>
              <a:ext uri="{FF2B5EF4-FFF2-40B4-BE49-F238E27FC236}">
                <a16:creationId xmlns:a16="http://schemas.microsoft.com/office/drawing/2014/main" id="{3B593495-C0EC-C3E6-0C4B-90296276ACD7}"/>
              </a:ext>
            </a:extLst>
          </p:cNvPr>
          <p:cNvSpPr/>
          <p:nvPr/>
        </p:nvSpPr>
        <p:spPr>
          <a:xfrm>
            <a:off x="3536472" y="1385445"/>
            <a:ext cx="244334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Today, I have learned that …</a:t>
            </a:r>
          </a:p>
        </p:txBody>
      </p:sp>
      <p:sp>
        <p:nvSpPr>
          <p:cNvPr id="8" name="Oval 7">
            <a:extLst>
              <a:ext uri="{FF2B5EF4-FFF2-40B4-BE49-F238E27FC236}">
                <a16:creationId xmlns:a16="http://schemas.microsoft.com/office/drawing/2014/main" id="{7D6CE843-561D-F73F-C49A-997EC6E485B5}"/>
              </a:ext>
            </a:extLst>
          </p:cNvPr>
          <p:cNvSpPr/>
          <p:nvPr/>
        </p:nvSpPr>
        <p:spPr>
          <a:xfrm>
            <a:off x="8862140" y="2088687"/>
            <a:ext cx="245504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The most important thing I have learned today is …</a:t>
            </a:r>
          </a:p>
        </p:txBody>
      </p:sp>
      <p:sp>
        <p:nvSpPr>
          <p:cNvPr id="12" name="Oval Callout 11">
            <a:extLst>
              <a:ext uri="{FF2B5EF4-FFF2-40B4-BE49-F238E27FC236}">
                <a16:creationId xmlns:a16="http://schemas.microsoft.com/office/drawing/2014/main" id="{96F44DF2-CC27-2E22-3750-5F07149BFF7D}"/>
              </a:ext>
            </a:extLst>
          </p:cNvPr>
          <p:cNvSpPr/>
          <p:nvPr/>
        </p:nvSpPr>
        <p:spPr>
          <a:xfrm flipH="1">
            <a:off x="7535814" y="1"/>
            <a:ext cx="4349263" cy="1710977"/>
          </a:xfrm>
          <a:prstGeom prst="wedgeEllipseCallout">
            <a:avLst>
              <a:gd name="adj1" fmla="val 79967"/>
              <a:gd name="adj2" fmla="val -9529"/>
            </a:avLst>
          </a:prstGeom>
          <a:solidFill>
            <a:schemeClr val="accent6">
              <a:lumMod val="20000"/>
              <a:lumOff val="80000"/>
            </a:schemeClr>
          </a:solidFill>
          <a:ln>
            <a:solidFill>
              <a:srgbClr val="FFC00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2133" dirty="0"/>
              <a:t>Choose </a:t>
            </a:r>
            <a:r>
              <a:rPr lang="en-US" sz="2133" dirty="0"/>
              <a:t>at least one</a:t>
            </a:r>
            <a:r>
              <a:rPr lang="en-JP" sz="2133" dirty="0"/>
              <a:t> outcome from the options and write </a:t>
            </a:r>
            <a:r>
              <a:rPr lang="en-US" sz="2133" dirty="0"/>
              <a:t>it </a:t>
            </a:r>
            <a:r>
              <a:rPr lang="en-JP" sz="2133" dirty="0"/>
              <a:t>down in your notebook.</a:t>
            </a:r>
          </a:p>
        </p:txBody>
      </p:sp>
      <p:sp>
        <p:nvSpPr>
          <p:cNvPr id="3" name="Oval 2">
            <a:extLst>
              <a:ext uri="{FF2B5EF4-FFF2-40B4-BE49-F238E27FC236}">
                <a16:creationId xmlns:a16="http://schemas.microsoft.com/office/drawing/2014/main" id="{793BE462-BDFA-CBBB-9462-7F0C2C78077F}"/>
              </a:ext>
            </a:extLst>
          </p:cNvPr>
          <p:cNvSpPr/>
          <p:nvPr/>
        </p:nvSpPr>
        <p:spPr>
          <a:xfrm>
            <a:off x="4869663" y="2985565"/>
            <a:ext cx="245267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My question based on today’s lesson is ...</a:t>
            </a:r>
          </a:p>
        </p:txBody>
      </p:sp>
      <p:sp>
        <p:nvSpPr>
          <p:cNvPr id="4" name="Oval 3">
            <a:extLst>
              <a:ext uri="{FF2B5EF4-FFF2-40B4-BE49-F238E27FC236}">
                <a16:creationId xmlns:a16="http://schemas.microsoft.com/office/drawing/2014/main" id="{D2271CC6-D510-44C4-F5AB-4DEC3CFC8A57}"/>
              </a:ext>
            </a:extLst>
          </p:cNvPr>
          <p:cNvSpPr/>
          <p:nvPr/>
        </p:nvSpPr>
        <p:spPr>
          <a:xfrm>
            <a:off x="888999" y="2088687"/>
            <a:ext cx="245256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I can now …</a:t>
            </a:r>
          </a:p>
        </p:txBody>
      </p:sp>
      <p:sp>
        <p:nvSpPr>
          <p:cNvPr id="13" name="Oval 12">
            <a:extLst>
              <a:ext uri="{FF2B5EF4-FFF2-40B4-BE49-F238E27FC236}">
                <a16:creationId xmlns:a16="http://schemas.microsoft.com/office/drawing/2014/main" id="{46DED5B6-761F-FA79-A21D-C8D86830DC62}"/>
              </a:ext>
            </a:extLst>
          </p:cNvPr>
          <p:cNvSpPr/>
          <p:nvPr/>
        </p:nvSpPr>
        <p:spPr>
          <a:xfrm>
            <a:off x="8862140" y="3688807"/>
            <a:ext cx="245504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Based on what we studied today, I want to know …</a:t>
            </a:r>
          </a:p>
        </p:txBody>
      </p:sp>
      <p:sp>
        <p:nvSpPr>
          <p:cNvPr id="14" name="Oval 13">
            <a:extLst>
              <a:ext uri="{FF2B5EF4-FFF2-40B4-BE49-F238E27FC236}">
                <a16:creationId xmlns:a16="http://schemas.microsoft.com/office/drawing/2014/main" id="{569D6FC1-C4F9-C49F-CC88-E1A13EAD23CA}"/>
              </a:ext>
            </a:extLst>
          </p:cNvPr>
          <p:cNvSpPr/>
          <p:nvPr/>
        </p:nvSpPr>
        <p:spPr>
          <a:xfrm>
            <a:off x="6200489" y="4604647"/>
            <a:ext cx="245267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Today’s learning connects to what I already know ...</a:t>
            </a:r>
          </a:p>
        </p:txBody>
      </p:sp>
      <p:sp>
        <p:nvSpPr>
          <p:cNvPr id="15" name="Oval 14">
            <a:extLst>
              <a:ext uri="{FF2B5EF4-FFF2-40B4-BE49-F238E27FC236}">
                <a16:creationId xmlns:a16="http://schemas.microsoft.com/office/drawing/2014/main" id="{51622B9F-556A-C1D6-961B-F0C330C45BE5}"/>
              </a:ext>
            </a:extLst>
          </p:cNvPr>
          <p:cNvSpPr/>
          <p:nvPr/>
        </p:nvSpPr>
        <p:spPr>
          <a:xfrm>
            <a:off x="874817" y="3765639"/>
            <a:ext cx="2455043" cy="1406485"/>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I have done well in ... </a:t>
            </a:r>
            <a:r>
              <a:rPr lang="en-GB" sz="1867">
                <a:solidFill>
                  <a:schemeClr val="tx1"/>
                </a:solidFill>
              </a:rPr>
              <a:t>b</a:t>
            </a:r>
            <a:r>
              <a:rPr lang="en-JP" sz="1867">
                <a:solidFill>
                  <a:schemeClr val="tx1"/>
                </a:solidFill>
              </a:rPr>
              <a:t>ecause …</a:t>
            </a:r>
          </a:p>
        </p:txBody>
      </p:sp>
      <p:sp>
        <p:nvSpPr>
          <p:cNvPr id="16" name="Oval 15">
            <a:extLst>
              <a:ext uri="{FF2B5EF4-FFF2-40B4-BE49-F238E27FC236}">
                <a16:creationId xmlns:a16="http://schemas.microsoft.com/office/drawing/2014/main" id="{BCDFCD71-BD78-9686-F56C-C358C2E881E4}"/>
              </a:ext>
            </a:extLst>
          </p:cNvPr>
          <p:cNvSpPr/>
          <p:nvPr/>
        </p:nvSpPr>
        <p:spPr>
          <a:xfrm>
            <a:off x="3536471" y="4604643"/>
            <a:ext cx="2455043" cy="1406487"/>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I </a:t>
            </a:r>
            <a:r>
              <a:rPr lang="en-US" sz="1867">
                <a:solidFill>
                  <a:schemeClr val="tx1"/>
                </a:solidFill>
              </a:rPr>
              <a:t>can improve my work by …</a:t>
            </a:r>
            <a:endParaRPr lang="en-JP" sz="1867">
              <a:solidFill>
                <a:schemeClr val="tx1"/>
              </a:solidFill>
            </a:endParaRPr>
          </a:p>
        </p:txBody>
      </p:sp>
      <p:sp>
        <p:nvSpPr>
          <p:cNvPr id="17" name="Oval 16">
            <a:extLst>
              <a:ext uri="{FF2B5EF4-FFF2-40B4-BE49-F238E27FC236}">
                <a16:creationId xmlns:a16="http://schemas.microsoft.com/office/drawing/2014/main" id="{68FD2A4A-534D-5588-D502-A8352FF682BC}"/>
              </a:ext>
            </a:extLst>
          </p:cNvPr>
          <p:cNvSpPr/>
          <p:nvPr/>
        </p:nvSpPr>
        <p:spPr>
          <a:xfrm>
            <a:off x="6212187" y="1385445"/>
            <a:ext cx="2455044" cy="1406484"/>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The three things I learned today are ...</a:t>
            </a:r>
          </a:p>
        </p:txBody>
      </p:sp>
    </p:spTree>
    <p:extLst>
      <p:ext uri="{BB962C8B-B14F-4D97-AF65-F5344CB8AC3E}">
        <p14:creationId xmlns:p14="http://schemas.microsoft.com/office/powerpoint/2010/main" val="39261807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983912-9E1E-9120-56DD-2C68DC7910E6}"/>
              </a:ext>
            </a:extLst>
          </p:cNvPr>
          <p:cNvSpPr>
            <a:spLocks noGrp="1"/>
          </p:cNvSpPr>
          <p:nvPr>
            <p:ph type="title"/>
          </p:nvPr>
        </p:nvSpPr>
        <p:spPr>
          <a:xfrm>
            <a:off x="7290322" y="1655286"/>
            <a:ext cx="4272564" cy="2610042"/>
          </a:xfrm>
        </p:spPr>
        <p:txBody>
          <a:bodyPr vert="horz" lIns="91440" tIns="45720" rIns="91440" bIns="45720" rtlCol="0" anchor="b">
            <a:normAutofit/>
          </a:bodyPr>
          <a:lstStyle/>
          <a:p>
            <a:r>
              <a:rPr lang="en-US" sz="5400" kern="1200">
                <a:solidFill>
                  <a:schemeClr val="tx1"/>
                </a:solidFill>
                <a:latin typeface="+mj-lt"/>
                <a:ea typeface="+mj-ea"/>
                <a:cs typeface="+mj-cs"/>
              </a:rPr>
              <a:t>Plenary and self reflection</a:t>
            </a:r>
          </a:p>
        </p:txBody>
      </p:sp>
      <p:sp>
        <p:nvSpPr>
          <p:cNvPr id="3" name="Espace réservé du contenu 2">
            <a:extLst>
              <a:ext uri="{FF2B5EF4-FFF2-40B4-BE49-F238E27FC236}">
                <a16:creationId xmlns:a16="http://schemas.microsoft.com/office/drawing/2014/main" id="{697E792F-241D-2790-1DD9-D2B979301F30}"/>
              </a:ext>
            </a:extLst>
          </p:cNvPr>
          <p:cNvSpPr>
            <a:spLocks noGrp="1"/>
          </p:cNvSpPr>
          <p:nvPr>
            <p:ph idx="1"/>
          </p:nvPr>
        </p:nvSpPr>
        <p:spPr>
          <a:xfrm>
            <a:off x="7290322" y="4373384"/>
            <a:ext cx="4272564" cy="766381"/>
          </a:xfrm>
        </p:spPr>
        <p:txBody>
          <a:bodyPr vert="horz" lIns="91440" tIns="45720" rIns="91440" bIns="45720" rtlCol="0">
            <a:normAutofit/>
          </a:bodyPr>
          <a:lstStyle/>
          <a:p>
            <a:pPr marL="0" indent="0">
              <a:buNone/>
            </a:pPr>
            <a:r>
              <a:rPr lang="en-US" sz="2000" kern="1200">
                <a:solidFill>
                  <a:schemeClr val="tx1"/>
                </a:solidFill>
                <a:latin typeface="+mn-lt"/>
                <a:ea typeface="+mn-ea"/>
                <a:cs typeface="+mn-cs"/>
                <a:hlinkClick r:id="rId2" action="ppaction://hlinkpres?slideindex=1&amp;slidetitle="/>
              </a:rPr>
              <a:t>Click here</a:t>
            </a:r>
            <a:endParaRPr lang="en-US" sz="2000" kern="1200">
              <a:solidFill>
                <a:schemeClr val="tx1"/>
              </a:solidFill>
              <a:latin typeface="+mn-lt"/>
              <a:ea typeface="+mn-ea"/>
              <a:cs typeface="+mn-cs"/>
            </a:endParaRPr>
          </a:p>
        </p:txBody>
      </p:sp>
      <p:sp>
        <p:nvSpPr>
          <p:cNvPr id="3079" name="Freeform: Shape 3078">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1" name="Freeform: Shape 3080">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74" name="Picture 2" descr="Think About It GIF by Curious Pavel">
            <a:extLst>
              <a:ext uri="{FF2B5EF4-FFF2-40B4-BE49-F238E27FC236}">
                <a16:creationId xmlns:a16="http://schemas.microsoft.com/office/drawing/2014/main" id="{4B0948B4-C6A7-37FF-328A-3A119B5A8B0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1248" y="1962740"/>
            <a:ext cx="5079371" cy="2869844"/>
          </a:xfrm>
          <a:prstGeom prst="rect">
            <a:avLst/>
          </a:prstGeom>
          <a:noFill/>
          <a:extLst>
            <a:ext uri="{909E8E84-426E-40DD-AFC4-6F175D3DCCD1}">
              <a14:hiddenFill xmlns:a14="http://schemas.microsoft.com/office/drawing/2010/main">
                <a:solidFill>
                  <a:srgbClr val="FFFFFF"/>
                </a:solidFill>
              </a14:hiddenFill>
            </a:ext>
          </a:extLst>
        </p:spPr>
      </p:pic>
      <p:sp>
        <p:nvSpPr>
          <p:cNvPr id="3083" name="Freeform: Shape 3082">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5" name="Freeform: Shape 3084">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Espace réservé du numéro de diapositive 4">
            <a:extLst>
              <a:ext uri="{FF2B5EF4-FFF2-40B4-BE49-F238E27FC236}">
                <a16:creationId xmlns:a16="http://schemas.microsoft.com/office/drawing/2014/main" id="{944CC9F7-B97D-D5E7-A9C5-5CAC3D2A061D}"/>
              </a:ext>
            </a:extLst>
          </p:cNvPr>
          <p:cNvSpPr>
            <a:spLocks noGrp="1"/>
          </p:cNvSpPr>
          <p:nvPr>
            <p:ph type="sldNum" sz="quarter" idx="12"/>
          </p:nvPr>
        </p:nvSpPr>
        <p:spPr>
          <a:xfrm>
            <a:off x="8820150" y="5623560"/>
            <a:ext cx="2533650" cy="365125"/>
          </a:xfrm>
        </p:spPr>
        <p:txBody>
          <a:bodyPr vert="horz" lIns="91440" tIns="45720" rIns="91440" bIns="45720" rtlCol="0" anchor="ctr">
            <a:normAutofit/>
          </a:bodyPr>
          <a:lstStyle/>
          <a:p>
            <a:pPr>
              <a:spcAft>
                <a:spcPts val="600"/>
              </a:spcAft>
            </a:pPr>
            <a:fld id="{8A0576F8-4F0C-FD4F-B2E1-A427388F89CF}" type="slidenum">
              <a:rPr lang="en-US">
                <a:solidFill>
                  <a:srgbClr val="FFFFFF">
                    <a:alpha val="80000"/>
                  </a:srgbClr>
                </a:solidFill>
              </a:rPr>
              <a:pPr>
                <a:spcAft>
                  <a:spcPts val="600"/>
                </a:spcAft>
              </a:pPr>
              <a:t>47</a:t>
            </a:fld>
            <a:endParaRPr lang="en-US">
              <a:solidFill>
                <a:srgbClr val="FFFFFF">
                  <a:alpha val="80000"/>
                </a:srgbClr>
              </a:solidFill>
            </a:endParaRPr>
          </a:p>
        </p:txBody>
      </p:sp>
    </p:spTree>
    <p:extLst>
      <p:ext uri="{BB962C8B-B14F-4D97-AF65-F5344CB8AC3E}">
        <p14:creationId xmlns:p14="http://schemas.microsoft.com/office/powerpoint/2010/main" val="33234661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04" name="Rectangle 7203">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06" name="Freeform: Shape 7205">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170" name="Picture 2" descr="Merci Sticker by elodie shanta">
            <a:extLst>
              <a:ext uri="{FF2B5EF4-FFF2-40B4-BE49-F238E27FC236}">
                <a16:creationId xmlns:a16="http://schemas.microsoft.com/office/drawing/2014/main" id="{60653DF4-84FB-0C79-1320-C7363A8F54B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62163" y="1877330"/>
            <a:ext cx="6246003" cy="3061766"/>
          </a:xfrm>
          <a:prstGeom prst="rect">
            <a:avLst/>
          </a:prstGeom>
          <a:noFill/>
          <a:extLst>
            <a:ext uri="{909E8E84-426E-40DD-AFC4-6F175D3DCCD1}">
              <a14:hiddenFill xmlns:a14="http://schemas.microsoft.com/office/drawing/2010/main">
                <a:solidFill>
                  <a:srgbClr val="FFFFFF"/>
                </a:solidFill>
              </a14:hiddenFill>
            </a:ext>
          </a:extLst>
        </p:spPr>
      </p:pic>
      <p:sp>
        <p:nvSpPr>
          <p:cNvPr id="7208" name="Right Triangle 7207">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Graphic 6" descr="Winking Face with No Fill">
            <a:extLst>
              <a:ext uri="{FF2B5EF4-FFF2-40B4-BE49-F238E27FC236}">
                <a16:creationId xmlns:a16="http://schemas.microsoft.com/office/drawing/2014/main" id="{B0A60502-1B75-1957-3A93-6D3411277C1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31606" y="955623"/>
            <a:ext cx="3217333" cy="3217333"/>
          </a:xfrm>
          <a:prstGeom prst="rect">
            <a:avLst/>
          </a:prstGeom>
        </p:spPr>
      </p:pic>
    </p:spTree>
    <p:extLst>
      <p:ext uri="{BB962C8B-B14F-4D97-AF65-F5344CB8AC3E}">
        <p14:creationId xmlns:p14="http://schemas.microsoft.com/office/powerpoint/2010/main" val="13911221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Espace réservé du contenu 4">
            <a:extLst>
              <a:ext uri="{FF2B5EF4-FFF2-40B4-BE49-F238E27FC236}">
                <a16:creationId xmlns:a16="http://schemas.microsoft.com/office/drawing/2014/main" id="{E88777F2-170F-120E-983C-30807E8BCF28}"/>
              </a:ext>
            </a:extLst>
          </p:cNvPr>
          <p:cNvPicPr>
            <a:picLocks noGrp="1" noChangeAspect="1"/>
          </p:cNvPicPr>
          <p:nvPr>
            <p:ph idx="1"/>
          </p:nvPr>
        </p:nvPicPr>
        <p:blipFill rotWithShape="1">
          <a:blip r:embed="rId2"/>
          <a:srcRect t="5579" b="4920"/>
          <a:stretch/>
        </p:blipFill>
        <p:spPr>
          <a:xfrm>
            <a:off x="20" y="-411481"/>
            <a:ext cx="12191980" cy="7720149"/>
          </a:xfrm>
          <a:prstGeom prst="rect">
            <a:avLst/>
          </a:prstGeom>
        </p:spPr>
      </p:pic>
    </p:spTree>
    <p:extLst>
      <p:ext uri="{BB962C8B-B14F-4D97-AF65-F5344CB8AC3E}">
        <p14:creationId xmlns:p14="http://schemas.microsoft.com/office/powerpoint/2010/main" val="1660150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B67E36-47B7-CA4F-958D-272E6D0E9087}"/>
              </a:ext>
            </a:extLst>
          </p:cNvPr>
          <p:cNvSpPr>
            <a:spLocks noGrp="1"/>
          </p:cNvSpPr>
          <p:nvPr>
            <p:ph type="title"/>
          </p:nvPr>
        </p:nvSpPr>
        <p:spPr>
          <a:xfrm>
            <a:off x="292633" y="414255"/>
            <a:ext cx="8134191" cy="1325563"/>
          </a:xfrm>
        </p:spPr>
        <p:txBody>
          <a:bodyPr>
            <a:normAutofit/>
          </a:bodyPr>
          <a:lstStyle/>
          <a:p>
            <a:r>
              <a:rPr lang="fr-FR" sz="3600" b="1" dirty="0"/>
              <a:t>I. Starter : </a:t>
            </a:r>
            <a:br>
              <a:rPr lang="fr-FR" sz="3600" dirty="0"/>
            </a:br>
            <a:r>
              <a:rPr lang="fr-FR" sz="3600" dirty="0"/>
              <a:t>5 sports méconnus aux Jeux paralympiques </a:t>
            </a:r>
          </a:p>
        </p:txBody>
      </p:sp>
      <p:pic>
        <p:nvPicPr>
          <p:cNvPr id="1030" name="Picture 6" descr="Wheelchair Disability Sticker by Peppa Pig">
            <a:extLst>
              <a:ext uri="{FF2B5EF4-FFF2-40B4-BE49-F238E27FC236}">
                <a16:creationId xmlns:a16="http://schemas.microsoft.com/office/drawing/2014/main" id="{833E9690-AE24-F136-A430-2308C4AA6C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6530" y="268067"/>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6" name="Média en ligne 5" title="5 sports paralympiques méconnus - franceinfo:">
            <a:hlinkClick r:id="" action="ppaction://media"/>
            <a:extLst>
              <a:ext uri="{FF2B5EF4-FFF2-40B4-BE49-F238E27FC236}">
                <a16:creationId xmlns:a16="http://schemas.microsoft.com/office/drawing/2014/main" id="{14041F5C-59CE-17CA-5D10-989099D7A5B1}"/>
              </a:ext>
            </a:extLst>
          </p:cNvPr>
          <p:cNvPicPr>
            <a:picLocks noGrp="1" noRot="1" noChangeAspect="1"/>
          </p:cNvPicPr>
          <p:nvPr>
            <p:ph idx="1"/>
            <a:videoFile r:link="rId1"/>
          </p:nvPr>
        </p:nvPicPr>
        <p:blipFill>
          <a:blip r:embed="rId4"/>
          <a:stretch>
            <a:fillRect/>
          </a:stretch>
        </p:blipFill>
        <p:spPr>
          <a:xfrm>
            <a:off x="447522" y="1951129"/>
            <a:ext cx="7700962" cy="4351338"/>
          </a:xfrm>
          <a:prstGeom prst="rect">
            <a:avLst/>
          </a:prstGeom>
        </p:spPr>
      </p:pic>
      <p:sp>
        <p:nvSpPr>
          <p:cNvPr id="7" name="ZoneTexte 6">
            <a:extLst>
              <a:ext uri="{FF2B5EF4-FFF2-40B4-BE49-F238E27FC236}">
                <a16:creationId xmlns:a16="http://schemas.microsoft.com/office/drawing/2014/main" id="{3CA7BBE9-1BA2-F5A6-C1C7-A481D341E04D}"/>
              </a:ext>
            </a:extLst>
          </p:cNvPr>
          <p:cNvSpPr txBox="1"/>
          <p:nvPr/>
        </p:nvSpPr>
        <p:spPr>
          <a:xfrm>
            <a:off x="8352544" y="2212795"/>
            <a:ext cx="3634547" cy="3970318"/>
          </a:xfrm>
          <a:prstGeom prst="rect">
            <a:avLst/>
          </a:prstGeom>
          <a:noFill/>
        </p:spPr>
        <p:txBody>
          <a:bodyPr wrap="square" rtlCol="0">
            <a:spAutoFit/>
          </a:bodyPr>
          <a:lstStyle/>
          <a:p>
            <a:pPr marL="457200" indent="-457200">
              <a:buFont typeface="+mj-lt"/>
              <a:buAutoNum type="arabicPeriod"/>
            </a:pPr>
            <a:r>
              <a:rPr lang="fr-FR" sz="2800" u="sng" dirty="0"/>
              <a:t>Relevez les noms des 5 sports présentés dans la vidéo.</a:t>
            </a:r>
          </a:p>
          <a:p>
            <a:pPr marL="457200" indent="-457200">
              <a:buFont typeface="+mj-lt"/>
              <a:buAutoNum type="arabicPeriod"/>
            </a:pPr>
            <a:endParaRPr lang="fr-FR" sz="2800" u="sng" dirty="0"/>
          </a:p>
          <a:p>
            <a:pPr marL="457200" indent="-457200">
              <a:buFont typeface="+mj-lt"/>
              <a:buAutoNum type="arabicPeriod"/>
            </a:pPr>
            <a:r>
              <a:rPr lang="fr-FR" sz="2800" u="sng" dirty="0"/>
              <a:t>Est-ce que vous connaissez d’autres sports paralympiques ?</a:t>
            </a:r>
          </a:p>
        </p:txBody>
      </p:sp>
      <p:graphicFrame>
        <p:nvGraphicFramePr>
          <p:cNvPr id="3" name="Diagramme 6">
            <a:extLst>
              <a:ext uri="{FF2B5EF4-FFF2-40B4-BE49-F238E27FC236}">
                <a16:creationId xmlns:a16="http://schemas.microsoft.com/office/drawing/2014/main" id="{10086C31-EC16-96C8-170B-54A993E912C7}"/>
              </a:ext>
            </a:extLst>
          </p:cNvPr>
          <p:cNvGraphicFramePr/>
          <p:nvPr>
            <p:extLst>
              <p:ext uri="{D42A27DB-BD31-4B8C-83A1-F6EECF244321}">
                <p14:modId xmlns:p14="http://schemas.microsoft.com/office/powerpoint/2010/main" val="407192076"/>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252447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Espace réservé du contenu 4">
            <a:extLst>
              <a:ext uri="{FF2B5EF4-FFF2-40B4-BE49-F238E27FC236}">
                <a16:creationId xmlns:a16="http://schemas.microsoft.com/office/drawing/2014/main" id="{14825DEA-DE44-7FF8-7ED3-2A1507ED46D9}"/>
              </a:ext>
            </a:extLst>
          </p:cNvPr>
          <p:cNvPicPr>
            <a:picLocks noGrp="1" noChangeAspect="1"/>
          </p:cNvPicPr>
          <p:nvPr>
            <p:ph idx="1"/>
          </p:nvPr>
        </p:nvPicPr>
        <p:blipFill rotWithShape="1">
          <a:blip r:embed="rId2"/>
          <a:srcRect t="122"/>
          <a:stretch/>
        </p:blipFill>
        <p:spPr>
          <a:xfrm>
            <a:off x="1364984" y="85914"/>
            <a:ext cx="9462032" cy="6686171"/>
          </a:xfrm>
          <a:prstGeom prst="rect">
            <a:avLst/>
          </a:prstGeom>
        </p:spPr>
      </p:pic>
    </p:spTree>
    <p:extLst>
      <p:ext uri="{BB962C8B-B14F-4D97-AF65-F5344CB8AC3E}">
        <p14:creationId xmlns:p14="http://schemas.microsoft.com/office/powerpoint/2010/main" val="3199558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style>
          <a:lnRef idx="0">
            <a:schemeClr val="accent5"/>
          </a:lnRef>
          <a:fillRef idx="3">
            <a:schemeClr val="accent5"/>
          </a:fillRef>
          <a:effectRef idx="3">
            <a:schemeClr val="accent5"/>
          </a:effectRef>
          <a:fontRef idx="minor">
            <a:schemeClr val="lt1"/>
          </a:fontRef>
        </p:style>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600" dirty="0"/>
              <a:t>Learning objectives : À la fin de la </a:t>
            </a:r>
            <a:r>
              <a:rPr lang="fr-FR" sz="3600" dirty="0"/>
              <a:t>leçon</a:t>
            </a:r>
            <a:endParaRPr lang="en-US" sz="3600"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3"/>
            <a:ext cx="10972800" cy="1458060"/>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3200" dirty="0">
              <a:solidFill>
                <a:schemeClr val="tx2"/>
              </a:solidFill>
            </a:endParaRP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nvGraphicFramePr>
        <p:xfrm>
          <a:off x="632372" y="3257439"/>
          <a:ext cx="10944000" cy="2644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6</a:t>
            </a:fld>
            <a:endParaRPr lang="en-US"/>
          </a:p>
        </p:txBody>
      </p:sp>
      <p:pic>
        <p:nvPicPr>
          <p:cNvPr id="5" name="Picture 2" descr="Cat Kitty Sticker by 궁디팡팡 캣페스타">
            <a:extLst>
              <a:ext uri="{FF2B5EF4-FFF2-40B4-BE49-F238E27FC236}">
                <a16:creationId xmlns:a16="http://schemas.microsoft.com/office/drawing/2014/main" id="{A0027D3F-EAF6-F140-335C-CCF39E02F6C0}"/>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me 6">
            <a:extLst>
              <a:ext uri="{FF2B5EF4-FFF2-40B4-BE49-F238E27FC236}">
                <a16:creationId xmlns:a16="http://schemas.microsoft.com/office/drawing/2014/main" id="{2AB941BC-11EC-3480-6782-18FDE979D4A2}"/>
              </a:ext>
            </a:extLst>
          </p:cNvPr>
          <p:cNvGraphicFramePr/>
          <p:nvPr>
            <p:extLst>
              <p:ext uri="{D42A27DB-BD31-4B8C-83A1-F6EECF244321}">
                <p14:modId xmlns:p14="http://schemas.microsoft.com/office/powerpoint/2010/main" val="3639080770"/>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31700713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1000" fill="hold"/>
                                        <p:tgtEl>
                                          <p:spTgt spid="8"/>
                                        </p:tgtEl>
                                        <p:attrNameLst>
                                          <p:attrName>ppt_x</p:attrName>
                                        </p:attrNameLst>
                                      </p:cBhvr>
                                      <p:tavLst>
                                        <p:tav tm="0">
                                          <p:val>
                                            <p:strVal val="#ppt_x"/>
                                          </p:val>
                                        </p:tav>
                                        <p:tav tm="100000">
                                          <p:val>
                                            <p:strVal val="#ppt_x"/>
                                          </p:val>
                                        </p:tav>
                                      </p:tavLst>
                                    </p:anim>
                                    <p:anim calcmode="lin" valueType="num">
                                      <p:cBhvr additive="base">
                                        <p:cTn id="15"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200" dirty="0"/>
              <a:t>À la fin de la </a:t>
            </a:r>
            <a:r>
              <a:rPr lang="fr-FR" sz="3200" dirty="0"/>
              <a:t>leçon</a:t>
            </a:r>
            <a:r>
              <a:rPr lang="en-US" sz="32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Interviewer un sportif</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19137502"/>
              </p:ext>
            </p:extLst>
          </p:nvPr>
        </p:nvGraphicFramePr>
        <p:xfrm>
          <a:off x="632372" y="3257439"/>
          <a:ext cx="10944000" cy="2644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7</a:t>
            </a:fld>
            <a:endParaRPr lang="en-US"/>
          </a:p>
        </p:txBody>
      </p:sp>
      <p:graphicFrame>
        <p:nvGraphicFramePr>
          <p:cNvPr id="5" name="Diagramme 6">
            <a:extLst>
              <a:ext uri="{FF2B5EF4-FFF2-40B4-BE49-F238E27FC236}">
                <a16:creationId xmlns:a16="http://schemas.microsoft.com/office/drawing/2014/main" id="{EFDA727D-89D6-DB6B-1C74-913586562854}"/>
              </a:ext>
            </a:extLst>
          </p:cNvPr>
          <p:cNvGraphicFramePr/>
          <p:nvPr>
            <p:extLst>
              <p:ext uri="{D42A27DB-BD31-4B8C-83A1-F6EECF244321}">
                <p14:modId xmlns:p14="http://schemas.microsoft.com/office/powerpoint/2010/main" val="3639080770"/>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28901672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ppt_x"/>
                                          </p:val>
                                        </p:tav>
                                        <p:tav tm="100000">
                                          <p:val>
                                            <p:strVal val="#ppt_x"/>
                                          </p:val>
                                        </p:tav>
                                      </p:tavLst>
                                    </p:anim>
                                    <p:anim calcmode="lin" valueType="num">
                                      <p:cBhvr additive="base">
                                        <p:cTn id="19"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25A5B6-4FB4-57DF-7712-18ACF796B477}"/>
              </a:ext>
            </a:extLst>
          </p:cNvPr>
          <p:cNvSpPr>
            <a:spLocks noGrp="1"/>
          </p:cNvSpPr>
          <p:nvPr>
            <p:ph type="title"/>
          </p:nvPr>
        </p:nvSpPr>
        <p:spPr>
          <a:xfrm>
            <a:off x="479394" y="1070800"/>
            <a:ext cx="3939688" cy="5583126"/>
          </a:xfrm>
        </p:spPr>
        <p:txBody>
          <a:bodyPr>
            <a:normAutofit/>
          </a:bodyPr>
          <a:lstStyle/>
          <a:p>
            <a:pPr algn="r"/>
            <a:r>
              <a:rPr lang="fr-FR" sz="7200" dirty="0"/>
              <a:t>Learning </a:t>
            </a:r>
            <a:r>
              <a:rPr lang="fr-FR" sz="7200" dirty="0" err="1"/>
              <a:t>outcomes</a:t>
            </a:r>
            <a:endParaRPr lang="fr-FR" sz="7200" dirty="0"/>
          </a:p>
        </p:txBody>
      </p:sp>
      <p:sp>
        <p:nvSpPr>
          <p:cNvPr id="4" name="Espace réservé du numéro de diapositive 3">
            <a:extLst>
              <a:ext uri="{FF2B5EF4-FFF2-40B4-BE49-F238E27FC236}">
                <a16:creationId xmlns:a16="http://schemas.microsoft.com/office/drawing/2014/main" id="{09084227-AEB9-6026-5B4C-A631BA11EB17}"/>
              </a:ext>
            </a:extLst>
          </p:cNvPr>
          <p:cNvSpPr>
            <a:spLocks noGrp="1"/>
          </p:cNvSpPr>
          <p:nvPr>
            <p:ph type="sldNum" sz="quarter" idx="12"/>
          </p:nvPr>
        </p:nvSpPr>
        <p:spPr>
          <a:xfrm>
            <a:off x="8610600" y="320400"/>
            <a:ext cx="2743200" cy="365125"/>
          </a:xfrm>
        </p:spPr>
        <p:txBody>
          <a:bodyPr>
            <a:normAutofit/>
          </a:bodyPr>
          <a:lstStyle/>
          <a:p>
            <a:pPr>
              <a:spcAft>
                <a:spcPts val="600"/>
              </a:spcAft>
            </a:pPr>
            <a:fld id="{8A0576F8-4F0C-FD4F-B2E1-A427388F89CF}" type="slidenum">
              <a:rPr lang="en-US">
                <a:solidFill>
                  <a:schemeClr val="tx1">
                    <a:alpha val="60000"/>
                  </a:schemeClr>
                </a:solidFill>
              </a:rPr>
              <a:pPr>
                <a:spcAft>
                  <a:spcPts val="600"/>
                </a:spcAft>
              </a:pPr>
              <a:t>8</a:t>
            </a:fld>
            <a:endParaRPr lang="en-US">
              <a:solidFill>
                <a:schemeClr val="tx1">
                  <a:alpha val="60000"/>
                </a:schemeClr>
              </a:solidFill>
            </a:endParaRPr>
          </a:p>
        </p:txBody>
      </p:sp>
      <p:graphicFrame>
        <p:nvGraphicFramePr>
          <p:cNvPr id="6" name="Espace réservé du contenu 2">
            <a:extLst>
              <a:ext uri="{FF2B5EF4-FFF2-40B4-BE49-F238E27FC236}">
                <a16:creationId xmlns:a16="http://schemas.microsoft.com/office/drawing/2014/main" id="{0D0088C1-809D-2D40-9D37-A749F300C61A}"/>
              </a:ext>
            </a:extLst>
          </p:cNvPr>
          <p:cNvGraphicFramePr>
            <a:graphicFrameLocks noGrp="1"/>
          </p:cNvGraphicFramePr>
          <p:nvPr>
            <p:ph idx="1"/>
            <p:extLst>
              <p:ext uri="{D42A27DB-BD31-4B8C-83A1-F6EECF244321}">
                <p14:modId xmlns:p14="http://schemas.microsoft.com/office/powerpoint/2010/main" val="2980018965"/>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me 6">
            <a:extLst>
              <a:ext uri="{FF2B5EF4-FFF2-40B4-BE49-F238E27FC236}">
                <a16:creationId xmlns:a16="http://schemas.microsoft.com/office/drawing/2014/main" id="{D3C9A767-6E8A-7586-A047-F3125059BE6F}"/>
              </a:ext>
            </a:extLst>
          </p:cNvPr>
          <p:cNvGraphicFramePr/>
          <p:nvPr>
            <p:extLst>
              <p:ext uri="{D42A27DB-BD31-4B8C-83A1-F6EECF244321}">
                <p14:modId xmlns:p14="http://schemas.microsoft.com/office/powerpoint/2010/main" val="3639080770"/>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793622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F75A51F3-9CB0-3979-6185-5BEF042D7DCB}"/>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9</a:t>
            </a:fld>
            <a:endParaRPr lang="en-US" dirty="0"/>
          </a:p>
        </p:txBody>
      </p:sp>
      <p:graphicFrame>
        <p:nvGraphicFramePr>
          <p:cNvPr id="5" name="Espace réservé du contenu 2" descr="Liste trapézoïdale avec 4 groupes organisés de gauche à droite avec descriptions des tâches sous chaque groupe">
            <a:extLst>
              <a:ext uri="{FF2B5EF4-FFF2-40B4-BE49-F238E27FC236}">
                <a16:creationId xmlns:a16="http://schemas.microsoft.com/office/drawing/2014/main" id="{51D55DF9-AC7F-B6D4-EDA7-685F0C684F20}"/>
              </a:ext>
            </a:extLst>
          </p:cNvPr>
          <p:cNvGraphicFramePr>
            <a:graphicFrameLocks noGrp="1"/>
          </p:cNvGraphicFramePr>
          <p:nvPr>
            <p:ph idx="1"/>
            <p:extLst>
              <p:ext uri="{D42A27DB-BD31-4B8C-83A1-F6EECF244321}">
                <p14:modId xmlns:p14="http://schemas.microsoft.com/office/powerpoint/2010/main" val="2410482355"/>
              </p:ext>
            </p:extLst>
          </p:nvPr>
        </p:nvGraphicFramePr>
        <p:xfrm>
          <a:off x="609600" y="1600201"/>
          <a:ext cx="10972800" cy="45254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a:extLst>
              <a:ext uri="{FF2B5EF4-FFF2-40B4-BE49-F238E27FC236}">
                <a16:creationId xmlns:a16="http://schemas.microsoft.com/office/drawing/2014/main" id="{D6BCEBFB-85BA-E945-B473-737DCB677874}"/>
              </a:ext>
            </a:extLst>
          </p:cNvPr>
          <p:cNvSpPr/>
          <p:nvPr/>
        </p:nvSpPr>
        <p:spPr>
          <a:xfrm>
            <a:off x="3428954" y="635158"/>
            <a:ext cx="5334089" cy="923330"/>
          </a:xfrm>
          <a:prstGeom prst="rect">
            <a:avLst/>
          </a:prstGeom>
          <a:noFill/>
        </p:spPr>
        <p:txBody>
          <a:bodyPr wrap="none" lIns="91440" tIns="45720" rIns="91440" bIns="45720">
            <a:spAutoFit/>
          </a:bodyPr>
          <a:lstStyle/>
          <a:p>
            <a:pPr algn="ctr"/>
            <a:r>
              <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Etapes de la leçon</a:t>
            </a:r>
          </a:p>
        </p:txBody>
      </p:sp>
      <p:graphicFrame>
        <p:nvGraphicFramePr>
          <p:cNvPr id="2" name="Diagramme 6">
            <a:extLst>
              <a:ext uri="{FF2B5EF4-FFF2-40B4-BE49-F238E27FC236}">
                <a16:creationId xmlns:a16="http://schemas.microsoft.com/office/drawing/2014/main" id="{A564AD34-2279-9A8B-6266-A577E9198913}"/>
              </a:ext>
            </a:extLst>
          </p:cNvPr>
          <p:cNvGraphicFramePr/>
          <p:nvPr>
            <p:extLst>
              <p:ext uri="{D42A27DB-BD31-4B8C-83A1-F6EECF244321}">
                <p14:modId xmlns:p14="http://schemas.microsoft.com/office/powerpoint/2010/main" val="3639080770"/>
              </p:ext>
            </p:extLst>
          </p:nvPr>
        </p:nvGraphicFramePr>
        <p:xfrm>
          <a:off x="-1" y="12132"/>
          <a:ext cx="12192001" cy="26808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1543428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2837</TotalTime>
  <Words>3227</Words>
  <Application>Microsoft Office PowerPoint</Application>
  <PresentationFormat>Widescreen</PresentationFormat>
  <Paragraphs>606</Paragraphs>
  <Slides>50</Slides>
  <Notes>9</Notes>
  <HiddenSlides>2</HiddenSlides>
  <MMClips>7</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50</vt:i4>
      </vt:variant>
    </vt:vector>
  </HeadingPairs>
  <TitlesOfParts>
    <vt:vector size="62" baseType="lpstr">
      <vt:lpstr>ＭＳ Ｐゴシック</vt:lpstr>
      <vt:lpstr>UD Digi Kyokasho NK-R</vt:lpstr>
      <vt:lpstr>Arial</vt:lpstr>
      <vt:lpstr>Calibri</vt:lpstr>
      <vt:lpstr>Calibri Light</vt:lpstr>
      <vt:lpstr>Montserrat</vt:lpstr>
      <vt:lpstr>Wingdings</vt:lpstr>
      <vt:lpstr>Thème Office</vt:lpstr>
      <vt:lpstr>Office Theme</vt:lpstr>
      <vt:lpstr>Office Theme</vt:lpstr>
      <vt:lpstr>Thème Office</vt:lpstr>
      <vt:lpstr>Office Theme</vt:lpstr>
      <vt:lpstr>PowerPoint Presentation</vt:lpstr>
      <vt:lpstr>Les jeux paralympiques</vt:lpstr>
      <vt:lpstr>PowerPoint Presentation</vt:lpstr>
      <vt:lpstr>Progress check Start</vt:lpstr>
      <vt:lpstr>I. Starter :  5 sports méconnus aux Jeux paralympiques </vt:lpstr>
      <vt:lpstr>Learning objectives : À la fin de la leçon</vt:lpstr>
      <vt:lpstr>À la fin de la leçon…</vt:lpstr>
      <vt:lpstr>Learning outcomes</vt:lpstr>
      <vt:lpstr>PowerPoint Presentation</vt:lpstr>
      <vt:lpstr>Progress check End</vt:lpstr>
      <vt:lpstr>Learning review</vt:lpstr>
      <vt:lpstr>II. Compréhension de texte</vt:lpstr>
      <vt:lpstr>Compréhension détaillée</vt:lpstr>
      <vt:lpstr>Transcription</vt:lpstr>
      <vt:lpstr>À la fin de la leçon…</vt:lpstr>
      <vt:lpstr>PowerPoint Presentation</vt:lpstr>
      <vt:lpstr>PowerPoint Presentation</vt:lpstr>
      <vt:lpstr>III. Vocabulaire : les nombres de 0 à 69</vt:lpstr>
      <vt:lpstr>PowerPoint Presentation</vt:lpstr>
      <vt:lpstr>LE 5 p.55</vt:lpstr>
      <vt:lpstr>LE 7 p.55</vt:lpstr>
      <vt:lpstr>Exercices LE 6, 7 p.59</vt:lpstr>
      <vt:lpstr>PowerPoint Presentation</vt:lpstr>
      <vt:lpstr>Kahoot time !</vt:lpstr>
      <vt:lpstr>Online activity  Les nombres 0-69 https://create.kahoot.it/details/dbd449cf-39ca-469d-a2f7-24fa13499ed7  Les nombres: de 1 à 69 https://create.kahoot.it/details/c761fc3e-633a-4056-929a-1ba85ca6ea3a </vt:lpstr>
      <vt:lpstr>PowerPoint Presentation</vt:lpstr>
      <vt:lpstr>Learning review</vt:lpstr>
      <vt:lpstr>À la fin de la leçon…</vt:lpstr>
      <vt:lpstr>Complète les questions suivantes :</vt:lpstr>
      <vt:lpstr>IV. Grammaire : Poser des questions</vt:lpstr>
      <vt:lpstr>PowerPoint Presentation</vt:lpstr>
      <vt:lpstr>PowerPoint Presentation</vt:lpstr>
      <vt:lpstr>PowerPoint Presentation</vt:lpstr>
      <vt:lpstr>PowerPoint Presentation</vt:lpstr>
      <vt:lpstr>PowerPoint Presentation</vt:lpstr>
      <vt:lpstr>LE 9 p.59</vt:lpstr>
      <vt:lpstr>Online activity</vt:lpstr>
      <vt:lpstr>Complète les questions suivantes :</vt:lpstr>
      <vt:lpstr>Learning review</vt:lpstr>
      <vt:lpstr>V. Phonétique</vt:lpstr>
      <vt:lpstr>Practice your pronunciation !</vt:lpstr>
      <vt:lpstr>VI. Production</vt:lpstr>
      <vt:lpstr>Learning outcomes</vt:lpstr>
      <vt:lpstr>Activités en ligne</vt:lpstr>
      <vt:lpstr>How well have you performed with the Learning Objectives?</vt:lpstr>
      <vt:lpstr>Learning review</vt:lpstr>
      <vt:lpstr>Plenary and self reflection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jeux paralympiques</dc:title>
  <dc:creator>Chan, Makara Valery Ouk</dc:creator>
  <cp:lastModifiedBy>Chan, Makara Valery Ouk</cp:lastModifiedBy>
  <cp:revision>38</cp:revision>
  <cp:lastPrinted>2023-09-22T06:21:35Z</cp:lastPrinted>
  <dcterms:created xsi:type="dcterms:W3CDTF">2022-12-20T13:16:45Z</dcterms:created>
  <dcterms:modified xsi:type="dcterms:W3CDTF">2024-01-13T10:43:22Z</dcterms:modified>
</cp:coreProperties>
</file>