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5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6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7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notesSlides/notesSlide8.xml" ContentType="application/vnd.openxmlformats-officedocument.presentationml.notesSlide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notesSlides/notesSlide9.xml" ContentType="application/vnd.openxmlformats-officedocument.presentationml.notesSlide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notesSlides/notesSlide10.xml" ContentType="application/vnd.openxmlformats-officedocument.presentationml.notesSlide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notesSlides/notesSlide11.xml" ContentType="application/vnd.openxmlformats-officedocument.presentationml.notesSlide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notesSlides/notesSlide12.xml" ContentType="application/vnd.openxmlformats-officedocument.presentationml.notesSlide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notesSlides/notesSlide13.xml" ContentType="application/vnd.openxmlformats-officedocument.presentationml.notesSlide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diagrams/data52.xml" ContentType="application/vnd.openxmlformats-officedocument.drawingml.diagramData+xml"/>
  <Override PartName="/ppt/diagrams/layout52.xml" ContentType="application/vnd.openxmlformats-officedocument.drawingml.diagramLayout+xml"/>
  <Override PartName="/ppt/diagrams/quickStyle52.xml" ContentType="application/vnd.openxmlformats-officedocument.drawingml.diagramStyle+xml"/>
  <Override PartName="/ppt/diagrams/colors52.xml" ContentType="application/vnd.openxmlformats-officedocument.drawingml.diagramColors+xml"/>
  <Override PartName="/ppt/diagrams/drawing52.xml" ContentType="application/vnd.ms-office.drawingml.diagramDrawing+xml"/>
  <Override PartName="/ppt/diagrams/data53.xml" ContentType="application/vnd.openxmlformats-officedocument.drawingml.diagramData+xml"/>
  <Override PartName="/ppt/diagrams/layout53.xml" ContentType="application/vnd.openxmlformats-officedocument.drawingml.diagramLayout+xml"/>
  <Override PartName="/ppt/diagrams/quickStyle53.xml" ContentType="application/vnd.openxmlformats-officedocument.drawingml.diagramStyle+xml"/>
  <Override PartName="/ppt/diagrams/colors53.xml" ContentType="application/vnd.openxmlformats-officedocument.drawingml.diagramColors+xml"/>
  <Override PartName="/ppt/diagrams/drawing53.xml" ContentType="application/vnd.ms-office.drawingml.diagramDrawing+xml"/>
  <Override PartName="/ppt/notesSlides/notesSlide14.xml" ContentType="application/vnd.openxmlformats-officedocument.presentationml.notesSlide+xml"/>
  <Override PartName="/ppt/diagrams/data54.xml" ContentType="application/vnd.openxmlformats-officedocument.drawingml.diagramData+xml"/>
  <Override PartName="/ppt/diagrams/layout54.xml" ContentType="application/vnd.openxmlformats-officedocument.drawingml.diagramLayout+xml"/>
  <Override PartName="/ppt/diagrams/quickStyle54.xml" ContentType="application/vnd.openxmlformats-officedocument.drawingml.diagramStyle+xml"/>
  <Override PartName="/ppt/diagrams/colors54.xml" ContentType="application/vnd.openxmlformats-officedocument.drawingml.diagramColors+xml"/>
  <Override PartName="/ppt/diagrams/drawing54.xml" ContentType="application/vnd.ms-office.drawingml.diagramDrawing+xml"/>
  <Override PartName="/ppt/notesSlides/notesSlide15.xml" ContentType="application/vnd.openxmlformats-officedocument.presentationml.notesSlide+xml"/>
  <Override PartName="/ppt/diagrams/data55.xml" ContentType="application/vnd.openxmlformats-officedocument.drawingml.diagramData+xml"/>
  <Override PartName="/ppt/diagrams/layout55.xml" ContentType="application/vnd.openxmlformats-officedocument.drawingml.diagramLayout+xml"/>
  <Override PartName="/ppt/diagrams/quickStyle55.xml" ContentType="application/vnd.openxmlformats-officedocument.drawingml.diagramStyle+xml"/>
  <Override PartName="/ppt/diagrams/colors55.xml" ContentType="application/vnd.openxmlformats-officedocument.drawingml.diagramColors+xml"/>
  <Override PartName="/ppt/diagrams/drawing55.xml" ContentType="application/vnd.ms-office.drawingml.diagramDrawing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  <p:sldMasterId id="2147483729" r:id="rId2"/>
    <p:sldMasterId id="2147483717" r:id="rId3"/>
    <p:sldMasterId id="2147483672" r:id="rId4"/>
    <p:sldMasterId id="2147483732" r:id="rId5"/>
    <p:sldMasterId id="2147483660" r:id="rId6"/>
  </p:sldMasterIdLst>
  <p:notesMasterIdLst>
    <p:notesMasterId r:id="rId68"/>
  </p:notesMasterIdLst>
  <p:sldIdLst>
    <p:sldId id="256" r:id="rId7"/>
    <p:sldId id="272" r:id="rId8"/>
    <p:sldId id="314" r:id="rId9"/>
    <p:sldId id="1743" r:id="rId10"/>
    <p:sldId id="1744" r:id="rId11"/>
    <p:sldId id="276" r:id="rId12"/>
    <p:sldId id="346" r:id="rId13"/>
    <p:sldId id="277" r:id="rId14"/>
    <p:sldId id="260" r:id="rId15"/>
    <p:sldId id="1745" r:id="rId16"/>
    <p:sldId id="278" r:id="rId17"/>
    <p:sldId id="1718" r:id="rId18"/>
    <p:sldId id="1720" r:id="rId19"/>
    <p:sldId id="1722" r:id="rId20"/>
    <p:sldId id="1746" r:id="rId21"/>
    <p:sldId id="1723" r:id="rId22"/>
    <p:sldId id="1724" r:id="rId23"/>
    <p:sldId id="410" r:id="rId24"/>
    <p:sldId id="1747" r:id="rId25"/>
    <p:sldId id="411" r:id="rId26"/>
    <p:sldId id="1725" r:id="rId27"/>
    <p:sldId id="1588" r:id="rId28"/>
    <p:sldId id="1726" r:id="rId29"/>
    <p:sldId id="1736" r:id="rId30"/>
    <p:sldId id="1695" r:id="rId31"/>
    <p:sldId id="1694" r:id="rId32"/>
    <p:sldId id="1600" r:id="rId33"/>
    <p:sldId id="1748" r:id="rId34"/>
    <p:sldId id="372" r:id="rId35"/>
    <p:sldId id="420" r:id="rId36"/>
    <p:sldId id="1721" r:id="rId37"/>
    <p:sldId id="1698" r:id="rId38"/>
    <p:sldId id="1727" r:id="rId39"/>
    <p:sldId id="1632" r:id="rId40"/>
    <p:sldId id="1729" r:id="rId41"/>
    <p:sldId id="1731" r:id="rId42"/>
    <p:sldId id="1730" r:id="rId43"/>
    <p:sldId id="1675" r:id="rId44"/>
    <p:sldId id="1749" r:id="rId45"/>
    <p:sldId id="1677" r:id="rId46"/>
    <p:sldId id="1732" r:id="rId47"/>
    <p:sldId id="1733" r:id="rId48"/>
    <p:sldId id="1734" r:id="rId49"/>
    <p:sldId id="1751" r:id="rId50"/>
    <p:sldId id="1735" r:id="rId51"/>
    <p:sldId id="366" r:id="rId52"/>
    <p:sldId id="1738" r:id="rId53"/>
    <p:sldId id="1739" r:id="rId54"/>
    <p:sldId id="1750" r:id="rId55"/>
    <p:sldId id="1740" r:id="rId56"/>
    <p:sldId id="335" r:id="rId57"/>
    <p:sldId id="310" r:id="rId58"/>
    <p:sldId id="261" r:id="rId59"/>
    <p:sldId id="1741" r:id="rId60"/>
    <p:sldId id="271" r:id="rId61"/>
    <p:sldId id="342" r:id="rId62"/>
    <p:sldId id="262" r:id="rId63"/>
    <p:sldId id="263" r:id="rId64"/>
    <p:sldId id="264" r:id="rId65"/>
    <p:sldId id="265" r:id="rId66"/>
    <p:sldId id="343" r:id="rId6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816" autoAdjust="0"/>
    <p:restoredTop sz="94660"/>
  </p:normalViewPr>
  <p:slideViewPr>
    <p:cSldViewPr snapToGrid="0">
      <p:cViewPr>
        <p:scale>
          <a:sx n="66" d="100"/>
          <a:sy n="66" d="100"/>
        </p:scale>
        <p:origin x="735" y="26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1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1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1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1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image" Target="../media/image11.jpg"/></Relationships>
</file>

<file path=ppt/diagrams/_rels/data1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1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1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1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2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2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image" Target="../media/image11.jpg"/></Relationships>
</file>

<file path=ppt/diagrams/_rels/data2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2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2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2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2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2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2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image" Target="../media/image11.jpg"/></Relationships>
</file>

<file path=ppt/diagrams/_rels/data3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3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3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3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image" Target="../media/image11.jpg"/></Relationships>
</file>

<file path=ppt/diagrams/_rels/data3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3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3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3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3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4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4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image" Target="../media/image11.jpg"/></Relationships>
</file>

<file path=ppt/diagrams/_rels/data4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4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4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4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4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4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4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image" Target="../media/image11.jpg"/></Relationships>
</file>

<file path=ppt/diagrams/_rels/data5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5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5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5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5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ata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3" Type="http://schemas.openxmlformats.org/officeDocument/2006/relationships/slide" Target="../slides/slide15.xml"/><Relationship Id="rId7" Type="http://schemas.openxmlformats.org/officeDocument/2006/relationships/slide" Target="../slides/slide22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3.xml"/><Relationship Id="rId5" Type="http://schemas.openxmlformats.org/officeDocument/2006/relationships/slide" Target="../slides/slide34.xml"/><Relationship Id="rId10" Type="http://schemas.openxmlformats.org/officeDocument/2006/relationships/slide" Target="../slides/slide46.xml"/><Relationship Id="rId4" Type="http://schemas.openxmlformats.org/officeDocument/2006/relationships/slide" Target="../slides/slide30.xml"/><Relationship Id="rId9" Type="http://schemas.openxmlformats.org/officeDocument/2006/relationships/slide" Target="../slides/slide42.xml"/></Relationships>
</file>

<file path=ppt/diagrams/_rels/drawing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image" Target="../media/image11.jpg"/></Relationships>
</file>

<file path=ppt/diagrams/_rels/drawing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image" Target="../media/image11.jp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image" Target="../media/image11.jpg"/></Relationships>
</file>

<file path=ppt/diagrams/_rels/drawing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image" Target="../media/image11.jpg"/></Relationships>
</file>

<file path=ppt/diagrams/_rels/drawing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image" Target="../media/image11.jp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image" Target="../media/image11.jpg"/></Relationships>
</file>

<file path=ppt/diagrams/_rels/drawing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5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Adjectif « tout »</a:t>
          </a:r>
        </a:p>
        <a:p>
          <a:pPr rtl="0"/>
          <a:r>
            <a:rPr lang="fr-FR" sz="1800" b="0" noProof="0" dirty="0"/>
            <a:t>- Questions avec « combien »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 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noProof="0" dirty="0"/>
            <a:t>- Les sentiments</a:t>
          </a:r>
        </a:p>
        <a:p>
          <a:pPr rtl="0"/>
          <a:r>
            <a:rPr lang="fr-FR" sz="1800" b="0" noProof="0" dirty="0"/>
            <a:t>- Les nombres (</a:t>
          </a:r>
          <a:r>
            <a:rPr lang="fr-FR" sz="1800" b="0" i="0" dirty="0"/>
            <a:t>&gt; </a:t>
          </a:r>
          <a:r>
            <a:rPr lang="fr-FR" sz="1800" b="0" noProof="0" dirty="0"/>
            <a:t>70)</a:t>
          </a:r>
        </a:p>
        <a:p>
          <a:pPr rtl="0"/>
          <a:r>
            <a:rPr lang="fr-FR" sz="1800" b="0" noProof="0" dirty="0"/>
            <a:t>- L’informatique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Adjectif « tout »</a:t>
          </a:r>
        </a:p>
        <a:p>
          <a:pPr rtl="0"/>
          <a:r>
            <a:rPr lang="fr-FR" sz="1800" b="0" noProof="0" dirty="0"/>
            <a:t>- Questions avec « combien »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 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noProof="0" dirty="0"/>
            <a:t>- Les sentiments</a:t>
          </a:r>
        </a:p>
        <a:p>
          <a:pPr rtl="0"/>
          <a:r>
            <a:rPr lang="fr-FR" sz="1800" b="0" noProof="0" dirty="0"/>
            <a:t>- Les nombres (</a:t>
          </a:r>
          <a:r>
            <a:rPr lang="fr-FR" sz="1800" b="0" i="0" dirty="0"/>
            <a:t>&gt; </a:t>
          </a:r>
          <a:r>
            <a:rPr lang="fr-FR" sz="1800" b="0" noProof="0" dirty="0"/>
            <a:t>70)</a:t>
          </a:r>
        </a:p>
        <a:p>
          <a:pPr rtl="0"/>
          <a:r>
            <a:rPr lang="fr-FR" sz="1800" b="0" noProof="0" dirty="0"/>
            <a:t>- L’informatique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Grammaire</a:t>
          </a:r>
          <a:endParaRPr lang="fr-FR" sz="18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/>
        <a:lstStyle/>
        <a:p>
          <a:pPr algn="ctr" rtl="0"/>
          <a:r>
            <a:rPr lang="fr-FR" sz="2000" b="1" noProof="0" dirty="0">
              <a:solidFill>
                <a:schemeClr val="tx1"/>
              </a:solidFill>
            </a:rPr>
            <a:t>Culture</a:t>
          </a:r>
        </a:p>
        <a:p>
          <a:pPr algn="ctr" rtl="0"/>
          <a:r>
            <a:rPr lang="fr-FR" sz="2000" b="1" noProof="0" dirty="0">
              <a:solidFill>
                <a:schemeClr val="tx1"/>
              </a:solidFill>
            </a:rPr>
            <a:t> </a:t>
          </a:r>
          <a:endParaRPr lang="fr-FR" sz="1200" b="1" noProof="0" dirty="0">
            <a:solidFill>
              <a:schemeClr val="tx1"/>
            </a:solidFill>
          </a:endParaRP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>
        <a:noFill/>
      </dgm:spPr>
      <dgm:t>
        <a:bodyPr rtlCol="0"/>
        <a:lstStyle/>
        <a:p>
          <a:pPr rtl="0"/>
          <a:endParaRPr lang="fr-FR" sz="2000" b="1" noProof="0" dirty="0">
            <a:solidFill>
              <a:schemeClr val="tx1"/>
            </a:solidFill>
          </a:endParaRPr>
        </a:p>
        <a:p>
          <a:pPr rtl="0"/>
          <a:r>
            <a:rPr lang="fr-FR" sz="2000" b="1" noProof="0" dirty="0">
              <a:solidFill>
                <a:schemeClr val="tx1"/>
              </a:solidFill>
            </a:rPr>
            <a:t>Vocabulaire</a:t>
          </a:r>
          <a:endParaRPr lang="fr-FR" sz="1200" b="1" noProof="0" dirty="0">
            <a:solidFill>
              <a:schemeClr val="tx1"/>
            </a:solidFill>
          </a:endParaRPr>
        </a:p>
        <a:p>
          <a:pPr rtl="0"/>
          <a:r>
            <a:rPr lang="fr-FR" sz="1200" b="0" noProof="0" dirty="0"/>
            <a:t> </a:t>
          </a:r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2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31" custLinFactNeighborX="-923" custLinFactNeighborY="58113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 custLinFactNeighborY="-16641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 custScaleX="87559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Adjectif « tout »</a:t>
          </a:r>
        </a:p>
        <a:p>
          <a:pPr rtl="0"/>
          <a:r>
            <a:rPr lang="fr-FR" sz="1800" b="0" strike="sngStrike" noProof="0" dirty="0"/>
            <a:t>- Questions avec « combien »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 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noProof="0" dirty="0"/>
            <a:t>- Les sentiments</a:t>
          </a:r>
        </a:p>
        <a:p>
          <a:pPr rtl="0"/>
          <a:r>
            <a:rPr lang="fr-FR" sz="1800" b="0" noProof="0" dirty="0"/>
            <a:t>- Les nombres (</a:t>
          </a:r>
          <a:r>
            <a:rPr lang="fr-FR" sz="1800" b="0" i="0" dirty="0"/>
            <a:t>&gt; </a:t>
          </a:r>
          <a:r>
            <a:rPr lang="fr-FR" sz="1800" b="0" noProof="0" dirty="0"/>
            <a:t>70)</a:t>
          </a:r>
        </a:p>
        <a:p>
          <a:pPr rtl="0"/>
          <a:r>
            <a:rPr lang="fr-FR" sz="1800" b="0" noProof="0" dirty="0"/>
            <a:t>- L’informatique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Adjectif « tout »</a:t>
          </a:r>
        </a:p>
        <a:p>
          <a:pPr rtl="0"/>
          <a:r>
            <a:rPr lang="fr-FR" sz="1800" b="0" strike="sngStrike" noProof="0" dirty="0"/>
            <a:t>- Questions avec « combien »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 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Les sentiments</a:t>
          </a:r>
        </a:p>
        <a:p>
          <a:pPr rtl="0"/>
          <a:r>
            <a:rPr lang="fr-FR" sz="1800" b="0" noProof="0" dirty="0"/>
            <a:t>- Les nombres (</a:t>
          </a:r>
          <a:r>
            <a:rPr lang="fr-FR" sz="1800" b="0" i="0" dirty="0"/>
            <a:t>&gt; </a:t>
          </a:r>
          <a:r>
            <a:rPr lang="fr-FR" sz="1800" b="0" noProof="0" dirty="0"/>
            <a:t>70)</a:t>
          </a:r>
        </a:p>
        <a:p>
          <a:pPr rtl="0"/>
          <a:r>
            <a:rPr lang="fr-FR" sz="1800" b="0" noProof="0" dirty="0"/>
            <a:t>- L’informatique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Adjectif « tout »</a:t>
          </a:r>
        </a:p>
        <a:p>
          <a:pPr rtl="0"/>
          <a:r>
            <a:rPr lang="fr-FR" sz="1800" b="0" noProof="0" dirty="0"/>
            <a:t>- Questions avec « combien »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 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noProof="0" dirty="0"/>
            <a:t>- Les sentiments</a:t>
          </a:r>
        </a:p>
        <a:p>
          <a:pPr rtl="0"/>
          <a:r>
            <a:rPr lang="fr-FR" sz="1800" b="0" noProof="0" dirty="0"/>
            <a:t>- Les nombres (</a:t>
          </a:r>
          <a:r>
            <a:rPr lang="fr-FR" sz="1800" b="0" i="0" dirty="0"/>
            <a:t>&gt; </a:t>
          </a:r>
          <a:r>
            <a:rPr lang="fr-FR" sz="1800" b="0" noProof="0" dirty="0"/>
            <a:t>70)</a:t>
          </a:r>
        </a:p>
        <a:p>
          <a:pPr rtl="0"/>
          <a:r>
            <a:rPr lang="fr-FR" sz="1800" b="0" noProof="0" dirty="0"/>
            <a:t>- L’informatique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5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give</a:t>
          </a:r>
          <a:r>
            <a:rPr lang="fr-FR" dirty="0"/>
            <a:t> </a:t>
          </a:r>
          <a:r>
            <a:rPr lang="fr-FR" dirty="0" err="1"/>
            <a:t>his</a:t>
          </a:r>
          <a:r>
            <a:rPr lang="fr-FR" dirty="0"/>
            <a:t> email </a:t>
          </a:r>
          <a:r>
            <a:rPr lang="fr-FR" dirty="0" err="1"/>
            <a:t>address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exchange messages on a social network. 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take</a:t>
          </a:r>
          <a:r>
            <a:rPr lang="fr-FR" dirty="0"/>
            <a:t> part in a forum.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give</a:t>
          </a:r>
          <a:r>
            <a:rPr lang="fr-FR" dirty="0"/>
            <a:t> </a:t>
          </a:r>
          <a:r>
            <a:rPr lang="fr-FR" dirty="0" err="1"/>
            <a:t>his</a:t>
          </a:r>
          <a:r>
            <a:rPr lang="fr-FR" dirty="0"/>
            <a:t> email </a:t>
          </a:r>
          <a:r>
            <a:rPr lang="fr-FR" dirty="0" err="1"/>
            <a:t>address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exchange messages on a social network. 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take</a:t>
          </a:r>
          <a:r>
            <a:rPr lang="fr-FR" dirty="0"/>
            <a:t> part in a forum.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: Tout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Sentiments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Combien de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: Informatique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7BF94600-09F3-46E6-8BB3-FA4510565EB2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Nombres de 70 à 100</a:t>
          </a:r>
          <a:endParaRPr lang="fr-FR" sz="1400" dirty="0"/>
        </a:p>
      </dgm:t>
    </dgm:pt>
    <dgm:pt modelId="{12B029A1-5A92-445F-A65C-E0306C40D78A}" type="parTrans" cxnId="{6B697B2D-8871-49C1-A3CF-FA3201F5B1E3}">
      <dgm:prSet/>
      <dgm:spPr/>
      <dgm:t>
        <a:bodyPr/>
        <a:lstStyle/>
        <a:p>
          <a:endParaRPr lang="fr-FR"/>
        </a:p>
      </dgm:t>
    </dgm:pt>
    <dgm:pt modelId="{182D86AD-5369-42DA-A022-81232F193DAF}" type="sibTrans" cxnId="{6B697B2D-8871-49C1-A3CF-FA3201F5B1E3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 custLinFactNeighborX="50" custLinFactNeighborY="8993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 custLinFactNeighborX="50" custLinFactNeighborY="8993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 custLinFactNeighborX="50" custLinFactNeighborY="8993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 custLinFactNeighborX="50" custLinFactNeighborY="8993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 custLinFactNeighborX="50" custLinFactNeighborY="8993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92A206A1-09D5-473E-8ECA-E544184BDBC6}" type="pres">
      <dgm:prSet presAssocID="{7B9A0556-03D0-4BE8-BD89-E0A2A75B7A8A}" presName="parTxOnly" presStyleLbl="node1" presStyleIdx="5" presStyleCnt="10" custLinFactNeighborX="50" custLinFactNeighborY="8993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6" presStyleCnt="10" custLinFactNeighborX="50" custLinFactNeighborY="8993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F149D700-CD63-4A02-A6DC-16BBAAB30054}" type="pres">
      <dgm:prSet presAssocID="{7BF94600-09F3-46E6-8BB3-FA4510565EB2}" presName="parTxOnly" presStyleLbl="node1" presStyleIdx="7" presStyleCnt="10" custLinFactNeighborX="50" custLinFactNeighborY="8993">
        <dgm:presLayoutVars>
          <dgm:bulletEnabled val="1"/>
        </dgm:presLayoutVars>
      </dgm:prSet>
      <dgm:spPr/>
    </dgm:pt>
    <dgm:pt modelId="{E04444F9-874F-4B21-B62D-7F78AEBE20B9}" type="pres">
      <dgm:prSet presAssocID="{182D86AD-5369-42DA-A022-81232F193DAF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 custLinFactNeighborX="50" custLinFactNeighborY="8993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 custLinFactNeighborX="50" custLinFactNeighborY="8993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6B697B2D-8871-49C1-A3CF-FA3201F5B1E3}" srcId="{70A282F3-4515-4856-B2C0-86AA77246B51}" destId="{7BF94600-09F3-46E6-8BB3-FA4510565EB2}" srcOrd="7" destOrd="0" parTransId="{12B029A1-5A92-445F-A65C-E0306C40D78A}" sibTransId="{182D86AD-5369-42DA-A022-81232F193DAF}"/>
    <dgm:cxn modelId="{FCEC0437-E84A-40DA-AF4F-9950A90A81AA}" type="presOf" srcId="{7BF94600-09F3-46E6-8BB3-FA4510565EB2}" destId="{F149D700-CD63-4A02-A6DC-16BBAAB30054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6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76E6499-CE90-4360-A155-594602AFA48E}" type="presParOf" srcId="{776A1F8C-5C31-4691-9C2B-A7F8DF456F32}" destId="{92A206A1-09D5-473E-8ECA-E544184BDBC6}" srcOrd="10" destOrd="0" presId="urn:microsoft.com/office/officeart/2005/8/layout/hChevron3"/>
    <dgm:cxn modelId="{EAA298E2-8277-4101-BF3B-D630EC4757D1}" type="presParOf" srcId="{776A1F8C-5C31-4691-9C2B-A7F8DF456F32}" destId="{F9EFF2F3-FE9C-48D8-B4AA-7E80876A7598}" srcOrd="11" destOrd="0" presId="urn:microsoft.com/office/officeart/2005/8/layout/hChevron3"/>
    <dgm:cxn modelId="{E1766D7D-B84E-47EF-BAAE-823C7A68AB0F}" type="presParOf" srcId="{776A1F8C-5C31-4691-9C2B-A7F8DF456F32}" destId="{35A81645-E7CA-4312-AA18-A00960375732}" srcOrd="12" destOrd="0" presId="urn:microsoft.com/office/officeart/2005/8/layout/hChevron3"/>
    <dgm:cxn modelId="{60BC0B97-D8BF-47D0-851E-ABA99D29ACFE}" type="presParOf" srcId="{776A1F8C-5C31-4691-9C2B-A7F8DF456F32}" destId="{BCF36DF3-8CEA-4E4B-B208-DE788C9DEE5B}" srcOrd="13" destOrd="0" presId="urn:microsoft.com/office/officeart/2005/8/layout/hChevron3"/>
    <dgm:cxn modelId="{48E368AA-579E-4040-9FB7-CA69C6C39CD5}" type="presParOf" srcId="{776A1F8C-5C31-4691-9C2B-A7F8DF456F32}" destId="{F149D700-CD63-4A02-A6DC-16BBAAB30054}" srcOrd="14" destOrd="0" presId="urn:microsoft.com/office/officeart/2005/8/layout/hChevron3"/>
    <dgm:cxn modelId="{12E0A3D9-79CC-4E82-A497-B8BCFC27CD03}" type="presParOf" srcId="{776A1F8C-5C31-4691-9C2B-A7F8DF456F32}" destId="{E04444F9-874F-4B21-B62D-7F78AEBE20B9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6" loCatId="list" qsTypeId="urn:microsoft.com/office/officeart/2005/8/quickstyle/simple3" qsCatId="simple" csTypeId="urn:microsoft.com/office/officeart/2005/8/colors/colorful4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I</a:t>
          </a:r>
          <a:r>
            <a:rPr lang="fr-FR" sz="1600" noProof="0" dirty="0"/>
            <a:t>. </a:t>
          </a:r>
          <a:r>
            <a:rPr lang="fr-FR" sz="1600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algn="l" rtl="0"/>
          <a:endParaRPr lang="en-US" sz="2400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algn="l" rtl="0"/>
          <a:endParaRPr lang="en-US" sz="2400"/>
        </a:p>
      </dgm:t>
    </dgm:pt>
    <dgm:pt modelId="{23A0DE4A-FE92-496E-B335-3433CEFB74E9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Les émojis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algn="l" rtl="0"/>
          <a:endParaRPr lang="en-US" sz="2400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algn="l" rtl="0"/>
          <a:endParaRPr lang="en-US" sz="2400"/>
        </a:p>
      </dgm:t>
    </dgm:pt>
    <dgm:pt modelId="{E5E95E82-EF79-43CA-AA86-43B0E1CBCD3F}">
      <dgm:prSet phldrT="[Text]" custT="1"/>
      <dgm:spPr/>
      <dgm:t>
        <a:bodyPr rtlCol="0" anchor="t"/>
        <a:lstStyle/>
        <a:p>
          <a:pPr algn="l" rtl="0"/>
          <a:r>
            <a:rPr lang="fr-FR" sz="1600" b="1" noProof="0" dirty="0"/>
            <a:t>II. Compréhension de texte 1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algn="l" rtl="0"/>
          <a:endParaRPr lang="en-US" sz="2400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algn="l" rtl="0"/>
          <a:endParaRPr lang="en-US" sz="2400"/>
        </a:p>
      </dgm:t>
    </dgm:pt>
    <dgm:pt modelId="{775A1A75-C6CE-4C3D-A09A-9B9A71B94389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L'adjectif indéfini "tout"</a:t>
          </a:r>
        </a:p>
      </dgm:t>
    </dgm:pt>
    <dgm:pt modelId="{D4C4551D-5E2A-434E-BB45-FC2AB13C3AC9}" type="parTrans" cxnId="{F9E512BF-1D4D-43E8-A4B8-593F657AE70C}">
      <dgm:prSet/>
      <dgm:spPr/>
      <dgm:t>
        <a:bodyPr/>
        <a:lstStyle/>
        <a:p>
          <a:pPr algn="l"/>
          <a:endParaRPr lang="fr-FR" sz="2400"/>
        </a:p>
      </dgm:t>
    </dgm:pt>
    <dgm:pt modelId="{0B8A0F3F-0529-4755-9646-AA52B5EABC67}" type="sibTrans" cxnId="{F9E512BF-1D4D-43E8-A4B8-593F657AE70C}">
      <dgm:prSet/>
      <dgm:spPr/>
      <dgm:t>
        <a:bodyPr/>
        <a:lstStyle/>
        <a:p>
          <a:pPr algn="l"/>
          <a:endParaRPr lang="fr-FR" sz="2400"/>
        </a:p>
      </dgm:t>
    </dgm:pt>
    <dgm:pt modelId="{03834B6F-A6BE-453B-970C-3773864D70F1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X. Production</a:t>
          </a:r>
        </a:p>
      </dgm:t>
    </dgm:pt>
    <dgm:pt modelId="{D26AE52F-24DF-4B4E-A19B-91CDA636C345}" type="sibTrans" cxnId="{DF6F92A3-03B7-4964-9E27-FF36BEA9791E}">
      <dgm:prSet/>
      <dgm:spPr/>
      <dgm:t>
        <a:bodyPr/>
        <a:lstStyle/>
        <a:p>
          <a:pPr algn="l"/>
          <a:endParaRPr lang="fr-FR" sz="2400"/>
        </a:p>
      </dgm:t>
    </dgm:pt>
    <dgm:pt modelId="{5EEE660E-9757-4F43-9695-C35F0B8866E5}" type="parTrans" cxnId="{DF6F92A3-03B7-4964-9E27-FF36BEA9791E}">
      <dgm:prSet/>
      <dgm:spPr/>
      <dgm:t>
        <a:bodyPr/>
        <a:lstStyle/>
        <a:p>
          <a:pPr algn="l"/>
          <a:endParaRPr lang="fr-FR" sz="2400"/>
        </a:p>
      </dgm:t>
    </dgm:pt>
    <dgm:pt modelId="{C5D147B1-5F2A-4BDD-84CF-8F169F2F6B61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III. Grammaire</a:t>
          </a:r>
        </a:p>
      </dgm:t>
    </dgm:pt>
    <dgm:pt modelId="{16E3D668-43B8-4923-B0F3-EA3A72FC28ED}" type="parTrans" cxnId="{E43FDED4-DC66-4506-A359-7EB394A8BB2E}">
      <dgm:prSet/>
      <dgm:spPr/>
      <dgm:t>
        <a:bodyPr/>
        <a:lstStyle/>
        <a:p>
          <a:pPr algn="l"/>
          <a:endParaRPr lang="fr-FR" sz="2400"/>
        </a:p>
      </dgm:t>
    </dgm:pt>
    <dgm:pt modelId="{384D112D-A591-430B-8B9D-0690F30F41A7}" type="sibTrans" cxnId="{E43FDED4-DC66-4506-A359-7EB394A8BB2E}">
      <dgm:prSet/>
      <dgm:spPr/>
      <dgm:t>
        <a:bodyPr/>
        <a:lstStyle/>
        <a:p>
          <a:pPr algn="l"/>
          <a:endParaRPr lang="fr-FR" sz="2400"/>
        </a:p>
      </dgm:t>
    </dgm:pt>
    <dgm:pt modelId="{FEF306D8-E1BF-4EEE-8073-CD15745EE9E5}">
      <dgm:prSet phldrT="[Text]" custT="1"/>
      <dgm:spPr/>
      <dgm:t>
        <a:bodyPr rtlCol="0"/>
        <a:lstStyle/>
        <a:p>
          <a:pPr algn="l" rtl="0"/>
          <a:r>
            <a:rPr lang="fr-FR" sz="1600" b="0" noProof="0" dirty="0"/>
            <a:t>S’exprimer sur les réseaux sociaux</a:t>
          </a:r>
        </a:p>
      </dgm:t>
    </dgm:pt>
    <dgm:pt modelId="{ABEF529A-7DCD-4DC1-BBB1-D42021F95C1B}" type="parTrans" cxnId="{96CBB03D-6BF8-4CCE-B648-165DE6B41FE8}">
      <dgm:prSet/>
      <dgm:spPr/>
      <dgm:t>
        <a:bodyPr/>
        <a:lstStyle/>
        <a:p>
          <a:pPr algn="l"/>
          <a:endParaRPr lang="fr-FR" sz="2400"/>
        </a:p>
      </dgm:t>
    </dgm:pt>
    <dgm:pt modelId="{E728CC1D-97FF-40C5-9CDA-6C54CE81317A}" type="sibTrans" cxnId="{96CBB03D-6BF8-4CCE-B648-165DE6B41FE8}">
      <dgm:prSet/>
      <dgm:spPr/>
      <dgm:t>
        <a:bodyPr/>
        <a:lstStyle/>
        <a:p>
          <a:pPr algn="l"/>
          <a:endParaRPr lang="fr-FR" sz="2400"/>
        </a:p>
      </dgm:t>
    </dgm:pt>
    <dgm:pt modelId="{75AC613C-B803-4E80-8026-A33ABCEE727A}">
      <dgm:prSet phldrT="[Text]" custT="1"/>
      <dgm:spPr/>
      <dgm:t>
        <a:bodyPr rtlCol="0" anchor="t"/>
        <a:lstStyle/>
        <a:p>
          <a:pPr algn="l" rtl="0"/>
          <a:r>
            <a:rPr lang="fr-FR" sz="1600" b="0" noProof="0" dirty="0"/>
            <a:t>Recherche des phrases clés</a:t>
          </a:r>
        </a:p>
      </dgm:t>
    </dgm:pt>
    <dgm:pt modelId="{31862106-2BAF-4037-A1F0-A54BE240DAB5}" type="parTrans" cxnId="{7D00F13F-C558-4B25-BF85-DC786A901656}">
      <dgm:prSet/>
      <dgm:spPr/>
      <dgm:t>
        <a:bodyPr/>
        <a:lstStyle/>
        <a:p>
          <a:endParaRPr lang="fr-FR"/>
        </a:p>
      </dgm:t>
    </dgm:pt>
    <dgm:pt modelId="{68B22457-7939-4FFB-9D72-B97BB75C7A19}" type="sibTrans" cxnId="{7D00F13F-C558-4B25-BF85-DC786A901656}">
      <dgm:prSet/>
      <dgm:spPr/>
      <dgm:t>
        <a:bodyPr/>
        <a:lstStyle/>
        <a:p>
          <a:endParaRPr lang="fr-FR"/>
        </a:p>
      </dgm:t>
    </dgm:pt>
    <dgm:pt modelId="{5AE5B198-A4E4-4590-9D2C-C359F1312E71}">
      <dgm:prSet phldrT="[Text]" custT="1"/>
      <dgm:spPr/>
      <dgm:t>
        <a:bodyPr rtlCol="0" anchor="t"/>
        <a:lstStyle/>
        <a:p>
          <a:pPr algn="l" rtl="0"/>
          <a:r>
            <a:rPr lang="fr-FR" sz="1600" noProof="0" dirty="0"/>
            <a:t>La voyelle nasale [ɑ̃]</a:t>
          </a:r>
        </a:p>
      </dgm:t>
    </dgm:pt>
    <dgm:pt modelId="{1C9A8E19-7B31-4322-8152-D53CB2657472}" type="parTrans" cxnId="{5337320D-5D44-42DE-95E6-DD6719E6F2C8}">
      <dgm:prSet/>
      <dgm:spPr/>
      <dgm:t>
        <a:bodyPr/>
        <a:lstStyle/>
        <a:p>
          <a:endParaRPr lang="fr-FR"/>
        </a:p>
      </dgm:t>
    </dgm:pt>
    <dgm:pt modelId="{759BC3F3-0325-4DA0-AE66-88068E9DFF83}" type="sibTrans" cxnId="{5337320D-5D44-42DE-95E6-DD6719E6F2C8}">
      <dgm:prSet/>
      <dgm:spPr/>
      <dgm:t>
        <a:bodyPr/>
        <a:lstStyle/>
        <a:p>
          <a:endParaRPr lang="fr-FR"/>
        </a:p>
      </dgm:t>
    </dgm:pt>
    <dgm:pt modelId="{D9A51279-0F3D-4663-8B0A-D5BC77B84BB7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V. Compréhension de texte 2</a:t>
          </a:r>
        </a:p>
      </dgm:t>
    </dgm:pt>
    <dgm:pt modelId="{720F629A-BD4A-4740-A10B-F2F42DD6EE7C}" type="parTrans" cxnId="{A252D214-713D-412A-A4B4-D2C01F999501}">
      <dgm:prSet/>
      <dgm:spPr/>
      <dgm:t>
        <a:bodyPr/>
        <a:lstStyle/>
        <a:p>
          <a:endParaRPr lang="fr-FR"/>
        </a:p>
      </dgm:t>
    </dgm:pt>
    <dgm:pt modelId="{B7285975-B9B4-4C64-802F-AF2DD8217B6A}" type="sibTrans" cxnId="{A252D214-713D-412A-A4B4-D2C01F999501}">
      <dgm:prSet/>
      <dgm:spPr/>
      <dgm:t>
        <a:bodyPr/>
        <a:lstStyle/>
        <a:p>
          <a:endParaRPr lang="fr-FR"/>
        </a:p>
      </dgm:t>
    </dgm:pt>
    <dgm:pt modelId="{73BBBA7B-F152-44F8-B4BC-2E00D32F67E8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Recherche des phrases clés</a:t>
          </a:r>
        </a:p>
      </dgm:t>
    </dgm:pt>
    <dgm:pt modelId="{E32A0C27-AB38-48F3-B60C-B6CAACD51320}" type="parTrans" cxnId="{3686A8F9-3041-430B-83A5-09478E02E92F}">
      <dgm:prSet/>
      <dgm:spPr/>
      <dgm:t>
        <a:bodyPr/>
        <a:lstStyle/>
        <a:p>
          <a:endParaRPr lang="fr-FR"/>
        </a:p>
      </dgm:t>
    </dgm:pt>
    <dgm:pt modelId="{C6C1B497-E978-4CDF-BEA3-63E48BB68BD1}" type="sibTrans" cxnId="{3686A8F9-3041-430B-83A5-09478E02E92F}">
      <dgm:prSet/>
      <dgm:spPr/>
      <dgm:t>
        <a:bodyPr/>
        <a:lstStyle/>
        <a:p>
          <a:endParaRPr lang="fr-FR"/>
        </a:p>
      </dgm:t>
    </dgm:pt>
    <dgm:pt modelId="{ED0258D7-4A20-4625-9C16-D7277AACA85B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VI. Vocabulaire</a:t>
          </a:r>
        </a:p>
      </dgm:t>
    </dgm:pt>
    <dgm:pt modelId="{01D39897-10C4-4D17-9398-3F9D7CC07AC1}" type="parTrans" cxnId="{990F03BE-0D71-43D7-9DAD-93C1B496F582}">
      <dgm:prSet/>
      <dgm:spPr/>
      <dgm:t>
        <a:bodyPr/>
        <a:lstStyle/>
        <a:p>
          <a:endParaRPr lang="fr-FR"/>
        </a:p>
      </dgm:t>
    </dgm:pt>
    <dgm:pt modelId="{E12106C4-2748-497B-B2B6-CFFAA99A5F77}" type="sibTrans" cxnId="{990F03BE-0D71-43D7-9DAD-93C1B496F582}">
      <dgm:prSet/>
      <dgm:spPr/>
      <dgm:t>
        <a:bodyPr/>
        <a:lstStyle/>
        <a:p>
          <a:endParaRPr lang="fr-FR"/>
        </a:p>
      </dgm:t>
    </dgm:pt>
    <dgm:pt modelId="{A8084758-F7E9-4A4D-92C3-81DEAB9F8CAE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IV. Grammaire </a:t>
          </a:r>
        </a:p>
      </dgm:t>
    </dgm:pt>
    <dgm:pt modelId="{287C551C-E23B-4195-9E89-C8DE8C8966A6}" type="parTrans" cxnId="{C8C1743B-B8CD-46DF-B0E1-1E0ABC8761D0}">
      <dgm:prSet/>
      <dgm:spPr/>
      <dgm:t>
        <a:bodyPr/>
        <a:lstStyle/>
        <a:p>
          <a:endParaRPr lang="fr-FR"/>
        </a:p>
      </dgm:t>
    </dgm:pt>
    <dgm:pt modelId="{22F276C5-A658-4EE9-8754-04C653A51766}" type="sibTrans" cxnId="{C8C1743B-B8CD-46DF-B0E1-1E0ABC8761D0}">
      <dgm:prSet/>
      <dgm:spPr/>
      <dgm:t>
        <a:bodyPr/>
        <a:lstStyle/>
        <a:p>
          <a:endParaRPr lang="fr-FR"/>
        </a:p>
      </dgm:t>
    </dgm:pt>
    <dgm:pt modelId="{341C0CA9-13AA-4D0E-A5E2-B79034FE31AE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Le mot interrogatif "combien de"</a:t>
          </a:r>
        </a:p>
      </dgm:t>
    </dgm:pt>
    <dgm:pt modelId="{D33DEDF0-9F5F-4C6C-A27A-D9C5CBBDFDDF}" type="parTrans" cxnId="{D67B1739-3144-4453-8956-9438D117EA8E}">
      <dgm:prSet/>
      <dgm:spPr/>
      <dgm:t>
        <a:bodyPr/>
        <a:lstStyle/>
        <a:p>
          <a:endParaRPr lang="fr-FR"/>
        </a:p>
      </dgm:t>
    </dgm:pt>
    <dgm:pt modelId="{91C56C30-6912-41A9-BFFD-08D2E1EDB444}" type="sibTrans" cxnId="{D67B1739-3144-4453-8956-9438D117EA8E}">
      <dgm:prSet/>
      <dgm:spPr/>
      <dgm:t>
        <a:bodyPr/>
        <a:lstStyle/>
        <a:p>
          <a:endParaRPr lang="fr-FR"/>
        </a:p>
      </dgm:t>
    </dgm:pt>
    <dgm:pt modelId="{FEAEA849-3772-415C-AAE7-3452CCD87253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IX. Phonétique</a:t>
          </a:r>
        </a:p>
      </dgm:t>
    </dgm:pt>
    <dgm:pt modelId="{4339BE6D-BED1-474D-B14E-846B86FA1018}" type="parTrans" cxnId="{34F662A9-026D-4A72-8706-B31CDF796125}">
      <dgm:prSet/>
      <dgm:spPr/>
      <dgm:t>
        <a:bodyPr/>
        <a:lstStyle/>
        <a:p>
          <a:endParaRPr lang="fr-FR"/>
        </a:p>
      </dgm:t>
    </dgm:pt>
    <dgm:pt modelId="{B86BC903-7256-467C-853D-E2FA474D3357}" type="sibTrans" cxnId="{34F662A9-026D-4A72-8706-B31CDF796125}">
      <dgm:prSet/>
      <dgm:spPr/>
      <dgm:t>
        <a:bodyPr/>
        <a:lstStyle/>
        <a:p>
          <a:endParaRPr lang="fr-FR"/>
        </a:p>
      </dgm:t>
    </dgm:pt>
    <dgm:pt modelId="{2AC2792E-1313-46DC-888B-24D9B1DE1A98}">
      <dgm:prSet phldrT="[Text]" custT="1"/>
      <dgm:spPr/>
      <dgm:t>
        <a:bodyPr rtlCol="0"/>
        <a:lstStyle/>
        <a:p>
          <a:pPr algn="l" rtl="0"/>
          <a:r>
            <a:rPr lang="fr-FR" sz="1600" b="0" noProof="0" dirty="0"/>
            <a:t>Les sentiments</a:t>
          </a:r>
        </a:p>
      </dgm:t>
    </dgm:pt>
    <dgm:pt modelId="{4ECE2695-1F61-4BAB-B0A5-F1BF6A46F832}" type="parTrans" cxnId="{7AD85199-B99C-4A2F-B1BF-B5A412DA505E}">
      <dgm:prSet/>
      <dgm:spPr/>
      <dgm:t>
        <a:bodyPr/>
        <a:lstStyle/>
        <a:p>
          <a:endParaRPr lang="fr-FR"/>
        </a:p>
      </dgm:t>
    </dgm:pt>
    <dgm:pt modelId="{BDE782B5-71FF-4B22-B5A8-6FE97931CFF6}" type="sibTrans" cxnId="{7AD85199-B99C-4A2F-B1BF-B5A412DA505E}">
      <dgm:prSet/>
      <dgm:spPr/>
      <dgm:t>
        <a:bodyPr/>
        <a:lstStyle/>
        <a:p>
          <a:endParaRPr lang="fr-FR"/>
        </a:p>
      </dgm:t>
    </dgm:pt>
    <dgm:pt modelId="{FE8A94D9-C313-4A68-9F5E-03A720B6594F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VII. Vocabulaire</a:t>
          </a:r>
        </a:p>
      </dgm:t>
    </dgm:pt>
    <dgm:pt modelId="{D4F57F36-4774-43EC-91B5-438CF865C676}" type="parTrans" cxnId="{186F6C7A-5D9D-44BF-9EE0-C64E42E470C6}">
      <dgm:prSet/>
      <dgm:spPr/>
      <dgm:t>
        <a:bodyPr/>
        <a:lstStyle/>
        <a:p>
          <a:endParaRPr lang="fr-FR"/>
        </a:p>
      </dgm:t>
    </dgm:pt>
    <dgm:pt modelId="{358F4B28-7BE3-4B26-A432-FF6B1DF7189E}" type="sibTrans" cxnId="{186F6C7A-5D9D-44BF-9EE0-C64E42E470C6}">
      <dgm:prSet/>
      <dgm:spPr/>
      <dgm:t>
        <a:bodyPr/>
        <a:lstStyle/>
        <a:p>
          <a:endParaRPr lang="fr-FR"/>
        </a:p>
      </dgm:t>
    </dgm:pt>
    <dgm:pt modelId="{8B0251FC-C2ED-458B-8A30-A9F5ACFA6313}">
      <dgm:prSet phldrT="[Text]" custT="1"/>
      <dgm:spPr/>
      <dgm:t>
        <a:bodyPr rtlCol="0"/>
        <a:lstStyle/>
        <a:p>
          <a:pPr algn="l" rtl="0"/>
          <a:r>
            <a:rPr lang="fr-FR" sz="1600" b="0" noProof="0" dirty="0"/>
            <a:t>L’informatique</a:t>
          </a:r>
        </a:p>
      </dgm:t>
    </dgm:pt>
    <dgm:pt modelId="{95581EE7-5FE0-4058-B7F5-D0C473E6B706}" type="parTrans" cxnId="{B374E06B-5431-4AC2-9B16-4B91D6731194}">
      <dgm:prSet/>
      <dgm:spPr/>
      <dgm:t>
        <a:bodyPr/>
        <a:lstStyle/>
        <a:p>
          <a:endParaRPr lang="fr-FR"/>
        </a:p>
      </dgm:t>
    </dgm:pt>
    <dgm:pt modelId="{CD99D7BB-D9FE-48BB-B639-7DA9C8E866ED}" type="sibTrans" cxnId="{B374E06B-5431-4AC2-9B16-4B91D6731194}">
      <dgm:prSet/>
      <dgm:spPr/>
      <dgm:t>
        <a:bodyPr/>
        <a:lstStyle/>
        <a:p>
          <a:endParaRPr lang="fr-FR"/>
        </a:p>
      </dgm:t>
    </dgm:pt>
    <dgm:pt modelId="{F797C12B-43F3-4185-94B9-E3C175A5369B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VIII. Vocabulaire</a:t>
          </a:r>
        </a:p>
      </dgm:t>
    </dgm:pt>
    <dgm:pt modelId="{D25D5850-26D6-48EB-9364-79467D390664}" type="parTrans" cxnId="{73CA1780-35FA-4ADC-A6E4-FDC0C43EE992}">
      <dgm:prSet/>
      <dgm:spPr/>
      <dgm:t>
        <a:bodyPr/>
        <a:lstStyle/>
        <a:p>
          <a:endParaRPr lang="fr-FR"/>
        </a:p>
      </dgm:t>
    </dgm:pt>
    <dgm:pt modelId="{FF703435-086D-4C48-AE45-0BE8BF2D2C36}" type="sibTrans" cxnId="{73CA1780-35FA-4ADC-A6E4-FDC0C43EE992}">
      <dgm:prSet/>
      <dgm:spPr/>
      <dgm:t>
        <a:bodyPr/>
        <a:lstStyle/>
        <a:p>
          <a:endParaRPr lang="fr-FR"/>
        </a:p>
      </dgm:t>
    </dgm:pt>
    <dgm:pt modelId="{59A35DF9-6419-4955-BB48-C2E105ECF837}">
      <dgm:prSet phldrT="[Text]" custT="1"/>
      <dgm:spPr/>
      <dgm:t>
        <a:bodyPr rtlCol="0"/>
        <a:lstStyle/>
        <a:p>
          <a:pPr algn="l" rtl="0"/>
          <a:r>
            <a:rPr lang="fr-FR" sz="1600" b="0" noProof="0" dirty="0"/>
            <a:t>Les nombres de 70 à 100</a:t>
          </a:r>
        </a:p>
      </dgm:t>
    </dgm:pt>
    <dgm:pt modelId="{6F01F562-8B38-431B-8FE5-938C225AD0FE}" type="parTrans" cxnId="{1E789900-F5E7-420E-B893-C1F285D19CB7}">
      <dgm:prSet/>
      <dgm:spPr/>
      <dgm:t>
        <a:bodyPr/>
        <a:lstStyle/>
        <a:p>
          <a:endParaRPr lang="fr-FR"/>
        </a:p>
      </dgm:t>
    </dgm:pt>
    <dgm:pt modelId="{0C02959F-F201-49B5-803F-0705C6E7B2DB}" type="sibTrans" cxnId="{1E789900-F5E7-420E-B893-C1F285D19CB7}">
      <dgm:prSet/>
      <dgm:spPr/>
      <dgm:t>
        <a:bodyPr/>
        <a:lstStyle/>
        <a:p>
          <a:endParaRPr lang="fr-FR"/>
        </a:p>
      </dgm:t>
    </dgm:pt>
    <dgm:pt modelId="{5ACC8FAA-3A9A-41B0-9DDA-865905840129}" type="pres">
      <dgm:prSet presAssocID="{CF9055CF-8DEB-4A02-949A-DE72B6AC5D37}" presName="Name0" presStyleCnt="0">
        <dgm:presLayoutVars>
          <dgm:dir/>
          <dgm:animLvl val="lvl"/>
          <dgm:resizeHandles/>
        </dgm:presLayoutVars>
      </dgm:prSet>
      <dgm:spPr/>
    </dgm:pt>
    <dgm:pt modelId="{6248CBAB-EA2B-45C3-ABD4-72D2987FE11B}" type="pres">
      <dgm:prSet presAssocID="{082E8A29-955A-4C7C-A174-3E9DCD4DC89B}" presName="linNode" presStyleCnt="0"/>
      <dgm:spPr/>
    </dgm:pt>
    <dgm:pt modelId="{2139DAE1-194F-4D50-9F03-BFE7EEE6D6C5}" type="pres">
      <dgm:prSet presAssocID="{082E8A29-955A-4C7C-A174-3E9DCD4DC89B}" presName="parentShp" presStyleLbl="node1" presStyleIdx="0" presStyleCnt="10">
        <dgm:presLayoutVars>
          <dgm:bulletEnabled val="1"/>
        </dgm:presLayoutVars>
      </dgm:prSet>
      <dgm:spPr/>
    </dgm:pt>
    <dgm:pt modelId="{5FCBD588-DD08-4357-AC31-522EE0824BA3}" type="pres">
      <dgm:prSet presAssocID="{082E8A29-955A-4C7C-A174-3E9DCD4DC89B}" presName="childShp" presStyleLbl="bgAccFollowNode1" presStyleIdx="0" presStyleCnt="10">
        <dgm:presLayoutVars>
          <dgm:bulletEnabled val="1"/>
        </dgm:presLayoutVars>
      </dgm:prSet>
      <dgm:spPr/>
    </dgm:pt>
    <dgm:pt modelId="{B491E481-2FEE-40CB-AA8E-F75C365335F6}" type="pres">
      <dgm:prSet presAssocID="{C2176686-D23E-48EB-9D1B-1A1B46236638}" presName="spacing" presStyleCnt="0"/>
      <dgm:spPr/>
    </dgm:pt>
    <dgm:pt modelId="{B048D8CC-9E86-4B32-A5A5-80D9EDD89F21}" type="pres">
      <dgm:prSet presAssocID="{E5E95E82-EF79-43CA-AA86-43B0E1CBCD3F}" presName="linNode" presStyleCnt="0"/>
      <dgm:spPr/>
    </dgm:pt>
    <dgm:pt modelId="{769FF7B9-526A-48E9-A158-552348347FA9}" type="pres">
      <dgm:prSet presAssocID="{E5E95E82-EF79-43CA-AA86-43B0E1CBCD3F}" presName="parentShp" presStyleLbl="node1" presStyleIdx="1" presStyleCnt="10">
        <dgm:presLayoutVars>
          <dgm:bulletEnabled val="1"/>
        </dgm:presLayoutVars>
      </dgm:prSet>
      <dgm:spPr/>
    </dgm:pt>
    <dgm:pt modelId="{FC232115-E94D-46B1-97D1-031007A68C7D}" type="pres">
      <dgm:prSet presAssocID="{E5E95E82-EF79-43CA-AA86-43B0E1CBCD3F}" presName="childShp" presStyleLbl="bgAccFollowNode1" presStyleIdx="1" presStyleCnt="10">
        <dgm:presLayoutVars>
          <dgm:bulletEnabled val="1"/>
        </dgm:presLayoutVars>
      </dgm:prSet>
      <dgm:spPr/>
    </dgm:pt>
    <dgm:pt modelId="{35BF14F1-284B-434C-AB3C-852F691993E4}" type="pres">
      <dgm:prSet presAssocID="{BF76010C-5523-4E13-B3E7-886DCE6AEBD4}" presName="spacing" presStyleCnt="0"/>
      <dgm:spPr/>
    </dgm:pt>
    <dgm:pt modelId="{DA606CCD-8D5D-4C04-BD6A-4415AADFA764}" type="pres">
      <dgm:prSet presAssocID="{C5D147B1-5F2A-4BDD-84CF-8F169F2F6B61}" presName="linNode" presStyleCnt="0"/>
      <dgm:spPr/>
    </dgm:pt>
    <dgm:pt modelId="{A48C84AE-E78F-4D72-992D-EC46DC5449EC}" type="pres">
      <dgm:prSet presAssocID="{C5D147B1-5F2A-4BDD-84CF-8F169F2F6B61}" presName="parentShp" presStyleLbl="node1" presStyleIdx="2" presStyleCnt="10">
        <dgm:presLayoutVars>
          <dgm:bulletEnabled val="1"/>
        </dgm:presLayoutVars>
      </dgm:prSet>
      <dgm:spPr/>
    </dgm:pt>
    <dgm:pt modelId="{504663BE-D4A1-41D5-AB00-9F9185954B99}" type="pres">
      <dgm:prSet presAssocID="{C5D147B1-5F2A-4BDD-84CF-8F169F2F6B61}" presName="childShp" presStyleLbl="bgAccFollowNode1" presStyleIdx="2" presStyleCnt="10">
        <dgm:presLayoutVars>
          <dgm:bulletEnabled val="1"/>
        </dgm:presLayoutVars>
      </dgm:prSet>
      <dgm:spPr/>
    </dgm:pt>
    <dgm:pt modelId="{B8F986ED-EC36-4B18-BBFB-26EC044F067D}" type="pres">
      <dgm:prSet presAssocID="{384D112D-A591-430B-8B9D-0690F30F41A7}" presName="spacing" presStyleCnt="0"/>
      <dgm:spPr/>
    </dgm:pt>
    <dgm:pt modelId="{A832133E-A33C-4F88-853D-20670400C82F}" type="pres">
      <dgm:prSet presAssocID="{A8084758-F7E9-4A4D-92C3-81DEAB9F8CAE}" presName="linNode" presStyleCnt="0"/>
      <dgm:spPr/>
    </dgm:pt>
    <dgm:pt modelId="{5270A24F-D9E5-4D72-AB80-C2724269F1C7}" type="pres">
      <dgm:prSet presAssocID="{A8084758-F7E9-4A4D-92C3-81DEAB9F8CAE}" presName="parentShp" presStyleLbl="node1" presStyleIdx="3" presStyleCnt="10">
        <dgm:presLayoutVars>
          <dgm:bulletEnabled val="1"/>
        </dgm:presLayoutVars>
      </dgm:prSet>
      <dgm:spPr/>
    </dgm:pt>
    <dgm:pt modelId="{850D5E25-18CF-4A0C-AAC0-652BF5CA1A14}" type="pres">
      <dgm:prSet presAssocID="{A8084758-F7E9-4A4D-92C3-81DEAB9F8CAE}" presName="childShp" presStyleLbl="bgAccFollowNode1" presStyleIdx="3" presStyleCnt="10">
        <dgm:presLayoutVars>
          <dgm:bulletEnabled val="1"/>
        </dgm:presLayoutVars>
      </dgm:prSet>
      <dgm:spPr/>
    </dgm:pt>
    <dgm:pt modelId="{B46DE01A-601C-427D-B617-22A33E113AB7}" type="pres">
      <dgm:prSet presAssocID="{22F276C5-A658-4EE9-8754-04C653A51766}" presName="spacing" presStyleCnt="0"/>
      <dgm:spPr/>
    </dgm:pt>
    <dgm:pt modelId="{2552BE57-DEF9-4084-9338-90D0377522D3}" type="pres">
      <dgm:prSet presAssocID="{D9A51279-0F3D-4663-8B0A-D5BC77B84BB7}" presName="linNode" presStyleCnt="0"/>
      <dgm:spPr/>
    </dgm:pt>
    <dgm:pt modelId="{A5F69CFA-F8D5-4CEE-8AC7-94C4EEDE8D9F}" type="pres">
      <dgm:prSet presAssocID="{D9A51279-0F3D-4663-8B0A-D5BC77B84BB7}" presName="parentShp" presStyleLbl="node1" presStyleIdx="4" presStyleCnt="10">
        <dgm:presLayoutVars>
          <dgm:bulletEnabled val="1"/>
        </dgm:presLayoutVars>
      </dgm:prSet>
      <dgm:spPr/>
    </dgm:pt>
    <dgm:pt modelId="{C6291843-C46A-4280-9111-FA5AC9ADD2FE}" type="pres">
      <dgm:prSet presAssocID="{D9A51279-0F3D-4663-8B0A-D5BC77B84BB7}" presName="childShp" presStyleLbl="bgAccFollowNode1" presStyleIdx="4" presStyleCnt="10">
        <dgm:presLayoutVars>
          <dgm:bulletEnabled val="1"/>
        </dgm:presLayoutVars>
      </dgm:prSet>
      <dgm:spPr/>
    </dgm:pt>
    <dgm:pt modelId="{D9022806-76AD-44EC-B74C-8C83FA90E627}" type="pres">
      <dgm:prSet presAssocID="{B7285975-B9B4-4C64-802F-AF2DD8217B6A}" presName="spacing" presStyleCnt="0"/>
      <dgm:spPr/>
    </dgm:pt>
    <dgm:pt modelId="{6BE7CA45-C8E0-4F8B-85EE-A89EEE0081D4}" type="pres">
      <dgm:prSet presAssocID="{ED0258D7-4A20-4625-9C16-D7277AACA85B}" presName="linNode" presStyleCnt="0"/>
      <dgm:spPr/>
    </dgm:pt>
    <dgm:pt modelId="{6F7A0067-8171-4DDC-92E7-4B9A16313AC6}" type="pres">
      <dgm:prSet presAssocID="{ED0258D7-4A20-4625-9C16-D7277AACA85B}" presName="parentShp" presStyleLbl="node1" presStyleIdx="5" presStyleCnt="10">
        <dgm:presLayoutVars>
          <dgm:bulletEnabled val="1"/>
        </dgm:presLayoutVars>
      </dgm:prSet>
      <dgm:spPr/>
    </dgm:pt>
    <dgm:pt modelId="{FED72C93-5205-4170-8F17-2809BE3A4FCC}" type="pres">
      <dgm:prSet presAssocID="{ED0258D7-4A20-4625-9C16-D7277AACA85B}" presName="childShp" presStyleLbl="bgAccFollowNode1" presStyleIdx="5" presStyleCnt="10">
        <dgm:presLayoutVars>
          <dgm:bulletEnabled val="1"/>
        </dgm:presLayoutVars>
      </dgm:prSet>
      <dgm:spPr/>
    </dgm:pt>
    <dgm:pt modelId="{C916661E-190F-4A23-8C16-1F5AD0B91E4B}" type="pres">
      <dgm:prSet presAssocID="{E12106C4-2748-497B-B2B6-CFFAA99A5F77}" presName="spacing" presStyleCnt="0"/>
      <dgm:spPr/>
    </dgm:pt>
    <dgm:pt modelId="{1D3201E0-BC50-48B1-B783-3372E10EB4D5}" type="pres">
      <dgm:prSet presAssocID="{FE8A94D9-C313-4A68-9F5E-03A720B6594F}" presName="linNode" presStyleCnt="0"/>
      <dgm:spPr/>
    </dgm:pt>
    <dgm:pt modelId="{4A4F01F8-7A8F-48C4-B19E-E80E346CDD76}" type="pres">
      <dgm:prSet presAssocID="{FE8A94D9-C313-4A68-9F5E-03A720B6594F}" presName="parentShp" presStyleLbl="node1" presStyleIdx="6" presStyleCnt="10">
        <dgm:presLayoutVars>
          <dgm:bulletEnabled val="1"/>
        </dgm:presLayoutVars>
      </dgm:prSet>
      <dgm:spPr/>
    </dgm:pt>
    <dgm:pt modelId="{5BAE676C-9A75-4491-AA56-E6BFC58EFB82}" type="pres">
      <dgm:prSet presAssocID="{FE8A94D9-C313-4A68-9F5E-03A720B6594F}" presName="childShp" presStyleLbl="bgAccFollowNode1" presStyleIdx="6" presStyleCnt="10">
        <dgm:presLayoutVars>
          <dgm:bulletEnabled val="1"/>
        </dgm:presLayoutVars>
      </dgm:prSet>
      <dgm:spPr/>
    </dgm:pt>
    <dgm:pt modelId="{03EE1BB6-B17B-4AB4-9531-5644AF6B95FB}" type="pres">
      <dgm:prSet presAssocID="{358F4B28-7BE3-4B26-A432-FF6B1DF7189E}" presName="spacing" presStyleCnt="0"/>
      <dgm:spPr/>
    </dgm:pt>
    <dgm:pt modelId="{992E6CF8-1F67-4CDA-8A48-54BF4D487D2F}" type="pres">
      <dgm:prSet presAssocID="{F797C12B-43F3-4185-94B9-E3C175A5369B}" presName="linNode" presStyleCnt="0"/>
      <dgm:spPr/>
    </dgm:pt>
    <dgm:pt modelId="{5A48463C-01C2-4F6B-85E2-6000A611E48B}" type="pres">
      <dgm:prSet presAssocID="{F797C12B-43F3-4185-94B9-E3C175A5369B}" presName="parentShp" presStyleLbl="node1" presStyleIdx="7" presStyleCnt="10">
        <dgm:presLayoutVars>
          <dgm:bulletEnabled val="1"/>
        </dgm:presLayoutVars>
      </dgm:prSet>
      <dgm:spPr/>
    </dgm:pt>
    <dgm:pt modelId="{252DF114-0C88-4F4B-A4C6-3EFD4FD40F39}" type="pres">
      <dgm:prSet presAssocID="{F797C12B-43F3-4185-94B9-E3C175A5369B}" presName="childShp" presStyleLbl="bgAccFollowNode1" presStyleIdx="7" presStyleCnt="10">
        <dgm:presLayoutVars>
          <dgm:bulletEnabled val="1"/>
        </dgm:presLayoutVars>
      </dgm:prSet>
      <dgm:spPr/>
    </dgm:pt>
    <dgm:pt modelId="{77AFEBFF-4A18-49C8-B8D7-19D3F716B891}" type="pres">
      <dgm:prSet presAssocID="{FF703435-086D-4C48-AE45-0BE8BF2D2C36}" presName="spacing" presStyleCnt="0"/>
      <dgm:spPr/>
    </dgm:pt>
    <dgm:pt modelId="{323884AA-7BB6-4C23-B682-97E3FBD68C1B}" type="pres">
      <dgm:prSet presAssocID="{FEAEA849-3772-415C-AAE7-3452CCD87253}" presName="linNode" presStyleCnt="0"/>
      <dgm:spPr/>
    </dgm:pt>
    <dgm:pt modelId="{E5078EBD-CCF1-4A84-9F40-1D13B4880633}" type="pres">
      <dgm:prSet presAssocID="{FEAEA849-3772-415C-AAE7-3452CCD87253}" presName="parentShp" presStyleLbl="node1" presStyleIdx="8" presStyleCnt="10">
        <dgm:presLayoutVars>
          <dgm:bulletEnabled val="1"/>
        </dgm:presLayoutVars>
      </dgm:prSet>
      <dgm:spPr/>
    </dgm:pt>
    <dgm:pt modelId="{1D6A6107-DC69-411D-9BAF-A5F5CBE3C448}" type="pres">
      <dgm:prSet presAssocID="{FEAEA849-3772-415C-AAE7-3452CCD87253}" presName="childShp" presStyleLbl="bgAccFollowNode1" presStyleIdx="8" presStyleCnt="10">
        <dgm:presLayoutVars>
          <dgm:bulletEnabled val="1"/>
        </dgm:presLayoutVars>
      </dgm:prSet>
      <dgm:spPr/>
    </dgm:pt>
    <dgm:pt modelId="{6F6A2120-1884-4386-B4A8-EF253C77B9F3}" type="pres">
      <dgm:prSet presAssocID="{B86BC903-7256-467C-853D-E2FA474D3357}" presName="spacing" presStyleCnt="0"/>
      <dgm:spPr/>
    </dgm:pt>
    <dgm:pt modelId="{B5D8C780-2588-464C-9E0F-096DCDC48D42}" type="pres">
      <dgm:prSet presAssocID="{03834B6F-A6BE-453B-970C-3773864D70F1}" presName="linNode" presStyleCnt="0"/>
      <dgm:spPr/>
    </dgm:pt>
    <dgm:pt modelId="{DAED7678-2CFC-423C-BA3A-CF91C0162302}" type="pres">
      <dgm:prSet presAssocID="{03834B6F-A6BE-453B-970C-3773864D70F1}" presName="parentShp" presStyleLbl="node1" presStyleIdx="9" presStyleCnt="10">
        <dgm:presLayoutVars>
          <dgm:bulletEnabled val="1"/>
        </dgm:presLayoutVars>
      </dgm:prSet>
      <dgm:spPr/>
    </dgm:pt>
    <dgm:pt modelId="{DA3F2CB2-660E-4134-BEBD-04D86016252A}" type="pres">
      <dgm:prSet presAssocID="{03834B6F-A6BE-453B-970C-3773864D70F1}" presName="childShp" presStyleLbl="bgAccFollowNode1" presStyleIdx="9" presStyleCnt="10">
        <dgm:presLayoutVars>
          <dgm:bulletEnabled val="1"/>
        </dgm:presLayoutVars>
      </dgm:prSet>
      <dgm:spPr/>
    </dgm:pt>
  </dgm:ptLst>
  <dgm:cxnLst>
    <dgm:cxn modelId="{1E789900-F5E7-420E-B893-C1F285D19CB7}" srcId="{F797C12B-43F3-4185-94B9-E3C175A5369B}" destId="{59A35DF9-6419-4955-BB48-C2E105ECF837}" srcOrd="0" destOrd="0" parTransId="{6F01F562-8B38-431B-8FE5-938C225AD0FE}" sibTransId="{0C02959F-F201-49B5-803F-0705C6E7B2DB}"/>
    <dgm:cxn modelId="{69575904-21BC-4715-8317-E4CDABF708CF}" type="presOf" srcId="{FEAEA849-3772-415C-AAE7-3452CCD87253}" destId="{E5078EBD-CCF1-4A84-9F40-1D13B4880633}" srcOrd="0" destOrd="0" presId="urn:microsoft.com/office/officeart/2005/8/layout/vList6"/>
    <dgm:cxn modelId="{5337320D-5D44-42DE-95E6-DD6719E6F2C8}" srcId="{FEAEA849-3772-415C-AAE7-3452CCD87253}" destId="{5AE5B198-A4E4-4590-9D2C-C359F1312E71}" srcOrd="0" destOrd="0" parTransId="{1C9A8E19-7B31-4322-8152-D53CB2657472}" sibTransId="{759BC3F3-0325-4DA0-AE66-88068E9DFF83}"/>
    <dgm:cxn modelId="{D97E9E0D-4092-47D0-9F2A-33BDFA277AA4}" type="presOf" srcId="{5AE5B198-A4E4-4590-9D2C-C359F1312E71}" destId="{1D6A6107-DC69-411D-9BAF-A5F5CBE3C448}" srcOrd="0" destOrd="0" presId="urn:microsoft.com/office/officeart/2005/8/layout/vList6"/>
    <dgm:cxn modelId="{7580AF0E-71D7-4ECA-8361-B4D29D3AF167}" type="presOf" srcId="{73BBBA7B-F152-44F8-B4BC-2E00D32F67E8}" destId="{C6291843-C46A-4280-9111-FA5AC9ADD2FE}" srcOrd="0" destOrd="0" presId="urn:microsoft.com/office/officeart/2005/8/layout/vList6"/>
    <dgm:cxn modelId="{A252D214-713D-412A-A4B4-D2C01F999501}" srcId="{CF9055CF-8DEB-4A02-949A-DE72B6AC5D37}" destId="{D9A51279-0F3D-4663-8B0A-D5BC77B84BB7}" srcOrd="4" destOrd="0" parTransId="{720F629A-BD4A-4740-A10B-F2F42DD6EE7C}" sibTransId="{B7285975-B9B4-4C64-802F-AF2DD8217B6A}"/>
    <dgm:cxn modelId="{FB5CF724-7B8B-4B37-A1E6-12AF4A4540ED}" type="presOf" srcId="{ED0258D7-4A20-4625-9C16-D7277AACA85B}" destId="{6F7A0067-8171-4DDC-92E7-4B9A16313AC6}" srcOrd="0" destOrd="0" presId="urn:microsoft.com/office/officeart/2005/8/layout/vList6"/>
    <dgm:cxn modelId="{B7786D28-777F-41FF-880D-F34F409E8161}" type="presOf" srcId="{C5D147B1-5F2A-4BDD-84CF-8F169F2F6B61}" destId="{A48C84AE-E78F-4D72-992D-EC46DC5449EC}" srcOrd="0" destOrd="0" presId="urn:microsoft.com/office/officeart/2005/8/layout/vList6"/>
    <dgm:cxn modelId="{D67B1739-3144-4453-8956-9438D117EA8E}" srcId="{A8084758-F7E9-4A4D-92C3-81DEAB9F8CAE}" destId="{341C0CA9-13AA-4D0E-A5E2-B79034FE31AE}" srcOrd="0" destOrd="0" parTransId="{D33DEDF0-9F5F-4C6C-A27A-D9C5CBBDFDDF}" sibTransId="{91C56C30-6912-41A9-BFFD-08D2E1EDB444}"/>
    <dgm:cxn modelId="{C8C1743B-B8CD-46DF-B0E1-1E0ABC8761D0}" srcId="{CF9055CF-8DEB-4A02-949A-DE72B6AC5D37}" destId="{A8084758-F7E9-4A4D-92C3-81DEAB9F8CAE}" srcOrd="3" destOrd="0" parTransId="{287C551C-E23B-4195-9E89-C8DE8C8966A6}" sibTransId="{22F276C5-A658-4EE9-8754-04C653A51766}"/>
    <dgm:cxn modelId="{96CBB03D-6BF8-4CCE-B648-165DE6B41FE8}" srcId="{03834B6F-A6BE-453B-970C-3773864D70F1}" destId="{FEF306D8-E1BF-4EEE-8073-CD15745EE9E5}" srcOrd="0" destOrd="0" parTransId="{ABEF529A-7DCD-4DC1-BBB1-D42021F95C1B}" sibTransId="{E728CC1D-97FF-40C5-9CDA-6C54CE81317A}"/>
    <dgm:cxn modelId="{7D00F13F-C558-4B25-BF85-DC786A901656}" srcId="{E5E95E82-EF79-43CA-AA86-43B0E1CBCD3F}" destId="{75AC613C-B803-4E80-8026-A33ABCEE727A}" srcOrd="0" destOrd="0" parTransId="{31862106-2BAF-4037-A1F0-A54BE240DAB5}" sibTransId="{68B22457-7939-4FFB-9D72-B97BB75C7A19}"/>
    <dgm:cxn modelId="{0DBC2E61-D156-4B9C-923E-506F8F31DC94}" type="presOf" srcId="{082E8A29-955A-4C7C-A174-3E9DCD4DC89B}" destId="{2139DAE1-194F-4D50-9F03-BFE7EEE6D6C5}" srcOrd="0" destOrd="0" presId="urn:microsoft.com/office/officeart/2005/8/layout/vList6"/>
    <dgm:cxn modelId="{6723B361-6EF9-42BC-98BA-687FF3C916C5}" type="presOf" srcId="{E5E95E82-EF79-43CA-AA86-43B0E1CBCD3F}" destId="{769FF7B9-526A-48E9-A158-552348347FA9}" srcOrd="0" destOrd="0" presId="urn:microsoft.com/office/officeart/2005/8/layout/vList6"/>
    <dgm:cxn modelId="{47077046-1633-45E0-939F-96FCE5D7AC3F}" type="presOf" srcId="{23A0DE4A-FE92-496E-B335-3433CEFB74E9}" destId="{5FCBD588-DD08-4357-AC31-522EE0824BA3}" srcOrd="0" destOrd="0" presId="urn:microsoft.com/office/officeart/2005/8/layout/vList6"/>
    <dgm:cxn modelId="{B374E06B-5431-4AC2-9B16-4B91D6731194}" srcId="{FE8A94D9-C313-4A68-9F5E-03A720B6594F}" destId="{8B0251FC-C2ED-458B-8A30-A9F5ACFA6313}" srcOrd="0" destOrd="0" parTransId="{95581EE7-5FE0-4058-B7F5-D0C473E6B706}" sibTransId="{CD99D7BB-D9FE-48BB-B639-7DA9C8E866ED}"/>
    <dgm:cxn modelId="{186F6C7A-5D9D-44BF-9EE0-C64E42E470C6}" srcId="{CF9055CF-8DEB-4A02-949A-DE72B6AC5D37}" destId="{FE8A94D9-C313-4A68-9F5E-03A720B6594F}" srcOrd="6" destOrd="0" parTransId="{D4F57F36-4774-43EC-91B5-438CF865C676}" sibTransId="{358F4B28-7BE3-4B26-A432-FF6B1DF7189E}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EE8D2E7C-FE94-44C4-8C35-07A701120589}" type="presOf" srcId="{2AC2792E-1313-46DC-888B-24D9B1DE1A98}" destId="{FED72C93-5205-4170-8F17-2809BE3A4FCC}" srcOrd="0" destOrd="0" presId="urn:microsoft.com/office/officeart/2005/8/layout/vList6"/>
    <dgm:cxn modelId="{73CA1780-35FA-4ADC-A6E4-FDC0C43EE992}" srcId="{CF9055CF-8DEB-4A02-949A-DE72B6AC5D37}" destId="{F797C12B-43F3-4185-94B9-E3C175A5369B}" srcOrd="7" destOrd="0" parTransId="{D25D5850-26D6-48EB-9364-79467D390664}" sibTransId="{FF703435-086D-4C48-AE45-0BE8BF2D2C36}"/>
    <dgm:cxn modelId="{0C778483-3C1F-4281-9DEB-343E58C8E2A2}" type="presOf" srcId="{D9A51279-0F3D-4663-8B0A-D5BC77B84BB7}" destId="{A5F69CFA-F8D5-4CEE-8AC7-94C4EEDE8D9F}" srcOrd="0" destOrd="0" presId="urn:microsoft.com/office/officeart/2005/8/layout/vList6"/>
    <dgm:cxn modelId="{D8769184-CC5B-4711-B8A2-C07751C7F23D}" type="presOf" srcId="{FE8A94D9-C313-4A68-9F5E-03A720B6594F}" destId="{4A4F01F8-7A8F-48C4-B19E-E80E346CDD76}" srcOrd="0" destOrd="0" presId="urn:microsoft.com/office/officeart/2005/8/layout/vList6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9CF6F096-1AAA-463C-A652-4C38A98AF8FA}" type="presOf" srcId="{03834B6F-A6BE-453B-970C-3773864D70F1}" destId="{DAED7678-2CFC-423C-BA3A-CF91C0162302}" srcOrd="0" destOrd="0" presId="urn:microsoft.com/office/officeart/2005/8/layout/vList6"/>
    <dgm:cxn modelId="{7AD85199-B99C-4A2F-B1BF-B5A412DA505E}" srcId="{ED0258D7-4A20-4625-9C16-D7277AACA85B}" destId="{2AC2792E-1313-46DC-888B-24D9B1DE1A98}" srcOrd="0" destOrd="0" parTransId="{4ECE2695-1F61-4BAB-B0A5-F1BF6A46F832}" sibTransId="{BDE782B5-71FF-4B22-B5A8-6FE97931CFF6}"/>
    <dgm:cxn modelId="{B4E0959F-8915-44B0-A85E-D4E0DE1E6E23}" type="presOf" srcId="{CF9055CF-8DEB-4A02-949A-DE72B6AC5D37}" destId="{5ACC8FAA-3A9A-41B0-9DDA-865905840129}" srcOrd="0" destOrd="0" presId="urn:microsoft.com/office/officeart/2005/8/layout/vList6"/>
    <dgm:cxn modelId="{DF6F92A3-03B7-4964-9E27-FF36BEA9791E}" srcId="{CF9055CF-8DEB-4A02-949A-DE72B6AC5D37}" destId="{03834B6F-A6BE-453B-970C-3773864D70F1}" srcOrd="9" destOrd="0" parTransId="{5EEE660E-9757-4F43-9695-C35F0B8866E5}" sibTransId="{D26AE52F-24DF-4B4E-A19B-91CDA636C345}"/>
    <dgm:cxn modelId="{01E209A6-2968-46AB-8B02-C3817FC759BD}" type="presOf" srcId="{8B0251FC-C2ED-458B-8A30-A9F5ACFA6313}" destId="{5BAE676C-9A75-4491-AA56-E6BFC58EFB82}" srcOrd="0" destOrd="0" presId="urn:microsoft.com/office/officeart/2005/8/layout/vList6"/>
    <dgm:cxn modelId="{34F662A9-026D-4A72-8706-B31CDF796125}" srcId="{CF9055CF-8DEB-4A02-949A-DE72B6AC5D37}" destId="{FEAEA849-3772-415C-AAE7-3452CCD87253}" srcOrd="8" destOrd="0" parTransId="{4339BE6D-BED1-474D-B14E-846B86FA1018}" sibTransId="{B86BC903-7256-467C-853D-E2FA474D3357}"/>
    <dgm:cxn modelId="{A76240AD-13F6-40C0-BD9B-102D5EC0AE51}" srcId="{CF9055CF-8DEB-4A02-949A-DE72B6AC5D37}" destId="{E5E95E82-EF79-43CA-AA86-43B0E1CBCD3F}" srcOrd="1" destOrd="0" parTransId="{FD76A3AE-1B6C-45A0-8E84-63160283749F}" sibTransId="{BF76010C-5523-4E13-B3E7-886DCE6AEBD4}"/>
    <dgm:cxn modelId="{F2210DB4-5E26-4EA5-90A5-F25148A70B26}" type="presOf" srcId="{F797C12B-43F3-4185-94B9-E3C175A5369B}" destId="{5A48463C-01C2-4F6B-85E2-6000A611E48B}" srcOrd="0" destOrd="0" presId="urn:microsoft.com/office/officeart/2005/8/layout/vList6"/>
    <dgm:cxn modelId="{990F03BE-0D71-43D7-9DAD-93C1B496F582}" srcId="{CF9055CF-8DEB-4A02-949A-DE72B6AC5D37}" destId="{ED0258D7-4A20-4625-9C16-D7277AACA85B}" srcOrd="5" destOrd="0" parTransId="{01D39897-10C4-4D17-9398-3F9D7CC07AC1}" sibTransId="{E12106C4-2748-497B-B2B6-CFFAA99A5F77}"/>
    <dgm:cxn modelId="{F9E512BF-1D4D-43E8-A4B8-593F657AE70C}" srcId="{C5D147B1-5F2A-4BDD-84CF-8F169F2F6B61}" destId="{775A1A75-C6CE-4C3D-A09A-9B9A71B94389}" srcOrd="0" destOrd="0" parTransId="{D4C4551D-5E2A-434E-BB45-FC2AB13C3AC9}" sibTransId="{0B8A0F3F-0529-4755-9646-AA52B5EABC67}"/>
    <dgm:cxn modelId="{2656B4C6-BDB2-4061-9C53-1B305BD9BA7F}" type="presOf" srcId="{FEF306D8-E1BF-4EEE-8073-CD15745EE9E5}" destId="{DA3F2CB2-660E-4134-BEBD-04D86016252A}" srcOrd="0" destOrd="0" presId="urn:microsoft.com/office/officeart/2005/8/layout/vList6"/>
    <dgm:cxn modelId="{E43FDED4-DC66-4506-A359-7EB394A8BB2E}" srcId="{CF9055CF-8DEB-4A02-949A-DE72B6AC5D37}" destId="{C5D147B1-5F2A-4BDD-84CF-8F169F2F6B61}" srcOrd="2" destOrd="0" parTransId="{16E3D668-43B8-4923-B0F3-EA3A72FC28ED}" sibTransId="{384D112D-A591-430B-8B9D-0690F30F41A7}"/>
    <dgm:cxn modelId="{DDD502E3-B0AB-42AB-A6B3-675370E57DD7}" type="presOf" srcId="{75AC613C-B803-4E80-8026-A33ABCEE727A}" destId="{FC232115-E94D-46B1-97D1-031007A68C7D}" srcOrd="0" destOrd="0" presId="urn:microsoft.com/office/officeart/2005/8/layout/vList6"/>
    <dgm:cxn modelId="{49C072EA-905F-42A5-B6D0-68DECE00160E}" type="presOf" srcId="{59A35DF9-6419-4955-BB48-C2E105ECF837}" destId="{252DF114-0C88-4F4B-A4C6-3EFD4FD40F39}" srcOrd="0" destOrd="0" presId="urn:microsoft.com/office/officeart/2005/8/layout/vList6"/>
    <dgm:cxn modelId="{7475AFF0-ECE7-4F90-9060-07B626672F53}" type="presOf" srcId="{A8084758-F7E9-4A4D-92C3-81DEAB9F8CAE}" destId="{5270A24F-D9E5-4D72-AB80-C2724269F1C7}" srcOrd="0" destOrd="0" presId="urn:microsoft.com/office/officeart/2005/8/layout/vList6"/>
    <dgm:cxn modelId="{983D5BF3-44CF-47CC-8A53-B6428FB36A18}" type="presOf" srcId="{341C0CA9-13AA-4D0E-A5E2-B79034FE31AE}" destId="{850D5E25-18CF-4A0C-AAC0-652BF5CA1A14}" srcOrd="0" destOrd="0" presId="urn:microsoft.com/office/officeart/2005/8/layout/vList6"/>
    <dgm:cxn modelId="{00D75AF6-EBB0-4F34-82A7-774D697A9B9A}" type="presOf" srcId="{775A1A75-C6CE-4C3D-A09A-9B9A71B94389}" destId="{504663BE-D4A1-41D5-AB00-9F9185954B99}" srcOrd="0" destOrd="0" presId="urn:microsoft.com/office/officeart/2005/8/layout/vList6"/>
    <dgm:cxn modelId="{3686A8F9-3041-430B-83A5-09478E02E92F}" srcId="{D9A51279-0F3D-4663-8B0A-D5BC77B84BB7}" destId="{73BBBA7B-F152-44F8-B4BC-2E00D32F67E8}" srcOrd="0" destOrd="0" parTransId="{E32A0C27-AB38-48F3-B60C-B6CAACD51320}" sibTransId="{C6C1B497-E978-4CDF-BEA3-63E48BB68BD1}"/>
    <dgm:cxn modelId="{EFA9D6D8-2F9C-4FA1-B928-54C648557C5B}" type="presParOf" srcId="{5ACC8FAA-3A9A-41B0-9DDA-865905840129}" destId="{6248CBAB-EA2B-45C3-ABD4-72D2987FE11B}" srcOrd="0" destOrd="0" presId="urn:microsoft.com/office/officeart/2005/8/layout/vList6"/>
    <dgm:cxn modelId="{C48C258F-EBBD-4E1E-A869-B1F775EB4393}" type="presParOf" srcId="{6248CBAB-EA2B-45C3-ABD4-72D2987FE11B}" destId="{2139DAE1-194F-4D50-9F03-BFE7EEE6D6C5}" srcOrd="0" destOrd="0" presId="urn:microsoft.com/office/officeart/2005/8/layout/vList6"/>
    <dgm:cxn modelId="{D04E7213-BACD-4D90-A174-E6018E7A55A2}" type="presParOf" srcId="{6248CBAB-EA2B-45C3-ABD4-72D2987FE11B}" destId="{5FCBD588-DD08-4357-AC31-522EE0824BA3}" srcOrd="1" destOrd="0" presId="urn:microsoft.com/office/officeart/2005/8/layout/vList6"/>
    <dgm:cxn modelId="{77072E15-8BCE-447E-B9CE-521789324722}" type="presParOf" srcId="{5ACC8FAA-3A9A-41B0-9DDA-865905840129}" destId="{B491E481-2FEE-40CB-AA8E-F75C365335F6}" srcOrd="1" destOrd="0" presId="urn:microsoft.com/office/officeart/2005/8/layout/vList6"/>
    <dgm:cxn modelId="{461A90BF-638F-4F35-A76B-905CA9FF87E8}" type="presParOf" srcId="{5ACC8FAA-3A9A-41B0-9DDA-865905840129}" destId="{B048D8CC-9E86-4B32-A5A5-80D9EDD89F21}" srcOrd="2" destOrd="0" presId="urn:microsoft.com/office/officeart/2005/8/layout/vList6"/>
    <dgm:cxn modelId="{74E4404A-4230-4547-AA46-B51888B77AC9}" type="presParOf" srcId="{B048D8CC-9E86-4B32-A5A5-80D9EDD89F21}" destId="{769FF7B9-526A-48E9-A158-552348347FA9}" srcOrd="0" destOrd="0" presId="urn:microsoft.com/office/officeart/2005/8/layout/vList6"/>
    <dgm:cxn modelId="{BB2B9BFF-3BB8-46E9-97EB-7FE32D982898}" type="presParOf" srcId="{B048D8CC-9E86-4B32-A5A5-80D9EDD89F21}" destId="{FC232115-E94D-46B1-97D1-031007A68C7D}" srcOrd="1" destOrd="0" presId="urn:microsoft.com/office/officeart/2005/8/layout/vList6"/>
    <dgm:cxn modelId="{42E3C839-AA98-474A-BFA8-6466C2FA12D7}" type="presParOf" srcId="{5ACC8FAA-3A9A-41B0-9DDA-865905840129}" destId="{35BF14F1-284B-434C-AB3C-852F691993E4}" srcOrd="3" destOrd="0" presId="urn:microsoft.com/office/officeart/2005/8/layout/vList6"/>
    <dgm:cxn modelId="{40BDD16F-81B0-48E5-AF01-76F9D81ECBB4}" type="presParOf" srcId="{5ACC8FAA-3A9A-41B0-9DDA-865905840129}" destId="{DA606CCD-8D5D-4C04-BD6A-4415AADFA764}" srcOrd="4" destOrd="0" presId="urn:microsoft.com/office/officeart/2005/8/layout/vList6"/>
    <dgm:cxn modelId="{18AE346B-09A3-45A3-AC3F-B5EAE159B6DE}" type="presParOf" srcId="{DA606CCD-8D5D-4C04-BD6A-4415AADFA764}" destId="{A48C84AE-E78F-4D72-992D-EC46DC5449EC}" srcOrd="0" destOrd="0" presId="urn:microsoft.com/office/officeart/2005/8/layout/vList6"/>
    <dgm:cxn modelId="{59A448D7-CDA6-4B94-99C7-FB9CAFF637CC}" type="presParOf" srcId="{DA606CCD-8D5D-4C04-BD6A-4415AADFA764}" destId="{504663BE-D4A1-41D5-AB00-9F9185954B99}" srcOrd="1" destOrd="0" presId="urn:microsoft.com/office/officeart/2005/8/layout/vList6"/>
    <dgm:cxn modelId="{4A3911D8-73D0-4311-B4B7-1F632DC62E13}" type="presParOf" srcId="{5ACC8FAA-3A9A-41B0-9DDA-865905840129}" destId="{B8F986ED-EC36-4B18-BBFB-26EC044F067D}" srcOrd="5" destOrd="0" presId="urn:microsoft.com/office/officeart/2005/8/layout/vList6"/>
    <dgm:cxn modelId="{00BFB1C7-B83B-4422-B7E8-2CA9DAB3E0AE}" type="presParOf" srcId="{5ACC8FAA-3A9A-41B0-9DDA-865905840129}" destId="{A832133E-A33C-4F88-853D-20670400C82F}" srcOrd="6" destOrd="0" presId="urn:microsoft.com/office/officeart/2005/8/layout/vList6"/>
    <dgm:cxn modelId="{82CA1186-2DDC-4A89-9E47-BE1FDD72AC6C}" type="presParOf" srcId="{A832133E-A33C-4F88-853D-20670400C82F}" destId="{5270A24F-D9E5-4D72-AB80-C2724269F1C7}" srcOrd="0" destOrd="0" presId="urn:microsoft.com/office/officeart/2005/8/layout/vList6"/>
    <dgm:cxn modelId="{8812A0A5-F093-443D-8D3A-8B5CD72682C0}" type="presParOf" srcId="{A832133E-A33C-4F88-853D-20670400C82F}" destId="{850D5E25-18CF-4A0C-AAC0-652BF5CA1A14}" srcOrd="1" destOrd="0" presId="urn:microsoft.com/office/officeart/2005/8/layout/vList6"/>
    <dgm:cxn modelId="{F3D5192A-9ACF-41DC-9279-8B719D6188D4}" type="presParOf" srcId="{5ACC8FAA-3A9A-41B0-9DDA-865905840129}" destId="{B46DE01A-601C-427D-B617-22A33E113AB7}" srcOrd="7" destOrd="0" presId="urn:microsoft.com/office/officeart/2005/8/layout/vList6"/>
    <dgm:cxn modelId="{E9935250-2603-44CA-BEF9-826D887F2DD2}" type="presParOf" srcId="{5ACC8FAA-3A9A-41B0-9DDA-865905840129}" destId="{2552BE57-DEF9-4084-9338-90D0377522D3}" srcOrd="8" destOrd="0" presId="urn:microsoft.com/office/officeart/2005/8/layout/vList6"/>
    <dgm:cxn modelId="{FC9DBD15-B141-4507-8F00-DB92665FC767}" type="presParOf" srcId="{2552BE57-DEF9-4084-9338-90D0377522D3}" destId="{A5F69CFA-F8D5-4CEE-8AC7-94C4EEDE8D9F}" srcOrd="0" destOrd="0" presId="urn:microsoft.com/office/officeart/2005/8/layout/vList6"/>
    <dgm:cxn modelId="{CE29DCF9-0D12-46BD-BA6F-4E05F3F0AE7C}" type="presParOf" srcId="{2552BE57-DEF9-4084-9338-90D0377522D3}" destId="{C6291843-C46A-4280-9111-FA5AC9ADD2FE}" srcOrd="1" destOrd="0" presId="urn:microsoft.com/office/officeart/2005/8/layout/vList6"/>
    <dgm:cxn modelId="{30D7C26D-2F98-46D3-8479-A89598D07F68}" type="presParOf" srcId="{5ACC8FAA-3A9A-41B0-9DDA-865905840129}" destId="{D9022806-76AD-44EC-B74C-8C83FA90E627}" srcOrd="9" destOrd="0" presId="urn:microsoft.com/office/officeart/2005/8/layout/vList6"/>
    <dgm:cxn modelId="{7A89718A-CB2C-4771-8538-9B702F9E9079}" type="presParOf" srcId="{5ACC8FAA-3A9A-41B0-9DDA-865905840129}" destId="{6BE7CA45-C8E0-4F8B-85EE-A89EEE0081D4}" srcOrd="10" destOrd="0" presId="urn:microsoft.com/office/officeart/2005/8/layout/vList6"/>
    <dgm:cxn modelId="{2155AD74-8FDC-4B94-A624-26F3DD5A2E56}" type="presParOf" srcId="{6BE7CA45-C8E0-4F8B-85EE-A89EEE0081D4}" destId="{6F7A0067-8171-4DDC-92E7-4B9A16313AC6}" srcOrd="0" destOrd="0" presId="urn:microsoft.com/office/officeart/2005/8/layout/vList6"/>
    <dgm:cxn modelId="{F6F0BB85-B3DD-401B-A562-330000ACE1FC}" type="presParOf" srcId="{6BE7CA45-C8E0-4F8B-85EE-A89EEE0081D4}" destId="{FED72C93-5205-4170-8F17-2809BE3A4FCC}" srcOrd="1" destOrd="0" presId="urn:microsoft.com/office/officeart/2005/8/layout/vList6"/>
    <dgm:cxn modelId="{EDAC5217-CCF0-42BF-926F-8BE50832EAB7}" type="presParOf" srcId="{5ACC8FAA-3A9A-41B0-9DDA-865905840129}" destId="{C916661E-190F-4A23-8C16-1F5AD0B91E4B}" srcOrd="11" destOrd="0" presId="urn:microsoft.com/office/officeart/2005/8/layout/vList6"/>
    <dgm:cxn modelId="{DAB44565-289F-4F7E-9EAD-9FD1611358FF}" type="presParOf" srcId="{5ACC8FAA-3A9A-41B0-9DDA-865905840129}" destId="{1D3201E0-BC50-48B1-B783-3372E10EB4D5}" srcOrd="12" destOrd="0" presId="urn:microsoft.com/office/officeart/2005/8/layout/vList6"/>
    <dgm:cxn modelId="{064D39A5-C9DF-44BB-9AE3-BE38924896C3}" type="presParOf" srcId="{1D3201E0-BC50-48B1-B783-3372E10EB4D5}" destId="{4A4F01F8-7A8F-48C4-B19E-E80E346CDD76}" srcOrd="0" destOrd="0" presId="urn:microsoft.com/office/officeart/2005/8/layout/vList6"/>
    <dgm:cxn modelId="{0D210820-8418-474A-8069-5417EBE165D2}" type="presParOf" srcId="{1D3201E0-BC50-48B1-B783-3372E10EB4D5}" destId="{5BAE676C-9A75-4491-AA56-E6BFC58EFB82}" srcOrd="1" destOrd="0" presId="urn:microsoft.com/office/officeart/2005/8/layout/vList6"/>
    <dgm:cxn modelId="{678A971E-B54B-4422-B477-AAA985CDE875}" type="presParOf" srcId="{5ACC8FAA-3A9A-41B0-9DDA-865905840129}" destId="{03EE1BB6-B17B-4AB4-9531-5644AF6B95FB}" srcOrd="13" destOrd="0" presId="urn:microsoft.com/office/officeart/2005/8/layout/vList6"/>
    <dgm:cxn modelId="{7186CD57-4804-46E2-B2FD-C5B85DF8BCE8}" type="presParOf" srcId="{5ACC8FAA-3A9A-41B0-9DDA-865905840129}" destId="{992E6CF8-1F67-4CDA-8A48-54BF4D487D2F}" srcOrd="14" destOrd="0" presId="urn:microsoft.com/office/officeart/2005/8/layout/vList6"/>
    <dgm:cxn modelId="{49C948F7-A0C2-4DEA-8B9C-A303BB178A84}" type="presParOf" srcId="{992E6CF8-1F67-4CDA-8A48-54BF4D487D2F}" destId="{5A48463C-01C2-4F6B-85E2-6000A611E48B}" srcOrd="0" destOrd="0" presId="urn:microsoft.com/office/officeart/2005/8/layout/vList6"/>
    <dgm:cxn modelId="{609DD53B-5E06-453B-B081-24440A62230C}" type="presParOf" srcId="{992E6CF8-1F67-4CDA-8A48-54BF4D487D2F}" destId="{252DF114-0C88-4F4B-A4C6-3EFD4FD40F39}" srcOrd="1" destOrd="0" presId="urn:microsoft.com/office/officeart/2005/8/layout/vList6"/>
    <dgm:cxn modelId="{89F7E829-3D9B-48DB-9511-FCBF6C9AB05C}" type="presParOf" srcId="{5ACC8FAA-3A9A-41B0-9DDA-865905840129}" destId="{77AFEBFF-4A18-49C8-B8D7-19D3F716B891}" srcOrd="15" destOrd="0" presId="urn:microsoft.com/office/officeart/2005/8/layout/vList6"/>
    <dgm:cxn modelId="{4C07BF2D-327C-42E3-9788-51919AD143F5}" type="presParOf" srcId="{5ACC8FAA-3A9A-41B0-9DDA-865905840129}" destId="{323884AA-7BB6-4C23-B682-97E3FBD68C1B}" srcOrd="16" destOrd="0" presId="urn:microsoft.com/office/officeart/2005/8/layout/vList6"/>
    <dgm:cxn modelId="{C803595C-615E-4BC5-B074-DC54BFB3B87B}" type="presParOf" srcId="{323884AA-7BB6-4C23-B682-97E3FBD68C1B}" destId="{E5078EBD-CCF1-4A84-9F40-1D13B4880633}" srcOrd="0" destOrd="0" presId="urn:microsoft.com/office/officeart/2005/8/layout/vList6"/>
    <dgm:cxn modelId="{E42BF83E-12C2-46F1-A84A-CCEA4A869FBE}" type="presParOf" srcId="{323884AA-7BB6-4C23-B682-97E3FBD68C1B}" destId="{1D6A6107-DC69-411D-9BAF-A5F5CBE3C448}" srcOrd="1" destOrd="0" presId="urn:microsoft.com/office/officeart/2005/8/layout/vList6"/>
    <dgm:cxn modelId="{EF8EFDF1-8FF8-4F1E-B55B-28A8B9F9E5A9}" type="presParOf" srcId="{5ACC8FAA-3A9A-41B0-9DDA-865905840129}" destId="{6F6A2120-1884-4386-B4A8-EF253C77B9F3}" srcOrd="17" destOrd="0" presId="urn:microsoft.com/office/officeart/2005/8/layout/vList6"/>
    <dgm:cxn modelId="{A3C3D1DA-BBA3-4A73-9F9B-04E2F6B420C5}" type="presParOf" srcId="{5ACC8FAA-3A9A-41B0-9DDA-865905840129}" destId="{B5D8C780-2588-464C-9E0F-096DCDC48D42}" srcOrd="18" destOrd="0" presId="urn:microsoft.com/office/officeart/2005/8/layout/vList6"/>
    <dgm:cxn modelId="{DF0920C7-15C4-4F40-8CE5-B02234D312C1}" type="presParOf" srcId="{B5D8C780-2588-464C-9E0F-096DCDC48D42}" destId="{DAED7678-2CFC-423C-BA3A-CF91C0162302}" srcOrd="0" destOrd="0" presId="urn:microsoft.com/office/officeart/2005/8/layout/vList6"/>
    <dgm:cxn modelId="{3DF8EEC6-6B4B-4A38-9D08-782E3D67CDA9}" type="presParOf" srcId="{B5D8C780-2588-464C-9E0F-096DCDC48D42}" destId="{DA3F2CB2-660E-4134-BEBD-04D86016252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9355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sentiments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nombres (</a:t>
          </a:r>
          <a:r>
            <a:rPr lang="fr-FR" sz="1800" b="0" i="0" kern="1200" dirty="0"/>
            <a:t>&gt; </a:t>
          </a:r>
          <a:r>
            <a:rPr lang="fr-FR" sz="1800" b="0" kern="1200" noProof="0" dirty="0"/>
            <a:t>70)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L’informatique</a:t>
          </a:r>
        </a:p>
      </dsp:txBody>
      <dsp:txXfrm>
        <a:off x="2297" y="1174238"/>
        <a:ext cx="3574968" cy="1174238"/>
      </dsp:txXfrm>
    </dsp:sp>
    <dsp:sp modelId="{279DFE09-28EE-48A2-B192-FFEC93ADF17D}">
      <dsp:nvSpPr>
        <dsp:cNvPr id="0" name=""/>
        <dsp:cNvSpPr/>
      </dsp:nvSpPr>
      <dsp:spPr>
        <a:xfrm>
          <a:off x="1301005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9355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Adjectif « tout »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Questions avec « combien »</a:t>
          </a:r>
        </a:p>
      </dsp:txBody>
      <dsp:txXfrm>
        <a:off x="3684515" y="1174238"/>
        <a:ext cx="3574968" cy="1174238"/>
      </dsp:txXfrm>
    </dsp:sp>
    <dsp:sp modelId="{112E1D68-647B-46C7-AF2C-FF0A84DB584F}">
      <dsp:nvSpPr>
        <dsp:cNvPr id="0" name=""/>
        <dsp:cNvSpPr/>
      </dsp:nvSpPr>
      <dsp:spPr>
        <a:xfrm>
          <a:off x="4983223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9355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</a:t>
          </a:r>
        </a:p>
      </dsp:txBody>
      <dsp:txXfrm>
        <a:off x="7366733" y="1174238"/>
        <a:ext cx="3574968" cy="1174238"/>
      </dsp:txXfrm>
    </dsp:sp>
    <dsp:sp modelId="{6D76E5FF-7D2E-406A-B668-9F0EAFB414C8}">
      <dsp:nvSpPr>
        <dsp:cNvPr id="0" name=""/>
        <dsp:cNvSpPr/>
      </dsp:nvSpPr>
      <dsp:spPr>
        <a:xfrm>
          <a:off x="8665441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933261"/>
          <a:ext cx="10128488" cy="233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9355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sentiments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nombres (</a:t>
          </a:r>
          <a:r>
            <a:rPr lang="fr-FR" sz="1800" b="0" i="0" kern="1200" dirty="0"/>
            <a:t>&gt; </a:t>
          </a:r>
          <a:r>
            <a:rPr lang="fr-FR" sz="1800" b="0" kern="1200" noProof="0" dirty="0"/>
            <a:t>70)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L’informatique</a:t>
          </a:r>
        </a:p>
      </dsp:txBody>
      <dsp:txXfrm>
        <a:off x="2297" y="1174238"/>
        <a:ext cx="3574968" cy="1174238"/>
      </dsp:txXfrm>
    </dsp:sp>
    <dsp:sp modelId="{279DFE09-28EE-48A2-B192-FFEC93ADF17D}">
      <dsp:nvSpPr>
        <dsp:cNvPr id="0" name=""/>
        <dsp:cNvSpPr/>
      </dsp:nvSpPr>
      <dsp:spPr>
        <a:xfrm>
          <a:off x="1301005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9355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Adjectif « tout »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Questions avec « combien »</a:t>
          </a:r>
        </a:p>
      </dsp:txBody>
      <dsp:txXfrm>
        <a:off x="3684515" y="1174238"/>
        <a:ext cx="3574968" cy="1174238"/>
      </dsp:txXfrm>
    </dsp:sp>
    <dsp:sp modelId="{112E1D68-647B-46C7-AF2C-FF0A84DB584F}">
      <dsp:nvSpPr>
        <dsp:cNvPr id="0" name=""/>
        <dsp:cNvSpPr/>
      </dsp:nvSpPr>
      <dsp:spPr>
        <a:xfrm>
          <a:off x="4983223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9355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</a:t>
          </a:r>
        </a:p>
      </dsp:txBody>
      <dsp:txXfrm>
        <a:off x="7366733" y="1174238"/>
        <a:ext cx="3574968" cy="1174238"/>
      </dsp:txXfrm>
    </dsp:sp>
    <dsp:sp modelId="{6D76E5FF-7D2E-406A-B668-9F0EAFB414C8}">
      <dsp:nvSpPr>
        <dsp:cNvPr id="0" name=""/>
        <dsp:cNvSpPr/>
      </dsp:nvSpPr>
      <dsp:spPr>
        <a:xfrm>
          <a:off x="8665441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933261"/>
          <a:ext cx="10128488" cy="233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11836" y="0"/>
          <a:ext cx="3651847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0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Vocabulaire</a:t>
          </a:r>
          <a:endParaRPr lang="fr-FR" sz="12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kern="1200" noProof="0" dirty="0"/>
            <a:t> </a:t>
          </a: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b="0" kern="1200" noProof="0" dirty="0"/>
        </a:p>
      </dsp:txBody>
      <dsp:txXfrm>
        <a:off x="111836" y="1286183"/>
        <a:ext cx="3651847" cy="1286183"/>
      </dsp:txXfrm>
    </dsp:sp>
    <dsp:sp modelId="{279DFE09-28EE-48A2-B192-FFEC93ADF17D}">
      <dsp:nvSpPr>
        <dsp:cNvPr id="0" name=""/>
        <dsp:cNvSpPr/>
      </dsp:nvSpPr>
      <dsp:spPr>
        <a:xfrm>
          <a:off x="1402386" y="14744"/>
          <a:ext cx="1070747" cy="1070747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873239" y="0"/>
          <a:ext cx="3651847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Grammaire</a:t>
          </a:r>
          <a:endParaRPr lang="fr-FR" sz="1800" b="0" kern="1200" noProof="0" dirty="0">
            <a:solidFill>
              <a:schemeClr val="tx1"/>
            </a:solidFill>
          </a:endParaRPr>
        </a:p>
      </dsp:txBody>
      <dsp:txXfrm>
        <a:off x="3873239" y="1286183"/>
        <a:ext cx="3651847" cy="1286183"/>
      </dsp:txXfrm>
    </dsp:sp>
    <dsp:sp modelId="{112E1D68-647B-46C7-AF2C-FF0A84DB584F}">
      <dsp:nvSpPr>
        <dsp:cNvPr id="0" name=""/>
        <dsp:cNvSpPr/>
      </dsp:nvSpPr>
      <dsp:spPr>
        <a:xfrm>
          <a:off x="5163789" y="192927"/>
          <a:ext cx="1070747" cy="1070747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634642" y="0"/>
          <a:ext cx="3197521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 </a:t>
          </a:r>
          <a:endParaRPr lang="fr-FR" sz="1200" b="1" kern="1200" noProof="0" dirty="0">
            <a:solidFill>
              <a:schemeClr val="tx1"/>
            </a:solidFill>
          </a:endParaRPr>
        </a:p>
      </dsp:txBody>
      <dsp:txXfrm>
        <a:off x="7634642" y="1286183"/>
        <a:ext cx="3197521" cy="1286183"/>
      </dsp:txXfrm>
    </dsp:sp>
    <dsp:sp modelId="{6D76E5FF-7D2E-406A-B668-9F0EAFB414C8}">
      <dsp:nvSpPr>
        <dsp:cNvPr id="0" name=""/>
        <dsp:cNvSpPr/>
      </dsp:nvSpPr>
      <dsp:spPr>
        <a:xfrm>
          <a:off x="8698029" y="192927"/>
          <a:ext cx="1070747" cy="1070747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417162" y="3093740"/>
          <a:ext cx="9927499" cy="149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9355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sentiments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nombres (</a:t>
          </a:r>
          <a:r>
            <a:rPr lang="fr-FR" sz="1800" b="0" i="0" kern="1200" dirty="0"/>
            <a:t>&gt; </a:t>
          </a:r>
          <a:r>
            <a:rPr lang="fr-FR" sz="1800" b="0" kern="1200" noProof="0" dirty="0"/>
            <a:t>70)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L’informatique</a:t>
          </a:r>
        </a:p>
      </dsp:txBody>
      <dsp:txXfrm>
        <a:off x="2297" y="1174238"/>
        <a:ext cx="3574968" cy="1174238"/>
      </dsp:txXfrm>
    </dsp:sp>
    <dsp:sp modelId="{279DFE09-28EE-48A2-B192-FFEC93ADF17D}">
      <dsp:nvSpPr>
        <dsp:cNvPr id="0" name=""/>
        <dsp:cNvSpPr/>
      </dsp:nvSpPr>
      <dsp:spPr>
        <a:xfrm>
          <a:off x="1301005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9355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Adjectif « tout »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Questions avec « combien »</a:t>
          </a:r>
        </a:p>
      </dsp:txBody>
      <dsp:txXfrm>
        <a:off x="3684515" y="1174238"/>
        <a:ext cx="3574968" cy="1174238"/>
      </dsp:txXfrm>
    </dsp:sp>
    <dsp:sp modelId="{112E1D68-647B-46C7-AF2C-FF0A84DB584F}">
      <dsp:nvSpPr>
        <dsp:cNvPr id="0" name=""/>
        <dsp:cNvSpPr/>
      </dsp:nvSpPr>
      <dsp:spPr>
        <a:xfrm>
          <a:off x="4983223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9355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</a:t>
          </a:r>
        </a:p>
      </dsp:txBody>
      <dsp:txXfrm>
        <a:off x="7366733" y="1174238"/>
        <a:ext cx="3574968" cy="1174238"/>
      </dsp:txXfrm>
    </dsp:sp>
    <dsp:sp modelId="{6D76E5FF-7D2E-406A-B668-9F0EAFB414C8}">
      <dsp:nvSpPr>
        <dsp:cNvPr id="0" name=""/>
        <dsp:cNvSpPr/>
      </dsp:nvSpPr>
      <dsp:spPr>
        <a:xfrm>
          <a:off x="8665441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933261"/>
          <a:ext cx="10128488" cy="233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9355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sentiments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nombres (</a:t>
          </a:r>
          <a:r>
            <a:rPr lang="fr-FR" sz="1800" b="0" i="0" kern="1200" dirty="0"/>
            <a:t>&gt; </a:t>
          </a:r>
          <a:r>
            <a:rPr lang="fr-FR" sz="1800" b="0" kern="1200" noProof="0" dirty="0"/>
            <a:t>70)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L’informatique</a:t>
          </a:r>
        </a:p>
      </dsp:txBody>
      <dsp:txXfrm>
        <a:off x="2297" y="1174238"/>
        <a:ext cx="3574968" cy="1174238"/>
      </dsp:txXfrm>
    </dsp:sp>
    <dsp:sp modelId="{279DFE09-28EE-48A2-B192-FFEC93ADF17D}">
      <dsp:nvSpPr>
        <dsp:cNvPr id="0" name=""/>
        <dsp:cNvSpPr/>
      </dsp:nvSpPr>
      <dsp:spPr>
        <a:xfrm>
          <a:off x="1301005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9355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Adjectif « tout »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Questions avec « combien »</a:t>
          </a:r>
        </a:p>
      </dsp:txBody>
      <dsp:txXfrm>
        <a:off x="3684515" y="1174238"/>
        <a:ext cx="3574968" cy="1174238"/>
      </dsp:txXfrm>
    </dsp:sp>
    <dsp:sp modelId="{112E1D68-647B-46C7-AF2C-FF0A84DB584F}">
      <dsp:nvSpPr>
        <dsp:cNvPr id="0" name=""/>
        <dsp:cNvSpPr/>
      </dsp:nvSpPr>
      <dsp:spPr>
        <a:xfrm>
          <a:off x="4983223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9355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</a:t>
          </a:r>
        </a:p>
      </dsp:txBody>
      <dsp:txXfrm>
        <a:off x="7366733" y="1174238"/>
        <a:ext cx="3574968" cy="1174238"/>
      </dsp:txXfrm>
    </dsp:sp>
    <dsp:sp modelId="{6D76E5FF-7D2E-406A-B668-9F0EAFB414C8}">
      <dsp:nvSpPr>
        <dsp:cNvPr id="0" name=""/>
        <dsp:cNvSpPr/>
      </dsp:nvSpPr>
      <dsp:spPr>
        <a:xfrm>
          <a:off x="8665441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933261"/>
          <a:ext cx="10128488" cy="233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9355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sentiments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nombres (</a:t>
          </a:r>
          <a:r>
            <a:rPr lang="fr-FR" sz="1800" b="0" i="0" kern="1200" dirty="0"/>
            <a:t>&gt; </a:t>
          </a:r>
          <a:r>
            <a:rPr lang="fr-FR" sz="1800" b="0" kern="1200" noProof="0" dirty="0"/>
            <a:t>70)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L’informatique</a:t>
          </a:r>
        </a:p>
      </dsp:txBody>
      <dsp:txXfrm>
        <a:off x="2297" y="1174238"/>
        <a:ext cx="3574968" cy="1174238"/>
      </dsp:txXfrm>
    </dsp:sp>
    <dsp:sp modelId="{279DFE09-28EE-48A2-B192-FFEC93ADF17D}">
      <dsp:nvSpPr>
        <dsp:cNvPr id="0" name=""/>
        <dsp:cNvSpPr/>
      </dsp:nvSpPr>
      <dsp:spPr>
        <a:xfrm>
          <a:off x="1301005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9355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Adjectif « tout »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Questions avec « combien »</a:t>
          </a:r>
        </a:p>
      </dsp:txBody>
      <dsp:txXfrm>
        <a:off x="3684515" y="1174238"/>
        <a:ext cx="3574968" cy="1174238"/>
      </dsp:txXfrm>
    </dsp:sp>
    <dsp:sp modelId="{112E1D68-647B-46C7-AF2C-FF0A84DB584F}">
      <dsp:nvSpPr>
        <dsp:cNvPr id="0" name=""/>
        <dsp:cNvSpPr/>
      </dsp:nvSpPr>
      <dsp:spPr>
        <a:xfrm>
          <a:off x="4983223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9355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</a:t>
          </a:r>
        </a:p>
      </dsp:txBody>
      <dsp:txXfrm>
        <a:off x="7366733" y="1174238"/>
        <a:ext cx="3574968" cy="1174238"/>
      </dsp:txXfrm>
    </dsp:sp>
    <dsp:sp modelId="{6D76E5FF-7D2E-406A-B668-9F0EAFB414C8}">
      <dsp:nvSpPr>
        <dsp:cNvPr id="0" name=""/>
        <dsp:cNvSpPr/>
      </dsp:nvSpPr>
      <dsp:spPr>
        <a:xfrm>
          <a:off x="8665441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933261"/>
          <a:ext cx="10128488" cy="233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5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5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5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5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give</a:t>
          </a:r>
          <a:r>
            <a:rPr lang="fr-FR" sz="2500" kern="1200" dirty="0"/>
            <a:t> </a:t>
          </a:r>
          <a:r>
            <a:rPr lang="fr-FR" sz="2500" kern="1200" dirty="0" err="1"/>
            <a:t>his</a:t>
          </a:r>
          <a:r>
            <a:rPr lang="fr-FR" sz="2500" kern="1200" dirty="0"/>
            <a:t> email </a:t>
          </a:r>
          <a:r>
            <a:rPr lang="fr-FR" sz="2500" kern="1200" dirty="0" err="1"/>
            <a:t>address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exchange messages on a social network. 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take</a:t>
          </a:r>
          <a:r>
            <a:rPr lang="fr-FR" sz="2500" kern="1200" dirty="0"/>
            <a:t> part in a forum.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give</a:t>
          </a:r>
          <a:r>
            <a:rPr lang="fr-FR" sz="2500" kern="1200" dirty="0"/>
            <a:t> </a:t>
          </a:r>
          <a:r>
            <a:rPr lang="fr-FR" sz="2500" kern="1200" dirty="0" err="1"/>
            <a:t>his</a:t>
          </a:r>
          <a:r>
            <a:rPr lang="fr-FR" sz="2500" kern="1200" dirty="0"/>
            <a:t> email </a:t>
          </a:r>
          <a:r>
            <a:rPr lang="fr-FR" sz="2500" kern="1200" dirty="0" err="1"/>
            <a:t>address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exchange messages on a social network. 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take</a:t>
          </a:r>
          <a:r>
            <a:rPr lang="fr-FR" sz="2500" kern="1200" dirty="0"/>
            <a:t> part in a forum.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297" y="0"/>
          <a:ext cx="1486793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97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73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294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16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 : Tout</a:t>
          </a:r>
          <a:endParaRPr lang="fr-FR" sz="1400" kern="1200" dirty="0"/>
        </a:p>
      </dsp:txBody>
      <dsp:txXfrm>
        <a:off x="2561729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60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Combien de</a:t>
          </a:r>
          <a:endParaRPr lang="fr-FR" sz="1400" kern="1200" dirty="0"/>
        </a:p>
      </dsp:txBody>
      <dsp:txXfrm>
        <a:off x="3751163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803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4940598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594746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Sentiments</a:t>
          </a:r>
          <a:endParaRPr lang="fr-FR" sz="1400" kern="1200" dirty="0"/>
        </a:p>
      </dsp:txBody>
      <dsp:txXfrm>
        <a:off x="6130032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713690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Informatique</a:t>
          </a:r>
          <a:endParaRPr lang="fr-FR" sz="1400" kern="1200" dirty="0"/>
        </a:p>
      </dsp:txBody>
      <dsp:txXfrm>
        <a:off x="7319467" y="0"/>
        <a:ext cx="1121668" cy="365125"/>
      </dsp:txXfrm>
    </dsp:sp>
    <dsp:sp modelId="{F149D700-CD63-4A02-A6DC-16BBAAB30054}">
      <dsp:nvSpPr>
        <dsp:cNvPr id="0" name=""/>
        <dsp:cNvSpPr/>
      </dsp:nvSpPr>
      <dsp:spPr>
        <a:xfrm>
          <a:off x="8326338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Nombres de 70 à 100</a:t>
          </a:r>
          <a:endParaRPr lang="fr-FR" sz="1400" kern="1200" dirty="0"/>
        </a:p>
      </dsp:txBody>
      <dsp:txXfrm>
        <a:off x="8508901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77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336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20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770" y="0"/>
        <a:ext cx="1121668" cy="36512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CBD588-DD08-4357-AC31-522EE0824BA3}">
      <dsp:nvSpPr>
        <dsp:cNvPr id="0" name=""/>
        <dsp:cNvSpPr/>
      </dsp:nvSpPr>
      <dsp:spPr>
        <a:xfrm>
          <a:off x="4206240" y="1999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émojis</a:t>
          </a:r>
        </a:p>
      </dsp:txBody>
      <dsp:txXfrm>
        <a:off x="4206240" y="63545"/>
        <a:ext cx="6124723" cy="369274"/>
      </dsp:txXfrm>
    </dsp:sp>
    <dsp:sp modelId="{2139DAE1-194F-4D50-9F03-BFE7EEE6D6C5}">
      <dsp:nvSpPr>
        <dsp:cNvPr id="0" name=""/>
        <dsp:cNvSpPr/>
      </dsp:nvSpPr>
      <dsp:spPr>
        <a:xfrm>
          <a:off x="0" y="1999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</a:t>
          </a:r>
          <a:r>
            <a:rPr lang="fr-FR" sz="1600" kern="1200" noProof="0" dirty="0"/>
            <a:t>. </a:t>
          </a:r>
          <a:r>
            <a:rPr lang="fr-FR" sz="1600" b="1" kern="1200" noProof="0" dirty="0"/>
            <a:t>Starter</a:t>
          </a:r>
        </a:p>
      </dsp:txBody>
      <dsp:txXfrm>
        <a:off x="24035" y="26034"/>
        <a:ext cx="4158170" cy="444296"/>
      </dsp:txXfrm>
    </dsp:sp>
    <dsp:sp modelId="{FC232115-E94D-46B1-97D1-031007A68C7D}">
      <dsp:nvSpPr>
        <dsp:cNvPr id="0" name=""/>
        <dsp:cNvSpPr/>
      </dsp:nvSpPr>
      <dsp:spPr>
        <a:xfrm>
          <a:off x="4206240" y="543602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206881"/>
            <a:satOff val="-5694"/>
            <a:lumOff val="-206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206881"/>
              <a:satOff val="-5694"/>
              <a:lumOff val="-20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Recherche des phrases clés</a:t>
          </a:r>
        </a:p>
      </dsp:txBody>
      <dsp:txXfrm>
        <a:off x="4206240" y="605148"/>
        <a:ext cx="6124723" cy="369274"/>
      </dsp:txXfrm>
    </dsp:sp>
    <dsp:sp modelId="{769FF7B9-526A-48E9-A158-552348347FA9}">
      <dsp:nvSpPr>
        <dsp:cNvPr id="0" name=""/>
        <dsp:cNvSpPr/>
      </dsp:nvSpPr>
      <dsp:spPr>
        <a:xfrm>
          <a:off x="0" y="543602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1088988"/>
                <a:satOff val="-4531"/>
                <a:lumOff val="106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88988"/>
                <a:satOff val="-4531"/>
                <a:lumOff val="106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88988"/>
                <a:satOff val="-4531"/>
                <a:lumOff val="106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II. Compréhension de texte 1</a:t>
          </a:r>
        </a:p>
      </dsp:txBody>
      <dsp:txXfrm>
        <a:off x="24035" y="567637"/>
        <a:ext cx="4158170" cy="444296"/>
      </dsp:txXfrm>
    </dsp:sp>
    <dsp:sp modelId="{504663BE-D4A1-41D5-AB00-9F9185954B99}">
      <dsp:nvSpPr>
        <dsp:cNvPr id="0" name=""/>
        <dsp:cNvSpPr/>
      </dsp:nvSpPr>
      <dsp:spPr>
        <a:xfrm>
          <a:off x="4206240" y="1085205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2413761"/>
            <a:satOff val="-11388"/>
            <a:lumOff val="-41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2413761"/>
              <a:satOff val="-11388"/>
              <a:lumOff val="-41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L'adjectif indéfini "tout"</a:t>
          </a:r>
        </a:p>
      </dsp:txBody>
      <dsp:txXfrm>
        <a:off x="4206240" y="1146751"/>
        <a:ext cx="6124723" cy="369274"/>
      </dsp:txXfrm>
    </dsp:sp>
    <dsp:sp modelId="{A48C84AE-E78F-4D72-992D-EC46DC5449EC}">
      <dsp:nvSpPr>
        <dsp:cNvPr id="0" name=""/>
        <dsp:cNvSpPr/>
      </dsp:nvSpPr>
      <dsp:spPr>
        <a:xfrm>
          <a:off x="0" y="1085205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2177976"/>
                <a:satOff val="-9062"/>
                <a:lumOff val="213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2177976"/>
                <a:satOff val="-9062"/>
                <a:lumOff val="213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2177976"/>
                <a:satOff val="-9062"/>
                <a:lumOff val="213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III. Grammaire</a:t>
          </a:r>
        </a:p>
      </dsp:txBody>
      <dsp:txXfrm>
        <a:off x="24035" y="1109240"/>
        <a:ext cx="4158170" cy="444296"/>
      </dsp:txXfrm>
    </dsp:sp>
    <dsp:sp modelId="{850D5E25-18CF-4A0C-AAC0-652BF5CA1A14}">
      <dsp:nvSpPr>
        <dsp:cNvPr id="0" name=""/>
        <dsp:cNvSpPr/>
      </dsp:nvSpPr>
      <dsp:spPr>
        <a:xfrm>
          <a:off x="4206240" y="1626808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3620642"/>
            <a:satOff val="-17082"/>
            <a:lumOff val="-617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3620642"/>
              <a:satOff val="-17082"/>
              <a:lumOff val="-61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 mot interrogatif "combien de"</a:t>
          </a:r>
        </a:p>
      </dsp:txBody>
      <dsp:txXfrm>
        <a:off x="4206240" y="1688354"/>
        <a:ext cx="6124723" cy="369274"/>
      </dsp:txXfrm>
    </dsp:sp>
    <dsp:sp modelId="{5270A24F-D9E5-4D72-AB80-C2724269F1C7}">
      <dsp:nvSpPr>
        <dsp:cNvPr id="0" name=""/>
        <dsp:cNvSpPr/>
      </dsp:nvSpPr>
      <dsp:spPr>
        <a:xfrm>
          <a:off x="0" y="1626808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3266964"/>
                <a:satOff val="-13592"/>
                <a:lumOff val="320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3266964"/>
                <a:satOff val="-13592"/>
                <a:lumOff val="320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3266964"/>
                <a:satOff val="-13592"/>
                <a:lumOff val="320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IV. Grammaire </a:t>
          </a:r>
        </a:p>
      </dsp:txBody>
      <dsp:txXfrm>
        <a:off x="24035" y="1650843"/>
        <a:ext cx="4158170" cy="444296"/>
      </dsp:txXfrm>
    </dsp:sp>
    <dsp:sp modelId="{C6291843-C46A-4280-9111-FA5AC9ADD2FE}">
      <dsp:nvSpPr>
        <dsp:cNvPr id="0" name=""/>
        <dsp:cNvSpPr/>
      </dsp:nvSpPr>
      <dsp:spPr>
        <a:xfrm>
          <a:off x="4206240" y="2168411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4827523"/>
            <a:satOff val="-22776"/>
            <a:lumOff val="-823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4827523"/>
              <a:satOff val="-22776"/>
              <a:lumOff val="-82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Recherche des phrases clés</a:t>
          </a:r>
        </a:p>
      </dsp:txBody>
      <dsp:txXfrm>
        <a:off x="4206240" y="2229957"/>
        <a:ext cx="6124723" cy="369274"/>
      </dsp:txXfrm>
    </dsp:sp>
    <dsp:sp modelId="{A5F69CFA-F8D5-4CEE-8AC7-94C4EEDE8D9F}">
      <dsp:nvSpPr>
        <dsp:cNvPr id="0" name=""/>
        <dsp:cNvSpPr/>
      </dsp:nvSpPr>
      <dsp:spPr>
        <a:xfrm>
          <a:off x="0" y="2168411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4355951"/>
                <a:satOff val="-18123"/>
                <a:lumOff val="427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4355951"/>
                <a:satOff val="-18123"/>
                <a:lumOff val="427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4355951"/>
                <a:satOff val="-18123"/>
                <a:lumOff val="427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V. Compréhension de texte 2</a:t>
          </a:r>
        </a:p>
      </dsp:txBody>
      <dsp:txXfrm>
        <a:off x="24035" y="2192446"/>
        <a:ext cx="4158170" cy="444296"/>
      </dsp:txXfrm>
    </dsp:sp>
    <dsp:sp modelId="{FED72C93-5205-4170-8F17-2809BE3A4FCC}">
      <dsp:nvSpPr>
        <dsp:cNvPr id="0" name=""/>
        <dsp:cNvSpPr/>
      </dsp:nvSpPr>
      <dsp:spPr>
        <a:xfrm>
          <a:off x="4206240" y="2710014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6034403"/>
            <a:satOff val="-28469"/>
            <a:lumOff val="-1028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6034403"/>
              <a:satOff val="-28469"/>
              <a:lumOff val="-102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Les sentiments</a:t>
          </a:r>
        </a:p>
      </dsp:txBody>
      <dsp:txXfrm>
        <a:off x="4206240" y="2771560"/>
        <a:ext cx="6124723" cy="369274"/>
      </dsp:txXfrm>
    </dsp:sp>
    <dsp:sp modelId="{6F7A0067-8171-4DDC-92E7-4B9A16313AC6}">
      <dsp:nvSpPr>
        <dsp:cNvPr id="0" name=""/>
        <dsp:cNvSpPr/>
      </dsp:nvSpPr>
      <dsp:spPr>
        <a:xfrm>
          <a:off x="0" y="2710014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5444940"/>
                <a:satOff val="-22654"/>
                <a:lumOff val="533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5444940"/>
                <a:satOff val="-22654"/>
                <a:lumOff val="533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5444940"/>
                <a:satOff val="-22654"/>
                <a:lumOff val="533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VI. Vocabulaire</a:t>
          </a:r>
        </a:p>
      </dsp:txBody>
      <dsp:txXfrm>
        <a:off x="24035" y="2734049"/>
        <a:ext cx="4158170" cy="444296"/>
      </dsp:txXfrm>
    </dsp:sp>
    <dsp:sp modelId="{5BAE676C-9A75-4491-AA56-E6BFC58EFB82}">
      <dsp:nvSpPr>
        <dsp:cNvPr id="0" name=""/>
        <dsp:cNvSpPr/>
      </dsp:nvSpPr>
      <dsp:spPr>
        <a:xfrm>
          <a:off x="4206240" y="3251617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7241284"/>
            <a:satOff val="-34163"/>
            <a:lumOff val="-1234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7241284"/>
              <a:satOff val="-34163"/>
              <a:lumOff val="-123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L’informatique</a:t>
          </a:r>
        </a:p>
      </dsp:txBody>
      <dsp:txXfrm>
        <a:off x="4206240" y="3313163"/>
        <a:ext cx="6124723" cy="369274"/>
      </dsp:txXfrm>
    </dsp:sp>
    <dsp:sp modelId="{4A4F01F8-7A8F-48C4-B19E-E80E346CDD76}">
      <dsp:nvSpPr>
        <dsp:cNvPr id="0" name=""/>
        <dsp:cNvSpPr/>
      </dsp:nvSpPr>
      <dsp:spPr>
        <a:xfrm>
          <a:off x="0" y="3251617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6533927"/>
                <a:satOff val="-27185"/>
                <a:lumOff val="640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6533927"/>
                <a:satOff val="-27185"/>
                <a:lumOff val="640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6533927"/>
                <a:satOff val="-27185"/>
                <a:lumOff val="640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VII. Vocabulaire</a:t>
          </a:r>
        </a:p>
      </dsp:txBody>
      <dsp:txXfrm>
        <a:off x="24035" y="3275652"/>
        <a:ext cx="4158170" cy="444296"/>
      </dsp:txXfrm>
    </dsp:sp>
    <dsp:sp modelId="{252DF114-0C88-4F4B-A4C6-3EFD4FD40F39}">
      <dsp:nvSpPr>
        <dsp:cNvPr id="0" name=""/>
        <dsp:cNvSpPr/>
      </dsp:nvSpPr>
      <dsp:spPr>
        <a:xfrm>
          <a:off x="4206240" y="3793220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8448164"/>
            <a:satOff val="-39857"/>
            <a:lumOff val="-144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8448164"/>
              <a:satOff val="-39857"/>
              <a:lumOff val="-144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Les nombres de 70 à 100</a:t>
          </a:r>
        </a:p>
      </dsp:txBody>
      <dsp:txXfrm>
        <a:off x="4206240" y="3854766"/>
        <a:ext cx="6124723" cy="369274"/>
      </dsp:txXfrm>
    </dsp:sp>
    <dsp:sp modelId="{5A48463C-01C2-4F6B-85E2-6000A611E48B}">
      <dsp:nvSpPr>
        <dsp:cNvPr id="0" name=""/>
        <dsp:cNvSpPr/>
      </dsp:nvSpPr>
      <dsp:spPr>
        <a:xfrm>
          <a:off x="0" y="3793220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7622915"/>
                <a:satOff val="-31715"/>
                <a:lumOff val="747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7622915"/>
                <a:satOff val="-31715"/>
                <a:lumOff val="747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7622915"/>
                <a:satOff val="-31715"/>
                <a:lumOff val="747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VIII. Vocabulaire</a:t>
          </a:r>
        </a:p>
      </dsp:txBody>
      <dsp:txXfrm>
        <a:off x="24035" y="3817255"/>
        <a:ext cx="4158170" cy="444296"/>
      </dsp:txXfrm>
    </dsp:sp>
    <dsp:sp modelId="{1D6A6107-DC69-411D-9BAF-A5F5CBE3C448}">
      <dsp:nvSpPr>
        <dsp:cNvPr id="0" name=""/>
        <dsp:cNvSpPr/>
      </dsp:nvSpPr>
      <dsp:spPr>
        <a:xfrm>
          <a:off x="4206240" y="4334823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9655045"/>
            <a:satOff val="-45551"/>
            <a:lumOff val="-1645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9655045"/>
              <a:satOff val="-45551"/>
              <a:lumOff val="-164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La voyelle nasale [ɑ̃]</a:t>
          </a:r>
        </a:p>
      </dsp:txBody>
      <dsp:txXfrm>
        <a:off x="4206240" y="4396369"/>
        <a:ext cx="6124723" cy="369274"/>
      </dsp:txXfrm>
    </dsp:sp>
    <dsp:sp modelId="{E5078EBD-CCF1-4A84-9F40-1D13B4880633}">
      <dsp:nvSpPr>
        <dsp:cNvPr id="0" name=""/>
        <dsp:cNvSpPr/>
      </dsp:nvSpPr>
      <dsp:spPr>
        <a:xfrm>
          <a:off x="0" y="4334823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8711903"/>
                <a:satOff val="-36246"/>
                <a:lumOff val="854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8711903"/>
                <a:satOff val="-36246"/>
                <a:lumOff val="854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8711903"/>
                <a:satOff val="-36246"/>
                <a:lumOff val="854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IX. Phonétique</a:t>
          </a:r>
        </a:p>
      </dsp:txBody>
      <dsp:txXfrm>
        <a:off x="24035" y="4358858"/>
        <a:ext cx="4158170" cy="444296"/>
      </dsp:txXfrm>
    </dsp:sp>
    <dsp:sp modelId="{DA3F2CB2-660E-4134-BEBD-04D86016252A}">
      <dsp:nvSpPr>
        <dsp:cNvPr id="0" name=""/>
        <dsp:cNvSpPr/>
      </dsp:nvSpPr>
      <dsp:spPr>
        <a:xfrm>
          <a:off x="4206240" y="4876426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S’exprimer sur les réseaux sociaux</a:t>
          </a:r>
        </a:p>
      </dsp:txBody>
      <dsp:txXfrm>
        <a:off x="4206240" y="4937972"/>
        <a:ext cx="6124723" cy="369274"/>
      </dsp:txXfrm>
    </dsp:sp>
    <dsp:sp modelId="{DAED7678-2CFC-423C-BA3A-CF91C0162302}">
      <dsp:nvSpPr>
        <dsp:cNvPr id="0" name=""/>
        <dsp:cNvSpPr/>
      </dsp:nvSpPr>
      <dsp:spPr>
        <a:xfrm>
          <a:off x="0" y="4876426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X. Production</a:t>
          </a:r>
        </a:p>
      </dsp:txBody>
      <dsp:txXfrm>
        <a:off x="24035" y="4900461"/>
        <a:ext cx="4158170" cy="4442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2F5D9-EF37-4B1B-BEED-C5F8369DCD84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19B4D8-ED8A-4D01-BDA3-FECB08B168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9583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6893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04888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8787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2892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74631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54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25500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Use </a:t>
            </a:r>
            <a:r>
              <a:rPr lang="fr-FR" dirty="0" err="1"/>
              <a:t>another</a:t>
            </a:r>
            <a:r>
              <a:rPr lang="fr-FR" dirty="0"/>
              <a:t> </a:t>
            </a:r>
            <a:r>
              <a:rPr lang="fr-FR" dirty="0" err="1"/>
              <a:t>color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completing</a:t>
            </a:r>
            <a:r>
              <a:rPr lang="fr-FR" dirty="0"/>
              <a:t> to highlight the </a:t>
            </a:r>
            <a:r>
              <a:rPr lang="fr-FR" dirty="0" err="1"/>
              <a:t>progress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8812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Guidage</a:t>
            </a:r>
            <a:r>
              <a:rPr lang="en-US" dirty="0"/>
              <a:t> pour les </a:t>
            </a:r>
            <a:r>
              <a:rPr lang="en-US" dirty="0" err="1"/>
              <a:t>objectifs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GG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4723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6358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2955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Use </a:t>
            </a:r>
            <a:r>
              <a:rPr lang="fr-FR" dirty="0" err="1"/>
              <a:t>another</a:t>
            </a:r>
            <a:r>
              <a:rPr lang="fr-FR" dirty="0"/>
              <a:t> </a:t>
            </a:r>
            <a:r>
              <a:rPr lang="fr-FR" dirty="0" err="1"/>
              <a:t>color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completing</a:t>
            </a:r>
            <a:r>
              <a:rPr lang="fr-FR" dirty="0"/>
              <a:t> to highlight the </a:t>
            </a:r>
            <a:r>
              <a:rPr lang="fr-FR" dirty="0" err="1"/>
              <a:t>progress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40724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6690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2279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12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42E6-71BB-4374-9B71-B56D3D526A98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E12D-FFB0-4C4E-B6AD-DF52B2A02C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1672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93DD4-D408-5E9A-864D-03625913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777988-6FA8-E82B-16E1-9751D82F8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6AAC51-DB8D-4B6C-DC39-4263A9D3C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pPr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65F6B2-2110-9892-CDA6-4F7AAB37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EF764F-0318-7727-0D3C-6C68C21A7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9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582526-95FA-C475-9510-E29E5D129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14434C-F436-6495-9A42-1C00DA565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D6B2BB-D874-4591-3767-339CDCF58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EB4C-1685-46B7-AD90-FFEC84B9393B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A07A9E6-59A4-1022-25CF-0F0515335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A56038F-A05E-8005-05C4-E9C43BC24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326503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45100-C700-08D9-D297-5A2BA1258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F8DEBAE-F215-BEA1-7A9D-3DEC72239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95B282-424B-DCF4-8FFF-5F0B4D69C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E6C73-AC5A-46AE-A274-D44073FE036D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2F2A0F-3FDC-E3A6-8D20-F2B6E6ACB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2BCD0E-92B0-57CD-7C10-DCC8C745F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720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5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386EBC-A94F-4F09-CD49-ABC9712C8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2EB6EB-B4BB-8FFA-AAFF-B13344D809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042A12C-C675-236B-A24D-7DF2CF2AD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E46AA-1EC0-4433-9956-E798E94A6FB7}" type="datetimeFigureOut">
              <a:rPr lang="en-US" smtClean="0"/>
              <a:pPr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C9E2C4-D0C4-C881-B8E7-0428C3F19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7C1326-DC02-EE75-6341-33F94FC48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5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DF5D258-E419-8664-F21D-83FC36D0E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100F489-D6CC-588A-44BE-ECA969075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C4E0CE-8897-BD8F-88D4-003694528C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78A7CB-A3E1-898E-B34E-2BE6BD22B5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D95830-A2F7-2B35-A68D-2CAB77E12D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499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E59F760-38E6-6AF1-0D9B-D2042D427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A321BC7-DC32-F294-3E5E-1F21E393D5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C3B640-5DF7-5C4D-339E-C74778375E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E6C73-AC5A-46AE-A274-D44073FE036D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5B831F-EC61-DB60-C906-D2D188875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5C67A4-8854-9721-E33C-D4198D77A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005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1.xml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7.png"/><Relationship Id="rId12" Type="http://schemas.microsoft.com/office/2007/relationships/diagramDrawing" Target="../diagrams/drawing1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11" Type="http://schemas.openxmlformats.org/officeDocument/2006/relationships/diagramColors" Target="../diagrams/colors11.xml"/><Relationship Id="rId5" Type="http://schemas.openxmlformats.org/officeDocument/2006/relationships/image" Target="../media/image5.png"/><Relationship Id="rId10" Type="http://schemas.openxmlformats.org/officeDocument/2006/relationships/diagramQuickStyle" Target="../diagrams/quickStyle11.xml"/><Relationship Id="rId4" Type="http://schemas.openxmlformats.org/officeDocument/2006/relationships/notesSlide" Target="../notesSlides/notesSlide6.xml"/><Relationship Id="rId9" Type="http://schemas.openxmlformats.org/officeDocument/2006/relationships/diagramLayout" Target="../diagrams/layout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2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12.xml"/><Relationship Id="rId5" Type="http://schemas.openxmlformats.org/officeDocument/2006/relationships/image" Target="../media/image7.png"/><Relationship Id="rId10" Type="http://schemas.microsoft.com/office/2007/relationships/diagramDrawing" Target="../diagrams/drawing12.xml"/><Relationship Id="rId4" Type="http://schemas.openxmlformats.org/officeDocument/2006/relationships/image" Target="../media/image16.gif"/><Relationship Id="rId9" Type="http://schemas.openxmlformats.org/officeDocument/2006/relationships/diagramColors" Target="../diagrams/colors12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image" Target="../media/image24.png"/><Relationship Id="rId7" Type="http://schemas.openxmlformats.org/officeDocument/2006/relationships/diagramColors" Target="../diagrams/colors13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4" Type="http://schemas.openxmlformats.org/officeDocument/2006/relationships/diagramData" Target="../diagrams/data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4.xml"/><Relationship Id="rId3" Type="http://schemas.openxmlformats.org/officeDocument/2006/relationships/slideLayout" Target="../slideLayouts/slideLayout6.xml"/><Relationship Id="rId7" Type="http://schemas.openxmlformats.org/officeDocument/2006/relationships/diagramQuickStyle" Target="../diagrams/quickStyle1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Layout" Target="../diagrams/layout14.xml"/><Relationship Id="rId5" Type="http://schemas.openxmlformats.org/officeDocument/2006/relationships/diagramData" Target="../diagrams/data14.xml"/><Relationship Id="rId4" Type="http://schemas.openxmlformats.org/officeDocument/2006/relationships/image" Target="../media/image25.png"/><Relationship Id="rId9" Type="http://schemas.microsoft.com/office/2007/relationships/diagramDrawing" Target="../diagrams/drawing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5.xml"/><Relationship Id="rId9" Type="http://schemas.openxmlformats.org/officeDocument/2006/relationships/image" Target="../media/image15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6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1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16.xml"/><Relationship Id="rId5" Type="http://schemas.openxmlformats.org/officeDocument/2006/relationships/image" Target="../media/image27.png"/><Relationship Id="rId10" Type="http://schemas.microsoft.com/office/2007/relationships/diagramDrawing" Target="../diagrams/drawing16.xml"/><Relationship Id="rId4" Type="http://schemas.openxmlformats.org/officeDocument/2006/relationships/image" Target="../media/image26.png"/><Relationship Id="rId9" Type="http://schemas.openxmlformats.org/officeDocument/2006/relationships/diagramColors" Target="../diagrams/colors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8.xml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7.png"/><Relationship Id="rId12" Type="http://schemas.microsoft.com/office/2007/relationships/diagramDrawing" Target="../diagrams/drawing1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1.png"/><Relationship Id="rId11" Type="http://schemas.openxmlformats.org/officeDocument/2006/relationships/diagramColors" Target="../diagrams/colors18.xml"/><Relationship Id="rId5" Type="http://schemas.openxmlformats.org/officeDocument/2006/relationships/image" Target="../media/image30.png"/><Relationship Id="rId10" Type="http://schemas.openxmlformats.org/officeDocument/2006/relationships/diagramQuickStyle" Target="../diagrams/quickStyle18.xml"/><Relationship Id="rId4" Type="http://schemas.openxmlformats.org/officeDocument/2006/relationships/image" Target="../media/image29.png"/><Relationship Id="rId9" Type="http://schemas.openxmlformats.org/officeDocument/2006/relationships/diagramLayout" Target="../diagrams/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0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0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20.xml"/><Relationship Id="rId5" Type="http://schemas.openxmlformats.org/officeDocument/2006/relationships/image" Target="../media/image27.png"/><Relationship Id="rId10" Type="http://schemas.microsoft.com/office/2007/relationships/diagramDrawing" Target="../diagrams/drawing20.xml"/><Relationship Id="rId4" Type="http://schemas.openxmlformats.org/officeDocument/2006/relationships/image" Target="../media/image26.png"/><Relationship Id="rId9" Type="http://schemas.openxmlformats.org/officeDocument/2006/relationships/diagramColors" Target="../diagrams/colors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1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21.xml"/><Relationship Id="rId5" Type="http://schemas.openxmlformats.org/officeDocument/2006/relationships/image" Target="../media/image7.png"/><Relationship Id="rId10" Type="http://schemas.microsoft.com/office/2007/relationships/diagramDrawing" Target="../diagrams/drawing21.xml"/><Relationship Id="rId4" Type="http://schemas.openxmlformats.org/officeDocument/2006/relationships/image" Target="../media/image16.gif"/><Relationship Id="rId9" Type="http://schemas.openxmlformats.org/officeDocument/2006/relationships/diagramColors" Target="../diagrams/colors2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2.xml"/><Relationship Id="rId9" Type="http://schemas.openxmlformats.org/officeDocument/2006/relationships/image" Target="../media/image15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3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23.xml"/><Relationship Id="rId5" Type="http://schemas.openxmlformats.org/officeDocument/2006/relationships/image" Target="../media/image27.png"/><Relationship Id="rId10" Type="http://schemas.microsoft.com/office/2007/relationships/diagramDrawing" Target="../diagrams/drawing23.xml"/><Relationship Id="rId4" Type="http://schemas.openxmlformats.org/officeDocument/2006/relationships/image" Target="../media/image33.png"/><Relationship Id="rId9" Type="http://schemas.openxmlformats.org/officeDocument/2006/relationships/diagramColors" Target="../diagrams/colors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5.xml"/><Relationship Id="rId3" Type="http://schemas.openxmlformats.org/officeDocument/2006/relationships/slideLayout" Target="../slideLayouts/slideLayout6.xml"/><Relationship Id="rId7" Type="http://schemas.openxmlformats.org/officeDocument/2006/relationships/diagramData" Target="../diagrams/data2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.png"/><Relationship Id="rId11" Type="http://schemas.microsoft.com/office/2007/relationships/diagramDrawing" Target="../diagrams/drawing25.xml"/><Relationship Id="rId5" Type="http://schemas.openxmlformats.org/officeDocument/2006/relationships/image" Target="../media/image35.png"/><Relationship Id="rId10" Type="http://schemas.openxmlformats.org/officeDocument/2006/relationships/diagramColors" Target="../diagrams/colors25.xml"/><Relationship Id="rId4" Type="http://schemas.openxmlformats.org/officeDocument/2006/relationships/image" Target="../media/image34.png"/><Relationship Id="rId9" Type="http://schemas.openxmlformats.org/officeDocument/2006/relationships/diagramQuickStyle" Target="../diagrams/quickStyle2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6.xml"/><Relationship Id="rId3" Type="http://schemas.openxmlformats.org/officeDocument/2006/relationships/slideLayout" Target="../slideLayouts/slideLayout6.xml"/><Relationship Id="rId7" Type="http://schemas.openxmlformats.org/officeDocument/2006/relationships/diagramData" Target="../diagrams/data2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.png"/><Relationship Id="rId11" Type="http://schemas.microsoft.com/office/2007/relationships/diagramDrawing" Target="../diagrams/drawing26.xml"/><Relationship Id="rId5" Type="http://schemas.openxmlformats.org/officeDocument/2006/relationships/image" Target="../media/image37.png"/><Relationship Id="rId10" Type="http://schemas.openxmlformats.org/officeDocument/2006/relationships/diagramColors" Target="../diagrams/colors26.xml"/><Relationship Id="rId4" Type="http://schemas.openxmlformats.org/officeDocument/2006/relationships/image" Target="../media/image36.png"/><Relationship Id="rId9" Type="http://schemas.openxmlformats.org/officeDocument/2006/relationships/diagramQuickStyle" Target="../diagrams/quickStyle26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diagramColors" Target="../diagrams/colors27.xml"/><Relationship Id="rId3" Type="http://schemas.microsoft.com/office/2007/relationships/media" Target="../media/media1.mp4"/><Relationship Id="rId7" Type="http://schemas.openxmlformats.org/officeDocument/2006/relationships/image" Target="../media/image39.png"/><Relationship Id="rId12" Type="http://schemas.openxmlformats.org/officeDocument/2006/relationships/diagramQuickStyle" Target="../diagrams/quickStyle2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8.png"/><Relationship Id="rId11" Type="http://schemas.openxmlformats.org/officeDocument/2006/relationships/diagramLayout" Target="../diagrams/layout27.xml"/><Relationship Id="rId5" Type="http://schemas.openxmlformats.org/officeDocument/2006/relationships/slideLayout" Target="../slideLayouts/slideLayout6.xml"/><Relationship Id="rId10" Type="http://schemas.openxmlformats.org/officeDocument/2006/relationships/diagramData" Target="../diagrams/data27.xml"/><Relationship Id="rId4" Type="http://schemas.openxmlformats.org/officeDocument/2006/relationships/video" Target="../media/media1.mp4"/><Relationship Id="rId9" Type="http://schemas.openxmlformats.org/officeDocument/2006/relationships/image" Target="../media/image7.png"/><Relationship Id="rId14" Type="http://schemas.microsoft.com/office/2007/relationships/diagramDrawing" Target="../diagrams/drawing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8.xml"/><Relationship Id="rId7" Type="http://schemas.microsoft.com/office/2007/relationships/diagramDrawing" Target="../diagrams/drawing28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8.xml"/><Relationship Id="rId5" Type="http://schemas.openxmlformats.org/officeDocument/2006/relationships/diagramQuickStyle" Target="../diagrams/quickStyle28.xml"/><Relationship Id="rId4" Type="http://schemas.openxmlformats.org/officeDocument/2006/relationships/diagramLayout" Target="../diagrams/layout2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9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9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29.xml"/><Relationship Id="rId5" Type="http://schemas.openxmlformats.org/officeDocument/2006/relationships/image" Target="../media/image27.png"/><Relationship Id="rId10" Type="http://schemas.microsoft.com/office/2007/relationships/diagramDrawing" Target="../diagrams/drawing29.xml"/><Relationship Id="rId4" Type="http://schemas.openxmlformats.org/officeDocument/2006/relationships/image" Target="../media/image33.png"/><Relationship Id="rId9" Type="http://schemas.openxmlformats.org/officeDocument/2006/relationships/diagramColors" Target="../diagrams/colors29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0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30.xml"/><Relationship Id="rId5" Type="http://schemas.openxmlformats.org/officeDocument/2006/relationships/image" Target="../media/image7.png"/><Relationship Id="rId10" Type="http://schemas.microsoft.com/office/2007/relationships/diagramDrawing" Target="../diagrams/drawing30.xml"/><Relationship Id="rId4" Type="http://schemas.openxmlformats.org/officeDocument/2006/relationships/image" Target="../media/image16.gif"/><Relationship Id="rId9" Type="http://schemas.openxmlformats.org/officeDocument/2006/relationships/diagramColors" Target="../diagrams/colors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1.xml"/><Relationship Id="rId3" Type="http://schemas.openxmlformats.org/officeDocument/2006/relationships/slideLayout" Target="../slideLayouts/slideLayout6.xml"/><Relationship Id="rId7" Type="http://schemas.openxmlformats.org/officeDocument/2006/relationships/diagramData" Target="../diagrams/data3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0.png"/><Relationship Id="rId11" Type="http://schemas.microsoft.com/office/2007/relationships/diagramDrawing" Target="../diagrams/drawing31.xml"/><Relationship Id="rId5" Type="http://schemas.openxmlformats.org/officeDocument/2006/relationships/image" Target="../media/image42.png"/><Relationship Id="rId10" Type="http://schemas.openxmlformats.org/officeDocument/2006/relationships/diagramColors" Target="../diagrams/colors31.xml"/><Relationship Id="rId4" Type="http://schemas.openxmlformats.org/officeDocument/2006/relationships/image" Target="../media/image41.png"/><Relationship Id="rId9" Type="http://schemas.openxmlformats.org/officeDocument/2006/relationships/diagramQuickStyle" Target="../diagrams/quickStyle3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2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Data" Target="../diagrams/data32.xml"/><Relationship Id="rId5" Type="http://schemas.openxmlformats.org/officeDocument/2006/relationships/image" Target="../media/image25.png"/><Relationship Id="rId10" Type="http://schemas.microsoft.com/office/2007/relationships/diagramDrawing" Target="../diagrams/drawing32.xml"/><Relationship Id="rId4" Type="http://schemas.openxmlformats.org/officeDocument/2006/relationships/hyperlink" Target="mailto:lola-lebel@gmail.com" TargetMode="External"/><Relationship Id="rId9" Type="http://schemas.openxmlformats.org/officeDocument/2006/relationships/diagramColors" Target="../diagrams/colors3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3.xml"/><Relationship Id="rId7" Type="http://schemas.microsoft.com/office/2007/relationships/diagramDrawing" Target="../diagrams/drawing33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3.xml"/><Relationship Id="rId5" Type="http://schemas.openxmlformats.org/officeDocument/2006/relationships/diagramQuickStyle" Target="../diagrams/quickStyle33.xml"/><Relationship Id="rId4" Type="http://schemas.openxmlformats.org/officeDocument/2006/relationships/diagramLayout" Target="../diagrams/layout3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Data" Target="../diagrams/data34.xml"/><Relationship Id="rId7" Type="http://schemas.microsoft.com/office/2007/relationships/diagramDrawing" Target="../diagrams/drawing3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4.xml"/><Relationship Id="rId5" Type="http://schemas.openxmlformats.org/officeDocument/2006/relationships/diagramQuickStyle" Target="../diagrams/quickStyle34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4.xml"/><Relationship Id="rId9" Type="http://schemas.openxmlformats.org/officeDocument/2006/relationships/image" Target="../media/image15.jp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5.xml"/><Relationship Id="rId3" Type="http://schemas.openxmlformats.org/officeDocument/2006/relationships/slideLayout" Target="../slideLayouts/slideLayout7.xml"/><Relationship Id="rId7" Type="http://schemas.openxmlformats.org/officeDocument/2006/relationships/diagramData" Target="../diagrams/data35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7.png"/><Relationship Id="rId11" Type="http://schemas.microsoft.com/office/2007/relationships/diagramDrawing" Target="../diagrams/drawing35.xml"/><Relationship Id="rId5" Type="http://schemas.openxmlformats.org/officeDocument/2006/relationships/image" Target="../media/image44.png"/><Relationship Id="rId10" Type="http://schemas.openxmlformats.org/officeDocument/2006/relationships/diagramColors" Target="../diagrams/colors35.xml"/><Relationship Id="rId4" Type="http://schemas.openxmlformats.org/officeDocument/2006/relationships/notesSlide" Target="../notesSlides/notesSlide10.xml"/><Relationship Id="rId9" Type="http://schemas.openxmlformats.org/officeDocument/2006/relationships/diagramQuickStyle" Target="../diagrams/quickStyle3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6.xml"/><Relationship Id="rId7" Type="http://schemas.microsoft.com/office/2007/relationships/diagramDrawing" Target="../diagrams/drawing36.xm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6.xml"/><Relationship Id="rId5" Type="http://schemas.openxmlformats.org/officeDocument/2006/relationships/diagramQuickStyle" Target="../diagrams/quickStyle36.xml"/><Relationship Id="rId4" Type="http://schemas.openxmlformats.org/officeDocument/2006/relationships/diagramLayout" Target="../diagrams/layout3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7.xml"/><Relationship Id="rId7" Type="http://schemas.microsoft.com/office/2007/relationships/diagramDrawing" Target="../diagrams/drawing37.xml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7.xml"/><Relationship Id="rId5" Type="http://schemas.openxmlformats.org/officeDocument/2006/relationships/diagramQuickStyle" Target="../diagrams/quickStyle37.xml"/><Relationship Id="rId4" Type="http://schemas.openxmlformats.org/officeDocument/2006/relationships/diagramLayout" Target="../diagrams/layout3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8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3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38.xml"/><Relationship Id="rId5" Type="http://schemas.openxmlformats.org/officeDocument/2006/relationships/image" Target="../media/image7.png"/><Relationship Id="rId10" Type="http://schemas.microsoft.com/office/2007/relationships/diagramDrawing" Target="../diagrams/drawing38.xml"/><Relationship Id="rId4" Type="http://schemas.openxmlformats.org/officeDocument/2006/relationships/image" Target="../media/image47.png"/><Relationship Id="rId9" Type="http://schemas.openxmlformats.org/officeDocument/2006/relationships/diagramColors" Target="../diagrams/colors3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9.xml"/><Relationship Id="rId7" Type="http://schemas.microsoft.com/office/2007/relationships/diagramDrawing" Target="../diagrams/drawing39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9.xml"/><Relationship Id="rId5" Type="http://schemas.openxmlformats.org/officeDocument/2006/relationships/diagramQuickStyle" Target="../diagrams/quickStyle39.xml"/><Relationship Id="rId4" Type="http://schemas.openxmlformats.org/officeDocument/2006/relationships/diagramLayout" Target="../diagrams/layout39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0.xml"/><Relationship Id="rId3" Type="http://schemas.openxmlformats.org/officeDocument/2006/relationships/slideLayout" Target="../slideLayouts/slideLayout7.xml"/><Relationship Id="rId7" Type="http://schemas.openxmlformats.org/officeDocument/2006/relationships/diagramData" Target="../diagrams/data40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7.png"/><Relationship Id="rId11" Type="http://schemas.microsoft.com/office/2007/relationships/diagramDrawing" Target="../diagrams/drawing40.xml"/><Relationship Id="rId5" Type="http://schemas.openxmlformats.org/officeDocument/2006/relationships/image" Target="../media/image44.png"/><Relationship Id="rId10" Type="http://schemas.openxmlformats.org/officeDocument/2006/relationships/diagramColors" Target="../diagrams/colors40.xml"/><Relationship Id="rId4" Type="http://schemas.openxmlformats.org/officeDocument/2006/relationships/notesSlide" Target="../notesSlides/notesSlide11.xml"/><Relationship Id="rId9" Type="http://schemas.openxmlformats.org/officeDocument/2006/relationships/diagramQuickStyle" Target="../diagrams/quickStyle40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9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1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4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41.xml"/><Relationship Id="rId5" Type="http://schemas.openxmlformats.org/officeDocument/2006/relationships/image" Target="../media/image7.png"/><Relationship Id="rId10" Type="http://schemas.microsoft.com/office/2007/relationships/diagramDrawing" Target="../diagrams/drawing41.xml"/><Relationship Id="rId4" Type="http://schemas.openxmlformats.org/officeDocument/2006/relationships/image" Target="../media/image16.gif"/><Relationship Id="rId9" Type="http://schemas.openxmlformats.org/officeDocument/2006/relationships/diagramColors" Target="../diagrams/colors41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Data" Target="../diagrams/data42.xml"/><Relationship Id="rId7" Type="http://schemas.microsoft.com/office/2007/relationships/diagramDrawing" Target="../diagrams/drawing4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2.xml"/><Relationship Id="rId5" Type="http://schemas.openxmlformats.org/officeDocument/2006/relationships/diagramQuickStyle" Target="../diagrams/quickStyle42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2.xml"/><Relationship Id="rId9" Type="http://schemas.openxmlformats.org/officeDocument/2006/relationships/image" Target="../media/image15.jp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3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4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43.xml"/><Relationship Id="rId5" Type="http://schemas.openxmlformats.org/officeDocument/2006/relationships/image" Target="../media/image27.png"/><Relationship Id="rId10" Type="http://schemas.microsoft.com/office/2007/relationships/diagramDrawing" Target="../diagrams/drawing43.xml"/><Relationship Id="rId4" Type="http://schemas.openxmlformats.org/officeDocument/2006/relationships/image" Target="../media/image48.png"/><Relationship Id="rId9" Type="http://schemas.openxmlformats.org/officeDocument/2006/relationships/diagramColors" Target="../diagrams/colors43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4.xml"/><Relationship Id="rId3" Type="http://schemas.openxmlformats.org/officeDocument/2006/relationships/hyperlink" Target="mailto:lola-lebel@gmail.com" TargetMode="External"/><Relationship Id="rId7" Type="http://schemas.openxmlformats.org/officeDocument/2006/relationships/diagramQuickStyle" Target="../diagrams/quickStyle4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44.xml"/><Relationship Id="rId5" Type="http://schemas.openxmlformats.org/officeDocument/2006/relationships/diagramData" Target="../diagrams/data44.xml"/><Relationship Id="rId4" Type="http://schemas.openxmlformats.org/officeDocument/2006/relationships/hyperlink" Target="mailto:student1@vas.edu.vn" TargetMode="External"/><Relationship Id="rId9" Type="http://schemas.microsoft.com/office/2007/relationships/diagramDrawing" Target="../diagrams/drawing4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5.xml"/><Relationship Id="rId7" Type="http://schemas.microsoft.com/office/2007/relationships/diagramDrawing" Target="../diagrams/drawing45.xm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5.xml"/><Relationship Id="rId5" Type="http://schemas.openxmlformats.org/officeDocument/2006/relationships/diagramQuickStyle" Target="../diagrams/quickStyle45.xml"/><Relationship Id="rId4" Type="http://schemas.openxmlformats.org/officeDocument/2006/relationships/diagramLayout" Target="../diagrams/layout45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6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4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46.xml"/><Relationship Id="rId5" Type="http://schemas.openxmlformats.org/officeDocument/2006/relationships/image" Target="../media/image7.png"/><Relationship Id="rId10" Type="http://schemas.microsoft.com/office/2007/relationships/diagramDrawing" Target="../diagrams/drawing46.xml"/><Relationship Id="rId4" Type="http://schemas.openxmlformats.org/officeDocument/2006/relationships/image" Target="../media/image50.png"/><Relationship Id="rId9" Type="http://schemas.openxmlformats.org/officeDocument/2006/relationships/diagramColors" Target="../diagrams/colors46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7.xml"/><Relationship Id="rId3" Type="http://schemas.openxmlformats.org/officeDocument/2006/relationships/image" Target="../media/image51.png"/><Relationship Id="rId7" Type="http://schemas.openxmlformats.org/officeDocument/2006/relationships/diagramLayout" Target="../diagrams/layout47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DnNcdkuqGWo?feature=oembed" TargetMode="External"/><Relationship Id="rId6" Type="http://schemas.openxmlformats.org/officeDocument/2006/relationships/diagramData" Target="../diagrams/data47.xml"/><Relationship Id="rId5" Type="http://schemas.openxmlformats.org/officeDocument/2006/relationships/image" Target="../media/image52.jpeg"/><Relationship Id="rId10" Type="http://schemas.microsoft.com/office/2007/relationships/diagramDrawing" Target="../diagrams/drawing47.xml"/><Relationship Id="rId4" Type="http://schemas.openxmlformats.org/officeDocument/2006/relationships/image" Target="../media/image16.gif"/><Relationship Id="rId9" Type="http://schemas.openxmlformats.org/officeDocument/2006/relationships/diagramColors" Target="../diagrams/colors47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8.xml"/><Relationship Id="rId3" Type="http://schemas.openxmlformats.org/officeDocument/2006/relationships/slideLayout" Target="../slideLayouts/slideLayout7.xml"/><Relationship Id="rId7" Type="http://schemas.openxmlformats.org/officeDocument/2006/relationships/diagramData" Target="../diagrams/data4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.png"/><Relationship Id="rId11" Type="http://schemas.microsoft.com/office/2007/relationships/diagramDrawing" Target="../diagrams/drawing48.xml"/><Relationship Id="rId5" Type="http://schemas.openxmlformats.org/officeDocument/2006/relationships/image" Target="../media/image54.png"/><Relationship Id="rId10" Type="http://schemas.openxmlformats.org/officeDocument/2006/relationships/diagramColors" Target="../diagrams/colors48.xml"/><Relationship Id="rId4" Type="http://schemas.openxmlformats.org/officeDocument/2006/relationships/image" Target="../media/image53.png"/><Relationship Id="rId9" Type="http://schemas.openxmlformats.org/officeDocument/2006/relationships/diagramQuickStyle" Target="../diagrams/quickStyle48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9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49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Data" Target="../diagrams/data49.xml"/><Relationship Id="rId5" Type="http://schemas.openxmlformats.org/officeDocument/2006/relationships/image" Target="../media/image25.png"/><Relationship Id="rId10" Type="http://schemas.microsoft.com/office/2007/relationships/diagramDrawing" Target="../diagrams/drawing49.xml"/><Relationship Id="rId4" Type="http://schemas.openxmlformats.org/officeDocument/2006/relationships/image" Target="../media/image55.png"/><Relationship Id="rId9" Type="http://schemas.openxmlformats.org/officeDocument/2006/relationships/diagramColors" Target="../diagrams/colors49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0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50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50.xml"/><Relationship Id="rId5" Type="http://schemas.openxmlformats.org/officeDocument/2006/relationships/image" Target="../media/image27.png"/><Relationship Id="rId10" Type="http://schemas.microsoft.com/office/2007/relationships/diagramDrawing" Target="../diagrams/drawing50.xml"/><Relationship Id="rId4" Type="http://schemas.openxmlformats.org/officeDocument/2006/relationships/image" Target="../media/image48.png"/><Relationship Id="rId9" Type="http://schemas.openxmlformats.org/officeDocument/2006/relationships/diagramColors" Target="../diagrams/colors5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1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5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51.xml"/><Relationship Id="rId5" Type="http://schemas.openxmlformats.org/officeDocument/2006/relationships/image" Target="../media/image7.png"/><Relationship Id="rId10" Type="http://schemas.microsoft.com/office/2007/relationships/diagramDrawing" Target="../diagrams/drawing51.xml"/><Relationship Id="rId4" Type="http://schemas.openxmlformats.org/officeDocument/2006/relationships/image" Target="../media/image16.gif"/><Relationship Id="rId9" Type="http://schemas.openxmlformats.org/officeDocument/2006/relationships/diagramColors" Target="../diagrams/colors51.xml"/></Relationships>
</file>

<file path=ppt/slides/_rels/slide5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2.xml"/><Relationship Id="rId3" Type="http://schemas.openxmlformats.org/officeDocument/2006/relationships/image" Target="../media/image57.png"/><Relationship Id="rId7" Type="http://schemas.openxmlformats.org/officeDocument/2006/relationships/diagramColors" Target="../diagrams/colors52.xml"/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2.xml"/><Relationship Id="rId5" Type="http://schemas.openxmlformats.org/officeDocument/2006/relationships/diagramLayout" Target="../diagrams/layout52.xml"/><Relationship Id="rId4" Type="http://schemas.openxmlformats.org/officeDocument/2006/relationships/diagramData" Target="../diagrams/data52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3.xml"/><Relationship Id="rId3" Type="http://schemas.openxmlformats.org/officeDocument/2006/relationships/image" Target="../media/image58.png"/><Relationship Id="rId7" Type="http://schemas.openxmlformats.org/officeDocument/2006/relationships/diagramLayout" Target="../diagrams/layout53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3.xml"/><Relationship Id="rId6" Type="http://schemas.openxmlformats.org/officeDocument/2006/relationships/diagramData" Target="../diagrams/data53.xml"/><Relationship Id="rId5" Type="http://schemas.openxmlformats.org/officeDocument/2006/relationships/image" Target="../media/image60.png"/><Relationship Id="rId10" Type="http://schemas.microsoft.com/office/2007/relationships/diagramDrawing" Target="../diagrams/drawing53.xml"/><Relationship Id="rId4" Type="http://schemas.openxmlformats.org/officeDocument/2006/relationships/image" Target="../media/image59.gif"/><Relationship Id="rId9" Type="http://schemas.openxmlformats.org/officeDocument/2006/relationships/diagramColors" Target="../diagrams/colors53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4.xml"/><Relationship Id="rId3" Type="http://schemas.openxmlformats.org/officeDocument/2006/relationships/image" Target="../media/image61.png"/><Relationship Id="rId7" Type="http://schemas.openxmlformats.org/officeDocument/2006/relationships/diagramData" Target="../diagrams/data5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11" Type="http://schemas.microsoft.com/office/2007/relationships/diagramDrawing" Target="../diagrams/drawing54.xml"/><Relationship Id="rId5" Type="http://schemas.openxmlformats.org/officeDocument/2006/relationships/image" Target="../media/image63.png"/><Relationship Id="rId10" Type="http://schemas.openxmlformats.org/officeDocument/2006/relationships/diagramColors" Target="../diagrams/colors54.xml"/><Relationship Id="rId4" Type="http://schemas.openxmlformats.org/officeDocument/2006/relationships/image" Target="../media/image62.png"/><Relationship Id="rId9" Type="http://schemas.openxmlformats.org/officeDocument/2006/relationships/diagramQuickStyle" Target="../diagrams/quickStyle5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5.xml"/><Relationship Id="rId7" Type="http://schemas.microsoft.com/office/2007/relationships/diagramDrawing" Target="../diagrams/drawing55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55.xml"/><Relationship Id="rId5" Type="http://schemas.openxmlformats.org/officeDocument/2006/relationships/diagramQuickStyle" Target="../diagrams/quickStyle55.xml"/><Relationship Id="rId4" Type="http://schemas.openxmlformats.org/officeDocument/2006/relationships/diagramLayout" Target="../diagrams/layout5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diagramLayout" Target="../diagrams/layout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diagramData" Target="../diagrams/data4.xml"/><Relationship Id="rId2" Type="http://schemas.openxmlformats.org/officeDocument/2006/relationships/notesSlide" Target="../notesSlides/notesSlide3.xml"/><Relationship Id="rId16" Type="http://schemas.microsoft.com/office/2007/relationships/diagramDrawing" Target="../diagrams/drawing4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16.gif"/><Relationship Id="rId5" Type="http://schemas.openxmlformats.org/officeDocument/2006/relationships/diagramQuickStyle" Target="../diagrams/quickStyle3.xml"/><Relationship Id="rId15" Type="http://schemas.openxmlformats.org/officeDocument/2006/relationships/diagramColors" Target="../diagrams/colors4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.xml"/><Relationship Id="rId9" Type="http://schemas.openxmlformats.org/officeDocument/2006/relationships/image" Target="../media/image15.jpg"/><Relationship Id="rId14" Type="http://schemas.openxmlformats.org/officeDocument/2006/relationships/diagramQuickStyle" Target="../diagrams/quickStyle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8.sv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diagramQuickStyle" Target="../diagrams/quickStyle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openxmlformats.org/officeDocument/2006/relationships/diagramLayout" Target="../diagrams/layout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5.xml"/><Relationship Id="rId11" Type="http://schemas.openxmlformats.org/officeDocument/2006/relationships/diagramData" Target="../diagrams/data6.xml"/><Relationship Id="rId5" Type="http://schemas.openxmlformats.org/officeDocument/2006/relationships/diagramQuickStyle" Target="../diagrams/quickStyle5.xml"/><Relationship Id="rId15" Type="http://schemas.microsoft.com/office/2007/relationships/diagramDrawing" Target="../diagrams/drawing6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5.xml"/><Relationship Id="rId9" Type="http://schemas.openxmlformats.org/officeDocument/2006/relationships/image" Target="../media/image15.jpg"/><Relationship Id="rId14" Type="http://schemas.openxmlformats.org/officeDocument/2006/relationships/diagramColors" Target="../diagrams/colors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8" name="Rectangle 1067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63DCA98-9F09-65A5-57F2-52CD652460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07" b="7707"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B46476E-E47D-19BB-0C34-C2496D8BC3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On fête les émojis !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F38D99F-2F99-5AA2-AA56-1FCD87FD93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Unité 6 – Leçon 11</a:t>
            </a:r>
          </a:p>
        </p:txBody>
      </p:sp>
    </p:spTree>
    <p:extLst>
      <p:ext uri="{BB962C8B-B14F-4D97-AF65-F5344CB8AC3E}">
        <p14:creationId xmlns:p14="http://schemas.microsoft.com/office/powerpoint/2010/main" val="16600269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24525-E379-50EC-5770-8DC0F331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2567" y="689866"/>
            <a:ext cx="4843167" cy="689936"/>
          </a:xfrm>
        </p:spPr>
        <p:txBody>
          <a:bodyPr>
            <a:normAutofit fontScale="90000"/>
          </a:bodyPr>
          <a:lstStyle/>
          <a:p>
            <a:r>
              <a:rPr lang="fr-FR" dirty="0"/>
              <a:t>Progress check End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10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232210" y="1033900"/>
            <a:ext cx="1254034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déjà vu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119818" y="379024"/>
            <a:ext cx="1476028" cy="124167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55C205C-8DFB-4EAE-1BD5-FA47DB5B80BD}"/>
              </a:ext>
            </a:extLst>
          </p:cNvPr>
          <p:cNvSpPr/>
          <p:nvPr/>
        </p:nvSpPr>
        <p:spPr>
          <a:xfrm>
            <a:off x="220714" y="493697"/>
            <a:ext cx="130538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85D13F7-6F85-2A31-4C24-82473B758A60}"/>
              </a:ext>
            </a:extLst>
          </p:cNvPr>
          <p:cNvSpPr txBox="1"/>
          <p:nvPr/>
        </p:nvSpPr>
        <p:spPr>
          <a:xfrm>
            <a:off x="323156" y="538520"/>
            <a:ext cx="1254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nouveau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CAEDCBC-E404-F21A-CC9E-5295169E2D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5658" y="907852"/>
            <a:ext cx="3913430" cy="5767160"/>
          </a:xfrm>
          <a:prstGeom prst="rect">
            <a:avLst/>
          </a:prstGeom>
        </p:spPr>
      </p:pic>
      <p:pic>
        <p:nvPicPr>
          <p:cNvPr id="10242" name="Picture 2" descr="L'incroyable offre du club Saoudien d'Al-Hilal pour Kylian Mbappé ! –  Le7tv.ma">
            <a:extLst>
              <a:ext uri="{FF2B5EF4-FFF2-40B4-BE49-F238E27FC236}">
                <a16:creationId xmlns:a16="http://schemas.microsoft.com/office/drawing/2014/main" id="{874FF2BF-3AED-8B37-BAAC-FD4570A7E3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662" y="2044237"/>
            <a:ext cx="5629275" cy="316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E9F5781-BB5C-AADF-D7F2-869E005E4971}"/>
              </a:ext>
            </a:extLst>
          </p:cNvPr>
          <p:cNvSpPr txBox="1"/>
          <p:nvPr/>
        </p:nvSpPr>
        <p:spPr>
          <a:xfrm>
            <a:off x="898662" y="5500914"/>
            <a:ext cx="60023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Quel émoji est-ce que K. </a:t>
            </a:r>
            <a:r>
              <a:rPr lang="fr-FR" sz="2000" dirty="0" err="1"/>
              <a:t>Mbappé</a:t>
            </a:r>
            <a:r>
              <a:rPr lang="fr-FR" sz="2000" dirty="0"/>
              <a:t> utilise sur Twitter ?</a:t>
            </a:r>
          </a:p>
          <a:p>
            <a:endParaRPr lang="fr-FR" sz="2000" dirty="0"/>
          </a:p>
          <a:p>
            <a:r>
              <a:rPr lang="fr-FR" sz="2000" dirty="0">
                <a:solidFill>
                  <a:srgbClr val="FFC000"/>
                </a:solidFill>
              </a:rPr>
              <a:t>Astuce : regarde page 77 !</a:t>
            </a:r>
          </a:p>
        </p:txBody>
      </p:sp>
      <p:pic>
        <p:nvPicPr>
          <p:cNvPr id="6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CE6514E0-E8C4-E90C-AEAD-42101FCE189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968" y="5907650"/>
            <a:ext cx="1670464" cy="939636"/>
          </a:xfrm>
          <a:prstGeom prst="rect">
            <a:avLst/>
          </a:prstGeom>
        </p:spPr>
      </p:pic>
      <p:graphicFrame>
        <p:nvGraphicFramePr>
          <p:cNvPr id="8" name="Diagramme 1">
            <a:extLst>
              <a:ext uri="{FF2B5EF4-FFF2-40B4-BE49-F238E27FC236}">
                <a16:creationId xmlns:a16="http://schemas.microsoft.com/office/drawing/2014/main" id="{BC434CA9-1F6A-FB12-2A87-B9AA1260CA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973314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96978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C6A25849-674F-15CB-60CA-F9AF4D8931E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18568" y="348703"/>
            <a:ext cx="1670464" cy="939636"/>
          </a:xfrm>
          <a:prstGeom prst="rect">
            <a:avLst/>
          </a:prstGeom>
        </p:spPr>
      </p:pic>
      <p:graphicFrame>
        <p:nvGraphicFramePr>
          <p:cNvPr id="8" name="Diagramme 1">
            <a:extLst>
              <a:ext uri="{FF2B5EF4-FFF2-40B4-BE49-F238E27FC236}">
                <a16:creationId xmlns:a16="http://schemas.microsoft.com/office/drawing/2014/main" id="{A1366C06-7B61-0865-2ADF-C16016E8EF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973314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01919122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EF74859-088C-00E6-F465-C498712BF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5600"/>
              <a:t>II. Compréhension de texte (doc. 1)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444B1B1-869F-E4AC-8701-B04A640627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6109" y="2301302"/>
            <a:ext cx="4665370" cy="419732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8736F5C-19FC-4D34-6F17-833B3C57EE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67178" y="2474781"/>
            <a:ext cx="5838219" cy="3309067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DE14EB1-CEAD-A705-D092-1FEF40077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12</a:t>
            </a:fld>
            <a:endParaRPr lang="en-US"/>
          </a:p>
        </p:txBody>
      </p:sp>
      <p:graphicFrame>
        <p:nvGraphicFramePr>
          <p:cNvPr id="5" name="Diagramme 1">
            <a:extLst>
              <a:ext uri="{FF2B5EF4-FFF2-40B4-BE49-F238E27FC236}">
                <a16:creationId xmlns:a16="http://schemas.microsoft.com/office/drawing/2014/main" id="{E15DBD30-D300-1DC5-A78E-CEF6FF07F7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29794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6229091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F00CA5-423D-CFE7-A222-920BFCA56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Compréhension détaillée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8265F840-9E27-6380-1C5F-7214A89D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3401668"/>
              </p:ext>
            </p:extLst>
          </p:nvPr>
        </p:nvGraphicFramePr>
        <p:xfrm>
          <a:off x="838200" y="1825625"/>
          <a:ext cx="10515600" cy="3728012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216932">
                  <a:extLst>
                    <a:ext uri="{9D8B030D-6E8A-4147-A177-3AD203B41FA5}">
                      <a16:colId xmlns:a16="http://schemas.microsoft.com/office/drawing/2014/main" val="2157833413"/>
                    </a:ext>
                  </a:extLst>
                </a:gridCol>
                <a:gridCol w="5298668">
                  <a:extLst>
                    <a:ext uri="{9D8B030D-6E8A-4147-A177-3AD203B41FA5}">
                      <a16:colId xmlns:a16="http://schemas.microsoft.com/office/drawing/2014/main" val="146733098"/>
                    </a:ext>
                  </a:extLst>
                </a:gridCol>
              </a:tblGrid>
              <a:tr h="358880">
                <a:tc>
                  <a:txBody>
                    <a:bodyPr/>
                    <a:lstStyle/>
                    <a:p>
                      <a:pPr algn="ctr"/>
                      <a:r>
                        <a:rPr lang="fr-FR" sz="28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Indiquer la totalité</a:t>
                      </a:r>
                    </a:p>
                    <a:p>
                      <a:pPr algn="ctr"/>
                      <a:endParaRPr lang="fr-FR" sz="2800" b="1" cap="none" spc="6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Demander la quantité</a:t>
                      </a:r>
                    </a:p>
                    <a:p>
                      <a:pPr algn="ctr"/>
                      <a:endParaRPr lang="fr-FR" sz="2800" b="1" cap="none" spc="6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6726766"/>
                  </a:ext>
                </a:extLst>
              </a:tr>
              <a:tr h="206156">
                <a:tc>
                  <a:txBody>
                    <a:bodyPr/>
                    <a:lstStyle/>
                    <a:p>
                      <a:pPr algn="just"/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Le 17 juillet, sur toute la planète, on fête les émojis !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Combien d’émojis est-ce que nous envoyons par jour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15133591"/>
                  </a:ext>
                </a:extLst>
              </a:tr>
              <a:tr h="206156">
                <a:tc>
                  <a:txBody>
                    <a:bodyPr/>
                    <a:lstStyle/>
                    <a:p>
                      <a:pPr algn="just"/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Qui utilise aujourd’hui ces émojis ? Tout le monde !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Combien de petites icônes est-ce que nous utilisons dans un message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86348424"/>
                  </a:ext>
                </a:extLst>
              </a:tr>
              <a:tr h="388776">
                <a:tc>
                  <a:txBody>
                    <a:bodyPr/>
                    <a:lstStyle/>
                    <a:p>
                      <a:pPr algn="just"/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Nous utilisons des émojis […] sur tous les réseaux sociaux pour exprimer nos états d’âme. 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28132541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19EC749-DB61-B186-F441-7C441DA56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13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838DAB8-1D40-25E1-F798-1087F2EAB8C1}"/>
              </a:ext>
            </a:extLst>
          </p:cNvPr>
          <p:cNvSpPr/>
          <p:nvPr/>
        </p:nvSpPr>
        <p:spPr>
          <a:xfrm>
            <a:off x="838200" y="2759321"/>
            <a:ext cx="5211417" cy="8125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6BBB16D-2236-D859-E76B-E9F4EE2DAAE5}"/>
              </a:ext>
            </a:extLst>
          </p:cNvPr>
          <p:cNvSpPr/>
          <p:nvPr/>
        </p:nvSpPr>
        <p:spPr>
          <a:xfrm>
            <a:off x="6051815" y="2758945"/>
            <a:ext cx="5304182" cy="8125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D672A2A-F7AC-C321-311A-E63E4FCAA2CC}"/>
              </a:ext>
            </a:extLst>
          </p:cNvPr>
          <p:cNvSpPr/>
          <p:nvPr/>
        </p:nvSpPr>
        <p:spPr>
          <a:xfrm>
            <a:off x="836003" y="3562035"/>
            <a:ext cx="5211417" cy="8125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14FED1C-F46B-4704-C62E-325F062FC72B}"/>
              </a:ext>
            </a:extLst>
          </p:cNvPr>
          <p:cNvSpPr/>
          <p:nvPr/>
        </p:nvSpPr>
        <p:spPr>
          <a:xfrm>
            <a:off x="6049618" y="3561659"/>
            <a:ext cx="5304182" cy="8125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DCDEB79-7F27-55BE-561B-869857BB96C9}"/>
              </a:ext>
            </a:extLst>
          </p:cNvPr>
          <p:cNvSpPr/>
          <p:nvPr/>
        </p:nvSpPr>
        <p:spPr>
          <a:xfrm>
            <a:off x="836003" y="4363997"/>
            <a:ext cx="5211417" cy="11900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91486814-9BA4-21F5-CAA3-B4447C5A551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32010" y="372070"/>
            <a:ext cx="2459990" cy="1383744"/>
          </a:xfrm>
          <a:prstGeom prst="rect">
            <a:avLst/>
          </a:prstGeom>
        </p:spPr>
      </p:pic>
      <p:graphicFrame>
        <p:nvGraphicFramePr>
          <p:cNvPr id="12" name="Diagramme 1">
            <a:extLst>
              <a:ext uri="{FF2B5EF4-FFF2-40B4-BE49-F238E27FC236}">
                <a16:creationId xmlns:a16="http://schemas.microsoft.com/office/drawing/2014/main" id="{89A7D032-0612-31A0-C188-0932E83A99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3178209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789842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8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14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M’exprimer sur les réseaux sociaux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/>
        </p:nvGraphicFramePr>
        <p:xfrm>
          <a:off x="632372" y="3268135"/>
          <a:ext cx="10944000" cy="293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4A1A2D3-6847-BB16-A7C4-1A6AB6B1A3BD}"/>
              </a:ext>
            </a:extLst>
          </p:cNvPr>
          <p:cNvSpPr/>
          <p:nvPr/>
        </p:nvSpPr>
        <p:spPr>
          <a:xfrm>
            <a:off x="4543425" y="4865279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9754961-D28C-838C-E5BE-B0AC203D4A8F}"/>
              </a:ext>
            </a:extLst>
          </p:cNvPr>
          <p:cNvSpPr txBox="1"/>
          <p:nvPr/>
        </p:nvSpPr>
        <p:spPr>
          <a:xfrm>
            <a:off x="120869" y="6002407"/>
            <a:ext cx="4123471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97910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1" y="580453"/>
            <a:ext cx="5309781" cy="92343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 err="1">
                <a:latin typeface="+mj-lt"/>
                <a:ea typeface="+mj-ea"/>
                <a:cs typeface="+mj-cs"/>
              </a:rPr>
              <a:t>Indiquer</a:t>
            </a:r>
            <a:r>
              <a:rPr lang="en-US" sz="3200" b="1" dirty="0">
                <a:latin typeface="+mj-lt"/>
                <a:ea typeface="+mj-ea"/>
                <a:cs typeface="+mj-cs"/>
              </a:rPr>
              <a:t> la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totalité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277614" y="1707844"/>
            <a:ext cx="5278679" cy="480907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2800" dirty="0">
                <a:solidFill>
                  <a:srgbClr val="FF0000"/>
                </a:solidFill>
              </a:rPr>
              <a:t>Tous</a:t>
            </a:r>
            <a:r>
              <a:rPr lang="en-US" sz="2800" dirty="0"/>
              <a:t> les matins, je </a:t>
            </a:r>
            <a:r>
              <a:rPr lang="en-US" sz="2800" dirty="0" err="1"/>
              <a:t>vais</a:t>
            </a:r>
            <a:r>
              <a:rPr lang="en-US" sz="2800" dirty="0"/>
              <a:t> à la boulangerie Tous Les </a:t>
            </a:r>
            <a:r>
              <a:rPr lang="en-US" sz="2800" dirty="0" err="1"/>
              <a:t>Jours</a:t>
            </a:r>
            <a:r>
              <a:rPr lang="en-US" sz="2800" dirty="0"/>
              <a:t> </a:t>
            </a:r>
            <a:r>
              <a:rPr lang="en-US" sz="2800" dirty="0" err="1"/>
              <a:t>parce</a:t>
            </a:r>
            <a:r>
              <a:rPr lang="en-US" sz="2800" dirty="0"/>
              <a:t> que </a:t>
            </a:r>
            <a:r>
              <a:rPr lang="en-US" sz="2800" dirty="0" err="1"/>
              <a:t>j’adore</a:t>
            </a:r>
            <a:r>
              <a:rPr lang="en-US" sz="2800" dirty="0"/>
              <a:t> les croissants. </a:t>
            </a:r>
            <a:r>
              <a:rPr lang="en-US" sz="2800" dirty="0" err="1">
                <a:solidFill>
                  <a:srgbClr val="FF0000"/>
                </a:solidFill>
              </a:rPr>
              <a:t>Toutes</a:t>
            </a:r>
            <a:r>
              <a:rPr lang="en-US" sz="2800" dirty="0"/>
              <a:t> </a:t>
            </a:r>
            <a:r>
              <a:rPr lang="en-US" sz="2800" dirty="0" err="1"/>
              <a:t>mes</a:t>
            </a:r>
            <a:r>
              <a:rPr lang="en-US" sz="2800" dirty="0"/>
              <a:t> </a:t>
            </a:r>
            <a:r>
              <a:rPr lang="en-US" sz="2800" dirty="0" err="1"/>
              <a:t>copines</a:t>
            </a:r>
            <a:r>
              <a:rPr lang="en-US" sz="2800" dirty="0"/>
              <a:t> </a:t>
            </a:r>
            <a:r>
              <a:rPr lang="en-US" sz="2800" dirty="0" err="1"/>
              <a:t>ont</a:t>
            </a:r>
            <a:r>
              <a:rPr lang="en-US" sz="2800" dirty="0"/>
              <a:t> un </a:t>
            </a:r>
            <a:r>
              <a:rPr lang="en-US" sz="2800" dirty="0" err="1"/>
              <a:t>téléphone</a:t>
            </a:r>
            <a:r>
              <a:rPr lang="en-US" sz="2800" dirty="0"/>
              <a:t> portable, </a:t>
            </a:r>
            <a:r>
              <a:rPr lang="en-US" sz="2800" dirty="0" err="1"/>
              <a:t>donc</a:t>
            </a:r>
            <a:r>
              <a:rPr lang="en-US" sz="2800" dirty="0"/>
              <a:t> je </a:t>
            </a:r>
            <a:r>
              <a:rPr lang="en-US" sz="2800" dirty="0" err="1"/>
              <a:t>leur</a:t>
            </a:r>
            <a:r>
              <a:rPr lang="en-US" sz="2800" dirty="0"/>
              <a:t> </a:t>
            </a:r>
            <a:r>
              <a:rPr lang="en-US" sz="2800" dirty="0" err="1"/>
              <a:t>envoie</a:t>
            </a:r>
            <a:r>
              <a:rPr lang="en-US" sz="2800" dirty="0"/>
              <a:t> un message pour demander </a:t>
            </a:r>
            <a:r>
              <a:rPr lang="en-US" sz="2800" dirty="0" err="1"/>
              <a:t>si</a:t>
            </a:r>
            <a:r>
              <a:rPr lang="en-US" sz="2800" dirty="0"/>
              <a:t> </a:t>
            </a:r>
            <a:r>
              <a:rPr lang="en-US" sz="2800" dirty="0" err="1"/>
              <a:t>elles</a:t>
            </a:r>
            <a:r>
              <a:rPr lang="en-US" sz="2800" dirty="0"/>
              <a:t> </a:t>
            </a:r>
            <a:r>
              <a:rPr lang="en-US" sz="2800" dirty="0" err="1"/>
              <a:t>veulent</a:t>
            </a:r>
            <a:r>
              <a:rPr lang="en-US" sz="2800" dirty="0"/>
              <a:t> </a:t>
            </a:r>
            <a:r>
              <a:rPr lang="en-US" sz="2800" dirty="0" err="1">
                <a:solidFill>
                  <a:srgbClr val="FF0000"/>
                </a:solidFill>
              </a:rPr>
              <a:t>quelque</a:t>
            </a:r>
            <a:r>
              <a:rPr lang="en-US" sz="2800" dirty="0">
                <a:solidFill>
                  <a:srgbClr val="FF0000"/>
                </a:solidFill>
              </a:rPr>
              <a:t> chose</a:t>
            </a:r>
            <a:r>
              <a:rPr lang="en-US" sz="2800" dirty="0"/>
              <a:t> à manger.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2" r="6202"/>
          <a:stretch/>
        </p:blipFill>
        <p:spPr bwMode="auto">
          <a:xfrm>
            <a:off x="6394494" y="411052"/>
            <a:ext cx="5797506" cy="645192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15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653BAB-5562-FA41-F241-1D2010200798}"/>
              </a:ext>
            </a:extLst>
          </p:cNvPr>
          <p:cNvSpPr/>
          <p:nvPr/>
        </p:nvSpPr>
        <p:spPr>
          <a:xfrm>
            <a:off x="277615" y="1884178"/>
            <a:ext cx="1006900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1B0BAEC-CE0F-10D8-6E3A-BD10923B0D6C}"/>
              </a:ext>
            </a:extLst>
          </p:cNvPr>
          <p:cNvSpPr/>
          <p:nvPr/>
        </p:nvSpPr>
        <p:spPr>
          <a:xfrm>
            <a:off x="4465044" y="3164575"/>
            <a:ext cx="1006900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760F4CB-8329-D70A-DF6E-034A90D6B621}"/>
              </a:ext>
            </a:extLst>
          </p:cNvPr>
          <p:cNvSpPr/>
          <p:nvPr/>
        </p:nvSpPr>
        <p:spPr>
          <a:xfrm>
            <a:off x="1540416" y="5757936"/>
            <a:ext cx="2131698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6203" y="374222"/>
            <a:ext cx="2205797" cy="1240761"/>
          </a:xfrm>
          <a:prstGeom prst="rect">
            <a:avLst/>
          </a:prstGeom>
        </p:spPr>
      </p:pic>
      <p:graphicFrame>
        <p:nvGraphicFramePr>
          <p:cNvPr id="9" name="Diagramme 1">
            <a:extLst>
              <a:ext uri="{FF2B5EF4-FFF2-40B4-BE49-F238E27FC236}">
                <a16:creationId xmlns:a16="http://schemas.microsoft.com/office/drawing/2014/main" id="{730BABED-C8CD-17E6-CC31-B2289DF71B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931043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86963846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199E40-966D-6FE9-E85C-BA0952741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III. Grammaire :</a:t>
            </a:r>
            <a:r>
              <a:rPr lang="fr-FR" dirty="0"/>
              <a:t> L’adjectif indéfini « TOUT »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A1F8086-F5C6-9D25-FE8F-A78FCD4A8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16</a:t>
            </a:fld>
            <a:endParaRPr lang="en-US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A9A8A3-3113-A610-C965-8EF0BB69C3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991985"/>
              </p:ext>
            </p:extLst>
          </p:nvPr>
        </p:nvGraphicFramePr>
        <p:xfrm>
          <a:off x="509587" y="1825625"/>
          <a:ext cx="4095543" cy="4882934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095543">
                  <a:extLst>
                    <a:ext uri="{9D8B030D-6E8A-4147-A177-3AD203B41FA5}">
                      <a16:colId xmlns:a16="http://schemas.microsoft.com/office/drawing/2014/main" val="2007655751"/>
                    </a:ext>
                  </a:extLst>
                </a:gridCol>
              </a:tblGrid>
              <a:tr h="880602">
                <a:tc>
                  <a:txBody>
                    <a:bodyPr/>
                    <a:lstStyle/>
                    <a:p>
                      <a:pPr algn="ctr"/>
                      <a:r>
                        <a:rPr lang="fr-FR" sz="28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Indiquer la totalité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30564709"/>
                  </a:ext>
                </a:extLst>
              </a:tr>
              <a:tr h="721241">
                <a:tc>
                  <a:txBody>
                    <a:bodyPr/>
                    <a:lstStyle/>
                    <a:p>
                      <a:pPr algn="just"/>
                      <a:r>
                        <a:rPr lang="fr-FR" sz="22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Qui utilise aujourd’hui ces émojis ? Tout le monde !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25930843"/>
                  </a:ext>
                </a:extLst>
              </a:tr>
              <a:tr h="721241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Le 17 juillet, sur toute la planète, on fête les émojis !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10772370"/>
                  </a:ext>
                </a:extLst>
              </a:tr>
              <a:tr h="721241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Nous utilisons des émojis […] sur tous les réseaux sociaux pour exprimer nos états d’âme. 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49827246"/>
                  </a:ext>
                </a:extLst>
              </a:tr>
              <a:tr h="1305563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Tout</a:t>
                      </a:r>
                      <a:r>
                        <a:rPr lang="en-US" sz="22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 means 'all' or 'every' when it modifies a noun. It agrees in number and gender with the noun that follows.</a:t>
                      </a:r>
                      <a:endParaRPr lang="fr-FR" sz="22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750741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50C493EA-723C-B046-E765-EEB5EFD7B5CF}"/>
              </a:ext>
            </a:extLst>
          </p:cNvPr>
          <p:cNvSpPr/>
          <p:nvPr/>
        </p:nvSpPr>
        <p:spPr>
          <a:xfrm>
            <a:off x="516833" y="3104323"/>
            <a:ext cx="576469" cy="2981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97AF631-F56F-D7E6-DA40-BC7E5DE8558C}"/>
              </a:ext>
            </a:extLst>
          </p:cNvPr>
          <p:cNvSpPr/>
          <p:nvPr/>
        </p:nvSpPr>
        <p:spPr>
          <a:xfrm>
            <a:off x="2583862" y="3531480"/>
            <a:ext cx="655983" cy="28913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1C2B372-3B04-5B01-32F2-025E58248B69}"/>
              </a:ext>
            </a:extLst>
          </p:cNvPr>
          <p:cNvSpPr/>
          <p:nvPr/>
        </p:nvSpPr>
        <p:spPr>
          <a:xfrm>
            <a:off x="549965" y="4639248"/>
            <a:ext cx="576469" cy="2981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791D0D5-EC07-22D7-E0B9-E4C1D43FE6EA}"/>
              </a:ext>
            </a:extLst>
          </p:cNvPr>
          <p:cNvSpPr/>
          <p:nvPr/>
        </p:nvSpPr>
        <p:spPr>
          <a:xfrm>
            <a:off x="533398" y="5340938"/>
            <a:ext cx="576469" cy="2981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 descr="Timeline Photos - La didactique du FLE | French lessons, French adjectives,  Adjectives">
            <a:extLst>
              <a:ext uri="{FF2B5EF4-FFF2-40B4-BE49-F238E27FC236}">
                <a16:creationId xmlns:a16="http://schemas.microsoft.com/office/drawing/2014/main" id="{DB3B3386-359C-B8BB-5AC0-7250EB3003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5886" y="1883933"/>
            <a:ext cx="6896100" cy="410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6A65DF0-B905-0261-814F-E144012A6F30}"/>
              </a:ext>
            </a:extLst>
          </p:cNvPr>
          <p:cNvSpPr/>
          <p:nvPr/>
        </p:nvSpPr>
        <p:spPr>
          <a:xfrm>
            <a:off x="1126435" y="3110725"/>
            <a:ext cx="212036" cy="291772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5AA779D-530D-23A3-7EC3-D2E4CBC2C534}"/>
              </a:ext>
            </a:extLst>
          </p:cNvPr>
          <p:cNvSpPr/>
          <p:nvPr/>
        </p:nvSpPr>
        <p:spPr>
          <a:xfrm>
            <a:off x="1224168" y="4642447"/>
            <a:ext cx="465483" cy="298173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44232FD-BDCC-8510-EF00-179DC0C80AB8}"/>
              </a:ext>
            </a:extLst>
          </p:cNvPr>
          <p:cNvSpPr/>
          <p:nvPr/>
        </p:nvSpPr>
        <p:spPr>
          <a:xfrm>
            <a:off x="3304760" y="3522441"/>
            <a:ext cx="293205" cy="298173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353A8E4-573D-80DF-CB07-ACAA26B8A20B}"/>
              </a:ext>
            </a:extLst>
          </p:cNvPr>
          <p:cNvSpPr/>
          <p:nvPr/>
        </p:nvSpPr>
        <p:spPr>
          <a:xfrm>
            <a:off x="509587" y="5280991"/>
            <a:ext cx="4095543" cy="142756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4" name="Diagramme 1">
            <a:extLst>
              <a:ext uri="{FF2B5EF4-FFF2-40B4-BE49-F238E27FC236}">
                <a16:creationId xmlns:a16="http://schemas.microsoft.com/office/drawing/2014/main" id="{A5AE9EBA-AC64-8615-E35C-55CB75D454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6838733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61845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9CB95732-565A-4D2C-A3AB-CC460C0D3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19B653C-798C-4333-8452-3DF3AE3C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FE50278-E2EC-42B2-A1F1-921DD3990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5305994" y="-5310547"/>
            <a:ext cx="1580014" cy="12192002"/>
          </a:xfrm>
          <a:prstGeom prst="rect">
            <a:avLst/>
          </a:prstGeom>
          <a:gradFill>
            <a:gsLst>
              <a:gs pos="19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236153F-0DB4-40DD-87C6-B40C1B7E28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434" y="0"/>
            <a:ext cx="4303422" cy="1575461"/>
          </a:xfrm>
          <a:prstGeom prst="rect">
            <a:avLst/>
          </a:prstGeom>
          <a:gradFill>
            <a:gsLst>
              <a:gs pos="0">
                <a:schemeClr val="accent1">
                  <a:alpha val="72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89019A0-5CEA-4650-0EB9-64F427337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5" y="288404"/>
            <a:ext cx="7170656" cy="97744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000">
                <a:solidFill>
                  <a:srgbClr val="FFFFFF"/>
                </a:solidFill>
              </a:rPr>
              <a:t>LE 1,2 p.79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3CBB0C5-A5CC-BAF1-D9DC-E5E66898D4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4256" y="2064177"/>
            <a:ext cx="3773622" cy="410176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DA68CBD-6D4F-B73B-E5D3-BD66EC8B31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9731" y="1691215"/>
            <a:ext cx="3631226" cy="242384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43BBD19-802C-568A-0E4B-B7D0D645F0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60583" y="4261191"/>
            <a:ext cx="3916147" cy="2418220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7B49CD1-9CF6-8551-738F-222C62BB5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2940"/>
            <a:ext cx="448056" cy="36576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17</a:t>
            </a:fld>
            <a:endParaRPr lang="en-US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8CDB8049-7BEC-B71A-C0E0-3407B82A6B0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59917" y="383319"/>
            <a:ext cx="2332081" cy="1311796"/>
          </a:xfrm>
          <a:prstGeom prst="rect">
            <a:avLst/>
          </a:prstGeom>
        </p:spPr>
      </p:pic>
      <p:graphicFrame>
        <p:nvGraphicFramePr>
          <p:cNvPr id="7" name="Diagramme 1">
            <a:extLst>
              <a:ext uri="{FF2B5EF4-FFF2-40B4-BE49-F238E27FC236}">
                <a16:creationId xmlns:a16="http://schemas.microsoft.com/office/drawing/2014/main" id="{F85CC45D-82FD-612D-70FB-77399C0708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6838733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12767305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graphicFrame>
        <p:nvGraphicFramePr>
          <p:cNvPr id="4" name="Diagramme 1">
            <a:extLst>
              <a:ext uri="{FF2B5EF4-FFF2-40B4-BE49-F238E27FC236}">
                <a16:creationId xmlns:a16="http://schemas.microsoft.com/office/drawing/2014/main" id="{B9D6224E-A32F-4F91-49D2-768E86C36B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6838733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693057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1" y="580453"/>
            <a:ext cx="5309781" cy="92343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85000" lnSpcReduction="1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 err="1">
                <a:latin typeface="+mj-lt"/>
                <a:ea typeface="+mj-ea"/>
                <a:cs typeface="+mj-cs"/>
              </a:rPr>
              <a:t>Indiquer</a:t>
            </a:r>
            <a:r>
              <a:rPr lang="en-US" sz="3200" b="1" dirty="0">
                <a:latin typeface="+mj-lt"/>
                <a:ea typeface="+mj-ea"/>
                <a:cs typeface="+mj-cs"/>
              </a:rPr>
              <a:t> la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totalité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277614" y="1707844"/>
            <a:ext cx="5278679" cy="480907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2800" dirty="0">
                <a:solidFill>
                  <a:srgbClr val="FF0000"/>
                </a:solidFill>
              </a:rPr>
              <a:t>Tous</a:t>
            </a:r>
            <a:r>
              <a:rPr lang="en-US" sz="2800" dirty="0"/>
              <a:t> les matins, je </a:t>
            </a:r>
            <a:r>
              <a:rPr lang="en-US" sz="2800" dirty="0" err="1"/>
              <a:t>vais</a:t>
            </a:r>
            <a:r>
              <a:rPr lang="en-US" sz="2800" dirty="0"/>
              <a:t> à la boulangerie Tous Les </a:t>
            </a:r>
            <a:r>
              <a:rPr lang="en-US" sz="2800" dirty="0" err="1"/>
              <a:t>Jours</a:t>
            </a:r>
            <a:r>
              <a:rPr lang="en-US" sz="2800" dirty="0"/>
              <a:t> </a:t>
            </a:r>
            <a:r>
              <a:rPr lang="en-US" sz="2800" dirty="0" err="1"/>
              <a:t>parce</a:t>
            </a:r>
            <a:r>
              <a:rPr lang="en-US" sz="2800" dirty="0"/>
              <a:t> que </a:t>
            </a:r>
            <a:r>
              <a:rPr lang="en-US" sz="2800" dirty="0" err="1"/>
              <a:t>j’adore</a:t>
            </a:r>
            <a:r>
              <a:rPr lang="en-US" sz="2800" dirty="0"/>
              <a:t> les croissants. </a:t>
            </a:r>
            <a:r>
              <a:rPr lang="en-US" sz="2800" dirty="0" err="1">
                <a:solidFill>
                  <a:srgbClr val="FF0000"/>
                </a:solidFill>
              </a:rPr>
              <a:t>Toutes</a:t>
            </a:r>
            <a:r>
              <a:rPr lang="en-US" sz="2800" dirty="0"/>
              <a:t> </a:t>
            </a:r>
            <a:r>
              <a:rPr lang="en-US" sz="2800" dirty="0" err="1"/>
              <a:t>mes</a:t>
            </a:r>
            <a:r>
              <a:rPr lang="en-US" sz="2800" dirty="0"/>
              <a:t> </a:t>
            </a:r>
            <a:r>
              <a:rPr lang="en-US" sz="2800" dirty="0" err="1"/>
              <a:t>copines</a:t>
            </a:r>
            <a:r>
              <a:rPr lang="en-US" sz="2800" dirty="0"/>
              <a:t> </a:t>
            </a:r>
            <a:r>
              <a:rPr lang="en-US" sz="2800" dirty="0" err="1"/>
              <a:t>ont</a:t>
            </a:r>
            <a:r>
              <a:rPr lang="en-US" sz="2800" dirty="0"/>
              <a:t> un </a:t>
            </a:r>
            <a:r>
              <a:rPr lang="en-US" sz="2800" dirty="0" err="1"/>
              <a:t>téléphone</a:t>
            </a:r>
            <a:r>
              <a:rPr lang="en-US" sz="2800" dirty="0"/>
              <a:t> portable, </a:t>
            </a:r>
            <a:r>
              <a:rPr lang="en-US" sz="2800" dirty="0" err="1"/>
              <a:t>donc</a:t>
            </a:r>
            <a:r>
              <a:rPr lang="en-US" sz="2800" dirty="0"/>
              <a:t> je </a:t>
            </a:r>
            <a:r>
              <a:rPr lang="en-US" sz="2800" dirty="0" err="1"/>
              <a:t>leur</a:t>
            </a:r>
            <a:r>
              <a:rPr lang="en-US" sz="2800" dirty="0"/>
              <a:t> </a:t>
            </a:r>
            <a:r>
              <a:rPr lang="en-US" sz="2800" dirty="0" err="1"/>
              <a:t>envoie</a:t>
            </a:r>
            <a:r>
              <a:rPr lang="en-US" sz="2800" dirty="0"/>
              <a:t> un message pour demander </a:t>
            </a:r>
            <a:r>
              <a:rPr lang="en-US" sz="2800" dirty="0" err="1"/>
              <a:t>si</a:t>
            </a:r>
            <a:r>
              <a:rPr lang="en-US" sz="2800" dirty="0"/>
              <a:t> </a:t>
            </a:r>
            <a:r>
              <a:rPr lang="en-US" sz="2800" dirty="0" err="1"/>
              <a:t>elles</a:t>
            </a:r>
            <a:r>
              <a:rPr lang="en-US" sz="2800" dirty="0"/>
              <a:t> </a:t>
            </a:r>
            <a:r>
              <a:rPr lang="en-US" sz="2800" dirty="0" err="1"/>
              <a:t>veulent</a:t>
            </a:r>
            <a:r>
              <a:rPr lang="en-US" sz="2800" dirty="0"/>
              <a:t> </a:t>
            </a:r>
            <a:r>
              <a:rPr lang="en-US" sz="2800" dirty="0" err="1">
                <a:solidFill>
                  <a:srgbClr val="FF0000"/>
                </a:solidFill>
              </a:rPr>
              <a:t>quelque</a:t>
            </a:r>
            <a:r>
              <a:rPr lang="en-US" sz="2800" dirty="0">
                <a:solidFill>
                  <a:srgbClr val="FF0000"/>
                </a:solidFill>
              </a:rPr>
              <a:t> chose</a:t>
            </a:r>
            <a:r>
              <a:rPr lang="en-US" sz="2800" dirty="0"/>
              <a:t> à manger.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2" r="6202"/>
          <a:stretch/>
        </p:blipFill>
        <p:spPr bwMode="auto">
          <a:xfrm>
            <a:off x="6394494" y="411052"/>
            <a:ext cx="5797506" cy="645192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19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653BAB-5562-FA41-F241-1D2010200798}"/>
              </a:ext>
            </a:extLst>
          </p:cNvPr>
          <p:cNvSpPr/>
          <p:nvPr/>
        </p:nvSpPr>
        <p:spPr>
          <a:xfrm>
            <a:off x="277615" y="1884178"/>
            <a:ext cx="1006900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1B0BAEC-CE0F-10D8-6E3A-BD10923B0D6C}"/>
              </a:ext>
            </a:extLst>
          </p:cNvPr>
          <p:cNvSpPr/>
          <p:nvPr/>
        </p:nvSpPr>
        <p:spPr>
          <a:xfrm>
            <a:off x="4465044" y="3164575"/>
            <a:ext cx="1006900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760F4CB-8329-D70A-DF6E-034A90D6B621}"/>
              </a:ext>
            </a:extLst>
          </p:cNvPr>
          <p:cNvSpPr/>
          <p:nvPr/>
        </p:nvSpPr>
        <p:spPr>
          <a:xfrm>
            <a:off x="1540416" y="5757936"/>
            <a:ext cx="2131698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78D076BA-BCD8-DAFC-4BC9-9DA688040EB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6203" y="374222"/>
            <a:ext cx="2205797" cy="1240761"/>
          </a:xfrm>
          <a:prstGeom prst="rect">
            <a:avLst/>
          </a:prstGeom>
        </p:spPr>
      </p:pic>
      <p:graphicFrame>
        <p:nvGraphicFramePr>
          <p:cNvPr id="9" name="Diagramme 1">
            <a:extLst>
              <a:ext uri="{FF2B5EF4-FFF2-40B4-BE49-F238E27FC236}">
                <a16:creationId xmlns:a16="http://schemas.microsoft.com/office/drawing/2014/main" id="{69D580C9-1CD8-0B9F-908E-23631C167E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6838733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431515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13" grpId="0" animBg="1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ously meaning and definition">
            <a:extLst>
              <a:ext uri="{FF2B5EF4-FFF2-40B4-BE49-F238E27FC236}">
                <a16:creationId xmlns:a16="http://schemas.microsoft.com/office/drawing/2014/main" id="{98FF2910-E1BD-6C56-50D1-C41BE9CC9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 bwMode="auto">
          <a:xfrm>
            <a:off x="505419" y="554152"/>
            <a:ext cx="5471312" cy="5471312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A973F6-DDE0-6244-8F3A-A1BDB43D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121" y="1027046"/>
            <a:ext cx="5471312" cy="5471313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In U5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learnt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how to: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Present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a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hero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: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character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and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personality</a:t>
            </a:r>
            <a:endParaRPr lang="fr-FR" sz="3200" dirty="0">
              <a:solidFill>
                <a:schemeClr val="tx1">
                  <a:alpha val="80000"/>
                </a:schemeClr>
              </a:solidFill>
            </a:endParaRPr>
          </a:p>
          <a:p>
            <a:pPr marL="609585" indent="-609585">
              <a:lnSpc>
                <a:spcPct val="90000"/>
              </a:lnSpc>
              <a:buFontTx/>
              <a:buChar char="-"/>
            </a:pP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Talk about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animals</a:t>
            </a:r>
            <a:endParaRPr lang="fr-FR" sz="3200" dirty="0">
              <a:solidFill>
                <a:schemeClr val="tx1">
                  <a:alpha val="80000"/>
                </a:schemeClr>
              </a:solidFill>
            </a:endParaRPr>
          </a:p>
          <a:p>
            <a:pPr marL="609585" indent="-609585">
              <a:lnSpc>
                <a:spcPct val="90000"/>
              </a:lnSpc>
              <a:buFontTx/>
              <a:buChar char="-"/>
            </a:pP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Let’s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see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how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can use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these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skills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to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build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 new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ones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43988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20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C8929099-D5CE-F7A4-3598-D41FE8F4C5D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18568" y="348703"/>
            <a:ext cx="1670464" cy="939636"/>
          </a:xfrm>
          <a:prstGeom prst="rect">
            <a:avLst/>
          </a:prstGeom>
        </p:spPr>
      </p:pic>
      <p:graphicFrame>
        <p:nvGraphicFramePr>
          <p:cNvPr id="8" name="Diagramme 1">
            <a:extLst>
              <a:ext uri="{FF2B5EF4-FFF2-40B4-BE49-F238E27FC236}">
                <a16:creationId xmlns:a16="http://schemas.microsoft.com/office/drawing/2014/main" id="{BEE120CF-EDD8-468C-E24D-1D473693F3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6838733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64275509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21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M’exprimer sur les réseaux sociaux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7486232"/>
              </p:ext>
            </p:extLst>
          </p:nvPr>
        </p:nvGraphicFramePr>
        <p:xfrm>
          <a:off x="632372" y="3268135"/>
          <a:ext cx="10944000" cy="293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4A1A2D3-6847-BB16-A7C4-1A6AB6B1A3BD}"/>
              </a:ext>
            </a:extLst>
          </p:cNvPr>
          <p:cNvSpPr/>
          <p:nvPr/>
        </p:nvSpPr>
        <p:spPr>
          <a:xfrm>
            <a:off x="4543425" y="5256218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9754961-D28C-838C-E5BE-B0AC203D4A8F}"/>
              </a:ext>
            </a:extLst>
          </p:cNvPr>
          <p:cNvSpPr txBox="1"/>
          <p:nvPr/>
        </p:nvSpPr>
        <p:spPr>
          <a:xfrm>
            <a:off x="120869" y="6002407"/>
            <a:ext cx="4123471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49460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1" y="580453"/>
            <a:ext cx="5309781" cy="92343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200" dirty="0">
                <a:latin typeface="+mj-lt"/>
                <a:ea typeface="+mj-ea"/>
                <a:cs typeface="+mj-cs"/>
              </a:rPr>
              <a:t>: </a:t>
            </a:r>
            <a:r>
              <a:rPr lang="en-US" sz="3200" b="1" dirty="0">
                <a:latin typeface="+mj-lt"/>
                <a:ea typeface="+mj-ea"/>
                <a:cs typeface="+mj-cs"/>
              </a:rPr>
              <a:t>Poser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une</a:t>
            </a:r>
            <a:r>
              <a:rPr lang="en-US" sz="3200" b="1" dirty="0">
                <a:latin typeface="+mj-lt"/>
                <a:ea typeface="+mj-ea"/>
                <a:cs typeface="+mj-cs"/>
              </a:rPr>
              <a:t> question sur la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quantité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277614" y="1707844"/>
            <a:ext cx="5278679" cy="480907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2800" dirty="0" err="1">
                <a:solidFill>
                  <a:srgbClr val="FF0000"/>
                </a:solidFill>
              </a:rPr>
              <a:t>Combien</a:t>
            </a:r>
            <a:r>
              <a:rPr lang="en-US" sz="2800" dirty="0">
                <a:solidFill>
                  <a:srgbClr val="FF0000"/>
                </a:solidFill>
              </a:rPr>
              <a:t> de </a:t>
            </a:r>
            <a:r>
              <a:rPr lang="en-US" sz="2800" dirty="0" err="1"/>
              <a:t>personnes</a:t>
            </a:r>
            <a:r>
              <a:rPr lang="en-US" sz="2800" dirty="0"/>
              <a:t> </a:t>
            </a:r>
            <a:r>
              <a:rPr lang="en-US" sz="2800" dirty="0" err="1"/>
              <a:t>ont</a:t>
            </a:r>
            <a:r>
              <a:rPr lang="en-US" sz="2800" dirty="0"/>
              <a:t> un animal à la </a:t>
            </a:r>
            <a:r>
              <a:rPr lang="en-US" sz="2800" dirty="0" err="1"/>
              <a:t>maison</a:t>
            </a:r>
            <a:r>
              <a:rPr lang="en-US" sz="2800" dirty="0"/>
              <a:t> ?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endParaRPr lang="en-US" sz="2800" dirty="0"/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2800" dirty="0" err="1">
                <a:solidFill>
                  <a:srgbClr val="FF0000"/>
                </a:solidFill>
              </a:rPr>
              <a:t>Combien</a:t>
            </a:r>
            <a:r>
              <a:rPr lang="en-US" sz="2800" dirty="0">
                <a:solidFill>
                  <a:srgbClr val="FF0000"/>
                </a:solidFill>
              </a:rPr>
              <a:t> d’ </a:t>
            </a:r>
            <a:r>
              <a:rPr lang="en-US" sz="2800" dirty="0" err="1"/>
              <a:t>élèves</a:t>
            </a:r>
            <a:r>
              <a:rPr lang="en-US" sz="2800" dirty="0"/>
              <a:t> </a:t>
            </a:r>
            <a:r>
              <a:rPr lang="en-US" sz="2800" dirty="0" err="1"/>
              <a:t>ont</a:t>
            </a:r>
            <a:r>
              <a:rPr lang="en-US" sz="2800" dirty="0"/>
              <a:t> un </a:t>
            </a:r>
            <a:r>
              <a:rPr lang="en-US" sz="2800" dirty="0" err="1"/>
              <a:t>ordinateur</a:t>
            </a:r>
            <a:r>
              <a:rPr lang="en-US" sz="2800" dirty="0"/>
              <a:t> portable ?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4" r="20024"/>
          <a:stretch/>
        </p:blipFill>
        <p:spPr bwMode="auto">
          <a:xfrm>
            <a:off x="6394494" y="411052"/>
            <a:ext cx="5797506" cy="645192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22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653BAB-5562-FA41-F241-1D2010200798}"/>
              </a:ext>
            </a:extLst>
          </p:cNvPr>
          <p:cNvSpPr/>
          <p:nvPr/>
        </p:nvSpPr>
        <p:spPr>
          <a:xfrm>
            <a:off x="355164" y="1884362"/>
            <a:ext cx="2129620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83CD113-5E9B-2DEB-B54B-37AB06FBB716}"/>
              </a:ext>
            </a:extLst>
          </p:cNvPr>
          <p:cNvSpPr/>
          <p:nvPr/>
        </p:nvSpPr>
        <p:spPr>
          <a:xfrm>
            <a:off x="277614" y="3964418"/>
            <a:ext cx="2207170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5D08E8E8-8DA1-9819-D150-58475C2AA16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" y="5617239"/>
            <a:ext cx="2205797" cy="1240761"/>
          </a:xfrm>
          <a:prstGeom prst="rect">
            <a:avLst/>
          </a:prstGeom>
        </p:spPr>
      </p:pic>
      <p:graphicFrame>
        <p:nvGraphicFramePr>
          <p:cNvPr id="9" name="Diagramme 1">
            <a:extLst>
              <a:ext uri="{FF2B5EF4-FFF2-40B4-BE49-F238E27FC236}">
                <a16:creationId xmlns:a16="http://schemas.microsoft.com/office/drawing/2014/main" id="{01EF6CD1-3D67-52EB-918D-3725D63BA3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387611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75561410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F1F835-B3CE-9E9C-6F66-FB36969C7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IV. Grammaire : </a:t>
            </a:r>
            <a:r>
              <a:rPr lang="fr-FR" dirty="0"/>
              <a:t>Poser une question avec « combien (de/d’) »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53ED073D-FCF4-8A83-4F76-72174BF42C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8009236"/>
              </p:ext>
            </p:extLst>
          </p:nvPr>
        </p:nvGraphicFramePr>
        <p:xfrm>
          <a:off x="867227" y="1825625"/>
          <a:ext cx="9924143" cy="3946098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9924143">
                  <a:extLst>
                    <a:ext uri="{9D8B030D-6E8A-4147-A177-3AD203B41FA5}">
                      <a16:colId xmlns:a16="http://schemas.microsoft.com/office/drawing/2014/main" val="647557296"/>
                    </a:ext>
                  </a:extLst>
                </a:gridCol>
              </a:tblGrid>
              <a:tr h="358880">
                <a:tc>
                  <a:txBody>
                    <a:bodyPr/>
                    <a:lstStyle/>
                    <a:p>
                      <a:pPr algn="ctr"/>
                      <a:r>
                        <a:rPr lang="fr-FR" sz="28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Demander la quantité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86073861"/>
                  </a:ext>
                </a:extLst>
              </a:tr>
              <a:tr h="206156">
                <a:tc>
                  <a:txBody>
                    <a:bodyPr/>
                    <a:lstStyle/>
                    <a:p>
                      <a:pPr algn="just"/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Combien de petites icônes est-ce que nous utilisons    dans un message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75988348"/>
                  </a:ext>
                </a:extLst>
              </a:tr>
              <a:tr h="388776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Combien d’  émojis              est-ce que nous envoyons  par jour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90154531"/>
                  </a:ext>
                </a:extLst>
              </a:tr>
              <a:tr h="388776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3200" cap="none" spc="0" dirty="0">
                          <a:solidFill>
                            <a:srgbClr val="FF0000"/>
                          </a:solidFill>
                          <a:latin typeface="+mn-lt"/>
                        </a:rPr>
                        <a:t>Règle de grammaire 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798424"/>
                  </a:ext>
                </a:extLst>
              </a:tr>
              <a:tr h="388776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Combien de/d’ + nom + est-ce que + sujet + verbe + complément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7549800"/>
                  </a:ext>
                </a:extLst>
              </a:tr>
              <a:tr h="388776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“</a:t>
                      </a:r>
                      <a:r>
                        <a:rPr lang="en-US" sz="2400" cap="none" spc="0" dirty="0" err="1">
                          <a:solidFill>
                            <a:schemeClr val="tx1"/>
                          </a:solidFill>
                          <a:latin typeface="+mn-lt"/>
                        </a:rPr>
                        <a:t>Combien</a:t>
                      </a:r>
                      <a:r>
                        <a:rPr lang="en-US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” (how much) and “</a:t>
                      </a:r>
                      <a:r>
                        <a:rPr lang="en-US" sz="2400" cap="none" spc="0" dirty="0" err="1">
                          <a:solidFill>
                            <a:schemeClr val="tx1"/>
                          </a:solidFill>
                          <a:latin typeface="+mn-lt"/>
                        </a:rPr>
                        <a:t>combien</a:t>
                      </a:r>
                      <a:r>
                        <a:rPr lang="en-US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 de” (how many) may be used to ask questions with </a:t>
                      </a:r>
                      <a:r>
                        <a:rPr lang="en-US" sz="2400" b="1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subject/verb inversion </a:t>
                      </a:r>
                      <a:r>
                        <a:rPr lang="en-US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or with </a:t>
                      </a:r>
                      <a:r>
                        <a:rPr lang="en-US" sz="2400" b="1" cap="none" spc="0" dirty="0" err="1">
                          <a:solidFill>
                            <a:schemeClr val="tx1"/>
                          </a:solidFill>
                          <a:latin typeface="+mn-lt"/>
                        </a:rPr>
                        <a:t>est-ce</a:t>
                      </a:r>
                      <a:r>
                        <a:rPr lang="en-US" sz="2400" b="1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 que</a:t>
                      </a:r>
                      <a:r>
                        <a:rPr lang="en-US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. </a:t>
                      </a:r>
                    </a:p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u="sng" cap="none" spc="0" dirty="0" err="1">
                          <a:solidFill>
                            <a:schemeClr val="tx1"/>
                          </a:solidFill>
                          <a:latin typeface="+mn-lt"/>
                        </a:rPr>
                        <a:t>Exemple</a:t>
                      </a:r>
                      <a:r>
                        <a:rPr lang="en-US" sz="2400" u="sng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: </a:t>
                      </a: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Combien de petites icônes utilisons-nous dans un message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1909651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C7393A3-E739-A90C-34B5-A386F7DF6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23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2A411E2-D233-AF84-5E25-119B84A0AB01}"/>
              </a:ext>
            </a:extLst>
          </p:cNvPr>
          <p:cNvSpPr/>
          <p:nvPr/>
        </p:nvSpPr>
        <p:spPr>
          <a:xfrm>
            <a:off x="901864" y="2396510"/>
            <a:ext cx="1492993" cy="767603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DBF03D6-EA70-8225-DD2E-8C0362087662}"/>
              </a:ext>
            </a:extLst>
          </p:cNvPr>
          <p:cNvSpPr/>
          <p:nvPr/>
        </p:nvSpPr>
        <p:spPr>
          <a:xfrm>
            <a:off x="2444008" y="2408464"/>
            <a:ext cx="1757878" cy="76760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6E84DF-3DEB-5CFB-3BB5-8C5DBB1A1ACF}"/>
              </a:ext>
            </a:extLst>
          </p:cNvPr>
          <p:cNvSpPr/>
          <p:nvPr/>
        </p:nvSpPr>
        <p:spPr>
          <a:xfrm>
            <a:off x="4231903" y="2396510"/>
            <a:ext cx="1341583" cy="767603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CAEE4CC-6490-DB06-1DDF-18E01D18544D}"/>
              </a:ext>
            </a:extLst>
          </p:cNvPr>
          <p:cNvSpPr/>
          <p:nvPr/>
        </p:nvSpPr>
        <p:spPr>
          <a:xfrm>
            <a:off x="5603503" y="2408464"/>
            <a:ext cx="630383" cy="767602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F5F5912-5EF0-9A06-2EF6-9E4558F64406}"/>
              </a:ext>
            </a:extLst>
          </p:cNvPr>
          <p:cNvSpPr/>
          <p:nvPr/>
        </p:nvSpPr>
        <p:spPr>
          <a:xfrm>
            <a:off x="6267039" y="2408464"/>
            <a:ext cx="1215075" cy="76760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D09A2B0-8F22-BB39-999A-1D8B3A2620E0}"/>
              </a:ext>
            </a:extLst>
          </p:cNvPr>
          <p:cNvSpPr/>
          <p:nvPr/>
        </p:nvSpPr>
        <p:spPr>
          <a:xfrm>
            <a:off x="7560376" y="2408464"/>
            <a:ext cx="2396424" cy="767602"/>
          </a:xfrm>
          <a:prstGeom prst="rect">
            <a:avLst/>
          </a:prstGeom>
          <a:noFill/>
          <a:ln w="19050"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B4C410A-B24A-4D8A-EF94-8096791921E2}"/>
              </a:ext>
            </a:extLst>
          </p:cNvPr>
          <p:cNvSpPr/>
          <p:nvPr/>
        </p:nvSpPr>
        <p:spPr>
          <a:xfrm>
            <a:off x="901864" y="3834365"/>
            <a:ext cx="1906650" cy="31928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0298A6B-31EC-9876-DEDF-6ACB18717B4B}"/>
              </a:ext>
            </a:extLst>
          </p:cNvPr>
          <p:cNvSpPr/>
          <p:nvPr/>
        </p:nvSpPr>
        <p:spPr>
          <a:xfrm>
            <a:off x="3033486" y="3846319"/>
            <a:ext cx="631371" cy="307327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9F40E4F-C558-183F-7C33-D704754CD97C}"/>
              </a:ext>
            </a:extLst>
          </p:cNvPr>
          <p:cNvSpPr/>
          <p:nvPr/>
        </p:nvSpPr>
        <p:spPr>
          <a:xfrm>
            <a:off x="3866985" y="3844182"/>
            <a:ext cx="1341583" cy="31928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22C18E1-42C6-F2F3-AAF2-D4A3437D9C9E}"/>
              </a:ext>
            </a:extLst>
          </p:cNvPr>
          <p:cNvSpPr/>
          <p:nvPr/>
        </p:nvSpPr>
        <p:spPr>
          <a:xfrm>
            <a:off x="5435025" y="3836925"/>
            <a:ext cx="630383" cy="319281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4D8A836-B629-CC22-FD78-C206A389C60F}"/>
              </a:ext>
            </a:extLst>
          </p:cNvPr>
          <p:cNvSpPr/>
          <p:nvPr/>
        </p:nvSpPr>
        <p:spPr>
          <a:xfrm>
            <a:off x="6356474" y="3844182"/>
            <a:ext cx="733756" cy="31928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A522A5-8876-FEEB-9A49-ECBCD9A19AA2}"/>
              </a:ext>
            </a:extLst>
          </p:cNvPr>
          <p:cNvSpPr/>
          <p:nvPr/>
        </p:nvSpPr>
        <p:spPr>
          <a:xfrm>
            <a:off x="7342267" y="3844183"/>
            <a:ext cx="1700133" cy="309464"/>
          </a:xfrm>
          <a:prstGeom prst="rect">
            <a:avLst/>
          </a:prstGeom>
          <a:noFill/>
          <a:ln w="19050"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069A53F-7F96-2ED6-1FC6-80C6F0BFFE15}"/>
              </a:ext>
            </a:extLst>
          </p:cNvPr>
          <p:cNvSpPr/>
          <p:nvPr/>
        </p:nvSpPr>
        <p:spPr>
          <a:xfrm>
            <a:off x="867227" y="3758905"/>
            <a:ext cx="9924143" cy="20128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6" name="Diagramme 1">
            <a:extLst>
              <a:ext uri="{FF2B5EF4-FFF2-40B4-BE49-F238E27FC236}">
                <a16:creationId xmlns:a16="http://schemas.microsoft.com/office/drawing/2014/main" id="{0555DA93-7941-DF4E-4868-769F29DAC5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4728708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80675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2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60FBDDF-C2D2-CFFA-E2BF-1DBC98110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/>
              <a:t>LE 12,13 p.81</a:t>
            </a:r>
          </a:p>
        </p:txBody>
      </p:sp>
      <p:sp>
        <p:nvSpPr>
          <p:cNvPr id="20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194FC00-B0E9-91FD-200B-61BA702B806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0495" r="-2" b="15224"/>
          <a:stretch/>
        </p:blipFill>
        <p:spPr>
          <a:xfrm>
            <a:off x="437861" y="2642616"/>
            <a:ext cx="5378774" cy="360578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1110F20-F3C4-2253-C05E-BC31EB23580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-2" b="2490"/>
          <a:stretch/>
        </p:blipFill>
        <p:spPr>
          <a:xfrm>
            <a:off x="6372296" y="2642616"/>
            <a:ext cx="5378816" cy="3605784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76AA35F-6B36-BD5A-DDD6-09D76E931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24</a:t>
            </a:fld>
            <a:endParaRPr lang="en-US"/>
          </a:p>
        </p:txBody>
      </p:sp>
      <p:pic>
        <p:nvPicPr>
          <p:cNvPr id="5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74D5B14C-6B7F-ADCC-3B41-3FA1984A4B7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59919" y="383319"/>
            <a:ext cx="2332081" cy="1311796"/>
          </a:xfrm>
          <a:prstGeom prst="rect">
            <a:avLst/>
          </a:prstGeom>
        </p:spPr>
      </p:pic>
      <p:graphicFrame>
        <p:nvGraphicFramePr>
          <p:cNvPr id="7" name="Diagramme 1">
            <a:extLst>
              <a:ext uri="{FF2B5EF4-FFF2-40B4-BE49-F238E27FC236}">
                <a16:creationId xmlns:a16="http://schemas.microsoft.com/office/drawing/2014/main" id="{577A043E-6D53-E42B-8949-659124EFD2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4728708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11941671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01D58F-F0A0-8C23-CDBB-8624B62E3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1141712"/>
            <a:ext cx="7923815" cy="1129537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Pratique ton français !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92712F8-36FA-35DF-0CE8-4098D9332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F9469B9-6468-5B6A-E832-8D45903884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88897" y="5231580"/>
            <a:ext cx="10459156" cy="0"/>
          </a:xfrm>
          <a:prstGeom prst="line">
            <a:avLst/>
          </a:prstGeom>
          <a:ln w="1270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6FBECAF-E1DF-BE38-CFF6-A061A4498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25</a:t>
            </a:fld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BEDC093-87DE-3E46-AB1C-D5FFFF5694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140" y="2009264"/>
            <a:ext cx="6411469" cy="106509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0CA204F-81BB-AAA8-E347-B585E93F84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5035" y="3334553"/>
            <a:ext cx="8409820" cy="925386"/>
          </a:xfrm>
          <a:prstGeom prst="rect">
            <a:avLst/>
          </a:prstGeom>
        </p:spPr>
      </p:pic>
      <p:pic>
        <p:nvPicPr>
          <p:cNvPr id="6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447D38A1-C0E2-00DF-0F47-0E835E6B2C4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59919" y="374222"/>
            <a:ext cx="2332081" cy="1311796"/>
          </a:xfrm>
          <a:prstGeom prst="rect">
            <a:avLst/>
          </a:prstGeom>
        </p:spPr>
      </p:pic>
      <p:graphicFrame>
        <p:nvGraphicFramePr>
          <p:cNvPr id="7" name="Diagramme 1">
            <a:extLst>
              <a:ext uri="{FF2B5EF4-FFF2-40B4-BE49-F238E27FC236}">
                <a16:creationId xmlns:a16="http://schemas.microsoft.com/office/drawing/2014/main" id="{A298C176-E264-FECF-2B53-32CB45D8BA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4728708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49314748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161F603-7C9E-3A3A-1A0F-FAE730498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 dirty="0"/>
              <a:t>LE 3,4,5 p.79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17169D-632E-5DE5-0E45-2D7D4B3B4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26</a:t>
            </a:fld>
            <a:endParaRPr lang="en-US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979BE9C-D14A-5E18-90F1-D517ADC54C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6521" y="2102634"/>
            <a:ext cx="3983420" cy="425050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199C552-0189-B5BE-14F2-AC419DBFA1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5533" y="2216370"/>
            <a:ext cx="3983420" cy="3012256"/>
          </a:xfrm>
          <a:prstGeom prst="rect">
            <a:avLst/>
          </a:prstGeom>
        </p:spPr>
      </p:pic>
      <p:pic>
        <p:nvPicPr>
          <p:cNvPr id="11" name="EXPLORE_1_LE_PISTE114">
            <a:hlinkClick r:id="" action="ppaction://media"/>
            <a:extLst>
              <a:ext uri="{FF2B5EF4-FFF2-40B4-BE49-F238E27FC236}">
                <a16:creationId xmlns:a16="http://schemas.microsoft.com/office/drawing/2014/main" id="{0B35B2A8-86EE-2A88-2D15-59AAA0C1E7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145279" y="4838246"/>
            <a:ext cx="658949" cy="658949"/>
          </a:xfrm>
          <a:prstGeom prst="rect">
            <a:avLst/>
          </a:prstGeom>
        </p:spPr>
      </p:pic>
      <p:pic>
        <p:nvPicPr>
          <p:cNvPr id="5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6139ECC0-C856-C927-AAA0-B3B566B87656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859919" y="382916"/>
            <a:ext cx="2332081" cy="1311796"/>
          </a:xfrm>
          <a:prstGeom prst="rect">
            <a:avLst/>
          </a:prstGeom>
        </p:spPr>
      </p:pic>
      <p:graphicFrame>
        <p:nvGraphicFramePr>
          <p:cNvPr id="6" name="Diagramme 1">
            <a:extLst>
              <a:ext uri="{FF2B5EF4-FFF2-40B4-BE49-F238E27FC236}">
                <a16:creationId xmlns:a16="http://schemas.microsoft.com/office/drawing/2014/main" id="{D734BA6A-8952-EA9C-72CA-364AF6B7AC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4728708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323634765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graphicFrame>
        <p:nvGraphicFramePr>
          <p:cNvPr id="4" name="Diagramme 1">
            <a:extLst>
              <a:ext uri="{FF2B5EF4-FFF2-40B4-BE49-F238E27FC236}">
                <a16:creationId xmlns:a16="http://schemas.microsoft.com/office/drawing/2014/main" id="{F225B3D9-2C27-78DE-48E7-DA69301740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4728708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507689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1" y="580453"/>
            <a:ext cx="5309781" cy="92343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85000" lnSpcReduction="1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200" dirty="0">
                <a:latin typeface="+mj-lt"/>
                <a:ea typeface="+mj-ea"/>
                <a:cs typeface="+mj-cs"/>
              </a:rPr>
              <a:t>: </a:t>
            </a:r>
            <a:r>
              <a:rPr lang="en-US" sz="3200" b="1" dirty="0">
                <a:latin typeface="+mj-lt"/>
                <a:ea typeface="+mj-ea"/>
                <a:cs typeface="+mj-cs"/>
              </a:rPr>
              <a:t>Poser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une</a:t>
            </a:r>
            <a:r>
              <a:rPr lang="en-US" sz="3200" b="1" dirty="0">
                <a:latin typeface="+mj-lt"/>
                <a:ea typeface="+mj-ea"/>
                <a:cs typeface="+mj-cs"/>
              </a:rPr>
              <a:t> question sur la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quantité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277614" y="1707844"/>
            <a:ext cx="5278679" cy="480907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2800" dirty="0" err="1">
                <a:solidFill>
                  <a:srgbClr val="FF0000"/>
                </a:solidFill>
              </a:rPr>
              <a:t>Combien</a:t>
            </a:r>
            <a:r>
              <a:rPr lang="en-US" sz="2800" dirty="0">
                <a:solidFill>
                  <a:srgbClr val="FF0000"/>
                </a:solidFill>
              </a:rPr>
              <a:t> de </a:t>
            </a:r>
            <a:r>
              <a:rPr lang="en-US" sz="2800" dirty="0" err="1"/>
              <a:t>personnes</a:t>
            </a:r>
            <a:r>
              <a:rPr lang="en-US" sz="2800" dirty="0"/>
              <a:t> </a:t>
            </a:r>
            <a:r>
              <a:rPr lang="en-US" sz="2800" dirty="0" err="1"/>
              <a:t>ont</a:t>
            </a:r>
            <a:r>
              <a:rPr lang="en-US" sz="2800" dirty="0"/>
              <a:t> un animal à la </a:t>
            </a:r>
            <a:r>
              <a:rPr lang="en-US" sz="2800" dirty="0" err="1"/>
              <a:t>maison</a:t>
            </a:r>
            <a:r>
              <a:rPr lang="en-US" sz="2800" dirty="0"/>
              <a:t> ?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endParaRPr lang="en-US" sz="2800" dirty="0"/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2800" dirty="0" err="1">
                <a:solidFill>
                  <a:srgbClr val="FF0000"/>
                </a:solidFill>
              </a:rPr>
              <a:t>Combien</a:t>
            </a:r>
            <a:r>
              <a:rPr lang="en-US" sz="2800" dirty="0">
                <a:solidFill>
                  <a:srgbClr val="FF0000"/>
                </a:solidFill>
              </a:rPr>
              <a:t> d’ </a:t>
            </a:r>
            <a:r>
              <a:rPr lang="en-US" sz="2800" dirty="0" err="1"/>
              <a:t>élèves</a:t>
            </a:r>
            <a:r>
              <a:rPr lang="en-US" sz="2800" dirty="0"/>
              <a:t> </a:t>
            </a:r>
            <a:r>
              <a:rPr lang="en-US" sz="2800" dirty="0" err="1"/>
              <a:t>ont</a:t>
            </a:r>
            <a:r>
              <a:rPr lang="en-US" sz="2800" dirty="0"/>
              <a:t> un </a:t>
            </a:r>
            <a:r>
              <a:rPr lang="en-US" sz="2800" dirty="0" err="1"/>
              <a:t>ordinateur</a:t>
            </a:r>
            <a:r>
              <a:rPr lang="en-US" sz="2800" dirty="0"/>
              <a:t> portable ?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4" r="20024"/>
          <a:stretch/>
        </p:blipFill>
        <p:spPr bwMode="auto">
          <a:xfrm>
            <a:off x="6394494" y="411052"/>
            <a:ext cx="5797506" cy="645192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28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653BAB-5562-FA41-F241-1D2010200798}"/>
              </a:ext>
            </a:extLst>
          </p:cNvPr>
          <p:cNvSpPr/>
          <p:nvPr/>
        </p:nvSpPr>
        <p:spPr>
          <a:xfrm>
            <a:off x="355164" y="1884362"/>
            <a:ext cx="2129620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83CD113-5E9B-2DEB-B54B-37AB06FBB716}"/>
              </a:ext>
            </a:extLst>
          </p:cNvPr>
          <p:cNvSpPr/>
          <p:nvPr/>
        </p:nvSpPr>
        <p:spPr>
          <a:xfrm>
            <a:off x="277614" y="3964418"/>
            <a:ext cx="2207170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9A3A2090-E634-CCE5-7C89-B8C3A1A347A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" y="5617239"/>
            <a:ext cx="2205797" cy="1240761"/>
          </a:xfrm>
          <a:prstGeom prst="rect">
            <a:avLst/>
          </a:prstGeom>
        </p:spPr>
      </p:pic>
      <p:graphicFrame>
        <p:nvGraphicFramePr>
          <p:cNvPr id="8" name="Diagramme 1">
            <a:extLst>
              <a:ext uri="{FF2B5EF4-FFF2-40B4-BE49-F238E27FC236}">
                <a16:creationId xmlns:a16="http://schemas.microsoft.com/office/drawing/2014/main" id="{95A39265-E853-E41B-D1AA-6C85D6CE07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4728708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688909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13" grpId="0" animBg="1"/>
      <p:bldP spid="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29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C7072755-4220-98BD-2D04-8093BEF6370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18568" y="348703"/>
            <a:ext cx="1670464" cy="939636"/>
          </a:xfrm>
          <a:prstGeom prst="rect">
            <a:avLst/>
          </a:prstGeom>
        </p:spPr>
      </p:pic>
      <p:graphicFrame>
        <p:nvGraphicFramePr>
          <p:cNvPr id="8" name="Diagramme 1">
            <a:extLst>
              <a:ext uri="{FF2B5EF4-FFF2-40B4-BE49-F238E27FC236}">
                <a16:creationId xmlns:a16="http://schemas.microsoft.com/office/drawing/2014/main" id="{A6B57BD1-92AA-C3DA-4D8F-1946DEE1F2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4728708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41674816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24525-E379-50EC-5770-8DC0F331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824" y="688932"/>
            <a:ext cx="4843167" cy="689936"/>
          </a:xfrm>
        </p:spPr>
        <p:txBody>
          <a:bodyPr>
            <a:normAutofit fontScale="90000"/>
          </a:bodyPr>
          <a:lstStyle/>
          <a:p>
            <a:r>
              <a:rPr lang="fr-FR" dirty="0"/>
              <a:t>Progress check Start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232210" y="1033900"/>
            <a:ext cx="1254034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déjà vu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119818" y="379024"/>
            <a:ext cx="1476028" cy="124167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55C205C-8DFB-4EAE-1BD5-FA47DB5B80BD}"/>
              </a:ext>
            </a:extLst>
          </p:cNvPr>
          <p:cNvSpPr/>
          <p:nvPr/>
        </p:nvSpPr>
        <p:spPr>
          <a:xfrm>
            <a:off x="220714" y="493697"/>
            <a:ext cx="130538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85D13F7-6F85-2A31-4C24-82473B758A60}"/>
              </a:ext>
            </a:extLst>
          </p:cNvPr>
          <p:cNvSpPr txBox="1"/>
          <p:nvPr/>
        </p:nvSpPr>
        <p:spPr>
          <a:xfrm>
            <a:off x="323156" y="538520"/>
            <a:ext cx="1254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nouveau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CAEDCBC-E404-F21A-CC9E-5295169E2D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5658" y="907852"/>
            <a:ext cx="3913430" cy="5767160"/>
          </a:xfrm>
          <a:prstGeom prst="rect">
            <a:avLst/>
          </a:prstGeom>
        </p:spPr>
      </p:pic>
      <p:pic>
        <p:nvPicPr>
          <p:cNvPr id="10242" name="Picture 2" descr="L'incroyable offre du club Saoudien d'Al-Hilal pour Kylian Mbappé ! –  Le7tv.ma">
            <a:extLst>
              <a:ext uri="{FF2B5EF4-FFF2-40B4-BE49-F238E27FC236}">
                <a16:creationId xmlns:a16="http://schemas.microsoft.com/office/drawing/2014/main" id="{874FF2BF-3AED-8B37-BAAC-FD4570A7E3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662" y="2044237"/>
            <a:ext cx="5629275" cy="316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A08D739-74AD-F1C1-14CF-190D7ED8C378}"/>
              </a:ext>
            </a:extLst>
          </p:cNvPr>
          <p:cNvSpPr txBox="1"/>
          <p:nvPr/>
        </p:nvSpPr>
        <p:spPr>
          <a:xfrm>
            <a:off x="898662" y="5500914"/>
            <a:ext cx="60023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Quel émoji est-ce que K. </a:t>
            </a:r>
            <a:r>
              <a:rPr lang="fr-FR" sz="2000" dirty="0" err="1"/>
              <a:t>Mbappé</a:t>
            </a:r>
            <a:r>
              <a:rPr lang="fr-FR" sz="2000" dirty="0"/>
              <a:t> utilise sur Twitter ?</a:t>
            </a:r>
          </a:p>
        </p:txBody>
      </p:sp>
      <p:pic>
        <p:nvPicPr>
          <p:cNvPr id="5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428DB703-1442-F135-6777-5A47F1034C0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968" y="5907650"/>
            <a:ext cx="1670464" cy="93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89368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8" name="Rectangle 87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61787B7-2F18-9DB7-DDA9-E4A2ABF73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100"/>
              <a:t>V. Compréhension de texte (doc 2)</a:t>
            </a:r>
          </a:p>
        </p:txBody>
      </p:sp>
      <p:sp>
        <p:nvSpPr>
          <p:cNvPr id="90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73C2957-B1B8-057C-C9DD-88524C8BE9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475" y="2213221"/>
            <a:ext cx="4292743" cy="403517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0BED35A-68F1-D104-DB42-5DEB90B880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9384" y="4045130"/>
            <a:ext cx="5614416" cy="2147514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B7C0BB-8737-80D3-D14B-AEBCACA30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/>
              <a:pPr>
                <a:spcAft>
                  <a:spcPts val="600"/>
                </a:spcAft>
              </a:pPr>
              <a:t>30</a:t>
            </a:fld>
            <a:endParaRPr lang="en-US"/>
          </a:p>
        </p:txBody>
      </p:sp>
      <p:pic>
        <p:nvPicPr>
          <p:cNvPr id="10" name="EXPLORE_1_LE_PISTE102">
            <a:hlinkClick r:id="" action="ppaction://media"/>
            <a:extLst>
              <a:ext uri="{FF2B5EF4-FFF2-40B4-BE49-F238E27FC236}">
                <a16:creationId xmlns:a16="http://schemas.microsoft.com/office/drawing/2014/main" id="{42A3F850-F7FB-2647-E4E8-E12908018F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36785" y="2148006"/>
            <a:ext cx="1760599" cy="1760599"/>
          </a:xfrm>
          <a:prstGeom prst="rect">
            <a:avLst/>
          </a:prstGeom>
        </p:spPr>
      </p:pic>
      <p:graphicFrame>
        <p:nvGraphicFramePr>
          <p:cNvPr id="6" name="Diagramme 1">
            <a:extLst>
              <a:ext uri="{FF2B5EF4-FFF2-40B4-BE49-F238E27FC236}">
                <a16:creationId xmlns:a16="http://schemas.microsoft.com/office/drawing/2014/main" id="{41D9ABCB-3D53-0267-60E5-283921FA56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535740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23782113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903FE1-CB20-B243-4ABE-B92EFDEF1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0439"/>
          </a:xfrm>
        </p:spPr>
        <p:txBody>
          <a:bodyPr/>
          <a:lstStyle/>
          <a:p>
            <a:r>
              <a:rPr lang="fr-FR" dirty="0"/>
              <a:t>Compréhension détaillée 2</a:t>
            </a:r>
          </a:p>
        </p:txBody>
      </p:sp>
      <p:graphicFrame>
        <p:nvGraphicFramePr>
          <p:cNvPr id="8" name="Tableau 8">
            <a:extLst>
              <a:ext uri="{FF2B5EF4-FFF2-40B4-BE49-F238E27FC236}">
                <a16:creationId xmlns:a16="http://schemas.microsoft.com/office/drawing/2014/main" id="{7A2DC383-7878-B471-B8E7-26A08E1AE1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3808114"/>
              </p:ext>
            </p:extLst>
          </p:nvPr>
        </p:nvGraphicFramePr>
        <p:xfrm>
          <a:off x="981075" y="1499625"/>
          <a:ext cx="10372725" cy="47392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7575">
                  <a:extLst>
                    <a:ext uri="{9D8B030D-6E8A-4147-A177-3AD203B41FA5}">
                      <a16:colId xmlns:a16="http://schemas.microsoft.com/office/drawing/2014/main" val="787585902"/>
                    </a:ext>
                  </a:extLst>
                </a:gridCol>
                <a:gridCol w="3457575">
                  <a:extLst>
                    <a:ext uri="{9D8B030D-6E8A-4147-A177-3AD203B41FA5}">
                      <a16:colId xmlns:a16="http://schemas.microsoft.com/office/drawing/2014/main" val="1878759945"/>
                    </a:ext>
                  </a:extLst>
                </a:gridCol>
                <a:gridCol w="3457575">
                  <a:extLst>
                    <a:ext uri="{9D8B030D-6E8A-4147-A177-3AD203B41FA5}">
                      <a16:colId xmlns:a16="http://schemas.microsoft.com/office/drawing/2014/main" val="2588499506"/>
                    </a:ext>
                  </a:extLst>
                </a:gridCol>
              </a:tblGrid>
              <a:tr h="797695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Les sentiments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L’informatique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Les nombres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027475"/>
                  </a:ext>
                </a:extLst>
              </a:tr>
              <a:tr h="1266928">
                <a:tc>
                  <a:txBody>
                    <a:bodyPr/>
                    <a:lstStyle/>
                    <a:p>
                      <a:r>
                        <a:rPr lang="fr-FR" sz="2400" dirty="0"/>
                        <a:t>C’est quoi cet émoji « en colère » sur WhatsApp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C’est quoi cet émoji « en colère » sur WhatsApp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06 74 56 82 99</a:t>
                      </a:r>
                    </a:p>
                    <a:p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5502810"/>
                  </a:ext>
                </a:extLst>
              </a:tr>
              <a:tr h="1266928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On n’est pas contentes !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Et son adresse mail, c’est </a:t>
                      </a:r>
                      <a:r>
                        <a:rPr lang="fr-FR" sz="2400" dirty="0">
                          <a:hlinkClick r:id="rId4"/>
                        </a:rPr>
                        <a:t>lola-lebel@gmail.com</a:t>
                      </a:r>
                      <a:r>
                        <a:rPr lang="fr-FR" sz="2400" dirty="0"/>
                        <a:t>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6865322"/>
                  </a:ext>
                </a:extLst>
              </a:tr>
              <a:tr h="703849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Je suis désolé !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Tout en minuscules.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3552193"/>
                  </a:ext>
                </a:extLst>
              </a:tr>
              <a:tr h="703849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Je suis inquiète 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5811579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6CAEA7E2-CB67-0FFD-FF60-4BC7923EEE06}"/>
              </a:ext>
            </a:extLst>
          </p:cNvPr>
          <p:cNvSpPr/>
          <p:nvPr/>
        </p:nvSpPr>
        <p:spPr>
          <a:xfrm>
            <a:off x="981075" y="2320135"/>
            <a:ext cx="3419475" cy="12088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B9E62A8-7E82-FA8F-FEE1-7B4E971456B4}"/>
              </a:ext>
            </a:extLst>
          </p:cNvPr>
          <p:cNvSpPr/>
          <p:nvPr/>
        </p:nvSpPr>
        <p:spPr>
          <a:xfrm>
            <a:off x="981073" y="3580475"/>
            <a:ext cx="3419475" cy="12088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EFF9A0B-A174-1F3E-30B4-C6C88F4C62EC}"/>
              </a:ext>
            </a:extLst>
          </p:cNvPr>
          <p:cNvSpPr/>
          <p:nvPr/>
        </p:nvSpPr>
        <p:spPr>
          <a:xfrm>
            <a:off x="981074" y="4840816"/>
            <a:ext cx="3419475" cy="6732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21CD1E5-C3E0-BCA8-0CDB-5FC41FA44D41}"/>
              </a:ext>
            </a:extLst>
          </p:cNvPr>
          <p:cNvSpPr/>
          <p:nvPr/>
        </p:nvSpPr>
        <p:spPr>
          <a:xfrm>
            <a:off x="981075" y="5565603"/>
            <a:ext cx="3419475" cy="6732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A1A5FBB-2907-B726-795C-2D7A43508291}"/>
              </a:ext>
            </a:extLst>
          </p:cNvPr>
          <p:cNvSpPr/>
          <p:nvPr/>
        </p:nvSpPr>
        <p:spPr>
          <a:xfrm>
            <a:off x="4457696" y="2320135"/>
            <a:ext cx="3419475" cy="12088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CB0FDAC-1405-E68F-8605-913A3C4C6936}"/>
              </a:ext>
            </a:extLst>
          </p:cNvPr>
          <p:cNvSpPr/>
          <p:nvPr/>
        </p:nvSpPr>
        <p:spPr>
          <a:xfrm>
            <a:off x="4457694" y="3580475"/>
            <a:ext cx="3419475" cy="12088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802A030-1778-9F9C-4B4E-BB0A94EDB6B7}"/>
              </a:ext>
            </a:extLst>
          </p:cNvPr>
          <p:cNvSpPr/>
          <p:nvPr/>
        </p:nvSpPr>
        <p:spPr>
          <a:xfrm>
            <a:off x="4457695" y="4840816"/>
            <a:ext cx="3419475" cy="6732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36D52EC-CFD6-0B6B-6736-E87064E8CEF1}"/>
              </a:ext>
            </a:extLst>
          </p:cNvPr>
          <p:cNvSpPr/>
          <p:nvPr/>
        </p:nvSpPr>
        <p:spPr>
          <a:xfrm>
            <a:off x="4457696" y="5565603"/>
            <a:ext cx="3419475" cy="6732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755414D-1670-0C59-AEE8-09F92DB591BC}"/>
              </a:ext>
            </a:extLst>
          </p:cNvPr>
          <p:cNvSpPr/>
          <p:nvPr/>
        </p:nvSpPr>
        <p:spPr>
          <a:xfrm>
            <a:off x="7934325" y="2320135"/>
            <a:ext cx="3419475" cy="12088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DB4B6B28-10D7-0B69-2DD5-822824535E4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32010" y="5474256"/>
            <a:ext cx="2459990" cy="1383744"/>
          </a:xfrm>
          <a:prstGeom prst="rect">
            <a:avLst/>
          </a:prstGeom>
        </p:spPr>
      </p:pic>
      <p:graphicFrame>
        <p:nvGraphicFramePr>
          <p:cNvPr id="5" name="Diagramme 1">
            <a:extLst>
              <a:ext uri="{FF2B5EF4-FFF2-40B4-BE49-F238E27FC236}">
                <a16:creationId xmlns:a16="http://schemas.microsoft.com/office/drawing/2014/main" id="{C8D899FD-A83C-2AD3-14FB-973F234B58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6376647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438782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66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7835ABA-3028-F25D-FBF6-D580904F1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5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Transcription</a:t>
            </a:r>
          </a:p>
        </p:txBody>
      </p:sp>
      <p:sp>
        <p:nvSpPr>
          <p:cNvPr id="2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FEE82E0-3C52-3AF7-D51E-D58243DD10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479" y="640080"/>
            <a:ext cx="5120250" cy="5550408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8AD0AAA-A067-D4A5-004B-993E091D0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32</a:t>
            </a:fld>
            <a:endParaRPr lang="en-US"/>
          </a:p>
        </p:txBody>
      </p:sp>
      <p:graphicFrame>
        <p:nvGraphicFramePr>
          <p:cNvPr id="6" name="Diagramme 1">
            <a:extLst>
              <a:ext uri="{FF2B5EF4-FFF2-40B4-BE49-F238E27FC236}">
                <a16:creationId xmlns:a16="http://schemas.microsoft.com/office/drawing/2014/main" id="{EDC360E2-283D-C264-B4DF-EBCE23C385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6376647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391744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33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M’exprimer sur les réseaux sociaux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8491824"/>
              </p:ext>
            </p:extLst>
          </p:nvPr>
        </p:nvGraphicFramePr>
        <p:xfrm>
          <a:off x="632372" y="3268135"/>
          <a:ext cx="10944000" cy="293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4A1A2D3-6847-BB16-A7C4-1A6AB6B1A3BD}"/>
              </a:ext>
            </a:extLst>
          </p:cNvPr>
          <p:cNvSpPr/>
          <p:nvPr/>
        </p:nvSpPr>
        <p:spPr>
          <a:xfrm>
            <a:off x="936279" y="4877846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9754961-D28C-838C-E5BE-B0AC203D4A8F}"/>
              </a:ext>
            </a:extLst>
          </p:cNvPr>
          <p:cNvSpPr txBox="1"/>
          <p:nvPr/>
        </p:nvSpPr>
        <p:spPr>
          <a:xfrm>
            <a:off x="120869" y="6002407"/>
            <a:ext cx="4123471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4030020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1" y="544286"/>
            <a:ext cx="5745088" cy="132341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Les sentiments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640081" y="2286000"/>
            <a:ext cx="5745088" cy="3907567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r>
              <a:rPr lang="en-US" sz="2800" dirty="0" err="1"/>
              <a:t>Qu’est-ce</a:t>
            </a:r>
            <a:r>
              <a:rPr lang="en-US" sz="2800" dirty="0"/>
              <a:t> que les </a:t>
            </a:r>
            <a:r>
              <a:rPr lang="en-US" sz="2800" dirty="0" err="1"/>
              <a:t>personnages</a:t>
            </a:r>
            <a:r>
              <a:rPr lang="en-US" sz="2800" dirty="0"/>
              <a:t> </a:t>
            </a:r>
            <a:r>
              <a:rPr lang="en-US" sz="2800" dirty="0" err="1"/>
              <a:t>disent</a:t>
            </a:r>
            <a:r>
              <a:rPr lang="en-US" sz="2800" dirty="0"/>
              <a:t> pour </a:t>
            </a:r>
            <a:r>
              <a:rPr lang="en-US" sz="2800" dirty="0" err="1"/>
              <a:t>exprimer</a:t>
            </a:r>
            <a:r>
              <a:rPr lang="en-US" sz="2800" dirty="0"/>
              <a:t> </a:t>
            </a:r>
            <a:r>
              <a:rPr lang="en-US" sz="2800" dirty="0" err="1"/>
              <a:t>leurs</a:t>
            </a:r>
            <a:r>
              <a:rPr lang="en-US" sz="2800" dirty="0"/>
              <a:t> sentiments ?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589" b="11655"/>
          <a:stretch/>
        </p:blipFill>
        <p:spPr bwMode="auto">
          <a:xfrm>
            <a:off x="7190633" y="9097"/>
            <a:ext cx="5001367" cy="6848903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34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3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FE7917CC-4B7A-EA45-0152-BA22822CDBB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" y="5617239"/>
            <a:ext cx="2205797" cy="1240761"/>
          </a:xfrm>
          <a:prstGeom prst="rect">
            <a:avLst/>
          </a:prstGeom>
        </p:spPr>
      </p:pic>
      <p:graphicFrame>
        <p:nvGraphicFramePr>
          <p:cNvPr id="6" name="Diagramme 1">
            <a:extLst>
              <a:ext uri="{FF2B5EF4-FFF2-40B4-BE49-F238E27FC236}">
                <a16:creationId xmlns:a16="http://schemas.microsoft.com/office/drawing/2014/main" id="{D30A81AF-D6FE-40C7-A795-FD97C70719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00396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90326759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8996D1-B212-6275-02C4-1BE93A035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VI. Vocabulaire </a:t>
            </a:r>
            <a:r>
              <a:rPr lang="fr-FR" dirty="0"/>
              <a:t>: les sentiments 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B01456CB-A081-E14B-64EA-8C45398637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5564852"/>
              </p:ext>
            </p:extLst>
          </p:nvPr>
        </p:nvGraphicFramePr>
        <p:xfrm>
          <a:off x="838200" y="1825625"/>
          <a:ext cx="4753708" cy="43239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53708">
                  <a:extLst>
                    <a:ext uri="{9D8B030D-6E8A-4147-A177-3AD203B41FA5}">
                      <a16:colId xmlns:a16="http://schemas.microsoft.com/office/drawing/2014/main" val="105519718"/>
                    </a:ext>
                  </a:extLst>
                </a:gridCol>
              </a:tblGrid>
              <a:tr h="734311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Les sentiments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1060877"/>
                  </a:ext>
                </a:extLst>
              </a:tr>
              <a:tr h="647921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Je suis désolé !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7677420"/>
                  </a:ext>
                </a:extLst>
              </a:tr>
              <a:tr h="647921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Je suis inquiète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1737127"/>
                  </a:ext>
                </a:extLst>
              </a:tr>
              <a:tr h="647921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On n’est pas contentes !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3450647"/>
                  </a:ext>
                </a:extLst>
              </a:tr>
              <a:tr h="647921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C’est quoi cet émoji « en colère » sur WhatsApp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6510946"/>
                  </a:ext>
                </a:extLst>
              </a:tr>
              <a:tr h="647921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Pour exprimer un sentiment :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Sujet + Être + adjectif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378857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948457B3-0AF1-9E0D-2F78-3D3E7646EC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1939" y="1825625"/>
            <a:ext cx="4016689" cy="350103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E639BB3-D191-4C20-3DEB-C891B8B63150}"/>
              </a:ext>
            </a:extLst>
          </p:cNvPr>
          <p:cNvSpPr/>
          <p:nvPr/>
        </p:nvSpPr>
        <p:spPr>
          <a:xfrm>
            <a:off x="1765738" y="2598157"/>
            <a:ext cx="851338" cy="403597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12C2365-3D79-A2ED-10C1-B3F4D06AF4F0}"/>
              </a:ext>
            </a:extLst>
          </p:cNvPr>
          <p:cNvSpPr/>
          <p:nvPr/>
        </p:nvSpPr>
        <p:spPr>
          <a:xfrm>
            <a:off x="1765737" y="3227201"/>
            <a:ext cx="1078361" cy="403597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52A2B31-8BCB-142C-4535-81E482D6F649}"/>
              </a:ext>
            </a:extLst>
          </p:cNvPr>
          <p:cNvSpPr/>
          <p:nvPr/>
        </p:nvSpPr>
        <p:spPr>
          <a:xfrm>
            <a:off x="2479390" y="3936124"/>
            <a:ext cx="1310640" cy="403597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20B0E21-C525-2109-8F44-CD8C6F2EACEE}"/>
              </a:ext>
            </a:extLst>
          </p:cNvPr>
          <p:cNvSpPr/>
          <p:nvPr/>
        </p:nvSpPr>
        <p:spPr>
          <a:xfrm>
            <a:off x="3627121" y="4554133"/>
            <a:ext cx="1228658" cy="403597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9BDC768-C8ED-23EA-53C8-38D42FE07A61}"/>
              </a:ext>
            </a:extLst>
          </p:cNvPr>
          <p:cNvSpPr/>
          <p:nvPr/>
        </p:nvSpPr>
        <p:spPr>
          <a:xfrm>
            <a:off x="1223404" y="2598157"/>
            <a:ext cx="491884" cy="40359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3788A6-7D76-66F7-A25B-706A91764D9B}"/>
              </a:ext>
            </a:extLst>
          </p:cNvPr>
          <p:cNvSpPr/>
          <p:nvPr/>
        </p:nvSpPr>
        <p:spPr>
          <a:xfrm>
            <a:off x="1223404" y="3228252"/>
            <a:ext cx="491884" cy="40359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977E873-1E2D-88A9-2D32-2332C13D6E23}"/>
              </a:ext>
            </a:extLst>
          </p:cNvPr>
          <p:cNvSpPr/>
          <p:nvPr/>
        </p:nvSpPr>
        <p:spPr>
          <a:xfrm>
            <a:off x="1592491" y="3913405"/>
            <a:ext cx="356127" cy="40359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9B59F98-D9C0-9916-4E69-7AAA1BB891D9}"/>
              </a:ext>
            </a:extLst>
          </p:cNvPr>
          <p:cNvSpPr txBox="1"/>
          <p:nvPr/>
        </p:nvSpPr>
        <p:spPr>
          <a:xfrm>
            <a:off x="6381939" y="5574470"/>
            <a:ext cx="4016689" cy="400110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000" dirty="0"/>
              <a:t>Fais ta propre carte mentale !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C9645E3-8401-5BCE-C8CC-DEE79C50BAAC}"/>
              </a:ext>
            </a:extLst>
          </p:cNvPr>
          <p:cNvSpPr/>
          <p:nvPr/>
        </p:nvSpPr>
        <p:spPr>
          <a:xfrm>
            <a:off x="3582449" y="5721849"/>
            <a:ext cx="983243" cy="403597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5B8678F-E340-4F6B-EA16-C272EE7A2EC8}"/>
              </a:ext>
            </a:extLst>
          </p:cNvPr>
          <p:cNvSpPr/>
          <p:nvPr/>
        </p:nvSpPr>
        <p:spPr>
          <a:xfrm>
            <a:off x="2792418" y="5711839"/>
            <a:ext cx="583326" cy="40359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7DDFB59-AEC7-7506-8648-804AC1307A8A}"/>
              </a:ext>
            </a:extLst>
          </p:cNvPr>
          <p:cNvSpPr/>
          <p:nvPr/>
        </p:nvSpPr>
        <p:spPr>
          <a:xfrm>
            <a:off x="838200" y="5326659"/>
            <a:ext cx="4753708" cy="8229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5" name="Diagramme 1">
            <a:extLst>
              <a:ext uri="{FF2B5EF4-FFF2-40B4-BE49-F238E27FC236}">
                <a16:creationId xmlns:a16="http://schemas.microsoft.com/office/drawing/2014/main" id="{757067F7-A51D-E603-A1D3-F4A5A7AD46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357407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20232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6" grpId="0" animBg="1"/>
      <p:bldP spid="1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3B58223E-228C-896F-CE12-6692DC497E0D}"/>
              </a:ext>
            </a:extLst>
          </p:cNvPr>
          <p:cNvSpPr txBox="1">
            <a:spLocks/>
          </p:cNvSpPr>
          <p:nvPr/>
        </p:nvSpPr>
        <p:spPr>
          <a:xfrm>
            <a:off x="630935" y="640079"/>
            <a:ext cx="3909534" cy="55778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fr-FR" dirty="0"/>
              <a:t>En général, on utilise le verbe </a:t>
            </a:r>
            <a:r>
              <a:rPr lang="fr-FR" b="1" dirty="0"/>
              <a:t>ÊTRE</a:t>
            </a:r>
            <a:r>
              <a:rPr lang="fr-FR" dirty="0"/>
              <a:t> pour exprimer des sentiments.</a:t>
            </a:r>
          </a:p>
          <a:p>
            <a:pPr marL="0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endParaRPr lang="fr-FR" dirty="0"/>
          </a:p>
          <a:p>
            <a:pPr marL="0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fr-FR" dirty="0"/>
              <a:t>Cependant, le verbe </a:t>
            </a:r>
            <a:r>
              <a:rPr lang="fr-FR" b="1" dirty="0"/>
              <a:t>AVOIR </a:t>
            </a:r>
            <a:r>
              <a:rPr lang="fr-FR" dirty="0"/>
              <a:t>est utilisé dans certains cas.</a:t>
            </a:r>
          </a:p>
        </p:txBody>
      </p:sp>
      <p:pic>
        <p:nvPicPr>
          <p:cNvPr id="5" name="Picture 2" descr="Pourquoi pas en français ? on Instagram: “#jaimelefrançais #learnfrench  #learningfrench #french #frances #f… | Émotions et sentiments, Émotions,  Apprendre l'anglais">
            <a:extLst>
              <a:ext uri="{FF2B5EF4-FFF2-40B4-BE49-F238E27FC236}">
                <a16:creationId xmlns:a16="http://schemas.microsoft.com/office/drawing/2014/main" id="{A9FA1024-574A-CAD8-2356-A10F1A473E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41"/>
          <a:stretch/>
        </p:blipFill>
        <p:spPr bwMode="auto">
          <a:xfrm>
            <a:off x="5190008" y="640079"/>
            <a:ext cx="5405259" cy="5714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F38A687-61BF-9B92-054C-81B392ADE31E}"/>
              </a:ext>
            </a:extLst>
          </p:cNvPr>
          <p:cNvSpPr/>
          <p:nvPr/>
        </p:nvSpPr>
        <p:spPr>
          <a:xfrm>
            <a:off x="2200866" y="1479413"/>
            <a:ext cx="868978" cy="40359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CA5097D-424F-A964-E18C-763F3C80F315}"/>
              </a:ext>
            </a:extLst>
          </p:cNvPr>
          <p:cNvSpPr/>
          <p:nvPr/>
        </p:nvSpPr>
        <p:spPr>
          <a:xfrm>
            <a:off x="7770298" y="1247134"/>
            <a:ext cx="1127760" cy="3672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6803565-1E09-EAAD-9C40-8086BF7F2BA6}"/>
              </a:ext>
            </a:extLst>
          </p:cNvPr>
          <p:cNvSpPr/>
          <p:nvPr/>
        </p:nvSpPr>
        <p:spPr>
          <a:xfrm>
            <a:off x="630935" y="4313001"/>
            <a:ext cx="1096966" cy="36725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45A9C6C-A1D7-5763-9508-DC79233C7300}"/>
              </a:ext>
            </a:extLst>
          </p:cNvPr>
          <p:cNvSpPr/>
          <p:nvPr/>
        </p:nvSpPr>
        <p:spPr>
          <a:xfrm>
            <a:off x="7023659" y="5083409"/>
            <a:ext cx="676220" cy="36725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1">
            <a:extLst>
              <a:ext uri="{FF2B5EF4-FFF2-40B4-BE49-F238E27FC236}">
                <a16:creationId xmlns:a16="http://schemas.microsoft.com/office/drawing/2014/main" id="{A6127985-F907-4F7A-F5C6-E64468AEDB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357407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908341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9">
            <a:extLst>
              <a:ext uri="{FF2B5EF4-FFF2-40B4-BE49-F238E27FC236}">
                <a16:creationId xmlns:a16="http://schemas.microsoft.com/office/drawing/2014/main" id="{C59AB4C8-9178-4F7A-8404-6890510B59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3DAEFCB-D6A1-81AB-5C4E-F57A24B0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1"/>
            <a:ext cx="10909640" cy="183265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Pratique ton français !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4CFDFB37-4BC7-42C6-915D-A6609139B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2343912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8DCAB55-95BF-6560-3F0A-170CA03A30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9485" y="3124200"/>
            <a:ext cx="5149981" cy="3102864"/>
          </a:xfrm>
          <a:prstGeom prst="rect">
            <a:avLst/>
          </a:prstGeom>
        </p:spPr>
      </p:pic>
      <p:pic>
        <p:nvPicPr>
          <p:cNvPr id="4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2FA33E81-77C6-F83D-38D3-60BA0CDB3A0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56870" y="5537107"/>
            <a:ext cx="2332081" cy="1311796"/>
          </a:xfrm>
          <a:prstGeom prst="rect">
            <a:avLst/>
          </a:prstGeom>
        </p:spPr>
      </p:pic>
      <p:graphicFrame>
        <p:nvGraphicFramePr>
          <p:cNvPr id="6" name="Diagramme 1">
            <a:extLst>
              <a:ext uri="{FF2B5EF4-FFF2-40B4-BE49-F238E27FC236}">
                <a16:creationId xmlns:a16="http://schemas.microsoft.com/office/drawing/2014/main" id="{C1C88E54-0350-FA3A-8B0C-47A10D099D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357407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43748464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Online activity</a:t>
            </a:r>
          </a:p>
        </p:txBody>
      </p:sp>
      <p:graphicFrame>
        <p:nvGraphicFramePr>
          <p:cNvPr id="4" name="Diagramme 1">
            <a:extLst>
              <a:ext uri="{FF2B5EF4-FFF2-40B4-BE49-F238E27FC236}">
                <a16:creationId xmlns:a16="http://schemas.microsoft.com/office/drawing/2014/main" id="{D712290B-FD2E-2B8F-857A-0212B14761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357407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693124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1" y="544286"/>
            <a:ext cx="5745088" cy="132341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Les sentiments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589" b="11655"/>
          <a:stretch/>
        </p:blipFill>
        <p:spPr bwMode="auto">
          <a:xfrm>
            <a:off x="7190633" y="136525"/>
            <a:ext cx="5001367" cy="671873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39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3BAC1C-5F7D-51F8-2A97-E0E7F0D7FF38}"/>
              </a:ext>
            </a:extLst>
          </p:cNvPr>
          <p:cNvSpPr txBox="1"/>
          <p:nvPr/>
        </p:nvSpPr>
        <p:spPr>
          <a:xfrm>
            <a:off x="640081" y="2286000"/>
            <a:ext cx="5745088" cy="3907567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r>
              <a:rPr lang="en-US" sz="2800" dirty="0" err="1"/>
              <a:t>Qu’est-ce</a:t>
            </a:r>
            <a:r>
              <a:rPr lang="en-US" sz="2800" dirty="0"/>
              <a:t> que les </a:t>
            </a:r>
            <a:r>
              <a:rPr lang="en-US" sz="2800" dirty="0" err="1"/>
              <a:t>personnages</a:t>
            </a:r>
            <a:r>
              <a:rPr lang="en-US" sz="2800" dirty="0"/>
              <a:t> </a:t>
            </a:r>
            <a:r>
              <a:rPr lang="en-US" sz="2800" dirty="0" err="1"/>
              <a:t>disent</a:t>
            </a:r>
            <a:r>
              <a:rPr lang="en-US" sz="2800" dirty="0"/>
              <a:t> pour </a:t>
            </a:r>
            <a:r>
              <a:rPr lang="en-US" sz="2800" dirty="0" err="1"/>
              <a:t>exprimer</a:t>
            </a:r>
            <a:r>
              <a:rPr lang="en-US" sz="2800" dirty="0"/>
              <a:t> </a:t>
            </a:r>
            <a:r>
              <a:rPr lang="en-US" sz="2800" dirty="0" err="1"/>
              <a:t>leurs</a:t>
            </a:r>
            <a:r>
              <a:rPr lang="en-US" sz="2800" dirty="0"/>
              <a:t> sentiments ?</a:t>
            </a:r>
          </a:p>
        </p:txBody>
      </p:sp>
      <p:pic>
        <p:nvPicPr>
          <p:cNvPr id="6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0367BA16-D867-2CFF-2A99-28BCF38F419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" y="5617239"/>
            <a:ext cx="2205797" cy="1240761"/>
          </a:xfrm>
          <a:prstGeom prst="rect">
            <a:avLst/>
          </a:prstGeom>
        </p:spPr>
      </p:pic>
      <p:graphicFrame>
        <p:nvGraphicFramePr>
          <p:cNvPr id="7" name="Diagramme 1">
            <a:extLst>
              <a:ext uri="{FF2B5EF4-FFF2-40B4-BE49-F238E27FC236}">
                <a16:creationId xmlns:a16="http://schemas.microsoft.com/office/drawing/2014/main" id="{F9DA803C-B3C5-261B-D27D-65033DCDCF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357407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81273638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203" name="Rectangle 8202">
            <a:extLst>
              <a:ext uri="{FF2B5EF4-FFF2-40B4-BE49-F238E27FC236}">
                <a16:creationId xmlns:a16="http://schemas.microsoft.com/office/drawing/2014/main" id="{69D47016-023F-44BD-981C-50E7A10A66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05" name="sketchy line">
            <a:extLst>
              <a:ext uri="{FF2B5EF4-FFF2-40B4-BE49-F238E27FC236}">
                <a16:creationId xmlns:a16="http://schemas.microsoft.com/office/drawing/2014/main" id="{6D8B37B0-0682-433E-BC8D-498C04ABD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471415" y="1412748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00" name="Content Placeholder 8199">
            <a:extLst>
              <a:ext uri="{FF2B5EF4-FFF2-40B4-BE49-F238E27FC236}">
                <a16:creationId xmlns:a16="http://schemas.microsoft.com/office/drawing/2014/main" id="{320DFF63-55A5-89A9-A825-2F1659B45C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1263" y="457200"/>
            <a:ext cx="6007608" cy="192938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200" dirty="0" err="1"/>
              <a:t>Combien</a:t>
            </a:r>
            <a:r>
              <a:rPr lang="en-US" sz="2200" dirty="0"/>
              <a:t> </a:t>
            </a:r>
            <a:r>
              <a:rPr lang="en-US" sz="2200" dirty="0" err="1"/>
              <a:t>d’émojis</a:t>
            </a:r>
            <a:r>
              <a:rPr lang="en-US" sz="2200" dirty="0"/>
              <a:t> </a:t>
            </a:r>
            <a:r>
              <a:rPr lang="en-US" sz="2200" dirty="0" err="1"/>
              <a:t>est-ce</a:t>
            </a:r>
            <a:r>
              <a:rPr lang="en-US" sz="2200" dirty="0"/>
              <a:t> que </a:t>
            </a:r>
            <a:r>
              <a:rPr lang="en-US" sz="2200" dirty="0" err="1"/>
              <a:t>tu</a:t>
            </a:r>
            <a:r>
              <a:rPr lang="en-US" sz="2200" dirty="0"/>
              <a:t> </a:t>
            </a:r>
            <a:r>
              <a:rPr lang="en-US" sz="2200" dirty="0" err="1"/>
              <a:t>peux</a:t>
            </a:r>
            <a:r>
              <a:rPr lang="en-US" sz="2200" dirty="0"/>
              <a:t> </a:t>
            </a:r>
            <a:r>
              <a:rPr lang="en-US" sz="2200" dirty="0" err="1"/>
              <a:t>écrire</a:t>
            </a:r>
            <a:r>
              <a:rPr lang="en-US" sz="2200" dirty="0"/>
              <a:t> ?</a:t>
            </a:r>
          </a:p>
        </p:txBody>
      </p:sp>
      <p:pic>
        <p:nvPicPr>
          <p:cNvPr id="6" name="Image 5" descr="Une image contenant texte, capture d’écran, Police, nombre&#10;&#10;Description générée automatiquement">
            <a:extLst>
              <a:ext uri="{FF2B5EF4-FFF2-40B4-BE49-F238E27FC236}">
                <a16:creationId xmlns:a16="http://schemas.microsoft.com/office/drawing/2014/main" id="{F6088844-EE47-68E8-435C-8F38934C03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024" y="2569464"/>
            <a:ext cx="5305653" cy="4019032"/>
          </a:xfrm>
          <a:prstGeom prst="rect">
            <a:avLst/>
          </a:prstGeom>
        </p:spPr>
      </p:pic>
      <p:pic>
        <p:nvPicPr>
          <p:cNvPr id="8196" name="Picture 4" descr="Aucune description de photo disponible.">
            <a:extLst>
              <a:ext uri="{FF2B5EF4-FFF2-40B4-BE49-F238E27FC236}">
                <a16:creationId xmlns:a16="http://schemas.microsoft.com/office/drawing/2014/main" id="{D3667C78-8278-ACBC-CB8F-18AB4276A6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76"/>
          <a:stretch/>
        </p:blipFill>
        <p:spPr bwMode="auto">
          <a:xfrm>
            <a:off x="6387268" y="2569465"/>
            <a:ext cx="5687208" cy="4019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ED7EF31-A452-58DF-E545-778A79D94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6E4C7CE-23CD-8C8B-008A-57777E0C2EC4}"/>
              </a:ext>
            </a:extLst>
          </p:cNvPr>
          <p:cNvSpPr txBox="1"/>
          <p:nvPr/>
        </p:nvSpPr>
        <p:spPr>
          <a:xfrm>
            <a:off x="573314" y="1082857"/>
            <a:ext cx="43827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/>
              <a:t>I. Starter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E185E5A-2C79-67D3-5637-D553AF9FF590}"/>
              </a:ext>
            </a:extLst>
          </p:cNvPr>
          <p:cNvSpPr/>
          <p:nvPr/>
        </p:nvSpPr>
        <p:spPr>
          <a:xfrm>
            <a:off x="838205" y="3251200"/>
            <a:ext cx="337457" cy="33372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BBAE19-27B6-D275-393C-3EFC084C3F23}"/>
              </a:ext>
            </a:extLst>
          </p:cNvPr>
          <p:cNvSpPr/>
          <p:nvPr/>
        </p:nvSpPr>
        <p:spPr>
          <a:xfrm>
            <a:off x="2522839" y="3251200"/>
            <a:ext cx="503390" cy="33372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4FF9329-4FB1-67C4-585F-0E572727D69B}"/>
              </a:ext>
            </a:extLst>
          </p:cNvPr>
          <p:cNvSpPr/>
          <p:nvPr/>
        </p:nvSpPr>
        <p:spPr>
          <a:xfrm>
            <a:off x="4279067" y="3251200"/>
            <a:ext cx="604989" cy="33372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D500E023-383E-B4AC-D3A5-AE06D8D20E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251087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310461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40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E7397F53-43BD-23F3-EA58-53B5D0C6736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18568" y="348703"/>
            <a:ext cx="1670464" cy="939636"/>
          </a:xfrm>
          <a:prstGeom prst="rect">
            <a:avLst/>
          </a:prstGeom>
        </p:spPr>
      </p:pic>
      <p:graphicFrame>
        <p:nvGraphicFramePr>
          <p:cNvPr id="8" name="Diagramme 1">
            <a:extLst>
              <a:ext uri="{FF2B5EF4-FFF2-40B4-BE49-F238E27FC236}">
                <a16:creationId xmlns:a16="http://schemas.microsoft.com/office/drawing/2014/main" id="{981E928E-66B5-3A7F-D230-BD174CB4B1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357407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07100514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41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M’exprimer sur les réseaux sociaux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1329731"/>
              </p:ext>
            </p:extLst>
          </p:nvPr>
        </p:nvGraphicFramePr>
        <p:xfrm>
          <a:off x="632372" y="3268135"/>
          <a:ext cx="10944000" cy="293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4A1A2D3-6847-BB16-A7C4-1A6AB6B1A3BD}"/>
              </a:ext>
            </a:extLst>
          </p:cNvPr>
          <p:cNvSpPr/>
          <p:nvPr/>
        </p:nvSpPr>
        <p:spPr>
          <a:xfrm>
            <a:off x="936279" y="5187746"/>
            <a:ext cx="3096814" cy="7078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9754961-D28C-838C-E5BE-B0AC203D4A8F}"/>
              </a:ext>
            </a:extLst>
          </p:cNvPr>
          <p:cNvSpPr txBox="1"/>
          <p:nvPr/>
        </p:nvSpPr>
        <p:spPr>
          <a:xfrm>
            <a:off x="120869" y="6002407"/>
            <a:ext cx="4123471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159902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0" y="544286"/>
            <a:ext cx="11288683" cy="67957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L’informatique</a:t>
            </a:r>
            <a:r>
              <a:rPr lang="en-US" sz="3067" b="1" dirty="0">
                <a:latin typeface="+mj-lt"/>
                <a:ea typeface="+mj-ea"/>
                <a:cs typeface="+mj-cs"/>
              </a:rPr>
              <a:t> et les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nombres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585700" y="1584375"/>
            <a:ext cx="5745088" cy="5137100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r>
              <a:rPr lang="en-US" dirty="0" err="1"/>
              <a:t>Regarde</a:t>
            </a:r>
            <a:r>
              <a:rPr lang="en-US" dirty="0"/>
              <a:t> </a:t>
            </a:r>
            <a:r>
              <a:rPr lang="en-US" dirty="0" err="1"/>
              <a:t>cette</a:t>
            </a:r>
            <a:r>
              <a:rPr lang="en-US" dirty="0"/>
              <a:t> carte de </a:t>
            </a:r>
            <a:r>
              <a:rPr lang="en-US" dirty="0" err="1"/>
              <a:t>visite</a:t>
            </a:r>
            <a:r>
              <a:rPr lang="en-US" dirty="0"/>
              <a:t>.</a:t>
            </a:r>
          </a:p>
          <a:p>
            <a:pPr marL="457200" indent="-457200" algn="just" defTabSz="1219170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dirty="0" err="1"/>
              <a:t>Quel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le nom de </a:t>
            </a:r>
            <a:r>
              <a:rPr lang="en-US" dirty="0" err="1"/>
              <a:t>cette</a:t>
            </a:r>
            <a:r>
              <a:rPr lang="en-US" dirty="0"/>
              <a:t> </a:t>
            </a:r>
            <a:r>
              <a:rPr lang="en-US" dirty="0" err="1"/>
              <a:t>personne</a:t>
            </a:r>
            <a:r>
              <a:rPr lang="en-US" dirty="0"/>
              <a:t> ?</a:t>
            </a:r>
          </a:p>
          <a:p>
            <a:pPr marL="457200" indent="-457200" algn="just" defTabSz="1219170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dirty="0" err="1"/>
              <a:t>Quel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le </a:t>
            </a:r>
            <a:r>
              <a:rPr lang="en-US" dirty="0" err="1"/>
              <a:t>numéro</a:t>
            </a:r>
            <a:r>
              <a:rPr lang="en-US" dirty="0"/>
              <a:t> de </a:t>
            </a:r>
            <a:r>
              <a:rPr lang="en-US" dirty="0" err="1"/>
              <a:t>téléphone</a:t>
            </a:r>
            <a:r>
              <a:rPr lang="en-US" dirty="0"/>
              <a:t> ?</a:t>
            </a:r>
          </a:p>
          <a:p>
            <a:pPr marL="457200" indent="-457200" algn="just" defTabSz="1219170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dirty="0" err="1"/>
              <a:t>Quel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l’adresse</a:t>
            </a:r>
            <a:r>
              <a:rPr lang="en-US" dirty="0"/>
              <a:t> mail ?</a:t>
            </a:r>
          </a:p>
          <a:p>
            <a:pPr marL="457200" indent="-457200" algn="just" defTabSz="1219170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dirty="0" err="1"/>
              <a:t>Quels</a:t>
            </a:r>
            <a:r>
              <a:rPr lang="en-US" dirty="0"/>
              <a:t> </a:t>
            </a:r>
            <a:r>
              <a:rPr lang="en-US" dirty="0" err="1"/>
              <a:t>réseaux</a:t>
            </a:r>
            <a:r>
              <a:rPr lang="en-US" dirty="0"/>
              <a:t> </a:t>
            </a:r>
            <a:r>
              <a:rPr lang="en-US" dirty="0" err="1"/>
              <a:t>sociaux</a:t>
            </a:r>
            <a:r>
              <a:rPr lang="en-US" dirty="0"/>
              <a:t> </a:t>
            </a:r>
            <a:r>
              <a:rPr lang="en-US" dirty="0" err="1"/>
              <a:t>est-ce</a:t>
            </a:r>
            <a:r>
              <a:rPr lang="en-US" dirty="0"/>
              <a:t> </a:t>
            </a:r>
            <a:r>
              <a:rPr lang="en-US" dirty="0" err="1"/>
              <a:t>qu’elle</a:t>
            </a:r>
            <a:r>
              <a:rPr lang="en-US" dirty="0"/>
              <a:t> </a:t>
            </a:r>
            <a:r>
              <a:rPr lang="en-US" dirty="0" err="1"/>
              <a:t>utilise</a:t>
            </a:r>
            <a:r>
              <a:rPr lang="en-US" dirty="0"/>
              <a:t> ?</a:t>
            </a:r>
          </a:p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" r="39222"/>
          <a:stretch/>
        </p:blipFill>
        <p:spPr bwMode="auto">
          <a:xfrm>
            <a:off x="6581770" y="1413164"/>
            <a:ext cx="5617157" cy="5435739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42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3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E0EE1F5C-DC48-B5AC-1145-D0AF9362D5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" y="5617239"/>
            <a:ext cx="2205797" cy="1240761"/>
          </a:xfrm>
          <a:prstGeom prst="rect">
            <a:avLst/>
          </a:prstGeom>
        </p:spPr>
      </p:pic>
      <p:graphicFrame>
        <p:nvGraphicFramePr>
          <p:cNvPr id="6" name="Diagramme 1">
            <a:extLst>
              <a:ext uri="{FF2B5EF4-FFF2-40B4-BE49-F238E27FC236}">
                <a16:creationId xmlns:a16="http://schemas.microsoft.com/office/drawing/2014/main" id="{A74C778B-D8D5-A355-A5A4-E17A9A794D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69604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7581360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BA427F-E3D5-DB62-8E9E-A4D14D5BE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VII. Vocabulaire </a:t>
            </a:r>
            <a:r>
              <a:rPr lang="fr-FR" dirty="0"/>
              <a:t>: L’informatique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C7BA1088-3938-1481-699E-3274252DDB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6181586"/>
              </p:ext>
            </p:extLst>
          </p:nvPr>
        </p:nvGraphicFramePr>
        <p:xfrm>
          <a:off x="838200" y="2032274"/>
          <a:ext cx="6432755" cy="37083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32755">
                  <a:extLst>
                    <a:ext uri="{9D8B030D-6E8A-4147-A177-3AD203B41FA5}">
                      <a16:colId xmlns:a16="http://schemas.microsoft.com/office/drawing/2014/main" val="4096215067"/>
                    </a:ext>
                  </a:extLst>
                </a:gridCol>
              </a:tblGrid>
              <a:tr h="733055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L’informatique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456743"/>
                  </a:ext>
                </a:extLst>
              </a:tr>
              <a:tr h="1164265">
                <a:tc>
                  <a:txBody>
                    <a:bodyPr/>
                    <a:lstStyle/>
                    <a:p>
                      <a:r>
                        <a:rPr lang="fr-FR" sz="2400" dirty="0"/>
                        <a:t>C’est quoi cet émoji « en colère » sur WhatsApp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1989107"/>
                  </a:ext>
                </a:extLst>
              </a:tr>
              <a:tr h="1164265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Et son adresse mail, c’est </a:t>
                      </a:r>
                      <a:r>
                        <a:rPr lang="fr-FR" sz="2400" dirty="0">
                          <a:hlinkClick r:id="rId3"/>
                        </a:rPr>
                        <a:t>lola-lebel@gmail.com</a:t>
                      </a:r>
                      <a:r>
                        <a:rPr lang="fr-FR" sz="2400" dirty="0"/>
                        <a:t>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665391"/>
                  </a:ext>
                </a:extLst>
              </a:tr>
              <a:tr h="64681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Tout en minuscules.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693312"/>
                  </a:ext>
                </a:extLst>
              </a:tr>
            </a:tbl>
          </a:graphicData>
        </a:graphic>
      </p:graphicFrame>
      <p:graphicFrame>
        <p:nvGraphicFramePr>
          <p:cNvPr id="5" name="Tableau 5">
            <a:extLst>
              <a:ext uri="{FF2B5EF4-FFF2-40B4-BE49-F238E27FC236}">
                <a16:creationId xmlns:a16="http://schemas.microsoft.com/office/drawing/2014/main" id="{0BFC002D-657C-2540-B1F0-095CB3DA8D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0991759"/>
              </p:ext>
            </p:extLst>
          </p:nvPr>
        </p:nvGraphicFramePr>
        <p:xfrm>
          <a:off x="7541342" y="2032274"/>
          <a:ext cx="4167934" cy="370840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252282">
                  <a:extLst>
                    <a:ext uri="{9D8B030D-6E8A-4147-A177-3AD203B41FA5}">
                      <a16:colId xmlns:a16="http://schemas.microsoft.com/office/drawing/2014/main" val="2543664410"/>
                    </a:ext>
                  </a:extLst>
                </a:gridCol>
                <a:gridCol w="1915652">
                  <a:extLst>
                    <a:ext uri="{9D8B030D-6E8A-4147-A177-3AD203B41FA5}">
                      <a16:colId xmlns:a16="http://schemas.microsoft.com/office/drawing/2014/main" val="3343997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0" dirty="0"/>
                        <a:t>Tiret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91397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Tiret bas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5288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/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Slash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29002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@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Arobase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89536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Point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29876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Espace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27844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Minuscule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84727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Majuscule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40618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Un émoji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26771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hlinkClick r:id="rId4"/>
                        </a:rPr>
                        <a:t>student1@vas.edu.vn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Une adresse mail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205710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E154D0AF-0757-8A3C-4BF1-D44469E7962A}"/>
              </a:ext>
            </a:extLst>
          </p:cNvPr>
          <p:cNvSpPr/>
          <p:nvPr/>
        </p:nvSpPr>
        <p:spPr>
          <a:xfrm>
            <a:off x="2639961" y="2816943"/>
            <a:ext cx="752168" cy="4055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64BEBE4-1B6A-43C0-4877-7A6000B58A58}"/>
              </a:ext>
            </a:extLst>
          </p:cNvPr>
          <p:cNvSpPr/>
          <p:nvPr/>
        </p:nvSpPr>
        <p:spPr>
          <a:xfrm>
            <a:off x="1700979" y="3979606"/>
            <a:ext cx="1602659" cy="4055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1B1F563-EC5A-1334-8BC7-898890629114}"/>
              </a:ext>
            </a:extLst>
          </p:cNvPr>
          <p:cNvSpPr/>
          <p:nvPr/>
        </p:nvSpPr>
        <p:spPr>
          <a:xfrm>
            <a:off x="4054577" y="3952567"/>
            <a:ext cx="2692810" cy="4055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BF94F70-E6B6-B794-AA2A-F5F3428751F4}"/>
              </a:ext>
            </a:extLst>
          </p:cNvPr>
          <p:cNvSpPr/>
          <p:nvPr/>
        </p:nvSpPr>
        <p:spPr>
          <a:xfrm>
            <a:off x="1891480" y="5147185"/>
            <a:ext cx="1412158" cy="4055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0" name="Diagramme 1">
            <a:extLst>
              <a:ext uri="{FF2B5EF4-FFF2-40B4-BE49-F238E27FC236}">
                <a16:creationId xmlns:a16="http://schemas.microsoft.com/office/drawing/2014/main" id="{B8F9EE45-83F3-56F7-0E39-62ACA11722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297567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759891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D556ABF6-5885-B5C6-075E-D01B3AA8A2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66640" y="643466"/>
            <a:ext cx="7258720" cy="5571067"/>
          </a:xfrm>
          <a:prstGeom prst="rect">
            <a:avLst/>
          </a:prstGeom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C30C8AD6-85D3-B97B-DA40-09A7F47FB9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297567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508304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59AB4C8-9178-4F7A-8404-6890510B59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D493410-FF95-3CAA-E5D2-840EE47AA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1"/>
            <a:ext cx="10909640" cy="183265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4 p.77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4CFDFB37-4BC7-42C6-915D-A6609139B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2343912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8F8001D-DAC8-9BD0-BA5D-4142ACEAEA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5640" y="3124200"/>
            <a:ext cx="5987103" cy="290374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A580C0-53F8-A996-494C-2AA985A7D053}"/>
              </a:ext>
            </a:extLst>
          </p:cNvPr>
          <p:cNvSpPr txBox="1"/>
          <p:nvPr/>
        </p:nvSpPr>
        <p:spPr>
          <a:xfrm>
            <a:off x="442686" y="3091543"/>
            <a:ext cx="4634250" cy="28050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/>
              <a:t>How do </a:t>
            </a:r>
            <a:r>
              <a:rPr lang="fr-FR" sz="2400" dirty="0" err="1"/>
              <a:t>you</a:t>
            </a:r>
            <a:r>
              <a:rPr lang="fr-FR" sz="2400" dirty="0"/>
              <a:t> </a:t>
            </a:r>
            <a:r>
              <a:rPr lang="fr-FR" sz="2400" dirty="0" err="1"/>
              <a:t>ask</a:t>
            </a:r>
            <a:r>
              <a:rPr lang="fr-FR" sz="2400" dirty="0"/>
              <a:t> </a:t>
            </a:r>
            <a:r>
              <a:rPr lang="fr-FR" sz="2400" dirty="0" err="1"/>
              <a:t>someone’s</a:t>
            </a:r>
            <a:r>
              <a:rPr lang="fr-FR" sz="2400" dirty="0"/>
              <a:t> email </a:t>
            </a:r>
            <a:r>
              <a:rPr lang="fr-FR" sz="2400" dirty="0" err="1"/>
              <a:t>address</a:t>
            </a:r>
            <a:r>
              <a:rPr lang="fr-FR" sz="2400" dirty="0"/>
              <a:t> ? </a:t>
            </a:r>
          </a:p>
          <a:p>
            <a:pPr>
              <a:lnSpc>
                <a:spcPct val="150000"/>
              </a:lnSpc>
            </a:pPr>
            <a:endParaRPr lang="fr-FR" sz="2400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fr-FR" sz="2400" dirty="0">
                <a:solidFill>
                  <a:srgbClr val="00B0F0"/>
                </a:solidFill>
              </a:rPr>
              <a:t>Quelle est ton adresse email ?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fr-FR" sz="2400" dirty="0">
                <a:solidFill>
                  <a:srgbClr val="00B0F0"/>
                </a:solidFill>
              </a:rPr>
              <a:t>Tu as une adresse email ?</a:t>
            </a:r>
          </a:p>
        </p:txBody>
      </p:sp>
      <p:pic>
        <p:nvPicPr>
          <p:cNvPr id="4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A465E509-D5E7-7C4C-B4F4-96243624DCA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55321" y="349190"/>
            <a:ext cx="2332081" cy="1311796"/>
          </a:xfrm>
          <a:prstGeom prst="rect">
            <a:avLst/>
          </a:prstGeom>
        </p:spPr>
      </p:pic>
      <p:graphicFrame>
        <p:nvGraphicFramePr>
          <p:cNvPr id="7" name="Diagramme 1">
            <a:extLst>
              <a:ext uri="{FF2B5EF4-FFF2-40B4-BE49-F238E27FC236}">
                <a16:creationId xmlns:a16="http://schemas.microsoft.com/office/drawing/2014/main" id="{399A3752-720C-A26C-7ED8-A301C2FF25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297567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583506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6" grpId="0" uiExpand="1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A6B64113-6E9F-7B44-1975-8BC671E5AE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1509" y="1609486"/>
            <a:ext cx="8023888" cy="4653855"/>
          </a:xfrm>
          <a:prstGeom prst="rect">
            <a:avLst/>
          </a:prstGeom>
          <a:noFill/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0F5F754-BDEB-A54A-AF56-86E434563C18}"/>
              </a:ext>
            </a:extLst>
          </p:cNvPr>
          <p:cNvSpPr txBox="1"/>
          <p:nvPr/>
        </p:nvSpPr>
        <p:spPr>
          <a:xfrm>
            <a:off x="351770" y="2126520"/>
            <a:ext cx="33714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Nombres de 1 à 10 000</a:t>
            </a:r>
          </a:p>
        </p:txBody>
      </p:sp>
      <p:pic>
        <p:nvPicPr>
          <p:cNvPr id="12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1770" y="4803272"/>
            <a:ext cx="1769034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Média en ligne 3" title="Comment on dit #11 🎰 Les chiffres et les nombres : savoir compter en français">
            <a:hlinkClick r:id="" action="ppaction://media"/>
            <a:extLst>
              <a:ext uri="{FF2B5EF4-FFF2-40B4-BE49-F238E27FC236}">
                <a16:creationId xmlns:a16="http://schemas.microsoft.com/office/drawing/2014/main" id="{AE370D19-BE52-0984-7B49-816977CB6E8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351772" y="2590017"/>
            <a:ext cx="3371452" cy="1905000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BCFB976A-98E2-FE5F-DE2A-DB459C6F664F}"/>
              </a:ext>
            </a:extLst>
          </p:cNvPr>
          <p:cNvSpPr txBox="1">
            <a:spLocks/>
          </p:cNvSpPr>
          <p:nvPr/>
        </p:nvSpPr>
        <p:spPr>
          <a:xfrm>
            <a:off x="842771" y="683812"/>
            <a:ext cx="10506456" cy="7903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/>
              <a:t>VIII. Vocabulaire :</a:t>
            </a:r>
            <a:r>
              <a:rPr lang="fr-FR" dirty="0"/>
              <a:t> Les nombres de 70 à 100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55209A8-23F7-B5BD-C52C-CED66FA53065}"/>
              </a:ext>
            </a:extLst>
          </p:cNvPr>
          <p:cNvSpPr txBox="1"/>
          <p:nvPr/>
        </p:nvSpPr>
        <p:spPr>
          <a:xfrm>
            <a:off x="4071509" y="6263341"/>
            <a:ext cx="6098146" cy="374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b="1" u="sng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ATTN</a:t>
            </a:r>
            <a:r>
              <a:rPr lang="fr-FR" sz="1800" b="1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: 81 = quatre-vingt </a:t>
            </a:r>
            <a:r>
              <a:rPr lang="fr-FR" sz="1800" b="1" strike="sngStrike" dirty="0">
                <a:solidFill>
                  <a:srgbClr val="FF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et</a:t>
            </a:r>
            <a:r>
              <a:rPr lang="fr-FR" sz="1800" b="1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un ; 91 = quatre-vingt </a:t>
            </a:r>
            <a:r>
              <a:rPr lang="fr-FR" sz="1800" b="1" strike="sngStrike" dirty="0">
                <a:solidFill>
                  <a:srgbClr val="FF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et</a:t>
            </a:r>
            <a:r>
              <a:rPr lang="fr-FR" sz="1800" b="1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onze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Diagramme 1">
            <a:extLst>
              <a:ext uri="{FF2B5EF4-FFF2-40B4-BE49-F238E27FC236}">
                <a16:creationId xmlns:a16="http://schemas.microsoft.com/office/drawing/2014/main" id="{B3584C20-250B-6EFA-18F8-F24F0AE89E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3606081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546013461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7BD9D53-17A1-8123-4DFF-A219AE3F9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fr-FR" sz="5400"/>
              <a:t>LE 3 p.77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5B66A92-A256-3B3E-AAEC-93DF1CA395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400" dirty="0"/>
              <a:t>How do you ask for one’s phone number ?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fr-FR" sz="2400" dirty="0">
                <a:solidFill>
                  <a:srgbClr val="00B0F0"/>
                </a:solidFill>
              </a:rPr>
              <a:t>Quel est ton numéro de téléphone ?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fr-FR" sz="2400" dirty="0">
                <a:solidFill>
                  <a:srgbClr val="00B0F0"/>
                </a:solidFill>
              </a:rPr>
              <a:t>Tu as un numéro de téléphone ?</a:t>
            </a:r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3CD22A8-D25D-3FA5-0045-4CBDE2E03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0872" y="2956243"/>
            <a:ext cx="5551872" cy="381520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FEFB097-C5E4-1665-D307-BF76194A52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0872" y="620633"/>
            <a:ext cx="5894998" cy="1971411"/>
          </a:xfrm>
          <a:prstGeom prst="rect">
            <a:avLst/>
          </a:prstGeom>
        </p:spPr>
      </p:pic>
      <p:pic>
        <p:nvPicPr>
          <p:cNvPr id="4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8787F9DD-A225-C8B3-D6DD-16450228A1D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59919" y="5554988"/>
            <a:ext cx="2332081" cy="1311796"/>
          </a:xfrm>
          <a:prstGeom prst="rect">
            <a:avLst/>
          </a:prstGeom>
        </p:spPr>
      </p:pic>
      <p:graphicFrame>
        <p:nvGraphicFramePr>
          <p:cNvPr id="7" name="Diagramme 1">
            <a:extLst>
              <a:ext uri="{FF2B5EF4-FFF2-40B4-BE49-F238E27FC236}">
                <a16:creationId xmlns:a16="http://schemas.microsoft.com/office/drawing/2014/main" id="{6C3C9977-D612-0697-B5E6-FDD133FC3C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5434290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646133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9" grpId="0" uiExpand="1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C1AD89-2F95-742B-0B57-55C667048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 2 p.77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ECA8EE5-F88A-C8AE-6ED8-4787DBE452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8600" y="983319"/>
            <a:ext cx="7188199" cy="4887973"/>
          </a:xfrm>
          <a:prstGeom prst="rect">
            <a:avLst/>
          </a:prstGeom>
        </p:spPr>
      </p:pic>
      <p:pic>
        <p:nvPicPr>
          <p:cNvPr id="4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0D6F5F21-6EBE-FEC2-8FB9-D2536D6F96D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" y="5537107"/>
            <a:ext cx="2332082" cy="1311796"/>
          </a:xfrm>
          <a:prstGeom prst="rect">
            <a:avLst/>
          </a:prstGeom>
        </p:spPr>
      </p:pic>
      <p:graphicFrame>
        <p:nvGraphicFramePr>
          <p:cNvPr id="6" name="Diagramme 1">
            <a:extLst>
              <a:ext uri="{FF2B5EF4-FFF2-40B4-BE49-F238E27FC236}">
                <a16:creationId xmlns:a16="http://schemas.microsoft.com/office/drawing/2014/main" id="{93354B1F-77C9-5DAA-7441-E058D613F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5434290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59274560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0" y="544286"/>
            <a:ext cx="11288683" cy="67957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L’informatique</a:t>
            </a:r>
            <a:r>
              <a:rPr lang="en-US" sz="3067" b="1" dirty="0">
                <a:latin typeface="+mj-lt"/>
                <a:ea typeface="+mj-ea"/>
                <a:cs typeface="+mj-cs"/>
              </a:rPr>
              <a:t> et les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nombres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585700" y="1584375"/>
            <a:ext cx="5745088" cy="5137100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r>
              <a:rPr lang="en-US" dirty="0" err="1"/>
              <a:t>Regarde</a:t>
            </a:r>
            <a:r>
              <a:rPr lang="en-US" dirty="0"/>
              <a:t> </a:t>
            </a:r>
            <a:r>
              <a:rPr lang="en-US" dirty="0" err="1"/>
              <a:t>cette</a:t>
            </a:r>
            <a:r>
              <a:rPr lang="en-US" dirty="0"/>
              <a:t> carte de </a:t>
            </a:r>
            <a:r>
              <a:rPr lang="en-US" dirty="0" err="1"/>
              <a:t>visite</a:t>
            </a:r>
            <a:r>
              <a:rPr lang="en-US" dirty="0"/>
              <a:t>.</a:t>
            </a:r>
          </a:p>
          <a:p>
            <a:pPr marL="457200" indent="-457200" algn="just" defTabSz="1219170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dirty="0" err="1"/>
              <a:t>Quel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le nom de </a:t>
            </a:r>
            <a:r>
              <a:rPr lang="en-US" dirty="0" err="1"/>
              <a:t>cette</a:t>
            </a:r>
            <a:r>
              <a:rPr lang="en-US" dirty="0"/>
              <a:t> </a:t>
            </a:r>
            <a:r>
              <a:rPr lang="en-US" dirty="0" err="1"/>
              <a:t>personne</a:t>
            </a:r>
            <a:r>
              <a:rPr lang="en-US" dirty="0"/>
              <a:t> ?</a:t>
            </a:r>
          </a:p>
          <a:p>
            <a:pPr marL="457200" indent="-457200" algn="just" defTabSz="1219170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dirty="0" err="1"/>
              <a:t>Quel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le </a:t>
            </a:r>
            <a:r>
              <a:rPr lang="en-US" dirty="0" err="1"/>
              <a:t>numéro</a:t>
            </a:r>
            <a:r>
              <a:rPr lang="en-US" dirty="0"/>
              <a:t> de </a:t>
            </a:r>
            <a:r>
              <a:rPr lang="en-US" dirty="0" err="1"/>
              <a:t>téléphone</a:t>
            </a:r>
            <a:r>
              <a:rPr lang="en-US" dirty="0"/>
              <a:t> ?</a:t>
            </a:r>
          </a:p>
          <a:p>
            <a:pPr marL="457200" indent="-457200" algn="just" defTabSz="1219170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dirty="0" err="1"/>
              <a:t>Quel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l’adresse</a:t>
            </a:r>
            <a:r>
              <a:rPr lang="en-US" dirty="0"/>
              <a:t> mail ?</a:t>
            </a:r>
          </a:p>
          <a:p>
            <a:pPr marL="457200" indent="-457200" algn="just" defTabSz="1219170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dirty="0" err="1"/>
              <a:t>Quels</a:t>
            </a:r>
            <a:r>
              <a:rPr lang="en-US" dirty="0"/>
              <a:t> </a:t>
            </a:r>
            <a:r>
              <a:rPr lang="en-US" dirty="0" err="1"/>
              <a:t>réseaux</a:t>
            </a:r>
            <a:r>
              <a:rPr lang="en-US" dirty="0"/>
              <a:t> </a:t>
            </a:r>
            <a:r>
              <a:rPr lang="en-US" dirty="0" err="1"/>
              <a:t>sociaux</a:t>
            </a:r>
            <a:r>
              <a:rPr lang="en-US" dirty="0"/>
              <a:t> </a:t>
            </a:r>
            <a:r>
              <a:rPr lang="en-US" dirty="0" err="1"/>
              <a:t>est-ce</a:t>
            </a:r>
            <a:r>
              <a:rPr lang="en-US" dirty="0"/>
              <a:t> </a:t>
            </a:r>
            <a:r>
              <a:rPr lang="en-US" dirty="0" err="1"/>
              <a:t>qu’elle</a:t>
            </a:r>
            <a:r>
              <a:rPr lang="en-US" dirty="0"/>
              <a:t> </a:t>
            </a:r>
            <a:r>
              <a:rPr lang="en-US" dirty="0" err="1"/>
              <a:t>utilise</a:t>
            </a:r>
            <a:r>
              <a:rPr lang="en-US" dirty="0"/>
              <a:t> ?</a:t>
            </a:r>
          </a:p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" r="39222"/>
          <a:stretch/>
        </p:blipFill>
        <p:spPr bwMode="auto">
          <a:xfrm>
            <a:off x="6581770" y="1413164"/>
            <a:ext cx="5617157" cy="5435739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49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3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6FF70673-DD69-B72B-14FD-16C84AFB0C4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" y="5617239"/>
            <a:ext cx="2205797" cy="1240761"/>
          </a:xfrm>
          <a:prstGeom prst="rect">
            <a:avLst/>
          </a:prstGeom>
        </p:spPr>
      </p:pic>
      <p:graphicFrame>
        <p:nvGraphicFramePr>
          <p:cNvPr id="6" name="Diagramme 1">
            <a:extLst>
              <a:ext uri="{FF2B5EF4-FFF2-40B4-BE49-F238E27FC236}">
                <a16:creationId xmlns:a16="http://schemas.microsoft.com/office/drawing/2014/main" id="{ABE64FD5-163F-624F-2957-CF4FE48034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5434290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77071871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F7718C0-DC54-45C1-729F-59849D7A6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prstGeom prst="ellipse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31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Décrypte le langage SMS !</a:t>
            </a:r>
          </a:p>
        </p:txBody>
      </p:sp>
      <p:pic>
        <p:nvPicPr>
          <p:cNvPr id="6" name="Espace réservé du contenu 5" descr="Une image contenant texte, capture d’écran, Police, nombre&#10;&#10;Description générée automatiquement">
            <a:extLst>
              <a:ext uri="{FF2B5EF4-FFF2-40B4-BE49-F238E27FC236}">
                <a16:creationId xmlns:a16="http://schemas.microsoft.com/office/drawing/2014/main" id="{D70F1697-AB33-DBA8-BD45-B55004CBA9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9867" y="643466"/>
            <a:ext cx="5415598" cy="5568739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4490C16-4564-A511-BFE4-103FC8566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34184" y="6356350"/>
            <a:ext cx="51434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chemeClr val="tx1">
                    <a:alpha val="80000"/>
                  </a:schemeClr>
                </a:solidFill>
              </a:rPr>
              <a:pPr>
                <a:spcAft>
                  <a:spcPts val="600"/>
                </a:spcAft>
              </a:pPr>
              <a:t>5</a:t>
            </a:fld>
            <a:endParaRPr lang="en-US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EA300C-68E9-0F8C-CACA-CCCB1B6AE8E1}"/>
              </a:ext>
            </a:extLst>
          </p:cNvPr>
          <p:cNvSpPr/>
          <p:nvPr/>
        </p:nvSpPr>
        <p:spPr>
          <a:xfrm>
            <a:off x="5892800" y="1821543"/>
            <a:ext cx="2256971" cy="43325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5" name="Diagramme 1">
            <a:extLst>
              <a:ext uri="{FF2B5EF4-FFF2-40B4-BE49-F238E27FC236}">
                <a16:creationId xmlns:a16="http://schemas.microsoft.com/office/drawing/2014/main" id="{4FED14B8-7606-D73B-36FE-67FCA93A10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973314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1777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50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8095BC4F-5FDC-9F72-F699-094D93F002D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18568" y="348703"/>
            <a:ext cx="1670464" cy="939636"/>
          </a:xfrm>
          <a:prstGeom prst="rect">
            <a:avLst/>
          </a:prstGeom>
        </p:spPr>
      </p:pic>
      <p:graphicFrame>
        <p:nvGraphicFramePr>
          <p:cNvPr id="8" name="Diagramme 1">
            <a:extLst>
              <a:ext uri="{FF2B5EF4-FFF2-40B4-BE49-F238E27FC236}">
                <a16:creationId xmlns:a16="http://schemas.microsoft.com/office/drawing/2014/main" id="{4DCF8338-19EF-DDA0-B022-CA8098A5F3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5434290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92538396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19">
            <a:extLst>
              <a:ext uri="{FF2B5EF4-FFF2-40B4-BE49-F238E27FC236}">
                <a16:creationId xmlns:a16="http://schemas.microsoft.com/office/drawing/2014/main" id="{5B9CE10B-7217-4727-A3A7-5DF664DEB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730B4FA-45A5-9833-5279-F5107676E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614" y="679731"/>
            <a:ext cx="3458401" cy="373654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r>
              <a:rPr lang="en-US" sz="4600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IX. </a:t>
            </a:r>
            <a:r>
              <a:rPr lang="en-US" sz="4600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Phonétique</a:t>
            </a:r>
            <a:endParaRPr lang="en-US" sz="4600" u="sng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31" name="Group 21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23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25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1084" y="679731"/>
            <a:ext cx="7682293" cy="56628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genie talking GIF">
            <a:extLst>
              <a:ext uri="{FF2B5EF4-FFF2-40B4-BE49-F238E27FC236}">
                <a16:creationId xmlns:a16="http://schemas.microsoft.com/office/drawing/2014/main" id="{ABCC4431-96BB-0897-EB76-9D112E46C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70" y="2333061"/>
            <a:ext cx="23145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0271EE4-006D-B40F-B87E-7FF74DB157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0469" y="1123482"/>
            <a:ext cx="5225302" cy="4979886"/>
          </a:xfrm>
          <a:prstGeom prst="rect">
            <a:avLst/>
          </a:prstGeom>
        </p:spPr>
      </p:pic>
      <p:graphicFrame>
        <p:nvGraphicFramePr>
          <p:cNvPr id="5" name="Diagramme 1">
            <a:extLst>
              <a:ext uri="{FF2B5EF4-FFF2-40B4-BE49-F238E27FC236}">
                <a16:creationId xmlns:a16="http://schemas.microsoft.com/office/drawing/2014/main" id="{BC3871DD-4052-3E3D-B599-7389954E33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5916739"/>
              </p:ext>
            </p:extLst>
          </p:nvPr>
        </p:nvGraphicFramePr>
        <p:xfrm>
          <a:off x="-2" y="4392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368263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354262A-96DE-96D6-560C-3430D64175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4823" y="4726856"/>
            <a:ext cx="2020584" cy="2027411"/>
          </a:xfrm>
          <a:prstGeom prst="rect">
            <a:avLst/>
          </a:prstGeom>
        </p:spPr>
      </p:pic>
      <p:graphicFrame>
        <p:nvGraphicFramePr>
          <p:cNvPr id="6" name="Diagramme 1">
            <a:extLst>
              <a:ext uri="{FF2B5EF4-FFF2-40B4-BE49-F238E27FC236}">
                <a16:creationId xmlns:a16="http://schemas.microsoft.com/office/drawing/2014/main" id="{9FC13247-6CFE-2D98-2ECD-C61904BD60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4270300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94255301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457200" indent="-457200">
              <a:buFontTx/>
              <a:buAutoNum type="arabicPeriod"/>
            </a:pPr>
            <a:r>
              <a:rPr lang="en-US" sz="2267" dirty="0"/>
              <a:t>Ask for email and phone number</a:t>
            </a:r>
          </a:p>
          <a:p>
            <a:pPr marL="457200" indent="-457200">
              <a:buFontTx/>
              <a:buAutoNum type="arabicPeriod"/>
            </a:pPr>
            <a:r>
              <a:rPr lang="en-US" sz="2267" dirty="0"/>
              <a:t>Tell how you feel and why</a:t>
            </a:r>
          </a:p>
          <a:p>
            <a:pPr marL="457200" indent="-457200">
              <a:buFontTx/>
              <a:buAutoNum type="arabicPeriod"/>
            </a:pPr>
            <a:r>
              <a:rPr lang="en-US" sz="2267" dirty="0"/>
              <a:t>Memorize your dialogue and play</a:t>
            </a:r>
          </a:p>
          <a:p>
            <a:pPr marL="457200" indent="-457200">
              <a:buFontTx/>
              <a:buAutoNum type="arabicPeriod"/>
            </a:pPr>
            <a:endParaRPr lang="en-US" sz="2267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15mn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u="sng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X. Production</a:t>
            </a:r>
            <a:endParaRPr lang="en-GB" sz="3800" u="sng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en-US" sz="2133" dirty="0"/>
          </a:p>
          <a:p>
            <a:endParaRPr lang="en-US" sz="2133" dirty="0"/>
          </a:p>
          <a:p>
            <a:endParaRPr lang="en-US" sz="2133" dirty="0"/>
          </a:p>
          <a:p>
            <a:r>
              <a:rPr lang="en-US" sz="2133" u="sng" dirty="0" err="1"/>
              <a:t>Exemple</a:t>
            </a:r>
            <a:r>
              <a:rPr lang="en-US" sz="2133" u="sng" dirty="0"/>
              <a:t>:</a:t>
            </a:r>
          </a:p>
          <a:p>
            <a:endParaRPr lang="en-US" sz="2133" u="sng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  </a:t>
            </a:r>
            <a:r>
              <a:rPr lang="fr-FR" altLang="ja-JP" sz="2133" dirty="0" err="1">
                <a:ea typeface="ＭＳ Ｐゴシック"/>
              </a:rPr>
              <a:t>Step</a:t>
            </a:r>
            <a:r>
              <a:rPr lang="fr-FR" altLang="ja-JP" sz="2133" dirty="0">
                <a:ea typeface="ＭＳ Ｐゴシック"/>
              </a:rPr>
              <a:t> 1</a:t>
            </a: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 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</a:t>
            </a:r>
            <a:endParaRPr lang="fr-FR" sz="2133" dirty="0">
              <a:ea typeface="ＭＳ Ｐゴシック"/>
            </a:endParaRP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1,2,3</a:t>
            </a:r>
            <a:endParaRPr lang="fr-FR" sz="2133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dirty="0">
                <a:solidFill>
                  <a:schemeClr val="tx1"/>
                </a:solidFill>
              </a:rPr>
              <a:t>Objectif d’apprentissage </a:t>
            </a:r>
            <a:r>
              <a:rPr lang="en-JP" sz="2800" dirty="0">
                <a:solidFill>
                  <a:schemeClr val="tx1"/>
                </a:solidFill>
              </a:rPr>
              <a:t>: </a:t>
            </a:r>
            <a:r>
              <a:rPr lang="fr-FR" sz="2800" dirty="0">
                <a:solidFill>
                  <a:schemeClr val="tx1"/>
                </a:solidFill>
              </a:rPr>
              <a:t>Je peux </a:t>
            </a:r>
            <a:r>
              <a:rPr lang="fr-FR" sz="2800" b="1" dirty="0"/>
              <a:t>m’exprimer </a:t>
            </a:r>
            <a:r>
              <a:rPr lang="fr-FR" sz="2800" dirty="0"/>
              <a:t>sur les réseaux sociaux.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6453" y="4158521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3757" y="4158522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5615" y="460408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4604110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57CEA272-E434-5260-AC24-B4145DB5F2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328" y="4147163"/>
            <a:ext cx="5058534" cy="114329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F0B4327-53C5-F473-D531-497895875A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327" y="1207416"/>
            <a:ext cx="3758415" cy="2316609"/>
          </a:xfrm>
          <a:prstGeom prst="rect">
            <a:avLst/>
          </a:prstGeom>
        </p:spPr>
      </p:pic>
      <p:graphicFrame>
        <p:nvGraphicFramePr>
          <p:cNvPr id="7" name="Diagramme 1">
            <a:extLst>
              <a:ext uri="{FF2B5EF4-FFF2-40B4-BE49-F238E27FC236}">
                <a16:creationId xmlns:a16="http://schemas.microsoft.com/office/drawing/2014/main" id="{3E9E1132-641C-D237-C2D2-3E3B4CB502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384523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1496176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3110B6-3F2D-BF2C-123B-B687DB0F9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Activités en ligne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4B5997-4128-FC77-5FB3-232B8239C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8826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8E7746-CBC8-3844-30D2-DF2CA661A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Portfolio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DF3709-9276-2E28-56D2-63B3C9605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728629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98065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fr-FR" sz="3200" b="1" dirty="0" err="1"/>
              <a:t>Asking</a:t>
            </a:r>
            <a:r>
              <a:rPr lang="fr-FR" sz="3200" b="1" dirty="0"/>
              <a:t> </a:t>
            </a:r>
            <a:r>
              <a:rPr lang="fr-FR" sz="3200" b="1" dirty="0" err="1"/>
              <a:t>quantity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sz="2800" i="1" dirty="0">
                <a:solidFill>
                  <a:prstClr val="black"/>
                </a:solidFill>
              </a:rPr>
              <a:t>Beginning? Developing? Mastering? </a:t>
            </a:r>
            <a:endParaRPr lang="en-JP" sz="3200" i="1" dirty="0">
              <a:ea typeface="UD Digi Kyokasho NK-R" panose="020204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Expressing</a:t>
            </a:r>
            <a:r>
              <a:rPr lang="fr-FR" sz="3200" b="1" dirty="0">
                <a:ea typeface="UD Digi Kyokasho NK-R" panose="02020400000000000000" pitchFamily="18" charset="-128"/>
              </a:rPr>
              <a:t> feelings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sz="2800" i="1" dirty="0">
                <a:solidFill>
                  <a:prstClr val="black"/>
                </a:solidFill>
              </a:rPr>
              <a:t>Beginning? Developing? Mastering? </a:t>
            </a: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Counting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until</a:t>
            </a:r>
            <a:r>
              <a:rPr lang="fr-FR" sz="3200" b="1" dirty="0">
                <a:ea typeface="UD Digi Kyokasho NK-R" panose="02020400000000000000" pitchFamily="18" charset="-128"/>
              </a:rPr>
              <a:t> 100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sz="2800" i="1" dirty="0">
                <a:solidFill>
                  <a:prstClr val="black"/>
                </a:solidFill>
              </a:rPr>
              <a:t>Beginning? Developing? Mastering ? </a:t>
            </a: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Giving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your</a:t>
            </a:r>
            <a:r>
              <a:rPr lang="fr-FR" sz="3200" b="1" dirty="0">
                <a:ea typeface="UD Digi Kyokasho NK-R" panose="02020400000000000000" pitchFamily="18" charset="-128"/>
              </a:rPr>
              <a:t> email </a:t>
            </a:r>
            <a:r>
              <a:rPr lang="fr-FR" sz="3200" b="1" dirty="0" err="1">
                <a:ea typeface="UD Digi Kyokasho NK-R" panose="02020400000000000000" pitchFamily="18" charset="-128"/>
              </a:rPr>
              <a:t>address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sz="2800" i="1" dirty="0">
                <a:solidFill>
                  <a:prstClr val="black"/>
                </a:solidFill>
              </a:rPr>
              <a:t>Beginning? Developing? Mastering 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59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3703"/>
            <a:ext cx="10515600" cy="132556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Learning objectives : À la fin de la </a:t>
            </a:r>
            <a:r>
              <a:rPr lang="fr-FR" sz="3600" dirty="0"/>
              <a:t>leçon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4203"/>
            <a:ext cx="10515600" cy="4351339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938601"/>
            <a:ext cx="10972800" cy="1458060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800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9592466"/>
              </p:ext>
            </p:extLst>
          </p:nvPr>
        </p:nvGraphicFramePr>
        <p:xfrm>
          <a:off x="632372" y="3506019"/>
          <a:ext cx="10944000" cy="3215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983655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7" y="200492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A0027D3F-EAF6-F140-335C-CCF39E02F6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Diagramme 1">
            <a:extLst>
              <a:ext uri="{FF2B5EF4-FFF2-40B4-BE49-F238E27FC236}">
                <a16:creationId xmlns:a16="http://schemas.microsoft.com/office/drawing/2014/main" id="{42766DDF-6F3B-3115-F534-7BEEA8CCB8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973314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89580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C81228-CEA3-402B-B8E5-688F5BFA7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BC0916B8-FF7A-4ECB-9FD7-C7668658D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011959" flipH="1">
            <a:off x="548353" y="314719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3FF3219-0950-F052-627C-2E7D850B0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815" y="2322864"/>
            <a:ext cx="549109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Fichier de révision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C011D4-C95F-4B2E-9A3C-A46DCDE956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8584" y="447363"/>
            <a:ext cx="734141" cy="734141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1D38850-E46C-14C0-B263-A663B79980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70249" y="55739"/>
            <a:ext cx="4795890" cy="6768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625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7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M’exprimer sur les réseaux sociaux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6650984"/>
              </p:ext>
            </p:extLst>
          </p:nvPr>
        </p:nvGraphicFramePr>
        <p:xfrm>
          <a:off x="632372" y="3268135"/>
          <a:ext cx="10944000" cy="293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graphicFrame>
        <p:nvGraphicFramePr>
          <p:cNvPr id="7" name="Diagramme 1">
            <a:extLst>
              <a:ext uri="{FF2B5EF4-FFF2-40B4-BE49-F238E27FC236}">
                <a16:creationId xmlns:a16="http://schemas.microsoft.com/office/drawing/2014/main" id="{0817C2F4-C346-FF1E-46C5-A9870DA0E3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973314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426906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7403927"/>
              </p:ext>
            </p:extLst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me 1">
            <a:extLst>
              <a:ext uri="{FF2B5EF4-FFF2-40B4-BE49-F238E27FC236}">
                <a16:creationId xmlns:a16="http://schemas.microsoft.com/office/drawing/2014/main" id="{67EBC526-9DB9-9ECC-AF58-CFE8549C41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973314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793622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9803070"/>
              </p:ext>
            </p:extLst>
          </p:nvPr>
        </p:nvGraphicFramePr>
        <p:xfrm>
          <a:off x="838200" y="1350681"/>
          <a:ext cx="10515600" cy="53707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9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419863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  <p:graphicFrame>
        <p:nvGraphicFramePr>
          <p:cNvPr id="3" name="Diagramme 1">
            <a:extLst>
              <a:ext uri="{FF2B5EF4-FFF2-40B4-BE49-F238E27FC236}">
                <a16:creationId xmlns:a16="http://schemas.microsoft.com/office/drawing/2014/main" id="{936ECA35-A612-4098-778F-7322E90B92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973314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11985</TotalTime>
  <Words>4148</Words>
  <Application>Microsoft Office PowerPoint</Application>
  <PresentationFormat>Widescreen</PresentationFormat>
  <Paragraphs>854</Paragraphs>
  <Slides>61</Slides>
  <Notes>16</Notes>
  <HiddenSlides>0</HiddenSlides>
  <MMClips>28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61</vt:i4>
      </vt:variant>
    </vt:vector>
  </HeadingPairs>
  <TitlesOfParts>
    <vt:vector size="72" baseType="lpstr">
      <vt:lpstr>UD Digi Kyokasho NK-R</vt:lpstr>
      <vt:lpstr>Arial</vt:lpstr>
      <vt:lpstr>Calibri</vt:lpstr>
      <vt:lpstr>Calibri Light</vt:lpstr>
      <vt:lpstr>Roboto</vt:lpstr>
      <vt:lpstr>Office Theme</vt:lpstr>
      <vt:lpstr>Office Theme</vt:lpstr>
      <vt:lpstr>Thème Office</vt:lpstr>
      <vt:lpstr>Thème Office</vt:lpstr>
      <vt:lpstr>1_Thème Office</vt:lpstr>
      <vt:lpstr>Thème Office</vt:lpstr>
      <vt:lpstr>On fête les émojis !</vt:lpstr>
      <vt:lpstr>PowerPoint Presentation</vt:lpstr>
      <vt:lpstr>Progress check Start</vt:lpstr>
      <vt:lpstr>PowerPoint Presentation</vt:lpstr>
      <vt:lpstr>Décrypte le langage SMS !</vt:lpstr>
      <vt:lpstr>Learning objectives : À la fin de la leçon</vt:lpstr>
      <vt:lpstr>À la fin de la leçon…</vt:lpstr>
      <vt:lpstr>Learning outcomes</vt:lpstr>
      <vt:lpstr>PowerPoint Presentation</vt:lpstr>
      <vt:lpstr>Progress check End</vt:lpstr>
      <vt:lpstr>Learning review</vt:lpstr>
      <vt:lpstr>II. Compréhension de texte (doc. 1)</vt:lpstr>
      <vt:lpstr>Compréhension détaillée</vt:lpstr>
      <vt:lpstr>À la fin de la leçon…</vt:lpstr>
      <vt:lpstr>PowerPoint Presentation</vt:lpstr>
      <vt:lpstr>III. Grammaire : L’adjectif indéfini « TOUT »</vt:lpstr>
      <vt:lpstr>LE 1,2 p.79</vt:lpstr>
      <vt:lpstr>Online activity</vt:lpstr>
      <vt:lpstr>PowerPoint Presentation</vt:lpstr>
      <vt:lpstr>Learning review</vt:lpstr>
      <vt:lpstr>À la fin de la leçon…</vt:lpstr>
      <vt:lpstr>PowerPoint Presentation</vt:lpstr>
      <vt:lpstr>IV. Grammaire : Poser une question avec « combien (de/d’) »</vt:lpstr>
      <vt:lpstr>LE 12,13 p.81</vt:lpstr>
      <vt:lpstr>Pratique ton français !</vt:lpstr>
      <vt:lpstr>LE 3,4,5 p.79</vt:lpstr>
      <vt:lpstr>Online activity</vt:lpstr>
      <vt:lpstr>PowerPoint Presentation</vt:lpstr>
      <vt:lpstr>Learning review</vt:lpstr>
      <vt:lpstr>V. Compréhension de texte (doc 2)</vt:lpstr>
      <vt:lpstr>Compréhension détaillée 2</vt:lpstr>
      <vt:lpstr>Transcription</vt:lpstr>
      <vt:lpstr>À la fin de la leçon…</vt:lpstr>
      <vt:lpstr>PowerPoint Presentation</vt:lpstr>
      <vt:lpstr>VI. Vocabulaire : les sentiments </vt:lpstr>
      <vt:lpstr>PowerPoint Presentation</vt:lpstr>
      <vt:lpstr>Pratique ton français !</vt:lpstr>
      <vt:lpstr>Online activity</vt:lpstr>
      <vt:lpstr>PowerPoint Presentation</vt:lpstr>
      <vt:lpstr>Learning review</vt:lpstr>
      <vt:lpstr>À la fin de la leçon…</vt:lpstr>
      <vt:lpstr>PowerPoint Presentation</vt:lpstr>
      <vt:lpstr>VII. Vocabulaire : L’informatique</vt:lpstr>
      <vt:lpstr>PowerPoint Presentation</vt:lpstr>
      <vt:lpstr>LE 4 p.77</vt:lpstr>
      <vt:lpstr>PowerPoint Presentation</vt:lpstr>
      <vt:lpstr>LE 3 p.77</vt:lpstr>
      <vt:lpstr>LE 2 p.77</vt:lpstr>
      <vt:lpstr>PowerPoint Presentation</vt:lpstr>
      <vt:lpstr>Learning review</vt:lpstr>
      <vt:lpstr>IX. Phonétique</vt:lpstr>
      <vt:lpstr>Practice your pronunciation !</vt:lpstr>
      <vt:lpstr>X. Production</vt:lpstr>
      <vt:lpstr>Learning outcomes</vt:lpstr>
      <vt:lpstr>Activités en ligne</vt:lpstr>
      <vt:lpstr>Portfolio</vt:lpstr>
      <vt:lpstr>How well have you performed with the Learning Objectives?</vt:lpstr>
      <vt:lpstr>Learning review</vt:lpstr>
      <vt:lpstr>Plenary and self reflection</vt:lpstr>
      <vt:lpstr>PowerPoint Presentation</vt:lpstr>
      <vt:lpstr>Fichier de révision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Partons pour la Francophonie</dc:title>
  <dc:creator>Chan, Makara Valery Ouk</dc:creator>
  <cp:lastModifiedBy>Chan, Makara Valery Ouk</cp:lastModifiedBy>
  <cp:revision>198</cp:revision>
  <dcterms:created xsi:type="dcterms:W3CDTF">2023-01-09T10:56:41Z</dcterms:created>
  <dcterms:modified xsi:type="dcterms:W3CDTF">2024-01-06T03:18:03Z</dcterms:modified>
</cp:coreProperties>
</file>