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5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6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7.xml" ContentType="application/vnd.openxmlformats-officedocument.presentationml.notesSlide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notesSlides/notesSlide8.xml" ContentType="application/vnd.openxmlformats-officedocument.presentationml.notesSlide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notesSlides/notesSlide9.xml" ContentType="application/vnd.openxmlformats-officedocument.presentationml.notesSlide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diagrams/data57.xml" ContentType="application/vnd.openxmlformats-officedocument.drawingml.diagramData+xml"/>
  <Override PartName="/ppt/diagrams/layout57.xml" ContentType="application/vnd.openxmlformats-officedocument.drawingml.diagramLayout+xml"/>
  <Override PartName="/ppt/diagrams/quickStyle57.xml" ContentType="application/vnd.openxmlformats-officedocument.drawingml.diagramStyle+xml"/>
  <Override PartName="/ppt/diagrams/colors57.xml" ContentType="application/vnd.openxmlformats-officedocument.drawingml.diagramColors+xml"/>
  <Override PartName="/ppt/diagrams/drawing57.xml" ContentType="application/vnd.ms-office.drawingml.diagramDrawing+xml"/>
  <Override PartName="/ppt/diagrams/data58.xml" ContentType="application/vnd.openxmlformats-officedocument.drawingml.diagramData+xml"/>
  <Override PartName="/ppt/diagrams/layout58.xml" ContentType="application/vnd.openxmlformats-officedocument.drawingml.diagramLayout+xml"/>
  <Override PartName="/ppt/diagrams/quickStyle58.xml" ContentType="application/vnd.openxmlformats-officedocument.drawingml.diagramStyle+xml"/>
  <Override PartName="/ppt/diagrams/colors58.xml" ContentType="application/vnd.openxmlformats-officedocument.drawingml.diagramColors+xml"/>
  <Override PartName="/ppt/diagrams/drawing58.xml" ContentType="application/vnd.ms-office.drawingml.diagramDrawing+xml"/>
  <Override PartName="/ppt/diagrams/data59.xml" ContentType="application/vnd.openxmlformats-officedocument.drawingml.diagramData+xml"/>
  <Override PartName="/ppt/diagrams/layout59.xml" ContentType="application/vnd.openxmlformats-officedocument.drawingml.diagramLayout+xml"/>
  <Override PartName="/ppt/diagrams/quickStyle59.xml" ContentType="application/vnd.openxmlformats-officedocument.drawingml.diagramStyle+xml"/>
  <Override PartName="/ppt/diagrams/colors59.xml" ContentType="application/vnd.openxmlformats-officedocument.drawingml.diagramColors+xml"/>
  <Override PartName="/ppt/diagrams/drawing59.xml" ContentType="application/vnd.ms-office.drawingml.diagramDrawing+xml"/>
  <Override PartName="/ppt/diagrams/data60.xml" ContentType="application/vnd.openxmlformats-officedocument.drawingml.diagramData+xml"/>
  <Override PartName="/ppt/diagrams/layout60.xml" ContentType="application/vnd.openxmlformats-officedocument.drawingml.diagramLayout+xml"/>
  <Override PartName="/ppt/diagrams/quickStyle60.xml" ContentType="application/vnd.openxmlformats-officedocument.drawingml.diagramStyle+xml"/>
  <Override PartName="/ppt/diagrams/colors60.xml" ContentType="application/vnd.openxmlformats-officedocument.drawingml.diagramColors+xml"/>
  <Override PartName="/ppt/diagrams/drawing60.xml" ContentType="application/vnd.ms-office.drawingml.diagramDrawing+xml"/>
  <Override PartName="/ppt/notesSlides/notesSlide10.xml" ContentType="application/vnd.openxmlformats-officedocument.presentationml.notesSlide+xml"/>
  <Override PartName="/ppt/diagrams/data61.xml" ContentType="application/vnd.openxmlformats-officedocument.drawingml.diagramData+xml"/>
  <Override PartName="/ppt/diagrams/layout61.xml" ContentType="application/vnd.openxmlformats-officedocument.drawingml.diagramLayout+xml"/>
  <Override PartName="/ppt/diagrams/quickStyle61.xml" ContentType="application/vnd.openxmlformats-officedocument.drawingml.diagramStyle+xml"/>
  <Override PartName="/ppt/diagrams/colors61.xml" ContentType="application/vnd.openxmlformats-officedocument.drawingml.diagramColors+xml"/>
  <Override PartName="/ppt/diagrams/drawing61.xml" ContentType="application/vnd.ms-office.drawingml.diagramDrawing+xml"/>
  <Override PartName="/ppt/notesSlides/notesSlide11.xml" ContentType="application/vnd.openxmlformats-officedocument.presentationml.notesSlide+xml"/>
  <Override PartName="/ppt/diagrams/data62.xml" ContentType="application/vnd.openxmlformats-officedocument.drawingml.diagramData+xml"/>
  <Override PartName="/ppt/diagrams/layout62.xml" ContentType="application/vnd.openxmlformats-officedocument.drawingml.diagramLayout+xml"/>
  <Override PartName="/ppt/diagrams/quickStyle62.xml" ContentType="application/vnd.openxmlformats-officedocument.drawingml.diagramStyle+xml"/>
  <Override PartName="/ppt/diagrams/colors62.xml" ContentType="application/vnd.openxmlformats-officedocument.drawingml.diagramColors+xml"/>
  <Override PartName="/ppt/diagrams/drawing62.xml" ContentType="application/vnd.ms-office.drawingml.diagramDrawing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  <p:sldMasterId id="2147483729" r:id="rId2"/>
    <p:sldMasterId id="2147483717" r:id="rId3"/>
    <p:sldMasterId id="2147483672" r:id="rId4"/>
    <p:sldMasterId id="2147483732" r:id="rId5"/>
    <p:sldMasterId id="2147483660" r:id="rId6"/>
  </p:sldMasterIdLst>
  <p:notesMasterIdLst>
    <p:notesMasterId r:id="rId74"/>
  </p:notesMasterIdLst>
  <p:sldIdLst>
    <p:sldId id="256" r:id="rId7"/>
    <p:sldId id="272" r:id="rId8"/>
    <p:sldId id="257" r:id="rId9"/>
    <p:sldId id="1878" r:id="rId10"/>
    <p:sldId id="1879" r:id="rId11"/>
    <p:sldId id="276" r:id="rId12"/>
    <p:sldId id="346" r:id="rId13"/>
    <p:sldId id="277" r:id="rId14"/>
    <p:sldId id="260" r:id="rId15"/>
    <p:sldId id="278" r:id="rId16"/>
    <p:sldId id="1753" r:id="rId17"/>
    <p:sldId id="1862" r:id="rId18"/>
    <p:sldId id="1881" r:id="rId19"/>
    <p:sldId id="1880" r:id="rId20"/>
    <p:sldId id="1882" r:id="rId21"/>
    <p:sldId id="341" r:id="rId22"/>
    <p:sldId id="332" r:id="rId23"/>
    <p:sldId id="1883" r:id="rId24"/>
    <p:sldId id="1884" r:id="rId25"/>
    <p:sldId id="1788" r:id="rId26"/>
    <p:sldId id="410" r:id="rId27"/>
    <p:sldId id="1887" r:id="rId28"/>
    <p:sldId id="411" r:id="rId29"/>
    <p:sldId id="1909" r:id="rId30"/>
    <p:sldId id="321" r:id="rId31"/>
    <p:sldId id="1889" r:id="rId32"/>
    <p:sldId id="1890" r:id="rId33"/>
    <p:sldId id="422" r:id="rId34"/>
    <p:sldId id="421" r:id="rId35"/>
    <p:sldId id="1896" r:id="rId36"/>
    <p:sldId id="1843" r:id="rId37"/>
    <p:sldId id="1910" r:id="rId38"/>
    <p:sldId id="1893" r:id="rId39"/>
    <p:sldId id="1892" r:id="rId40"/>
    <p:sldId id="1895" r:id="rId41"/>
    <p:sldId id="1897" r:id="rId42"/>
    <p:sldId id="1600" r:id="rId43"/>
    <p:sldId id="1894" r:id="rId44"/>
    <p:sldId id="372" r:id="rId45"/>
    <p:sldId id="1899" r:id="rId46"/>
    <p:sldId id="1900" r:id="rId47"/>
    <p:sldId id="1912" r:id="rId48"/>
    <p:sldId id="1911" r:id="rId49"/>
    <p:sldId id="1902" r:id="rId50"/>
    <p:sldId id="1905" r:id="rId51"/>
    <p:sldId id="339" r:id="rId52"/>
    <p:sldId id="1906" r:id="rId53"/>
    <p:sldId id="259" r:id="rId54"/>
    <p:sldId id="270" r:id="rId55"/>
    <p:sldId id="1903" r:id="rId56"/>
    <p:sldId id="1907" r:id="rId57"/>
    <p:sldId id="1528" r:id="rId58"/>
    <p:sldId id="1529" r:id="rId59"/>
    <p:sldId id="1904" r:id="rId60"/>
    <p:sldId id="333" r:id="rId61"/>
    <p:sldId id="334" r:id="rId62"/>
    <p:sldId id="335" r:id="rId63"/>
    <p:sldId id="310" r:id="rId64"/>
    <p:sldId id="261" r:id="rId65"/>
    <p:sldId id="1908" r:id="rId66"/>
    <p:sldId id="271" r:id="rId67"/>
    <p:sldId id="342" r:id="rId68"/>
    <p:sldId id="262" r:id="rId69"/>
    <p:sldId id="263" r:id="rId70"/>
    <p:sldId id="264" r:id="rId71"/>
    <p:sldId id="265" r:id="rId72"/>
    <p:sldId id="343" r:id="rId73"/>
  </p:sldIdLst>
  <p:sldSz cx="12192000" cy="6858000"/>
  <p:notesSz cx="9601200" cy="7315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377" autoAdjust="0"/>
    <p:restoredTop sz="94660"/>
  </p:normalViewPr>
  <p:slideViewPr>
    <p:cSldViewPr snapToGrid="0">
      <p:cViewPr>
        <p:scale>
          <a:sx n="75" d="100"/>
          <a:sy n="75" d="100"/>
        </p:scale>
        <p:origin x="309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viewProps" Target="viewProps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1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1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1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1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1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1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2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2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2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2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2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2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2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2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2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3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3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3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3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3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3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3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3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3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4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4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4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4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4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4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4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4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4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5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5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5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5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5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5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5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5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5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5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6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6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3" Type="http://schemas.openxmlformats.org/officeDocument/2006/relationships/slide" Target="../slides/slide16.xml"/><Relationship Id="rId7" Type="http://schemas.openxmlformats.org/officeDocument/2006/relationships/slide" Target="../slides/slide33.xml"/><Relationship Id="rId2" Type="http://schemas.openxmlformats.org/officeDocument/2006/relationships/slide" Target="../slides/slide11.xml"/><Relationship Id="rId1" Type="http://schemas.openxmlformats.org/officeDocument/2006/relationships/slide" Target="../slides/slide3.xml"/><Relationship Id="rId6" Type="http://schemas.openxmlformats.org/officeDocument/2006/relationships/slide" Target="../slides/slide57.xml"/><Relationship Id="rId5" Type="http://schemas.openxmlformats.org/officeDocument/2006/relationships/slide" Target="../slides/slide25.xml"/><Relationship Id="rId4" Type="http://schemas.openxmlformats.org/officeDocument/2006/relationships/slide" Target="../slides/slide59.xml"/><Relationship Id="rId9" Type="http://schemas.openxmlformats.org/officeDocument/2006/relationships/slide" Target="../slides/slide44.xml"/></Relationships>
</file>

<file path=ppt/diagrams/_rels/drawing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4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I. 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23A0DE4A-FE92-496E-B335-3433CEFB74E9}">
      <dgm:prSet phldrT="[Text]" custT="1"/>
      <dgm:spPr/>
      <dgm:t>
        <a:bodyPr rtlCol="0" anchor="ctr"/>
        <a:lstStyle/>
        <a:p>
          <a:pPr algn="l" rtl="0"/>
          <a:r>
            <a:rPr lang="fr-FR" sz="1800" noProof="0" dirty="0"/>
            <a:t>Lyon, capitale gastronomique de France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E5E95E82-EF79-43CA-AA86-43B0E1CBCD3F}">
      <dgm:prSet phldrT="[Text]" custT="1"/>
      <dgm:spPr/>
      <dgm:t>
        <a:bodyPr rtlCol="0" anchor="ctr"/>
        <a:lstStyle/>
        <a:p>
          <a:pPr algn="l" rtl="0"/>
          <a:r>
            <a:rPr lang="fr-FR" sz="2400" b="1" noProof="0" dirty="0"/>
            <a:t>II. Compréhension de texte 1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775A1A75-C6CE-4C3D-A09A-9B9A71B94389}">
      <dgm:prSet phldrT="[Text]" custT="1"/>
      <dgm:spPr/>
      <dgm:t>
        <a:bodyPr rtlCol="0" anchor="ctr"/>
        <a:lstStyle/>
        <a:p>
          <a:pPr algn="l" rtl="0"/>
          <a:r>
            <a:rPr lang="fr-FR" sz="1800" noProof="0" dirty="0"/>
            <a:t>Proposer une sortie, accepter, refuser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3834B6F-A6BE-453B-970C-3773864D70F1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IX. Production</a:t>
          </a:r>
        </a:p>
      </dgm:t>
    </dgm:pt>
    <dgm:pt modelId="{D26AE52F-24DF-4B4E-A19B-91CDA636C345}" type="sib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5EEE660E-9757-4F43-9695-C35F0B8866E5}" type="par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C5D147B1-5F2A-4BDD-84CF-8F169F2F6B61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III. Grammaire</a:t>
          </a:r>
        </a:p>
      </dgm:t>
    </dgm:pt>
    <dgm:pt modelId="{16E3D668-43B8-4923-B0F3-EA3A72FC28ED}" type="par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384D112D-A591-430B-8B9D-0690F30F41A7}" type="sib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FEF306D8-E1BF-4EEE-8073-CD15745EE9E5}">
      <dgm:prSet phldrT="[Text]" custT="1"/>
      <dgm:spPr/>
      <dgm:t>
        <a:bodyPr rtlCol="0" anchor="ctr"/>
        <a:lstStyle/>
        <a:p>
          <a:pPr algn="l" rtl="0"/>
          <a:r>
            <a:rPr lang="fr-FR" sz="1800" b="0" noProof="0" dirty="0"/>
            <a:t>Créer une balade urbaine</a:t>
          </a:r>
        </a:p>
      </dgm:t>
    </dgm:pt>
    <dgm:pt modelId="{ABEF529A-7DCD-4DC1-BBB1-D42021F95C1B}" type="par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E728CC1D-97FF-40C5-9CDA-6C54CE81317A}" type="sib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75AC613C-B803-4E80-8026-A33ABCEE727A}">
      <dgm:prSet phldrT="[Text]" custT="1"/>
      <dgm:spPr/>
      <dgm:t>
        <a:bodyPr rtlCol="0" anchor="ctr"/>
        <a:lstStyle/>
        <a:p>
          <a:pPr algn="l" rtl="0"/>
          <a:r>
            <a:rPr lang="fr-FR" sz="1800" b="0" noProof="0" dirty="0"/>
            <a:t>Recherche des phrases clés</a:t>
          </a:r>
        </a:p>
      </dgm:t>
    </dgm:pt>
    <dgm:pt modelId="{31862106-2BAF-4037-A1F0-A54BE240DAB5}" type="parTrans" cxnId="{7D00F13F-C558-4B25-BF85-DC786A901656}">
      <dgm:prSet/>
      <dgm:spPr/>
      <dgm:t>
        <a:bodyPr/>
        <a:lstStyle/>
        <a:p>
          <a:endParaRPr lang="fr-FR"/>
        </a:p>
      </dgm:t>
    </dgm:pt>
    <dgm:pt modelId="{68B22457-7939-4FFB-9D72-B97BB75C7A19}" type="sibTrans" cxnId="{7D00F13F-C558-4B25-BF85-DC786A901656}">
      <dgm:prSet/>
      <dgm:spPr/>
      <dgm:t>
        <a:bodyPr/>
        <a:lstStyle/>
        <a:p>
          <a:endParaRPr lang="fr-FR"/>
        </a:p>
      </dgm:t>
    </dgm:pt>
    <dgm:pt modelId="{5AE5B198-A4E4-4590-9D2C-C359F1312E71}">
      <dgm:prSet phldrT="[Text]" custT="1"/>
      <dgm:spPr/>
      <dgm:t>
        <a:bodyPr rtlCol="0" anchor="ctr"/>
        <a:lstStyle/>
        <a:p>
          <a:pPr algn="l" rtl="0"/>
          <a:endParaRPr lang="fr-FR" sz="1800" noProof="0" dirty="0"/>
        </a:p>
      </dgm:t>
    </dgm:pt>
    <dgm:pt modelId="{1C9A8E19-7B31-4322-8152-D53CB2657472}" type="parTrans" cxnId="{5337320D-5D44-42DE-95E6-DD6719E6F2C8}">
      <dgm:prSet/>
      <dgm:spPr/>
      <dgm:t>
        <a:bodyPr/>
        <a:lstStyle/>
        <a:p>
          <a:endParaRPr lang="fr-FR"/>
        </a:p>
      </dgm:t>
    </dgm:pt>
    <dgm:pt modelId="{759BC3F3-0325-4DA0-AE66-88068E9DFF83}" type="sibTrans" cxnId="{5337320D-5D44-42DE-95E6-DD6719E6F2C8}">
      <dgm:prSet/>
      <dgm:spPr/>
      <dgm:t>
        <a:bodyPr/>
        <a:lstStyle/>
        <a:p>
          <a:endParaRPr lang="fr-FR"/>
        </a:p>
      </dgm:t>
    </dgm:pt>
    <dgm:pt modelId="{D9A51279-0F3D-4663-8B0A-D5BC77B84BB7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V. Grammaire</a:t>
          </a:r>
        </a:p>
      </dgm:t>
    </dgm:pt>
    <dgm:pt modelId="{720F629A-BD4A-4740-A10B-F2F42DD6EE7C}" type="parTrans" cxnId="{A252D214-713D-412A-A4B4-D2C01F999501}">
      <dgm:prSet/>
      <dgm:spPr/>
      <dgm:t>
        <a:bodyPr/>
        <a:lstStyle/>
        <a:p>
          <a:endParaRPr lang="fr-FR"/>
        </a:p>
      </dgm:t>
    </dgm:pt>
    <dgm:pt modelId="{B7285975-B9B4-4C64-802F-AF2DD8217B6A}" type="sibTrans" cxnId="{A252D214-713D-412A-A4B4-D2C01F999501}">
      <dgm:prSet/>
      <dgm:spPr/>
      <dgm:t>
        <a:bodyPr/>
        <a:lstStyle/>
        <a:p>
          <a:endParaRPr lang="fr-FR"/>
        </a:p>
      </dgm:t>
    </dgm:pt>
    <dgm:pt modelId="{A8084758-F7E9-4A4D-92C3-81DEAB9F8CAE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IV. Grammaire </a:t>
          </a:r>
        </a:p>
      </dgm:t>
    </dgm:pt>
    <dgm:pt modelId="{287C551C-E23B-4195-9E89-C8DE8C8966A6}" type="parTrans" cxnId="{C8C1743B-B8CD-46DF-B0E1-1E0ABC8761D0}">
      <dgm:prSet/>
      <dgm:spPr/>
      <dgm:t>
        <a:bodyPr/>
        <a:lstStyle/>
        <a:p>
          <a:endParaRPr lang="fr-FR"/>
        </a:p>
      </dgm:t>
    </dgm:pt>
    <dgm:pt modelId="{22F276C5-A658-4EE9-8754-04C653A51766}" type="sibTrans" cxnId="{C8C1743B-B8CD-46DF-B0E1-1E0ABC8761D0}">
      <dgm:prSet/>
      <dgm:spPr/>
      <dgm:t>
        <a:bodyPr/>
        <a:lstStyle/>
        <a:p>
          <a:endParaRPr lang="fr-FR"/>
        </a:p>
      </dgm:t>
    </dgm:pt>
    <dgm:pt modelId="{341C0CA9-13AA-4D0E-A5E2-B79034FE31AE}">
      <dgm:prSet phldrT="[Text]" custT="1"/>
      <dgm:spPr/>
      <dgm:t>
        <a:bodyPr rtlCol="0" anchor="ctr"/>
        <a:lstStyle/>
        <a:p>
          <a:pPr algn="l" rtl="0"/>
          <a:r>
            <a:rPr lang="fr-FR" sz="1800" noProof="0" dirty="0"/>
            <a:t>Le présent continu</a:t>
          </a:r>
        </a:p>
      </dgm:t>
    </dgm:pt>
    <dgm:pt modelId="{D33DEDF0-9F5F-4C6C-A27A-D9C5CBBDFDDF}" type="parTrans" cxnId="{D67B1739-3144-4453-8956-9438D117EA8E}">
      <dgm:prSet/>
      <dgm:spPr/>
      <dgm:t>
        <a:bodyPr/>
        <a:lstStyle/>
        <a:p>
          <a:endParaRPr lang="fr-FR"/>
        </a:p>
      </dgm:t>
    </dgm:pt>
    <dgm:pt modelId="{91C56C30-6912-41A9-BFFD-08D2E1EDB444}" type="sibTrans" cxnId="{D67B1739-3144-4453-8956-9438D117EA8E}">
      <dgm:prSet/>
      <dgm:spPr/>
      <dgm:t>
        <a:bodyPr/>
        <a:lstStyle/>
        <a:p>
          <a:endParaRPr lang="fr-FR"/>
        </a:p>
      </dgm:t>
    </dgm:pt>
    <dgm:pt modelId="{FEAEA849-3772-415C-AAE7-3452CCD87253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VIII. Phonétique</a:t>
          </a:r>
        </a:p>
      </dgm:t>
    </dgm:pt>
    <dgm:pt modelId="{4339BE6D-BED1-474D-B14E-846B86FA1018}" type="parTrans" cxnId="{34F662A9-026D-4A72-8706-B31CDF796125}">
      <dgm:prSet/>
      <dgm:spPr/>
      <dgm:t>
        <a:bodyPr/>
        <a:lstStyle/>
        <a:p>
          <a:endParaRPr lang="fr-FR"/>
        </a:p>
      </dgm:t>
    </dgm:pt>
    <dgm:pt modelId="{B86BC903-7256-467C-853D-E2FA474D3357}" type="sibTrans" cxnId="{34F662A9-026D-4A72-8706-B31CDF796125}">
      <dgm:prSet/>
      <dgm:spPr/>
      <dgm:t>
        <a:bodyPr/>
        <a:lstStyle/>
        <a:p>
          <a:endParaRPr lang="fr-FR"/>
        </a:p>
      </dgm:t>
    </dgm:pt>
    <dgm:pt modelId="{366DE7E7-91D5-44CA-8CB4-1693EEC8CE52}">
      <dgm:prSet phldrT="[Text]" custT="1"/>
      <dgm:spPr/>
      <dgm:t>
        <a:bodyPr rtlCol="0" anchor="ctr"/>
        <a:lstStyle/>
        <a:p>
          <a:pPr algn="l" rtl="0"/>
          <a:r>
            <a:rPr lang="fr-FR" sz="1800" b="0" noProof="0" dirty="0"/>
            <a:t>La négation</a:t>
          </a:r>
        </a:p>
      </dgm:t>
    </dgm:pt>
    <dgm:pt modelId="{35ED4F26-4852-47B6-96E5-A5171AF716FC}" type="parTrans" cxnId="{64C7B801-5B26-41B7-830A-A4DA08DDDDB5}">
      <dgm:prSet/>
      <dgm:spPr/>
      <dgm:t>
        <a:bodyPr/>
        <a:lstStyle/>
        <a:p>
          <a:endParaRPr lang="fr-FR"/>
        </a:p>
      </dgm:t>
    </dgm:pt>
    <dgm:pt modelId="{56F18179-79B4-4BF3-9066-98820ED5370F}" type="sibTrans" cxnId="{64C7B801-5B26-41B7-830A-A4DA08DDDDB5}">
      <dgm:prSet/>
      <dgm:spPr/>
      <dgm:t>
        <a:bodyPr/>
        <a:lstStyle/>
        <a:p>
          <a:endParaRPr lang="fr-FR"/>
        </a:p>
      </dgm:t>
    </dgm:pt>
    <dgm:pt modelId="{F067E1C4-85B5-4A3E-B2D7-DA41FDD38DAA}">
      <dgm:prSet phldrT="[Text]" custT="1"/>
      <dgm:spPr/>
      <dgm:t>
        <a:bodyPr rtlCol="0" anchor="ctr"/>
        <a:lstStyle/>
        <a:p>
          <a:pPr algn="l" rtl="0"/>
          <a:r>
            <a:rPr lang="fr-FR" sz="2400" b="1" noProof="0" dirty="0"/>
            <a:t>VI. Compréhension de texte 2</a:t>
          </a:r>
        </a:p>
      </dgm:t>
    </dgm:pt>
    <dgm:pt modelId="{DB4EAE09-AF2D-436B-87E6-31A9DB2B16D0}" type="parTrans" cxnId="{C1EEFDA9-B255-4B51-B1DB-3641DE7BBF86}">
      <dgm:prSet/>
      <dgm:spPr/>
      <dgm:t>
        <a:bodyPr/>
        <a:lstStyle/>
        <a:p>
          <a:endParaRPr lang="fr-FR"/>
        </a:p>
      </dgm:t>
    </dgm:pt>
    <dgm:pt modelId="{2EEF8E01-41E5-4AA1-93AC-5F1133AE3F1A}" type="sibTrans" cxnId="{C1EEFDA9-B255-4B51-B1DB-3641DE7BBF86}">
      <dgm:prSet/>
      <dgm:spPr/>
      <dgm:t>
        <a:bodyPr/>
        <a:lstStyle/>
        <a:p>
          <a:endParaRPr lang="fr-FR"/>
        </a:p>
      </dgm:t>
    </dgm:pt>
    <dgm:pt modelId="{494BE7FE-B2DF-46F5-80A2-3BE9238FADA4}">
      <dgm:prSet phldrT="[Text]" custT="1"/>
      <dgm:spPr/>
      <dgm:t>
        <a:bodyPr rtlCol="0" anchor="ctr"/>
        <a:lstStyle/>
        <a:p>
          <a:pPr algn="l" rtl="0"/>
          <a:r>
            <a:rPr lang="fr-FR" sz="1800" b="0" noProof="0" dirty="0"/>
            <a:t>Recherche des phrases clés</a:t>
          </a:r>
        </a:p>
      </dgm:t>
    </dgm:pt>
    <dgm:pt modelId="{C82F2AFC-9546-42F4-81CA-49D6438C43F5}" type="parTrans" cxnId="{EB38A9C3-7BEF-43AC-A8F7-F32F1C6C38A9}">
      <dgm:prSet/>
      <dgm:spPr/>
      <dgm:t>
        <a:bodyPr/>
        <a:lstStyle/>
        <a:p>
          <a:endParaRPr lang="fr-FR"/>
        </a:p>
      </dgm:t>
    </dgm:pt>
    <dgm:pt modelId="{2EFDB76C-164E-4B68-9F04-95629A67F5EF}" type="sibTrans" cxnId="{EB38A9C3-7BEF-43AC-A8F7-F32F1C6C38A9}">
      <dgm:prSet/>
      <dgm:spPr/>
      <dgm:t>
        <a:bodyPr/>
        <a:lstStyle/>
        <a:p>
          <a:endParaRPr lang="fr-FR"/>
        </a:p>
      </dgm:t>
    </dgm:pt>
    <dgm:pt modelId="{56D1C946-E48C-4CB9-8441-6B1F7E335A99}">
      <dgm:prSet phldrT="[Text]" custT="1"/>
      <dgm:spPr/>
      <dgm:t>
        <a:bodyPr rtlCol="0" anchor="ctr"/>
        <a:lstStyle/>
        <a:p>
          <a:pPr algn="l" rtl="0"/>
          <a:r>
            <a:rPr lang="fr-FR" sz="2400" b="1" noProof="0" dirty="0"/>
            <a:t>VII. Vocabulaire</a:t>
          </a:r>
        </a:p>
      </dgm:t>
    </dgm:pt>
    <dgm:pt modelId="{42C7FE81-23CE-4F05-8EA2-63048120A52C}" type="parTrans" cxnId="{C66AEF27-6136-46C4-B0F2-9FE329F8E50B}">
      <dgm:prSet/>
      <dgm:spPr/>
      <dgm:t>
        <a:bodyPr/>
        <a:lstStyle/>
        <a:p>
          <a:endParaRPr lang="fr-FR"/>
        </a:p>
      </dgm:t>
    </dgm:pt>
    <dgm:pt modelId="{5F800EFC-93DC-48DD-A2A6-F5F06B328566}" type="sibTrans" cxnId="{C66AEF27-6136-46C4-B0F2-9FE329F8E50B}">
      <dgm:prSet/>
      <dgm:spPr/>
      <dgm:t>
        <a:bodyPr/>
        <a:lstStyle/>
        <a:p>
          <a:endParaRPr lang="fr-FR"/>
        </a:p>
      </dgm:t>
    </dgm:pt>
    <dgm:pt modelId="{AD97167B-A453-41DE-AB0E-AF1629A40001}">
      <dgm:prSet phldrT="[Text]" custT="1"/>
      <dgm:spPr/>
      <dgm:t>
        <a:bodyPr rtlCol="0" anchor="ctr"/>
        <a:lstStyle/>
        <a:p>
          <a:pPr algn="l" rtl="0"/>
          <a:r>
            <a:rPr lang="fr-FR" sz="1800" b="0" noProof="0" dirty="0"/>
            <a:t>Indiquer un itinéraire</a:t>
          </a:r>
        </a:p>
      </dgm:t>
    </dgm:pt>
    <dgm:pt modelId="{8AF634E8-4BDE-4D5A-B84E-29CC9AE73912}" type="parTrans" cxnId="{87BB6FC7-9B5C-465E-AB3C-7100FE33F444}">
      <dgm:prSet/>
      <dgm:spPr/>
      <dgm:t>
        <a:bodyPr/>
        <a:lstStyle/>
        <a:p>
          <a:endParaRPr lang="fr-FR"/>
        </a:p>
      </dgm:t>
    </dgm:pt>
    <dgm:pt modelId="{A660D3C7-E3AF-4271-9E99-68C8A6DF8262}" type="sibTrans" cxnId="{87BB6FC7-9B5C-465E-AB3C-7100FE33F444}">
      <dgm:prSet/>
      <dgm:spPr/>
      <dgm:t>
        <a:bodyPr/>
        <a:lstStyle/>
        <a:p>
          <a:endParaRPr lang="fr-FR"/>
        </a:p>
      </dgm:t>
    </dgm:pt>
    <dgm:pt modelId="{5ACC8FAA-3A9A-41B0-9DDA-865905840129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6248CBAB-EA2B-45C3-ABD4-72D2987FE11B}" type="pres">
      <dgm:prSet presAssocID="{082E8A29-955A-4C7C-A174-3E9DCD4DC89B}" presName="linNode" presStyleCnt="0"/>
      <dgm:spPr/>
    </dgm:pt>
    <dgm:pt modelId="{2139DAE1-194F-4D50-9F03-BFE7EEE6D6C5}" type="pres">
      <dgm:prSet presAssocID="{082E8A29-955A-4C7C-A174-3E9DCD4DC89B}" presName="parentShp" presStyleLbl="node1" presStyleIdx="0" presStyleCnt="9">
        <dgm:presLayoutVars>
          <dgm:bulletEnabled val="1"/>
        </dgm:presLayoutVars>
      </dgm:prSet>
      <dgm:spPr/>
    </dgm:pt>
    <dgm:pt modelId="{5FCBD588-DD08-4357-AC31-522EE0824BA3}" type="pres">
      <dgm:prSet presAssocID="{082E8A29-955A-4C7C-A174-3E9DCD4DC89B}" presName="childShp" presStyleLbl="bgAccFollowNode1" presStyleIdx="0" presStyleCnt="9">
        <dgm:presLayoutVars>
          <dgm:bulletEnabled val="1"/>
        </dgm:presLayoutVars>
      </dgm:prSet>
      <dgm:spPr/>
    </dgm:pt>
    <dgm:pt modelId="{B491E481-2FEE-40CB-AA8E-F75C365335F6}" type="pres">
      <dgm:prSet presAssocID="{C2176686-D23E-48EB-9D1B-1A1B46236638}" presName="spacing" presStyleCnt="0"/>
      <dgm:spPr/>
    </dgm:pt>
    <dgm:pt modelId="{B048D8CC-9E86-4B32-A5A5-80D9EDD89F21}" type="pres">
      <dgm:prSet presAssocID="{E5E95E82-EF79-43CA-AA86-43B0E1CBCD3F}" presName="linNode" presStyleCnt="0"/>
      <dgm:spPr/>
    </dgm:pt>
    <dgm:pt modelId="{769FF7B9-526A-48E9-A158-552348347FA9}" type="pres">
      <dgm:prSet presAssocID="{E5E95E82-EF79-43CA-AA86-43B0E1CBCD3F}" presName="parentShp" presStyleLbl="node1" presStyleIdx="1" presStyleCnt="9">
        <dgm:presLayoutVars>
          <dgm:bulletEnabled val="1"/>
        </dgm:presLayoutVars>
      </dgm:prSet>
      <dgm:spPr/>
    </dgm:pt>
    <dgm:pt modelId="{FC232115-E94D-46B1-97D1-031007A68C7D}" type="pres">
      <dgm:prSet presAssocID="{E5E95E82-EF79-43CA-AA86-43B0E1CBCD3F}" presName="childShp" presStyleLbl="bgAccFollowNode1" presStyleIdx="1" presStyleCnt="9">
        <dgm:presLayoutVars>
          <dgm:bulletEnabled val="1"/>
        </dgm:presLayoutVars>
      </dgm:prSet>
      <dgm:spPr/>
    </dgm:pt>
    <dgm:pt modelId="{35BF14F1-284B-434C-AB3C-852F691993E4}" type="pres">
      <dgm:prSet presAssocID="{BF76010C-5523-4E13-B3E7-886DCE6AEBD4}" presName="spacing" presStyleCnt="0"/>
      <dgm:spPr/>
    </dgm:pt>
    <dgm:pt modelId="{DA606CCD-8D5D-4C04-BD6A-4415AADFA764}" type="pres">
      <dgm:prSet presAssocID="{C5D147B1-5F2A-4BDD-84CF-8F169F2F6B61}" presName="linNode" presStyleCnt="0"/>
      <dgm:spPr/>
    </dgm:pt>
    <dgm:pt modelId="{A48C84AE-E78F-4D72-992D-EC46DC5449EC}" type="pres">
      <dgm:prSet presAssocID="{C5D147B1-5F2A-4BDD-84CF-8F169F2F6B61}" presName="parentShp" presStyleLbl="node1" presStyleIdx="2" presStyleCnt="9">
        <dgm:presLayoutVars>
          <dgm:bulletEnabled val="1"/>
        </dgm:presLayoutVars>
      </dgm:prSet>
      <dgm:spPr/>
    </dgm:pt>
    <dgm:pt modelId="{504663BE-D4A1-41D5-AB00-9F9185954B99}" type="pres">
      <dgm:prSet presAssocID="{C5D147B1-5F2A-4BDD-84CF-8F169F2F6B61}" presName="childShp" presStyleLbl="bgAccFollowNode1" presStyleIdx="2" presStyleCnt="9">
        <dgm:presLayoutVars>
          <dgm:bulletEnabled val="1"/>
        </dgm:presLayoutVars>
      </dgm:prSet>
      <dgm:spPr/>
    </dgm:pt>
    <dgm:pt modelId="{B8F986ED-EC36-4B18-BBFB-26EC044F067D}" type="pres">
      <dgm:prSet presAssocID="{384D112D-A591-430B-8B9D-0690F30F41A7}" presName="spacing" presStyleCnt="0"/>
      <dgm:spPr/>
    </dgm:pt>
    <dgm:pt modelId="{A832133E-A33C-4F88-853D-20670400C82F}" type="pres">
      <dgm:prSet presAssocID="{A8084758-F7E9-4A4D-92C3-81DEAB9F8CAE}" presName="linNode" presStyleCnt="0"/>
      <dgm:spPr/>
    </dgm:pt>
    <dgm:pt modelId="{5270A24F-D9E5-4D72-AB80-C2724269F1C7}" type="pres">
      <dgm:prSet presAssocID="{A8084758-F7E9-4A4D-92C3-81DEAB9F8CAE}" presName="parentShp" presStyleLbl="node1" presStyleIdx="3" presStyleCnt="9">
        <dgm:presLayoutVars>
          <dgm:bulletEnabled val="1"/>
        </dgm:presLayoutVars>
      </dgm:prSet>
      <dgm:spPr/>
    </dgm:pt>
    <dgm:pt modelId="{850D5E25-18CF-4A0C-AAC0-652BF5CA1A14}" type="pres">
      <dgm:prSet presAssocID="{A8084758-F7E9-4A4D-92C3-81DEAB9F8CAE}" presName="childShp" presStyleLbl="bgAccFollowNode1" presStyleIdx="3" presStyleCnt="9">
        <dgm:presLayoutVars>
          <dgm:bulletEnabled val="1"/>
        </dgm:presLayoutVars>
      </dgm:prSet>
      <dgm:spPr/>
    </dgm:pt>
    <dgm:pt modelId="{B46DE01A-601C-427D-B617-22A33E113AB7}" type="pres">
      <dgm:prSet presAssocID="{22F276C5-A658-4EE9-8754-04C653A51766}" presName="spacing" presStyleCnt="0"/>
      <dgm:spPr/>
    </dgm:pt>
    <dgm:pt modelId="{2552BE57-DEF9-4084-9338-90D0377522D3}" type="pres">
      <dgm:prSet presAssocID="{D9A51279-0F3D-4663-8B0A-D5BC77B84BB7}" presName="linNode" presStyleCnt="0"/>
      <dgm:spPr/>
    </dgm:pt>
    <dgm:pt modelId="{A5F69CFA-F8D5-4CEE-8AC7-94C4EEDE8D9F}" type="pres">
      <dgm:prSet presAssocID="{D9A51279-0F3D-4663-8B0A-D5BC77B84BB7}" presName="parentShp" presStyleLbl="node1" presStyleIdx="4" presStyleCnt="9">
        <dgm:presLayoutVars>
          <dgm:bulletEnabled val="1"/>
        </dgm:presLayoutVars>
      </dgm:prSet>
      <dgm:spPr/>
    </dgm:pt>
    <dgm:pt modelId="{C6291843-C46A-4280-9111-FA5AC9ADD2FE}" type="pres">
      <dgm:prSet presAssocID="{D9A51279-0F3D-4663-8B0A-D5BC77B84BB7}" presName="childShp" presStyleLbl="bgAccFollowNode1" presStyleIdx="4" presStyleCnt="9">
        <dgm:presLayoutVars>
          <dgm:bulletEnabled val="1"/>
        </dgm:presLayoutVars>
      </dgm:prSet>
      <dgm:spPr/>
    </dgm:pt>
    <dgm:pt modelId="{D9022806-76AD-44EC-B74C-8C83FA90E627}" type="pres">
      <dgm:prSet presAssocID="{B7285975-B9B4-4C64-802F-AF2DD8217B6A}" presName="spacing" presStyleCnt="0"/>
      <dgm:spPr/>
    </dgm:pt>
    <dgm:pt modelId="{0CCCC90B-9CFE-478B-882D-08E5F55263AB}" type="pres">
      <dgm:prSet presAssocID="{F067E1C4-85B5-4A3E-B2D7-DA41FDD38DAA}" presName="linNode" presStyleCnt="0"/>
      <dgm:spPr/>
    </dgm:pt>
    <dgm:pt modelId="{A2FF1209-A65F-4C11-8E9F-DA8F1E3E37E1}" type="pres">
      <dgm:prSet presAssocID="{F067E1C4-85B5-4A3E-B2D7-DA41FDD38DAA}" presName="parentShp" presStyleLbl="node1" presStyleIdx="5" presStyleCnt="9">
        <dgm:presLayoutVars>
          <dgm:bulletEnabled val="1"/>
        </dgm:presLayoutVars>
      </dgm:prSet>
      <dgm:spPr/>
    </dgm:pt>
    <dgm:pt modelId="{55F1EE49-E9F4-4CF1-B4EF-AEDAC8B2B5F8}" type="pres">
      <dgm:prSet presAssocID="{F067E1C4-85B5-4A3E-B2D7-DA41FDD38DAA}" presName="childShp" presStyleLbl="bgAccFollowNode1" presStyleIdx="5" presStyleCnt="9">
        <dgm:presLayoutVars>
          <dgm:bulletEnabled val="1"/>
        </dgm:presLayoutVars>
      </dgm:prSet>
      <dgm:spPr/>
    </dgm:pt>
    <dgm:pt modelId="{9F9D8489-4F42-47DF-8F72-EF83F9585FCE}" type="pres">
      <dgm:prSet presAssocID="{2EEF8E01-41E5-4AA1-93AC-5F1133AE3F1A}" presName="spacing" presStyleCnt="0"/>
      <dgm:spPr/>
    </dgm:pt>
    <dgm:pt modelId="{CCB0DD04-111B-4DA5-BE23-3A72C39A0A6A}" type="pres">
      <dgm:prSet presAssocID="{56D1C946-E48C-4CB9-8441-6B1F7E335A99}" presName="linNode" presStyleCnt="0"/>
      <dgm:spPr/>
    </dgm:pt>
    <dgm:pt modelId="{86A2017E-8D4E-444A-AA52-2EB67962874D}" type="pres">
      <dgm:prSet presAssocID="{56D1C946-E48C-4CB9-8441-6B1F7E335A99}" presName="parentShp" presStyleLbl="node1" presStyleIdx="6" presStyleCnt="9">
        <dgm:presLayoutVars>
          <dgm:bulletEnabled val="1"/>
        </dgm:presLayoutVars>
      </dgm:prSet>
      <dgm:spPr/>
    </dgm:pt>
    <dgm:pt modelId="{EB290DE6-8A4A-41D9-8D65-02E54F216D26}" type="pres">
      <dgm:prSet presAssocID="{56D1C946-E48C-4CB9-8441-6B1F7E335A99}" presName="childShp" presStyleLbl="bgAccFollowNode1" presStyleIdx="6" presStyleCnt="9">
        <dgm:presLayoutVars>
          <dgm:bulletEnabled val="1"/>
        </dgm:presLayoutVars>
      </dgm:prSet>
      <dgm:spPr/>
    </dgm:pt>
    <dgm:pt modelId="{979EF448-0EE4-41C2-B109-D4A41EF96036}" type="pres">
      <dgm:prSet presAssocID="{5F800EFC-93DC-48DD-A2A6-F5F06B328566}" presName="spacing" presStyleCnt="0"/>
      <dgm:spPr/>
    </dgm:pt>
    <dgm:pt modelId="{323884AA-7BB6-4C23-B682-97E3FBD68C1B}" type="pres">
      <dgm:prSet presAssocID="{FEAEA849-3772-415C-AAE7-3452CCD87253}" presName="linNode" presStyleCnt="0"/>
      <dgm:spPr/>
    </dgm:pt>
    <dgm:pt modelId="{E5078EBD-CCF1-4A84-9F40-1D13B4880633}" type="pres">
      <dgm:prSet presAssocID="{FEAEA849-3772-415C-AAE7-3452CCD87253}" presName="parentShp" presStyleLbl="node1" presStyleIdx="7" presStyleCnt="9">
        <dgm:presLayoutVars>
          <dgm:bulletEnabled val="1"/>
        </dgm:presLayoutVars>
      </dgm:prSet>
      <dgm:spPr/>
    </dgm:pt>
    <dgm:pt modelId="{1D6A6107-DC69-411D-9BAF-A5F5CBE3C448}" type="pres">
      <dgm:prSet presAssocID="{FEAEA849-3772-415C-AAE7-3452CCD87253}" presName="childShp" presStyleLbl="bgAccFollowNode1" presStyleIdx="7" presStyleCnt="9">
        <dgm:presLayoutVars>
          <dgm:bulletEnabled val="1"/>
        </dgm:presLayoutVars>
      </dgm:prSet>
      <dgm:spPr/>
    </dgm:pt>
    <dgm:pt modelId="{6F6A2120-1884-4386-B4A8-EF253C77B9F3}" type="pres">
      <dgm:prSet presAssocID="{B86BC903-7256-467C-853D-E2FA474D3357}" presName="spacing" presStyleCnt="0"/>
      <dgm:spPr/>
    </dgm:pt>
    <dgm:pt modelId="{B5D8C780-2588-464C-9E0F-096DCDC48D42}" type="pres">
      <dgm:prSet presAssocID="{03834B6F-A6BE-453B-970C-3773864D70F1}" presName="linNode" presStyleCnt="0"/>
      <dgm:spPr/>
    </dgm:pt>
    <dgm:pt modelId="{DAED7678-2CFC-423C-BA3A-CF91C0162302}" type="pres">
      <dgm:prSet presAssocID="{03834B6F-A6BE-453B-970C-3773864D70F1}" presName="parentShp" presStyleLbl="node1" presStyleIdx="8" presStyleCnt="9">
        <dgm:presLayoutVars>
          <dgm:bulletEnabled val="1"/>
        </dgm:presLayoutVars>
      </dgm:prSet>
      <dgm:spPr/>
    </dgm:pt>
    <dgm:pt modelId="{DA3F2CB2-660E-4134-BEBD-04D86016252A}" type="pres">
      <dgm:prSet presAssocID="{03834B6F-A6BE-453B-970C-3773864D70F1}" presName="childShp" presStyleLbl="bgAccFollowNode1" presStyleIdx="8" presStyleCnt="9">
        <dgm:presLayoutVars>
          <dgm:bulletEnabled val="1"/>
        </dgm:presLayoutVars>
      </dgm:prSet>
      <dgm:spPr/>
    </dgm:pt>
  </dgm:ptLst>
  <dgm:cxnLst>
    <dgm:cxn modelId="{64C7B801-5B26-41B7-830A-A4DA08DDDDB5}" srcId="{D9A51279-0F3D-4663-8B0A-D5BC77B84BB7}" destId="{366DE7E7-91D5-44CA-8CB4-1693EEC8CE52}" srcOrd="0" destOrd="0" parTransId="{35ED4F26-4852-47B6-96E5-A5171AF716FC}" sibTransId="{56F18179-79B4-4BF3-9066-98820ED5370F}"/>
    <dgm:cxn modelId="{69575904-21BC-4715-8317-E4CDABF708CF}" type="presOf" srcId="{FEAEA849-3772-415C-AAE7-3452CCD87253}" destId="{E5078EBD-CCF1-4A84-9F40-1D13B4880633}" srcOrd="0" destOrd="0" presId="urn:microsoft.com/office/officeart/2005/8/layout/vList6"/>
    <dgm:cxn modelId="{5337320D-5D44-42DE-95E6-DD6719E6F2C8}" srcId="{FEAEA849-3772-415C-AAE7-3452CCD87253}" destId="{5AE5B198-A4E4-4590-9D2C-C359F1312E71}" srcOrd="0" destOrd="0" parTransId="{1C9A8E19-7B31-4322-8152-D53CB2657472}" sibTransId="{759BC3F3-0325-4DA0-AE66-88068E9DFF83}"/>
    <dgm:cxn modelId="{D97E9E0D-4092-47D0-9F2A-33BDFA277AA4}" type="presOf" srcId="{5AE5B198-A4E4-4590-9D2C-C359F1312E71}" destId="{1D6A6107-DC69-411D-9BAF-A5F5CBE3C448}" srcOrd="0" destOrd="0" presId="urn:microsoft.com/office/officeart/2005/8/layout/vList6"/>
    <dgm:cxn modelId="{A252D214-713D-412A-A4B4-D2C01F999501}" srcId="{CF9055CF-8DEB-4A02-949A-DE72B6AC5D37}" destId="{D9A51279-0F3D-4663-8B0A-D5BC77B84BB7}" srcOrd="4" destOrd="0" parTransId="{720F629A-BD4A-4740-A10B-F2F42DD6EE7C}" sibTransId="{B7285975-B9B4-4C64-802F-AF2DD8217B6A}"/>
    <dgm:cxn modelId="{C66AEF27-6136-46C4-B0F2-9FE329F8E50B}" srcId="{CF9055CF-8DEB-4A02-949A-DE72B6AC5D37}" destId="{56D1C946-E48C-4CB9-8441-6B1F7E335A99}" srcOrd="6" destOrd="0" parTransId="{42C7FE81-23CE-4F05-8EA2-63048120A52C}" sibTransId="{5F800EFC-93DC-48DD-A2A6-F5F06B328566}"/>
    <dgm:cxn modelId="{B7786D28-777F-41FF-880D-F34F409E8161}" type="presOf" srcId="{C5D147B1-5F2A-4BDD-84CF-8F169F2F6B61}" destId="{A48C84AE-E78F-4D72-992D-EC46DC5449EC}" srcOrd="0" destOrd="0" presId="urn:microsoft.com/office/officeart/2005/8/layout/vList6"/>
    <dgm:cxn modelId="{075DF536-EA24-44A4-81F6-65186E629368}" type="presOf" srcId="{56D1C946-E48C-4CB9-8441-6B1F7E335A99}" destId="{86A2017E-8D4E-444A-AA52-2EB67962874D}" srcOrd="0" destOrd="0" presId="urn:microsoft.com/office/officeart/2005/8/layout/vList6"/>
    <dgm:cxn modelId="{D67B1739-3144-4453-8956-9438D117EA8E}" srcId="{A8084758-F7E9-4A4D-92C3-81DEAB9F8CAE}" destId="{341C0CA9-13AA-4D0E-A5E2-B79034FE31AE}" srcOrd="0" destOrd="0" parTransId="{D33DEDF0-9F5F-4C6C-A27A-D9C5CBBDFDDF}" sibTransId="{91C56C30-6912-41A9-BFFD-08D2E1EDB444}"/>
    <dgm:cxn modelId="{C8C1743B-B8CD-46DF-B0E1-1E0ABC8761D0}" srcId="{CF9055CF-8DEB-4A02-949A-DE72B6AC5D37}" destId="{A8084758-F7E9-4A4D-92C3-81DEAB9F8CAE}" srcOrd="3" destOrd="0" parTransId="{287C551C-E23B-4195-9E89-C8DE8C8966A6}" sibTransId="{22F276C5-A658-4EE9-8754-04C653A51766}"/>
    <dgm:cxn modelId="{96CBB03D-6BF8-4CCE-B648-165DE6B41FE8}" srcId="{03834B6F-A6BE-453B-970C-3773864D70F1}" destId="{FEF306D8-E1BF-4EEE-8073-CD15745EE9E5}" srcOrd="0" destOrd="0" parTransId="{ABEF529A-7DCD-4DC1-BBB1-D42021F95C1B}" sibTransId="{E728CC1D-97FF-40C5-9CDA-6C54CE81317A}"/>
    <dgm:cxn modelId="{7D00F13F-C558-4B25-BF85-DC786A901656}" srcId="{E5E95E82-EF79-43CA-AA86-43B0E1CBCD3F}" destId="{75AC613C-B803-4E80-8026-A33ABCEE727A}" srcOrd="0" destOrd="0" parTransId="{31862106-2BAF-4037-A1F0-A54BE240DAB5}" sibTransId="{68B22457-7939-4FFB-9D72-B97BB75C7A19}"/>
    <dgm:cxn modelId="{3EFD305E-4E36-46AB-ABD5-82FCF85ADE4E}" type="presOf" srcId="{494BE7FE-B2DF-46F5-80A2-3BE9238FADA4}" destId="{55F1EE49-E9F4-4CF1-B4EF-AEDAC8B2B5F8}" srcOrd="0" destOrd="0" presId="urn:microsoft.com/office/officeart/2005/8/layout/vList6"/>
    <dgm:cxn modelId="{0DBC2E61-D156-4B9C-923E-506F8F31DC94}" type="presOf" srcId="{082E8A29-955A-4C7C-A174-3E9DCD4DC89B}" destId="{2139DAE1-194F-4D50-9F03-BFE7EEE6D6C5}" srcOrd="0" destOrd="0" presId="urn:microsoft.com/office/officeart/2005/8/layout/vList6"/>
    <dgm:cxn modelId="{6723B361-6EF9-42BC-98BA-687FF3C916C5}" type="presOf" srcId="{E5E95E82-EF79-43CA-AA86-43B0E1CBCD3F}" destId="{769FF7B9-526A-48E9-A158-552348347FA9}" srcOrd="0" destOrd="0" presId="urn:microsoft.com/office/officeart/2005/8/layout/vList6"/>
    <dgm:cxn modelId="{47077046-1633-45E0-939F-96FCE5D7AC3F}" type="presOf" srcId="{23A0DE4A-FE92-496E-B335-3433CEFB74E9}" destId="{5FCBD588-DD08-4357-AC31-522EE0824BA3}" srcOrd="0" destOrd="0" presId="urn:microsoft.com/office/officeart/2005/8/layout/vList6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0C778483-3C1F-4281-9DEB-343E58C8E2A2}" type="presOf" srcId="{D9A51279-0F3D-4663-8B0A-D5BC77B84BB7}" destId="{A5F69CFA-F8D5-4CEE-8AC7-94C4EEDE8D9F}" srcOrd="0" destOrd="0" presId="urn:microsoft.com/office/officeart/2005/8/layout/v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9CF6F096-1AAA-463C-A652-4C38A98AF8FA}" type="presOf" srcId="{03834B6F-A6BE-453B-970C-3773864D70F1}" destId="{DAED7678-2CFC-423C-BA3A-CF91C0162302}" srcOrd="0" destOrd="0" presId="urn:microsoft.com/office/officeart/2005/8/layout/vList6"/>
    <dgm:cxn modelId="{B4E0959F-8915-44B0-A85E-D4E0DE1E6E23}" type="presOf" srcId="{CF9055CF-8DEB-4A02-949A-DE72B6AC5D37}" destId="{5ACC8FAA-3A9A-41B0-9DDA-865905840129}" srcOrd="0" destOrd="0" presId="urn:microsoft.com/office/officeart/2005/8/layout/vList6"/>
    <dgm:cxn modelId="{5C3B63A0-64DB-48C5-AD02-40CC10E3F78A}" type="presOf" srcId="{F067E1C4-85B5-4A3E-B2D7-DA41FDD38DAA}" destId="{A2FF1209-A65F-4C11-8E9F-DA8F1E3E37E1}" srcOrd="0" destOrd="0" presId="urn:microsoft.com/office/officeart/2005/8/layout/vList6"/>
    <dgm:cxn modelId="{DF6F92A3-03B7-4964-9E27-FF36BEA9791E}" srcId="{CF9055CF-8DEB-4A02-949A-DE72B6AC5D37}" destId="{03834B6F-A6BE-453B-970C-3773864D70F1}" srcOrd="8" destOrd="0" parTransId="{5EEE660E-9757-4F43-9695-C35F0B8866E5}" sibTransId="{D26AE52F-24DF-4B4E-A19B-91CDA636C345}"/>
    <dgm:cxn modelId="{34F662A9-026D-4A72-8706-B31CDF796125}" srcId="{CF9055CF-8DEB-4A02-949A-DE72B6AC5D37}" destId="{FEAEA849-3772-415C-AAE7-3452CCD87253}" srcOrd="7" destOrd="0" parTransId="{4339BE6D-BED1-474D-B14E-846B86FA1018}" sibTransId="{B86BC903-7256-467C-853D-E2FA474D3357}"/>
    <dgm:cxn modelId="{C1EEFDA9-B255-4B51-B1DB-3641DE7BBF86}" srcId="{CF9055CF-8DEB-4A02-949A-DE72B6AC5D37}" destId="{F067E1C4-85B5-4A3E-B2D7-DA41FDD38DAA}" srcOrd="5" destOrd="0" parTransId="{DB4EAE09-AF2D-436B-87E6-31A9DB2B16D0}" sibTransId="{2EEF8E01-41E5-4AA1-93AC-5F1133AE3F1A}"/>
    <dgm:cxn modelId="{A76240AD-13F6-40C0-BD9B-102D5EC0AE51}" srcId="{CF9055CF-8DEB-4A02-949A-DE72B6AC5D37}" destId="{E5E95E82-EF79-43CA-AA86-43B0E1CBCD3F}" srcOrd="1" destOrd="0" parTransId="{FD76A3AE-1B6C-45A0-8E84-63160283749F}" sibTransId="{BF76010C-5523-4E13-B3E7-886DCE6AEBD4}"/>
    <dgm:cxn modelId="{F9E512BF-1D4D-43E8-A4B8-593F657AE70C}" srcId="{C5D147B1-5F2A-4BDD-84CF-8F169F2F6B61}" destId="{775A1A75-C6CE-4C3D-A09A-9B9A71B94389}" srcOrd="0" destOrd="0" parTransId="{D4C4551D-5E2A-434E-BB45-FC2AB13C3AC9}" sibTransId="{0B8A0F3F-0529-4755-9646-AA52B5EABC67}"/>
    <dgm:cxn modelId="{EB38A9C3-7BEF-43AC-A8F7-F32F1C6C38A9}" srcId="{F067E1C4-85B5-4A3E-B2D7-DA41FDD38DAA}" destId="{494BE7FE-B2DF-46F5-80A2-3BE9238FADA4}" srcOrd="0" destOrd="0" parTransId="{C82F2AFC-9546-42F4-81CA-49D6438C43F5}" sibTransId="{2EFDB76C-164E-4B68-9F04-95629A67F5EF}"/>
    <dgm:cxn modelId="{2656B4C6-BDB2-4061-9C53-1B305BD9BA7F}" type="presOf" srcId="{FEF306D8-E1BF-4EEE-8073-CD15745EE9E5}" destId="{DA3F2CB2-660E-4134-BEBD-04D86016252A}" srcOrd="0" destOrd="0" presId="urn:microsoft.com/office/officeart/2005/8/layout/vList6"/>
    <dgm:cxn modelId="{87BB6FC7-9B5C-465E-AB3C-7100FE33F444}" srcId="{56D1C946-E48C-4CB9-8441-6B1F7E335A99}" destId="{AD97167B-A453-41DE-AB0E-AF1629A40001}" srcOrd="0" destOrd="0" parTransId="{8AF634E8-4BDE-4D5A-B84E-29CC9AE73912}" sibTransId="{A660D3C7-E3AF-4271-9E99-68C8A6DF8262}"/>
    <dgm:cxn modelId="{E43FDED4-DC66-4506-A359-7EB394A8BB2E}" srcId="{CF9055CF-8DEB-4A02-949A-DE72B6AC5D37}" destId="{C5D147B1-5F2A-4BDD-84CF-8F169F2F6B61}" srcOrd="2" destOrd="0" parTransId="{16E3D668-43B8-4923-B0F3-EA3A72FC28ED}" sibTransId="{384D112D-A591-430B-8B9D-0690F30F41A7}"/>
    <dgm:cxn modelId="{DFC194D7-0F19-477E-BA05-59F925E3CC96}" type="presOf" srcId="{AD97167B-A453-41DE-AB0E-AF1629A40001}" destId="{EB290DE6-8A4A-41D9-8D65-02E54F216D26}" srcOrd="0" destOrd="0" presId="urn:microsoft.com/office/officeart/2005/8/layout/vList6"/>
    <dgm:cxn modelId="{DDD502E3-B0AB-42AB-A6B3-675370E57DD7}" type="presOf" srcId="{75AC613C-B803-4E80-8026-A33ABCEE727A}" destId="{FC232115-E94D-46B1-97D1-031007A68C7D}" srcOrd="0" destOrd="0" presId="urn:microsoft.com/office/officeart/2005/8/layout/vList6"/>
    <dgm:cxn modelId="{7475AFF0-ECE7-4F90-9060-07B626672F53}" type="presOf" srcId="{A8084758-F7E9-4A4D-92C3-81DEAB9F8CAE}" destId="{5270A24F-D9E5-4D72-AB80-C2724269F1C7}" srcOrd="0" destOrd="0" presId="urn:microsoft.com/office/officeart/2005/8/layout/vList6"/>
    <dgm:cxn modelId="{983D5BF3-44CF-47CC-8A53-B6428FB36A18}" type="presOf" srcId="{341C0CA9-13AA-4D0E-A5E2-B79034FE31AE}" destId="{850D5E25-18CF-4A0C-AAC0-652BF5CA1A14}" srcOrd="0" destOrd="0" presId="urn:microsoft.com/office/officeart/2005/8/layout/vList6"/>
    <dgm:cxn modelId="{BF8593F4-9E0B-4463-99BA-08FDA92FBAAA}" type="presOf" srcId="{366DE7E7-91D5-44CA-8CB4-1693EEC8CE52}" destId="{C6291843-C46A-4280-9111-FA5AC9ADD2FE}" srcOrd="0" destOrd="0" presId="urn:microsoft.com/office/officeart/2005/8/layout/vList6"/>
    <dgm:cxn modelId="{00D75AF6-EBB0-4F34-82A7-774D697A9B9A}" type="presOf" srcId="{775A1A75-C6CE-4C3D-A09A-9B9A71B94389}" destId="{504663BE-D4A1-41D5-AB00-9F9185954B99}" srcOrd="0" destOrd="0" presId="urn:microsoft.com/office/officeart/2005/8/layout/vList6"/>
    <dgm:cxn modelId="{EFA9D6D8-2F9C-4FA1-B928-54C648557C5B}" type="presParOf" srcId="{5ACC8FAA-3A9A-41B0-9DDA-865905840129}" destId="{6248CBAB-EA2B-45C3-ABD4-72D2987FE11B}" srcOrd="0" destOrd="0" presId="urn:microsoft.com/office/officeart/2005/8/layout/vList6"/>
    <dgm:cxn modelId="{C48C258F-EBBD-4E1E-A869-B1F775EB4393}" type="presParOf" srcId="{6248CBAB-EA2B-45C3-ABD4-72D2987FE11B}" destId="{2139DAE1-194F-4D50-9F03-BFE7EEE6D6C5}" srcOrd="0" destOrd="0" presId="urn:microsoft.com/office/officeart/2005/8/layout/vList6"/>
    <dgm:cxn modelId="{D04E7213-BACD-4D90-A174-E6018E7A55A2}" type="presParOf" srcId="{6248CBAB-EA2B-45C3-ABD4-72D2987FE11B}" destId="{5FCBD588-DD08-4357-AC31-522EE0824BA3}" srcOrd="1" destOrd="0" presId="urn:microsoft.com/office/officeart/2005/8/layout/vList6"/>
    <dgm:cxn modelId="{77072E15-8BCE-447E-B9CE-521789324722}" type="presParOf" srcId="{5ACC8FAA-3A9A-41B0-9DDA-865905840129}" destId="{B491E481-2FEE-40CB-AA8E-F75C365335F6}" srcOrd="1" destOrd="0" presId="urn:microsoft.com/office/officeart/2005/8/layout/vList6"/>
    <dgm:cxn modelId="{461A90BF-638F-4F35-A76B-905CA9FF87E8}" type="presParOf" srcId="{5ACC8FAA-3A9A-41B0-9DDA-865905840129}" destId="{B048D8CC-9E86-4B32-A5A5-80D9EDD89F21}" srcOrd="2" destOrd="0" presId="urn:microsoft.com/office/officeart/2005/8/layout/vList6"/>
    <dgm:cxn modelId="{74E4404A-4230-4547-AA46-B51888B77AC9}" type="presParOf" srcId="{B048D8CC-9E86-4B32-A5A5-80D9EDD89F21}" destId="{769FF7B9-526A-48E9-A158-552348347FA9}" srcOrd="0" destOrd="0" presId="urn:microsoft.com/office/officeart/2005/8/layout/vList6"/>
    <dgm:cxn modelId="{BB2B9BFF-3BB8-46E9-97EB-7FE32D982898}" type="presParOf" srcId="{B048D8CC-9E86-4B32-A5A5-80D9EDD89F21}" destId="{FC232115-E94D-46B1-97D1-031007A68C7D}" srcOrd="1" destOrd="0" presId="urn:microsoft.com/office/officeart/2005/8/layout/vList6"/>
    <dgm:cxn modelId="{42E3C839-AA98-474A-BFA8-6466C2FA12D7}" type="presParOf" srcId="{5ACC8FAA-3A9A-41B0-9DDA-865905840129}" destId="{35BF14F1-284B-434C-AB3C-852F691993E4}" srcOrd="3" destOrd="0" presId="urn:microsoft.com/office/officeart/2005/8/layout/vList6"/>
    <dgm:cxn modelId="{40BDD16F-81B0-48E5-AF01-76F9D81ECBB4}" type="presParOf" srcId="{5ACC8FAA-3A9A-41B0-9DDA-865905840129}" destId="{DA606CCD-8D5D-4C04-BD6A-4415AADFA764}" srcOrd="4" destOrd="0" presId="urn:microsoft.com/office/officeart/2005/8/layout/vList6"/>
    <dgm:cxn modelId="{18AE346B-09A3-45A3-AC3F-B5EAE159B6DE}" type="presParOf" srcId="{DA606CCD-8D5D-4C04-BD6A-4415AADFA764}" destId="{A48C84AE-E78F-4D72-992D-EC46DC5449EC}" srcOrd="0" destOrd="0" presId="urn:microsoft.com/office/officeart/2005/8/layout/vList6"/>
    <dgm:cxn modelId="{59A448D7-CDA6-4B94-99C7-FB9CAFF637CC}" type="presParOf" srcId="{DA606CCD-8D5D-4C04-BD6A-4415AADFA764}" destId="{504663BE-D4A1-41D5-AB00-9F9185954B99}" srcOrd="1" destOrd="0" presId="urn:microsoft.com/office/officeart/2005/8/layout/vList6"/>
    <dgm:cxn modelId="{4A3911D8-73D0-4311-B4B7-1F632DC62E13}" type="presParOf" srcId="{5ACC8FAA-3A9A-41B0-9DDA-865905840129}" destId="{B8F986ED-EC36-4B18-BBFB-26EC044F067D}" srcOrd="5" destOrd="0" presId="urn:microsoft.com/office/officeart/2005/8/layout/vList6"/>
    <dgm:cxn modelId="{00BFB1C7-B83B-4422-B7E8-2CA9DAB3E0AE}" type="presParOf" srcId="{5ACC8FAA-3A9A-41B0-9DDA-865905840129}" destId="{A832133E-A33C-4F88-853D-20670400C82F}" srcOrd="6" destOrd="0" presId="urn:microsoft.com/office/officeart/2005/8/layout/vList6"/>
    <dgm:cxn modelId="{82CA1186-2DDC-4A89-9E47-BE1FDD72AC6C}" type="presParOf" srcId="{A832133E-A33C-4F88-853D-20670400C82F}" destId="{5270A24F-D9E5-4D72-AB80-C2724269F1C7}" srcOrd="0" destOrd="0" presId="urn:microsoft.com/office/officeart/2005/8/layout/vList6"/>
    <dgm:cxn modelId="{8812A0A5-F093-443D-8D3A-8B5CD72682C0}" type="presParOf" srcId="{A832133E-A33C-4F88-853D-20670400C82F}" destId="{850D5E25-18CF-4A0C-AAC0-652BF5CA1A14}" srcOrd="1" destOrd="0" presId="urn:microsoft.com/office/officeart/2005/8/layout/vList6"/>
    <dgm:cxn modelId="{F3D5192A-9ACF-41DC-9279-8B719D6188D4}" type="presParOf" srcId="{5ACC8FAA-3A9A-41B0-9DDA-865905840129}" destId="{B46DE01A-601C-427D-B617-22A33E113AB7}" srcOrd="7" destOrd="0" presId="urn:microsoft.com/office/officeart/2005/8/layout/vList6"/>
    <dgm:cxn modelId="{E9935250-2603-44CA-BEF9-826D887F2DD2}" type="presParOf" srcId="{5ACC8FAA-3A9A-41B0-9DDA-865905840129}" destId="{2552BE57-DEF9-4084-9338-90D0377522D3}" srcOrd="8" destOrd="0" presId="urn:microsoft.com/office/officeart/2005/8/layout/vList6"/>
    <dgm:cxn modelId="{FC9DBD15-B141-4507-8F00-DB92665FC767}" type="presParOf" srcId="{2552BE57-DEF9-4084-9338-90D0377522D3}" destId="{A5F69CFA-F8D5-4CEE-8AC7-94C4EEDE8D9F}" srcOrd="0" destOrd="0" presId="urn:microsoft.com/office/officeart/2005/8/layout/vList6"/>
    <dgm:cxn modelId="{CE29DCF9-0D12-46BD-BA6F-4E05F3F0AE7C}" type="presParOf" srcId="{2552BE57-DEF9-4084-9338-90D0377522D3}" destId="{C6291843-C46A-4280-9111-FA5AC9ADD2FE}" srcOrd="1" destOrd="0" presId="urn:microsoft.com/office/officeart/2005/8/layout/vList6"/>
    <dgm:cxn modelId="{30D7C26D-2F98-46D3-8479-A89598D07F68}" type="presParOf" srcId="{5ACC8FAA-3A9A-41B0-9DDA-865905840129}" destId="{D9022806-76AD-44EC-B74C-8C83FA90E627}" srcOrd="9" destOrd="0" presId="urn:microsoft.com/office/officeart/2005/8/layout/vList6"/>
    <dgm:cxn modelId="{61D62393-97B0-4473-9869-E51A92D6B7AC}" type="presParOf" srcId="{5ACC8FAA-3A9A-41B0-9DDA-865905840129}" destId="{0CCCC90B-9CFE-478B-882D-08E5F55263AB}" srcOrd="10" destOrd="0" presId="urn:microsoft.com/office/officeart/2005/8/layout/vList6"/>
    <dgm:cxn modelId="{F3AD796C-2EEC-41E9-B98A-A27EBEA50EEE}" type="presParOf" srcId="{0CCCC90B-9CFE-478B-882D-08E5F55263AB}" destId="{A2FF1209-A65F-4C11-8E9F-DA8F1E3E37E1}" srcOrd="0" destOrd="0" presId="urn:microsoft.com/office/officeart/2005/8/layout/vList6"/>
    <dgm:cxn modelId="{797794EA-FAA9-48DC-8DC8-FF0EFD0EBE7D}" type="presParOf" srcId="{0CCCC90B-9CFE-478B-882D-08E5F55263AB}" destId="{55F1EE49-E9F4-4CF1-B4EF-AEDAC8B2B5F8}" srcOrd="1" destOrd="0" presId="urn:microsoft.com/office/officeart/2005/8/layout/vList6"/>
    <dgm:cxn modelId="{1FDD1F7F-1BFD-41CC-B28E-899CDC7D1337}" type="presParOf" srcId="{5ACC8FAA-3A9A-41B0-9DDA-865905840129}" destId="{9F9D8489-4F42-47DF-8F72-EF83F9585FCE}" srcOrd="11" destOrd="0" presId="urn:microsoft.com/office/officeart/2005/8/layout/vList6"/>
    <dgm:cxn modelId="{C472B195-8DDC-4A6D-926F-0F3397A23FCD}" type="presParOf" srcId="{5ACC8FAA-3A9A-41B0-9DDA-865905840129}" destId="{CCB0DD04-111B-4DA5-BE23-3A72C39A0A6A}" srcOrd="12" destOrd="0" presId="urn:microsoft.com/office/officeart/2005/8/layout/vList6"/>
    <dgm:cxn modelId="{6B2671B1-7A27-4033-A18A-781A7E27CDC2}" type="presParOf" srcId="{CCB0DD04-111B-4DA5-BE23-3A72C39A0A6A}" destId="{86A2017E-8D4E-444A-AA52-2EB67962874D}" srcOrd="0" destOrd="0" presId="urn:microsoft.com/office/officeart/2005/8/layout/vList6"/>
    <dgm:cxn modelId="{F37BDF5F-CEBE-40E5-A38A-3AB80C1D1657}" type="presParOf" srcId="{CCB0DD04-111B-4DA5-BE23-3A72C39A0A6A}" destId="{EB290DE6-8A4A-41D9-8D65-02E54F216D26}" srcOrd="1" destOrd="0" presId="urn:microsoft.com/office/officeart/2005/8/layout/vList6"/>
    <dgm:cxn modelId="{84E7252B-A2F7-4FEE-BADF-A440836E8C3E}" type="presParOf" srcId="{5ACC8FAA-3A9A-41B0-9DDA-865905840129}" destId="{979EF448-0EE4-41C2-B109-D4A41EF96036}" srcOrd="13" destOrd="0" presId="urn:microsoft.com/office/officeart/2005/8/layout/vList6"/>
    <dgm:cxn modelId="{4C07BF2D-327C-42E3-9788-51919AD143F5}" type="presParOf" srcId="{5ACC8FAA-3A9A-41B0-9DDA-865905840129}" destId="{323884AA-7BB6-4C23-B682-97E3FBD68C1B}" srcOrd="14" destOrd="0" presId="urn:microsoft.com/office/officeart/2005/8/layout/vList6"/>
    <dgm:cxn modelId="{C803595C-615E-4BC5-B074-DC54BFB3B87B}" type="presParOf" srcId="{323884AA-7BB6-4C23-B682-97E3FBD68C1B}" destId="{E5078EBD-CCF1-4A84-9F40-1D13B4880633}" srcOrd="0" destOrd="0" presId="urn:microsoft.com/office/officeart/2005/8/layout/vList6"/>
    <dgm:cxn modelId="{E42BF83E-12C2-46F1-A84A-CCEA4A869FBE}" type="presParOf" srcId="{323884AA-7BB6-4C23-B682-97E3FBD68C1B}" destId="{1D6A6107-DC69-411D-9BAF-A5F5CBE3C448}" srcOrd="1" destOrd="0" presId="urn:microsoft.com/office/officeart/2005/8/layout/vList6"/>
    <dgm:cxn modelId="{EF8EFDF1-8FF8-4F1E-B55B-28A8B9F9E5A9}" type="presParOf" srcId="{5ACC8FAA-3A9A-41B0-9DDA-865905840129}" destId="{6F6A2120-1884-4386-B4A8-EF253C77B9F3}" srcOrd="15" destOrd="0" presId="urn:microsoft.com/office/officeart/2005/8/layout/vList6"/>
    <dgm:cxn modelId="{A3C3D1DA-BBA3-4A73-9F9B-04E2F6B420C5}" type="presParOf" srcId="{5ACC8FAA-3A9A-41B0-9DDA-865905840129}" destId="{B5D8C780-2588-464C-9E0F-096DCDC48D42}" srcOrd="16" destOrd="0" presId="urn:microsoft.com/office/officeart/2005/8/layout/vList6"/>
    <dgm:cxn modelId="{DF0920C7-15C4-4F40-8CE5-B02234D312C1}" type="presParOf" srcId="{B5D8C780-2588-464C-9E0F-096DCDC48D42}" destId="{DAED7678-2CFC-423C-BA3A-CF91C0162302}" srcOrd="0" destOrd="0" presId="urn:microsoft.com/office/officeart/2005/8/layout/vList6"/>
    <dgm:cxn modelId="{3DF8EEC6-6B4B-4A38-9D08-782E3D67CDA9}" type="presParOf" srcId="{B5D8C780-2588-464C-9E0F-096DCDC48D42}" destId="{DA3F2CB2-660E-4134-BEBD-04D86016252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</a:t>
          </a:r>
          <a:r>
            <a:rPr lang="fr-FR" sz="1800" b="0" strike="noStrike" noProof="0" dirty="0"/>
            <a:t>Proposer, accepter, refuser une sortie</a:t>
          </a:r>
        </a:p>
        <a:p>
          <a:pPr rtl="0"/>
          <a:r>
            <a:rPr lang="fr-FR" sz="1800" b="0" strike="noStrike" noProof="0" dirty="0"/>
            <a:t>- </a:t>
          </a:r>
          <a:r>
            <a:rPr lang="fr-FR" sz="1800" b="0" noProof="0" dirty="0"/>
            <a:t>Le présent continu</a:t>
          </a:r>
        </a:p>
        <a:p>
          <a:pPr rtl="0"/>
          <a:r>
            <a:rPr lang="fr-FR" sz="1800" b="0" noProof="0" dirty="0"/>
            <a:t>- La négation : rien, personne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Lyon, capitale gastronomique de France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noStrike" noProof="0" dirty="0"/>
            <a:t>- La chronologie</a:t>
          </a:r>
        </a:p>
        <a:p>
          <a:r>
            <a:rPr lang="fr-FR" sz="1800" b="0" strike="noStrike" noProof="0" dirty="0"/>
            <a:t>- Indiquer le chemin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Proposer, accepter, refuser une sortie</a:t>
          </a:r>
        </a:p>
        <a:p>
          <a:pPr rtl="0"/>
          <a:r>
            <a:rPr lang="fr-FR" sz="1800" b="0" strike="noStrike" noProof="0" dirty="0"/>
            <a:t>- </a:t>
          </a:r>
          <a:r>
            <a:rPr lang="fr-FR" sz="1800" b="0" noProof="0" dirty="0"/>
            <a:t>Le présent continu</a:t>
          </a:r>
        </a:p>
        <a:p>
          <a:pPr rtl="0"/>
          <a:r>
            <a:rPr lang="fr-FR" sz="1800" b="0" noProof="0" dirty="0"/>
            <a:t>- La négation : rien, personne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Lyon, capitale gastronomique de France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noStrike" noProof="0" dirty="0"/>
            <a:t>- La chronologie</a:t>
          </a:r>
        </a:p>
        <a:p>
          <a:r>
            <a:rPr lang="fr-FR" sz="1800" b="0" strike="noStrike" noProof="0" dirty="0"/>
            <a:t>- Indiquer le chemin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Proposer, accepter, refuser une sortie</a:t>
          </a:r>
        </a:p>
        <a:p>
          <a:pPr rtl="0"/>
          <a:r>
            <a:rPr lang="fr-FR" sz="1800" b="0" strike="sngStrike" noProof="0" dirty="0"/>
            <a:t>- Le présent continu</a:t>
          </a:r>
        </a:p>
        <a:p>
          <a:pPr rtl="0"/>
          <a:r>
            <a:rPr lang="fr-FR" sz="1800" b="0" noProof="0" dirty="0"/>
            <a:t>- La négation : rien, personne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Lyon, capitale gastronomique de France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noStrike" noProof="0" dirty="0"/>
            <a:t>- La chronologie</a:t>
          </a:r>
        </a:p>
        <a:p>
          <a:r>
            <a:rPr lang="fr-FR" sz="1800" b="0" strike="noStrike" noProof="0" dirty="0"/>
            <a:t>- Indiquer le chemin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 anchor="t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1" custLinFactNeighborX="-923" custLinFactNeighborY="58113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Y="-16641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Proposer, accepter, refuser une sortie</a:t>
          </a:r>
        </a:p>
        <a:p>
          <a:pPr rtl="0"/>
          <a:r>
            <a:rPr lang="fr-FR" sz="1800" b="0" strike="sngStrike" noProof="0" dirty="0"/>
            <a:t>- Le présent continu</a:t>
          </a:r>
        </a:p>
        <a:p>
          <a:pPr rtl="0"/>
          <a:r>
            <a:rPr lang="fr-FR" sz="1800" b="0" strike="sngStrike" noProof="0" dirty="0"/>
            <a:t>- La négation : rien, personne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Lyon, capitale gastronomique de France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noStrike" noProof="0" dirty="0"/>
            <a:t>- La chronologie</a:t>
          </a:r>
        </a:p>
        <a:p>
          <a:r>
            <a:rPr lang="fr-FR" sz="1800" b="0" strike="noStrike" noProof="0" dirty="0"/>
            <a:t>- Indiquer le chemin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Le présent continu</a:t>
          </a:r>
        </a:p>
        <a:p>
          <a:pPr rtl="0"/>
          <a:r>
            <a:rPr lang="fr-FR" sz="1800" b="0" noProof="0" dirty="0"/>
            <a:t>- La négation : rien, personne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 Lyon, capitale gastronomique de France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noStrike" noProof="0" dirty="0"/>
            <a:t>- Proposer, accepter, refuser une sortie</a:t>
          </a:r>
        </a:p>
        <a:p>
          <a:r>
            <a:rPr lang="fr-FR" sz="1800" b="0" strike="noStrike" noProof="0" dirty="0"/>
            <a:t>- La chronologie</a:t>
          </a:r>
        </a:p>
        <a:p>
          <a:r>
            <a:rPr lang="fr-FR" sz="1800" b="0" strike="noStrike" noProof="0" dirty="0"/>
            <a:t>- Indiquer le chemin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2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to</a:t>
          </a:r>
          <a:r>
            <a:rPr lang="fr-FR" dirty="0"/>
            <a:t> </a:t>
          </a:r>
          <a:r>
            <a:rPr lang="fr-FR" dirty="0" err="1"/>
            <a:t>give</a:t>
          </a:r>
          <a:r>
            <a:rPr lang="fr-FR" dirty="0"/>
            <a:t> road directions.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propose/</a:t>
          </a:r>
          <a:r>
            <a:rPr lang="fr-FR" dirty="0" err="1"/>
            <a:t>accept</a:t>
          </a:r>
          <a:r>
            <a:rPr lang="fr-FR" dirty="0"/>
            <a:t>/refuse an invitation.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tell about a </a:t>
          </a:r>
          <a:r>
            <a:rPr lang="fr-FR" dirty="0" err="1"/>
            <a:t>past</a:t>
          </a:r>
          <a:r>
            <a:rPr lang="fr-FR" dirty="0"/>
            <a:t> </a:t>
          </a:r>
          <a:r>
            <a:rPr lang="fr-FR" dirty="0" err="1"/>
            <a:t>experience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to</a:t>
          </a:r>
          <a:r>
            <a:rPr lang="fr-FR" dirty="0"/>
            <a:t> </a:t>
          </a:r>
          <a:r>
            <a:rPr lang="fr-FR" dirty="0" err="1"/>
            <a:t>give</a:t>
          </a:r>
          <a:r>
            <a:rPr lang="fr-FR" dirty="0"/>
            <a:t> road directions.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propose/</a:t>
          </a:r>
          <a:r>
            <a:rPr lang="fr-FR" dirty="0" err="1"/>
            <a:t>accept</a:t>
          </a:r>
          <a:r>
            <a:rPr lang="fr-FR" dirty="0"/>
            <a:t>/refuse an invitation.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tell about a </a:t>
          </a:r>
          <a:r>
            <a:rPr lang="fr-FR" dirty="0" err="1"/>
            <a:t>past</a:t>
          </a:r>
          <a:r>
            <a:rPr lang="fr-FR" dirty="0"/>
            <a:t> </a:t>
          </a:r>
          <a:r>
            <a:rPr lang="fr-FR" dirty="0" err="1"/>
            <a:t>experience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Gr: proposer une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présent continu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négation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itinéraire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CBD588-DD08-4357-AC31-522EE0824BA3}">
      <dsp:nvSpPr>
        <dsp:cNvPr id="0" name=""/>
        <dsp:cNvSpPr/>
      </dsp:nvSpPr>
      <dsp:spPr>
        <a:xfrm>
          <a:off x="4206240" y="2950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Lyon, capitale gastronomique de France</a:t>
          </a:r>
        </a:p>
      </dsp:txBody>
      <dsp:txXfrm>
        <a:off x="4206240" y="71380"/>
        <a:ext cx="6104071" cy="410578"/>
      </dsp:txXfrm>
    </dsp:sp>
    <dsp:sp modelId="{2139DAE1-194F-4D50-9F03-BFE7EEE6D6C5}">
      <dsp:nvSpPr>
        <dsp:cNvPr id="0" name=""/>
        <dsp:cNvSpPr/>
      </dsp:nvSpPr>
      <dsp:spPr>
        <a:xfrm>
          <a:off x="0" y="2950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I. Starter</a:t>
          </a:r>
        </a:p>
      </dsp:txBody>
      <dsp:txXfrm>
        <a:off x="26724" y="29674"/>
        <a:ext cx="4152792" cy="493990"/>
      </dsp:txXfrm>
    </dsp:sp>
    <dsp:sp modelId="{FC232115-E94D-46B1-97D1-031007A68C7D}">
      <dsp:nvSpPr>
        <dsp:cNvPr id="0" name=""/>
        <dsp:cNvSpPr/>
      </dsp:nvSpPr>
      <dsp:spPr>
        <a:xfrm>
          <a:off x="4206240" y="605132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357741"/>
            <a:satOff val="-6406"/>
            <a:lumOff val="-23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357741"/>
              <a:satOff val="-6406"/>
              <a:lumOff val="-23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0" kern="1200" noProof="0" dirty="0"/>
            <a:t>Recherche des phrases clés</a:t>
          </a:r>
        </a:p>
      </dsp:txBody>
      <dsp:txXfrm>
        <a:off x="4206240" y="673562"/>
        <a:ext cx="6104071" cy="410578"/>
      </dsp:txXfrm>
    </dsp:sp>
    <dsp:sp modelId="{769FF7B9-526A-48E9-A158-552348347FA9}">
      <dsp:nvSpPr>
        <dsp:cNvPr id="0" name=""/>
        <dsp:cNvSpPr/>
      </dsp:nvSpPr>
      <dsp:spPr>
        <a:xfrm>
          <a:off x="0" y="605132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1225111"/>
                <a:satOff val="-5097"/>
                <a:lumOff val="120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225111"/>
                <a:satOff val="-5097"/>
                <a:lumOff val="120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225111"/>
                <a:satOff val="-5097"/>
                <a:lumOff val="120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II. Compréhension de texte 1</a:t>
          </a:r>
        </a:p>
      </dsp:txBody>
      <dsp:txXfrm>
        <a:off x="26724" y="631856"/>
        <a:ext cx="4152792" cy="493990"/>
      </dsp:txXfrm>
    </dsp:sp>
    <dsp:sp modelId="{504663BE-D4A1-41D5-AB00-9F9185954B99}">
      <dsp:nvSpPr>
        <dsp:cNvPr id="0" name=""/>
        <dsp:cNvSpPr/>
      </dsp:nvSpPr>
      <dsp:spPr>
        <a:xfrm>
          <a:off x="4206240" y="1207313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2715481"/>
            <a:satOff val="-12811"/>
            <a:lumOff val="-46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2715481"/>
              <a:satOff val="-12811"/>
              <a:lumOff val="-46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Proposer une sortie, accepter, refuser</a:t>
          </a:r>
        </a:p>
      </dsp:txBody>
      <dsp:txXfrm>
        <a:off x="4206240" y="1275743"/>
        <a:ext cx="6104071" cy="410578"/>
      </dsp:txXfrm>
    </dsp:sp>
    <dsp:sp modelId="{A48C84AE-E78F-4D72-992D-EC46DC5449EC}">
      <dsp:nvSpPr>
        <dsp:cNvPr id="0" name=""/>
        <dsp:cNvSpPr/>
      </dsp:nvSpPr>
      <dsp:spPr>
        <a:xfrm>
          <a:off x="0" y="1207313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2450223"/>
                <a:satOff val="-10194"/>
                <a:lumOff val="240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450223"/>
                <a:satOff val="-10194"/>
                <a:lumOff val="240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450223"/>
                <a:satOff val="-10194"/>
                <a:lumOff val="240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III. Grammaire</a:t>
          </a:r>
        </a:p>
      </dsp:txBody>
      <dsp:txXfrm>
        <a:off x="26724" y="1234037"/>
        <a:ext cx="4152792" cy="493990"/>
      </dsp:txXfrm>
    </dsp:sp>
    <dsp:sp modelId="{850D5E25-18CF-4A0C-AAC0-652BF5CA1A14}">
      <dsp:nvSpPr>
        <dsp:cNvPr id="0" name=""/>
        <dsp:cNvSpPr/>
      </dsp:nvSpPr>
      <dsp:spPr>
        <a:xfrm>
          <a:off x="4206240" y="1809495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4073222"/>
            <a:satOff val="-19217"/>
            <a:lumOff val="-694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4073222"/>
              <a:satOff val="-19217"/>
              <a:lumOff val="-69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Le présent continu</a:t>
          </a:r>
        </a:p>
      </dsp:txBody>
      <dsp:txXfrm>
        <a:off x="4206240" y="1877925"/>
        <a:ext cx="6104071" cy="410578"/>
      </dsp:txXfrm>
    </dsp:sp>
    <dsp:sp modelId="{5270A24F-D9E5-4D72-AB80-C2724269F1C7}">
      <dsp:nvSpPr>
        <dsp:cNvPr id="0" name=""/>
        <dsp:cNvSpPr/>
      </dsp:nvSpPr>
      <dsp:spPr>
        <a:xfrm>
          <a:off x="0" y="1809495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3675334"/>
                <a:satOff val="-15291"/>
                <a:lumOff val="360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675334"/>
                <a:satOff val="-15291"/>
                <a:lumOff val="360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675334"/>
                <a:satOff val="-15291"/>
                <a:lumOff val="360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IV. Grammaire </a:t>
          </a:r>
        </a:p>
      </dsp:txBody>
      <dsp:txXfrm>
        <a:off x="26724" y="1836219"/>
        <a:ext cx="4152792" cy="493990"/>
      </dsp:txXfrm>
    </dsp:sp>
    <dsp:sp modelId="{C6291843-C46A-4280-9111-FA5AC9ADD2FE}">
      <dsp:nvSpPr>
        <dsp:cNvPr id="0" name=""/>
        <dsp:cNvSpPr/>
      </dsp:nvSpPr>
      <dsp:spPr>
        <a:xfrm>
          <a:off x="4206240" y="2411677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5430963"/>
            <a:satOff val="-25622"/>
            <a:lumOff val="-92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5430963"/>
              <a:satOff val="-25622"/>
              <a:lumOff val="-92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0" kern="1200" noProof="0" dirty="0"/>
            <a:t>La négation</a:t>
          </a:r>
        </a:p>
      </dsp:txBody>
      <dsp:txXfrm>
        <a:off x="4206240" y="2480107"/>
        <a:ext cx="6104071" cy="410578"/>
      </dsp:txXfrm>
    </dsp:sp>
    <dsp:sp modelId="{A5F69CFA-F8D5-4CEE-8AC7-94C4EEDE8D9F}">
      <dsp:nvSpPr>
        <dsp:cNvPr id="0" name=""/>
        <dsp:cNvSpPr/>
      </dsp:nvSpPr>
      <dsp:spPr>
        <a:xfrm>
          <a:off x="0" y="2411677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V. Grammaire</a:t>
          </a:r>
        </a:p>
      </dsp:txBody>
      <dsp:txXfrm>
        <a:off x="26724" y="2438401"/>
        <a:ext cx="4152792" cy="493990"/>
      </dsp:txXfrm>
    </dsp:sp>
    <dsp:sp modelId="{55F1EE49-E9F4-4CF1-B4EF-AEDAC8B2B5F8}">
      <dsp:nvSpPr>
        <dsp:cNvPr id="0" name=""/>
        <dsp:cNvSpPr/>
      </dsp:nvSpPr>
      <dsp:spPr>
        <a:xfrm>
          <a:off x="4206240" y="3013859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6788703"/>
            <a:satOff val="-32028"/>
            <a:lumOff val="-115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6788703"/>
              <a:satOff val="-32028"/>
              <a:lumOff val="-115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0" kern="1200" noProof="0" dirty="0"/>
            <a:t>Recherche des phrases clés</a:t>
          </a:r>
        </a:p>
      </dsp:txBody>
      <dsp:txXfrm>
        <a:off x="4206240" y="3082289"/>
        <a:ext cx="6104071" cy="410578"/>
      </dsp:txXfrm>
    </dsp:sp>
    <dsp:sp modelId="{A2FF1209-A65F-4C11-8E9F-DA8F1E3E37E1}">
      <dsp:nvSpPr>
        <dsp:cNvPr id="0" name=""/>
        <dsp:cNvSpPr/>
      </dsp:nvSpPr>
      <dsp:spPr>
        <a:xfrm>
          <a:off x="0" y="3013859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6125556"/>
                <a:satOff val="-25486"/>
                <a:lumOff val="600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125556"/>
                <a:satOff val="-25486"/>
                <a:lumOff val="600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125556"/>
                <a:satOff val="-25486"/>
                <a:lumOff val="600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VI. Compréhension de texte 2</a:t>
          </a:r>
        </a:p>
      </dsp:txBody>
      <dsp:txXfrm>
        <a:off x="26724" y="3040583"/>
        <a:ext cx="4152792" cy="493990"/>
      </dsp:txXfrm>
    </dsp:sp>
    <dsp:sp modelId="{EB290DE6-8A4A-41D9-8D65-02E54F216D26}">
      <dsp:nvSpPr>
        <dsp:cNvPr id="0" name=""/>
        <dsp:cNvSpPr/>
      </dsp:nvSpPr>
      <dsp:spPr>
        <a:xfrm>
          <a:off x="4206240" y="3616041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8146444"/>
            <a:satOff val="-38434"/>
            <a:lumOff val="-1388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8146444"/>
              <a:satOff val="-38434"/>
              <a:lumOff val="-138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0" kern="1200" noProof="0" dirty="0"/>
            <a:t>Indiquer un itinéraire</a:t>
          </a:r>
        </a:p>
      </dsp:txBody>
      <dsp:txXfrm>
        <a:off x="4206240" y="3684471"/>
        <a:ext cx="6104071" cy="410578"/>
      </dsp:txXfrm>
    </dsp:sp>
    <dsp:sp modelId="{86A2017E-8D4E-444A-AA52-2EB67962874D}">
      <dsp:nvSpPr>
        <dsp:cNvPr id="0" name=""/>
        <dsp:cNvSpPr/>
      </dsp:nvSpPr>
      <dsp:spPr>
        <a:xfrm>
          <a:off x="0" y="3616041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7350668"/>
                <a:satOff val="-30583"/>
                <a:lumOff val="720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350668"/>
                <a:satOff val="-30583"/>
                <a:lumOff val="720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350668"/>
                <a:satOff val="-30583"/>
                <a:lumOff val="720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VII. Vocabulaire</a:t>
          </a:r>
        </a:p>
      </dsp:txBody>
      <dsp:txXfrm>
        <a:off x="26724" y="3642765"/>
        <a:ext cx="4152792" cy="493990"/>
      </dsp:txXfrm>
    </dsp:sp>
    <dsp:sp modelId="{1D6A6107-DC69-411D-9BAF-A5F5CBE3C448}">
      <dsp:nvSpPr>
        <dsp:cNvPr id="0" name=""/>
        <dsp:cNvSpPr/>
      </dsp:nvSpPr>
      <dsp:spPr>
        <a:xfrm>
          <a:off x="4206240" y="4218222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9504185"/>
            <a:satOff val="-44839"/>
            <a:lumOff val="-162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9504185"/>
              <a:satOff val="-44839"/>
              <a:lumOff val="-162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800" kern="1200" noProof="0" dirty="0"/>
        </a:p>
      </dsp:txBody>
      <dsp:txXfrm>
        <a:off x="4206240" y="4286652"/>
        <a:ext cx="6104071" cy="410578"/>
      </dsp:txXfrm>
    </dsp:sp>
    <dsp:sp modelId="{E5078EBD-CCF1-4A84-9F40-1D13B4880633}">
      <dsp:nvSpPr>
        <dsp:cNvPr id="0" name=""/>
        <dsp:cNvSpPr/>
      </dsp:nvSpPr>
      <dsp:spPr>
        <a:xfrm>
          <a:off x="0" y="4218222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8575779"/>
                <a:satOff val="-35680"/>
                <a:lumOff val="840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575779"/>
                <a:satOff val="-35680"/>
                <a:lumOff val="840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575779"/>
                <a:satOff val="-35680"/>
                <a:lumOff val="840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VIII. Phonétique</a:t>
          </a:r>
        </a:p>
      </dsp:txBody>
      <dsp:txXfrm>
        <a:off x="26724" y="4244946"/>
        <a:ext cx="4152792" cy="493990"/>
      </dsp:txXfrm>
    </dsp:sp>
    <dsp:sp modelId="{DA3F2CB2-660E-4134-BEBD-04D86016252A}">
      <dsp:nvSpPr>
        <dsp:cNvPr id="0" name=""/>
        <dsp:cNvSpPr/>
      </dsp:nvSpPr>
      <dsp:spPr>
        <a:xfrm>
          <a:off x="4206240" y="4820404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0" kern="1200" noProof="0" dirty="0"/>
            <a:t>Créer une balade urbaine</a:t>
          </a:r>
        </a:p>
      </dsp:txBody>
      <dsp:txXfrm>
        <a:off x="4206240" y="4888834"/>
        <a:ext cx="6104071" cy="410578"/>
      </dsp:txXfrm>
    </dsp:sp>
    <dsp:sp modelId="{DAED7678-2CFC-423C-BA3A-CF91C0162302}">
      <dsp:nvSpPr>
        <dsp:cNvPr id="0" name=""/>
        <dsp:cNvSpPr/>
      </dsp:nvSpPr>
      <dsp:spPr>
        <a:xfrm>
          <a:off x="0" y="4820404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IX. Production</a:t>
          </a:r>
        </a:p>
      </dsp:txBody>
      <dsp:txXfrm>
        <a:off x="26724" y="4847128"/>
        <a:ext cx="4152792" cy="49399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2247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La chronologie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Indiquer le chemin</a:t>
          </a:r>
        </a:p>
      </dsp:txBody>
      <dsp:txXfrm>
        <a:off x="2297" y="1289896"/>
        <a:ext cx="3574968" cy="1289896"/>
      </dsp:txXfrm>
    </dsp:sp>
    <dsp:sp modelId="{279DFE09-28EE-48A2-B192-FFEC93ADF17D}">
      <dsp:nvSpPr>
        <dsp:cNvPr id="0" name=""/>
        <dsp:cNvSpPr/>
      </dsp:nvSpPr>
      <dsp:spPr>
        <a:xfrm>
          <a:off x="1252862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2247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</a:t>
          </a:r>
          <a:r>
            <a:rPr lang="fr-FR" sz="1800" b="0" strike="noStrike" kern="1200" noProof="0" dirty="0"/>
            <a:t>Proposer, accepter, refuser une sortie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</a:t>
          </a:r>
          <a:r>
            <a:rPr lang="fr-FR" sz="1800" b="0" kern="1200" noProof="0" dirty="0"/>
            <a:t>Le présent continu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négation : rien, personne</a:t>
          </a:r>
        </a:p>
      </dsp:txBody>
      <dsp:txXfrm>
        <a:off x="3684515" y="1289896"/>
        <a:ext cx="3574968" cy="1289896"/>
      </dsp:txXfrm>
    </dsp:sp>
    <dsp:sp modelId="{112E1D68-647B-46C7-AF2C-FF0A84DB584F}">
      <dsp:nvSpPr>
        <dsp:cNvPr id="0" name=""/>
        <dsp:cNvSpPr/>
      </dsp:nvSpPr>
      <dsp:spPr>
        <a:xfrm>
          <a:off x="4935080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2247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Lyon, capitale gastronomique de France</a:t>
          </a:r>
        </a:p>
      </dsp:txBody>
      <dsp:txXfrm>
        <a:off x="7366733" y="1289896"/>
        <a:ext cx="3574968" cy="1289896"/>
      </dsp:txXfrm>
    </dsp:sp>
    <dsp:sp modelId="{6D76E5FF-7D2E-406A-B668-9F0EAFB414C8}">
      <dsp:nvSpPr>
        <dsp:cNvPr id="0" name=""/>
        <dsp:cNvSpPr/>
      </dsp:nvSpPr>
      <dsp:spPr>
        <a:xfrm>
          <a:off x="8617298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222176"/>
          <a:ext cx="10128488" cy="256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2247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La chronologie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Indiquer le chemin</a:t>
          </a:r>
        </a:p>
      </dsp:txBody>
      <dsp:txXfrm>
        <a:off x="2297" y="1289896"/>
        <a:ext cx="3574968" cy="1289896"/>
      </dsp:txXfrm>
    </dsp:sp>
    <dsp:sp modelId="{279DFE09-28EE-48A2-B192-FFEC93ADF17D}">
      <dsp:nvSpPr>
        <dsp:cNvPr id="0" name=""/>
        <dsp:cNvSpPr/>
      </dsp:nvSpPr>
      <dsp:spPr>
        <a:xfrm>
          <a:off x="1252862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2247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Proposer, accepter, refuser une sortie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</a:t>
          </a:r>
          <a:r>
            <a:rPr lang="fr-FR" sz="1800" b="0" kern="1200" noProof="0" dirty="0"/>
            <a:t>Le présent continu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négation : rien, personne</a:t>
          </a:r>
        </a:p>
      </dsp:txBody>
      <dsp:txXfrm>
        <a:off x="3684515" y="1289896"/>
        <a:ext cx="3574968" cy="1289896"/>
      </dsp:txXfrm>
    </dsp:sp>
    <dsp:sp modelId="{112E1D68-647B-46C7-AF2C-FF0A84DB584F}">
      <dsp:nvSpPr>
        <dsp:cNvPr id="0" name=""/>
        <dsp:cNvSpPr/>
      </dsp:nvSpPr>
      <dsp:spPr>
        <a:xfrm>
          <a:off x="4935080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2247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Lyon, capitale gastronomique de France</a:t>
          </a:r>
        </a:p>
      </dsp:txBody>
      <dsp:txXfrm>
        <a:off x="7366733" y="1289896"/>
        <a:ext cx="3574968" cy="1289896"/>
      </dsp:txXfrm>
    </dsp:sp>
    <dsp:sp modelId="{6D76E5FF-7D2E-406A-B668-9F0EAFB414C8}">
      <dsp:nvSpPr>
        <dsp:cNvPr id="0" name=""/>
        <dsp:cNvSpPr/>
      </dsp:nvSpPr>
      <dsp:spPr>
        <a:xfrm>
          <a:off x="8617298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222176"/>
          <a:ext cx="10128488" cy="256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2247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La chronologie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Indiquer le chemin</a:t>
          </a:r>
        </a:p>
      </dsp:txBody>
      <dsp:txXfrm>
        <a:off x="2297" y="1289896"/>
        <a:ext cx="3574968" cy="1289896"/>
      </dsp:txXfrm>
    </dsp:sp>
    <dsp:sp modelId="{279DFE09-28EE-48A2-B192-FFEC93ADF17D}">
      <dsp:nvSpPr>
        <dsp:cNvPr id="0" name=""/>
        <dsp:cNvSpPr/>
      </dsp:nvSpPr>
      <dsp:spPr>
        <a:xfrm>
          <a:off x="1252862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2247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Proposer, accepter, refuser une sortie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présent continu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négation : rien, personne</a:t>
          </a:r>
        </a:p>
      </dsp:txBody>
      <dsp:txXfrm>
        <a:off x="3684515" y="1289896"/>
        <a:ext cx="3574968" cy="1289896"/>
      </dsp:txXfrm>
    </dsp:sp>
    <dsp:sp modelId="{112E1D68-647B-46C7-AF2C-FF0A84DB584F}">
      <dsp:nvSpPr>
        <dsp:cNvPr id="0" name=""/>
        <dsp:cNvSpPr/>
      </dsp:nvSpPr>
      <dsp:spPr>
        <a:xfrm>
          <a:off x="4935080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2247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Lyon, capitale gastronomique de France</a:t>
          </a:r>
        </a:p>
      </dsp:txBody>
      <dsp:txXfrm>
        <a:off x="7366733" y="1289896"/>
        <a:ext cx="3574968" cy="1289896"/>
      </dsp:txXfrm>
    </dsp:sp>
    <dsp:sp modelId="{6D76E5FF-7D2E-406A-B668-9F0EAFB414C8}">
      <dsp:nvSpPr>
        <dsp:cNvPr id="0" name=""/>
        <dsp:cNvSpPr/>
      </dsp:nvSpPr>
      <dsp:spPr>
        <a:xfrm>
          <a:off x="8617298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222176"/>
          <a:ext cx="10128488" cy="256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286183"/>
        <a:ext cx="3651847" cy="1286183"/>
      </dsp:txXfrm>
    </dsp:sp>
    <dsp:sp modelId="{279DFE09-28EE-48A2-B192-FFEC93ADF17D}">
      <dsp:nvSpPr>
        <dsp:cNvPr id="0" name=""/>
        <dsp:cNvSpPr/>
      </dsp:nvSpPr>
      <dsp:spPr>
        <a:xfrm>
          <a:off x="1402386" y="14744"/>
          <a:ext cx="1070747" cy="1070747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286183"/>
        <a:ext cx="3651847" cy="1286183"/>
      </dsp:txXfrm>
    </dsp:sp>
    <dsp:sp modelId="{112E1D68-647B-46C7-AF2C-FF0A84DB584F}">
      <dsp:nvSpPr>
        <dsp:cNvPr id="0" name=""/>
        <dsp:cNvSpPr/>
      </dsp:nvSpPr>
      <dsp:spPr>
        <a:xfrm>
          <a:off x="516378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286183"/>
        <a:ext cx="3197521" cy="1286183"/>
      </dsp:txXfrm>
    </dsp:sp>
    <dsp:sp modelId="{6D76E5FF-7D2E-406A-B668-9F0EAFB414C8}">
      <dsp:nvSpPr>
        <dsp:cNvPr id="0" name=""/>
        <dsp:cNvSpPr/>
      </dsp:nvSpPr>
      <dsp:spPr>
        <a:xfrm>
          <a:off x="869802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3093740"/>
          <a:ext cx="9927499" cy="14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2247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La chronologie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Indiquer le chemin</a:t>
          </a:r>
        </a:p>
      </dsp:txBody>
      <dsp:txXfrm>
        <a:off x="2297" y="1289896"/>
        <a:ext cx="3574968" cy="1289896"/>
      </dsp:txXfrm>
    </dsp:sp>
    <dsp:sp modelId="{279DFE09-28EE-48A2-B192-FFEC93ADF17D}">
      <dsp:nvSpPr>
        <dsp:cNvPr id="0" name=""/>
        <dsp:cNvSpPr/>
      </dsp:nvSpPr>
      <dsp:spPr>
        <a:xfrm>
          <a:off x="1252862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2247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Proposer, accepter, refuser une sortie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présent continu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La négation : rien, personne</a:t>
          </a:r>
        </a:p>
      </dsp:txBody>
      <dsp:txXfrm>
        <a:off x="3684515" y="1289896"/>
        <a:ext cx="3574968" cy="1289896"/>
      </dsp:txXfrm>
    </dsp:sp>
    <dsp:sp modelId="{112E1D68-647B-46C7-AF2C-FF0A84DB584F}">
      <dsp:nvSpPr>
        <dsp:cNvPr id="0" name=""/>
        <dsp:cNvSpPr/>
      </dsp:nvSpPr>
      <dsp:spPr>
        <a:xfrm>
          <a:off x="4935080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2247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Lyon, capitale gastronomique de France</a:t>
          </a:r>
        </a:p>
      </dsp:txBody>
      <dsp:txXfrm>
        <a:off x="7366733" y="1289896"/>
        <a:ext cx="3574968" cy="1289896"/>
      </dsp:txXfrm>
    </dsp:sp>
    <dsp:sp modelId="{6D76E5FF-7D2E-406A-B668-9F0EAFB414C8}">
      <dsp:nvSpPr>
        <dsp:cNvPr id="0" name=""/>
        <dsp:cNvSpPr/>
      </dsp:nvSpPr>
      <dsp:spPr>
        <a:xfrm>
          <a:off x="8617298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222176"/>
          <a:ext cx="10128488" cy="256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5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5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5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2247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Proposer, accepter, refuser une sortie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La chronologie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Indiquer le chemin</a:t>
          </a:r>
        </a:p>
      </dsp:txBody>
      <dsp:txXfrm>
        <a:off x="2297" y="1289896"/>
        <a:ext cx="3574968" cy="1289896"/>
      </dsp:txXfrm>
    </dsp:sp>
    <dsp:sp modelId="{279DFE09-28EE-48A2-B192-FFEC93ADF17D}">
      <dsp:nvSpPr>
        <dsp:cNvPr id="0" name=""/>
        <dsp:cNvSpPr/>
      </dsp:nvSpPr>
      <dsp:spPr>
        <a:xfrm>
          <a:off x="1252862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2247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présent continu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négation : rien, personne</a:t>
          </a:r>
        </a:p>
      </dsp:txBody>
      <dsp:txXfrm>
        <a:off x="3684515" y="1289896"/>
        <a:ext cx="3574968" cy="1289896"/>
      </dsp:txXfrm>
    </dsp:sp>
    <dsp:sp modelId="{112E1D68-647B-46C7-AF2C-FF0A84DB584F}">
      <dsp:nvSpPr>
        <dsp:cNvPr id="0" name=""/>
        <dsp:cNvSpPr/>
      </dsp:nvSpPr>
      <dsp:spPr>
        <a:xfrm>
          <a:off x="4935080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2247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Lyon, capitale gastronomique de France</a:t>
          </a:r>
        </a:p>
      </dsp:txBody>
      <dsp:txXfrm>
        <a:off x="7366733" y="1289896"/>
        <a:ext cx="3574968" cy="1289896"/>
      </dsp:txXfrm>
    </dsp:sp>
    <dsp:sp modelId="{6D76E5FF-7D2E-406A-B668-9F0EAFB414C8}">
      <dsp:nvSpPr>
        <dsp:cNvPr id="0" name=""/>
        <dsp:cNvSpPr/>
      </dsp:nvSpPr>
      <dsp:spPr>
        <a:xfrm>
          <a:off x="8617298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222176"/>
          <a:ext cx="10128488" cy="256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6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6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to</a:t>
          </a:r>
          <a:r>
            <a:rPr lang="fr-FR" sz="2500" kern="1200" dirty="0"/>
            <a:t> </a:t>
          </a:r>
          <a:r>
            <a:rPr lang="fr-FR" sz="2500" kern="1200" dirty="0" err="1"/>
            <a:t>give</a:t>
          </a:r>
          <a:r>
            <a:rPr lang="fr-FR" sz="2500" kern="1200" dirty="0"/>
            <a:t> road directions.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propose/</a:t>
          </a:r>
          <a:r>
            <a:rPr lang="fr-FR" sz="2500" kern="1200" dirty="0" err="1"/>
            <a:t>accept</a:t>
          </a:r>
          <a:r>
            <a:rPr lang="fr-FR" sz="2500" kern="1200" dirty="0"/>
            <a:t>/refuse an invitation.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tell about a </a:t>
          </a:r>
          <a:r>
            <a:rPr lang="fr-FR" sz="2500" kern="1200" dirty="0" err="1"/>
            <a:t>past</a:t>
          </a:r>
          <a:r>
            <a:rPr lang="fr-FR" sz="2500" kern="1200" dirty="0"/>
            <a:t> </a:t>
          </a:r>
          <a:r>
            <a:rPr lang="fr-FR" sz="2500" kern="1200" dirty="0" err="1"/>
            <a:t>experience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to</a:t>
          </a:r>
          <a:r>
            <a:rPr lang="fr-FR" sz="2500" kern="1200" dirty="0"/>
            <a:t> </a:t>
          </a:r>
          <a:r>
            <a:rPr lang="fr-FR" sz="2500" kern="1200" dirty="0" err="1"/>
            <a:t>give</a:t>
          </a:r>
          <a:r>
            <a:rPr lang="fr-FR" sz="2500" kern="1200" dirty="0"/>
            <a:t> road directions.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propose/</a:t>
          </a:r>
          <a:r>
            <a:rPr lang="fr-FR" sz="2500" kern="1200" dirty="0" err="1"/>
            <a:t>accept</a:t>
          </a:r>
          <a:r>
            <a:rPr lang="fr-FR" sz="2500" kern="1200" dirty="0"/>
            <a:t>/refuse an invitation.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tell about a </a:t>
          </a:r>
          <a:r>
            <a:rPr lang="fr-FR" sz="2500" kern="1200" dirty="0" err="1"/>
            <a:t>past</a:t>
          </a:r>
          <a:r>
            <a:rPr lang="fr-FR" sz="2500" kern="1200" dirty="0"/>
            <a:t> </a:t>
          </a:r>
          <a:r>
            <a:rPr lang="fr-FR" sz="2500" kern="1200" dirty="0" err="1"/>
            <a:t>experience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Gr: proposer une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présent continu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négation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itinéraire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520" cy="36703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438458" y="0"/>
            <a:ext cx="4160520" cy="36703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862F5D9-EF37-4B1B-BEED-C5F8369DCD84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606675" y="914400"/>
            <a:ext cx="4387850" cy="2468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60120" y="3520440"/>
            <a:ext cx="7680960" cy="288036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948171"/>
            <a:ext cx="4160520" cy="367029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438458" y="6948171"/>
            <a:ext cx="4160520" cy="367029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A19B4D8-ED8A-4D01-BDA3-FECB08B168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583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6893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60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6559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Pré </a:t>
            </a:r>
            <a:r>
              <a:rPr lang="fr-FR" dirty="0" err="1"/>
              <a:t>teach</a:t>
            </a:r>
            <a:r>
              <a:rPr lang="fr-FR" dirty="0"/>
              <a:t> the </a:t>
            </a:r>
            <a:r>
              <a:rPr lang="fr-FR" dirty="0" err="1"/>
              <a:t>vocab</a:t>
            </a:r>
            <a:r>
              <a:rPr lang="fr-FR" dirty="0"/>
              <a:t>/</a:t>
            </a:r>
            <a:r>
              <a:rPr lang="fr-FR" dirty="0" err="1"/>
              <a:t>grammar</a:t>
            </a:r>
            <a:r>
              <a:rPr lang="fr-FR" dirty="0"/>
              <a:t> pour faciliter la compréhension globale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1776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72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35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955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2744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4054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0582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344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672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582526-95FA-C475-9510-E29E5D129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14434C-F436-6495-9A42-1C00DA565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D6B2BB-D874-4591-3767-339CDCF58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07A9E6-59A4-1022-25CF-0F0515335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56038F-A05E-8005-05C4-E9C43BC24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2650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45100-C700-08D9-D297-5A2BA125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8DEBAE-F215-BEA1-7A9D-3DEC72239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95B282-424B-DCF4-8FFF-5F0B4D69C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E6C73-AC5A-46AE-A274-D44073FE036D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2F2A0F-3FDC-E3A6-8D20-F2B6E6ACB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2BCD0E-92B0-57CD-7C10-DCC8C745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20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DF5D258-E419-8664-F21D-83FC36D0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00F489-D6CC-588A-44BE-ECA969075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C4E0CE-8897-BD8F-88D4-00369452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78A7CB-A3E1-898E-B34E-2BE6BD22B5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D95830-A2F7-2B35-A68D-2CAB77E12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9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E59F760-38E6-6AF1-0D9B-D2042D427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321BC7-DC32-F294-3E5E-1F21E393D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C3B640-5DF7-5C4D-339E-C74778375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E6C73-AC5A-46AE-A274-D44073FE036D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5B831F-EC61-DB60-C906-D2D188875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5C67A4-8854-9721-E33C-D4198D77A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05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2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2.xml"/><Relationship Id="rId5" Type="http://schemas.openxmlformats.org/officeDocument/2006/relationships/image" Target="../media/image20.png"/><Relationship Id="rId10" Type="http://schemas.microsoft.com/office/2007/relationships/diagramDrawing" Target="../diagrams/drawing12.xml"/><Relationship Id="rId4" Type="http://schemas.openxmlformats.org/officeDocument/2006/relationships/image" Target="../media/image13.gif"/><Relationship Id="rId9" Type="http://schemas.openxmlformats.org/officeDocument/2006/relationships/diagramColors" Target="../diagrams/colors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1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png"/><Relationship Id="rId11" Type="http://schemas.microsoft.com/office/2007/relationships/diagramDrawing" Target="../diagrams/drawing13.xml"/><Relationship Id="rId5" Type="http://schemas.openxmlformats.org/officeDocument/2006/relationships/image" Target="../media/image22.png"/><Relationship Id="rId10" Type="http://schemas.openxmlformats.org/officeDocument/2006/relationships/diagramColors" Target="../diagrams/colors13.xml"/><Relationship Id="rId4" Type="http://schemas.openxmlformats.org/officeDocument/2006/relationships/image" Target="../media/image21.png"/><Relationship Id="rId9" Type="http://schemas.openxmlformats.org/officeDocument/2006/relationships/diagramQuickStyle" Target="../diagrams/quickStyle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7.xml"/><Relationship Id="rId9" Type="http://schemas.openxmlformats.org/officeDocument/2006/relationships/image" Target="../media/image1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1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diagramData" Target="../diagrams/data21.xml"/><Relationship Id="rId5" Type="http://schemas.openxmlformats.org/officeDocument/2006/relationships/image" Target="../media/image23.png"/><Relationship Id="rId10" Type="http://schemas.microsoft.com/office/2007/relationships/diagramDrawing" Target="../diagrams/drawing21.xml"/><Relationship Id="rId4" Type="http://schemas.openxmlformats.org/officeDocument/2006/relationships/image" Target="../media/image27.png"/><Relationship Id="rId9" Type="http://schemas.openxmlformats.org/officeDocument/2006/relationships/diagramColors" Target="../diagrams/colors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3.xml"/><Relationship Id="rId3" Type="http://schemas.openxmlformats.org/officeDocument/2006/relationships/hyperlink" Target="https://play.kahoot.it/v2/?quizId=9b593966-63bf-4e54-b98d-741f803640a8" TargetMode="External"/><Relationship Id="rId7" Type="http://schemas.openxmlformats.org/officeDocument/2006/relationships/diagramColors" Target="../diagrams/colors23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3.xml"/><Relationship Id="rId5" Type="http://schemas.openxmlformats.org/officeDocument/2006/relationships/diagramLayout" Target="../diagrams/layout23.xml"/><Relationship Id="rId4" Type="http://schemas.openxmlformats.org/officeDocument/2006/relationships/diagramData" Target="../diagrams/data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5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5.xml"/><Relationship Id="rId5" Type="http://schemas.openxmlformats.org/officeDocument/2006/relationships/image" Target="../media/image20.png"/><Relationship Id="rId10" Type="http://schemas.microsoft.com/office/2007/relationships/diagramDrawing" Target="../diagrams/drawing25.xml"/><Relationship Id="rId4" Type="http://schemas.openxmlformats.org/officeDocument/2006/relationships/image" Target="../media/image13.gif"/><Relationship Id="rId9" Type="http://schemas.openxmlformats.org/officeDocument/2006/relationships/diagramColors" Target="../diagrams/colors2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6.xml"/><Relationship Id="rId9" Type="http://schemas.openxmlformats.org/officeDocument/2006/relationships/image" Target="../media/image1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9.xml"/><Relationship Id="rId3" Type="http://schemas.openxmlformats.org/officeDocument/2006/relationships/image" Target="../media/image32.png"/><Relationship Id="rId7" Type="http://schemas.openxmlformats.org/officeDocument/2006/relationships/diagramColors" Target="../diagrams/colors29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9.xml"/><Relationship Id="rId5" Type="http://schemas.openxmlformats.org/officeDocument/2006/relationships/diagramLayout" Target="../diagrams/layout29.xml"/><Relationship Id="rId4" Type="http://schemas.openxmlformats.org/officeDocument/2006/relationships/diagramData" Target="../diagrams/data29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0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0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30.xml"/><Relationship Id="rId5" Type="http://schemas.openxmlformats.org/officeDocument/2006/relationships/image" Target="../media/image31.png"/><Relationship Id="rId10" Type="http://schemas.microsoft.com/office/2007/relationships/diagramDrawing" Target="../diagrams/drawing30.xml"/><Relationship Id="rId4" Type="http://schemas.openxmlformats.org/officeDocument/2006/relationships/image" Target="../media/image33.png"/><Relationship Id="rId9" Type="http://schemas.openxmlformats.org/officeDocument/2006/relationships/diagramColors" Target="../diagrams/colors3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notesSlide" Target="../notesSlides/notesSlide2.xml"/><Relationship Id="rId7" Type="http://schemas.openxmlformats.org/officeDocument/2006/relationships/diagramQuickStyle" Target="../diagrams/quickStyle1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hS5ErS2uyUs?feature=oembed" TargetMode="Externa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33.xml"/><Relationship Id="rId5" Type="http://schemas.openxmlformats.org/officeDocument/2006/relationships/image" Target="../media/image20.png"/><Relationship Id="rId10" Type="http://schemas.microsoft.com/office/2007/relationships/diagramDrawing" Target="../diagrams/drawing33.xml"/><Relationship Id="rId4" Type="http://schemas.openxmlformats.org/officeDocument/2006/relationships/image" Target="../media/image13.gif"/><Relationship Id="rId9" Type="http://schemas.openxmlformats.org/officeDocument/2006/relationships/diagramColors" Target="../diagrams/colors3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4.xml"/><Relationship Id="rId5" Type="http://schemas.openxmlformats.org/officeDocument/2006/relationships/diagramQuickStyle" Target="../diagrams/quickStyle3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4.xml"/><Relationship Id="rId9" Type="http://schemas.openxmlformats.org/officeDocument/2006/relationships/image" Target="../media/image12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4" Type="http://schemas.openxmlformats.org/officeDocument/2006/relationships/diagramLayout" Target="../diagrams/layout3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6.xml"/><Relationship Id="rId7" Type="http://schemas.microsoft.com/office/2007/relationships/diagramDrawing" Target="../diagrams/drawing36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6.xml"/><Relationship Id="rId5" Type="http://schemas.openxmlformats.org/officeDocument/2006/relationships/diagramQuickStyle" Target="../diagrams/quickStyle36.xml"/><Relationship Id="rId4" Type="http://schemas.openxmlformats.org/officeDocument/2006/relationships/diagramLayout" Target="../diagrams/layout3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7.xml"/><Relationship Id="rId2" Type="http://schemas.openxmlformats.org/officeDocument/2006/relationships/diagramData" Target="../diagrams/data3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7.xml"/><Relationship Id="rId5" Type="http://schemas.openxmlformats.org/officeDocument/2006/relationships/diagramColors" Target="../diagrams/colors37.xml"/><Relationship Id="rId4" Type="http://schemas.openxmlformats.org/officeDocument/2006/relationships/diagramQuickStyle" Target="../diagrams/quickStyle3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8.xml"/><Relationship Id="rId3" Type="http://schemas.openxmlformats.org/officeDocument/2006/relationships/image" Target="../media/image37.png"/><Relationship Id="rId7" Type="http://schemas.openxmlformats.org/officeDocument/2006/relationships/diagramQuickStyle" Target="../diagrams/quickStyle38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38.xml"/><Relationship Id="rId5" Type="http://schemas.openxmlformats.org/officeDocument/2006/relationships/diagramData" Target="../diagrams/data38.xml"/><Relationship Id="rId4" Type="http://schemas.openxmlformats.org/officeDocument/2006/relationships/image" Target="../media/image38.png"/><Relationship Id="rId9" Type="http://schemas.microsoft.com/office/2007/relationships/diagramDrawing" Target="../diagrams/drawing3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9.xml"/><Relationship Id="rId7" Type="http://schemas.microsoft.com/office/2007/relationships/diagramDrawing" Target="../diagrams/drawing39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9.xml"/><Relationship Id="rId5" Type="http://schemas.openxmlformats.org/officeDocument/2006/relationships/diagramQuickStyle" Target="../diagrams/quickStyle39.xml"/><Relationship Id="rId4" Type="http://schemas.openxmlformats.org/officeDocument/2006/relationships/diagramLayout" Target="../diagrams/layout3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0.xml"/><Relationship Id="rId7" Type="http://schemas.microsoft.com/office/2007/relationships/diagramDrawing" Target="../diagrams/drawing40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0.xml"/><Relationship Id="rId5" Type="http://schemas.openxmlformats.org/officeDocument/2006/relationships/diagramQuickStyle" Target="../diagrams/quickStyle40.xml"/><Relationship Id="rId4" Type="http://schemas.openxmlformats.org/officeDocument/2006/relationships/diagramLayout" Target="../diagrams/layout40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1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4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41.xml"/><Relationship Id="rId5" Type="http://schemas.openxmlformats.org/officeDocument/2006/relationships/image" Target="../media/image20.png"/><Relationship Id="rId10" Type="http://schemas.microsoft.com/office/2007/relationships/diagramDrawing" Target="../diagrams/drawing41.xml"/><Relationship Id="rId4" Type="http://schemas.openxmlformats.org/officeDocument/2006/relationships/image" Target="../media/image13.gif"/><Relationship Id="rId9" Type="http://schemas.openxmlformats.org/officeDocument/2006/relationships/diagramColors" Target="../diagrams/colors4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SWmm1l073kI?feature=oembed" TargetMode="Externa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2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42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42.xml"/><Relationship Id="rId5" Type="http://schemas.openxmlformats.org/officeDocument/2006/relationships/diagramLayout" Target="../diagrams/layout42.xml"/><Relationship Id="rId4" Type="http://schemas.openxmlformats.org/officeDocument/2006/relationships/diagramData" Target="../diagrams/data4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3.xml"/><Relationship Id="rId2" Type="http://schemas.openxmlformats.org/officeDocument/2006/relationships/diagramData" Target="../diagrams/data4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3.xml"/><Relationship Id="rId5" Type="http://schemas.openxmlformats.org/officeDocument/2006/relationships/diagramColors" Target="../diagrams/colors43.xml"/><Relationship Id="rId4" Type="http://schemas.openxmlformats.org/officeDocument/2006/relationships/diagramQuickStyle" Target="../diagrams/quickStyle4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4.xml"/><Relationship Id="rId2" Type="http://schemas.openxmlformats.org/officeDocument/2006/relationships/diagramData" Target="../diagrams/data4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4.xml"/><Relationship Id="rId5" Type="http://schemas.openxmlformats.org/officeDocument/2006/relationships/diagramColors" Target="../diagrams/colors44.xml"/><Relationship Id="rId4" Type="http://schemas.openxmlformats.org/officeDocument/2006/relationships/diagramQuickStyle" Target="../diagrams/quickStyle44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45.xml"/><Relationship Id="rId7" Type="http://schemas.microsoft.com/office/2007/relationships/diagramDrawing" Target="../diagrams/drawing4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5.xml"/><Relationship Id="rId5" Type="http://schemas.openxmlformats.org/officeDocument/2006/relationships/diagramQuickStyle" Target="../diagrams/quickStyle4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5.xml"/><Relationship Id="rId9" Type="http://schemas.openxmlformats.org/officeDocument/2006/relationships/image" Target="../media/image12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6.xml"/><Relationship Id="rId7" Type="http://schemas.microsoft.com/office/2007/relationships/diagramDrawing" Target="../diagrams/drawing46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6.xml"/><Relationship Id="rId5" Type="http://schemas.openxmlformats.org/officeDocument/2006/relationships/diagramQuickStyle" Target="../diagrams/quickStyle46.xml"/><Relationship Id="rId4" Type="http://schemas.openxmlformats.org/officeDocument/2006/relationships/diagramLayout" Target="../diagrams/layout4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7.xml"/><Relationship Id="rId2" Type="http://schemas.openxmlformats.org/officeDocument/2006/relationships/diagramData" Target="../diagrams/data4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7.xml"/><Relationship Id="rId5" Type="http://schemas.openxmlformats.org/officeDocument/2006/relationships/diagramColors" Target="../diagrams/colors47.xml"/><Relationship Id="rId4" Type="http://schemas.openxmlformats.org/officeDocument/2006/relationships/diagramQuickStyle" Target="../diagrams/quickStyle4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audio" Target="../media/media8.mp3"/><Relationship Id="rId13" Type="http://schemas.openxmlformats.org/officeDocument/2006/relationships/diagramData" Target="../diagrams/data48.xml"/><Relationship Id="rId3" Type="http://schemas.microsoft.com/office/2007/relationships/media" Target="../media/media6.mp3"/><Relationship Id="rId7" Type="http://schemas.microsoft.com/office/2007/relationships/media" Target="../media/media8.mp3"/><Relationship Id="rId12" Type="http://schemas.openxmlformats.org/officeDocument/2006/relationships/image" Target="../media/image23.png"/><Relationship Id="rId17" Type="http://schemas.microsoft.com/office/2007/relationships/diagramDrawing" Target="../diagrams/drawing48.xml"/><Relationship Id="rId2" Type="http://schemas.openxmlformats.org/officeDocument/2006/relationships/audio" Target="../media/media5.mp3"/><Relationship Id="rId16" Type="http://schemas.openxmlformats.org/officeDocument/2006/relationships/diagramColors" Target="../diagrams/colors48.xml"/><Relationship Id="rId1" Type="http://schemas.microsoft.com/office/2007/relationships/media" Target="../media/media5.mp3"/><Relationship Id="rId6" Type="http://schemas.openxmlformats.org/officeDocument/2006/relationships/audio" Target="../media/media7.mp3"/><Relationship Id="rId11" Type="http://schemas.openxmlformats.org/officeDocument/2006/relationships/image" Target="../media/image13.gif"/><Relationship Id="rId5" Type="http://schemas.microsoft.com/office/2007/relationships/media" Target="../media/media7.mp3"/><Relationship Id="rId15" Type="http://schemas.openxmlformats.org/officeDocument/2006/relationships/diagramQuickStyle" Target="../diagrams/quickStyle48.xml"/><Relationship Id="rId10" Type="http://schemas.openxmlformats.org/officeDocument/2006/relationships/image" Target="../media/image42.png"/><Relationship Id="rId4" Type="http://schemas.openxmlformats.org/officeDocument/2006/relationships/audio" Target="../media/media6.mp3"/><Relationship Id="rId9" Type="http://schemas.openxmlformats.org/officeDocument/2006/relationships/slideLayout" Target="../slideLayouts/slideLayout6.xml"/><Relationship Id="rId14" Type="http://schemas.openxmlformats.org/officeDocument/2006/relationships/diagramLayout" Target="../diagrams/layout4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9.xml"/><Relationship Id="rId7" Type="http://schemas.microsoft.com/office/2007/relationships/diagramDrawing" Target="../diagrams/drawing49.xm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9.xml"/><Relationship Id="rId5" Type="http://schemas.openxmlformats.org/officeDocument/2006/relationships/diagramQuickStyle" Target="../diagrams/quickStyle49.xml"/><Relationship Id="rId4" Type="http://schemas.openxmlformats.org/officeDocument/2006/relationships/diagramLayout" Target="../diagrams/layout49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13" Type="http://schemas.openxmlformats.org/officeDocument/2006/relationships/diagramColors" Target="../diagrams/colors50.xml"/><Relationship Id="rId3" Type="http://schemas.microsoft.com/office/2007/relationships/media" Target="../media/media10.mp3"/><Relationship Id="rId7" Type="http://schemas.openxmlformats.org/officeDocument/2006/relationships/slideLayout" Target="../slideLayouts/slideLayout6.xml"/><Relationship Id="rId12" Type="http://schemas.openxmlformats.org/officeDocument/2006/relationships/diagramQuickStyle" Target="../diagrams/quickStyle50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audio" Target="../media/media11.mp3"/><Relationship Id="rId11" Type="http://schemas.openxmlformats.org/officeDocument/2006/relationships/diagramLayout" Target="../diagrams/layout50.xml"/><Relationship Id="rId5" Type="http://schemas.microsoft.com/office/2007/relationships/media" Target="../media/media11.mp3"/><Relationship Id="rId10" Type="http://schemas.openxmlformats.org/officeDocument/2006/relationships/diagramData" Target="../diagrams/data50.xml"/><Relationship Id="rId4" Type="http://schemas.openxmlformats.org/officeDocument/2006/relationships/audio" Target="../media/media10.mp3"/><Relationship Id="rId9" Type="http://schemas.openxmlformats.org/officeDocument/2006/relationships/image" Target="../media/image23.png"/><Relationship Id="rId14" Type="http://schemas.microsoft.com/office/2007/relationships/diagramDrawing" Target="../diagrams/drawing5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1.xml"/><Relationship Id="rId7" Type="http://schemas.microsoft.com/office/2007/relationships/diagramDrawing" Target="../diagrams/drawing51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1.xml"/><Relationship Id="rId5" Type="http://schemas.openxmlformats.org/officeDocument/2006/relationships/diagramQuickStyle" Target="../diagrams/quickStyle51.xml"/><Relationship Id="rId4" Type="http://schemas.openxmlformats.org/officeDocument/2006/relationships/diagramLayout" Target="../diagrams/layout5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3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eNbjEoQ-tyA?feature=oembed" TargetMode="Externa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2.xml"/><Relationship Id="rId7" Type="http://schemas.microsoft.com/office/2007/relationships/diagramDrawing" Target="../diagrams/drawing52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2.xml"/><Relationship Id="rId5" Type="http://schemas.openxmlformats.org/officeDocument/2006/relationships/diagramQuickStyle" Target="../diagrams/quickStyle52.xml"/><Relationship Id="rId4" Type="http://schemas.openxmlformats.org/officeDocument/2006/relationships/diagramLayout" Target="../diagrams/layout52.xml"/></Relationships>
</file>

<file path=ppt/slides/_rels/slide5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3.xml"/><Relationship Id="rId3" Type="http://schemas.openxmlformats.org/officeDocument/2006/relationships/image" Target="../media/image13.gif"/><Relationship Id="rId7" Type="http://schemas.openxmlformats.org/officeDocument/2006/relationships/diagramColors" Target="../diagrams/colors53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53.xml"/><Relationship Id="rId5" Type="http://schemas.openxmlformats.org/officeDocument/2006/relationships/diagramLayout" Target="../diagrams/layout53.xml"/><Relationship Id="rId4" Type="http://schemas.openxmlformats.org/officeDocument/2006/relationships/diagramData" Target="../diagrams/data5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4.xml"/><Relationship Id="rId7" Type="http://schemas.microsoft.com/office/2007/relationships/diagramDrawing" Target="../diagrams/drawing54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4.xml"/><Relationship Id="rId5" Type="http://schemas.openxmlformats.org/officeDocument/2006/relationships/diagramQuickStyle" Target="../diagrams/quickStyle54.xml"/><Relationship Id="rId4" Type="http://schemas.openxmlformats.org/officeDocument/2006/relationships/diagramLayout" Target="../diagrams/layout5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5.xml"/><Relationship Id="rId7" Type="http://schemas.microsoft.com/office/2007/relationships/diagramDrawing" Target="../diagrams/drawing55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5.xml"/><Relationship Id="rId5" Type="http://schemas.openxmlformats.org/officeDocument/2006/relationships/diagramQuickStyle" Target="../diagrams/quickStyle55.xml"/><Relationship Id="rId4" Type="http://schemas.openxmlformats.org/officeDocument/2006/relationships/diagramLayout" Target="../diagrams/layout55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6.xml"/><Relationship Id="rId3" Type="http://schemas.openxmlformats.org/officeDocument/2006/relationships/image" Target="../media/image49.jpeg"/><Relationship Id="rId7" Type="http://schemas.openxmlformats.org/officeDocument/2006/relationships/diagramQuickStyle" Target="../diagrams/quickStyle56.xml"/><Relationship Id="rId2" Type="http://schemas.openxmlformats.org/officeDocument/2006/relationships/hyperlink" Target="https://play.kahoot.it/v2/?quizId=5c47fa1f-3722-401c-8415-96eb14d796ee" TargetMode="External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56.xml"/><Relationship Id="rId5" Type="http://schemas.openxmlformats.org/officeDocument/2006/relationships/diagramData" Target="../diagrams/data56.xml"/><Relationship Id="rId4" Type="http://schemas.openxmlformats.org/officeDocument/2006/relationships/image" Target="../media/image50.gif"/><Relationship Id="rId9" Type="http://schemas.microsoft.com/office/2007/relationships/diagramDrawing" Target="../diagrams/drawing5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7.xml"/><Relationship Id="rId7" Type="http://schemas.microsoft.com/office/2007/relationships/diagramDrawing" Target="../diagrams/drawing57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7.xml"/><Relationship Id="rId5" Type="http://schemas.openxmlformats.org/officeDocument/2006/relationships/diagramQuickStyle" Target="../diagrams/quickStyle57.xml"/><Relationship Id="rId4" Type="http://schemas.openxmlformats.org/officeDocument/2006/relationships/diagramLayout" Target="../diagrams/layout5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8.xml"/><Relationship Id="rId7" Type="http://schemas.microsoft.com/office/2007/relationships/diagramDrawing" Target="../diagrams/drawing58.xml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8.xml"/><Relationship Id="rId5" Type="http://schemas.openxmlformats.org/officeDocument/2006/relationships/diagramQuickStyle" Target="../diagrams/quickStyle58.xml"/><Relationship Id="rId4" Type="http://schemas.openxmlformats.org/officeDocument/2006/relationships/diagramLayout" Target="../diagrams/layout5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9.xml"/><Relationship Id="rId7" Type="http://schemas.microsoft.com/office/2007/relationships/diagramDrawing" Target="../diagrams/drawing59.xml"/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9.xml"/><Relationship Id="rId5" Type="http://schemas.openxmlformats.org/officeDocument/2006/relationships/diagramQuickStyle" Target="../diagrams/quickStyle59.xml"/><Relationship Id="rId4" Type="http://schemas.openxmlformats.org/officeDocument/2006/relationships/diagramLayout" Target="../diagrams/layout59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0.xml"/><Relationship Id="rId3" Type="http://schemas.openxmlformats.org/officeDocument/2006/relationships/image" Target="../media/image52.png"/><Relationship Id="rId7" Type="http://schemas.openxmlformats.org/officeDocument/2006/relationships/diagramLayout" Target="../diagrams/layout60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60.xml"/><Relationship Id="rId5" Type="http://schemas.openxmlformats.org/officeDocument/2006/relationships/image" Target="../media/image54.png"/><Relationship Id="rId10" Type="http://schemas.microsoft.com/office/2007/relationships/diagramDrawing" Target="../diagrams/drawing60.xml"/><Relationship Id="rId4" Type="http://schemas.openxmlformats.org/officeDocument/2006/relationships/image" Target="../media/image53.gif"/><Relationship Id="rId9" Type="http://schemas.openxmlformats.org/officeDocument/2006/relationships/diagramColors" Target="../diagrams/colors60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1.xml"/><Relationship Id="rId3" Type="http://schemas.openxmlformats.org/officeDocument/2006/relationships/image" Target="../media/image55.png"/><Relationship Id="rId7" Type="http://schemas.openxmlformats.org/officeDocument/2006/relationships/diagramData" Target="../diagrams/data6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11" Type="http://schemas.microsoft.com/office/2007/relationships/diagramDrawing" Target="../diagrams/drawing61.xml"/><Relationship Id="rId5" Type="http://schemas.openxmlformats.org/officeDocument/2006/relationships/image" Target="../media/image57.png"/><Relationship Id="rId10" Type="http://schemas.openxmlformats.org/officeDocument/2006/relationships/diagramColors" Target="../diagrams/colors61.xml"/><Relationship Id="rId4" Type="http://schemas.openxmlformats.org/officeDocument/2006/relationships/image" Target="../media/image56.png"/><Relationship Id="rId9" Type="http://schemas.openxmlformats.org/officeDocument/2006/relationships/diagramQuickStyle" Target="../diagrams/quickStyle6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diagramLayout" Target="../diagrams/layout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Data" Target="../diagrams/data5.xml"/><Relationship Id="rId2" Type="http://schemas.openxmlformats.org/officeDocument/2006/relationships/notesSlide" Target="../notesSlides/notesSlide3.xml"/><Relationship Id="rId16" Type="http://schemas.microsoft.com/office/2007/relationships/diagramDrawing" Target="../diagrams/drawing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13.gif"/><Relationship Id="rId5" Type="http://schemas.openxmlformats.org/officeDocument/2006/relationships/diagramQuickStyle" Target="../diagrams/quickStyle4.xml"/><Relationship Id="rId15" Type="http://schemas.openxmlformats.org/officeDocument/2006/relationships/diagramColors" Target="../diagrams/colors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.xml"/><Relationship Id="rId9" Type="http://schemas.openxmlformats.org/officeDocument/2006/relationships/image" Target="../media/image12.jpg"/><Relationship Id="rId14" Type="http://schemas.openxmlformats.org/officeDocument/2006/relationships/diagramQuickStyle" Target="../diagrams/quickStyle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2.xml"/><Relationship Id="rId7" Type="http://schemas.microsoft.com/office/2007/relationships/diagramDrawing" Target="../diagrams/drawing6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2.xml"/><Relationship Id="rId5" Type="http://schemas.openxmlformats.org/officeDocument/2006/relationships/diagramQuickStyle" Target="../diagrams/quickStyle62.xml"/><Relationship Id="rId4" Type="http://schemas.openxmlformats.org/officeDocument/2006/relationships/diagramLayout" Target="../diagrams/layout6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2.sv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diagramQuickStyle" Target="../diagrams/quickStyle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Layout" Target="../diagrams/layout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11" Type="http://schemas.openxmlformats.org/officeDocument/2006/relationships/diagramData" Target="../diagrams/data7.xml"/><Relationship Id="rId5" Type="http://schemas.openxmlformats.org/officeDocument/2006/relationships/diagramQuickStyle" Target="../diagrams/quickStyle6.xml"/><Relationship Id="rId15" Type="http://schemas.microsoft.com/office/2007/relationships/diagramDrawing" Target="../diagrams/drawing7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6.xml"/><Relationship Id="rId9" Type="http://schemas.openxmlformats.org/officeDocument/2006/relationships/image" Target="../media/image12.jpg"/><Relationship Id="rId14" Type="http://schemas.openxmlformats.org/officeDocument/2006/relationships/diagramColors" Target="../diagrams/colors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9.xml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07" name="Rectangle 1103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63DCA98-9F09-65A5-57F2-52CD652460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06" name="Rectangle 1105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B46476E-E47D-19BB-0C34-C2496D8BC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6" y="643467"/>
            <a:ext cx="5452529" cy="3569242"/>
          </a:xfrm>
        </p:spPr>
        <p:txBody>
          <a:bodyPr anchor="t">
            <a:normAutofit/>
          </a:bodyPr>
          <a:lstStyle/>
          <a:p>
            <a:pPr algn="l"/>
            <a:r>
              <a:rPr lang="fr-FR" sz="5200">
                <a:solidFill>
                  <a:srgbClr val="FFFFFF"/>
                </a:solidFill>
              </a:rPr>
              <a:t>Balade urbaine à Lyon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F38D99F-2F99-5AA2-AA56-1FCD87FD9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6" y="4551037"/>
            <a:ext cx="5449479" cy="1578054"/>
          </a:xfrm>
        </p:spPr>
        <p:txBody>
          <a:bodyPr anchor="b">
            <a:normAutofit/>
          </a:bodyPr>
          <a:lstStyle/>
          <a:p>
            <a:pPr algn="l"/>
            <a:r>
              <a:rPr lang="fr-FR" dirty="0">
                <a:solidFill>
                  <a:srgbClr val="FFFFFF"/>
                </a:solidFill>
              </a:rPr>
              <a:t>Unité 8 – Leçon 16</a:t>
            </a:r>
            <a:endParaRPr lang="fr-FR">
              <a:solidFill>
                <a:srgbClr val="FFFFFF"/>
              </a:solidFill>
            </a:endParaRPr>
          </a:p>
        </p:txBody>
      </p:sp>
      <p:sp>
        <p:nvSpPr>
          <p:cNvPr id="1108" name="Rectangle 1107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02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87D94424-3B38-833F-5C49-2E0C2735AE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50E789D5-DCDC-917E-96D7-5788B9CD3F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828088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1919122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F74859-088C-00E6-F465-C498712BF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281" y="763368"/>
            <a:ext cx="11114249" cy="822078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400"/>
            <a:r>
              <a:rPr lang="en-US" sz="4400" dirty="0"/>
              <a:t>II. </a:t>
            </a:r>
            <a:r>
              <a:rPr lang="en-US" sz="4400" dirty="0" err="1"/>
              <a:t>Compréhension</a:t>
            </a:r>
            <a:r>
              <a:rPr lang="en-US" sz="4400" dirty="0"/>
              <a:t> de </a:t>
            </a:r>
            <a:r>
              <a:rPr lang="en-US" sz="4400" dirty="0" err="1"/>
              <a:t>texte</a:t>
            </a:r>
            <a:endParaRPr lang="en-US" sz="44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DE14EB1-CEAD-A705-D092-1FEF40077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EFA954-0197-2A1B-D147-6DF8400596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80591" y="2092504"/>
            <a:ext cx="6577729" cy="32455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0536D9A-35D3-38EB-2E1D-C7B43AD9BF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967" y="2005755"/>
            <a:ext cx="4638806" cy="4350595"/>
          </a:xfrm>
          <a:prstGeom prst="rect">
            <a:avLst/>
          </a:prstGeom>
        </p:spPr>
      </p:pic>
      <p:pic>
        <p:nvPicPr>
          <p:cNvPr id="10" name="EXPLORE_2_LE_PISTE023">
            <a:hlinkClick r:id="" action="ppaction://media"/>
            <a:extLst>
              <a:ext uri="{FF2B5EF4-FFF2-40B4-BE49-F238E27FC236}">
                <a16:creationId xmlns:a16="http://schemas.microsoft.com/office/drawing/2014/main" id="{48815F7F-2189-672E-939D-E364CC8B91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60303" y="2956563"/>
            <a:ext cx="944874" cy="944874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DAF3D03D-B051-207A-089A-9FF9951094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589232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85790838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ADF50-D1E3-4CFC-2A99-5E969626F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Compréhension détaillée</a:t>
            </a:r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8551466C-ECF8-BA97-3441-F63D9A890D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8356515"/>
              </p:ext>
            </p:extLst>
          </p:nvPr>
        </p:nvGraphicFramePr>
        <p:xfrm>
          <a:off x="643233" y="2043969"/>
          <a:ext cx="11035860" cy="3444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7172">
                  <a:extLst>
                    <a:ext uri="{9D8B030D-6E8A-4147-A177-3AD203B41FA5}">
                      <a16:colId xmlns:a16="http://schemas.microsoft.com/office/drawing/2014/main" val="100251686"/>
                    </a:ext>
                  </a:extLst>
                </a:gridCol>
                <a:gridCol w="2207172">
                  <a:extLst>
                    <a:ext uri="{9D8B030D-6E8A-4147-A177-3AD203B41FA5}">
                      <a16:colId xmlns:a16="http://schemas.microsoft.com/office/drawing/2014/main" val="3576561276"/>
                    </a:ext>
                  </a:extLst>
                </a:gridCol>
                <a:gridCol w="2207172">
                  <a:extLst>
                    <a:ext uri="{9D8B030D-6E8A-4147-A177-3AD203B41FA5}">
                      <a16:colId xmlns:a16="http://schemas.microsoft.com/office/drawing/2014/main" val="2436513044"/>
                    </a:ext>
                  </a:extLst>
                </a:gridCol>
                <a:gridCol w="2207172">
                  <a:extLst>
                    <a:ext uri="{9D8B030D-6E8A-4147-A177-3AD203B41FA5}">
                      <a16:colId xmlns:a16="http://schemas.microsoft.com/office/drawing/2014/main" val="543249282"/>
                    </a:ext>
                  </a:extLst>
                </a:gridCol>
                <a:gridCol w="2207172">
                  <a:extLst>
                    <a:ext uri="{9D8B030D-6E8A-4147-A177-3AD203B41FA5}">
                      <a16:colId xmlns:a16="http://schemas.microsoft.com/office/drawing/2014/main" val="32355410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Parler d’une action en cours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La négation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Proposer une sortie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Accepter une invitation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Refuser une invitation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19095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Ils sont en train de regarder leur téléphone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Quelque chose d’original, mais on ne trouve rien…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Vous voulez venir avec moi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Ah oui, moi je veux bien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Ben non, moi, je ne peux pas dimanche, j’ai un match.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87003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On est en train de chercher des idées de sortie pour samedi.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Le samedi, il n’y a personne chez nous, nos parents travaillent.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Ça vous dit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Oui, pourquoi pas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7200644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DFA1D103-DD14-E755-E4E3-563C0EB107A6}"/>
              </a:ext>
            </a:extLst>
          </p:cNvPr>
          <p:cNvSpPr/>
          <p:nvPr/>
        </p:nvSpPr>
        <p:spPr>
          <a:xfrm>
            <a:off x="643233" y="2888243"/>
            <a:ext cx="2188254" cy="12738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18B773B-CC8A-5B0F-8A20-80F6B784AAB3}"/>
              </a:ext>
            </a:extLst>
          </p:cNvPr>
          <p:cNvSpPr/>
          <p:nvPr/>
        </p:nvSpPr>
        <p:spPr>
          <a:xfrm>
            <a:off x="2863017" y="2888243"/>
            <a:ext cx="2188254" cy="12738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FE83B21-F5D9-7A4D-1D79-D29E126B4CC8}"/>
              </a:ext>
            </a:extLst>
          </p:cNvPr>
          <p:cNvSpPr/>
          <p:nvPr/>
        </p:nvSpPr>
        <p:spPr>
          <a:xfrm>
            <a:off x="2863017" y="4187321"/>
            <a:ext cx="2188254" cy="12738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2D12EE9-EE47-F5D7-EB38-0CD877E52E2A}"/>
              </a:ext>
            </a:extLst>
          </p:cNvPr>
          <p:cNvSpPr/>
          <p:nvPr/>
        </p:nvSpPr>
        <p:spPr>
          <a:xfrm>
            <a:off x="5070189" y="2888243"/>
            <a:ext cx="2188254" cy="12738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004592F-E9E3-923B-572F-A5F05F25547E}"/>
              </a:ext>
            </a:extLst>
          </p:cNvPr>
          <p:cNvSpPr/>
          <p:nvPr/>
        </p:nvSpPr>
        <p:spPr>
          <a:xfrm>
            <a:off x="5070189" y="4187321"/>
            <a:ext cx="2188254" cy="12738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326B425-319C-C265-2ADF-95A743AF2DDD}"/>
              </a:ext>
            </a:extLst>
          </p:cNvPr>
          <p:cNvSpPr/>
          <p:nvPr/>
        </p:nvSpPr>
        <p:spPr>
          <a:xfrm>
            <a:off x="7271055" y="2888243"/>
            <a:ext cx="2188254" cy="12738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0F4BDA5-E599-C62A-7D07-F6543B95D2FB}"/>
              </a:ext>
            </a:extLst>
          </p:cNvPr>
          <p:cNvSpPr/>
          <p:nvPr/>
        </p:nvSpPr>
        <p:spPr>
          <a:xfrm>
            <a:off x="7271055" y="4187321"/>
            <a:ext cx="2188254" cy="12738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3CD4263-BB00-A3D7-9BA3-3F903BA3A662}"/>
              </a:ext>
            </a:extLst>
          </p:cNvPr>
          <p:cNvSpPr/>
          <p:nvPr/>
        </p:nvSpPr>
        <p:spPr>
          <a:xfrm>
            <a:off x="9490839" y="2888243"/>
            <a:ext cx="2188254" cy="12738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422471A-BC27-D2D2-07CA-4D2F19B7757E}"/>
              </a:ext>
            </a:extLst>
          </p:cNvPr>
          <p:cNvSpPr/>
          <p:nvPr/>
        </p:nvSpPr>
        <p:spPr>
          <a:xfrm>
            <a:off x="643233" y="4187321"/>
            <a:ext cx="2188254" cy="12738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B50AEDC3-EA5D-E9D6-A61E-FFC1291498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5585752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6735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ADF50-D1E3-4CFC-2A99-5E969626F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Compréhension détaillée</a:t>
            </a:r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8551466C-ECF8-BA97-3441-F63D9A890D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0075397"/>
              </p:ext>
            </p:extLst>
          </p:nvPr>
        </p:nvGraphicFramePr>
        <p:xfrm>
          <a:off x="643233" y="2043969"/>
          <a:ext cx="11035860" cy="3444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7172">
                  <a:extLst>
                    <a:ext uri="{9D8B030D-6E8A-4147-A177-3AD203B41FA5}">
                      <a16:colId xmlns:a16="http://schemas.microsoft.com/office/drawing/2014/main" val="100251686"/>
                    </a:ext>
                  </a:extLst>
                </a:gridCol>
                <a:gridCol w="2207172">
                  <a:extLst>
                    <a:ext uri="{9D8B030D-6E8A-4147-A177-3AD203B41FA5}">
                      <a16:colId xmlns:a16="http://schemas.microsoft.com/office/drawing/2014/main" val="3576561276"/>
                    </a:ext>
                  </a:extLst>
                </a:gridCol>
                <a:gridCol w="2207172">
                  <a:extLst>
                    <a:ext uri="{9D8B030D-6E8A-4147-A177-3AD203B41FA5}">
                      <a16:colId xmlns:a16="http://schemas.microsoft.com/office/drawing/2014/main" val="2436513044"/>
                    </a:ext>
                  </a:extLst>
                </a:gridCol>
                <a:gridCol w="2207172">
                  <a:extLst>
                    <a:ext uri="{9D8B030D-6E8A-4147-A177-3AD203B41FA5}">
                      <a16:colId xmlns:a16="http://schemas.microsoft.com/office/drawing/2014/main" val="543249282"/>
                    </a:ext>
                  </a:extLst>
                </a:gridCol>
                <a:gridCol w="2207172">
                  <a:extLst>
                    <a:ext uri="{9D8B030D-6E8A-4147-A177-3AD203B41FA5}">
                      <a16:colId xmlns:a16="http://schemas.microsoft.com/office/drawing/2014/main" val="32355410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Parler d’une action en cours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La négation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Proposer une sortie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Accepter une invitation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Refuser une invitation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19095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Ils sont en train de regarder leur téléphone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Quelque chose d’original, mais on ne trouve rien…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Vous voulez venir avec moi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Ah oui, moi je veux bien !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Ben non, moi, je ne peux pas dimanche, j’ai un match.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87003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On est en train de chercher des idées de sortie pour samedi.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Le samedi, il n’y a personne chez nous, nos parents travaillent.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Ça vous dit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Oui, pourquoi pas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7200644"/>
                  </a:ext>
                </a:extLst>
              </a:tr>
            </a:tbl>
          </a:graphicData>
        </a:graphic>
      </p:graphicFrame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550C6D9A-383A-AAF0-0153-365C15D4A9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5585752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49890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B12B7F-E2D0-F461-2080-AFD38514E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5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Transcription</a:t>
            </a:r>
          </a:p>
        </p:txBody>
      </p:sp>
      <p:pic>
        <p:nvPicPr>
          <p:cNvPr id="6" name="Picture 5" descr="A close up of text&#10;&#10;Description automatically generated">
            <a:extLst>
              <a:ext uri="{FF2B5EF4-FFF2-40B4-BE49-F238E27FC236}">
                <a16:creationId xmlns:a16="http://schemas.microsoft.com/office/drawing/2014/main" id="{237E3976-E83B-FC84-EE1B-76DF708BBE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675279" y="-1185696"/>
            <a:ext cx="2838388" cy="1051254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2A0A2C-A3C5-EABE-B2D5-9F1DED6DE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14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6C2D4700-C405-FEC6-61D7-9642302775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5585752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12170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15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Présenter une transformation de quartier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0259571"/>
              </p:ext>
            </p:extLst>
          </p:nvPr>
        </p:nvGraphicFramePr>
        <p:xfrm>
          <a:off x="632372" y="3268135"/>
          <a:ext cx="10944000" cy="3224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201753F-BBEC-8FAE-FC7C-BABC52B09E6E}"/>
              </a:ext>
            </a:extLst>
          </p:cNvPr>
          <p:cNvSpPr/>
          <p:nvPr/>
        </p:nvSpPr>
        <p:spPr>
          <a:xfrm>
            <a:off x="4571284" y="5009075"/>
            <a:ext cx="3096814" cy="55930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6">
            <a:extLst>
              <a:ext uri="{FF2B5EF4-FFF2-40B4-BE49-F238E27FC236}">
                <a16:creationId xmlns:a16="http://schemas.microsoft.com/office/drawing/2014/main" id="{EFBBE205-B2BD-ED9C-C17E-5D52479CC3B6}"/>
              </a:ext>
            </a:extLst>
          </p:cNvPr>
          <p:cNvSpPr txBox="1"/>
          <p:nvPr/>
        </p:nvSpPr>
        <p:spPr>
          <a:xfrm>
            <a:off x="120869" y="6300562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949840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fr-FR"/>
            </a:defPPr>
            <a:lvl1pPr marL="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9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4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9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8A0576F8-4F0C-FD4F-B2E1-A427388F89CF}" type="slidenum">
              <a:rPr lang="en-US" sz="1200"/>
              <a:pPr>
                <a:spcAft>
                  <a:spcPts val="600"/>
                </a:spcAft>
              </a:pPr>
              <a:t>16</a:t>
            </a:fld>
            <a:endParaRPr lang="en-US" sz="12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415116" y="606437"/>
            <a:ext cx="4517576" cy="181588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/>
              <a:t>Passons au point de grammaire : </a:t>
            </a:r>
          </a:p>
          <a:p>
            <a:r>
              <a:rPr lang="fr-FR" sz="2800" b="1" dirty="0"/>
              <a:t>Proposer, accepter, refuser une sortie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370287" y="2450143"/>
            <a:ext cx="4517576" cy="3737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000" dirty="0"/>
              <a:t>Anna, je vais au Parc de la Tête d’Or, tu </a:t>
            </a:r>
            <a:r>
              <a:rPr lang="fr-FR" sz="2000" dirty="0">
                <a:solidFill>
                  <a:srgbClr val="FF0000"/>
                </a:solidFill>
              </a:rPr>
              <a:t>veux</a:t>
            </a:r>
            <a:r>
              <a:rPr lang="fr-FR" sz="2000" dirty="0"/>
              <a:t> venir avec moi ? 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000" dirty="0"/>
              <a:t>Salut Louis. </a:t>
            </a:r>
            <a:r>
              <a:rPr lang="fr-FR" sz="2000" dirty="0">
                <a:solidFill>
                  <a:srgbClr val="FF0000"/>
                </a:solidFill>
              </a:rPr>
              <a:t>Désolé</a:t>
            </a:r>
            <a:r>
              <a:rPr lang="fr-FR" sz="2000" dirty="0"/>
              <a:t>, je suis occupée là. Je </a:t>
            </a:r>
            <a:r>
              <a:rPr lang="fr-FR" sz="2000" dirty="0">
                <a:solidFill>
                  <a:srgbClr val="FF0000"/>
                </a:solidFill>
              </a:rPr>
              <a:t>dois</a:t>
            </a:r>
            <a:r>
              <a:rPr lang="fr-FR" sz="2000" dirty="0"/>
              <a:t> aller voir ma grand-mère. 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000" dirty="0"/>
              <a:t>Pas maintenant, j’y vais ce soir pour le festival ! 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000" dirty="0">
                <a:solidFill>
                  <a:srgbClr val="FF0000"/>
                </a:solidFill>
              </a:rPr>
              <a:t>Pourquoi</a:t>
            </a:r>
            <a:r>
              <a:rPr lang="fr-FR" sz="2000" dirty="0"/>
              <a:t> pas ? Je n’ai </a:t>
            </a:r>
            <a:r>
              <a:rPr lang="fr-FR" sz="2000" dirty="0">
                <a:solidFill>
                  <a:srgbClr val="FF0000"/>
                </a:solidFill>
              </a:rPr>
              <a:t>rien</a:t>
            </a:r>
            <a:r>
              <a:rPr lang="fr-FR" sz="2000" dirty="0"/>
              <a:t> à faire ce soir. OK je </a:t>
            </a:r>
            <a:r>
              <a:rPr lang="fr-FR" sz="2000" dirty="0">
                <a:solidFill>
                  <a:srgbClr val="FF0000"/>
                </a:solidFill>
              </a:rPr>
              <a:t>viens</a:t>
            </a:r>
            <a:r>
              <a:rPr lang="fr-FR" sz="2000" dirty="0"/>
              <a:t> ! À tout à l’heure !</a:t>
            </a:r>
          </a:p>
        </p:txBody>
      </p:sp>
      <p:pic>
        <p:nvPicPr>
          <p:cNvPr id="3" name="Picture 11">
            <a:extLst>
              <a:ext uri="{FF2B5EF4-FFF2-40B4-BE49-F238E27FC236}">
                <a16:creationId xmlns:a16="http://schemas.microsoft.com/office/drawing/2014/main" id="{69E991CB-B2D3-4CD4-08E4-F0AFB351A7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44850" y="1065748"/>
            <a:ext cx="6417609" cy="5655727"/>
          </a:xfrm>
          <a:prstGeom prst="rect">
            <a:avLst/>
          </a:prstGeom>
          <a:noFill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5990675-10E2-934A-95CA-BA5CFEC33559}"/>
              </a:ext>
            </a:extLst>
          </p:cNvPr>
          <p:cNvSpPr/>
          <p:nvPr/>
        </p:nvSpPr>
        <p:spPr>
          <a:xfrm>
            <a:off x="763051" y="3102654"/>
            <a:ext cx="567559" cy="25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BD6716-E6AD-135A-7061-32A29E746370}"/>
              </a:ext>
            </a:extLst>
          </p:cNvPr>
          <p:cNvSpPr/>
          <p:nvPr/>
        </p:nvSpPr>
        <p:spPr>
          <a:xfrm>
            <a:off x="2078281" y="3551446"/>
            <a:ext cx="686747" cy="25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5B5BB46-775D-4734-A814-8B633E968DAB}"/>
              </a:ext>
            </a:extLst>
          </p:cNvPr>
          <p:cNvSpPr/>
          <p:nvPr/>
        </p:nvSpPr>
        <p:spPr>
          <a:xfrm>
            <a:off x="1060648" y="4013719"/>
            <a:ext cx="426415" cy="25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6D270ED-B63B-7CA5-1D88-D7575AFA4B67}"/>
              </a:ext>
            </a:extLst>
          </p:cNvPr>
          <p:cNvSpPr/>
          <p:nvPr/>
        </p:nvSpPr>
        <p:spPr>
          <a:xfrm>
            <a:off x="725954" y="5376910"/>
            <a:ext cx="1106013" cy="25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B46A89-3CC5-DD10-3E10-5D2D08C7B04D}"/>
              </a:ext>
            </a:extLst>
          </p:cNvPr>
          <p:cNvSpPr/>
          <p:nvPr/>
        </p:nvSpPr>
        <p:spPr>
          <a:xfrm>
            <a:off x="3243647" y="5379881"/>
            <a:ext cx="426415" cy="25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968F2F-A0BA-0996-556E-BC28D231B0E5}"/>
              </a:ext>
            </a:extLst>
          </p:cNvPr>
          <p:cNvSpPr/>
          <p:nvPr/>
        </p:nvSpPr>
        <p:spPr>
          <a:xfrm>
            <a:off x="1899793" y="5837264"/>
            <a:ext cx="515963" cy="25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3" name="Diagramme 2">
            <a:extLst>
              <a:ext uri="{FF2B5EF4-FFF2-40B4-BE49-F238E27FC236}">
                <a16:creationId xmlns:a16="http://schemas.microsoft.com/office/drawing/2014/main" id="{3FA63FC1-E0D7-A1D2-5433-62A5EF92B5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3925875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357181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at Kitty Sticker by 궁디팡팡 캣페스타">
            <a:extLst>
              <a:ext uri="{FF2B5EF4-FFF2-40B4-BE49-F238E27FC236}">
                <a16:creationId xmlns:a16="http://schemas.microsoft.com/office/drawing/2014/main" id="{5B1C57AF-3665-1532-F747-E93F4679DE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736" y="5965370"/>
            <a:ext cx="856637" cy="85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4D872F-5ACD-427A-721F-782EA0D97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5214"/>
          </a:xfrm>
        </p:spPr>
        <p:txBody>
          <a:bodyPr/>
          <a:lstStyle/>
          <a:p>
            <a:r>
              <a:rPr lang="fr-FR" b="1" dirty="0"/>
              <a:t>III. Grammaire : </a:t>
            </a:r>
            <a:r>
              <a:rPr lang="fr-FR" dirty="0"/>
              <a:t>Proposer une sortie, accepter, refuser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D2A8560-CA0E-8A48-43D8-CD74733201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44902"/>
              </p:ext>
            </p:extLst>
          </p:nvPr>
        </p:nvGraphicFramePr>
        <p:xfrm>
          <a:off x="838200" y="1825626"/>
          <a:ext cx="10515600" cy="30175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3830001145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9849689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494060075"/>
                    </a:ext>
                  </a:extLst>
                </a:gridCol>
              </a:tblGrid>
              <a:tr h="1100515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Proposer une sortie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Accepter une invitation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Refuser une invitation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5685498"/>
                  </a:ext>
                </a:extLst>
              </a:tr>
              <a:tr h="1384519">
                <a:tc>
                  <a:txBody>
                    <a:bodyPr/>
                    <a:lstStyle/>
                    <a:p>
                      <a:r>
                        <a:rPr lang="fr-FR" sz="2400" dirty="0"/>
                        <a:t>Vous voulez venir avec moi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Ah oui, moi je veux bien !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Ben non, moi, je ne peux pas dimanche, j’ai un match.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718307"/>
                  </a:ext>
                </a:extLst>
              </a:tr>
              <a:tr h="532508">
                <a:tc>
                  <a:txBody>
                    <a:bodyPr/>
                    <a:lstStyle/>
                    <a:p>
                      <a:r>
                        <a:rPr lang="fr-FR" sz="2400" dirty="0"/>
                        <a:t>Ça vous dit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Oui, pourquoi pas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357916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73B91753-9F41-B4E6-2A76-1E8B55E62E21}"/>
              </a:ext>
            </a:extLst>
          </p:cNvPr>
          <p:cNvSpPr/>
          <p:nvPr/>
        </p:nvSpPr>
        <p:spPr>
          <a:xfrm>
            <a:off x="1570246" y="2957611"/>
            <a:ext cx="857644" cy="38467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8717ABA-EDEE-29B2-ABB1-688D55B324A7}"/>
              </a:ext>
            </a:extLst>
          </p:cNvPr>
          <p:cNvSpPr/>
          <p:nvPr/>
        </p:nvSpPr>
        <p:spPr>
          <a:xfrm>
            <a:off x="6180572" y="2957611"/>
            <a:ext cx="644360" cy="38467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B5815E-BBC9-5388-8BA9-828B26F36FEC}"/>
              </a:ext>
            </a:extLst>
          </p:cNvPr>
          <p:cNvSpPr/>
          <p:nvPr/>
        </p:nvSpPr>
        <p:spPr>
          <a:xfrm>
            <a:off x="10394170" y="2985990"/>
            <a:ext cx="644360" cy="3846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192E7C-D15C-1D98-0FF6-A263956220A6}"/>
              </a:ext>
            </a:extLst>
          </p:cNvPr>
          <p:cNvSpPr txBox="1"/>
          <p:nvPr/>
        </p:nvSpPr>
        <p:spPr>
          <a:xfrm>
            <a:off x="838200" y="5126946"/>
            <a:ext cx="1044953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/>
              <a:t>Quels verbes est-ce qu’on utilise généralement pour proposer, accepter et refuser une invitation ?</a:t>
            </a:r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40C202A7-66EE-298C-C4FF-2617833041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7309460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94453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8" name="Rectangle 1037">
            <a:extLst>
              <a:ext uri="{FF2B5EF4-FFF2-40B4-BE49-F238E27FC236}">
                <a16:creationId xmlns:a16="http://schemas.microsoft.com/office/drawing/2014/main" id="{2550BE34-C2B8-49B8-8519-67A8CAD51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40" name="Rectangle 1039">
            <a:extLst>
              <a:ext uri="{FF2B5EF4-FFF2-40B4-BE49-F238E27FC236}">
                <a16:creationId xmlns:a16="http://schemas.microsoft.com/office/drawing/2014/main" id="{A7457DD9-5A45-400A-AB4B-4B4EDECA2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36512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EEA0A6-87C3-C6EA-8B92-8505B5F83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586822"/>
            <a:ext cx="3560252" cy="1645920"/>
          </a:xfrm>
        </p:spPr>
        <p:txBody>
          <a:bodyPr>
            <a:normAutofit/>
          </a:bodyPr>
          <a:lstStyle/>
          <a:p>
            <a:r>
              <a:rPr lang="fr-FR" sz="3200" dirty="0"/>
              <a:t>Les verbes modaux :  </a:t>
            </a:r>
            <a:r>
              <a:rPr lang="fr-FR" sz="3200" dirty="0">
                <a:solidFill>
                  <a:srgbClr val="FFC000"/>
                </a:solidFill>
              </a:rPr>
              <a:t>VOULOIR</a:t>
            </a:r>
            <a:r>
              <a:rPr lang="fr-FR" sz="3200" dirty="0"/>
              <a:t>, </a:t>
            </a:r>
            <a:r>
              <a:rPr lang="fr-FR" sz="3200" dirty="0">
                <a:solidFill>
                  <a:srgbClr val="00B050"/>
                </a:solidFill>
              </a:rPr>
              <a:t>POUVOIR</a:t>
            </a:r>
            <a:r>
              <a:rPr lang="fr-FR" sz="3200" dirty="0"/>
              <a:t> et </a:t>
            </a:r>
            <a:r>
              <a:rPr lang="fr-FR" sz="3200" dirty="0">
                <a:solidFill>
                  <a:srgbClr val="7030A0"/>
                </a:solidFill>
              </a:rPr>
              <a:t>DEVOIR</a:t>
            </a:r>
          </a:p>
        </p:txBody>
      </p:sp>
      <p:sp>
        <p:nvSpPr>
          <p:cNvPr id="1042" name="Rectangle 1041">
            <a:extLst>
              <a:ext uri="{FF2B5EF4-FFF2-40B4-BE49-F238E27FC236}">
                <a16:creationId xmlns:a16="http://schemas.microsoft.com/office/drawing/2014/main" id="{441CF7D6-A660-431A-B0BB-140A0D555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105773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44" name="Rectangle 1043">
            <a:extLst>
              <a:ext uri="{FF2B5EF4-FFF2-40B4-BE49-F238E27FC236}">
                <a16:creationId xmlns:a16="http://schemas.microsoft.com/office/drawing/2014/main" id="{0570A85B-3810-4F95-97B0-CBF4CCDB3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43541" y="140063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80441-D16E-69F8-752B-57433BE7C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1164" y="586822"/>
            <a:ext cx="6002636" cy="1645920"/>
          </a:xfrm>
        </p:spPr>
        <p:txBody>
          <a:bodyPr anchor="ctr">
            <a:normAutofit/>
          </a:bodyPr>
          <a:lstStyle/>
          <a:p>
            <a:r>
              <a:rPr lang="fr-FR" sz="2400" dirty="0"/>
              <a:t>VOULOIR = volonté (</a:t>
            </a:r>
            <a:r>
              <a:rPr lang="fr-FR" sz="2400" dirty="0" err="1"/>
              <a:t>want</a:t>
            </a:r>
            <a:r>
              <a:rPr lang="fr-FR" sz="2400" dirty="0"/>
              <a:t>)</a:t>
            </a:r>
          </a:p>
          <a:p>
            <a:r>
              <a:rPr lang="fr-FR" sz="2400" dirty="0"/>
              <a:t>POUVOIR = possibilité (can)</a:t>
            </a:r>
          </a:p>
          <a:p>
            <a:r>
              <a:rPr lang="fr-FR" sz="2400" dirty="0"/>
              <a:t>DEVOIR = obligation (must)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6C6AA49-A68E-0EFD-9F37-21012AE9B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1118" y="2734056"/>
            <a:ext cx="10098156" cy="348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14E676-A669-401B-60F7-03E26AD61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18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8A11999B-F248-B013-811B-48E7706965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7309460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843011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0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D25D70-3FC7-728B-B1DA-C023C2891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5459"/>
            <a:ext cx="10515600" cy="104522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3,4 p.30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B21949-0D6C-5A08-F011-464F5EC487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2000" y="1616766"/>
            <a:ext cx="8296530" cy="493643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05B909-7977-3C7B-3C06-A15B7B375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  <p:pic>
        <p:nvPicPr>
          <p:cNvPr id="7" name="EXPLORE_2_LE_PISTE029">
            <a:hlinkClick r:id="" action="ppaction://media"/>
            <a:extLst>
              <a:ext uri="{FF2B5EF4-FFF2-40B4-BE49-F238E27FC236}">
                <a16:creationId xmlns:a16="http://schemas.microsoft.com/office/drawing/2014/main" id="{4B49FDA0-EE7A-8ED6-9101-AEFC22A42F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41439" y="1771462"/>
            <a:ext cx="414317" cy="414317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88504AED-C702-26BD-A7C1-E8939C9BE3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7309460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24534873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6"/>
            <a:ext cx="5471312" cy="5471313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In U8L1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Present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a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neighborhood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transforming</a:t>
            </a: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2881EB7-37EC-3B2A-CBD0-419CF620D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français ! 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15DE8B-2C59-C21F-109D-73FC6D98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D3532C-E18D-A070-3B9E-B2F911ECF1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864" y="2576955"/>
            <a:ext cx="9323977" cy="1024450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E891672D-3051-EE73-7FB3-B76ED0B6EF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7309460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247003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8146E1-A147-067C-F12A-B7A8452C9AFD}"/>
              </a:ext>
            </a:extLst>
          </p:cNvPr>
          <p:cNvSpPr txBox="1"/>
          <p:nvPr/>
        </p:nvSpPr>
        <p:spPr>
          <a:xfrm>
            <a:off x="521485" y="2782669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r-FR" sz="1800" dirty="0"/>
              <a:t>Verbe Venir </a:t>
            </a:r>
            <a:r>
              <a:rPr lang="fr-FR" sz="1800" dirty="0">
                <a:hlinkClick r:id="rId3"/>
              </a:rPr>
              <a:t>https://play.kahoot.it/v2/?quizId=9b593966-63bf-4e54-b98d-741f803640a8</a:t>
            </a:r>
            <a:endParaRPr lang="fr-FR" sz="1800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6CDCD258-13F2-77B5-FCBC-528AB7AFDD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7309460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693057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fr-FR"/>
            </a:defPPr>
            <a:lvl1pPr marL="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9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4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9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8A0576F8-4F0C-FD4F-B2E1-A427388F89CF}" type="slidenum">
              <a:rPr lang="en-US" sz="1200"/>
              <a:pPr>
                <a:spcAft>
                  <a:spcPts val="600"/>
                </a:spcAft>
              </a:pPr>
              <a:t>22</a:t>
            </a:fld>
            <a:endParaRPr lang="en-US" sz="12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415116" y="506468"/>
            <a:ext cx="4517576" cy="181588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/>
              <a:t>Revenons au point de grammaire : </a:t>
            </a:r>
          </a:p>
          <a:p>
            <a:r>
              <a:rPr lang="fr-FR" sz="2800" b="1" dirty="0"/>
              <a:t>Proposer, accepter, refuser une sortie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370287" y="2450143"/>
            <a:ext cx="4517576" cy="3737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000" dirty="0"/>
              <a:t>Anna, je vais au Parc de la Tête d’Or, tu </a:t>
            </a:r>
            <a:r>
              <a:rPr lang="fr-FR" sz="2000" dirty="0">
                <a:solidFill>
                  <a:srgbClr val="FF0000"/>
                </a:solidFill>
              </a:rPr>
              <a:t>veux</a:t>
            </a:r>
            <a:r>
              <a:rPr lang="fr-FR" sz="2000" dirty="0"/>
              <a:t> venir avec moi ? 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000" dirty="0"/>
              <a:t>Salut Louis. </a:t>
            </a:r>
            <a:r>
              <a:rPr lang="fr-FR" sz="2000" dirty="0">
                <a:solidFill>
                  <a:srgbClr val="FF0000"/>
                </a:solidFill>
              </a:rPr>
              <a:t>Désolé</a:t>
            </a:r>
            <a:r>
              <a:rPr lang="fr-FR" sz="2000" dirty="0"/>
              <a:t>, je suis occupée là. Je </a:t>
            </a:r>
            <a:r>
              <a:rPr lang="fr-FR" sz="2000" dirty="0">
                <a:solidFill>
                  <a:srgbClr val="FF0000"/>
                </a:solidFill>
              </a:rPr>
              <a:t>dois</a:t>
            </a:r>
            <a:r>
              <a:rPr lang="fr-FR" sz="2000" dirty="0"/>
              <a:t> aller voir ma grand-mère. 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000" dirty="0"/>
              <a:t>Pas maintenant, j’y vais ce soir pour le festival ! 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000" dirty="0">
                <a:solidFill>
                  <a:srgbClr val="FF0000"/>
                </a:solidFill>
              </a:rPr>
              <a:t>Pourquoi</a:t>
            </a:r>
            <a:r>
              <a:rPr lang="fr-FR" sz="2000" dirty="0"/>
              <a:t> pas ? Je n’ai </a:t>
            </a:r>
            <a:r>
              <a:rPr lang="fr-FR" sz="2000" dirty="0">
                <a:solidFill>
                  <a:srgbClr val="FF0000"/>
                </a:solidFill>
              </a:rPr>
              <a:t>rien</a:t>
            </a:r>
            <a:r>
              <a:rPr lang="fr-FR" sz="2000" dirty="0"/>
              <a:t> à faire ce soir. OK je </a:t>
            </a:r>
            <a:r>
              <a:rPr lang="fr-FR" sz="2000" dirty="0">
                <a:solidFill>
                  <a:srgbClr val="FF0000"/>
                </a:solidFill>
              </a:rPr>
              <a:t>viens</a:t>
            </a:r>
            <a:r>
              <a:rPr lang="fr-FR" sz="2000" dirty="0"/>
              <a:t> ! À tout à l’heure !</a:t>
            </a:r>
          </a:p>
        </p:txBody>
      </p:sp>
      <p:pic>
        <p:nvPicPr>
          <p:cNvPr id="3" name="Picture 11">
            <a:extLst>
              <a:ext uri="{FF2B5EF4-FFF2-40B4-BE49-F238E27FC236}">
                <a16:creationId xmlns:a16="http://schemas.microsoft.com/office/drawing/2014/main" id="{69E991CB-B2D3-4CD4-08E4-F0AFB351A7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44850" y="1065748"/>
            <a:ext cx="6417609" cy="5655727"/>
          </a:xfrm>
          <a:prstGeom prst="rect">
            <a:avLst/>
          </a:prstGeom>
          <a:noFill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5990675-10E2-934A-95CA-BA5CFEC33559}"/>
              </a:ext>
            </a:extLst>
          </p:cNvPr>
          <p:cNvSpPr/>
          <p:nvPr/>
        </p:nvSpPr>
        <p:spPr>
          <a:xfrm>
            <a:off x="763051" y="3102654"/>
            <a:ext cx="567559" cy="25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BD6716-E6AD-135A-7061-32A29E746370}"/>
              </a:ext>
            </a:extLst>
          </p:cNvPr>
          <p:cNvSpPr/>
          <p:nvPr/>
        </p:nvSpPr>
        <p:spPr>
          <a:xfrm>
            <a:off x="2078281" y="3551446"/>
            <a:ext cx="686747" cy="25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5B5BB46-775D-4734-A814-8B633E968DAB}"/>
              </a:ext>
            </a:extLst>
          </p:cNvPr>
          <p:cNvSpPr/>
          <p:nvPr/>
        </p:nvSpPr>
        <p:spPr>
          <a:xfrm>
            <a:off x="1060648" y="4013719"/>
            <a:ext cx="426415" cy="25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6D270ED-B63B-7CA5-1D88-D7575AFA4B67}"/>
              </a:ext>
            </a:extLst>
          </p:cNvPr>
          <p:cNvSpPr/>
          <p:nvPr/>
        </p:nvSpPr>
        <p:spPr>
          <a:xfrm>
            <a:off x="725954" y="5376910"/>
            <a:ext cx="1106013" cy="25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B46A89-3CC5-DD10-3E10-5D2D08C7B04D}"/>
              </a:ext>
            </a:extLst>
          </p:cNvPr>
          <p:cNvSpPr/>
          <p:nvPr/>
        </p:nvSpPr>
        <p:spPr>
          <a:xfrm>
            <a:off x="3243647" y="5379881"/>
            <a:ext cx="426415" cy="25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968F2F-A0BA-0996-556E-BC28D231B0E5}"/>
              </a:ext>
            </a:extLst>
          </p:cNvPr>
          <p:cNvSpPr/>
          <p:nvPr/>
        </p:nvSpPr>
        <p:spPr>
          <a:xfrm>
            <a:off x="1899793" y="5837264"/>
            <a:ext cx="515963" cy="25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3" name="Diagramme 2">
            <a:extLst>
              <a:ext uri="{FF2B5EF4-FFF2-40B4-BE49-F238E27FC236}">
                <a16:creationId xmlns:a16="http://schemas.microsoft.com/office/drawing/2014/main" id="{198FBA4A-B2AE-21F8-26C1-0C0E594D38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7309460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34192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23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21C12B4F-0E3B-2880-2F23-804E0787E00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27D09C13-47F1-60AE-7FC0-BBD8C53518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7309460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427550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24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Présenter une transformation de quartier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5356089"/>
              </p:ext>
            </p:extLst>
          </p:nvPr>
        </p:nvGraphicFramePr>
        <p:xfrm>
          <a:off x="632372" y="3268135"/>
          <a:ext cx="10944000" cy="3224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201753F-BBEC-8FAE-FC7C-BABC52B09E6E}"/>
              </a:ext>
            </a:extLst>
          </p:cNvPr>
          <p:cNvSpPr/>
          <p:nvPr/>
        </p:nvSpPr>
        <p:spPr>
          <a:xfrm>
            <a:off x="4571284" y="5584870"/>
            <a:ext cx="3096814" cy="3472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6">
            <a:extLst>
              <a:ext uri="{FF2B5EF4-FFF2-40B4-BE49-F238E27FC236}">
                <a16:creationId xmlns:a16="http://schemas.microsoft.com/office/drawing/2014/main" id="{EFBBE205-B2BD-ED9C-C17E-5D52479CC3B6}"/>
              </a:ext>
            </a:extLst>
          </p:cNvPr>
          <p:cNvSpPr txBox="1"/>
          <p:nvPr/>
        </p:nvSpPr>
        <p:spPr>
          <a:xfrm>
            <a:off x="120869" y="6300562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96915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485900"/>
            <a:ext cx="10241280" cy="544068"/>
          </a:xfrm>
        </p:spPr>
        <p:txBody>
          <a:bodyPr>
            <a:normAutofit/>
          </a:bodyPr>
          <a:lstStyle/>
          <a:p>
            <a:r>
              <a:rPr lang="fr-FR" u="sng" dirty="0"/>
              <a:t>Complète les phrases suivantes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484464"/>
            <a:ext cx="10617200" cy="95410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/>
              <a:t>Passons au point de grammaire : </a:t>
            </a:r>
          </a:p>
          <a:p>
            <a:r>
              <a:rPr lang="fr-FR" sz="2800" b="1" dirty="0"/>
              <a:t>Le présent continu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417" y="2105989"/>
            <a:ext cx="4717995" cy="3965627"/>
          </a:xfrm>
        </p:spPr>
        <p:txBody>
          <a:bodyPr>
            <a:normAutofit/>
          </a:bodyPr>
          <a:lstStyle/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3200" dirty="0"/>
              <a:t>Les touristes </a:t>
            </a:r>
            <a:r>
              <a:rPr lang="fr-FR" sz="3200" dirty="0">
                <a:solidFill>
                  <a:srgbClr val="FF0000"/>
                </a:solidFill>
              </a:rPr>
              <a:t>sont en train de </a:t>
            </a:r>
            <a:r>
              <a:rPr lang="fr-FR" sz="3200" dirty="0"/>
              <a:t>regarder Lyon du point de vue de la basilique Notre Dame de la Fourvière.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32793DDA-C5E8-31C1-6C49-C10F73ECB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11104" y="2214293"/>
            <a:ext cx="5684364" cy="3933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A86A6B9-650B-53C9-AACC-45D4C61BB5DF}"/>
              </a:ext>
            </a:extLst>
          </p:cNvPr>
          <p:cNvSpPr/>
          <p:nvPr/>
        </p:nvSpPr>
        <p:spPr>
          <a:xfrm>
            <a:off x="3327820" y="2345527"/>
            <a:ext cx="877035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E36C144-CA85-F390-C1B6-672B5B8C3D0E}"/>
              </a:ext>
            </a:extLst>
          </p:cNvPr>
          <p:cNvSpPr/>
          <p:nvPr/>
        </p:nvSpPr>
        <p:spPr>
          <a:xfrm>
            <a:off x="755650" y="2987524"/>
            <a:ext cx="1531051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BD8A495-832C-73B2-9899-08CF6E097419}"/>
              </a:ext>
            </a:extLst>
          </p:cNvPr>
          <p:cNvSpPr/>
          <p:nvPr/>
        </p:nvSpPr>
        <p:spPr>
          <a:xfrm>
            <a:off x="4311492" y="2345527"/>
            <a:ext cx="602055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3899D42F-992E-FDF7-CB8D-2701F47968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7546097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150443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B96E7-F0EA-62DF-1AFB-AF78A029D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IV. Grammaire : </a:t>
            </a:r>
            <a:r>
              <a:rPr lang="fr-FR" dirty="0"/>
              <a:t>Le présent continu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747D82F-4FAA-D6D0-0FE3-BAFDA2ED86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9381863"/>
              </p:ext>
            </p:extLst>
          </p:nvPr>
        </p:nvGraphicFramePr>
        <p:xfrm>
          <a:off x="838200" y="1825625"/>
          <a:ext cx="10039184" cy="46136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39184">
                  <a:extLst>
                    <a:ext uri="{9D8B030D-6E8A-4147-A177-3AD203B41FA5}">
                      <a16:colId xmlns:a16="http://schemas.microsoft.com/office/drawing/2014/main" val="2322318063"/>
                    </a:ext>
                  </a:extLst>
                </a:gridCol>
              </a:tblGrid>
              <a:tr h="539329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Parler d’une action en cours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4883016"/>
                  </a:ext>
                </a:extLst>
              </a:tr>
              <a:tr h="46741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On est   en train de chercher des idées de sortie pour samedi.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3738123"/>
                  </a:ext>
                </a:extLst>
              </a:tr>
              <a:tr h="46741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Ils  sont en train de regarder leur téléphone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0480901"/>
                  </a:ext>
                </a:extLst>
              </a:tr>
              <a:tr h="467418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>
                          <a:solidFill>
                            <a:srgbClr val="FF0000"/>
                          </a:solidFill>
                        </a:rPr>
                        <a:t>Règle de grammaire</a:t>
                      </a: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dirty="0"/>
                        <a:t>The present continuous is used when the action we're talking about is happening around the time of speaking</a:t>
                      </a:r>
                    </a:p>
                    <a:p>
                      <a:pPr algn="ctr"/>
                      <a:r>
                        <a:rPr lang="fr-FR" sz="2400" dirty="0"/>
                        <a:t>Être + en train de + verbe à l’infinitif</a:t>
                      </a:r>
                    </a:p>
                    <a:p>
                      <a:endParaRPr lang="fr-FR" sz="2400" dirty="0"/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To negate the present continuous, place 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</a:rPr>
                        <a:t>”ne ... pas” </a:t>
                      </a:r>
                      <a:r>
                        <a:rPr lang="en-US" sz="2400" dirty="0"/>
                        <a:t>around the conjugated form of ÊTRE  : </a:t>
                      </a:r>
                      <a:r>
                        <a:rPr lang="en-US" sz="2400" i="1" dirty="0" err="1"/>
                        <a:t>Ils</a:t>
                      </a:r>
                      <a:r>
                        <a:rPr lang="en-US" sz="2400" i="1" dirty="0"/>
                        <a:t> </a:t>
                      </a:r>
                      <a:r>
                        <a:rPr lang="en-US" sz="2400" i="1" dirty="0">
                          <a:solidFill>
                            <a:srgbClr val="FF0000"/>
                          </a:solidFill>
                        </a:rPr>
                        <a:t>ne</a:t>
                      </a:r>
                      <a:r>
                        <a:rPr lang="en-US" sz="2400" i="1" dirty="0"/>
                        <a:t> </a:t>
                      </a:r>
                      <a:r>
                        <a:rPr lang="en-US" sz="2400" i="1" dirty="0" err="1"/>
                        <a:t>sont</a:t>
                      </a:r>
                      <a:r>
                        <a:rPr lang="en-US" sz="2400" i="1" dirty="0"/>
                        <a:t> </a:t>
                      </a:r>
                      <a:r>
                        <a:rPr lang="en-US" sz="2400" i="1" dirty="0">
                          <a:solidFill>
                            <a:srgbClr val="FF0000"/>
                          </a:solidFill>
                        </a:rPr>
                        <a:t>pas</a:t>
                      </a:r>
                      <a:r>
                        <a:rPr lang="en-US" sz="2400" i="1" dirty="0"/>
                        <a:t> </a:t>
                      </a:r>
                      <a:r>
                        <a:rPr lang="en-US" sz="2400" i="1" dirty="0" err="1"/>
                        <a:t>en</a:t>
                      </a:r>
                      <a:r>
                        <a:rPr lang="en-US" sz="2400" i="1" dirty="0"/>
                        <a:t> train de </a:t>
                      </a:r>
                      <a:r>
                        <a:rPr lang="en-US" sz="2400" i="1" dirty="0" err="1"/>
                        <a:t>regarder</a:t>
                      </a:r>
                      <a:r>
                        <a:rPr lang="en-US" sz="2400" i="1" dirty="0"/>
                        <a:t> </a:t>
                      </a:r>
                      <a:r>
                        <a:rPr lang="en-US" sz="2400" i="1" dirty="0" err="1"/>
                        <a:t>leur</a:t>
                      </a:r>
                      <a:r>
                        <a:rPr lang="en-US" sz="2400" i="1" dirty="0"/>
                        <a:t> </a:t>
                      </a:r>
                      <a:r>
                        <a:rPr lang="en-US" sz="2400" i="1" dirty="0" err="1"/>
                        <a:t>téléphone</a:t>
                      </a:r>
                      <a:r>
                        <a:rPr lang="en-US" sz="2400" i="1" dirty="0"/>
                        <a:t>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With </a:t>
                      </a:r>
                      <a:r>
                        <a:rPr lang="en-US" sz="2400" dirty="0">
                          <a:solidFill>
                            <a:srgbClr val="00B0F0"/>
                          </a:solidFill>
                        </a:rPr>
                        <a:t>reflexive</a:t>
                      </a:r>
                      <a:r>
                        <a:rPr lang="en-US" sz="2400" dirty="0"/>
                        <a:t> verbs : </a:t>
                      </a:r>
                      <a:r>
                        <a:rPr lang="en-US" sz="2400" i="1" dirty="0"/>
                        <a:t>Je ne suis pas </a:t>
                      </a:r>
                      <a:r>
                        <a:rPr lang="en-US" sz="2400" i="1" dirty="0" err="1"/>
                        <a:t>en</a:t>
                      </a:r>
                      <a:r>
                        <a:rPr lang="en-US" sz="2400" i="1" dirty="0"/>
                        <a:t> train de </a:t>
                      </a:r>
                      <a:r>
                        <a:rPr lang="en-US" sz="2400" i="1" dirty="0">
                          <a:solidFill>
                            <a:srgbClr val="00B0F0"/>
                          </a:solidFill>
                        </a:rPr>
                        <a:t>me</a:t>
                      </a:r>
                      <a:r>
                        <a:rPr lang="en-US" sz="2400" i="1" dirty="0"/>
                        <a:t> </a:t>
                      </a:r>
                      <a:r>
                        <a:rPr lang="en-US" sz="2400" i="1" dirty="0" err="1"/>
                        <a:t>promener</a:t>
                      </a:r>
                      <a:r>
                        <a:rPr lang="en-US" sz="2400" i="1" dirty="0"/>
                        <a:t>.</a:t>
                      </a:r>
                      <a:endParaRPr lang="fr-FR" sz="24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2472446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A70F58-C070-4B16-F494-8574413A6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26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080CC2-36DE-3888-6BF5-62A479C6931A}"/>
              </a:ext>
            </a:extLst>
          </p:cNvPr>
          <p:cNvSpPr/>
          <p:nvPr/>
        </p:nvSpPr>
        <p:spPr>
          <a:xfrm>
            <a:off x="1314616" y="2432892"/>
            <a:ext cx="562675" cy="8021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E6E4AC-42B9-B73C-1E23-7DCEA9E1F466}"/>
              </a:ext>
            </a:extLst>
          </p:cNvPr>
          <p:cNvSpPr/>
          <p:nvPr/>
        </p:nvSpPr>
        <p:spPr>
          <a:xfrm>
            <a:off x="1938071" y="2432892"/>
            <a:ext cx="1324674" cy="80214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00218F9-75A6-EBBB-1061-3320461CED98}"/>
              </a:ext>
            </a:extLst>
          </p:cNvPr>
          <p:cNvSpPr/>
          <p:nvPr/>
        </p:nvSpPr>
        <p:spPr>
          <a:xfrm>
            <a:off x="3323525" y="2432892"/>
            <a:ext cx="1123784" cy="802144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6A4F6D-6057-1B15-8025-8B7ADB237F90}"/>
              </a:ext>
            </a:extLst>
          </p:cNvPr>
          <p:cNvSpPr/>
          <p:nvPr/>
        </p:nvSpPr>
        <p:spPr>
          <a:xfrm>
            <a:off x="3614470" y="4565771"/>
            <a:ext cx="562675" cy="3893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01A181-9FB5-74B6-42C7-72091DD0F1E1}"/>
              </a:ext>
            </a:extLst>
          </p:cNvPr>
          <p:cNvSpPr/>
          <p:nvPr/>
        </p:nvSpPr>
        <p:spPr>
          <a:xfrm>
            <a:off x="4404179" y="4565771"/>
            <a:ext cx="1400876" cy="38930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EB5D5F-9D4B-FD97-F7EC-4F0F9E4BE939}"/>
              </a:ext>
            </a:extLst>
          </p:cNvPr>
          <p:cNvSpPr/>
          <p:nvPr/>
        </p:nvSpPr>
        <p:spPr>
          <a:xfrm>
            <a:off x="6025164" y="4565771"/>
            <a:ext cx="2093599" cy="389301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61FB15C-E670-16E0-68AE-9293B6250653}"/>
              </a:ext>
            </a:extLst>
          </p:cNvPr>
          <p:cNvSpPr/>
          <p:nvPr/>
        </p:nvSpPr>
        <p:spPr>
          <a:xfrm>
            <a:off x="2225353" y="5654999"/>
            <a:ext cx="680837" cy="3539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36F0F78-98ED-79E4-9001-76D3E17C2AF9}"/>
              </a:ext>
            </a:extLst>
          </p:cNvPr>
          <p:cNvSpPr/>
          <p:nvPr/>
        </p:nvSpPr>
        <p:spPr>
          <a:xfrm>
            <a:off x="838200" y="3844636"/>
            <a:ext cx="10023764" cy="259459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4" name="Diagramme 2">
            <a:extLst>
              <a:ext uri="{FF2B5EF4-FFF2-40B4-BE49-F238E27FC236}">
                <a16:creationId xmlns:a16="http://schemas.microsoft.com/office/drawing/2014/main" id="{B29809E7-1F88-0F51-722B-490B60BDE2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567804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9138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7E780D-1126-55D0-8F7B-6654FC69B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/>
              <a:t>LE 6,7,8 p.32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1EE0129-7FA5-FA7C-E53E-99D2AFDD94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612"/>
          <a:stretch/>
        </p:blipFill>
        <p:spPr>
          <a:xfrm>
            <a:off x="6690361" y="4214036"/>
            <a:ext cx="3695700" cy="25224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F32A12D-6FA9-6A22-A213-D0439928F6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2686"/>
          <a:stretch/>
        </p:blipFill>
        <p:spPr>
          <a:xfrm>
            <a:off x="868508" y="2608876"/>
            <a:ext cx="5136051" cy="342290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A1441F-51E5-6D3B-FC0F-26DD5E6D7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27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A12013-664B-B6BA-66A9-BE84663B30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6540"/>
          <a:stretch/>
        </p:blipFill>
        <p:spPr>
          <a:xfrm>
            <a:off x="6688061" y="2048256"/>
            <a:ext cx="4063563" cy="2053502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6FEA0134-740F-7A6D-F0C3-1CAB73CC73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567804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91957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9A3E47-40A9-3690-CC40-038F78771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558" y="637762"/>
            <a:ext cx="4284397" cy="557677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Pratique ton français !</a:t>
            </a:r>
            <a:endParaRPr lang="en-US" sz="60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657606F6-3BB1-F779-2787-F21E2501A4B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54465" y="499621"/>
            <a:ext cx="2332082" cy="13117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6395EE5-7A74-EFB1-F3FF-25D186B2EC5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44218"/>
          <a:stretch/>
        </p:blipFill>
        <p:spPr>
          <a:xfrm>
            <a:off x="6674061" y="2048256"/>
            <a:ext cx="4698260" cy="3941064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B2081BEF-7E35-D655-1E4B-A07CC5C290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567804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12865492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B6200C-A4A1-B2C8-DF89-C6497D8EBF33}"/>
              </a:ext>
            </a:extLst>
          </p:cNvPr>
          <p:cNvSpPr/>
          <p:nvPr/>
        </p:nvSpPr>
        <p:spPr>
          <a:xfrm>
            <a:off x="901341" y="4182183"/>
            <a:ext cx="3600000" cy="72000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FR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862274EC-CEC9-3969-985D-A5EF456687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567804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07697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7B784D-3964-341E-C29F-CA1EBD3A5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79920" cy="1325563"/>
          </a:xfrm>
        </p:spPr>
        <p:txBody>
          <a:bodyPr/>
          <a:lstStyle/>
          <a:p>
            <a:r>
              <a:rPr lang="fr-FR" dirty="0"/>
              <a:t>I. Starter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FAD087F-9C44-F0D5-C6D1-095F3A5EDCC5}"/>
              </a:ext>
            </a:extLst>
          </p:cNvPr>
          <p:cNvSpPr txBox="1"/>
          <p:nvPr/>
        </p:nvSpPr>
        <p:spPr>
          <a:xfrm>
            <a:off x="7946796" y="1799503"/>
            <a:ext cx="3952230" cy="3913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400" dirty="0"/>
              <a:t>Où se trouve Lyon ? Relevez 3 lieux emblématiques de la ville.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fr-FR" sz="2400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400" dirty="0"/>
              <a:t>Quels sont quartiers emblématiques de votre ville ?</a:t>
            </a:r>
          </a:p>
        </p:txBody>
      </p:sp>
      <p:pic>
        <p:nvPicPr>
          <p:cNvPr id="8" name="Online Media 7" title="Les lieux de la ville : la ville de Lyon">
            <a:hlinkClick r:id="" action="ppaction://media"/>
            <a:extLst>
              <a:ext uri="{FF2B5EF4-FFF2-40B4-BE49-F238E27FC236}">
                <a16:creationId xmlns:a16="http://schemas.microsoft.com/office/drawing/2014/main" id="{5B1C8F56-19F3-3D8C-65CB-0999CADEF99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12743" y="1799503"/>
            <a:ext cx="6862713" cy="3877433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94F3809-766B-50A5-320F-CD84B1654A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8806061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61315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485900"/>
            <a:ext cx="10241280" cy="544068"/>
          </a:xfrm>
        </p:spPr>
        <p:txBody>
          <a:bodyPr>
            <a:normAutofit/>
          </a:bodyPr>
          <a:lstStyle/>
          <a:p>
            <a:r>
              <a:rPr lang="fr-FR" u="sng" dirty="0"/>
              <a:t>Complète les phrases suivantes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484464"/>
            <a:ext cx="10617200" cy="95410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/>
              <a:t>Revenons au point de grammaire : </a:t>
            </a:r>
          </a:p>
          <a:p>
            <a:r>
              <a:rPr lang="fr-FR" sz="2800" b="1" dirty="0"/>
              <a:t>Le présent continu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417" y="2105989"/>
            <a:ext cx="4717995" cy="3965627"/>
          </a:xfrm>
        </p:spPr>
        <p:txBody>
          <a:bodyPr>
            <a:normAutofit/>
          </a:bodyPr>
          <a:lstStyle/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3200" dirty="0"/>
              <a:t>Les touristes </a:t>
            </a:r>
            <a:r>
              <a:rPr lang="fr-FR" sz="3200" dirty="0">
                <a:solidFill>
                  <a:srgbClr val="FF0000"/>
                </a:solidFill>
              </a:rPr>
              <a:t>sont en train de </a:t>
            </a:r>
            <a:r>
              <a:rPr lang="fr-FR" sz="3200" dirty="0"/>
              <a:t>regarder Lyon du point de vue de la basilique Notre Dame de la Fourvière.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32793DDA-C5E8-31C1-6C49-C10F73ECB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11104" y="2214293"/>
            <a:ext cx="5684364" cy="3933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A86A6B9-650B-53C9-AACC-45D4C61BB5DF}"/>
              </a:ext>
            </a:extLst>
          </p:cNvPr>
          <p:cNvSpPr/>
          <p:nvPr/>
        </p:nvSpPr>
        <p:spPr>
          <a:xfrm>
            <a:off x="3327820" y="2345527"/>
            <a:ext cx="877035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E36C144-CA85-F390-C1B6-672B5B8C3D0E}"/>
              </a:ext>
            </a:extLst>
          </p:cNvPr>
          <p:cNvSpPr/>
          <p:nvPr/>
        </p:nvSpPr>
        <p:spPr>
          <a:xfrm>
            <a:off x="755650" y="2987524"/>
            <a:ext cx="1531051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BD8A495-832C-73B2-9899-08CF6E097419}"/>
              </a:ext>
            </a:extLst>
          </p:cNvPr>
          <p:cNvSpPr/>
          <p:nvPr/>
        </p:nvSpPr>
        <p:spPr>
          <a:xfrm>
            <a:off x="4311492" y="2345527"/>
            <a:ext cx="602055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923E864A-6A7E-0C63-C079-658B011D77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567804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60968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31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3DF0FA2-FC48-9293-71BA-3C00D38E48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1D8DD1AD-CF19-293F-B32D-75EE95B921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567804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04345027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32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Présenter une transformation de quartier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7959917"/>
              </p:ext>
            </p:extLst>
          </p:nvPr>
        </p:nvGraphicFramePr>
        <p:xfrm>
          <a:off x="632372" y="3268135"/>
          <a:ext cx="10944000" cy="3224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201753F-BBEC-8FAE-FC7C-BABC52B09E6E}"/>
              </a:ext>
            </a:extLst>
          </p:cNvPr>
          <p:cNvSpPr/>
          <p:nvPr/>
        </p:nvSpPr>
        <p:spPr>
          <a:xfrm>
            <a:off x="4571284" y="5953986"/>
            <a:ext cx="3096814" cy="3472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6">
            <a:extLst>
              <a:ext uri="{FF2B5EF4-FFF2-40B4-BE49-F238E27FC236}">
                <a16:creationId xmlns:a16="http://schemas.microsoft.com/office/drawing/2014/main" id="{EFBBE205-B2BD-ED9C-C17E-5D52479CC3B6}"/>
              </a:ext>
            </a:extLst>
          </p:cNvPr>
          <p:cNvSpPr txBox="1"/>
          <p:nvPr/>
        </p:nvSpPr>
        <p:spPr>
          <a:xfrm>
            <a:off x="120869" y="6300562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993227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02761" y="890279"/>
            <a:ext cx="6640492" cy="113644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La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négation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97" r="23797"/>
          <a:stretch/>
        </p:blipFill>
        <p:spPr bwMode="auto">
          <a:xfrm>
            <a:off x="6162351" y="386877"/>
            <a:ext cx="6029651" cy="6471124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33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7B9D07-FE20-6E4F-77C4-E730B3D218EE}"/>
              </a:ext>
            </a:extLst>
          </p:cNvPr>
          <p:cNvSpPr txBox="1"/>
          <p:nvPr/>
        </p:nvSpPr>
        <p:spPr>
          <a:xfrm>
            <a:off x="510102" y="2241761"/>
            <a:ext cx="481404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800" dirty="0"/>
              <a:t>J’habite à Esbly, c’est à la campagne. Je m’ennuie terriblement parce qu’il n’y a </a:t>
            </a:r>
            <a:r>
              <a:rPr lang="fr-FR" sz="2800" dirty="0">
                <a:solidFill>
                  <a:srgbClr val="FF0000"/>
                </a:solidFill>
              </a:rPr>
              <a:t>rien</a:t>
            </a:r>
            <a:r>
              <a:rPr lang="fr-FR" sz="2800" dirty="0"/>
              <a:t> à faire le weekend ! Il n’y a </a:t>
            </a:r>
            <a:r>
              <a:rPr lang="fr-FR" sz="2800" dirty="0">
                <a:solidFill>
                  <a:srgbClr val="FF0000"/>
                </a:solidFill>
              </a:rPr>
              <a:t>pas</a:t>
            </a:r>
            <a:r>
              <a:rPr lang="fr-FR" sz="2800" dirty="0"/>
              <a:t> de restaurant, </a:t>
            </a:r>
            <a:r>
              <a:rPr lang="fr-FR" sz="2800" dirty="0">
                <a:solidFill>
                  <a:srgbClr val="FF0000"/>
                </a:solidFill>
              </a:rPr>
              <a:t>pas</a:t>
            </a:r>
            <a:r>
              <a:rPr lang="fr-FR" sz="2800" dirty="0"/>
              <a:t> de cinéma, </a:t>
            </a:r>
            <a:r>
              <a:rPr lang="fr-FR" sz="2800" dirty="0">
                <a:solidFill>
                  <a:srgbClr val="FF0000"/>
                </a:solidFill>
              </a:rPr>
              <a:t>rien</a:t>
            </a:r>
            <a:r>
              <a:rPr lang="fr-FR" sz="2800" dirty="0"/>
              <a:t> !</a:t>
            </a:r>
          </a:p>
          <a:p>
            <a:pPr algn="just"/>
            <a:r>
              <a:rPr lang="fr-FR" sz="2800" dirty="0"/>
              <a:t>J’adore le foot, mais il n’y a </a:t>
            </a:r>
            <a:r>
              <a:rPr lang="fr-FR" sz="2800" dirty="0">
                <a:solidFill>
                  <a:srgbClr val="FF0000"/>
                </a:solidFill>
              </a:rPr>
              <a:t>personne</a:t>
            </a:r>
            <a:r>
              <a:rPr lang="fr-FR" sz="2800" dirty="0"/>
              <a:t> pour jouer avec moi. Je vais déménager dès que possible !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4C85E2-A9B9-FB61-3C94-E2AD8B8FAA8B}"/>
              </a:ext>
            </a:extLst>
          </p:cNvPr>
          <p:cNvSpPr/>
          <p:nvPr/>
        </p:nvSpPr>
        <p:spPr>
          <a:xfrm>
            <a:off x="587717" y="3606324"/>
            <a:ext cx="614475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59916E-D758-B1EB-C53D-DB62F133CAE6}"/>
              </a:ext>
            </a:extLst>
          </p:cNvPr>
          <p:cNvSpPr/>
          <p:nvPr/>
        </p:nvSpPr>
        <p:spPr>
          <a:xfrm>
            <a:off x="587716" y="4066280"/>
            <a:ext cx="614475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CE3AC2-2109-5432-6418-8D07880457A7}"/>
              </a:ext>
            </a:extLst>
          </p:cNvPr>
          <p:cNvSpPr/>
          <p:nvPr/>
        </p:nvSpPr>
        <p:spPr>
          <a:xfrm>
            <a:off x="3901670" y="4066280"/>
            <a:ext cx="614475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BF4D209-3E0E-6A11-ECFA-0ECC794B89C0}"/>
              </a:ext>
            </a:extLst>
          </p:cNvPr>
          <p:cNvSpPr/>
          <p:nvPr/>
        </p:nvSpPr>
        <p:spPr>
          <a:xfrm>
            <a:off x="1785999" y="4457973"/>
            <a:ext cx="614475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1FAE280-28B1-2F8A-C657-33FB71156979}"/>
              </a:ext>
            </a:extLst>
          </p:cNvPr>
          <p:cNvSpPr/>
          <p:nvPr/>
        </p:nvSpPr>
        <p:spPr>
          <a:xfrm>
            <a:off x="541037" y="5346970"/>
            <a:ext cx="1448901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B6830402-EB5E-1D29-A44D-9F2CD647E9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0652421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07741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4" grpId="0" animBg="1"/>
      <p:bldP spid="1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56B93-7F24-5FCB-8DAE-818040FE2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V. Grammaire : </a:t>
            </a:r>
            <a:r>
              <a:rPr lang="fr-FR" dirty="0"/>
              <a:t>La négation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211B55D2-FDDF-3E78-2113-372F10F38F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7151962"/>
              </p:ext>
            </p:extLst>
          </p:nvPr>
        </p:nvGraphicFramePr>
        <p:xfrm>
          <a:off x="4502736" y="2184486"/>
          <a:ext cx="6670964" cy="16510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70964">
                  <a:extLst>
                    <a:ext uri="{9D8B030D-6E8A-4147-A177-3AD203B41FA5}">
                      <a16:colId xmlns:a16="http://schemas.microsoft.com/office/drawing/2014/main" val="327587182"/>
                    </a:ext>
                  </a:extLst>
                </a:gridCol>
              </a:tblGrid>
              <a:tr h="475018">
                <a:tc>
                  <a:txBody>
                    <a:bodyPr/>
                    <a:lstStyle/>
                    <a:p>
                      <a:r>
                        <a:rPr lang="fr-FR" sz="2000" dirty="0"/>
                        <a:t>Quelque chose d’original, mais on ne trouve rien…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295292"/>
                  </a:ext>
                </a:extLst>
              </a:tr>
              <a:tr h="475018">
                <a:tc>
                  <a:txBody>
                    <a:bodyPr/>
                    <a:lstStyle/>
                    <a:p>
                      <a:r>
                        <a:rPr lang="fr-FR" sz="2000" dirty="0"/>
                        <a:t>Le samedi, il n’y a personne chez nous, nos parents travaillent.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349161"/>
                  </a:ext>
                </a:extLst>
              </a:tr>
              <a:tr h="475018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rien / personne (= </a:t>
                      </a:r>
                      <a:r>
                        <a:rPr lang="fr-FR" sz="2000" dirty="0" err="1">
                          <a:solidFill>
                            <a:srgbClr val="FF0000"/>
                          </a:solidFill>
                        </a:rPr>
                        <a:t>object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)</a:t>
                      </a:r>
                    </a:p>
                    <a:p>
                      <a:r>
                        <a:rPr lang="fr-FR" sz="2000" dirty="0"/>
                        <a:t>Sujet + ne + verbe + rien / personne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5367362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5A5631-C06B-B55D-B658-4340AC0B2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34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737185C-C433-E0EF-AB4A-9E623AFFB35B}"/>
              </a:ext>
            </a:extLst>
          </p:cNvPr>
          <p:cNvSpPr/>
          <p:nvPr/>
        </p:nvSpPr>
        <p:spPr>
          <a:xfrm>
            <a:off x="9153757" y="2301463"/>
            <a:ext cx="430084" cy="26660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40372A-7C6D-EB29-2A09-8ED69F739A65}"/>
              </a:ext>
            </a:extLst>
          </p:cNvPr>
          <p:cNvSpPr/>
          <p:nvPr/>
        </p:nvSpPr>
        <p:spPr>
          <a:xfrm>
            <a:off x="6444123" y="2740962"/>
            <a:ext cx="1014114" cy="28701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04F6A5-4139-0F4E-9027-BF4C28C8F99F}"/>
              </a:ext>
            </a:extLst>
          </p:cNvPr>
          <p:cNvSpPr/>
          <p:nvPr/>
        </p:nvSpPr>
        <p:spPr>
          <a:xfrm>
            <a:off x="8116083" y="2281056"/>
            <a:ext cx="293753" cy="28701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A9B9C3-3D4E-E4D5-A720-4A8C860C5F7A}"/>
              </a:ext>
            </a:extLst>
          </p:cNvPr>
          <p:cNvSpPr/>
          <p:nvPr/>
        </p:nvSpPr>
        <p:spPr>
          <a:xfrm>
            <a:off x="5907373" y="2738534"/>
            <a:ext cx="220701" cy="28701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0" name="Content Placeholder 4">
            <a:extLst>
              <a:ext uri="{FF2B5EF4-FFF2-40B4-BE49-F238E27FC236}">
                <a16:creationId xmlns:a16="http://schemas.microsoft.com/office/drawing/2014/main" id="{C9236BE6-AB85-68D7-7BA6-D7408CE598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4250418"/>
              </p:ext>
            </p:extLst>
          </p:nvPr>
        </p:nvGraphicFramePr>
        <p:xfrm>
          <a:off x="4502736" y="4213739"/>
          <a:ext cx="6670964" cy="16510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70964">
                  <a:extLst>
                    <a:ext uri="{9D8B030D-6E8A-4147-A177-3AD203B41FA5}">
                      <a16:colId xmlns:a16="http://schemas.microsoft.com/office/drawing/2014/main" val="327587182"/>
                    </a:ext>
                  </a:extLst>
                </a:gridCol>
              </a:tblGrid>
              <a:tr h="475018">
                <a:tc>
                  <a:txBody>
                    <a:bodyPr/>
                    <a:lstStyle/>
                    <a:p>
                      <a:r>
                        <a:rPr lang="fr-FR" sz="2000" dirty="0"/>
                        <a:t>Dans la vie, rien n’est facile…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295292"/>
                  </a:ext>
                </a:extLst>
              </a:tr>
              <a:tr h="475018">
                <a:tc>
                  <a:txBody>
                    <a:bodyPr/>
                    <a:lstStyle/>
                    <a:p>
                      <a:r>
                        <a:rPr lang="fr-FR" sz="2000" dirty="0"/>
                        <a:t>Personne n’aime les pizzas au durian !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349161"/>
                  </a:ext>
                </a:extLst>
              </a:tr>
              <a:tr h="47501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rien / personne (= </a:t>
                      </a:r>
                      <a:r>
                        <a:rPr lang="fr-FR" sz="2000" dirty="0" err="1">
                          <a:solidFill>
                            <a:srgbClr val="FF0000"/>
                          </a:solidFill>
                        </a:rPr>
                        <a:t>subject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)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Rien / personne + ne + verbe 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416872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087A97F6-7852-807B-22E0-21468AFDF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38" y="2364967"/>
            <a:ext cx="3988438" cy="315606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5B50EA2-B421-D443-5D69-70A47A7F3514}"/>
              </a:ext>
            </a:extLst>
          </p:cNvPr>
          <p:cNvSpPr/>
          <p:nvPr/>
        </p:nvSpPr>
        <p:spPr>
          <a:xfrm>
            <a:off x="5802681" y="4287836"/>
            <a:ext cx="430084" cy="26660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09C8AF7-AC85-0F10-C02A-814041C6787E}"/>
              </a:ext>
            </a:extLst>
          </p:cNvPr>
          <p:cNvSpPr/>
          <p:nvPr/>
        </p:nvSpPr>
        <p:spPr>
          <a:xfrm>
            <a:off x="6283654" y="4269483"/>
            <a:ext cx="182397" cy="28701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2C7B70F-AFCC-A7AC-8FAA-29B4129EF15D}"/>
              </a:ext>
            </a:extLst>
          </p:cNvPr>
          <p:cNvSpPr/>
          <p:nvPr/>
        </p:nvSpPr>
        <p:spPr>
          <a:xfrm>
            <a:off x="4574906" y="4754084"/>
            <a:ext cx="1014114" cy="28701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379BB2B-8FD0-1C20-F13A-BA15981C808C}"/>
              </a:ext>
            </a:extLst>
          </p:cNvPr>
          <p:cNvSpPr/>
          <p:nvPr/>
        </p:nvSpPr>
        <p:spPr>
          <a:xfrm>
            <a:off x="5608995" y="4754083"/>
            <a:ext cx="182397" cy="28701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15EA29C-E70F-222E-C4E3-063091DF02E4}"/>
              </a:ext>
            </a:extLst>
          </p:cNvPr>
          <p:cNvSpPr/>
          <p:nvPr/>
        </p:nvSpPr>
        <p:spPr>
          <a:xfrm>
            <a:off x="6671596" y="3498902"/>
            <a:ext cx="1648060" cy="28701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58340AF-2000-D11F-18A3-E593FABDCE69}"/>
              </a:ext>
            </a:extLst>
          </p:cNvPr>
          <p:cNvSpPr/>
          <p:nvPr/>
        </p:nvSpPr>
        <p:spPr>
          <a:xfrm>
            <a:off x="5345145" y="3498902"/>
            <a:ext cx="267048" cy="28701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9ED8964-561A-8AFE-EEAD-977F61AFEB69}"/>
              </a:ext>
            </a:extLst>
          </p:cNvPr>
          <p:cNvSpPr/>
          <p:nvPr/>
        </p:nvSpPr>
        <p:spPr>
          <a:xfrm>
            <a:off x="4595687" y="5522940"/>
            <a:ext cx="1648060" cy="28701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DA5BEBB-C029-FC94-A706-8F9A689B1E81}"/>
              </a:ext>
            </a:extLst>
          </p:cNvPr>
          <p:cNvSpPr/>
          <p:nvPr/>
        </p:nvSpPr>
        <p:spPr>
          <a:xfrm>
            <a:off x="6476082" y="5522940"/>
            <a:ext cx="267048" cy="28701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04396E9-C66E-EE7A-C6C3-7D04695FEABE}"/>
              </a:ext>
            </a:extLst>
          </p:cNvPr>
          <p:cNvSpPr/>
          <p:nvPr/>
        </p:nvSpPr>
        <p:spPr>
          <a:xfrm>
            <a:off x="4502736" y="3429000"/>
            <a:ext cx="6670964" cy="4010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58595B8-295C-1FB4-BF04-60D58F0098A5}"/>
              </a:ext>
            </a:extLst>
          </p:cNvPr>
          <p:cNvSpPr/>
          <p:nvPr/>
        </p:nvSpPr>
        <p:spPr>
          <a:xfrm>
            <a:off x="4502736" y="5503441"/>
            <a:ext cx="6670964" cy="4010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7E6F3F0-4F68-8FCF-D948-35A06FCD524C}"/>
              </a:ext>
            </a:extLst>
          </p:cNvPr>
          <p:cNvSpPr/>
          <p:nvPr/>
        </p:nvSpPr>
        <p:spPr>
          <a:xfrm>
            <a:off x="226687" y="5046876"/>
            <a:ext cx="3811913" cy="3910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3" name="Diagramme 2">
            <a:extLst>
              <a:ext uri="{FF2B5EF4-FFF2-40B4-BE49-F238E27FC236}">
                <a16:creationId xmlns:a16="http://schemas.microsoft.com/office/drawing/2014/main" id="{B00FE47D-EDB9-57FD-FD3B-AA0AC937B8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1650180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12399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9" grpId="0" animBg="1"/>
      <p:bldP spid="12" grpId="0" animBg="1"/>
      <p:bldP spid="13" grpId="0" animBg="1"/>
      <p:bldP spid="14" grpId="0" animBg="1"/>
      <p:bldP spid="15" grpId="0" animBg="1"/>
      <p:bldP spid="20" grpId="0" animBg="1"/>
      <p:bldP spid="21" grpId="0" animBg="1"/>
      <p:bldP spid="2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6CD043-C2BE-99F4-355D-DF71151AC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fr-FR" sz="4800"/>
              <a:t>Les autres négations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08DC42-B17A-E778-DDEF-C9C73C269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35</a:t>
            </a:fld>
            <a:endParaRPr lang="en-US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B5E8FBEA-E610-B274-1367-8B1B611113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1270924"/>
              </p:ext>
            </p:extLst>
          </p:nvPr>
        </p:nvGraphicFramePr>
        <p:xfrm>
          <a:off x="1291452" y="3017518"/>
          <a:ext cx="9604741" cy="32265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8657">
                  <a:extLst>
                    <a:ext uri="{9D8B030D-6E8A-4147-A177-3AD203B41FA5}">
                      <a16:colId xmlns:a16="http://schemas.microsoft.com/office/drawing/2014/main" val="1600051317"/>
                    </a:ext>
                  </a:extLst>
                </a:gridCol>
                <a:gridCol w="6006084">
                  <a:extLst>
                    <a:ext uri="{9D8B030D-6E8A-4147-A177-3AD203B41FA5}">
                      <a16:colId xmlns:a16="http://schemas.microsoft.com/office/drawing/2014/main" val="370034439"/>
                    </a:ext>
                  </a:extLst>
                </a:gridCol>
              </a:tblGrid>
              <a:tr h="678800">
                <a:tc>
                  <a:txBody>
                    <a:bodyPr/>
                    <a:lstStyle/>
                    <a:p>
                      <a:r>
                        <a:rPr lang="fr-FR" sz="2400" dirty="0"/>
                        <a:t>Forme négative</a:t>
                      </a:r>
                    </a:p>
                  </a:txBody>
                  <a:tcPr marL="128396" marR="128396" marT="64198" marB="64198"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Forme affirmative</a:t>
                      </a:r>
                    </a:p>
                  </a:txBody>
                  <a:tcPr marL="128396" marR="128396" marT="64198" marB="64198"/>
                </a:tc>
                <a:extLst>
                  <a:ext uri="{0D108BD9-81ED-4DB2-BD59-A6C34878D82A}">
                    <a16:rowId xmlns:a16="http://schemas.microsoft.com/office/drawing/2014/main" val="402779618"/>
                  </a:ext>
                </a:extLst>
              </a:tr>
              <a:tr h="636931">
                <a:tc>
                  <a:txBody>
                    <a:bodyPr/>
                    <a:lstStyle/>
                    <a:p>
                      <a:r>
                        <a:rPr lang="fr-FR" sz="2200" dirty="0"/>
                        <a:t>Il </a:t>
                      </a:r>
                      <a:r>
                        <a:rPr lang="fr-FR" sz="2200" dirty="0">
                          <a:solidFill>
                            <a:srgbClr val="FF0000"/>
                          </a:solidFill>
                        </a:rPr>
                        <a:t>ne</a:t>
                      </a:r>
                      <a:r>
                        <a:rPr lang="fr-FR" sz="2200" dirty="0"/>
                        <a:t> voit </a:t>
                      </a:r>
                      <a:r>
                        <a:rPr lang="fr-FR" sz="2200" dirty="0">
                          <a:solidFill>
                            <a:srgbClr val="00B050"/>
                          </a:solidFill>
                        </a:rPr>
                        <a:t>rien</a:t>
                      </a:r>
                      <a:r>
                        <a:rPr lang="fr-FR" sz="2200" dirty="0"/>
                        <a:t>.</a:t>
                      </a:r>
                    </a:p>
                  </a:txBody>
                  <a:tcPr marL="128396" marR="128396" marT="64198" marB="64198"/>
                </a:tc>
                <a:tc>
                  <a:txBody>
                    <a:bodyPr/>
                    <a:lstStyle/>
                    <a:p>
                      <a:r>
                        <a:rPr lang="fr-FR" sz="2200" dirty="0"/>
                        <a:t>Il voit </a:t>
                      </a:r>
                      <a:r>
                        <a:rPr lang="fr-FR" sz="2200" dirty="0">
                          <a:solidFill>
                            <a:srgbClr val="7030A0"/>
                          </a:solidFill>
                        </a:rPr>
                        <a:t>tout</a:t>
                      </a:r>
                      <a:r>
                        <a:rPr lang="fr-FR" sz="2200" dirty="0"/>
                        <a:t> - Il voit </a:t>
                      </a:r>
                      <a:r>
                        <a:rPr lang="fr-FR" sz="2200" dirty="0">
                          <a:solidFill>
                            <a:srgbClr val="7030A0"/>
                          </a:solidFill>
                        </a:rPr>
                        <a:t>quelque chose</a:t>
                      </a:r>
                      <a:r>
                        <a:rPr lang="fr-FR" sz="2200" dirty="0"/>
                        <a:t>.</a:t>
                      </a:r>
                    </a:p>
                  </a:txBody>
                  <a:tcPr marL="128396" marR="128396" marT="64198" marB="64198"/>
                </a:tc>
                <a:extLst>
                  <a:ext uri="{0D108BD9-81ED-4DB2-BD59-A6C34878D82A}">
                    <a16:rowId xmlns:a16="http://schemas.microsoft.com/office/drawing/2014/main" val="3279968482"/>
                  </a:ext>
                </a:extLst>
              </a:tr>
              <a:tr h="636931">
                <a:tc>
                  <a:txBody>
                    <a:bodyPr/>
                    <a:lstStyle/>
                    <a:p>
                      <a:r>
                        <a:rPr lang="fr-FR" sz="2200" dirty="0"/>
                        <a:t>Il </a:t>
                      </a:r>
                      <a:r>
                        <a:rPr lang="fr-FR" sz="2200" dirty="0">
                          <a:solidFill>
                            <a:srgbClr val="FF0000"/>
                          </a:solidFill>
                        </a:rPr>
                        <a:t>ne</a:t>
                      </a:r>
                      <a:r>
                        <a:rPr lang="fr-FR" sz="2200" dirty="0"/>
                        <a:t> voit </a:t>
                      </a:r>
                      <a:r>
                        <a:rPr lang="fr-FR" sz="2200" dirty="0">
                          <a:solidFill>
                            <a:srgbClr val="00B050"/>
                          </a:solidFill>
                        </a:rPr>
                        <a:t>personne</a:t>
                      </a:r>
                      <a:r>
                        <a:rPr lang="fr-FR" sz="2200" dirty="0"/>
                        <a:t>.</a:t>
                      </a:r>
                    </a:p>
                  </a:txBody>
                  <a:tcPr marL="128396" marR="128396" marT="64198" marB="64198"/>
                </a:tc>
                <a:tc>
                  <a:txBody>
                    <a:bodyPr/>
                    <a:lstStyle/>
                    <a:p>
                      <a:r>
                        <a:rPr lang="fr-FR" sz="2200" dirty="0"/>
                        <a:t>Il voit </a:t>
                      </a:r>
                      <a:r>
                        <a:rPr lang="fr-FR" sz="2200" dirty="0">
                          <a:solidFill>
                            <a:srgbClr val="7030A0"/>
                          </a:solidFill>
                        </a:rPr>
                        <a:t>quelqu’un</a:t>
                      </a:r>
                      <a:r>
                        <a:rPr lang="fr-FR" sz="2200" dirty="0"/>
                        <a:t>.</a:t>
                      </a:r>
                    </a:p>
                  </a:txBody>
                  <a:tcPr marL="128396" marR="128396" marT="64198" marB="64198"/>
                </a:tc>
                <a:extLst>
                  <a:ext uri="{0D108BD9-81ED-4DB2-BD59-A6C34878D82A}">
                    <a16:rowId xmlns:a16="http://schemas.microsoft.com/office/drawing/2014/main" val="2208085373"/>
                  </a:ext>
                </a:extLst>
              </a:tr>
              <a:tr h="636931">
                <a:tc>
                  <a:txBody>
                    <a:bodyPr/>
                    <a:lstStyle/>
                    <a:p>
                      <a:r>
                        <a:rPr lang="fr-FR" sz="2200" dirty="0"/>
                        <a:t>Il </a:t>
                      </a:r>
                      <a:r>
                        <a:rPr lang="fr-FR" sz="2200" dirty="0">
                          <a:solidFill>
                            <a:srgbClr val="FF0000"/>
                          </a:solidFill>
                        </a:rPr>
                        <a:t>ne</a:t>
                      </a:r>
                      <a:r>
                        <a:rPr lang="fr-FR" sz="2200" dirty="0"/>
                        <a:t> voit </a:t>
                      </a:r>
                      <a:r>
                        <a:rPr lang="fr-FR" sz="2200" dirty="0">
                          <a:solidFill>
                            <a:srgbClr val="00B050"/>
                          </a:solidFill>
                        </a:rPr>
                        <a:t>plus</a:t>
                      </a:r>
                      <a:r>
                        <a:rPr lang="fr-FR" sz="2200" dirty="0"/>
                        <a:t> Julie.</a:t>
                      </a:r>
                    </a:p>
                  </a:txBody>
                  <a:tcPr marL="128396" marR="128396" marT="64198" marB="64198"/>
                </a:tc>
                <a:tc>
                  <a:txBody>
                    <a:bodyPr/>
                    <a:lstStyle/>
                    <a:p>
                      <a:r>
                        <a:rPr lang="fr-FR" sz="2200" dirty="0"/>
                        <a:t>Il voit </a:t>
                      </a:r>
                      <a:r>
                        <a:rPr lang="fr-FR" sz="2200" dirty="0">
                          <a:solidFill>
                            <a:srgbClr val="7030A0"/>
                          </a:solidFill>
                        </a:rPr>
                        <a:t>encore</a:t>
                      </a:r>
                      <a:r>
                        <a:rPr lang="fr-FR" sz="2200" dirty="0"/>
                        <a:t> Julie - Il voit </a:t>
                      </a:r>
                      <a:r>
                        <a:rPr lang="fr-FR" sz="2200" dirty="0">
                          <a:solidFill>
                            <a:srgbClr val="7030A0"/>
                          </a:solidFill>
                        </a:rPr>
                        <a:t>toujours</a:t>
                      </a:r>
                      <a:r>
                        <a:rPr lang="fr-FR" sz="2200" dirty="0"/>
                        <a:t> Julie.</a:t>
                      </a:r>
                    </a:p>
                  </a:txBody>
                  <a:tcPr marL="128396" marR="128396" marT="64198" marB="64198"/>
                </a:tc>
                <a:extLst>
                  <a:ext uri="{0D108BD9-81ED-4DB2-BD59-A6C34878D82A}">
                    <a16:rowId xmlns:a16="http://schemas.microsoft.com/office/drawing/2014/main" val="1120028085"/>
                  </a:ext>
                </a:extLst>
              </a:tr>
              <a:tr h="636931">
                <a:tc>
                  <a:txBody>
                    <a:bodyPr/>
                    <a:lstStyle/>
                    <a:p>
                      <a:r>
                        <a:rPr lang="fr-FR" sz="2200" dirty="0"/>
                        <a:t>Il </a:t>
                      </a:r>
                      <a:r>
                        <a:rPr lang="fr-FR" sz="2200" dirty="0">
                          <a:solidFill>
                            <a:srgbClr val="FF0000"/>
                          </a:solidFill>
                        </a:rPr>
                        <a:t>ne</a:t>
                      </a:r>
                      <a:r>
                        <a:rPr lang="fr-FR" sz="2200" dirty="0"/>
                        <a:t> voit </a:t>
                      </a:r>
                      <a:r>
                        <a:rPr lang="fr-FR" sz="2200" dirty="0">
                          <a:solidFill>
                            <a:srgbClr val="00B050"/>
                          </a:solidFill>
                        </a:rPr>
                        <a:t>jamais</a:t>
                      </a:r>
                      <a:r>
                        <a:rPr lang="fr-FR" sz="2200" dirty="0"/>
                        <a:t> Lucie.</a:t>
                      </a:r>
                    </a:p>
                  </a:txBody>
                  <a:tcPr marL="128396" marR="128396" marT="64198" marB="64198"/>
                </a:tc>
                <a:tc>
                  <a:txBody>
                    <a:bodyPr/>
                    <a:lstStyle/>
                    <a:p>
                      <a:r>
                        <a:rPr lang="fr-FR" sz="2200" dirty="0"/>
                        <a:t>Il voit </a:t>
                      </a:r>
                      <a:r>
                        <a:rPr lang="fr-FR" sz="2200" dirty="0">
                          <a:solidFill>
                            <a:srgbClr val="7030A0"/>
                          </a:solidFill>
                        </a:rPr>
                        <a:t>parfois </a:t>
                      </a: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fr-FR" sz="2200" dirty="0">
                          <a:solidFill>
                            <a:srgbClr val="7030A0"/>
                          </a:solidFill>
                        </a:rPr>
                        <a:t> souvent </a:t>
                      </a: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/ </a:t>
                      </a:r>
                      <a:r>
                        <a:rPr lang="fr-FR" sz="2200" dirty="0">
                          <a:solidFill>
                            <a:srgbClr val="7030A0"/>
                          </a:solidFill>
                        </a:rPr>
                        <a:t>toujours </a:t>
                      </a:r>
                      <a:r>
                        <a:rPr lang="fr-FR" sz="2200" dirty="0"/>
                        <a:t>Julie.</a:t>
                      </a:r>
                    </a:p>
                  </a:txBody>
                  <a:tcPr marL="128396" marR="128396" marT="64198" marB="64198"/>
                </a:tc>
                <a:extLst>
                  <a:ext uri="{0D108BD9-81ED-4DB2-BD59-A6C34878D82A}">
                    <a16:rowId xmlns:a16="http://schemas.microsoft.com/office/drawing/2014/main" val="1754339758"/>
                  </a:ext>
                </a:extLst>
              </a:tr>
            </a:tbl>
          </a:graphicData>
        </a:graphic>
      </p:graphicFrame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78681BF5-5CE3-3FF7-1E8B-9F4ED37ED3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1650180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75044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A0413-0419-3596-7A61-5F7429C94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5800"/>
            <a:ext cx="4611846" cy="1004888"/>
          </a:xfrm>
        </p:spPr>
        <p:txBody>
          <a:bodyPr/>
          <a:lstStyle/>
          <a:p>
            <a:r>
              <a:rPr lang="fr-FR" dirty="0"/>
              <a:t>LE 9,10 p.32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18B031-E767-E11D-78A3-5454995D0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36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A33A3A-E92B-E864-089E-ED4333580B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530" y="1805659"/>
            <a:ext cx="4197516" cy="21567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3AF7171-DA9C-21E2-53D0-C763690C87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3729" y="1087902"/>
            <a:ext cx="3738571" cy="28745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DBBA228-4776-4CE5-9C4C-EF7865C4DD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2325" y="3911967"/>
            <a:ext cx="3549975" cy="1682452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42CCABE9-A21B-590A-3254-B21511A87C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1650180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1653574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495F2022-5A8C-5616-A1C7-02D40C8696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1650180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507689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02761" y="890279"/>
            <a:ext cx="6640492" cy="113644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La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négation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97" r="23797"/>
          <a:stretch/>
        </p:blipFill>
        <p:spPr bwMode="auto">
          <a:xfrm>
            <a:off x="6162351" y="386877"/>
            <a:ext cx="6029651" cy="6471124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38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7B9D07-FE20-6E4F-77C4-E730B3D218EE}"/>
              </a:ext>
            </a:extLst>
          </p:cNvPr>
          <p:cNvSpPr txBox="1"/>
          <p:nvPr/>
        </p:nvSpPr>
        <p:spPr>
          <a:xfrm>
            <a:off x="510102" y="2241761"/>
            <a:ext cx="481404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800" dirty="0"/>
              <a:t>J’habite à Esbly, c’est à la campagne. Je m’ennuie terriblement parce qu’il n’y a </a:t>
            </a:r>
            <a:r>
              <a:rPr lang="fr-FR" sz="2800" dirty="0">
                <a:solidFill>
                  <a:srgbClr val="FF0000"/>
                </a:solidFill>
              </a:rPr>
              <a:t>rien</a:t>
            </a:r>
            <a:r>
              <a:rPr lang="fr-FR" sz="2800" dirty="0"/>
              <a:t> à faire le weekend ! Il n’y a </a:t>
            </a:r>
            <a:r>
              <a:rPr lang="fr-FR" sz="2800" dirty="0">
                <a:solidFill>
                  <a:srgbClr val="FF0000"/>
                </a:solidFill>
              </a:rPr>
              <a:t>pas</a:t>
            </a:r>
            <a:r>
              <a:rPr lang="fr-FR" sz="2800" dirty="0"/>
              <a:t> de restaurant, </a:t>
            </a:r>
            <a:r>
              <a:rPr lang="fr-FR" sz="2800" dirty="0">
                <a:solidFill>
                  <a:srgbClr val="FF0000"/>
                </a:solidFill>
              </a:rPr>
              <a:t>pas</a:t>
            </a:r>
            <a:r>
              <a:rPr lang="fr-FR" sz="2800" dirty="0"/>
              <a:t> de cinéma, </a:t>
            </a:r>
            <a:r>
              <a:rPr lang="fr-FR" sz="2800" dirty="0">
                <a:solidFill>
                  <a:srgbClr val="FF0000"/>
                </a:solidFill>
              </a:rPr>
              <a:t>rien</a:t>
            </a:r>
            <a:r>
              <a:rPr lang="fr-FR" sz="2800" dirty="0"/>
              <a:t> !</a:t>
            </a:r>
          </a:p>
          <a:p>
            <a:pPr algn="just"/>
            <a:r>
              <a:rPr lang="fr-FR" sz="2800" dirty="0"/>
              <a:t>J’adore le foot, mais il n’y a </a:t>
            </a:r>
            <a:r>
              <a:rPr lang="fr-FR" sz="2800" dirty="0">
                <a:solidFill>
                  <a:srgbClr val="FF0000"/>
                </a:solidFill>
              </a:rPr>
              <a:t>personne</a:t>
            </a:r>
            <a:r>
              <a:rPr lang="fr-FR" sz="2800" dirty="0"/>
              <a:t> pour jouer avec moi. Je vais déménager dès que possible !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4C85E2-A9B9-FB61-3C94-E2AD8B8FAA8B}"/>
              </a:ext>
            </a:extLst>
          </p:cNvPr>
          <p:cNvSpPr/>
          <p:nvPr/>
        </p:nvSpPr>
        <p:spPr>
          <a:xfrm>
            <a:off x="587717" y="3606324"/>
            <a:ext cx="614475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59916E-D758-B1EB-C53D-DB62F133CAE6}"/>
              </a:ext>
            </a:extLst>
          </p:cNvPr>
          <p:cNvSpPr/>
          <p:nvPr/>
        </p:nvSpPr>
        <p:spPr>
          <a:xfrm>
            <a:off x="587716" y="4066280"/>
            <a:ext cx="614475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CE3AC2-2109-5432-6418-8D07880457A7}"/>
              </a:ext>
            </a:extLst>
          </p:cNvPr>
          <p:cNvSpPr/>
          <p:nvPr/>
        </p:nvSpPr>
        <p:spPr>
          <a:xfrm>
            <a:off x="3901670" y="4066280"/>
            <a:ext cx="614475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BF4D209-3E0E-6A11-ECFA-0ECC794B89C0}"/>
              </a:ext>
            </a:extLst>
          </p:cNvPr>
          <p:cNvSpPr/>
          <p:nvPr/>
        </p:nvSpPr>
        <p:spPr>
          <a:xfrm>
            <a:off x="1785999" y="4457973"/>
            <a:ext cx="614475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1FAE280-28B1-2F8A-C657-33FB71156979}"/>
              </a:ext>
            </a:extLst>
          </p:cNvPr>
          <p:cNvSpPr/>
          <p:nvPr/>
        </p:nvSpPr>
        <p:spPr>
          <a:xfrm>
            <a:off x="541037" y="5346970"/>
            <a:ext cx="1448901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C3863E10-F772-7484-3419-4771022D57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1650180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8715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  <p:bldP spid="8" grpId="1" animBg="1"/>
      <p:bldP spid="9" grpId="1" animBg="1"/>
      <p:bldP spid="14" grpId="1" animBg="1"/>
      <p:bldP spid="15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3DF0FA2-FC48-9293-71BA-3C00D38E48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531CA2F1-08E2-B5C7-019F-75BB99A93C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1650180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41674816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title="LYON ( FRANCE ) - Ville de Lumière (4K)">
            <a:hlinkClick r:id="" action="ppaction://media"/>
            <a:extLst>
              <a:ext uri="{FF2B5EF4-FFF2-40B4-BE49-F238E27FC236}">
                <a16:creationId xmlns:a16="http://schemas.microsoft.com/office/drawing/2014/main" id="{1A3EEDBB-9FC7-64FB-36CA-BE363F855A7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69223" y="599042"/>
            <a:ext cx="10535552" cy="5952587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90CF041-6ABC-9AFA-484C-CBB9A52769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828088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95561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EFFBA1-D492-99FF-6B0E-0DF8E8A82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/>
              <a:t>VI. Compréhension de texte 2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EE4F07-E5C4-9D5E-9734-2CE1B8DBB4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3846" y="2283014"/>
            <a:ext cx="4622799" cy="36057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026ED0-2C52-9D83-1BE9-620995C9D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268" y="2283014"/>
            <a:ext cx="6155272" cy="296991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5F5BC-6B86-DF43-4071-4AD1E1935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40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3FE340AA-5EC2-F418-6AFA-F36F6CA7C5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0149217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849096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94B71-C375-EB26-85F5-D99489EDE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Compréhension détaillée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0D1518-5E90-C3BC-C048-B08F74C76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41</a:t>
            </a:fld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8D442E98-30A6-E8BD-632F-7D43E03D56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1959155"/>
              </p:ext>
            </p:extLst>
          </p:nvPr>
        </p:nvGraphicFramePr>
        <p:xfrm>
          <a:off x="1633682" y="2202102"/>
          <a:ext cx="8924636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4636">
                  <a:extLst>
                    <a:ext uri="{9D8B030D-6E8A-4147-A177-3AD203B41FA5}">
                      <a16:colId xmlns:a16="http://schemas.microsoft.com/office/drawing/2014/main" val="40120768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Indiquer un itinéraire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91209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D’abord, on traverse la Saône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92376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Ensuite, on prend la rue Saint-Georges, à droite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876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Puis on continue tout droit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91395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On arrive place de la Trinité et son célèbre théâtre de Guignol.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27766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Enfin, on tourne à gauche dans la rue du </a:t>
                      </a:r>
                      <a:r>
                        <a:rPr lang="fr-FR" sz="2400" dirty="0" err="1"/>
                        <a:t>Gourgillon</a:t>
                      </a:r>
                      <a:r>
                        <a:rPr lang="fr-FR" sz="24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649656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B0313162-6932-0832-3D9A-2C629D0F0F18}"/>
              </a:ext>
            </a:extLst>
          </p:cNvPr>
          <p:cNvSpPr/>
          <p:nvPr/>
        </p:nvSpPr>
        <p:spPr>
          <a:xfrm>
            <a:off x="1633682" y="2680149"/>
            <a:ext cx="8924636" cy="4015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13ECB8-0E74-C19A-B9EF-47FB55465BE1}"/>
              </a:ext>
            </a:extLst>
          </p:cNvPr>
          <p:cNvSpPr/>
          <p:nvPr/>
        </p:nvSpPr>
        <p:spPr>
          <a:xfrm>
            <a:off x="1633681" y="3144342"/>
            <a:ext cx="8924636" cy="4015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AA931F-09F8-3C2C-95B2-589D01B206B8}"/>
              </a:ext>
            </a:extLst>
          </p:cNvPr>
          <p:cNvSpPr/>
          <p:nvPr/>
        </p:nvSpPr>
        <p:spPr>
          <a:xfrm>
            <a:off x="1633683" y="3593076"/>
            <a:ext cx="8924636" cy="4015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3EFDEE-53DD-915F-5F16-B48ADA50B8F7}"/>
              </a:ext>
            </a:extLst>
          </p:cNvPr>
          <p:cNvSpPr/>
          <p:nvPr/>
        </p:nvSpPr>
        <p:spPr>
          <a:xfrm>
            <a:off x="1633682" y="4057269"/>
            <a:ext cx="8924636" cy="4015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0AC7E94-0772-2BB3-0405-BD4E530A14F0}"/>
              </a:ext>
            </a:extLst>
          </p:cNvPr>
          <p:cNvSpPr/>
          <p:nvPr/>
        </p:nvSpPr>
        <p:spPr>
          <a:xfrm>
            <a:off x="1633683" y="4528330"/>
            <a:ext cx="8924636" cy="4015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8992C053-2ABF-AF91-5DA3-16FD904574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7556915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9206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94B71-C375-EB26-85F5-D99489EDE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Compréhension détaillée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0D1518-5E90-C3BC-C048-B08F74C76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42</a:t>
            </a:fld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8D442E98-30A6-E8BD-632F-7D43E03D56D6}"/>
              </a:ext>
            </a:extLst>
          </p:cNvPr>
          <p:cNvGraphicFramePr>
            <a:graphicFrameLocks noGrp="1"/>
          </p:cNvGraphicFramePr>
          <p:nvPr/>
        </p:nvGraphicFramePr>
        <p:xfrm>
          <a:off x="1633682" y="2202102"/>
          <a:ext cx="8924636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4636">
                  <a:extLst>
                    <a:ext uri="{9D8B030D-6E8A-4147-A177-3AD203B41FA5}">
                      <a16:colId xmlns:a16="http://schemas.microsoft.com/office/drawing/2014/main" val="40120768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Indiquer un itinéraire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91209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D’abord, on traverse la Saône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92376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Ensuite, on prend la rue Saint-Georges, à droite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876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Puis on continue tout droit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91395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On arrive place de la Trinité et son célèbre théâtre de Guignol.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27766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Enfin, on tourne à gauche dans la rue du </a:t>
                      </a:r>
                      <a:r>
                        <a:rPr lang="fr-FR" sz="2400" dirty="0" err="1"/>
                        <a:t>Gourgillon</a:t>
                      </a:r>
                      <a:r>
                        <a:rPr lang="fr-FR" sz="24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6496565"/>
                  </a:ext>
                </a:extLst>
              </a:tr>
            </a:tbl>
          </a:graphicData>
        </a:graphic>
      </p:graphicFrame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AB576511-3F88-AADC-CEE3-EDCCBAE0F4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7556915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907830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43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Présenter une transformation de quartier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9464348"/>
              </p:ext>
            </p:extLst>
          </p:nvPr>
        </p:nvGraphicFramePr>
        <p:xfrm>
          <a:off x="632372" y="3268135"/>
          <a:ext cx="10944000" cy="3224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201753F-BBEC-8FAE-FC7C-BABC52B09E6E}"/>
              </a:ext>
            </a:extLst>
          </p:cNvPr>
          <p:cNvSpPr/>
          <p:nvPr/>
        </p:nvSpPr>
        <p:spPr>
          <a:xfrm>
            <a:off x="871735" y="5000681"/>
            <a:ext cx="3096814" cy="6767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6">
            <a:extLst>
              <a:ext uri="{FF2B5EF4-FFF2-40B4-BE49-F238E27FC236}">
                <a16:creationId xmlns:a16="http://schemas.microsoft.com/office/drawing/2014/main" id="{EFBBE205-B2BD-ED9C-C17E-5D52479CC3B6}"/>
              </a:ext>
            </a:extLst>
          </p:cNvPr>
          <p:cNvSpPr txBox="1"/>
          <p:nvPr/>
        </p:nvSpPr>
        <p:spPr>
          <a:xfrm>
            <a:off x="120869" y="6300562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60261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858" y="1641322"/>
            <a:ext cx="5326021" cy="388646"/>
          </a:xfrm>
        </p:spPr>
        <p:txBody>
          <a:bodyPr>
            <a:normAutofit fontScale="90000"/>
          </a:bodyPr>
          <a:lstStyle/>
          <a:p>
            <a:r>
              <a:rPr lang="fr-FR" u="sng" dirty="0"/>
              <a:t>Pour aller à la gare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501855"/>
            <a:ext cx="10617200" cy="10772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200" dirty="0"/>
              <a:t>Passons au point de vocabulaire : </a:t>
            </a:r>
          </a:p>
          <a:p>
            <a:r>
              <a:rPr lang="fr-FR" sz="3200" b="1" dirty="0"/>
              <a:t>Indiquer un itinéraire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3356" y="2105989"/>
            <a:ext cx="5766394" cy="4752011"/>
          </a:xfrm>
        </p:spPr>
        <p:txBody>
          <a:bodyPr>
            <a:noAutofit/>
          </a:bodyPr>
          <a:lstStyle/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>
                <a:solidFill>
                  <a:srgbClr val="FF0000"/>
                </a:solidFill>
              </a:rPr>
              <a:t>D’abord</a:t>
            </a:r>
            <a:r>
              <a:rPr lang="fr-FR" sz="2000" dirty="0"/>
              <a:t>, tu vas </a:t>
            </a:r>
            <a:r>
              <a:rPr lang="fr-FR" sz="2000" dirty="0">
                <a:solidFill>
                  <a:srgbClr val="FF0000"/>
                </a:solidFill>
              </a:rPr>
              <a:t>tout droit </a:t>
            </a:r>
            <a:r>
              <a:rPr lang="fr-FR" sz="2000" dirty="0"/>
              <a:t>et tu </a:t>
            </a:r>
            <a:r>
              <a:rPr lang="fr-FR" sz="2000" dirty="0">
                <a:solidFill>
                  <a:srgbClr val="FF0000"/>
                </a:solidFill>
              </a:rPr>
              <a:t>tournes</a:t>
            </a:r>
            <a:r>
              <a:rPr lang="fr-FR" sz="2000" dirty="0"/>
              <a:t> à la deuxième à droite.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>
                <a:solidFill>
                  <a:srgbClr val="FF0000"/>
                </a:solidFill>
              </a:rPr>
              <a:t>Ensuite</a:t>
            </a:r>
            <a:r>
              <a:rPr lang="fr-FR" sz="2000" dirty="0"/>
              <a:t> tu tournes à la </a:t>
            </a:r>
            <a:r>
              <a:rPr lang="fr-FR" sz="2000" dirty="0">
                <a:solidFill>
                  <a:srgbClr val="FF0000"/>
                </a:solidFill>
              </a:rPr>
              <a:t>deuxième</a:t>
            </a:r>
            <a:r>
              <a:rPr lang="fr-FR" sz="2000" dirty="0"/>
              <a:t> à gauche.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>
                <a:solidFill>
                  <a:srgbClr val="FF0000"/>
                </a:solidFill>
              </a:rPr>
              <a:t>Puis</a:t>
            </a:r>
            <a:r>
              <a:rPr lang="fr-FR" sz="2000" dirty="0"/>
              <a:t> tu prends la première </a:t>
            </a:r>
            <a:r>
              <a:rPr lang="fr-FR" sz="2000" dirty="0">
                <a:solidFill>
                  <a:srgbClr val="FF0000"/>
                </a:solidFill>
              </a:rPr>
              <a:t>rue</a:t>
            </a:r>
            <a:r>
              <a:rPr lang="fr-FR" sz="2000" dirty="0"/>
              <a:t> à droite, tu continues </a:t>
            </a:r>
            <a:r>
              <a:rPr lang="fr-FR" sz="2000" dirty="0">
                <a:solidFill>
                  <a:srgbClr val="FF0000"/>
                </a:solidFill>
              </a:rPr>
              <a:t>jusqu’ </a:t>
            </a:r>
            <a:r>
              <a:rPr lang="fr-FR" sz="2000" dirty="0"/>
              <a:t>au bout de la rue et tu tournes </a:t>
            </a:r>
            <a:r>
              <a:rPr lang="fr-FR" sz="2000" dirty="0">
                <a:solidFill>
                  <a:srgbClr val="FF0000"/>
                </a:solidFill>
              </a:rPr>
              <a:t>à</a:t>
            </a:r>
            <a:r>
              <a:rPr lang="fr-FR" sz="2000" dirty="0"/>
              <a:t> </a:t>
            </a:r>
            <a:r>
              <a:rPr lang="fr-FR" sz="2000" dirty="0">
                <a:solidFill>
                  <a:srgbClr val="FF0000"/>
                </a:solidFill>
              </a:rPr>
              <a:t>droite</a:t>
            </a:r>
            <a:r>
              <a:rPr lang="fr-FR" sz="2000" dirty="0"/>
              <a:t>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Au bout de la rue, tu tournes à gauche puis à droite. 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La gare est </a:t>
            </a:r>
            <a:r>
              <a:rPr lang="fr-FR" sz="2000" dirty="0">
                <a:solidFill>
                  <a:srgbClr val="FF0000"/>
                </a:solidFill>
              </a:rPr>
              <a:t>à gauche</a:t>
            </a:r>
            <a:r>
              <a:rPr lang="fr-FR" sz="2000" dirty="0"/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18EEF4-D2D5-164F-ED09-7DA47831F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1620864"/>
            <a:ext cx="5149494" cy="514949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7D4D305-610C-1424-EC2C-47805C02978B}"/>
              </a:ext>
            </a:extLst>
          </p:cNvPr>
          <p:cNvSpPr/>
          <p:nvPr/>
        </p:nvSpPr>
        <p:spPr>
          <a:xfrm>
            <a:off x="8588523" y="2221907"/>
            <a:ext cx="1170774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896A173-511E-616E-A6B5-CCF603CB1606}"/>
              </a:ext>
            </a:extLst>
          </p:cNvPr>
          <p:cNvSpPr/>
          <p:nvPr/>
        </p:nvSpPr>
        <p:spPr>
          <a:xfrm>
            <a:off x="10442105" y="2221907"/>
            <a:ext cx="930745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270121-13D2-D2D0-330E-E2769FBA8FEE}"/>
              </a:ext>
            </a:extLst>
          </p:cNvPr>
          <p:cNvSpPr/>
          <p:nvPr/>
        </p:nvSpPr>
        <p:spPr>
          <a:xfrm>
            <a:off x="9205922" y="3285486"/>
            <a:ext cx="1023394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91F4DA-2D56-EE01-1124-CF1D4F7161AC}"/>
              </a:ext>
            </a:extLst>
          </p:cNvPr>
          <p:cNvSpPr/>
          <p:nvPr/>
        </p:nvSpPr>
        <p:spPr>
          <a:xfrm>
            <a:off x="10016348" y="3828142"/>
            <a:ext cx="486433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16908F9-FB65-31E6-659D-D72056925732}"/>
              </a:ext>
            </a:extLst>
          </p:cNvPr>
          <p:cNvSpPr/>
          <p:nvPr/>
        </p:nvSpPr>
        <p:spPr>
          <a:xfrm>
            <a:off x="7912658" y="4298259"/>
            <a:ext cx="675865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AA97C3-DF50-4B6C-3622-C6E7BB1303AB}"/>
              </a:ext>
            </a:extLst>
          </p:cNvPr>
          <p:cNvSpPr/>
          <p:nvPr/>
        </p:nvSpPr>
        <p:spPr>
          <a:xfrm>
            <a:off x="6825917" y="4760008"/>
            <a:ext cx="788386" cy="3828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C4C0515-2B79-B90A-21C7-ACC8D8F05556}"/>
              </a:ext>
            </a:extLst>
          </p:cNvPr>
          <p:cNvSpPr/>
          <p:nvPr/>
        </p:nvSpPr>
        <p:spPr>
          <a:xfrm>
            <a:off x="7986720" y="6390003"/>
            <a:ext cx="926543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ADD0270-17A1-61D2-3F6C-66FCF22B7E40}"/>
              </a:ext>
            </a:extLst>
          </p:cNvPr>
          <p:cNvSpPr/>
          <p:nvPr/>
        </p:nvSpPr>
        <p:spPr>
          <a:xfrm>
            <a:off x="6798953" y="2252903"/>
            <a:ext cx="842312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D13EA5-D66C-FAD9-41EB-DE9502E356E4}"/>
              </a:ext>
            </a:extLst>
          </p:cNvPr>
          <p:cNvSpPr/>
          <p:nvPr/>
        </p:nvSpPr>
        <p:spPr>
          <a:xfrm>
            <a:off x="6798953" y="3245265"/>
            <a:ext cx="842312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FF4576D-2FEA-2091-EF39-DB470AFE303E}"/>
              </a:ext>
            </a:extLst>
          </p:cNvPr>
          <p:cNvSpPr/>
          <p:nvPr/>
        </p:nvSpPr>
        <p:spPr>
          <a:xfrm>
            <a:off x="6798953" y="3788316"/>
            <a:ext cx="475463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5" name="Diagramme 2">
            <a:extLst>
              <a:ext uri="{FF2B5EF4-FFF2-40B4-BE49-F238E27FC236}">
                <a16:creationId xmlns:a16="http://schemas.microsoft.com/office/drawing/2014/main" id="{91B7FECB-0E23-5837-6150-2D38702BCF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48244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032133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2B64E-C55B-0BE7-D440-A0D2F5026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VII. Vocabulaire : </a:t>
            </a:r>
            <a:r>
              <a:rPr lang="fr-FR" dirty="0"/>
              <a:t>Indiquer un itinéraire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15ABD9-8A78-E196-3C59-3D0E35468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45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E42A73B-72A8-1075-FD07-18BD2D4821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5178520"/>
              </p:ext>
            </p:extLst>
          </p:nvPr>
        </p:nvGraphicFramePr>
        <p:xfrm>
          <a:off x="1633682" y="2546061"/>
          <a:ext cx="8924636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4636">
                  <a:extLst>
                    <a:ext uri="{9D8B030D-6E8A-4147-A177-3AD203B41FA5}">
                      <a16:colId xmlns:a16="http://schemas.microsoft.com/office/drawing/2014/main" val="17215599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Indiquer un itinéraire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93823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D’abord, on traverse la Saône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014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Ensuite, on prend la rue Saint-Georges, à droite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7100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Puis on continue tout droit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50920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On arrive place de la Trinité et son célèbre théâtre de Guignol.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60522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Enfin, on tourne à gauche dans la rue du </a:t>
                      </a:r>
                      <a:r>
                        <a:rPr lang="fr-FR" sz="2400" dirty="0" err="1"/>
                        <a:t>Gourgillon</a:t>
                      </a:r>
                      <a:r>
                        <a:rPr lang="fr-FR" sz="24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0318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Pour indiquer un itinéraire</a:t>
                      </a:r>
                    </a:p>
                    <a:p>
                      <a:pPr algn="ctr"/>
                      <a:r>
                        <a:rPr lang="fr-FR" sz="2400" dirty="0"/>
                        <a:t>Adverbe de temps + sujet + verbe d’action + direction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461514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E6E9537-0F01-969D-F8C2-731F8CB98ADD}"/>
              </a:ext>
            </a:extLst>
          </p:cNvPr>
          <p:cNvSpPr/>
          <p:nvPr/>
        </p:nvSpPr>
        <p:spPr>
          <a:xfrm>
            <a:off x="2844933" y="3082636"/>
            <a:ext cx="309151" cy="311727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9E991A-7C26-FBB7-ECAE-B0611E5CE547}"/>
              </a:ext>
            </a:extLst>
          </p:cNvPr>
          <p:cNvSpPr/>
          <p:nvPr/>
        </p:nvSpPr>
        <p:spPr>
          <a:xfrm>
            <a:off x="2782587" y="3539980"/>
            <a:ext cx="309151" cy="311727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CBC4F30-19A2-2895-B7AC-1EDD6E0D0399}"/>
              </a:ext>
            </a:extLst>
          </p:cNvPr>
          <p:cNvSpPr/>
          <p:nvPr/>
        </p:nvSpPr>
        <p:spPr>
          <a:xfrm>
            <a:off x="2304605" y="4004251"/>
            <a:ext cx="309151" cy="311727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CC32486-196C-FE28-9D54-DE7C46F613FB}"/>
              </a:ext>
            </a:extLst>
          </p:cNvPr>
          <p:cNvSpPr/>
          <p:nvPr/>
        </p:nvSpPr>
        <p:spPr>
          <a:xfrm>
            <a:off x="1734965" y="4461163"/>
            <a:ext cx="340066" cy="311727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5988036-D902-50AA-FF03-09B5BD09ACA2}"/>
              </a:ext>
            </a:extLst>
          </p:cNvPr>
          <p:cNvSpPr/>
          <p:nvPr/>
        </p:nvSpPr>
        <p:spPr>
          <a:xfrm>
            <a:off x="2510248" y="4913743"/>
            <a:ext cx="309151" cy="311727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C54734-6369-4570-C5D7-64DECAC47F7C}"/>
              </a:ext>
            </a:extLst>
          </p:cNvPr>
          <p:cNvSpPr/>
          <p:nvPr/>
        </p:nvSpPr>
        <p:spPr>
          <a:xfrm>
            <a:off x="3220545" y="3082636"/>
            <a:ext cx="1067273" cy="3117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396BD31-2BFB-6959-83CD-176695E2886A}"/>
              </a:ext>
            </a:extLst>
          </p:cNvPr>
          <p:cNvSpPr/>
          <p:nvPr/>
        </p:nvSpPr>
        <p:spPr>
          <a:xfrm>
            <a:off x="3145434" y="3539980"/>
            <a:ext cx="801858" cy="3117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DEC9D08-B990-622D-ABD5-E34FF054DE4A}"/>
              </a:ext>
            </a:extLst>
          </p:cNvPr>
          <p:cNvSpPr/>
          <p:nvPr/>
        </p:nvSpPr>
        <p:spPr>
          <a:xfrm>
            <a:off x="2680212" y="4004251"/>
            <a:ext cx="1122861" cy="3117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5F0723A-83A4-B0E1-F7DD-0ACC1C81EE54}"/>
              </a:ext>
            </a:extLst>
          </p:cNvPr>
          <p:cNvSpPr/>
          <p:nvPr/>
        </p:nvSpPr>
        <p:spPr>
          <a:xfrm>
            <a:off x="2127124" y="4461163"/>
            <a:ext cx="801858" cy="3117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2D47A99-316C-82C8-A46A-DE27C5C655A2}"/>
              </a:ext>
            </a:extLst>
          </p:cNvPr>
          <p:cNvSpPr/>
          <p:nvPr/>
        </p:nvSpPr>
        <p:spPr>
          <a:xfrm>
            <a:off x="2867981" y="4913743"/>
            <a:ext cx="879676" cy="3117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74B7A78-B0FE-7375-FF89-4B8CED875985}"/>
              </a:ext>
            </a:extLst>
          </p:cNvPr>
          <p:cNvSpPr/>
          <p:nvPr/>
        </p:nvSpPr>
        <p:spPr>
          <a:xfrm>
            <a:off x="5308515" y="5736857"/>
            <a:ext cx="662693" cy="311727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C861326-39AC-BB11-9D1C-9A25762FE665}"/>
              </a:ext>
            </a:extLst>
          </p:cNvPr>
          <p:cNvSpPr/>
          <p:nvPr/>
        </p:nvSpPr>
        <p:spPr>
          <a:xfrm>
            <a:off x="6182373" y="5736858"/>
            <a:ext cx="1885667" cy="3117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05A39D6-D2D9-780D-8A3D-9F2AAA5EB484}"/>
              </a:ext>
            </a:extLst>
          </p:cNvPr>
          <p:cNvSpPr/>
          <p:nvPr/>
        </p:nvSpPr>
        <p:spPr>
          <a:xfrm>
            <a:off x="1731943" y="3082635"/>
            <a:ext cx="970248" cy="311727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2E35262-D22D-943B-93BA-3061CA5B5196}"/>
              </a:ext>
            </a:extLst>
          </p:cNvPr>
          <p:cNvSpPr/>
          <p:nvPr/>
        </p:nvSpPr>
        <p:spPr>
          <a:xfrm>
            <a:off x="1681449" y="3535215"/>
            <a:ext cx="970248" cy="311727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93E8A52-C8D8-091C-0948-F51244A9815A}"/>
              </a:ext>
            </a:extLst>
          </p:cNvPr>
          <p:cNvSpPr/>
          <p:nvPr/>
        </p:nvSpPr>
        <p:spPr>
          <a:xfrm>
            <a:off x="1712029" y="3998189"/>
            <a:ext cx="526120" cy="311727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B56F226-E1CF-A492-E575-905110332E33}"/>
              </a:ext>
            </a:extLst>
          </p:cNvPr>
          <p:cNvSpPr/>
          <p:nvPr/>
        </p:nvSpPr>
        <p:spPr>
          <a:xfrm>
            <a:off x="1722698" y="4913743"/>
            <a:ext cx="636605" cy="311727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4731981-4049-64E2-AC11-0C061EB3E617}"/>
              </a:ext>
            </a:extLst>
          </p:cNvPr>
          <p:cNvSpPr/>
          <p:nvPr/>
        </p:nvSpPr>
        <p:spPr>
          <a:xfrm>
            <a:off x="2788850" y="5736857"/>
            <a:ext cx="2308500" cy="311727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6EE9C61-EB97-51F1-0866-C0487208A38E}"/>
              </a:ext>
            </a:extLst>
          </p:cNvPr>
          <p:cNvSpPr/>
          <p:nvPr/>
        </p:nvSpPr>
        <p:spPr>
          <a:xfrm>
            <a:off x="1633682" y="5653196"/>
            <a:ext cx="8924636" cy="4405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4" name="Diagramme 2">
            <a:extLst>
              <a:ext uri="{FF2B5EF4-FFF2-40B4-BE49-F238E27FC236}">
                <a16:creationId xmlns:a16="http://schemas.microsoft.com/office/drawing/2014/main" id="{44266E0D-AD52-CFB9-A4DB-134F8E02FF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069830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90677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1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70685DF8-0CCC-CD86-D4B6-304F9C177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3868" y="643466"/>
            <a:ext cx="8337214" cy="6169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at Kitty Sticker by 궁디팡팡 캣페스타">
            <a:extLst>
              <a:ext uri="{FF2B5EF4-FFF2-40B4-BE49-F238E27FC236}">
                <a16:creationId xmlns:a16="http://schemas.microsoft.com/office/drawing/2014/main" id="{53E415FD-EBB6-BA42-B8D9-A4AFEDE50EB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5343" y="5578187"/>
            <a:ext cx="1234815" cy="1234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mp3-output-ttsfree(dot)com (67)">
            <a:hlinkClick r:id="" action="ppaction://media"/>
            <a:extLst>
              <a:ext uri="{FF2B5EF4-FFF2-40B4-BE49-F238E27FC236}">
                <a16:creationId xmlns:a16="http://schemas.microsoft.com/office/drawing/2014/main" id="{5E4E068B-70D0-03B2-BEEB-496C7ECD11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727638" y="1385888"/>
            <a:ext cx="304800" cy="304800"/>
          </a:xfrm>
          <a:prstGeom prst="rect">
            <a:avLst/>
          </a:prstGeom>
        </p:spPr>
      </p:pic>
      <p:pic>
        <p:nvPicPr>
          <p:cNvPr id="7" name="mp3-output-ttsfree(dot)com (68)">
            <a:hlinkClick r:id="" action="ppaction://media"/>
            <a:extLst>
              <a:ext uri="{FF2B5EF4-FFF2-40B4-BE49-F238E27FC236}">
                <a16:creationId xmlns:a16="http://schemas.microsoft.com/office/drawing/2014/main" id="{3B6868B0-673E-A9A7-395F-AFDBBA99332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727638" y="2795590"/>
            <a:ext cx="304800" cy="304800"/>
          </a:xfrm>
          <a:prstGeom prst="rect">
            <a:avLst/>
          </a:prstGeom>
        </p:spPr>
      </p:pic>
      <p:pic>
        <p:nvPicPr>
          <p:cNvPr id="8" name="mp3-output-ttsfree(dot)com (69)">
            <a:hlinkClick r:id="" action="ppaction://media"/>
            <a:extLst>
              <a:ext uri="{FF2B5EF4-FFF2-40B4-BE49-F238E27FC236}">
                <a16:creationId xmlns:a16="http://schemas.microsoft.com/office/drawing/2014/main" id="{1BDF47CA-F888-42B8-F835-A727692509F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727638" y="4258769"/>
            <a:ext cx="304800" cy="304800"/>
          </a:xfrm>
          <a:prstGeom prst="rect">
            <a:avLst/>
          </a:prstGeom>
        </p:spPr>
      </p:pic>
      <p:pic>
        <p:nvPicPr>
          <p:cNvPr id="9" name="mp3-output-ttsfree(dot)com (70)">
            <a:hlinkClick r:id="" action="ppaction://media"/>
            <a:extLst>
              <a:ext uri="{FF2B5EF4-FFF2-40B4-BE49-F238E27FC236}">
                <a16:creationId xmlns:a16="http://schemas.microsoft.com/office/drawing/2014/main" id="{9978818C-9D22-CBA9-77D5-02E5D453167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727638" y="5721948"/>
            <a:ext cx="304800" cy="30480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702DDAD-D3F7-AD96-CCB0-5A9E6B38FA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069830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398742803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D575C4-5083-A0A5-5AF3-D76D6539B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47</a:t>
            </a:fld>
            <a:endParaRPr lang="en-US"/>
          </a:p>
        </p:txBody>
      </p:sp>
      <p:pic>
        <p:nvPicPr>
          <p:cNvPr id="1026" name="Picture 2" descr="Demander et Indiquer Le Chemin - La fée du Français">
            <a:extLst>
              <a:ext uri="{FF2B5EF4-FFF2-40B4-BE49-F238E27FC236}">
                <a16:creationId xmlns:a16="http://schemas.microsoft.com/office/drawing/2014/main" id="{372C2AD2-D235-A23A-140D-5B092C613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805" y="559531"/>
            <a:ext cx="9157335" cy="616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0C8BCB-F751-F345-B3D1-4B096458D866}"/>
              </a:ext>
            </a:extLst>
          </p:cNvPr>
          <p:cNvSpPr txBox="1"/>
          <p:nvPr/>
        </p:nvSpPr>
        <p:spPr>
          <a:xfrm>
            <a:off x="235527" y="810490"/>
            <a:ext cx="302721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Les directions</a:t>
            </a:r>
          </a:p>
          <a:p>
            <a:endParaRPr lang="fr-FR" dirty="0"/>
          </a:p>
          <a:p>
            <a:endParaRPr lang="fr-FR" dirty="0"/>
          </a:p>
          <a:p>
            <a:r>
              <a:rPr lang="fr-FR" u="sng" dirty="0"/>
              <a:t>Extra </a:t>
            </a:r>
            <a:r>
              <a:rPr lang="fr-FR" u="sng" dirty="0" err="1"/>
              <a:t>vocab</a:t>
            </a:r>
            <a:endParaRPr lang="fr-FR" u="sng" dirty="0"/>
          </a:p>
          <a:p>
            <a:r>
              <a:rPr lang="fr-FR" dirty="0"/>
              <a:t>Jusqu’au + nom </a:t>
            </a:r>
            <a:r>
              <a:rPr lang="fr-FR" dirty="0" err="1"/>
              <a:t>masc</a:t>
            </a:r>
            <a:endParaRPr lang="fr-FR" dirty="0"/>
          </a:p>
          <a:p>
            <a:r>
              <a:rPr lang="fr-FR" dirty="0"/>
              <a:t>Jusqu’à la + nom </a:t>
            </a:r>
            <a:r>
              <a:rPr lang="fr-FR" dirty="0" err="1"/>
              <a:t>fém</a:t>
            </a:r>
            <a:endParaRPr lang="fr-FR" dirty="0"/>
          </a:p>
          <a:p>
            <a:endParaRPr lang="fr-FR" dirty="0"/>
          </a:p>
          <a:p>
            <a:r>
              <a:rPr lang="fr-FR" dirty="0"/>
              <a:t>Un rond point (</a:t>
            </a:r>
            <a:r>
              <a:rPr lang="fr-FR" dirty="0" err="1"/>
              <a:t>roundabout</a:t>
            </a:r>
            <a:r>
              <a:rPr lang="fr-FR" dirty="0"/>
              <a:t>)</a:t>
            </a:r>
          </a:p>
          <a:p>
            <a:endParaRPr lang="fr-FR" dirty="0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0AC3E049-A920-9641-0F9F-ED04E64207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069830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864437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AFFA8B-77FC-AC59-BA3A-1992678D2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66" y="552906"/>
            <a:ext cx="5165936" cy="167490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i="1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Conjugaison</a:t>
            </a:r>
            <a:r>
              <a:rPr lang="en-US" sz="40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i="1" u="sng" dirty="0"/>
              <a:t>(p</a:t>
            </a:r>
            <a:r>
              <a:rPr lang="en-US" sz="40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resent)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5ECD51-8AB3-9D08-A357-09D07276D287}"/>
              </a:ext>
            </a:extLst>
          </p:cNvPr>
          <p:cNvSpPr txBox="1"/>
          <p:nvPr/>
        </p:nvSpPr>
        <p:spPr>
          <a:xfrm>
            <a:off x="6190909" y="552906"/>
            <a:ext cx="5159825" cy="16749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fr-FR" sz="2000" b="1" i="0" u="sng" strike="noStrike" cap="none" normalizeH="0" baseline="0" dirty="0" err="1">
                <a:ln>
                  <a:noFill/>
                </a:ln>
                <a:effectLst/>
              </a:rPr>
              <a:t>Exemples</a:t>
            </a:r>
            <a:r>
              <a:rPr kumimoji="0" lang="en-US" altLang="fr-FR" sz="2000" b="1" i="0" u="sng" strike="noStrike" cap="none" normalizeH="0" baseline="0" dirty="0">
                <a:ln>
                  <a:noFill/>
                </a:ln>
                <a:effectLst/>
              </a:rPr>
              <a:t> : </a:t>
            </a: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Tu vas tout droit. </a:t>
            </a: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Vous</a:t>
            </a:r>
            <a:r>
              <a:rPr lang="en-US" altLang="fr-FR" sz="2000" dirty="0"/>
              <a:t>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continuez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tout droit. </a:t>
            </a: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Tu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tournes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à gauche.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EF2B118-51E0-8C28-3A7A-0CED631CA3D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5166" y="2642866"/>
          <a:ext cx="10515569" cy="34239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45490">
                  <a:extLst>
                    <a:ext uri="{9D8B030D-6E8A-4147-A177-3AD203B41FA5}">
                      <a16:colId xmlns:a16="http://schemas.microsoft.com/office/drawing/2014/main" val="1534530346"/>
                    </a:ext>
                  </a:extLst>
                </a:gridCol>
                <a:gridCol w="2875251">
                  <a:extLst>
                    <a:ext uri="{9D8B030D-6E8A-4147-A177-3AD203B41FA5}">
                      <a16:colId xmlns:a16="http://schemas.microsoft.com/office/drawing/2014/main" val="2623770223"/>
                    </a:ext>
                  </a:extLst>
                </a:gridCol>
                <a:gridCol w="2171009">
                  <a:extLst>
                    <a:ext uri="{9D8B030D-6E8A-4147-A177-3AD203B41FA5}">
                      <a16:colId xmlns:a16="http://schemas.microsoft.com/office/drawing/2014/main" val="1762712640"/>
                    </a:ext>
                  </a:extLst>
                </a:gridCol>
                <a:gridCol w="2923819">
                  <a:extLst>
                    <a:ext uri="{9D8B030D-6E8A-4147-A177-3AD203B41FA5}">
                      <a16:colId xmlns:a16="http://schemas.microsoft.com/office/drawing/2014/main" val="2884949694"/>
                    </a:ext>
                  </a:extLst>
                </a:gridCol>
              </a:tblGrid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 </a:t>
                      </a: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er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rgbClr val="00B0F0"/>
                          </a:solidFill>
                          <a:effectLst/>
                        </a:rPr>
                        <a:t>Aller</a:t>
                      </a:r>
                      <a:endParaRPr lang="fr-FR" sz="26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dre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3294285279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Je </a:t>
                      </a: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rgbClr val="00B0F0"/>
                          </a:solidFill>
                          <a:effectLst/>
                        </a:rPr>
                        <a:t>vais</a:t>
                      </a:r>
                      <a:endParaRPr lang="fr-FR" sz="26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ds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3389588582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Tu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strike="noStrike" dirty="0">
                          <a:solidFill>
                            <a:schemeClr val="tx1"/>
                          </a:solidFill>
                          <a:effectLst/>
                        </a:rPr>
                        <a:t>tourn</a:t>
                      </a:r>
                      <a:r>
                        <a:rPr lang="fr-FR" sz="2600" strike="noStrike" dirty="0">
                          <a:solidFill>
                            <a:srgbClr val="FF0000"/>
                          </a:solidFill>
                          <a:effectLst/>
                        </a:rPr>
                        <a:t>es</a:t>
                      </a:r>
                      <a:endParaRPr lang="fr-FR" sz="2600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strike="noStrike" dirty="0">
                          <a:solidFill>
                            <a:srgbClr val="00B0F0"/>
                          </a:solidFill>
                          <a:effectLst/>
                        </a:rPr>
                        <a:t>vas</a:t>
                      </a:r>
                      <a:endParaRPr lang="fr-FR" sz="2600" strike="noStrike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ds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3384658696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Il / elle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rgbClr val="00B0F0"/>
                          </a:solidFill>
                          <a:effectLst/>
                        </a:rPr>
                        <a:t>va</a:t>
                      </a:r>
                      <a:endParaRPr lang="fr-FR" sz="26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d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3600194990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Nous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ons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rgbClr val="00B0F0"/>
                          </a:solidFill>
                          <a:effectLst/>
                        </a:rPr>
                        <a:t>allons</a:t>
                      </a:r>
                      <a:endParaRPr lang="fr-FR" sz="26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ons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1719940054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Vous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ez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rgbClr val="00B0F0"/>
                          </a:solidFill>
                          <a:effectLst/>
                        </a:rPr>
                        <a:t>allez</a:t>
                      </a:r>
                      <a:endParaRPr lang="fr-FR" sz="26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ez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1933686857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Ils / elles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ent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rgbClr val="00B0F0"/>
                          </a:solidFill>
                          <a:effectLst/>
                        </a:rPr>
                        <a:t>vont</a:t>
                      </a:r>
                      <a:endParaRPr lang="fr-FR" sz="26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</a:t>
                      </a:r>
                      <a:r>
                        <a:rPr lang="fr-FR" sz="2600" dirty="0">
                          <a:solidFill>
                            <a:srgbClr val="7030A0"/>
                          </a:solidFill>
                          <a:effectLst/>
                        </a:rPr>
                        <a:t>nn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ent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1320974624"/>
                  </a:ext>
                </a:extLst>
              </a:tr>
            </a:tbl>
          </a:graphicData>
        </a:graphic>
      </p:graphicFrame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3308" y="483538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mp3-output-ttsfree(dot)com (75)">
            <a:hlinkClick r:id="" action="ppaction://media"/>
            <a:extLst>
              <a:ext uri="{FF2B5EF4-FFF2-40B4-BE49-F238E27FC236}">
                <a16:creationId xmlns:a16="http://schemas.microsoft.com/office/drawing/2014/main" id="{BECB56B7-2F33-A8A4-B7CA-34236599E7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589278" y="2723066"/>
            <a:ext cx="304800" cy="304800"/>
          </a:xfrm>
          <a:prstGeom prst="rect">
            <a:avLst/>
          </a:prstGeom>
        </p:spPr>
      </p:pic>
      <p:pic>
        <p:nvPicPr>
          <p:cNvPr id="8" name="mp3-output-ttsfree(dot)com (76)">
            <a:hlinkClick r:id="" action="ppaction://media"/>
            <a:extLst>
              <a:ext uri="{FF2B5EF4-FFF2-40B4-BE49-F238E27FC236}">
                <a16:creationId xmlns:a16="http://schemas.microsoft.com/office/drawing/2014/main" id="{C465C6F7-24FF-2F4C-B893-D8DA186FE38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847573" y="2728576"/>
            <a:ext cx="304800" cy="304800"/>
          </a:xfrm>
          <a:prstGeom prst="rect">
            <a:avLst/>
          </a:prstGeom>
        </p:spPr>
      </p:pic>
      <p:pic>
        <p:nvPicPr>
          <p:cNvPr id="9" name="mp3-output-ttsfree(dot)com (77)">
            <a:hlinkClick r:id="" action="ppaction://media"/>
            <a:extLst>
              <a:ext uri="{FF2B5EF4-FFF2-40B4-BE49-F238E27FC236}">
                <a16:creationId xmlns:a16="http://schemas.microsoft.com/office/drawing/2014/main" id="{F87896AC-7449-CC66-13F7-B1B42850B70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648190" y="2738118"/>
            <a:ext cx="304800" cy="304800"/>
          </a:xfrm>
          <a:prstGeom prst="rect">
            <a:avLst/>
          </a:prstGeom>
        </p:spPr>
      </p:pic>
      <p:graphicFrame>
        <p:nvGraphicFramePr>
          <p:cNvPr id="10" name="Diagramme 2">
            <a:extLst>
              <a:ext uri="{FF2B5EF4-FFF2-40B4-BE49-F238E27FC236}">
                <a16:creationId xmlns:a16="http://schemas.microsoft.com/office/drawing/2014/main" id="{4A7FFFD0-6327-C5F2-87CC-48B57F60D4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069830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377520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7286E5-E5D9-7B34-F827-C97ACEE12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46657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 dirty="0">
                <a:latin typeface="+mj-lt"/>
                <a:ea typeface="+mj-ea"/>
                <a:cs typeface="+mj-cs"/>
              </a:rPr>
              <a:t>CA 2 p.30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BC770F7-0F17-6764-FDC4-9EA41A0350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3569" y="2509911"/>
            <a:ext cx="10589763" cy="3997637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89651642-42AA-FADE-802F-66CF48EBBB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069830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45397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5" title="Lyon: The Food Capital of France - Rick Steves’ Europe Travel Guide - Travel Bite">
            <a:hlinkClick r:id="" action="ppaction://media"/>
            <a:extLst>
              <a:ext uri="{FF2B5EF4-FFF2-40B4-BE49-F238E27FC236}">
                <a16:creationId xmlns:a16="http://schemas.microsoft.com/office/drawing/2014/main" id="{637081F0-3001-FFA3-2AAE-ABA237974F8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30184" y="629244"/>
            <a:ext cx="9910641" cy="5599512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7046FF5-17C1-4500-F3E8-454E08ACC9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828088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380880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1479F0-2394-FB5E-DCC1-121E21874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fr-FR" dirty="0"/>
              <a:t>Exercice LE 8 p.71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146234-122E-DB23-9B25-BBB01FE51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en-US" sz="2000" dirty="0" err="1"/>
              <a:t>Indique</a:t>
            </a:r>
            <a:r>
              <a:rPr lang="en-US" sz="2000" dirty="0"/>
              <a:t> le chemin du point A au point B.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" name="Picture 39">
            <a:extLst>
              <a:ext uri="{FF2B5EF4-FFF2-40B4-BE49-F238E27FC236}">
                <a16:creationId xmlns:a16="http://schemas.microsoft.com/office/drawing/2014/main" id="{69C35532-757D-8FDE-782E-AC9B157312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1"/>
          <a:stretch/>
        </p:blipFill>
        <p:spPr>
          <a:xfrm>
            <a:off x="20" y="282942"/>
            <a:ext cx="4635571" cy="6575058"/>
          </a:xfrm>
          <a:prstGeom prst="rect">
            <a:avLst/>
          </a:prstGeom>
          <a:effectLst/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23C1541-01AB-7B92-A4C4-FFE0B08F47CC}"/>
              </a:ext>
            </a:extLst>
          </p:cNvPr>
          <p:cNvSpPr txBox="1"/>
          <p:nvPr/>
        </p:nvSpPr>
        <p:spPr>
          <a:xfrm>
            <a:off x="5265271" y="2922494"/>
            <a:ext cx="59704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dirty="0">
                <a:solidFill>
                  <a:schemeClr val="accent1"/>
                </a:solidFill>
              </a:rPr>
              <a:t>D’abord, tu vas tout droit jusqu’au bout de la rue. </a:t>
            </a:r>
          </a:p>
          <a:p>
            <a:pPr algn="just"/>
            <a:r>
              <a:rPr lang="fr-FR" sz="2000" dirty="0">
                <a:solidFill>
                  <a:schemeClr val="accent1"/>
                </a:solidFill>
              </a:rPr>
              <a:t>Ensuite, tu tournes à gauche et tu passes devant le métro.</a:t>
            </a:r>
          </a:p>
          <a:p>
            <a:pPr algn="just"/>
            <a:r>
              <a:rPr lang="fr-FR" sz="2000" dirty="0">
                <a:solidFill>
                  <a:schemeClr val="accent1"/>
                </a:solidFill>
              </a:rPr>
              <a:t>Puis tu tournes à droite et tu traverses le Pont Neuf.</a:t>
            </a:r>
          </a:p>
          <a:p>
            <a:pPr algn="just"/>
            <a:r>
              <a:rPr lang="fr-FR" sz="2000" dirty="0">
                <a:solidFill>
                  <a:schemeClr val="accent1"/>
                </a:solidFill>
              </a:rPr>
              <a:t>Après le pont, tu tournes à gauche Quai des grands augustins et tu continues tout droit jusqu’au carrefour. </a:t>
            </a:r>
          </a:p>
          <a:p>
            <a:pPr algn="just"/>
            <a:r>
              <a:rPr lang="fr-FR" sz="2000" dirty="0">
                <a:solidFill>
                  <a:schemeClr val="accent1"/>
                </a:solidFill>
              </a:rPr>
              <a:t>Enfin, tu arrives à la station de métro, elle est devant toi.</a:t>
            </a:r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F72EE022-48DC-7327-B2D8-57AB34ED59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069830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98361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82D249-A3E7-BD2A-2C8E-EDC1AF0B5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143" y="299811"/>
            <a:ext cx="4442676" cy="1325789"/>
          </a:xfrm>
        </p:spPr>
        <p:txBody>
          <a:bodyPr>
            <a:noAutofit/>
          </a:bodyPr>
          <a:lstStyle/>
          <a:p>
            <a:r>
              <a:rPr lang="fr-FR" sz="2800" dirty="0"/>
              <a:t>Indiquez le chemin du stade Roland Garros au stade Parc des Princes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D385B59-AAD2-4E10-4225-D235CADE00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846" t="11641" r="7570" b="5076"/>
          <a:stretch/>
        </p:blipFill>
        <p:spPr>
          <a:xfrm>
            <a:off x="64087" y="365126"/>
            <a:ext cx="7222084" cy="6416790"/>
          </a:xfrm>
          <a:prstGeom prst="rect">
            <a:avLst/>
          </a:prstGeom>
        </p:spPr>
      </p:pic>
      <p:sp>
        <p:nvSpPr>
          <p:cNvPr id="28" name="Espace réservé du contenu 2">
            <a:extLst>
              <a:ext uri="{FF2B5EF4-FFF2-40B4-BE49-F238E27FC236}">
                <a16:creationId xmlns:a16="http://schemas.microsoft.com/office/drawing/2014/main" id="{0FDCD836-6F51-E071-8CC8-172D444FA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7343" y="1625599"/>
            <a:ext cx="4544276" cy="5000171"/>
          </a:xfrm>
        </p:spPr>
        <p:txBody>
          <a:bodyPr>
            <a:noAutofit/>
          </a:bodyPr>
          <a:lstStyle/>
          <a:p>
            <a:pPr algn="just"/>
            <a:r>
              <a:rPr lang="fr-FR" sz="2400" dirty="0">
                <a:solidFill>
                  <a:srgbClr val="00B0F0"/>
                </a:solidFill>
              </a:rPr>
              <a:t>D’abord, prenez la rue Robert Schuman.</a:t>
            </a: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Au carrefour, tournez à gauche boulevard d’Auteuil.</a:t>
            </a: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Ensuite, prenez la deuxième rue à droite. </a:t>
            </a: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Continuez tout droit et traversez l’avenue de la porte Molitor.</a:t>
            </a: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Passez devant le stade Jean Bouin.</a:t>
            </a: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Au rond-point, allez tout droit.</a:t>
            </a: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Enfin, continuez 50m, le stade est à gauche.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8C4204-8A55-A9B4-5B5F-98BBA61B4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67832" y="6356350"/>
            <a:ext cx="88596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/>
              <a:pPr>
                <a:spcAft>
                  <a:spcPts val="600"/>
                </a:spcAft>
              </a:pPr>
              <a:t>51</a:t>
            </a:fld>
            <a:endParaRPr lang="en-US"/>
          </a:p>
        </p:txBody>
      </p:sp>
      <p:pic>
        <p:nvPicPr>
          <p:cNvPr id="7" name="Picture 2" descr="Cat Kitty Sticker by 궁디팡팡 캣페스타">
            <a:extLst>
              <a:ext uri="{FF2B5EF4-FFF2-40B4-BE49-F238E27FC236}">
                <a16:creationId xmlns:a16="http://schemas.microsoft.com/office/drawing/2014/main" id="{A51AA492-7087-E0A7-2889-438F9D90E8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3245" y="4991042"/>
            <a:ext cx="17018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BDCE766A-ED21-B4A1-4CE3-D171C594CB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069830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64425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AE3CB1-A2E6-1E1E-BD12-37DE5942C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1228"/>
          </a:xfrm>
        </p:spPr>
        <p:txBody>
          <a:bodyPr>
            <a:normAutofit fontScale="90000"/>
          </a:bodyPr>
          <a:lstStyle/>
          <a:p>
            <a:r>
              <a:rPr lang="fr-FR" sz="2700" dirty="0"/>
              <a:t>Warm-up : Indique le chemin pour aller du marché An Dong au stade Thanh </a:t>
            </a:r>
            <a:r>
              <a:rPr lang="fr-FR" sz="2700" dirty="0" err="1"/>
              <a:t>Phat</a:t>
            </a:r>
            <a:r>
              <a:rPr lang="fr-FR" sz="2700" dirty="0"/>
              <a:t>. </a:t>
            </a:r>
            <a:endParaRPr lang="fr-FR" dirty="0"/>
          </a:p>
        </p:txBody>
      </p:sp>
      <p:pic>
        <p:nvPicPr>
          <p:cNvPr id="4" name="Espace réservé du contenu 8" descr="Une image contenant carte&#10;&#10;Description générée automatiquement">
            <a:extLst>
              <a:ext uri="{FF2B5EF4-FFF2-40B4-BE49-F238E27FC236}">
                <a16:creationId xmlns:a16="http://schemas.microsoft.com/office/drawing/2014/main" id="{6A60C715-A857-846B-6806-D4F6C64AD6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206"/>
          <a:stretch/>
        </p:blipFill>
        <p:spPr>
          <a:xfrm>
            <a:off x="933092" y="926354"/>
            <a:ext cx="10325816" cy="5807195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A3F3E20C-D7BA-A257-1CFF-D805AA899B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069830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7008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5">
            <a:extLst>
              <a:ext uri="{FF2B5EF4-FFF2-40B4-BE49-F238E27FC236}">
                <a16:creationId xmlns:a16="http://schemas.microsoft.com/office/drawing/2014/main" id="{DD9412DC-B1AD-47B0-E050-1880BD8DD4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334"/>
          <a:stretch/>
        </p:blipFill>
        <p:spPr>
          <a:xfrm>
            <a:off x="554201" y="509801"/>
            <a:ext cx="11083618" cy="623338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E5A36EF-B198-7B82-1E83-1BAE85D08F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069830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7999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A63053-1A66-37E4-C193-56B10F703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fr-FR" dirty="0" err="1"/>
              <a:t>Kahoot</a:t>
            </a:r>
            <a:r>
              <a:rPr lang="fr-FR" dirty="0"/>
              <a:t> time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E7D5A33-78B2-363F-D217-669A7F9AE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</a:pPr>
            <a:r>
              <a:rPr lang="fr-FR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Indiquer un chemin : </a:t>
            </a:r>
            <a:r>
              <a:rPr lang="fr-FR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https://play.kahoot.it/v2/?quizId=5c47fa1f-3722-401c-8415-96eb14d796ee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Pins in a map">
            <a:extLst>
              <a:ext uri="{FF2B5EF4-FFF2-40B4-BE49-F238E27FC236}">
                <a16:creationId xmlns:a16="http://schemas.microsoft.com/office/drawing/2014/main" id="{FD235E5F-64D9-E46C-92A1-5EDF4C4174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379" r="26502"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pic>
        <p:nvPicPr>
          <p:cNvPr id="4098" name="Picture 2" descr="Dance Playing GIF by Kahoot!">
            <a:extLst>
              <a:ext uri="{FF2B5EF4-FFF2-40B4-BE49-F238E27FC236}">
                <a16:creationId xmlns:a16="http://schemas.microsoft.com/office/drawing/2014/main" id="{6EBBAFE0-214B-4D0C-8823-B93D452D7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877" y="3924709"/>
            <a:ext cx="4492660" cy="1727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793C3425-B0ED-D4F1-A445-2EC09B4E3E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069830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62599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858" y="1485900"/>
            <a:ext cx="5326021" cy="544068"/>
          </a:xfrm>
        </p:spPr>
        <p:txBody>
          <a:bodyPr>
            <a:normAutofit/>
          </a:bodyPr>
          <a:lstStyle/>
          <a:p>
            <a:r>
              <a:rPr lang="fr-FR" u="sng" dirty="0"/>
              <a:t>Pour aller à la gare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396925"/>
            <a:ext cx="10617200" cy="10772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200" dirty="0"/>
              <a:t>Revenons au point de vocabulaire : </a:t>
            </a:r>
          </a:p>
          <a:p>
            <a:r>
              <a:rPr lang="fr-FR" sz="3200" b="1" dirty="0"/>
              <a:t>Indiquer un chemin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3356" y="2105989"/>
            <a:ext cx="5766394" cy="4752011"/>
          </a:xfrm>
        </p:spPr>
        <p:txBody>
          <a:bodyPr>
            <a:noAutofit/>
          </a:bodyPr>
          <a:lstStyle/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>
                <a:solidFill>
                  <a:srgbClr val="FF0000"/>
                </a:solidFill>
              </a:rPr>
              <a:t>D’abord</a:t>
            </a:r>
            <a:r>
              <a:rPr lang="fr-FR" sz="2000" dirty="0"/>
              <a:t>, tu vas </a:t>
            </a:r>
            <a:r>
              <a:rPr lang="fr-FR" sz="2000" dirty="0">
                <a:solidFill>
                  <a:srgbClr val="FF0000"/>
                </a:solidFill>
              </a:rPr>
              <a:t>tout droit </a:t>
            </a:r>
            <a:r>
              <a:rPr lang="fr-FR" sz="2000" dirty="0"/>
              <a:t>et tu </a:t>
            </a:r>
            <a:r>
              <a:rPr lang="fr-FR" sz="2000" dirty="0">
                <a:solidFill>
                  <a:srgbClr val="FF0000"/>
                </a:solidFill>
              </a:rPr>
              <a:t>tournes</a:t>
            </a:r>
            <a:r>
              <a:rPr lang="fr-FR" sz="2000" dirty="0"/>
              <a:t> à la deuxième à droite.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>
                <a:solidFill>
                  <a:srgbClr val="FF0000"/>
                </a:solidFill>
              </a:rPr>
              <a:t>Ensuite</a:t>
            </a:r>
            <a:r>
              <a:rPr lang="fr-FR" sz="2000" dirty="0"/>
              <a:t> tu tournes à la </a:t>
            </a:r>
            <a:r>
              <a:rPr lang="fr-FR" sz="2000" dirty="0">
                <a:solidFill>
                  <a:srgbClr val="FF0000"/>
                </a:solidFill>
              </a:rPr>
              <a:t>deuxième</a:t>
            </a:r>
            <a:r>
              <a:rPr lang="fr-FR" sz="2000" dirty="0"/>
              <a:t> à gauche.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>
                <a:solidFill>
                  <a:srgbClr val="FF0000"/>
                </a:solidFill>
              </a:rPr>
              <a:t>Puis</a:t>
            </a:r>
            <a:r>
              <a:rPr lang="fr-FR" sz="2000" dirty="0"/>
              <a:t> tu prends la première </a:t>
            </a:r>
            <a:r>
              <a:rPr lang="fr-FR" sz="2000" dirty="0">
                <a:solidFill>
                  <a:srgbClr val="FF0000"/>
                </a:solidFill>
              </a:rPr>
              <a:t>rue</a:t>
            </a:r>
            <a:r>
              <a:rPr lang="fr-FR" sz="2000" dirty="0"/>
              <a:t> à droite, tu continues </a:t>
            </a:r>
            <a:r>
              <a:rPr lang="fr-FR" sz="2000" dirty="0">
                <a:solidFill>
                  <a:srgbClr val="FF0000"/>
                </a:solidFill>
              </a:rPr>
              <a:t>jusqu’ </a:t>
            </a:r>
            <a:r>
              <a:rPr lang="fr-FR" sz="2000" dirty="0"/>
              <a:t>au bout de la rue et tu tournes </a:t>
            </a:r>
            <a:r>
              <a:rPr lang="fr-FR" sz="2000" dirty="0">
                <a:solidFill>
                  <a:srgbClr val="FF0000"/>
                </a:solidFill>
              </a:rPr>
              <a:t>à</a:t>
            </a:r>
            <a:r>
              <a:rPr lang="fr-FR" sz="2000" dirty="0"/>
              <a:t> </a:t>
            </a:r>
            <a:r>
              <a:rPr lang="fr-FR" sz="2000" dirty="0">
                <a:solidFill>
                  <a:srgbClr val="FF0000"/>
                </a:solidFill>
              </a:rPr>
              <a:t>droite</a:t>
            </a:r>
            <a:r>
              <a:rPr lang="fr-FR" sz="2000" dirty="0"/>
              <a:t>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Au bout de la rue, tu tournes à gauche puis à droite. 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La gare est </a:t>
            </a:r>
            <a:r>
              <a:rPr lang="fr-FR" sz="2000" dirty="0">
                <a:solidFill>
                  <a:srgbClr val="FF0000"/>
                </a:solidFill>
              </a:rPr>
              <a:t>à gauche</a:t>
            </a:r>
            <a:r>
              <a:rPr lang="fr-FR" sz="2000" dirty="0"/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18EEF4-D2D5-164F-ED09-7DA47831F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1620864"/>
            <a:ext cx="5149494" cy="514949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7D4D305-610C-1424-EC2C-47805C02978B}"/>
              </a:ext>
            </a:extLst>
          </p:cNvPr>
          <p:cNvSpPr/>
          <p:nvPr/>
        </p:nvSpPr>
        <p:spPr>
          <a:xfrm>
            <a:off x="8588523" y="2221907"/>
            <a:ext cx="1170774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896A173-511E-616E-A6B5-CCF603CB1606}"/>
              </a:ext>
            </a:extLst>
          </p:cNvPr>
          <p:cNvSpPr/>
          <p:nvPr/>
        </p:nvSpPr>
        <p:spPr>
          <a:xfrm>
            <a:off x="10442105" y="2221907"/>
            <a:ext cx="930745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270121-13D2-D2D0-330E-E2769FBA8FEE}"/>
              </a:ext>
            </a:extLst>
          </p:cNvPr>
          <p:cNvSpPr/>
          <p:nvPr/>
        </p:nvSpPr>
        <p:spPr>
          <a:xfrm>
            <a:off x="9205922" y="3285486"/>
            <a:ext cx="1023394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91F4DA-2D56-EE01-1124-CF1D4F7161AC}"/>
              </a:ext>
            </a:extLst>
          </p:cNvPr>
          <p:cNvSpPr/>
          <p:nvPr/>
        </p:nvSpPr>
        <p:spPr>
          <a:xfrm>
            <a:off x="10016348" y="3828142"/>
            <a:ext cx="486433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16908F9-FB65-31E6-659D-D72056925732}"/>
              </a:ext>
            </a:extLst>
          </p:cNvPr>
          <p:cNvSpPr/>
          <p:nvPr/>
        </p:nvSpPr>
        <p:spPr>
          <a:xfrm>
            <a:off x="7912658" y="4298259"/>
            <a:ext cx="675865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AA97C3-DF50-4B6C-3622-C6E7BB1303AB}"/>
              </a:ext>
            </a:extLst>
          </p:cNvPr>
          <p:cNvSpPr/>
          <p:nvPr/>
        </p:nvSpPr>
        <p:spPr>
          <a:xfrm>
            <a:off x="6825917" y="4760008"/>
            <a:ext cx="788386" cy="3828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C4C0515-2B79-B90A-21C7-ACC8D8F05556}"/>
              </a:ext>
            </a:extLst>
          </p:cNvPr>
          <p:cNvSpPr/>
          <p:nvPr/>
        </p:nvSpPr>
        <p:spPr>
          <a:xfrm>
            <a:off x="7986720" y="6390003"/>
            <a:ext cx="926543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1E8931-1EE0-1E9E-772F-E23CB494C375}"/>
              </a:ext>
            </a:extLst>
          </p:cNvPr>
          <p:cNvSpPr/>
          <p:nvPr/>
        </p:nvSpPr>
        <p:spPr>
          <a:xfrm>
            <a:off x="6798953" y="2252903"/>
            <a:ext cx="842312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CF1AC92-8F91-89FA-F572-8BAA801680EA}"/>
              </a:ext>
            </a:extLst>
          </p:cNvPr>
          <p:cNvSpPr/>
          <p:nvPr/>
        </p:nvSpPr>
        <p:spPr>
          <a:xfrm>
            <a:off x="6798953" y="3245265"/>
            <a:ext cx="842312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6DD08F6-B5D1-C9CF-1101-4990481C52D8}"/>
              </a:ext>
            </a:extLst>
          </p:cNvPr>
          <p:cNvSpPr/>
          <p:nvPr/>
        </p:nvSpPr>
        <p:spPr>
          <a:xfrm>
            <a:off x="6798953" y="3788316"/>
            <a:ext cx="475463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9B41945-5A1A-7981-6DAE-A8BAD8B1DF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069830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4667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6" grpId="0" animBg="1"/>
      <p:bldP spid="17" grpId="0" animBg="1"/>
      <p:bldP spid="7" grpId="0" animBg="1"/>
      <p:bldP spid="13" grpId="0" animBg="1"/>
      <p:bldP spid="1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Learning </a:t>
            </a:r>
            <a:r>
              <a:rPr lang="fr-FR" dirty="0" err="1"/>
              <a:t>review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56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B791916A-81F0-8172-3473-1F4574218E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069830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652218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9">
            <a:extLst>
              <a:ext uri="{FF2B5EF4-FFF2-40B4-BE49-F238E27FC236}">
                <a16:creationId xmlns:a16="http://schemas.microsoft.com/office/drawing/2014/main" id="{5B9CE10B-7217-4727-A3A7-5DF664DEB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30B4FA-45A5-9833-5279-F5107676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14" y="679731"/>
            <a:ext cx="3458401" cy="37365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n-US" sz="4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VIII. </a:t>
            </a:r>
            <a:r>
              <a:rPr lang="en-US" sz="46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Phonétique</a:t>
            </a:r>
            <a:endParaRPr lang="en-US" sz="4600" u="sng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1" name="Group 21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23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2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1084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genie talking GIF">
            <a:extLst>
              <a:ext uri="{FF2B5EF4-FFF2-40B4-BE49-F238E27FC236}">
                <a16:creationId xmlns:a16="http://schemas.microsoft.com/office/drawing/2014/main" id="{ABCC4431-96BB-0897-EB76-9D112E46C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70" y="2333061"/>
            <a:ext cx="23145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F30C8503-B238-D630-820C-8005D0F73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415649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368263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54262A-96DE-96D6-560C-3430D6417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823" y="4726856"/>
            <a:ext cx="2020584" cy="2027411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EEADC222-FB36-11CF-7B1D-D5AB29B2DF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0607925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4255301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200" indent="-457200">
              <a:buAutoNum type="arabicPeriod"/>
            </a:pPr>
            <a:r>
              <a:rPr lang="en-US" sz="2267" dirty="0"/>
              <a:t>Draw an original itinerary on a map of your city.</a:t>
            </a:r>
          </a:p>
          <a:p>
            <a:pPr marL="457200" indent="-457200">
              <a:buAutoNum type="arabicPeriod"/>
            </a:pPr>
            <a:r>
              <a:rPr lang="en-US" sz="2267" dirty="0"/>
              <a:t>Write the road directions.</a:t>
            </a:r>
          </a:p>
          <a:p>
            <a:pPr marL="457200" indent="-457200">
              <a:buAutoNum type="arabicPeriod"/>
            </a:pPr>
            <a:r>
              <a:rPr lang="en-US" sz="2267" dirty="0"/>
              <a:t>Display your itinerary and vote for the best !</a:t>
            </a:r>
          </a:p>
          <a:p>
            <a:pPr marL="457200" indent="-457200">
              <a:buAutoNum type="arabicPeriod"/>
            </a:pPr>
            <a:endParaRPr lang="en-US" sz="2267" dirty="0"/>
          </a:p>
          <a:p>
            <a:pPr marL="457200" indent="-457200">
              <a:buAutoNum type="arabicPeriod"/>
            </a:pPr>
            <a:endParaRPr lang="en-US" sz="2267" dirty="0"/>
          </a:p>
          <a:p>
            <a:pPr marL="457200" indent="-457200">
              <a:buFontTx/>
              <a:buAutoNum type="arabicPeriod"/>
            </a:pPr>
            <a:endParaRPr lang="en-US" sz="2267" dirty="0"/>
          </a:p>
          <a:p>
            <a:pPr marL="457200" indent="-457200">
              <a:buFontTx/>
              <a:buAutoNum type="arabicPeriod"/>
            </a:pPr>
            <a:endParaRPr lang="en-US" sz="2267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30mn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u="sng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IX. Production</a:t>
            </a:r>
            <a:endParaRPr lang="en-GB" sz="3800" u="sng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en-US" sz="2133" dirty="0"/>
          </a:p>
          <a:p>
            <a:endParaRPr lang="en-US" sz="2133" dirty="0"/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endParaRPr lang="en-US" sz="2133" u="sng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 </a:t>
            </a:r>
            <a:r>
              <a:rPr lang="fr-FR" altLang="ja-JP" sz="2133" dirty="0" err="1">
                <a:ea typeface="ＭＳ Ｐゴシック"/>
              </a:rPr>
              <a:t>Step</a:t>
            </a:r>
            <a:r>
              <a:rPr lang="fr-FR" altLang="ja-JP" sz="2133" dirty="0">
                <a:ea typeface="ＭＳ Ｐゴシック"/>
              </a:rPr>
              <a:t> 1</a:t>
            </a: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 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</a:t>
            </a:r>
            <a:endParaRPr lang="fr-FR" sz="2133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1,2,3</a:t>
            </a:r>
            <a:endParaRPr lang="fr-FR" sz="2133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>
                <a:solidFill>
                  <a:schemeClr val="tx1"/>
                </a:solidFill>
              </a:rPr>
              <a:t>Objectif d’apprentissage </a:t>
            </a:r>
            <a:r>
              <a:rPr lang="en-JP" sz="2800" dirty="0">
                <a:solidFill>
                  <a:schemeClr val="tx1"/>
                </a:solidFill>
              </a:rPr>
              <a:t>: </a:t>
            </a:r>
            <a:r>
              <a:rPr lang="fr-FR" sz="2800" dirty="0">
                <a:solidFill>
                  <a:schemeClr val="tx1"/>
                </a:solidFill>
              </a:rPr>
              <a:t>Je peux </a:t>
            </a:r>
            <a:r>
              <a:rPr lang="fr-FR" sz="2800" b="1" dirty="0">
                <a:solidFill>
                  <a:schemeClr val="tx1"/>
                </a:solidFill>
              </a:rPr>
              <a:t>créer </a:t>
            </a:r>
            <a:r>
              <a:rPr lang="fr-FR" sz="2800" dirty="0">
                <a:solidFill>
                  <a:schemeClr val="tx1"/>
                </a:solidFill>
              </a:rPr>
              <a:t>une balade urbaine.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453" y="4158521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757" y="4158522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5615" y="460408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4604110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EF04CDE-0D44-571D-D9AB-02357648B8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8472" y="1351845"/>
            <a:ext cx="4541939" cy="11383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BB54268-DB6F-70B4-E4DB-E686BDA9C8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344" y="4126819"/>
            <a:ext cx="2399099" cy="622746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47830FED-2E4F-7AF3-868E-838F25DDA2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644445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3703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4203"/>
            <a:ext cx="10515600" cy="4351339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938601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8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13016"/>
              </p:ext>
            </p:extLst>
          </p:nvPr>
        </p:nvGraphicFramePr>
        <p:xfrm>
          <a:off x="632372" y="3506019"/>
          <a:ext cx="10944000" cy="3215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983655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200492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28F7CCDD-E6FD-E4D6-8368-351F5864DF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828088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8958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2038975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3110B6-3F2D-BF2C-123B-B687DB0F9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B5997-4128-FC77-5FB3-232B8239C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8826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8E7746-CBC8-3844-30D2-DF2CA661A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Portfolio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DF3709-9276-2E28-56D2-63B3C9605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28629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98065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sz="3200" b="1" dirty="0" err="1"/>
              <a:t>Suggesting</a:t>
            </a:r>
            <a:r>
              <a:rPr lang="fr-FR" sz="3200" b="1" dirty="0"/>
              <a:t> an outing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Accepting</a:t>
            </a:r>
            <a:r>
              <a:rPr lang="fr-FR" sz="3200" b="1" dirty="0">
                <a:ea typeface="UD Digi Kyokasho NK-R" panose="02020400000000000000" pitchFamily="18" charset="-128"/>
              </a:rPr>
              <a:t> or </a:t>
            </a:r>
            <a:r>
              <a:rPr lang="fr-FR" sz="3200" b="1" dirty="0" err="1">
                <a:ea typeface="UD Digi Kyokasho NK-R" panose="02020400000000000000" pitchFamily="18" charset="-128"/>
              </a:rPr>
              <a:t>refusing</a:t>
            </a:r>
            <a:r>
              <a:rPr lang="fr-FR" sz="3200" b="1" dirty="0">
                <a:ea typeface="UD Digi Kyokasho NK-R" panose="02020400000000000000" pitchFamily="18" charset="-128"/>
              </a:rPr>
              <a:t> an invitation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Mastering? </a:t>
            </a:r>
            <a:endParaRPr lang="en-US" sz="2800" i="1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Giving</a:t>
            </a:r>
            <a:r>
              <a:rPr lang="fr-FR" sz="3200" b="1" dirty="0">
                <a:ea typeface="UD Digi Kyokasho NK-R" panose="02020400000000000000" pitchFamily="18" charset="-128"/>
              </a:rPr>
              <a:t> road directions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en-US" sz="2800" i="1" dirty="0">
              <a:solidFill>
                <a:prstClr val="black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65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C81228-CEA3-402B-B8E5-688F5BFA7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BC0916B8-FF7A-4ECB-9FD7-C7668658D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011959" flipH="1">
            <a:off x="548353" y="314719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FF3219-0950-F052-627C-2E7D850B0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815" y="2322864"/>
            <a:ext cx="549109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Fichier de révision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C011D4-C95F-4B2E-9A3C-A46DCDE95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8584" y="447363"/>
            <a:ext cx="734141" cy="734141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D38850-E46C-14C0-B263-A663B7998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70249" y="57525"/>
            <a:ext cx="4795890" cy="67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25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Présenter une transformation de quartier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5235836"/>
              </p:ext>
            </p:extLst>
          </p:nvPr>
        </p:nvGraphicFramePr>
        <p:xfrm>
          <a:off x="632372" y="3268135"/>
          <a:ext cx="10944000" cy="3224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B4F2493F-62E1-B38D-5262-DCFBD68AFE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828088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426906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2987399"/>
              </p:ext>
            </p:extLst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0376B9C-B79B-BDF3-767D-9D3E073D3F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828088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044037"/>
              </p:ext>
            </p:extLst>
          </p:nvPr>
        </p:nvGraphicFramePr>
        <p:xfrm>
          <a:off x="838200" y="1350681"/>
          <a:ext cx="10515600" cy="5370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419863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78E144F-936B-9064-8691-F50C9E6456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828088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17906</TotalTime>
  <Words>4897</Words>
  <Application>Microsoft Office PowerPoint</Application>
  <PresentationFormat>Widescreen</PresentationFormat>
  <Paragraphs>937</Paragraphs>
  <Slides>67</Slides>
  <Notes>12</Notes>
  <HiddenSlides>4</HiddenSlides>
  <MMClips>17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67</vt:i4>
      </vt:variant>
    </vt:vector>
  </HeadingPairs>
  <TitlesOfParts>
    <vt:vector size="77" baseType="lpstr">
      <vt:lpstr>UD Digi Kyokasho NK-R</vt:lpstr>
      <vt:lpstr>Arial</vt:lpstr>
      <vt:lpstr>Calibri</vt:lpstr>
      <vt:lpstr>Calibri Light</vt:lpstr>
      <vt:lpstr>Office Theme</vt:lpstr>
      <vt:lpstr>Office Theme</vt:lpstr>
      <vt:lpstr>Thème Office</vt:lpstr>
      <vt:lpstr>Thème Office</vt:lpstr>
      <vt:lpstr>1_Thème Office</vt:lpstr>
      <vt:lpstr>Thème Office</vt:lpstr>
      <vt:lpstr>Balade urbaine à Lyon</vt:lpstr>
      <vt:lpstr>PowerPoint Presentation</vt:lpstr>
      <vt:lpstr>I. Starter</vt:lpstr>
      <vt:lpstr>PowerPoint Presentation</vt:lpstr>
      <vt:lpstr>PowerPoint Presentation</vt:lpstr>
      <vt:lpstr>Learning objectives : À la fin de la leçon</vt:lpstr>
      <vt:lpstr>À la fin de la leçon…</vt:lpstr>
      <vt:lpstr>Learning outcomes</vt:lpstr>
      <vt:lpstr>PowerPoint Presentation</vt:lpstr>
      <vt:lpstr>Learning review</vt:lpstr>
      <vt:lpstr>II. Compréhension de texte</vt:lpstr>
      <vt:lpstr>Compréhension détaillée</vt:lpstr>
      <vt:lpstr>Compréhension détaillée</vt:lpstr>
      <vt:lpstr>Transcription</vt:lpstr>
      <vt:lpstr>À la fin de la leçon…</vt:lpstr>
      <vt:lpstr>PowerPoint Presentation</vt:lpstr>
      <vt:lpstr>III. Grammaire : Proposer une sortie, accepter, refuser</vt:lpstr>
      <vt:lpstr>Les verbes modaux :  VOULOIR, POUVOIR et DEVOIR</vt:lpstr>
      <vt:lpstr>LE 3,4 p.30</vt:lpstr>
      <vt:lpstr>Pratique ton français ! </vt:lpstr>
      <vt:lpstr>Online activity</vt:lpstr>
      <vt:lpstr>PowerPoint Presentation</vt:lpstr>
      <vt:lpstr>Learning review</vt:lpstr>
      <vt:lpstr>À la fin de la leçon…</vt:lpstr>
      <vt:lpstr>Complète les phrases suivantes :</vt:lpstr>
      <vt:lpstr>IV. Grammaire : Le présent continu</vt:lpstr>
      <vt:lpstr>LE 6,7,8 p.32</vt:lpstr>
      <vt:lpstr>Pratique ton français !</vt:lpstr>
      <vt:lpstr>Online activity</vt:lpstr>
      <vt:lpstr>Complète les phrases suivantes :</vt:lpstr>
      <vt:lpstr>Learning review</vt:lpstr>
      <vt:lpstr>À la fin de la leçon…</vt:lpstr>
      <vt:lpstr>PowerPoint Presentation</vt:lpstr>
      <vt:lpstr>V. Grammaire : La négation</vt:lpstr>
      <vt:lpstr>Les autres négations</vt:lpstr>
      <vt:lpstr>LE 9,10 p.32</vt:lpstr>
      <vt:lpstr>Online activity</vt:lpstr>
      <vt:lpstr>PowerPoint Presentation</vt:lpstr>
      <vt:lpstr>Learning review</vt:lpstr>
      <vt:lpstr>VI. Compréhension de texte 2</vt:lpstr>
      <vt:lpstr>Compréhension détaillée</vt:lpstr>
      <vt:lpstr>Compréhension détaillée</vt:lpstr>
      <vt:lpstr>À la fin de la leçon…</vt:lpstr>
      <vt:lpstr>Pour aller à la gare :</vt:lpstr>
      <vt:lpstr>VII. Vocabulaire : Indiquer un itinéraire</vt:lpstr>
      <vt:lpstr>PowerPoint Presentation</vt:lpstr>
      <vt:lpstr>PowerPoint Presentation</vt:lpstr>
      <vt:lpstr>Conjugaison (present)</vt:lpstr>
      <vt:lpstr>CA 2 p.30</vt:lpstr>
      <vt:lpstr>Exercice LE 8 p.71</vt:lpstr>
      <vt:lpstr>Indiquez le chemin du stade Roland Garros au stade Parc des Princes</vt:lpstr>
      <vt:lpstr>Warm-up : Indique le chemin pour aller du marché An Dong au stade Thanh Phat. </vt:lpstr>
      <vt:lpstr>PowerPoint Presentation</vt:lpstr>
      <vt:lpstr>Kahoot time !</vt:lpstr>
      <vt:lpstr>Pour aller à la gare :</vt:lpstr>
      <vt:lpstr>Learning review</vt:lpstr>
      <vt:lpstr>VIII. Phonétique</vt:lpstr>
      <vt:lpstr>Practice your pronunciation !</vt:lpstr>
      <vt:lpstr>IX. Production</vt:lpstr>
      <vt:lpstr>Learning outcomes</vt:lpstr>
      <vt:lpstr>Activités en ligne</vt:lpstr>
      <vt:lpstr>Portfolio</vt:lpstr>
      <vt:lpstr>How well have you performed with the Learning Objectives?</vt:lpstr>
      <vt:lpstr>Learning review</vt:lpstr>
      <vt:lpstr>Plenary and self reflection</vt:lpstr>
      <vt:lpstr>PowerPoint Presentation</vt:lpstr>
      <vt:lpstr>Fichier de révision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Partons pour la Francophonie</dc:title>
  <dc:creator>Chan, Makara Valery Ouk</dc:creator>
  <cp:lastModifiedBy>Chan, Makara Valery Ouk</cp:lastModifiedBy>
  <cp:revision>234</cp:revision>
  <cp:lastPrinted>2023-08-23T07:25:50Z</cp:lastPrinted>
  <dcterms:created xsi:type="dcterms:W3CDTF">2023-01-09T10:56:41Z</dcterms:created>
  <dcterms:modified xsi:type="dcterms:W3CDTF">2024-01-06T04:44:01Z</dcterms:modified>
</cp:coreProperties>
</file>