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6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7.xml" ContentType="application/vnd.openxmlformats-officedocument.presentationml.notesSlide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notesSlides/notesSlide8.xml" ContentType="application/vnd.openxmlformats-officedocument.presentationml.notesSlide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notesSlides/notesSlide9.xml" ContentType="application/vnd.openxmlformats-officedocument.presentationml.notesSlide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diagrams/data51.xml" ContentType="application/vnd.openxmlformats-officedocument.drawingml.diagramData+xml"/>
  <Override PartName="/ppt/diagrams/layout51.xml" ContentType="application/vnd.openxmlformats-officedocument.drawingml.diagramLayout+xml"/>
  <Override PartName="/ppt/diagrams/quickStyle51.xml" ContentType="application/vnd.openxmlformats-officedocument.drawingml.diagramStyle+xml"/>
  <Override PartName="/ppt/diagrams/colors51.xml" ContentType="application/vnd.openxmlformats-officedocument.drawingml.diagramColors+xml"/>
  <Override PartName="/ppt/diagrams/drawing51.xml" ContentType="application/vnd.ms-office.drawingml.diagramDrawing+xml"/>
  <Override PartName="/ppt/diagrams/data52.xml" ContentType="application/vnd.openxmlformats-officedocument.drawingml.diagramData+xml"/>
  <Override PartName="/ppt/diagrams/layout52.xml" ContentType="application/vnd.openxmlformats-officedocument.drawingml.diagramLayout+xml"/>
  <Override PartName="/ppt/diagrams/quickStyle52.xml" ContentType="application/vnd.openxmlformats-officedocument.drawingml.diagramStyle+xml"/>
  <Override PartName="/ppt/diagrams/colors52.xml" ContentType="application/vnd.openxmlformats-officedocument.drawingml.diagramColors+xml"/>
  <Override PartName="/ppt/diagrams/drawing52.xml" ContentType="application/vnd.ms-office.drawingml.diagramDrawing+xml"/>
  <Override PartName="/ppt/diagrams/data53.xml" ContentType="application/vnd.openxmlformats-officedocument.drawingml.diagramData+xml"/>
  <Override PartName="/ppt/diagrams/layout53.xml" ContentType="application/vnd.openxmlformats-officedocument.drawingml.diagramLayout+xml"/>
  <Override PartName="/ppt/diagrams/quickStyle53.xml" ContentType="application/vnd.openxmlformats-officedocument.drawingml.diagramStyle+xml"/>
  <Override PartName="/ppt/diagrams/colors53.xml" ContentType="application/vnd.openxmlformats-officedocument.drawingml.diagramColors+xml"/>
  <Override PartName="/ppt/diagrams/drawing53.xml" ContentType="application/vnd.ms-office.drawingml.diagramDrawing+xml"/>
  <Override PartName="/ppt/diagrams/data54.xml" ContentType="application/vnd.openxmlformats-officedocument.drawingml.diagramData+xml"/>
  <Override PartName="/ppt/diagrams/layout54.xml" ContentType="application/vnd.openxmlformats-officedocument.drawingml.diagramLayout+xml"/>
  <Override PartName="/ppt/diagrams/quickStyle54.xml" ContentType="application/vnd.openxmlformats-officedocument.drawingml.diagramStyle+xml"/>
  <Override PartName="/ppt/diagrams/colors54.xml" ContentType="application/vnd.openxmlformats-officedocument.drawingml.diagramColors+xml"/>
  <Override PartName="/ppt/diagrams/drawing54.xml" ContentType="application/vnd.ms-office.drawingml.diagramDrawing+xml"/>
  <Override PartName="/ppt/diagrams/data55.xml" ContentType="application/vnd.openxmlformats-officedocument.drawingml.diagramData+xml"/>
  <Override PartName="/ppt/diagrams/layout55.xml" ContentType="application/vnd.openxmlformats-officedocument.drawingml.diagramLayout+xml"/>
  <Override PartName="/ppt/diagrams/quickStyle55.xml" ContentType="application/vnd.openxmlformats-officedocument.drawingml.diagramStyle+xml"/>
  <Override PartName="/ppt/diagrams/colors55.xml" ContentType="application/vnd.openxmlformats-officedocument.drawingml.diagramColors+xml"/>
  <Override PartName="/ppt/diagrams/drawing55.xml" ContentType="application/vnd.ms-office.drawingml.diagramDrawing+xml"/>
  <Override PartName="/ppt/diagrams/data56.xml" ContentType="application/vnd.openxmlformats-officedocument.drawingml.diagramData+xml"/>
  <Override PartName="/ppt/diagrams/layout56.xml" ContentType="application/vnd.openxmlformats-officedocument.drawingml.diagramLayout+xml"/>
  <Override PartName="/ppt/diagrams/quickStyle56.xml" ContentType="application/vnd.openxmlformats-officedocument.drawingml.diagramStyle+xml"/>
  <Override PartName="/ppt/diagrams/colors56.xml" ContentType="application/vnd.openxmlformats-officedocument.drawingml.diagramColors+xml"/>
  <Override PartName="/ppt/diagrams/drawing56.xml" ContentType="application/vnd.ms-office.drawingml.diagramDrawing+xml"/>
  <Override PartName="/ppt/diagrams/data57.xml" ContentType="application/vnd.openxmlformats-officedocument.drawingml.diagramData+xml"/>
  <Override PartName="/ppt/diagrams/layout57.xml" ContentType="application/vnd.openxmlformats-officedocument.drawingml.diagramLayout+xml"/>
  <Override PartName="/ppt/diagrams/quickStyle57.xml" ContentType="application/vnd.openxmlformats-officedocument.drawingml.diagramStyle+xml"/>
  <Override PartName="/ppt/diagrams/colors57.xml" ContentType="application/vnd.openxmlformats-officedocument.drawingml.diagramColors+xml"/>
  <Override PartName="/ppt/diagrams/drawing57.xml" ContentType="application/vnd.ms-office.drawingml.diagramDrawing+xml"/>
  <Override PartName="/ppt/diagrams/data58.xml" ContentType="application/vnd.openxmlformats-officedocument.drawingml.diagramData+xml"/>
  <Override PartName="/ppt/diagrams/layout58.xml" ContentType="application/vnd.openxmlformats-officedocument.drawingml.diagramLayout+xml"/>
  <Override PartName="/ppt/diagrams/quickStyle58.xml" ContentType="application/vnd.openxmlformats-officedocument.drawingml.diagramStyle+xml"/>
  <Override PartName="/ppt/diagrams/colors58.xml" ContentType="application/vnd.openxmlformats-officedocument.drawingml.diagramColors+xml"/>
  <Override PartName="/ppt/diagrams/drawing58.xml" ContentType="application/vnd.ms-office.drawingml.diagramDrawing+xml"/>
  <Override PartName="/ppt/diagrams/data59.xml" ContentType="application/vnd.openxmlformats-officedocument.drawingml.diagramData+xml"/>
  <Override PartName="/ppt/diagrams/layout59.xml" ContentType="application/vnd.openxmlformats-officedocument.drawingml.diagramLayout+xml"/>
  <Override PartName="/ppt/diagrams/quickStyle59.xml" ContentType="application/vnd.openxmlformats-officedocument.drawingml.diagramStyle+xml"/>
  <Override PartName="/ppt/diagrams/colors59.xml" ContentType="application/vnd.openxmlformats-officedocument.drawingml.diagramColors+xml"/>
  <Override PartName="/ppt/diagrams/drawing59.xml" ContentType="application/vnd.ms-office.drawingml.diagramDrawing+xml"/>
  <Override PartName="/ppt/notesSlides/notesSlide10.xml" ContentType="application/vnd.openxmlformats-officedocument.presentationml.notesSlide+xml"/>
  <Override PartName="/ppt/diagrams/data60.xml" ContentType="application/vnd.openxmlformats-officedocument.drawingml.diagramData+xml"/>
  <Override PartName="/ppt/diagrams/layout60.xml" ContentType="application/vnd.openxmlformats-officedocument.drawingml.diagramLayout+xml"/>
  <Override PartName="/ppt/diagrams/quickStyle60.xml" ContentType="application/vnd.openxmlformats-officedocument.drawingml.diagramStyle+xml"/>
  <Override PartName="/ppt/diagrams/colors60.xml" ContentType="application/vnd.openxmlformats-officedocument.drawingml.diagramColors+xml"/>
  <Override PartName="/ppt/diagrams/drawing60.xml" ContentType="application/vnd.ms-office.drawingml.diagramDrawing+xml"/>
  <Override PartName="/ppt/diagrams/data61.xml" ContentType="application/vnd.openxmlformats-officedocument.drawingml.diagramData+xml"/>
  <Override PartName="/ppt/diagrams/layout61.xml" ContentType="application/vnd.openxmlformats-officedocument.drawingml.diagramLayout+xml"/>
  <Override PartName="/ppt/diagrams/quickStyle61.xml" ContentType="application/vnd.openxmlformats-officedocument.drawingml.diagramStyle+xml"/>
  <Override PartName="/ppt/diagrams/colors61.xml" ContentType="application/vnd.openxmlformats-officedocument.drawingml.diagramColors+xml"/>
  <Override PartName="/ppt/diagrams/drawing61.xml" ContentType="application/vnd.ms-office.drawingml.diagramDrawing+xml"/>
  <Override PartName="/ppt/diagrams/data62.xml" ContentType="application/vnd.openxmlformats-officedocument.drawingml.diagramData+xml"/>
  <Override PartName="/ppt/diagrams/layout62.xml" ContentType="application/vnd.openxmlformats-officedocument.drawingml.diagramLayout+xml"/>
  <Override PartName="/ppt/diagrams/quickStyle62.xml" ContentType="application/vnd.openxmlformats-officedocument.drawingml.diagramStyle+xml"/>
  <Override PartName="/ppt/diagrams/colors62.xml" ContentType="application/vnd.openxmlformats-officedocument.drawingml.diagramColors+xml"/>
  <Override PartName="/ppt/diagrams/drawing62.xml" ContentType="application/vnd.ms-office.drawingml.diagramDrawing+xml"/>
  <Override PartName="/ppt/diagrams/data63.xml" ContentType="application/vnd.openxmlformats-officedocument.drawingml.diagramData+xml"/>
  <Override PartName="/ppt/diagrams/layout63.xml" ContentType="application/vnd.openxmlformats-officedocument.drawingml.diagramLayout+xml"/>
  <Override PartName="/ppt/diagrams/quickStyle63.xml" ContentType="application/vnd.openxmlformats-officedocument.drawingml.diagramStyle+xml"/>
  <Override PartName="/ppt/diagrams/colors63.xml" ContentType="application/vnd.openxmlformats-officedocument.drawingml.diagramColors+xml"/>
  <Override PartName="/ppt/diagrams/drawing63.xml" ContentType="application/vnd.ms-office.drawingml.diagramDrawing+xml"/>
  <Override PartName="/ppt/diagrams/data64.xml" ContentType="application/vnd.openxmlformats-officedocument.drawingml.diagramData+xml"/>
  <Override PartName="/ppt/diagrams/layout64.xml" ContentType="application/vnd.openxmlformats-officedocument.drawingml.diagramLayout+xml"/>
  <Override PartName="/ppt/diagrams/quickStyle64.xml" ContentType="application/vnd.openxmlformats-officedocument.drawingml.diagramStyle+xml"/>
  <Override PartName="/ppt/diagrams/colors64.xml" ContentType="application/vnd.openxmlformats-officedocument.drawingml.diagramColors+xml"/>
  <Override PartName="/ppt/diagrams/drawing64.xml" ContentType="application/vnd.ms-office.drawingml.diagramDrawing+xml"/>
  <Override PartName="/ppt/diagrams/data65.xml" ContentType="application/vnd.openxmlformats-officedocument.drawingml.diagramData+xml"/>
  <Override PartName="/ppt/diagrams/layout65.xml" ContentType="application/vnd.openxmlformats-officedocument.drawingml.diagramLayout+xml"/>
  <Override PartName="/ppt/diagrams/quickStyle65.xml" ContentType="application/vnd.openxmlformats-officedocument.drawingml.diagramStyle+xml"/>
  <Override PartName="/ppt/diagrams/colors65.xml" ContentType="application/vnd.openxmlformats-officedocument.drawingml.diagramColors+xml"/>
  <Override PartName="/ppt/diagrams/drawing65.xml" ContentType="application/vnd.ms-office.drawingml.diagramDrawing+xml"/>
  <Override PartName="/ppt/diagrams/data66.xml" ContentType="application/vnd.openxmlformats-officedocument.drawingml.diagramData+xml"/>
  <Override PartName="/ppt/diagrams/layout66.xml" ContentType="application/vnd.openxmlformats-officedocument.drawingml.diagramLayout+xml"/>
  <Override PartName="/ppt/diagrams/quickStyle66.xml" ContentType="application/vnd.openxmlformats-officedocument.drawingml.diagramStyle+xml"/>
  <Override PartName="/ppt/diagrams/colors66.xml" ContentType="application/vnd.openxmlformats-officedocument.drawingml.diagramColors+xml"/>
  <Override PartName="/ppt/diagrams/drawing66.xml" ContentType="application/vnd.ms-office.drawingml.diagramDrawing+xml"/>
  <Override PartName="/ppt/notesSlides/notesSlide11.xml" ContentType="application/vnd.openxmlformats-officedocument.presentationml.notesSlide+xml"/>
  <Override PartName="/ppt/diagrams/data67.xml" ContentType="application/vnd.openxmlformats-officedocument.drawingml.diagramData+xml"/>
  <Override PartName="/ppt/diagrams/layout67.xml" ContentType="application/vnd.openxmlformats-officedocument.drawingml.diagramLayout+xml"/>
  <Override PartName="/ppt/diagrams/quickStyle67.xml" ContentType="application/vnd.openxmlformats-officedocument.drawingml.diagramStyle+xml"/>
  <Override PartName="/ppt/diagrams/colors67.xml" ContentType="application/vnd.openxmlformats-officedocument.drawingml.diagramColors+xml"/>
  <Override PartName="/ppt/diagrams/drawing67.xml" ContentType="application/vnd.ms-office.drawingml.diagramDrawing+xml"/>
  <Override PartName="/ppt/notesSlides/notesSlide12.xml" ContentType="application/vnd.openxmlformats-officedocument.presentationml.notesSlide+xml"/>
  <Override PartName="/ppt/diagrams/data68.xml" ContentType="application/vnd.openxmlformats-officedocument.drawingml.diagramData+xml"/>
  <Override PartName="/ppt/diagrams/layout68.xml" ContentType="application/vnd.openxmlformats-officedocument.drawingml.diagramLayout+xml"/>
  <Override PartName="/ppt/diagrams/quickStyle68.xml" ContentType="application/vnd.openxmlformats-officedocument.drawingml.diagramStyle+xml"/>
  <Override PartName="/ppt/diagrams/colors68.xml" ContentType="application/vnd.openxmlformats-officedocument.drawingml.diagramColors+xml"/>
  <Override PartName="/ppt/diagrams/drawing68.xml" ContentType="application/vnd.ms-office.drawingml.diagramDrawing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  <p:sldMasterId id="2147483729" r:id="rId2"/>
    <p:sldMasterId id="2147483717" r:id="rId3"/>
    <p:sldMasterId id="2147483672" r:id="rId4"/>
    <p:sldMasterId id="2147483732" r:id="rId5"/>
    <p:sldMasterId id="2147483660" r:id="rId6"/>
  </p:sldMasterIdLst>
  <p:notesMasterIdLst>
    <p:notesMasterId r:id="rId80"/>
  </p:notesMasterIdLst>
  <p:sldIdLst>
    <p:sldId id="256" r:id="rId7"/>
    <p:sldId id="272" r:id="rId8"/>
    <p:sldId id="257" r:id="rId9"/>
    <p:sldId id="276" r:id="rId10"/>
    <p:sldId id="346" r:id="rId11"/>
    <p:sldId id="277" r:id="rId12"/>
    <p:sldId id="260" r:id="rId13"/>
    <p:sldId id="278" r:id="rId14"/>
    <p:sldId id="1753" r:id="rId15"/>
    <p:sldId id="1862" r:id="rId16"/>
    <p:sldId id="1881" r:id="rId17"/>
    <p:sldId id="1880" r:id="rId18"/>
    <p:sldId id="1913" r:id="rId19"/>
    <p:sldId id="341" r:id="rId20"/>
    <p:sldId id="332" r:id="rId21"/>
    <p:sldId id="1915" r:id="rId22"/>
    <p:sldId id="1916" r:id="rId23"/>
    <p:sldId id="1788" r:id="rId24"/>
    <p:sldId id="410" r:id="rId25"/>
    <p:sldId id="1937" r:id="rId26"/>
    <p:sldId id="411" r:id="rId27"/>
    <p:sldId id="1917" r:id="rId28"/>
    <p:sldId id="321" r:id="rId29"/>
    <p:sldId id="1889" r:id="rId30"/>
    <p:sldId id="1919" r:id="rId31"/>
    <p:sldId id="280" r:id="rId32"/>
    <p:sldId id="1931" r:id="rId33"/>
    <p:sldId id="1920" r:id="rId34"/>
    <p:sldId id="422" r:id="rId35"/>
    <p:sldId id="421" r:id="rId36"/>
    <p:sldId id="1938" r:id="rId37"/>
    <p:sldId id="1843" r:id="rId38"/>
    <p:sldId id="1921" r:id="rId39"/>
    <p:sldId id="1893" r:id="rId40"/>
    <p:sldId id="1918" r:id="rId41"/>
    <p:sldId id="1922" r:id="rId42"/>
    <p:sldId id="1923" r:id="rId43"/>
    <p:sldId id="1925" r:id="rId44"/>
    <p:sldId id="1600" r:id="rId45"/>
    <p:sldId id="1939" r:id="rId46"/>
    <p:sldId id="372" r:id="rId47"/>
    <p:sldId id="1899" r:id="rId48"/>
    <p:sldId id="1900" r:id="rId49"/>
    <p:sldId id="1926" r:id="rId50"/>
    <p:sldId id="1924" r:id="rId51"/>
    <p:sldId id="1902" r:id="rId52"/>
    <p:sldId id="1905" r:id="rId53"/>
    <p:sldId id="1928" r:id="rId54"/>
    <p:sldId id="1930" r:id="rId55"/>
    <p:sldId id="298" r:id="rId56"/>
    <p:sldId id="269" r:id="rId57"/>
    <p:sldId id="315" r:id="rId58"/>
    <p:sldId id="1934" r:id="rId59"/>
    <p:sldId id="300" r:id="rId60"/>
    <p:sldId id="1933" r:id="rId61"/>
    <p:sldId id="1935" r:id="rId62"/>
    <p:sldId id="293" r:id="rId63"/>
    <p:sldId id="323" r:id="rId64"/>
    <p:sldId id="306" r:id="rId65"/>
    <p:sldId id="412" r:id="rId66"/>
    <p:sldId id="1940" r:id="rId67"/>
    <p:sldId id="334" r:id="rId68"/>
    <p:sldId id="335" r:id="rId69"/>
    <p:sldId id="310" r:id="rId70"/>
    <p:sldId id="261" r:id="rId71"/>
    <p:sldId id="1936" r:id="rId72"/>
    <p:sldId id="271" r:id="rId73"/>
    <p:sldId id="342" r:id="rId74"/>
    <p:sldId id="262" r:id="rId75"/>
    <p:sldId id="263" r:id="rId76"/>
    <p:sldId id="264" r:id="rId77"/>
    <p:sldId id="265" r:id="rId78"/>
    <p:sldId id="343" r:id="rId79"/>
  </p:sldIdLst>
  <p:sldSz cx="12192000" cy="6858000"/>
  <p:notesSz cx="9601200" cy="73152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816" autoAdjust="0"/>
    <p:restoredTop sz="94660"/>
  </p:normalViewPr>
  <p:slideViewPr>
    <p:cSldViewPr snapToGrid="0">
      <p:cViewPr>
        <p:scale>
          <a:sx n="75" d="100"/>
          <a:sy n="75" d="100"/>
        </p:scale>
        <p:origin x="375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84" Type="http://schemas.openxmlformats.org/officeDocument/2006/relationships/tableStyles" Target="tableStyles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82" Type="http://schemas.openxmlformats.org/officeDocument/2006/relationships/viewProps" Target="viewProps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slide" Target="slides/slide7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80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1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1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1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1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1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1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1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1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2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2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2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2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2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2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2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2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2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3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3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3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3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3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3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3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3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3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4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4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4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4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4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4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4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4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4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5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5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5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5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5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5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5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5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5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5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ata6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6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6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6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6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6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6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6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3" Type="http://schemas.openxmlformats.org/officeDocument/2006/relationships/slide" Target="../slides/slide14.xml"/><Relationship Id="rId7" Type="http://schemas.openxmlformats.org/officeDocument/2006/relationships/slide" Target="../slides/slide34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63.xml"/><Relationship Id="rId5" Type="http://schemas.openxmlformats.org/officeDocument/2006/relationships/slide" Target="../slides/slide23.xml"/><Relationship Id="rId4" Type="http://schemas.openxmlformats.org/officeDocument/2006/relationships/slide" Target="../slides/slide65.xml"/><Relationship Id="rId9" Type="http://schemas.openxmlformats.org/officeDocument/2006/relationships/slide" Target="../slides/slide46.xml"/></Relationships>
</file>

<file path=ppt/diagrams/_rels/drawing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rawing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6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8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Le passé composé (partie 1)</a:t>
          </a:r>
        </a:p>
        <a:p>
          <a:pPr rtl="0"/>
          <a:r>
            <a:rPr lang="fr-FR" sz="1800" b="0" noProof="0" dirty="0"/>
            <a:t>- Le passé composé (partie 2)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Laval au Québec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noStrike" noProof="0" dirty="0"/>
            <a:t>- Les lieux de sortie</a:t>
          </a:r>
        </a:p>
        <a:p>
          <a:r>
            <a:rPr lang="fr-FR" sz="1800" b="0" strike="noStrike" noProof="0" dirty="0"/>
            <a:t>- Communiquer au téléphone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Grammaire</a:t>
          </a:r>
          <a:endParaRPr lang="fr-FR" sz="1800" b="0" noProof="0" dirty="0">
            <a:solidFill>
              <a:schemeClr val="tx1"/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>
        <a:noFill/>
      </dgm:spPr>
      <dgm:t>
        <a:bodyPr rtlCol="0" anchor="t"/>
        <a:lstStyle/>
        <a:p>
          <a:pPr algn="ctr" rtl="0"/>
          <a:r>
            <a:rPr lang="fr-FR" sz="2000" b="1" noProof="0" dirty="0">
              <a:solidFill>
                <a:schemeClr val="tx1"/>
              </a:solidFill>
            </a:rPr>
            <a:t>Culture</a:t>
          </a:r>
        </a:p>
        <a:p>
          <a:pPr algn="ctr" rtl="0"/>
          <a:r>
            <a:rPr lang="fr-FR" sz="2000" b="1" noProof="0" dirty="0">
              <a:solidFill>
                <a:schemeClr val="tx1"/>
              </a:solidFill>
            </a:rPr>
            <a:t> </a:t>
          </a:r>
          <a:endParaRPr lang="fr-FR" sz="1200" b="1" noProof="0" dirty="0">
            <a:solidFill>
              <a:schemeClr val="tx1"/>
            </a:solidFill>
          </a:endParaRP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Vocabulaire</a:t>
          </a:r>
          <a:endParaRPr lang="fr-FR" sz="1200" b="1" noProof="0" dirty="0">
            <a:solidFill>
              <a:schemeClr val="tx1"/>
            </a:solidFill>
          </a:endParaRPr>
        </a:p>
        <a:p>
          <a:pPr rtl="0"/>
          <a:r>
            <a:rPr lang="fr-FR" sz="1200" b="0" noProof="0" dirty="0"/>
            <a:t> </a:t>
          </a:r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2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31" custLinFactNeighborX="-923" custLinFactNeighborY="58113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 custLinFactNeighborY="-16641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 custScaleX="87559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Le passé composé (partie 1)</a:t>
          </a:r>
        </a:p>
        <a:p>
          <a:pPr rtl="0"/>
          <a:r>
            <a:rPr lang="fr-FR" sz="1800" b="0" noProof="0" dirty="0"/>
            <a:t>- Le passé composé (partie 2)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Laval au Québec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sngStrike" noProof="0" dirty="0"/>
            <a:t>- Les lieux de sortie</a:t>
          </a:r>
        </a:p>
        <a:p>
          <a:r>
            <a:rPr lang="fr-FR" sz="1800" b="0" strike="noStrike" noProof="0" dirty="0"/>
            <a:t>- Communiquer au téléphone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Le passé composé (partie 1)</a:t>
          </a:r>
        </a:p>
        <a:p>
          <a:pPr rtl="0"/>
          <a:r>
            <a:rPr lang="fr-FR" sz="1800" b="0" noProof="0" dirty="0"/>
            <a:t>- Le passé composé (partie 2)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Laval au Québec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sngStrike" noProof="0" dirty="0"/>
            <a:t>- Les lieux de sortie</a:t>
          </a:r>
        </a:p>
        <a:p>
          <a:r>
            <a:rPr lang="fr-FR" sz="1800" b="0" strike="noStrike" noProof="0" dirty="0"/>
            <a:t>- Communiquer au téléphone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Le passé composé (partie 1)</a:t>
          </a:r>
        </a:p>
        <a:p>
          <a:pPr rtl="0"/>
          <a:r>
            <a:rPr lang="fr-FR" sz="1800" b="0" noProof="0" dirty="0"/>
            <a:t>- Le passé composé (partie 2)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 Laval au Québec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noStrike" noProof="0" dirty="0"/>
            <a:t>- Les lieux de sortie</a:t>
          </a:r>
        </a:p>
        <a:p>
          <a:r>
            <a:rPr lang="fr-FR" sz="1800" b="0" strike="noStrike" noProof="0" dirty="0"/>
            <a:t>- Communiquer au téléphone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Le passé composé (partie 1)</a:t>
          </a:r>
        </a:p>
        <a:p>
          <a:pPr rtl="0"/>
          <a:r>
            <a:rPr lang="fr-FR" sz="1800" b="0" noProof="0" dirty="0"/>
            <a:t>- Le passé composé (partie 2)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Laval au Québec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sngStrike" noProof="0" dirty="0"/>
            <a:t>- Les lieux de sortie</a:t>
          </a:r>
        </a:p>
        <a:p>
          <a:r>
            <a:rPr lang="fr-FR" sz="1800" b="0" strike="sngStrike" noProof="0" dirty="0"/>
            <a:t>- Communiquer au téléphone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37" minVer="http://schemas.openxmlformats.org/drawingml/2006/diagram"/>
    </a:ext>
  </dgm:extLst>
</dgm:dataModel>
</file>

<file path=ppt/diagrams/data5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to</a:t>
          </a:r>
          <a:r>
            <a:rPr lang="fr-FR" dirty="0"/>
            <a:t> </a:t>
          </a:r>
          <a:r>
            <a:rPr lang="fr-FR" dirty="0" err="1"/>
            <a:t>name</a:t>
          </a:r>
          <a:r>
            <a:rPr lang="fr-FR" dirty="0"/>
            <a:t> </a:t>
          </a:r>
          <a:r>
            <a:rPr lang="fr-FR" dirty="0" err="1"/>
            <a:t>different</a:t>
          </a:r>
          <a:r>
            <a:rPr lang="fr-FR" dirty="0"/>
            <a:t> places to go to.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tell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past</a:t>
          </a:r>
          <a:r>
            <a:rPr lang="fr-FR" dirty="0"/>
            <a:t> </a:t>
          </a:r>
          <a:r>
            <a:rPr lang="fr-FR" dirty="0" err="1"/>
            <a:t>experiences</a:t>
          </a:r>
          <a:r>
            <a:rPr lang="fr-FR" dirty="0"/>
            <a:t>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tell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experience</a:t>
          </a:r>
          <a:r>
            <a:rPr lang="fr-FR" dirty="0"/>
            <a:t> </a:t>
          </a:r>
          <a:r>
            <a:rPr lang="fr-FR" dirty="0" err="1"/>
            <a:t>with</a:t>
          </a:r>
          <a:r>
            <a:rPr lang="fr-FR" dirty="0"/>
            <a:t> </a:t>
          </a:r>
          <a:r>
            <a:rPr lang="fr-FR" dirty="0" err="1"/>
            <a:t>housework</a:t>
          </a:r>
          <a:r>
            <a:rPr lang="fr-FR" dirty="0"/>
            <a:t>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4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8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to</a:t>
          </a:r>
          <a:r>
            <a:rPr lang="fr-FR" dirty="0"/>
            <a:t> </a:t>
          </a:r>
          <a:r>
            <a:rPr lang="fr-FR" dirty="0" err="1"/>
            <a:t>name</a:t>
          </a:r>
          <a:r>
            <a:rPr lang="fr-FR" dirty="0"/>
            <a:t> </a:t>
          </a:r>
          <a:r>
            <a:rPr lang="fr-FR" dirty="0" err="1"/>
            <a:t>different</a:t>
          </a:r>
          <a:r>
            <a:rPr lang="fr-FR" dirty="0"/>
            <a:t> places to go to.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tell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past</a:t>
          </a:r>
          <a:r>
            <a:rPr lang="fr-FR" dirty="0"/>
            <a:t> </a:t>
          </a:r>
          <a:r>
            <a:rPr lang="fr-FR" dirty="0" err="1"/>
            <a:t>experiences</a:t>
          </a:r>
          <a:r>
            <a:rPr lang="fr-FR" dirty="0"/>
            <a:t>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tell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experience</a:t>
          </a:r>
          <a:r>
            <a:rPr lang="fr-FR" dirty="0"/>
            <a:t> </a:t>
          </a:r>
          <a:r>
            <a:rPr lang="fr-FR" dirty="0" err="1"/>
            <a:t>with</a:t>
          </a:r>
          <a:r>
            <a:rPr lang="fr-FR" dirty="0"/>
            <a:t> </a:t>
          </a:r>
          <a:r>
            <a:rPr lang="fr-FR" dirty="0" err="1"/>
            <a:t>housework</a:t>
          </a:r>
          <a:r>
            <a:rPr lang="fr-FR" dirty="0"/>
            <a:t>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6" loCatId="list" qsTypeId="urn:microsoft.com/office/officeart/2005/8/quickstyle/simple3" qsCatId="simple" csTypeId="urn:microsoft.com/office/officeart/2005/8/colors/colorful4" csCatId="colorful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I. 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algn="l" rtl="0"/>
          <a:endParaRPr lang="en-US" sz="2400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algn="l" rtl="0"/>
          <a:endParaRPr lang="en-US" sz="2400"/>
        </a:p>
      </dgm:t>
    </dgm:pt>
    <dgm:pt modelId="{23A0DE4A-FE92-496E-B335-3433CEFB74E9}">
      <dgm:prSet phldrT="[Text]" custT="1"/>
      <dgm:spPr/>
      <dgm:t>
        <a:bodyPr rtlCol="0" anchor="ctr"/>
        <a:lstStyle/>
        <a:p>
          <a:pPr algn="l" rtl="0"/>
          <a:r>
            <a:rPr lang="fr-FR" sz="1800" noProof="0" dirty="0"/>
            <a:t>Laval au Québec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algn="l" rtl="0"/>
          <a:endParaRPr lang="en-US" sz="2400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algn="l" rtl="0"/>
          <a:endParaRPr lang="en-US" sz="2400"/>
        </a:p>
      </dgm:t>
    </dgm:pt>
    <dgm:pt modelId="{E5E95E82-EF79-43CA-AA86-43B0E1CBCD3F}">
      <dgm:prSet phldrT="[Text]" custT="1"/>
      <dgm:spPr/>
      <dgm:t>
        <a:bodyPr rtlCol="0" anchor="ctr"/>
        <a:lstStyle/>
        <a:p>
          <a:pPr algn="l" rtl="0"/>
          <a:r>
            <a:rPr lang="fr-FR" sz="2400" b="1" noProof="0" dirty="0"/>
            <a:t>II. Compréhension de texte 1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algn="l" rtl="0"/>
          <a:endParaRPr lang="en-US" sz="2400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algn="l" rtl="0"/>
          <a:endParaRPr lang="en-US" sz="2400"/>
        </a:p>
      </dgm:t>
    </dgm:pt>
    <dgm:pt modelId="{775A1A75-C6CE-4C3D-A09A-9B9A71B94389}">
      <dgm:prSet phldrT="[Text]" custT="1"/>
      <dgm:spPr/>
      <dgm:t>
        <a:bodyPr rtlCol="0" anchor="ctr"/>
        <a:lstStyle/>
        <a:p>
          <a:pPr algn="l" rtl="0"/>
          <a:r>
            <a:rPr lang="fr-FR" sz="1800" noProof="0" dirty="0"/>
            <a:t>Les lieux de sortie</a:t>
          </a:r>
        </a:p>
      </dgm:t>
    </dgm:pt>
    <dgm:pt modelId="{D4C4551D-5E2A-434E-BB45-FC2AB13C3AC9}" type="parTrans" cxnId="{F9E512BF-1D4D-43E8-A4B8-593F657AE70C}">
      <dgm:prSet/>
      <dgm:spPr/>
      <dgm:t>
        <a:bodyPr/>
        <a:lstStyle/>
        <a:p>
          <a:pPr algn="l"/>
          <a:endParaRPr lang="fr-FR" sz="2400"/>
        </a:p>
      </dgm:t>
    </dgm:pt>
    <dgm:pt modelId="{0B8A0F3F-0529-4755-9646-AA52B5EABC67}" type="sibTrans" cxnId="{F9E512BF-1D4D-43E8-A4B8-593F657AE70C}">
      <dgm:prSet/>
      <dgm:spPr/>
      <dgm:t>
        <a:bodyPr/>
        <a:lstStyle/>
        <a:p>
          <a:pPr algn="l"/>
          <a:endParaRPr lang="fr-FR" sz="2400"/>
        </a:p>
      </dgm:t>
    </dgm:pt>
    <dgm:pt modelId="{03834B6F-A6BE-453B-970C-3773864D70F1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IX. Production</a:t>
          </a:r>
        </a:p>
      </dgm:t>
    </dgm:pt>
    <dgm:pt modelId="{D26AE52F-24DF-4B4E-A19B-91CDA636C345}" type="sibTrans" cxnId="{DF6F92A3-03B7-4964-9E27-FF36BEA9791E}">
      <dgm:prSet/>
      <dgm:spPr/>
      <dgm:t>
        <a:bodyPr/>
        <a:lstStyle/>
        <a:p>
          <a:pPr algn="l"/>
          <a:endParaRPr lang="fr-FR" sz="2400"/>
        </a:p>
      </dgm:t>
    </dgm:pt>
    <dgm:pt modelId="{5EEE660E-9757-4F43-9695-C35F0B8866E5}" type="parTrans" cxnId="{DF6F92A3-03B7-4964-9E27-FF36BEA9791E}">
      <dgm:prSet/>
      <dgm:spPr/>
      <dgm:t>
        <a:bodyPr/>
        <a:lstStyle/>
        <a:p>
          <a:pPr algn="l"/>
          <a:endParaRPr lang="fr-FR" sz="2400"/>
        </a:p>
      </dgm:t>
    </dgm:pt>
    <dgm:pt modelId="{C5D147B1-5F2A-4BDD-84CF-8F169F2F6B61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III. Vocabulaire</a:t>
          </a:r>
        </a:p>
      </dgm:t>
    </dgm:pt>
    <dgm:pt modelId="{16E3D668-43B8-4923-B0F3-EA3A72FC28ED}" type="parTrans" cxnId="{E43FDED4-DC66-4506-A359-7EB394A8BB2E}">
      <dgm:prSet/>
      <dgm:spPr/>
      <dgm:t>
        <a:bodyPr/>
        <a:lstStyle/>
        <a:p>
          <a:pPr algn="l"/>
          <a:endParaRPr lang="fr-FR" sz="2400"/>
        </a:p>
      </dgm:t>
    </dgm:pt>
    <dgm:pt modelId="{384D112D-A591-430B-8B9D-0690F30F41A7}" type="sibTrans" cxnId="{E43FDED4-DC66-4506-A359-7EB394A8BB2E}">
      <dgm:prSet/>
      <dgm:spPr/>
      <dgm:t>
        <a:bodyPr/>
        <a:lstStyle/>
        <a:p>
          <a:pPr algn="l"/>
          <a:endParaRPr lang="fr-FR" sz="2400"/>
        </a:p>
      </dgm:t>
    </dgm:pt>
    <dgm:pt modelId="{FEF306D8-E1BF-4EEE-8073-CD15745EE9E5}">
      <dgm:prSet phldrT="[Text]" custT="1"/>
      <dgm:spPr/>
      <dgm:t>
        <a:bodyPr rtlCol="0" anchor="ctr"/>
        <a:lstStyle/>
        <a:p>
          <a:pPr algn="l" rtl="0"/>
          <a:r>
            <a:rPr lang="fr-FR" sz="1800" b="0" noProof="0" dirty="0"/>
            <a:t>Partager mes bons plans</a:t>
          </a:r>
        </a:p>
      </dgm:t>
    </dgm:pt>
    <dgm:pt modelId="{ABEF529A-7DCD-4DC1-BBB1-D42021F95C1B}" type="parTrans" cxnId="{96CBB03D-6BF8-4CCE-B648-165DE6B41FE8}">
      <dgm:prSet/>
      <dgm:spPr/>
      <dgm:t>
        <a:bodyPr/>
        <a:lstStyle/>
        <a:p>
          <a:pPr algn="l"/>
          <a:endParaRPr lang="fr-FR" sz="2400"/>
        </a:p>
      </dgm:t>
    </dgm:pt>
    <dgm:pt modelId="{E728CC1D-97FF-40C5-9CDA-6C54CE81317A}" type="sibTrans" cxnId="{96CBB03D-6BF8-4CCE-B648-165DE6B41FE8}">
      <dgm:prSet/>
      <dgm:spPr/>
      <dgm:t>
        <a:bodyPr/>
        <a:lstStyle/>
        <a:p>
          <a:pPr algn="l"/>
          <a:endParaRPr lang="fr-FR" sz="2400"/>
        </a:p>
      </dgm:t>
    </dgm:pt>
    <dgm:pt modelId="{75AC613C-B803-4E80-8026-A33ABCEE727A}">
      <dgm:prSet phldrT="[Text]" custT="1"/>
      <dgm:spPr/>
      <dgm:t>
        <a:bodyPr rtlCol="0" anchor="ctr"/>
        <a:lstStyle/>
        <a:p>
          <a:pPr algn="l" rtl="0"/>
          <a:r>
            <a:rPr lang="fr-FR" sz="1800" b="0" noProof="0" dirty="0"/>
            <a:t>Recherche des phrases clés</a:t>
          </a:r>
        </a:p>
      </dgm:t>
    </dgm:pt>
    <dgm:pt modelId="{31862106-2BAF-4037-A1F0-A54BE240DAB5}" type="parTrans" cxnId="{7D00F13F-C558-4B25-BF85-DC786A901656}">
      <dgm:prSet/>
      <dgm:spPr/>
      <dgm:t>
        <a:bodyPr/>
        <a:lstStyle/>
        <a:p>
          <a:endParaRPr lang="fr-FR"/>
        </a:p>
      </dgm:t>
    </dgm:pt>
    <dgm:pt modelId="{68B22457-7939-4FFB-9D72-B97BB75C7A19}" type="sibTrans" cxnId="{7D00F13F-C558-4B25-BF85-DC786A901656}">
      <dgm:prSet/>
      <dgm:spPr/>
      <dgm:t>
        <a:bodyPr/>
        <a:lstStyle/>
        <a:p>
          <a:endParaRPr lang="fr-FR"/>
        </a:p>
      </dgm:t>
    </dgm:pt>
    <dgm:pt modelId="{5AE5B198-A4E4-4590-9D2C-C359F1312E71}">
      <dgm:prSet phldrT="[Text]" custT="1"/>
      <dgm:spPr/>
      <dgm:t>
        <a:bodyPr rtlCol="0" anchor="ctr"/>
        <a:lstStyle/>
        <a:p>
          <a:pPr algn="l" rtl="0"/>
          <a:endParaRPr lang="fr-FR" sz="1800" noProof="0" dirty="0"/>
        </a:p>
      </dgm:t>
    </dgm:pt>
    <dgm:pt modelId="{1C9A8E19-7B31-4322-8152-D53CB2657472}" type="parTrans" cxnId="{5337320D-5D44-42DE-95E6-DD6719E6F2C8}">
      <dgm:prSet/>
      <dgm:spPr/>
      <dgm:t>
        <a:bodyPr/>
        <a:lstStyle/>
        <a:p>
          <a:endParaRPr lang="fr-FR"/>
        </a:p>
      </dgm:t>
    </dgm:pt>
    <dgm:pt modelId="{759BC3F3-0325-4DA0-AE66-88068E9DFF83}" type="sibTrans" cxnId="{5337320D-5D44-42DE-95E6-DD6719E6F2C8}">
      <dgm:prSet/>
      <dgm:spPr/>
      <dgm:t>
        <a:bodyPr/>
        <a:lstStyle/>
        <a:p>
          <a:endParaRPr lang="fr-FR"/>
        </a:p>
      </dgm:t>
    </dgm:pt>
    <dgm:pt modelId="{D9A51279-0F3D-4663-8B0A-D5BC77B84BB7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V. Vocabulaire</a:t>
          </a:r>
        </a:p>
      </dgm:t>
    </dgm:pt>
    <dgm:pt modelId="{720F629A-BD4A-4740-A10B-F2F42DD6EE7C}" type="parTrans" cxnId="{A252D214-713D-412A-A4B4-D2C01F999501}">
      <dgm:prSet/>
      <dgm:spPr/>
      <dgm:t>
        <a:bodyPr/>
        <a:lstStyle/>
        <a:p>
          <a:endParaRPr lang="fr-FR"/>
        </a:p>
      </dgm:t>
    </dgm:pt>
    <dgm:pt modelId="{B7285975-B9B4-4C64-802F-AF2DD8217B6A}" type="sibTrans" cxnId="{A252D214-713D-412A-A4B4-D2C01F999501}">
      <dgm:prSet/>
      <dgm:spPr/>
      <dgm:t>
        <a:bodyPr/>
        <a:lstStyle/>
        <a:p>
          <a:endParaRPr lang="fr-FR"/>
        </a:p>
      </dgm:t>
    </dgm:pt>
    <dgm:pt modelId="{A8084758-F7E9-4A4D-92C3-81DEAB9F8CAE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IV. Grammaire </a:t>
          </a:r>
        </a:p>
      </dgm:t>
    </dgm:pt>
    <dgm:pt modelId="{287C551C-E23B-4195-9E89-C8DE8C8966A6}" type="parTrans" cxnId="{C8C1743B-B8CD-46DF-B0E1-1E0ABC8761D0}">
      <dgm:prSet/>
      <dgm:spPr/>
      <dgm:t>
        <a:bodyPr/>
        <a:lstStyle/>
        <a:p>
          <a:endParaRPr lang="fr-FR"/>
        </a:p>
      </dgm:t>
    </dgm:pt>
    <dgm:pt modelId="{22F276C5-A658-4EE9-8754-04C653A51766}" type="sibTrans" cxnId="{C8C1743B-B8CD-46DF-B0E1-1E0ABC8761D0}">
      <dgm:prSet/>
      <dgm:spPr/>
      <dgm:t>
        <a:bodyPr/>
        <a:lstStyle/>
        <a:p>
          <a:endParaRPr lang="fr-FR"/>
        </a:p>
      </dgm:t>
    </dgm:pt>
    <dgm:pt modelId="{341C0CA9-13AA-4D0E-A5E2-B79034FE31AE}">
      <dgm:prSet phldrT="[Text]" custT="1"/>
      <dgm:spPr/>
      <dgm:t>
        <a:bodyPr rtlCol="0" anchor="ctr"/>
        <a:lstStyle/>
        <a:p>
          <a:pPr algn="l" rtl="0"/>
          <a:r>
            <a:rPr lang="fr-FR" sz="1800" noProof="0" dirty="0"/>
            <a:t>Parler d’actions passées </a:t>
          </a:r>
          <a:r>
            <a:rPr lang="fr-FR" sz="1800" b="0" noProof="0" dirty="0"/>
            <a:t>(partie 1)</a:t>
          </a:r>
          <a:endParaRPr lang="fr-FR" sz="1800" noProof="0" dirty="0"/>
        </a:p>
      </dgm:t>
    </dgm:pt>
    <dgm:pt modelId="{D33DEDF0-9F5F-4C6C-A27A-D9C5CBBDFDDF}" type="parTrans" cxnId="{D67B1739-3144-4453-8956-9438D117EA8E}">
      <dgm:prSet/>
      <dgm:spPr/>
      <dgm:t>
        <a:bodyPr/>
        <a:lstStyle/>
        <a:p>
          <a:endParaRPr lang="fr-FR"/>
        </a:p>
      </dgm:t>
    </dgm:pt>
    <dgm:pt modelId="{91C56C30-6912-41A9-BFFD-08D2E1EDB444}" type="sibTrans" cxnId="{D67B1739-3144-4453-8956-9438D117EA8E}">
      <dgm:prSet/>
      <dgm:spPr/>
      <dgm:t>
        <a:bodyPr/>
        <a:lstStyle/>
        <a:p>
          <a:endParaRPr lang="fr-FR"/>
        </a:p>
      </dgm:t>
    </dgm:pt>
    <dgm:pt modelId="{FEAEA849-3772-415C-AAE7-3452CCD87253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VIII. Phonétique</a:t>
          </a:r>
        </a:p>
      </dgm:t>
    </dgm:pt>
    <dgm:pt modelId="{4339BE6D-BED1-474D-B14E-846B86FA1018}" type="parTrans" cxnId="{34F662A9-026D-4A72-8706-B31CDF796125}">
      <dgm:prSet/>
      <dgm:spPr/>
      <dgm:t>
        <a:bodyPr/>
        <a:lstStyle/>
        <a:p>
          <a:endParaRPr lang="fr-FR"/>
        </a:p>
      </dgm:t>
    </dgm:pt>
    <dgm:pt modelId="{B86BC903-7256-467C-853D-E2FA474D3357}" type="sibTrans" cxnId="{34F662A9-026D-4A72-8706-B31CDF796125}">
      <dgm:prSet/>
      <dgm:spPr/>
      <dgm:t>
        <a:bodyPr/>
        <a:lstStyle/>
        <a:p>
          <a:endParaRPr lang="fr-FR"/>
        </a:p>
      </dgm:t>
    </dgm:pt>
    <dgm:pt modelId="{366DE7E7-91D5-44CA-8CB4-1693EEC8CE52}">
      <dgm:prSet phldrT="[Text]" custT="1"/>
      <dgm:spPr/>
      <dgm:t>
        <a:bodyPr rtlCol="0" anchor="ctr"/>
        <a:lstStyle/>
        <a:p>
          <a:pPr algn="l" rtl="0"/>
          <a:r>
            <a:rPr lang="fr-FR" sz="1800" b="0" noProof="0" dirty="0"/>
            <a:t>Communiquer au téléphone</a:t>
          </a:r>
        </a:p>
      </dgm:t>
    </dgm:pt>
    <dgm:pt modelId="{35ED4F26-4852-47B6-96E5-A5171AF716FC}" type="parTrans" cxnId="{64C7B801-5B26-41B7-830A-A4DA08DDDDB5}">
      <dgm:prSet/>
      <dgm:spPr/>
      <dgm:t>
        <a:bodyPr/>
        <a:lstStyle/>
        <a:p>
          <a:endParaRPr lang="fr-FR"/>
        </a:p>
      </dgm:t>
    </dgm:pt>
    <dgm:pt modelId="{56F18179-79B4-4BF3-9066-98820ED5370F}" type="sibTrans" cxnId="{64C7B801-5B26-41B7-830A-A4DA08DDDDB5}">
      <dgm:prSet/>
      <dgm:spPr/>
      <dgm:t>
        <a:bodyPr/>
        <a:lstStyle/>
        <a:p>
          <a:endParaRPr lang="fr-FR"/>
        </a:p>
      </dgm:t>
    </dgm:pt>
    <dgm:pt modelId="{F067E1C4-85B5-4A3E-B2D7-DA41FDD38DAA}">
      <dgm:prSet phldrT="[Text]" custT="1"/>
      <dgm:spPr/>
      <dgm:t>
        <a:bodyPr rtlCol="0" anchor="ctr"/>
        <a:lstStyle/>
        <a:p>
          <a:pPr algn="l" rtl="0"/>
          <a:r>
            <a:rPr lang="fr-FR" sz="2400" b="1" noProof="0" dirty="0"/>
            <a:t>VI. Compréhension de texte 2</a:t>
          </a:r>
        </a:p>
      </dgm:t>
    </dgm:pt>
    <dgm:pt modelId="{DB4EAE09-AF2D-436B-87E6-31A9DB2B16D0}" type="parTrans" cxnId="{C1EEFDA9-B255-4B51-B1DB-3641DE7BBF86}">
      <dgm:prSet/>
      <dgm:spPr/>
      <dgm:t>
        <a:bodyPr/>
        <a:lstStyle/>
        <a:p>
          <a:endParaRPr lang="fr-FR"/>
        </a:p>
      </dgm:t>
    </dgm:pt>
    <dgm:pt modelId="{2EEF8E01-41E5-4AA1-93AC-5F1133AE3F1A}" type="sibTrans" cxnId="{C1EEFDA9-B255-4B51-B1DB-3641DE7BBF86}">
      <dgm:prSet/>
      <dgm:spPr/>
      <dgm:t>
        <a:bodyPr/>
        <a:lstStyle/>
        <a:p>
          <a:endParaRPr lang="fr-FR"/>
        </a:p>
      </dgm:t>
    </dgm:pt>
    <dgm:pt modelId="{494BE7FE-B2DF-46F5-80A2-3BE9238FADA4}">
      <dgm:prSet phldrT="[Text]" custT="1"/>
      <dgm:spPr/>
      <dgm:t>
        <a:bodyPr rtlCol="0" anchor="ctr"/>
        <a:lstStyle/>
        <a:p>
          <a:pPr algn="l" rtl="0"/>
          <a:r>
            <a:rPr lang="fr-FR" sz="1800" b="0" noProof="0" dirty="0"/>
            <a:t>Recherche des phrases clés</a:t>
          </a:r>
        </a:p>
      </dgm:t>
    </dgm:pt>
    <dgm:pt modelId="{C82F2AFC-9546-42F4-81CA-49D6438C43F5}" type="parTrans" cxnId="{EB38A9C3-7BEF-43AC-A8F7-F32F1C6C38A9}">
      <dgm:prSet/>
      <dgm:spPr/>
      <dgm:t>
        <a:bodyPr/>
        <a:lstStyle/>
        <a:p>
          <a:endParaRPr lang="fr-FR"/>
        </a:p>
      </dgm:t>
    </dgm:pt>
    <dgm:pt modelId="{2EFDB76C-164E-4B68-9F04-95629A67F5EF}" type="sibTrans" cxnId="{EB38A9C3-7BEF-43AC-A8F7-F32F1C6C38A9}">
      <dgm:prSet/>
      <dgm:spPr/>
      <dgm:t>
        <a:bodyPr/>
        <a:lstStyle/>
        <a:p>
          <a:endParaRPr lang="fr-FR"/>
        </a:p>
      </dgm:t>
    </dgm:pt>
    <dgm:pt modelId="{56D1C946-E48C-4CB9-8441-6B1F7E335A99}">
      <dgm:prSet phldrT="[Text]" custT="1"/>
      <dgm:spPr/>
      <dgm:t>
        <a:bodyPr rtlCol="0" anchor="ctr"/>
        <a:lstStyle/>
        <a:p>
          <a:pPr algn="l" rtl="0"/>
          <a:r>
            <a:rPr lang="fr-FR" sz="2400" b="1" noProof="0" dirty="0"/>
            <a:t>VII. Grammaire</a:t>
          </a:r>
        </a:p>
      </dgm:t>
    </dgm:pt>
    <dgm:pt modelId="{42C7FE81-23CE-4F05-8EA2-63048120A52C}" type="parTrans" cxnId="{C66AEF27-6136-46C4-B0F2-9FE329F8E50B}">
      <dgm:prSet/>
      <dgm:spPr/>
      <dgm:t>
        <a:bodyPr/>
        <a:lstStyle/>
        <a:p>
          <a:endParaRPr lang="fr-FR"/>
        </a:p>
      </dgm:t>
    </dgm:pt>
    <dgm:pt modelId="{5F800EFC-93DC-48DD-A2A6-F5F06B328566}" type="sibTrans" cxnId="{C66AEF27-6136-46C4-B0F2-9FE329F8E50B}">
      <dgm:prSet/>
      <dgm:spPr/>
      <dgm:t>
        <a:bodyPr/>
        <a:lstStyle/>
        <a:p>
          <a:endParaRPr lang="fr-FR"/>
        </a:p>
      </dgm:t>
    </dgm:pt>
    <dgm:pt modelId="{AD97167B-A453-41DE-AB0E-AF1629A40001}">
      <dgm:prSet phldrT="[Text]" custT="1"/>
      <dgm:spPr/>
      <dgm:t>
        <a:bodyPr rtlCol="0" anchor="ctr"/>
        <a:lstStyle/>
        <a:p>
          <a:pPr algn="l" rtl="0"/>
          <a:r>
            <a:rPr lang="fr-FR" sz="1800" b="0" noProof="0" dirty="0"/>
            <a:t>Parler d’actions passées (partie 2)</a:t>
          </a:r>
        </a:p>
      </dgm:t>
    </dgm:pt>
    <dgm:pt modelId="{8AF634E8-4BDE-4D5A-B84E-29CC9AE73912}" type="parTrans" cxnId="{87BB6FC7-9B5C-465E-AB3C-7100FE33F444}">
      <dgm:prSet/>
      <dgm:spPr/>
      <dgm:t>
        <a:bodyPr/>
        <a:lstStyle/>
        <a:p>
          <a:endParaRPr lang="fr-FR"/>
        </a:p>
      </dgm:t>
    </dgm:pt>
    <dgm:pt modelId="{A660D3C7-E3AF-4271-9E99-68C8A6DF8262}" type="sibTrans" cxnId="{87BB6FC7-9B5C-465E-AB3C-7100FE33F444}">
      <dgm:prSet/>
      <dgm:spPr/>
      <dgm:t>
        <a:bodyPr/>
        <a:lstStyle/>
        <a:p>
          <a:endParaRPr lang="fr-FR"/>
        </a:p>
      </dgm:t>
    </dgm:pt>
    <dgm:pt modelId="{5ACC8FAA-3A9A-41B0-9DDA-865905840129}" type="pres">
      <dgm:prSet presAssocID="{CF9055CF-8DEB-4A02-949A-DE72B6AC5D37}" presName="Name0" presStyleCnt="0">
        <dgm:presLayoutVars>
          <dgm:dir/>
          <dgm:animLvl val="lvl"/>
          <dgm:resizeHandles/>
        </dgm:presLayoutVars>
      </dgm:prSet>
      <dgm:spPr/>
    </dgm:pt>
    <dgm:pt modelId="{6248CBAB-EA2B-45C3-ABD4-72D2987FE11B}" type="pres">
      <dgm:prSet presAssocID="{082E8A29-955A-4C7C-A174-3E9DCD4DC89B}" presName="linNode" presStyleCnt="0"/>
      <dgm:spPr/>
    </dgm:pt>
    <dgm:pt modelId="{2139DAE1-194F-4D50-9F03-BFE7EEE6D6C5}" type="pres">
      <dgm:prSet presAssocID="{082E8A29-955A-4C7C-A174-3E9DCD4DC89B}" presName="parentShp" presStyleLbl="node1" presStyleIdx="0" presStyleCnt="9">
        <dgm:presLayoutVars>
          <dgm:bulletEnabled val="1"/>
        </dgm:presLayoutVars>
      </dgm:prSet>
      <dgm:spPr/>
    </dgm:pt>
    <dgm:pt modelId="{5FCBD588-DD08-4357-AC31-522EE0824BA3}" type="pres">
      <dgm:prSet presAssocID="{082E8A29-955A-4C7C-A174-3E9DCD4DC89B}" presName="childShp" presStyleLbl="bgAccFollowNode1" presStyleIdx="0" presStyleCnt="9">
        <dgm:presLayoutVars>
          <dgm:bulletEnabled val="1"/>
        </dgm:presLayoutVars>
      </dgm:prSet>
      <dgm:spPr/>
    </dgm:pt>
    <dgm:pt modelId="{B491E481-2FEE-40CB-AA8E-F75C365335F6}" type="pres">
      <dgm:prSet presAssocID="{C2176686-D23E-48EB-9D1B-1A1B46236638}" presName="spacing" presStyleCnt="0"/>
      <dgm:spPr/>
    </dgm:pt>
    <dgm:pt modelId="{B048D8CC-9E86-4B32-A5A5-80D9EDD89F21}" type="pres">
      <dgm:prSet presAssocID="{E5E95E82-EF79-43CA-AA86-43B0E1CBCD3F}" presName="linNode" presStyleCnt="0"/>
      <dgm:spPr/>
    </dgm:pt>
    <dgm:pt modelId="{769FF7B9-526A-48E9-A158-552348347FA9}" type="pres">
      <dgm:prSet presAssocID="{E5E95E82-EF79-43CA-AA86-43B0E1CBCD3F}" presName="parentShp" presStyleLbl="node1" presStyleIdx="1" presStyleCnt="9">
        <dgm:presLayoutVars>
          <dgm:bulletEnabled val="1"/>
        </dgm:presLayoutVars>
      </dgm:prSet>
      <dgm:spPr/>
    </dgm:pt>
    <dgm:pt modelId="{FC232115-E94D-46B1-97D1-031007A68C7D}" type="pres">
      <dgm:prSet presAssocID="{E5E95E82-EF79-43CA-AA86-43B0E1CBCD3F}" presName="childShp" presStyleLbl="bgAccFollowNode1" presStyleIdx="1" presStyleCnt="9">
        <dgm:presLayoutVars>
          <dgm:bulletEnabled val="1"/>
        </dgm:presLayoutVars>
      </dgm:prSet>
      <dgm:spPr/>
    </dgm:pt>
    <dgm:pt modelId="{35BF14F1-284B-434C-AB3C-852F691993E4}" type="pres">
      <dgm:prSet presAssocID="{BF76010C-5523-4E13-B3E7-886DCE6AEBD4}" presName="spacing" presStyleCnt="0"/>
      <dgm:spPr/>
    </dgm:pt>
    <dgm:pt modelId="{DA606CCD-8D5D-4C04-BD6A-4415AADFA764}" type="pres">
      <dgm:prSet presAssocID="{C5D147B1-5F2A-4BDD-84CF-8F169F2F6B61}" presName="linNode" presStyleCnt="0"/>
      <dgm:spPr/>
    </dgm:pt>
    <dgm:pt modelId="{A48C84AE-E78F-4D72-992D-EC46DC5449EC}" type="pres">
      <dgm:prSet presAssocID="{C5D147B1-5F2A-4BDD-84CF-8F169F2F6B61}" presName="parentShp" presStyleLbl="node1" presStyleIdx="2" presStyleCnt="9">
        <dgm:presLayoutVars>
          <dgm:bulletEnabled val="1"/>
        </dgm:presLayoutVars>
      </dgm:prSet>
      <dgm:spPr/>
    </dgm:pt>
    <dgm:pt modelId="{504663BE-D4A1-41D5-AB00-9F9185954B99}" type="pres">
      <dgm:prSet presAssocID="{C5D147B1-5F2A-4BDD-84CF-8F169F2F6B61}" presName="childShp" presStyleLbl="bgAccFollowNode1" presStyleIdx="2" presStyleCnt="9">
        <dgm:presLayoutVars>
          <dgm:bulletEnabled val="1"/>
        </dgm:presLayoutVars>
      </dgm:prSet>
      <dgm:spPr/>
    </dgm:pt>
    <dgm:pt modelId="{B8F986ED-EC36-4B18-BBFB-26EC044F067D}" type="pres">
      <dgm:prSet presAssocID="{384D112D-A591-430B-8B9D-0690F30F41A7}" presName="spacing" presStyleCnt="0"/>
      <dgm:spPr/>
    </dgm:pt>
    <dgm:pt modelId="{A832133E-A33C-4F88-853D-20670400C82F}" type="pres">
      <dgm:prSet presAssocID="{A8084758-F7E9-4A4D-92C3-81DEAB9F8CAE}" presName="linNode" presStyleCnt="0"/>
      <dgm:spPr/>
    </dgm:pt>
    <dgm:pt modelId="{5270A24F-D9E5-4D72-AB80-C2724269F1C7}" type="pres">
      <dgm:prSet presAssocID="{A8084758-F7E9-4A4D-92C3-81DEAB9F8CAE}" presName="parentShp" presStyleLbl="node1" presStyleIdx="3" presStyleCnt="9">
        <dgm:presLayoutVars>
          <dgm:bulletEnabled val="1"/>
        </dgm:presLayoutVars>
      </dgm:prSet>
      <dgm:spPr/>
    </dgm:pt>
    <dgm:pt modelId="{850D5E25-18CF-4A0C-AAC0-652BF5CA1A14}" type="pres">
      <dgm:prSet presAssocID="{A8084758-F7E9-4A4D-92C3-81DEAB9F8CAE}" presName="childShp" presStyleLbl="bgAccFollowNode1" presStyleIdx="3" presStyleCnt="9">
        <dgm:presLayoutVars>
          <dgm:bulletEnabled val="1"/>
        </dgm:presLayoutVars>
      </dgm:prSet>
      <dgm:spPr/>
    </dgm:pt>
    <dgm:pt modelId="{B46DE01A-601C-427D-B617-22A33E113AB7}" type="pres">
      <dgm:prSet presAssocID="{22F276C5-A658-4EE9-8754-04C653A51766}" presName="spacing" presStyleCnt="0"/>
      <dgm:spPr/>
    </dgm:pt>
    <dgm:pt modelId="{2552BE57-DEF9-4084-9338-90D0377522D3}" type="pres">
      <dgm:prSet presAssocID="{D9A51279-0F3D-4663-8B0A-D5BC77B84BB7}" presName="linNode" presStyleCnt="0"/>
      <dgm:spPr/>
    </dgm:pt>
    <dgm:pt modelId="{A5F69CFA-F8D5-4CEE-8AC7-94C4EEDE8D9F}" type="pres">
      <dgm:prSet presAssocID="{D9A51279-0F3D-4663-8B0A-D5BC77B84BB7}" presName="parentShp" presStyleLbl="node1" presStyleIdx="4" presStyleCnt="9">
        <dgm:presLayoutVars>
          <dgm:bulletEnabled val="1"/>
        </dgm:presLayoutVars>
      </dgm:prSet>
      <dgm:spPr/>
    </dgm:pt>
    <dgm:pt modelId="{C6291843-C46A-4280-9111-FA5AC9ADD2FE}" type="pres">
      <dgm:prSet presAssocID="{D9A51279-0F3D-4663-8B0A-D5BC77B84BB7}" presName="childShp" presStyleLbl="bgAccFollowNode1" presStyleIdx="4" presStyleCnt="9">
        <dgm:presLayoutVars>
          <dgm:bulletEnabled val="1"/>
        </dgm:presLayoutVars>
      </dgm:prSet>
      <dgm:spPr/>
    </dgm:pt>
    <dgm:pt modelId="{D9022806-76AD-44EC-B74C-8C83FA90E627}" type="pres">
      <dgm:prSet presAssocID="{B7285975-B9B4-4C64-802F-AF2DD8217B6A}" presName="spacing" presStyleCnt="0"/>
      <dgm:spPr/>
    </dgm:pt>
    <dgm:pt modelId="{0CCCC90B-9CFE-478B-882D-08E5F55263AB}" type="pres">
      <dgm:prSet presAssocID="{F067E1C4-85B5-4A3E-B2D7-DA41FDD38DAA}" presName="linNode" presStyleCnt="0"/>
      <dgm:spPr/>
    </dgm:pt>
    <dgm:pt modelId="{A2FF1209-A65F-4C11-8E9F-DA8F1E3E37E1}" type="pres">
      <dgm:prSet presAssocID="{F067E1C4-85B5-4A3E-B2D7-DA41FDD38DAA}" presName="parentShp" presStyleLbl="node1" presStyleIdx="5" presStyleCnt="9">
        <dgm:presLayoutVars>
          <dgm:bulletEnabled val="1"/>
        </dgm:presLayoutVars>
      </dgm:prSet>
      <dgm:spPr/>
    </dgm:pt>
    <dgm:pt modelId="{55F1EE49-E9F4-4CF1-B4EF-AEDAC8B2B5F8}" type="pres">
      <dgm:prSet presAssocID="{F067E1C4-85B5-4A3E-B2D7-DA41FDD38DAA}" presName="childShp" presStyleLbl="bgAccFollowNode1" presStyleIdx="5" presStyleCnt="9">
        <dgm:presLayoutVars>
          <dgm:bulletEnabled val="1"/>
        </dgm:presLayoutVars>
      </dgm:prSet>
      <dgm:spPr/>
    </dgm:pt>
    <dgm:pt modelId="{9F9D8489-4F42-47DF-8F72-EF83F9585FCE}" type="pres">
      <dgm:prSet presAssocID="{2EEF8E01-41E5-4AA1-93AC-5F1133AE3F1A}" presName="spacing" presStyleCnt="0"/>
      <dgm:spPr/>
    </dgm:pt>
    <dgm:pt modelId="{CCB0DD04-111B-4DA5-BE23-3A72C39A0A6A}" type="pres">
      <dgm:prSet presAssocID="{56D1C946-E48C-4CB9-8441-6B1F7E335A99}" presName="linNode" presStyleCnt="0"/>
      <dgm:spPr/>
    </dgm:pt>
    <dgm:pt modelId="{86A2017E-8D4E-444A-AA52-2EB67962874D}" type="pres">
      <dgm:prSet presAssocID="{56D1C946-E48C-4CB9-8441-6B1F7E335A99}" presName="parentShp" presStyleLbl="node1" presStyleIdx="6" presStyleCnt="9">
        <dgm:presLayoutVars>
          <dgm:bulletEnabled val="1"/>
        </dgm:presLayoutVars>
      </dgm:prSet>
      <dgm:spPr/>
    </dgm:pt>
    <dgm:pt modelId="{EB290DE6-8A4A-41D9-8D65-02E54F216D26}" type="pres">
      <dgm:prSet presAssocID="{56D1C946-E48C-4CB9-8441-6B1F7E335A99}" presName="childShp" presStyleLbl="bgAccFollowNode1" presStyleIdx="6" presStyleCnt="9">
        <dgm:presLayoutVars>
          <dgm:bulletEnabled val="1"/>
        </dgm:presLayoutVars>
      </dgm:prSet>
      <dgm:spPr/>
    </dgm:pt>
    <dgm:pt modelId="{979EF448-0EE4-41C2-B109-D4A41EF96036}" type="pres">
      <dgm:prSet presAssocID="{5F800EFC-93DC-48DD-A2A6-F5F06B328566}" presName="spacing" presStyleCnt="0"/>
      <dgm:spPr/>
    </dgm:pt>
    <dgm:pt modelId="{323884AA-7BB6-4C23-B682-97E3FBD68C1B}" type="pres">
      <dgm:prSet presAssocID="{FEAEA849-3772-415C-AAE7-3452CCD87253}" presName="linNode" presStyleCnt="0"/>
      <dgm:spPr/>
    </dgm:pt>
    <dgm:pt modelId="{E5078EBD-CCF1-4A84-9F40-1D13B4880633}" type="pres">
      <dgm:prSet presAssocID="{FEAEA849-3772-415C-AAE7-3452CCD87253}" presName="parentShp" presStyleLbl="node1" presStyleIdx="7" presStyleCnt="9">
        <dgm:presLayoutVars>
          <dgm:bulletEnabled val="1"/>
        </dgm:presLayoutVars>
      </dgm:prSet>
      <dgm:spPr/>
    </dgm:pt>
    <dgm:pt modelId="{1D6A6107-DC69-411D-9BAF-A5F5CBE3C448}" type="pres">
      <dgm:prSet presAssocID="{FEAEA849-3772-415C-AAE7-3452CCD87253}" presName="childShp" presStyleLbl="bgAccFollowNode1" presStyleIdx="7" presStyleCnt="9">
        <dgm:presLayoutVars>
          <dgm:bulletEnabled val="1"/>
        </dgm:presLayoutVars>
      </dgm:prSet>
      <dgm:spPr/>
    </dgm:pt>
    <dgm:pt modelId="{6F6A2120-1884-4386-B4A8-EF253C77B9F3}" type="pres">
      <dgm:prSet presAssocID="{B86BC903-7256-467C-853D-E2FA474D3357}" presName="spacing" presStyleCnt="0"/>
      <dgm:spPr/>
    </dgm:pt>
    <dgm:pt modelId="{B5D8C780-2588-464C-9E0F-096DCDC48D42}" type="pres">
      <dgm:prSet presAssocID="{03834B6F-A6BE-453B-970C-3773864D70F1}" presName="linNode" presStyleCnt="0"/>
      <dgm:spPr/>
    </dgm:pt>
    <dgm:pt modelId="{DAED7678-2CFC-423C-BA3A-CF91C0162302}" type="pres">
      <dgm:prSet presAssocID="{03834B6F-A6BE-453B-970C-3773864D70F1}" presName="parentShp" presStyleLbl="node1" presStyleIdx="8" presStyleCnt="9">
        <dgm:presLayoutVars>
          <dgm:bulletEnabled val="1"/>
        </dgm:presLayoutVars>
      </dgm:prSet>
      <dgm:spPr/>
    </dgm:pt>
    <dgm:pt modelId="{DA3F2CB2-660E-4134-BEBD-04D86016252A}" type="pres">
      <dgm:prSet presAssocID="{03834B6F-A6BE-453B-970C-3773864D70F1}" presName="childShp" presStyleLbl="bgAccFollowNode1" presStyleIdx="8" presStyleCnt="9">
        <dgm:presLayoutVars>
          <dgm:bulletEnabled val="1"/>
        </dgm:presLayoutVars>
      </dgm:prSet>
      <dgm:spPr/>
    </dgm:pt>
  </dgm:ptLst>
  <dgm:cxnLst>
    <dgm:cxn modelId="{64C7B801-5B26-41B7-830A-A4DA08DDDDB5}" srcId="{D9A51279-0F3D-4663-8B0A-D5BC77B84BB7}" destId="{366DE7E7-91D5-44CA-8CB4-1693EEC8CE52}" srcOrd="0" destOrd="0" parTransId="{35ED4F26-4852-47B6-96E5-A5171AF716FC}" sibTransId="{56F18179-79B4-4BF3-9066-98820ED5370F}"/>
    <dgm:cxn modelId="{69575904-21BC-4715-8317-E4CDABF708CF}" type="presOf" srcId="{FEAEA849-3772-415C-AAE7-3452CCD87253}" destId="{E5078EBD-CCF1-4A84-9F40-1D13B4880633}" srcOrd="0" destOrd="0" presId="urn:microsoft.com/office/officeart/2005/8/layout/vList6"/>
    <dgm:cxn modelId="{5337320D-5D44-42DE-95E6-DD6719E6F2C8}" srcId="{FEAEA849-3772-415C-AAE7-3452CCD87253}" destId="{5AE5B198-A4E4-4590-9D2C-C359F1312E71}" srcOrd="0" destOrd="0" parTransId="{1C9A8E19-7B31-4322-8152-D53CB2657472}" sibTransId="{759BC3F3-0325-4DA0-AE66-88068E9DFF83}"/>
    <dgm:cxn modelId="{D97E9E0D-4092-47D0-9F2A-33BDFA277AA4}" type="presOf" srcId="{5AE5B198-A4E4-4590-9D2C-C359F1312E71}" destId="{1D6A6107-DC69-411D-9BAF-A5F5CBE3C448}" srcOrd="0" destOrd="0" presId="urn:microsoft.com/office/officeart/2005/8/layout/vList6"/>
    <dgm:cxn modelId="{A252D214-713D-412A-A4B4-D2C01F999501}" srcId="{CF9055CF-8DEB-4A02-949A-DE72B6AC5D37}" destId="{D9A51279-0F3D-4663-8B0A-D5BC77B84BB7}" srcOrd="4" destOrd="0" parTransId="{720F629A-BD4A-4740-A10B-F2F42DD6EE7C}" sibTransId="{B7285975-B9B4-4C64-802F-AF2DD8217B6A}"/>
    <dgm:cxn modelId="{C66AEF27-6136-46C4-B0F2-9FE329F8E50B}" srcId="{CF9055CF-8DEB-4A02-949A-DE72B6AC5D37}" destId="{56D1C946-E48C-4CB9-8441-6B1F7E335A99}" srcOrd="6" destOrd="0" parTransId="{42C7FE81-23CE-4F05-8EA2-63048120A52C}" sibTransId="{5F800EFC-93DC-48DD-A2A6-F5F06B328566}"/>
    <dgm:cxn modelId="{B7786D28-777F-41FF-880D-F34F409E8161}" type="presOf" srcId="{C5D147B1-5F2A-4BDD-84CF-8F169F2F6B61}" destId="{A48C84AE-E78F-4D72-992D-EC46DC5449EC}" srcOrd="0" destOrd="0" presId="urn:microsoft.com/office/officeart/2005/8/layout/vList6"/>
    <dgm:cxn modelId="{075DF536-EA24-44A4-81F6-65186E629368}" type="presOf" srcId="{56D1C946-E48C-4CB9-8441-6B1F7E335A99}" destId="{86A2017E-8D4E-444A-AA52-2EB67962874D}" srcOrd="0" destOrd="0" presId="urn:microsoft.com/office/officeart/2005/8/layout/vList6"/>
    <dgm:cxn modelId="{D67B1739-3144-4453-8956-9438D117EA8E}" srcId="{A8084758-F7E9-4A4D-92C3-81DEAB9F8CAE}" destId="{341C0CA9-13AA-4D0E-A5E2-B79034FE31AE}" srcOrd="0" destOrd="0" parTransId="{D33DEDF0-9F5F-4C6C-A27A-D9C5CBBDFDDF}" sibTransId="{91C56C30-6912-41A9-BFFD-08D2E1EDB444}"/>
    <dgm:cxn modelId="{C8C1743B-B8CD-46DF-B0E1-1E0ABC8761D0}" srcId="{CF9055CF-8DEB-4A02-949A-DE72B6AC5D37}" destId="{A8084758-F7E9-4A4D-92C3-81DEAB9F8CAE}" srcOrd="3" destOrd="0" parTransId="{287C551C-E23B-4195-9E89-C8DE8C8966A6}" sibTransId="{22F276C5-A658-4EE9-8754-04C653A51766}"/>
    <dgm:cxn modelId="{96CBB03D-6BF8-4CCE-B648-165DE6B41FE8}" srcId="{03834B6F-A6BE-453B-970C-3773864D70F1}" destId="{FEF306D8-E1BF-4EEE-8073-CD15745EE9E5}" srcOrd="0" destOrd="0" parTransId="{ABEF529A-7DCD-4DC1-BBB1-D42021F95C1B}" sibTransId="{E728CC1D-97FF-40C5-9CDA-6C54CE81317A}"/>
    <dgm:cxn modelId="{7D00F13F-C558-4B25-BF85-DC786A901656}" srcId="{E5E95E82-EF79-43CA-AA86-43B0E1CBCD3F}" destId="{75AC613C-B803-4E80-8026-A33ABCEE727A}" srcOrd="0" destOrd="0" parTransId="{31862106-2BAF-4037-A1F0-A54BE240DAB5}" sibTransId="{68B22457-7939-4FFB-9D72-B97BB75C7A19}"/>
    <dgm:cxn modelId="{3EFD305E-4E36-46AB-ABD5-82FCF85ADE4E}" type="presOf" srcId="{494BE7FE-B2DF-46F5-80A2-3BE9238FADA4}" destId="{55F1EE49-E9F4-4CF1-B4EF-AEDAC8B2B5F8}" srcOrd="0" destOrd="0" presId="urn:microsoft.com/office/officeart/2005/8/layout/vList6"/>
    <dgm:cxn modelId="{0DBC2E61-D156-4B9C-923E-506F8F31DC94}" type="presOf" srcId="{082E8A29-955A-4C7C-A174-3E9DCD4DC89B}" destId="{2139DAE1-194F-4D50-9F03-BFE7EEE6D6C5}" srcOrd="0" destOrd="0" presId="urn:microsoft.com/office/officeart/2005/8/layout/vList6"/>
    <dgm:cxn modelId="{6723B361-6EF9-42BC-98BA-687FF3C916C5}" type="presOf" srcId="{E5E95E82-EF79-43CA-AA86-43B0E1CBCD3F}" destId="{769FF7B9-526A-48E9-A158-552348347FA9}" srcOrd="0" destOrd="0" presId="urn:microsoft.com/office/officeart/2005/8/layout/vList6"/>
    <dgm:cxn modelId="{47077046-1633-45E0-939F-96FCE5D7AC3F}" type="presOf" srcId="{23A0DE4A-FE92-496E-B335-3433CEFB74E9}" destId="{5FCBD588-DD08-4357-AC31-522EE0824BA3}" srcOrd="0" destOrd="0" presId="urn:microsoft.com/office/officeart/2005/8/layout/vList6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0C778483-3C1F-4281-9DEB-343E58C8E2A2}" type="presOf" srcId="{D9A51279-0F3D-4663-8B0A-D5BC77B84BB7}" destId="{A5F69CFA-F8D5-4CEE-8AC7-94C4EEDE8D9F}" srcOrd="0" destOrd="0" presId="urn:microsoft.com/office/officeart/2005/8/layout/vList6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9CF6F096-1AAA-463C-A652-4C38A98AF8FA}" type="presOf" srcId="{03834B6F-A6BE-453B-970C-3773864D70F1}" destId="{DAED7678-2CFC-423C-BA3A-CF91C0162302}" srcOrd="0" destOrd="0" presId="urn:microsoft.com/office/officeart/2005/8/layout/vList6"/>
    <dgm:cxn modelId="{B4E0959F-8915-44B0-A85E-D4E0DE1E6E23}" type="presOf" srcId="{CF9055CF-8DEB-4A02-949A-DE72B6AC5D37}" destId="{5ACC8FAA-3A9A-41B0-9DDA-865905840129}" srcOrd="0" destOrd="0" presId="urn:microsoft.com/office/officeart/2005/8/layout/vList6"/>
    <dgm:cxn modelId="{5C3B63A0-64DB-48C5-AD02-40CC10E3F78A}" type="presOf" srcId="{F067E1C4-85B5-4A3E-B2D7-DA41FDD38DAA}" destId="{A2FF1209-A65F-4C11-8E9F-DA8F1E3E37E1}" srcOrd="0" destOrd="0" presId="urn:microsoft.com/office/officeart/2005/8/layout/vList6"/>
    <dgm:cxn modelId="{DF6F92A3-03B7-4964-9E27-FF36BEA9791E}" srcId="{CF9055CF-8DEB-4A02-949A-DE72B6AC5D37}" destId="{03834B6F-A6BE-453B-970C-3773864D70F1}" srcOrd="8" destOrd="0" parTransId="{5EEE660E-9757-4F43-9695-C35F0B8866E5}" sibTransId="{D26AE52F-24DF-4B4E-A19B-91CDA636C345}"/>
    <dgm:cxn modelId="{34F662A9-026D-4A72-8706-B31CDF796125}" srcId="{CF9055CF-8DEB-4A02-949A-DE72B6AC5D37}" destId="{FEAEA849-3772-415C-AAE7-3452CCD87253}" srcOrd="7" destOrd="0" parTransId="{4339BE6D-BED1-474D-B14E-846B86FA1018}" sibTransId="{B86BC903-7256-467C-853D-E2FA474D3357}"/>
    <dgm:cxn modelId="{C1EEFDA9-B255-4B51-B1DB-3641DE7BBF86}" srcId="{CF9055CF-8DEB-4A02-949A-DE72B6AC5D37}" destId="{F067E1C4-85B5-4A3E-B2D7-DA41FDD38DAA}" srcOrd="5" destOrd="0" parTransId="{DB4EAE09-AF2D-436B-87E6-31A9DB2B16D0}" sibTransId="{2EEF8E01-41E5-4AA1-93AC-5F1133AE3F1A}"/>
    <dgm:cxn modelId="{A76240AD-13F6-40C0-BD9B-102D5EC0AE51}" srcId="{CF9055CF-8DEB-4A02-949A-DE72B6AC5D37}" destId="{E5E95E82-EF79-43CA-AA86-43B0E1CBCD3F}" srcOrd="1" destOrd="0" parTransId="{FD76A3AE-1B6C-45A0-8E84-63160283749F}" sibTransId="{BF76010C-5523-4E13-B3E7-886DCE6AEBD4}"/>
    <dgm:cxn modelId="{F9E512BF-1D4D-43E8-A4B8-593F657AE70C}" srcId="{C5D147B1-5F2A-4BDD-84CF-8F169F2F6B61}" destId="{775A1A75-C6CE-4C3D-A09A-9B9A71B94389}" srcOrd="0" destOrd="0" parTransId="{D4C4551D-5E2A-434E-BB45-FC2AB13C3AC9}" sibTransId="{0B8A0F3F-0529-4755-9646-AA52B5EABC67}"/>
    <dgm:cxn modelId="{EB38A9C3-7BEF-43AC-A8F7-F32F1C6C38A9}" srcId="{F067E1C4-85B5-4A3E-B2D7-DA41FDD38DAA}" destId="{494BE7FE-B2DF-46F5-80A2-3BE9238FADA4}" srcOrd="0" destOrd="0" parTransId="{C82F2AFC-9546-42F4-81CA-49D6438C43F5}" sibTransId="{2EFDB76C-164E-4B68-9F04-95629A67F5EF}"/>
    <dgm:cxn modelId="{2656B4C6-BDB2-4061-9C53-1B305BD9BA7F}" type="presOf" srcId="{FEF306D8-E1BF-4EEE-8073-CD15745EE9E5}" destId="{DA3F2CB2-660E-4134-BEBD-04D86016252A}" srcOrd="0" destOrd="0" presId="urn:microsoft.com/office/officeart/2005/8/layout/vList6"/>
    <dgm:cxn modelId="{87BB6FC7-9B5C-465E-AB3C-7100FE33F444}" srcId="{56D1C946-E48C-4CB9-8441-6B1F7E335A99}" destId="{AD97167B-A453-41DE-AB0E-AF1629A40001}" srcOrd="0" destOrd="0" parTransId="{8AF634E8-4BDE-4D5A-B84E-29CC9AE73912}" sibTransId="{A660D3C7-E3AF-4271-9E99-68C8A6DF8262}"/>
    <dgm:cxn modelId="{E43FDED4-DC66-4506-A359-7EB394A8BB2E}" srcId="{CF9055CF-8DEB-4A02-949A-DE72B6AC5D37}" destId="{C5D147B1-5F2A-4BDD-84CF-8F169F2F6B61}" srcOrd="2" destOrd="0" parTransId="{16E3D668-43B8-4923-B0F3-EA3A72FC28ED}" sibTransId="{384D112D-A591-430B-8B9D-0690F30F41A7}"/>
    <dgm:cxn modelId="{DFC194D7-0F19-477E-BA05-59F925E3CC96}" type="presOf" srcId="{AD97167B-A453-41DE-AB0E-AF1629A40001}" destId="{EB290DE6-8A4A-41D9-8D65-02E54F216D26}" srcOrd="0" destOrd="0" presId="urn:microsoft.com/office/officeart/2005/8/layout/vList6"/>
    <dgm:cxn modelId="{DDD502E3-B0AB-42AB-A6B3-675370E57DD7}" type="presOf" srcId="{75AC613C-B803-4E80-8026-A33ABCEE727A}" destId="{FC232115-E94D-46B1-97D1-031007A68C7D}" srcOrd="0" destOrd="0" presId="urn:microsoft.com/office/officeart/2005/8/layout/vList6"/>
    <dgm:cxn modelId="{7475AFF0-ECE7-4F90-9060-07B626672F53}" type="presOf" srcId="{A8084758-F7E9-4A4D-92C3-81DEAB9F8CAE}" destId="{5270A24F-D9E5-4D72-AB80-C2724269F1C7}" srcOrd="0" destOrd="0" presId="urn:microsoft.com/office/officeart/2005/8/layout/vList6"/>
    <dgm:cxn modelId="{983D5BF3-44CF-47CC-8A53-B6428FB36A18}" type="presOf" srcId="{341C0CA9-13AA-4D0E-A5E2-B79034FE31AE}" destId="{850D5E25-18CF-4A0C-AAC0-652BF5CA1A14}" srcOrd="0" destOrd="0" presId="urn:microsoft.com/office/officeart/2005/8/layout/vList6"/>
    <dgm:cxn modelId="{BF8593F4-9E0B-4463-99BA-08FDA92FBAAA}" type="presOf" srcId="{366DE7E7-91D5-44CA-8CB4-1693EEC8CE52}" destId="{C6291843-C46A-4280-9111-FA5AC9ADD2FE}" srcOrd="0" destOrd="0" presId="urn:microsoft.com/office/officeart/2005/8/layout/vList6"/>
    <dgm:cxn modelId="{00D75AF6-EBB0-4F34-82A7-774D697A9B9A}" type="presOf" srcId="{775A1A75-C6CE-4C3D-A09A-9B9A71B94389}" destId="{504663BE-D4A1-41D5-AB00-9F9185954B99}" srcOrd="0" destOrd="0" presId="urn:microsoft.com/office/officeart/2005/8/layout/vList6"/>
    <dgm:cxn modelId="{EFA9D6D8-2F9C-4FA1-B928-54C648557C5B}" type="presParOf" srcId="{5ACC8FAA-3A9A-41B0-9DDA-865905840129}" destId="{6248CBAB-EA2B-45C3-ABD4-72D2987FE11B}" srcOrd="0" destOrd="0" presId="urn:microsoft.com/office/officeart/2005/8/layout/vList6"/>
    <dgm:cxn modelId="{C48C258F-EBBD-4E1E-A869-B1F775EB4393}" type="presParOf" srcId="{6248CBAB-EA2B-45C3-ABD4-72D2987FE11B}" destId="{2139DAE1-194F-4D50-9F03-BFE7EEE6D6C5}" srcOrd="0" destOrd="0" presId="urn:microsoft.com/office/officeart/2005/8/layout/vList6"/>
    <dgm:cxn modelId="{D04E7213-BACD-4D90-A174-E6018E7A55A2}" type="presParOf" srcId="{6248CBAB-EA2B-45C3-ABD4-72D2987FE11B}" destId="{5FCBD588-DD08-4357-AC31-522EE0824BA3}" srcOrd="1" destOrd="0" presId="urn:microsoft.com/office/officeart/2005/8/layout/vList6"/>
    <dgm:cxn modelId="{77072E15-8BCE-447E-B9CE-521789324722}" type="presParOf" srcId="{5ACC8FAA-3A9A-41B0-9DDA-865905840129}" destId="{B491E481-2FEE-40CB-AA8E-F75C365335F6}" srcOrd="1" destOrd="0" presId="urn:microsoft.com/office/officeart/2005/8/layout/vList6"/>
    <dgm:cxn modelId="{461A90BF-638F-4F35-A76B-905CA9FF87E8}" type="presParOf" srcId="{5ACC8FAA-3A9A-41B0-9DDA-865905840129}" destId="{B048D8CC-9E86-4B32-A5A5-80D9EDD89F21}" srcOrd="2" destOrd="0" presId="urn:microsoft.com/office/officeart/2005/8/layout/vList6"/>
    <dgm:cxn modelId="{74E4404A-4230-4547-AA46-B51888B77AC9}" type="presParOf" srcId="{B048D8CC-9E86-4B32-A5A5-80D9EDD89F21}" destId="{769FF7B9-526A-48E9-A158-552348347FA9}" srcOrd="0" destOrd="0" presId="urn:microsoft.com/office/officeart/2005/8/layout/vList6"/>
    <dgm:cxn modelId="{BB2B9BFF-3BB8-46E9-97EB-7FE32D982898}" type="presParOf" srcId="{B048D8CC-9E86-4B32-A5A5-80D9EDD89F21}" destId="{FC232115-E94D-46B1-97D1-031007A68C7D}" srcOrd="1" destOrd="0" presId="urn:microsoft.com/office/officeart/2005/8/layout/vList6"/>
    <dgm:cxn modelId="{42E3C839-AA98-474A-BFA8-6466C2FA12D7}" type="presParOf" srcId="{5ACC8FAA-3A9A-41B0-9DDA-865905840129}" destId="{35BF14F1-284B-434C-AB3C-852F691993E4}" srcOrd="3" destOrd="0" presId="urn:microsoft.com/office/officeart/2005/8/layout/vList6"/>
    <dgm:cxn modelId="{40BDD16F-81B0-48E5-AF01-76F9D81ECBB4}" type="presParOf" srcId="{5ACC8FAA-3A9A-41B0-9DDA-865905840129}" destId="{DA606CCD-8D5D-4C04-BD6A-4415AADFA764}" srcOrd="4" destOrd="0" presId="urn:microsoft.com/office/officeart/2005/8/layout/vList6"/>
    <dgm:cxn modelId="{18AE346B-09A3-45A3-AC3F-B5EAE159B6DE}" type="presParOf" srcId="{DA606CCD-8D5D-4C04-BD6A-4415AADFA764}" destId="{A48C84AE-E78F-4D72-992D-EC46DC5449EC}" srcOrd="0" destOrd="0" presId="urn:microsoft.com/office/officeart/2005/8/layout/vList6"/>
    <dgm:cxn modelId="{59A448D7-CDA6-4B94-99C7-FB9CAFF637CC}" type="presParOf" srcId="{DA606CCD-8D5D-4C04-BD6A-4415AADFA764}" destId="{504663BE-D4A1-41D5-AB00-9F9185954B99}" srcOrd="1" destOrd="0" presId="urn:microsoft.com/office/officeart/2005/8/layout/vList6"/>
    <dgm:cxn modelId="{4A3911D8-73D0-4311-B4B7-1F632DC62E13}" type="presParOf" srcId="{5ACC8FAA-3A9A-41B0-9DDA-865905840129}" destId="{B8F986ED-EC36-4B18-BBFB-26EC044F067D}" srcOrd="5" destOrd="0" presId="urn:microsoft.com/office/officeart/2005/8/layout/vList6"/>
    <dgm:cxn modelId="{00BFB1C7-B83B-4422-B7E8-2CA9DAB3E0AE}" type="presParOf" srcId="{5ACC8FAA-3A9A-41B0-9DDA-865905840129}" destId="{A832133E-A33C-4F88-853D-20670400C82F}" srcOrd="6" destOrd="0" presId="urn:microsoft.com/office/officeart/2005/8/layout/vList6"/>
    <dgm:cxn modelId="{82CA1186-2DDC-4A89-9E47-BE1FDD72AC6C}" type="presParOf" srcId="{A832133E-A33C-4F88-853D-20670400C82F}" destId="{5270A24F-D9E5-4D72-AB80-C2724269F1C7}" srcOrd="0" destOrd="0" presId="urn:microsoft.com/office/officeart/2005/8/layout/vList6"/>
    <dgm:cxn modelId="{8812A0A5-F093-443D-8D3A-8B5CD72682C0}" type="presParOf" srcId="{A832133E-A33C-4F88-853D-20670400C82F}" destId="{850D5E25-18CF-4A0C-AAC0-652BF5CA1A14}" srcOrd="1" destOrd="0" presId="urn:microsoft.com/office/officeart/2005/8/layout/vList6"/>
    <dgm:cxn modelId="{F3D5192A-9ACF-41DC-9279-8B719D6188D4}" type="presParOf" srcId="{5ACC8FAA-3A9A-41B0-9DDA-865905840129}" destId="{B46DE01A-601C-427D-B617-22A33E113AB7}" srcOrd="7" destOrd="0" presId="urn:microsoft.com/office/officeart/2005/8/layout/vList6"/>
    <dgm:cxn modelId="{E9935250-2603-44CA-BEF9-826D887F2DD2}" type="presParOf" srcId="{5ACC8FAA-3A9A-41B0-9DDA-865905840129}" destId="{2552BE57-DEF9-4084-9338-90D0377522D3}" srcOrd="8" destOrd="0" presId="urn:microsoft.com/office/officeart/2005/8/layout/vList6"/>
    <dgm:cxn modelId="{FC9DBD15-B141-4507-8F00-DB92665FC767}" type="presParOf" srcId="{2552BE57-DEF9-4084-9338-90D0377522D3}" destId="{A5F69CFA-F8D5-4CEE-8AC7-94C4EEDE8D9F}" srcOrd="0" destOrd="0" presId="urn:microsoft.com/office/officeart/2005/8/layout/vList6"/>
    <dgm:cxn modelId="{CE29DCF9-0D12-46BD-BA6F-4E05F3F0AE7C}" type="presParOf" srcId="{2552BE57-DEF9-4084-9338-90D0377522D3}" destId="{C6291843-C46A-4280-9111-FA5AC9ADD2FE}" srcOrd="1" destOrd="0" presId="urn:microsoft.com/office/officeart/2005/8/layout/vList6"/>
    <dgm:cxn modelId="{30D7C26D-2F98-46D3-8479-A89598D07F68}" type="presParOf" srcId="{5ACC8FAA-3A9A-41B0-9DDA-865905840129}" destId="{D9022806-76AD-44EC-B74C-8C83FA90E627}" srcOrd="9" destOrd="0" presId="urn:microsoft.com/office/officeart/2005/8/layout/vList6"/>
    <dgm:cxn modelId="{61D62393-97B0-4473-9869-E51A92D6B7AC}" type="presParOf" srcId="{5ACC8FAA-3A9A-41B0-9DDA-865905840129}" destId="{0CCCC90B-9CFE-478B-882D-08E5F55263AB}" srcOrd="10" destOrd="0" presId="urn:microsoft.com/office/officeart/2005/8/layout/vList6"/>
    <dgm:cxn modelId="{F3AD796C-2EEC-41E9-B98A-A27EBEA50EEE}" type="presParOf" srcId="{0CCCC90B-9CFE-478B-882D-08E5F55263AB}" destId="{A2FF1209-A65F-4C11-8E9F-DA8F1E3E37E1}" srcOrd="0" destOrd="0" presId="urn:microsoft.com/office/officeart/2005/8/layout/vList6"/>
    <dgm:cxn modelId="{797794EA-FAA9-48DC-8DC8-FF0EFD0EBE7D}" type="presParOf" srcId="{0CCCC90B-9CFE-478B-882D-08E5F55263AB}" destId="{55F1EE49-E9F4-4CF1-B4EF-AEDAC8B2B5F8}" srcOrd="1" destOrd="0" presId="urn:microsoft.com/office/officeart/2005/8/layout/vList6"/>
    <dgm:cxn modelId="{1FDD1F7F-1BFD-41CC-B28E-899CDC7D1337}" type="presParOf" srcId="{5ACC8FAA-3A9A-41B0-9DDA-865905840129}" destId="{9F9D8489-4F42-47DF-8F72-EF83F9585FCE}" srcOrd="11" destOrd="0" presId="urn:microsoft.com/office/officeart/2005/8/layout/vList6"/>
    <dgm:cxn modelId="{C472B195-8DDC-4A6D-926F-0F3397A23FCD}" type="presParOf" srcId="{5ACC8FAA-3A9A-41B0-9DDA-865905840129}" destId="{CCB0DD04-111B-4DA5-BE23-3A72C39A0A6A}" srcOrd="12" destOrd="0" presId="urn:microsoft.com/office/officeart/2005/8/layout/vList6"/>
    <dgm:cxn modelId="{6B2671B1-7A27-4033-A18A-781A7E27CDC2}" type="presParOf" srcId="{CCB0DD04-111B-4DA5-BE23-3A72C39A0A6A}" destId="{86A2017E-8D4E-444A-AA52-2EB67962874D}" srcOrd="0" destOrd="0" presId="urn:microsoft.com/office/officeart/2005/8/layout/vList6"/>
    <dgm:cxn modelId="{F37BDF5F-CEBE-40E5-A38A-3AB80C1D1657}" type="presParOf" srcId="{CCB0DD04-111B-4DA5-BE23-3A72C39A0A6A}" destId="{EB290DE6-8A4A-41D9-8D65-02E54F216D26}" srcOrd="1" destOrd="0" presId="urn:microsoft.com/office/officeart/2005/8/layout/vList6"/>
    <dgm:cxn modelId="{84E7252B-A2F7-4FEE-BADF-A440836E8C3E}" type="presParOf" srcId="{5ACC8FAA-3A9A-41B0-9DDA-865905840129}" destId="{979EF448-0EE4-41C2-B109-D4A41EF96036}" srcOrd="13" destOrd="0" presId="urn:microsoft.com/office/officeart/2005/8/layout/vList6"/>
    <dgm:cxn modelId="{4C07BF2D-327C-42E3-9788-51919AD143F5}" type="presParOf" srcId="{5ACC8FAA-3A9A-41B0-9DDA-865905840129}" destId="{323884AA-7BB6-4C23-B682-97E3FBD68C1B}" srcOrd="14" destOrd="0" presId="urn:microsoft.com/office/officeart/2005/8/layout/vList6"/>
    <dgm:cxn modelId="{C803595C-615E-4BC5-B074-DC54BFB3B87B}" type="presParOf" srcId="{323884AA-7BB6-4C23-B682-97E3FBD68C1B}" destId="{E5078EBD-CCF1-4A84-9F40-1D13B4880633}" srcOrd="0" destOrd="0" presId="urn:microsoft.com/office/officeart/2005/8/layout/vList6"/>
    <dgm:cxn modelId="{E42BF83E-12C2-46F1-A84A-CCEA4A869FBE}" type="presParOf" srcId="{323884AA-7BB6-4C23-B682-97E3FBD68C1B}" destId="{1D6A6107-DC69-411D-9BAF-A5F5CBE3C448}" srcOrd="1" destOrd="0" presId="urn:microsoft.com/office/officeart/2005/8/layout/vList6"/>
    <dgm:cxn modelId="{EF8EFDF1-8FF8-4F1E-B55B-28A8B9F9E5A9}" type="presParOf" srcId="{5ACC8FAA-3A9A-41B0-9DDA-865905840129}" destId="{6F6A2120-1884-4386-B4A8-EF253C77B9F3}" srcOrd="15" destOrd="0" presId="urn:microsoft.com/office/officeart/2005/8/layout/vList6"/>
    <dgm:cxn modelId="{A3C3D1DA-BBA3-4A73-9F9B-04E2F6B420C5}" type="presParOf" srcId="{5ACC8FAA-3A9A-41B0-9DDA-865905840129}" destId="{B5D8C780-2588-464C-9E0F-096DCDC48D42}" srcOrd="16" destOrd="0" presId="urn:microsoft.com/office/officeart/2005/8/layout/vList6"/>
    <dgm:cxn modelId="{DF0920C7-15C4-4F40-8CE5-B02234D312C1}" type="presParOf" srcId="{B5D8C780-2588-464C-9E0F-096DCDC48D42}" destId="{DAED7678-2CFC-423C-BA3A-CF91C0162302}" srcOrd="0" destOrd="0" presId="urn:microsoft.com/office/officeart/2005/8/layout/vList6"/>
    <dgm:cxn modelId="{3DF8EEC6-6B4B-4A38-9D08-782E3D67CDA9}" type="presParOf" srcId="{B5D8C780-2588-464C-9E0F-096DCDC48D42}" destId="{DA3F2CB2-660E-4134-BEBD-04D86016252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lieux de sortie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4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5" action="ppaction://hlinksldjump"/>
            </a:rPr>
            <a:t>IV. Gr: passé composé (1/2)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400"/>
        </a:p>
      </dgm:t>
    </dgm:pt>
    <dgm:pt modelId="{9215F740-596C-460E-B535-917FE7166E7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6" action="ppaction://hlinksldjump"/>
            </a:rPr>
            <a:t>VIII. Phonétique</a:t>
          </a:r>
          <a:endParaRPr lang="fr-FR" sz="1400" dirty="0"/>
        </a:p>
      </dgm:t>
    </dgm:pt>
    <dgm:pt modelId="{42CFE618-DEB4-47B2-BFD2-443026A4CC9D}" type="par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AD8722C6-F24B-45D0-8B3B-8913C270554D}" type="sibTrans" cxnId="{EC8BF62D-EDF4-4CA5-BA7B-0E17FBF525EC}">
      <dgm:prSet/>
      <dgm:spPr/>
      <dgm:t>
        <a:bodyPr/>
        <a:lstStyle/>
        <a:p>
          <a:pPr algn="l"/>
          <a:endParaRPr lang="fr-FR" sz="14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7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7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7" action="ppaction://hlinksldjump"/>
            </a:rPr>
            <a:t>: téléphone</a:t>
          </a:r>
          <a:endParaRPr lang="fr-FR" sz="14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4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8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4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4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400" dirty="0">
              <a:hlinkClick xmlns:r="http://schemas.openxmlformats.org/officeDocument/2006/relationships" r:id="rId9" action="ppaction://hlinksldjump"/>
            </a:rPr>
            <a:t>VII. Gr: passé composé (2/2)</a:t>
          </a:r>
          <a:endParaRPr lang="fr-FR" sz="14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4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9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9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9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9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02C9F855-008C-4AE8-B7BF-52ECFAC96CEA}" type="pres">
      <dgm:prSet presAssocID="{9215F740-596C-460E-B535-917FE7166E7A}" presName="parTxOnly" presStyleLbl="node1" presStyleIdx="7" presStyleCnt="9">
        <dgm:presLayoutVars>
          <dgm:bulletEnabled val="1"/>
        </dgm:presLayoutVars>
      </dgm:prSet>
      <dgm:spPr/>
    </dgm:pt>
    <dgm:pt modelId="{6E4EC388-E0B9-4CF7-B3DE-91412642ABDB}" type="pres">
      <dgm:prSet presAssocID="{AD8722C6-F24B-45D0-8B3B-8913C270554D}" presName="parSpace" presStyleCnt="0"/>
      <dgm:spPr/>
    </dgm:pt>
    <dgm:pt modelId="{DE96FEEF-2E8F-4C3F-8D2C-B96943369F04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C8BF62D-EDF4-4CA5-BA7B-0E17FBF525EC}" srcId="{70A282F3-4515-4856-B2C0-86AA77246B51}" destId="{9215F740-596C-460E-B535-917FE7166E7A}" srcOrd="7" destOrd="0" parTransId="{42CFE618-DEB4-47B2-BFD2-443026A4CC9D}" sibTransId="{AD8722C6-F24B-45D0-8B3B-8913C270554D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C7B963F0-CB09-4C3C-A64C-6F51AFF5E783}" type="presOf" srcId="{9215F740-596C-460E-B535-917FE7166E7A}" destId="{02C9F855-008C-4AE8-B7BF-52ECFAC96CEA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537A2E6E-9F81-412A-AFC5-F4E2DDA230D1}" type="presParOf" srcId="{776A1F8C-5C31-4691-9C2B-A7F8DF456F32}" destId="{02C9F855-008C-4AE8-B7BF-52ECFAC96CEA}" srcOrd="14" destOrd="0" presId="urn:microsoft.com/office/officeart/2005/8/layout/hChevron3"/>
    <dgm:cxn modelId="{E5153B48-A8DA-4C48-8987-3076ADC78A90}" type="presParOf" srcId="{776A1F8C-5C31-4691-9C2B-A7F8DF456F32}" destId="{6E4EC388-E0B9-4CF7-B3DE-91412642ABDB}" srcOrd="15" destOrd="0" presId="urn:microsoft.com/office/officeart/2005/8/layout/hChevron3"/>
    <dgm:cxn modelId="{751FDBFE-66C4-4B92-869D-922511F133CC}" type="presParOf" srcId="{776A1F8C-5C31-4691-9C2B-A7F8DF456F32}" destId="{DE96FEEF-2E8F-4C3F-8D2C-B96943369F04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2247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lieux de sortie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Communiquer au téléphone</a:t>
          </a:r>
        </a:p>
      </dsp:txBody>
      <dsp:txXfrm>
        <a:off x="2297" y="1289896"/>
        <a:ext cx="3574968" cy="1289896"/>
      </dsp:txXfrm>
    </dsp:sp>
    <dsp:sp modelId="{279DFE09-28EE-48A2-B192-FFEC93ADF17D}">
      <dsp:nvSpPr>
        <dsp:cNvPr id="0" name=""/>
        <dsp:cNvSpPr/>
      </dsp:nvSpPr>
      <dsp:spPr>
        <a:xfrm>
          <a:off x="1252862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22474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passé composé (partie 1)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passé composé (partie 2)</a:t>
          </a:r>
        </a:p>
      </dsp:txBody>
      <dsp:txXfrm>
        <a:off x="3684515" y="1289896"/>
        <a:ext cx="3574968" cy="1289896"/>
      </dsp:txXfrm>
    </dsp:sp>
    <dsp:sp modelId="{112E1D68-647B-46C7-AF2C-FF0A84DB584F}">
      <dsp:nvSpPr>
        <dsp:cNvPr id="0" name=""/>
        <dsp:cNvSpPr/>
      </dsp:nvSpPr>
      <dsp:spPr>
        <a:xfrm>
          <a:off x="4935080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22474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Laval au Québec</a:t>
          </a:r>
        </a:p>
      </dsp:txBody>
      <dsp:txXfrm>
        <a:off x="7366733" y="1289896"/>
        <a:ext cx="3574968" cy="1289896"/>
      </dsp:txXfrm>
    </dsp:sp>
    <dsp:sp modelId="{6D76E5FF-7D2E-406A-B668-9F0EAFB414C8}">
      <dsp:nvSpPr>
        <dsp:cNvPr id="0" name=""/>
        <dsp:cNvSpPr/>
      </dsp:nvSpPr>
      <dsp:spPr>
        <a:xfrm>
          <a:off x="8617298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222176"/>
          <a:ext cx="10128488" cy="256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11836" y="0"/>
          <a:ext cx="3651847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Vocabulaire</a:t>
          </a:r>
          <a:endParaRPr lang="fr-FR" sz="12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kern="1200" noProof="0" dirty="0"/>
            <a:t> </a:t>
          </a: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b="0" kern="1200" noProof="0" dirty="0"/>
        </a:p>
      </dsp:txBody>
      <dsp:txXfrm>
        <a:off x="111836" y="1286183"/>
        <a:ext cx="3651847" cy="1286183"/>
      </dsp:txXfrm>
    </dsp:sp>
    <dsp:sp modelId="{279DFE09-28EE-48A2-B192-FFEC93ADF17D}">
      <dsp:nvSpPr>
        <dsp:cNvPr id="0" name=""/>
        <dsp:cNvSpPr/>
      </dsp:nvSpPr>
      <dsp:spPr>
        <a:xfrm>
          <a:off x="1402386" y="14744"/>
          <a:ext cx="1070747" cy="1070747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873239" y="0"/>
          <a:ext cx="3651847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Grammaire</a:t>
          </a:r>
          <a:endParaRPr lang="fr-FR" sz="1800" b="0" kern="1200" noProof="0" dirty="0">
            <a:solidFill>
              <a:schemeClr val="tx1"/>
            </a:solidFill>
          </a:endParaRPr>
        </a:p>
      </dsp:txBody>
      <dsp:txXfrm>
        <a:off x="3873239" y="1286183"/>
        <a:ext cx="3651847" cy="1286183"/>
      </dsp:txXfrm>
    </dsp:sp>
    <dsp:sp modelId="{112E1D68-647B-46C7-AF2C-FF0A84DB584F}">
      <dsp:nvSpPr>
        <dsp:cNvPr id="0" name=""/>
        <dsp:cNvSpPr/>
      </dsp:nvSpPr>
      <dsp:spPr>
        <a:xfrm>
          <a:off x="5163789" y="192927"/>
          <a:ext cx="1070747" cy="1070747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634642" y="0"/>
          <a:ext cx="3197521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 </a:t>
          </a:r>
          <a:endParaRPr lang="fr-FR" sz="1200" b="1" kern="1200" noProof="0" dirty="0">
            <a:solidFill>
              <a:schemeClr val="tx1"/>
            </a:solidFill>
          </a:endParaRPr>
        </a:p>
      </dsp:txBody>
      <dsp:txXfrm>
        <a:off x="7634642" y="1286183"/>
        <a:ext cx="3197521" cy="1286183"/>
      </dsp:txXfrm>
    </dsp:sp>
    <dsp:sp modelId="{6D76E5FF-7D2E-406A-B668-9F0EAFB414C8}">
      <dsp:nvSpPr>
        <dsp:cNvPr id="0" name=""/>
        <dsp:cNvSpPr/>
      </dsp:nvSpPr>
      <dsp:spPr>
        <a:xfrm>
          <a:off x="8698029" y="192927"/>
          <a:ext cx="1070747" cy="1070747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417162" y="3093740"/>
          <a:ext cx="9927499" cy="149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2247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lieux de sortie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Communiquer au téléphone</a:t>
          </a:r>
        </a:p>
      </dsp:txBody>
      <dsp:txXfrm>
        <a:off x="2297" y="1289896"/>
        <a:ext cx="3574968" cy="1289896"/>
      </dsp:txXfrm>
    </dsp:sp>
    <dsp:sp modelId="{279DFE09-28EE-48A2-B192-FFEC93ADF17D}">
      <dsp:nvSpPr>
        <dsp:cNvPr id="0" name=""/>
        <dsp:cNvSpPr/>
      </dsp:nvSpPr>
      <dsp:spPr>
        <a:xfrm>
          <a:off x="1252862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22474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passé composé (partie 1)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passé composé (partie 2)</a:t>
          </a:r>
        </a:p>
      </dsp:txBody>
      <dsp:txXfrm>
        <a:off x="3684515" y="1289896"/>
        <a:ext cx="3574968" cy="1289896"/>
      </dsp:txXfrm>
    </dsp:sp>
    <dsp:sp modelId="{112E1D68-647B-46C7-AF2C-FF0A84DB584F}">
      <dsp:nvSpPr>
        <dsp:cNvPr id="0" name=""/>
        <dsp:cNvSpPr/>
      </dsp:nvSpPr>
      <dsp:spPr>
        <a:xfrm>
          <a:off x="4935080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22474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Laval au Québec</a:t>
          </a:r>
        </a:p>
      </dsp:txBody>
      <dsp:txXfrm>
        <a:off x="7366733" y="1289896"/>
        <a:ext cx="3574968" cy="1289896"/>
      </dsp:txXfrm>
    </dsp:sp>
    <dsp:sp modelId="{6D76E5FF-7D2E-406A-B668-9F0EAFB414C8}">
      <dsp:nvSpPr>
        <dsp:cNvPr id="0" name=""/>
        <dsp:cNvSpPr/>
      </dsp:nvSpPr>
      <dsp:spPr>
        <a:xfrm>
          <a:off x="8617298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222176"/>
          <a:ext cx="10128488" cy="256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2247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lieux de sortie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Communiquer au téléphone</a:t>
          </a:r>
        </a:p>
      </dsp:txBody>
      <dsp:txXfrm>
        <a:off x="2297" y="1289896"/>
        <a:ext cx="3574968" cy="1289896"/>
      </dsp:txXfrm>
    </dsp:sp>
    <dsp:sp modelId="{279DFE09-28EE-48A2-B192-FFEC93ADF17D}">
      <dsp:nvSpPr>
        <dsp:cNvPr id="0" name=""/>
        <dsp:cNvSpPr/>
      </dsp:nvSpPr>
      <dsp:spPr>
        <a:xfrm>
          <a:off x="1252862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22474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 passé composé (partie 1)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passé composé (partie 2)</a:t>
          </a:r>
        </a:p>
      </dsp:txBody>
      <dsp:txXfrm>
        <a:off x="3684515" y="1289896"/>
        <a:ext cx="3574968" cy="1289896"/>
      </dsp:txXfrm>
    </dsp:sp>
    <dsp:sp modelId="{112E1D68-647B-46C7-AF2C-FF0A84DB584F}">
      <dsp:nvSpPr>
        <dsp:cNvPr id="0" name=""/>
        <dsp:cNvSpPr/>
      </dsp:nvSpPr>
      <dsp:spPr>
        <a:xfrm>
          <a:off x="4935080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22474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Laval au Québec</a:t>
          </a:r>
        </a:p>
      </dsp:txBody>
      <dsp:txXfrm>
        <a:off x="7366733" y="1289896"/>
        <a:ext cx="3574968" cy="1289896"/>
      </dsp:txXfrm>
    </dsp:sp>
    <dsp:sp modelId="{6D76E5FF-7D2E-406A-B668-9F0EAFB414C8}">
      <dsp:nvSpPr>
        <dsp:cNvPr id="0" name=""/>
        <dsp:cNvSpPr/>
      </dsp:nvSpPr>
      <dsp:spPr>
        <a:xfrm>
          <a:off x="8617298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222176"/>
          <a:ext cx="10128488" cy="256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2247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lieux de sortie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Communiquer au téléphone</a:t>
          </a:r>
        </a:p>
      </dsp:txBody>
      <dsp:txXfrm>
        <a:off x="2297" y="1289896"/>
        <a:ext cx="3574968" cy="1289896"/>
      </dsp:txXfrm>
    </dsp:sp>
    <dsp:sp modelId="{279DFE09-28EE-48A2-B192-FFEC93ADF17D}">
      <dsp:nvSpPr>
        <dsp:cNvPr id="0" name=""/>
        <dsp:cNvSpPr/>
      </dsp:nvSpPr>
      <dsp:spPr>
        <a:xfrm>
          <a:off x="1252862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22474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passé composé (partie 1)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passé composé (partie 2)</a:t>
          </a:r>
        </a:p>
      </dsp:txBody>
      <dsp:txXfrm>
        <a:off x="3684515" y="1289896"/>
        <a:ext cx="3574968" cy="1289896"/>
      </dsp:txXfrm>
    </dsp:sp>
    <dsp:sp modelId="{112E1D68-647B-46C7-AF2C-FF0A84DB584F}">
      <dsp:nvSpPr>
        <dsp:cNvPr id="0" name=""/>
        <dsp:cNvSpPr/>
      </dsp:nvSpPr>
      <dsp:spPr>
        <a:xfrm>
          <a:off x="4935080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22474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Laval au Québec</a:t>
          </a:r>
        </a:p>
      </dsp:txBody>
      <dsp:txXfrm>
        <a:off x="7366733" y="1289896"/>
        <a:ext cx="3574968" cy="1289896"/>
      </dsp:txXfrm>
    </dsp:sp>
    <dsp:sp modelId="{6D76E5FF-7D2E-406A-B668-9F0EAFB414C8}">
      <dsp:nvSpPr>
        <dsp:cNvPr id="0" name=""/>
        <dsp:cNvSpPr/>
      </dsp:nvSpPr>
      <dsp:spPr>
        <a:xfrm>
          <a:off x="8617298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222176"/>
          <a:ext cx="10128488" cy="256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2247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lieux de sortie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Communiquer au téléphone</a:t>
          </a:r>
        </a:p>
      </dsp:txBody>
      <dsp:txXfrm>
        <a:off x="2297" y="1289896"/>
        <a:ext cx="3574968" cy="1289896"/>
      </dsp:txXfrm>
    </dsp:sp>
    <dsp:sp modelId="{279DFE09-28EE-48A2-B192-FFEC93ADF17D}">
      <dsp:nvSpPr>
        <dsp:cNvPr id="0" name=""/>
        <dsp:cNvSpPr/>
      </dsp:nvSpPr>
      <dsp:spPr>
        <a:xfrm>
          <a:off x="1252862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22474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 passé composé (partie 1)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passé composé (partie 2)</a:t>
          </a:r>
        </a:p>
      </dsp:txBody>
      <dsp:txXfrm>
        <a:off x="3684515" y="1289896"/>
        <a:ext cx="3574968" cy="1289896"/>
      </dsp:txXfrm>
    </dsp:sp>
    <dsp:sp modelId="{112E1D68-647B-46C7-AF2C-FF0A84DB584F}">
      <dsp:nvSpPr>
        <dsp:cNvPr id="0" name=""/>
        <dsp:cNvSpPr/>
      </dsp:nvSpPr>
      <dsp:spPr>
        <a:xfrm>
          <a:off x="4935080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22474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Laval au Québec</a:t>
          </a:r>
        </a:p>
      </dsp:txBody>
      <dsp:txXfrm>
        <a:off x="7366733" y="1289896"/>
        <a:ext cx="3574968" cy="1289896"/>
      </dsp:txXfrm>
    </dsp:sp>
    <dsp:sp modelId="{6D76E5FF-7D2E-406A-B668-9F0EAFB414C8}">
      <dsp:nvSpPr>
        <dsp:cNvPr id="0" name=""/>
        <dsp:cNvSpPr/>
      </dsp:nvSpPr>
      <dsp:spPr>
        <a:xfrm>
          <a:off x="8617298" y="193484"/>
          <a:ext cx="1073838" cy="1073838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222176"/>
          <a:ext cx="10128488" cy="256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5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5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5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5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5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5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5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5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5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to</a:t>
          </a:r>
          <a:r>
            <a:rPr lang="fr-FR" sz="2500" kern="1200" dirty="0"/>
            <a:t> </a:t>
          </a:r>
          <a:r>
            <a:rPr lang="fr-FR" sz="2500" kern="1200" dirty="0" err="1"/>
            <a:t>name</a:t>
          </a:r>
          <a:r>
            <a:rPr lang="fr-FR" sz="2500" kern="1200" dirty="0"/>
            <a:t> </a:t>
          </a:r>
          <a:r>
            <a:rPr lang="fr-FR" sz="2500" kern="1200" dirty="0" err="1"/>
            <a:t>different</a:t>
          </a:r>
          <a:r>
            <a:rPr lang="fr-FR" sz="2500" kern="1200" dirty="0"/>
            <a:t> places to go to.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tell </a:t>
          </a:r>
          <a:r>
            <a:rPr lang="fr-FR" sz="2500" kern="1200" dirty="0" err="1"/>
            <a:t>their</a:t>
          </a:r>
          <a:r>
            <a:rPr lang="fr-FR" sz="2500" kern="1200" dirty="0"/>
            <a:t> </a:t>
          </a:r>
          <a:r>
            <a:rPr lang="fr-FR" sz="2500" kern="1200" dirty="0" err="1"/>
            <a:t>past</a:t>
          </a:r>
          <a:r>
            <a:rPr lang="fr-FR" sz="2500" kern="1200" dirty="0"/>
            <a:t> </a:t>
          </a:r>
          <a:r>
            <a:rPr lang="fr-FR" sz="2500" kern="1200" dirty="0" err="1"/>
            <a:t>experiences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tell </a:t>
          </a:r>
          <a:r>
            <a:rPr lang="fr-FR" sz="2500" kern="1200" dirty="0" err="1"/>
            <a:t>their</a:t>
          </a:r>
          <a:r>
            <a:rPr lang="fr-FR" sz="2500" kern="1200" dirty="0"/>
            <a:t> </a:t>
          </a:r>
          <a:r>
            <a:rPr lang="fr-FR" sz="2500" kern="1200" dirty="0" err="1"/>
            <a:t>experience</a:t>
          </a:r>
          <a:r>
            <a:rPr lang="fr-FR" sz="2500" kern="1200" dirty="0"/>
            <a:t> </a:t>
          </a:r>
          <a:r>
            <a:rPr lang="fr-FR" sz="2500" kern="1200" dirty="0" err="1"/>
            <a:t>with</a:t>
          </a:r>
          <a:r>
            <a:rPr lang="fr-FR" sz="2500" kern="1200" dirty="0"/>
            <a:t> </a:t>
          </a:r>
          <a:r>
            <a:rPr lang="fr-FR" sz="2500" kern="1200" dirty="0" err="1"/>
            <a:t>housework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6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6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6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6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6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6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6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6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6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to</a:t>
          </a:r>
          <a:r>
            <a:rPr lang="fr-FR" sz="2500" kern="1200" dirty="0"/>
            <a:t> </a:t>
          </a:r>
          <a:r>
            <a:rPr lang="fr-FR" sz="2500" kern="1200" dirty="0" err="1"/>
            <a:t>name</a:t>
          </a:r>
          <a:r>
            <a:rPr lang="fr-FR" sz="2500" kern="1200" dirty="0"/>
            <a:t> </a:t>
          </a:r>
          <a:r>
            <a:rPr lang="fr-FR" sz="2500" kern="1200" dirty="0" err="1"/>
            <a:t>different</a:t>
          </a:r>
          <a:r>
            <a:rPr lang="fr-FR" sz="2500" kern="1200" dirty="0"/>
            <a:t> places to go to.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tell </a:t>
          </a:r>
          <a:r>
            <a:rPr lang="fr-FR" sz="2500" kern="1200" dirty="0" err="1"/>
            <a:t>their</a:t>
          </a:r>
          <a:r>
            <a:rPr lang="fr-FR" sz="2500" kern="1200" dirty="0"/>
            <a:t> </a:t>
          </a:r>
          <a:r>
            <a:rPr lang="fr-FR" sz="2500" kern="1200" dirty="0" err="1"/>
            <a:t>past</a:t>
          </a:r>
          <a:r>
            <a:rPr lang="fr-FR" sz="2500" kern="1200" dirty="0"/>
            <a:t> </a:t>
          </a:r>
          <a:r>
            <a:rPr lang="fr-FR" sz="2500" kern="1200" dirty="0" err="1"/>
            <a:t>experiences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tell </a:t>
          </a:r>
          <a:r>
            <a:rPr lang="fr-FR" sz="2500" kern="1200" dirty="0" err="1"/>
            <a:t>their</a:t>
          </a:r>
          <a:r>
            <a:rPr lang="fr-FR" sz="2500" kern="1200" dirty="0"/>
            <a:t> </a:t>
          </a:r>
          <a:r>
            <a:rPr lang="fr-FR" sz="2500" kern="1200" dirty="0" err="1"/>
            <a:t>experience</a:t>
          </a:r>
          <a:r>
            <a:rPr lang="fr-FR" sz="2500" kern="1200" dirty="0"/>
            <a:t> </a:t>
          </a:r>
          <a:r>
            <a:rPr lang="fr-FR" sz="2500" kern="1200" dirty="0" err="1"/>
            <a:t>with</a:t>
          </a:r>
          <a:r>
            <a:rPr lang="fr-FR" sz="2500" kern="1200" dirty="0"/>
            <a:t> </a:t>
          </a:r>
          <a:r>
            <a:rPr lang="fr-FR" sz="2500" kern="1200" dirty="0" err="1"/>
            <a:t>housework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CBD588-DD08-4357-AC31-522EE0824BA3}">
      <dsp:nvSpPr>
        <dsp:cNvPr id="0" name=""/>
        <dsp:cNvSpPr/>
      </dsp:nvSpPr>
      <dsp:spPr>
        <a:xfrm>
          <a:off x="4206240" y="2950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Laval au Québec</a:t>
          </a:r>
        </a:p>
      </dsp:txBody>
      <dsp:txXfrm>
        <a:off x="4206240" y="71380"/>
        <a:ext cx="6104071" cy="410578"/>
      </dsp:txXfrm>
    </dsp:sp>
    <dsp:sp modelId="{2139DAE1-194F-4D50-9F03-BFE7EEE6D6C5}">
      <dsp:nvSpPr>
        <dsp:cNvPr id="0" name=""/>
        <dsp:cNvSpPr/>
      </dsp:nvSpPr>
      <dsp:spPr>
        <a:xfrm>
          <a:off x="0" y="2950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I. Starter</a:t>
          </a:r>
        </a:p>
      </dsp:txBody>
      <dsp:txXfrm>
        <a:off x="26724" y="29674"/>
        <a:ext cx="4152792" cy="493990"/>
      </dsp:txXfrm>
    </dsp:sp>
    <dsp:sp modelId="{FC232115-E94D-46B1-97D1-031007A68C7D}">
      <dsp:nvSpPr>
        <dsp:cNvPr id="0" name=""/>
        <dsp:cNvSpPr/>
      </dsp:nvSpPr>
      <dsp:spPr>
        <a:xfrm>
          <a:off x="4206240" y="605132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357741"/>
            <a:satOff val="-6406"/>
            <a:lumOff val="-23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357741"/>
              <a:satOff val="-6406"/>
              <a:lumOff val="-23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b="0" kern="1200" noProof="0" dirty="0"/>
            <a:t>Recherche des phrases clés</a:t>
          </a:r>
        </a:p>
      </dsp:txBody>
      <dsp:txXfrm>
        <a:off x="4206240" y="673562"/>
        <a:ext cx="6104071" cy="410578"/>
      </dsp:txXfrm>
    </dsp:sp>
    <dsp:sp modelId="{769FF7B9-526A-48E9-A158-552348347FA9}">
      <dsp:nvSpPr>
        <dsp:cNvPr id="0" name=""/>
        <dsp:cNvSpPr/>
      </dsp:nvSpPr>
      <dsp:spPr>
        <a:xfrm>
          <a:off x="0" y="605132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1225111"/>
                <a:satOff val="-5097"/>
                <a:lumOff val="120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225111"/>
                <a:satOff val="-5097"/>
                <a:lumOff val="120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225111"/>
                <a:satOff val="-5097"/>
                <a:lumOff val="120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II. Compréhension de texte 1</a:t>
          </a:r>
        </a:p>
      </dsp:txBody>
      <dsp:txXfrm>
        <a:off x="26724" y="631856"/>
        <a:ext cx="4152792" cy="493990"/>
      </dsp:txXfrm>
    </dsp:sp>
    <dsp:sp modelId="{504663BE-D4A1-41D5-AB00-9F9185954B99}">
      <dsp:nvSpPr>
        <dsp:cNvPr id="0" name=""/>
        <dsp:cNvSpPr/>
      </dsp:nvSpPr>
      <dsp:spPr>
        <a:xfrm>
          <a:off x="4206240" y="1207313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2715481"/>
            <a:satOff val="-12811"/>
            <a:lumOff val="-463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2715481"/>
              <a:satOff val="-12811"/>
              <a:lumOff val="-46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Les lieux de sortie</a:t>
          </a:r>
        </a:p>
      </dsp:txBody>
      <dsp:txXfrm>
        <a:off x="4206240" y="1275743"/>
        <a:ext cx="6104071" cy="410578"/>
      </dsp:txXfrm>
    </dsp:sp>
    <dsp:sp modelId="{A48C84AE-E78F-4D72-992D-EC46DC5449EC}">
      <dsp:nvSpPr>
        <dsp:cNvPr id="0" name=""/>
        <dsp:cNvSpPr/>
      </dsp:nvSpPr>
      <dsp:spPr>
        <a:xfrm>
          <a:off x="0" y="1207313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2450223"/>
                <a:satOff val="-10194"/>
                <a:lumOff val="240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2450223"/>
                <a:satOff val="-10194"/>
                <a:lumOff val="240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2450223"/>
                <a:satOff val="-10194"/>
                <a:lumOff val="240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III. Vocabulaire</a:t>
          </a:r>
        </a:p>
      </dsp:txBody>
      <dsp:txXfrm>
        <a:off x="26724" y="1234037"/>
        <a:ext cx="4152792" cy="493990"/>
      </dsp:txXfrm>
    </dsp:sp>
    <dsp:sp modelId="{850D5E25-18CF-4A0C-AAC0-652BF5CA1A14}">
      <dsp:nvSpPr>
        <dsp:cNvPr id="0" name=""/>
        <dsp:cNvSpPr/>
      </dsp:nvSpPr>
      <dsp:spPr>
        <a:xfrm>
          <a:off x="4206240" y="1809495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4073222"/>
            <a:satOff val="-19217"/>
            <a:lumOff val="-694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4073222"/>
              <a:satOff val="-19217"/>
              <a:lumOff val="-69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Parler d’actions passées </a:t>
          </a:r>
          <a:r>
            <a:rPr lang="fr-FR" sz="1800" b="0" kern="1200" noProof="0" dirty="0"/>
            <a:t>(partie 1)</a:t>
          </a:r>
          <a:endParaRPr lang="fr-FR" sz="1800" kern="1200" noProof="0" dirty="0"/>
        </a:p>
      </dsp:txBody>
      <dsp:txXfrm>
        <a:off x="4206240" y="1877925"/>
        <a:ext cx="6104071" cy="410578"/>
      </dsp:txXfrm>
    </dsp:sp>
    <dsp:sp modelId="{5270A24F-D9E5-4D72-AB80-C2724269F1C7}">
      <dsp:nvSpPr>
        <dsp:cNvPr id="0" name=""/>
        <dsp:cNvSpPr/>
      </dsp:nvSpPr>
      <dsp:spPr>
        <a:xfrm>
          <a:off x="0" y="1809495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3675334"/>
                <a:satOff val="-15291"/>
                <a:lumOff val="360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3675334"/>
                <a:satOff val="-15291"/>
                <a:lumOff val="360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3675334"/>
                <a:satOff val="-15291"/>
                <a:lumOff val="360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IV. Grammaire </a:t>
          </a:r>
        </a:p>
      </dsp:txBody>
      <dsp:txXfrm>
        <a:off x="26724" y="1836219"/>
        <a:ext cx="4152792" cy="493990"/>
      </dsp:txXfrm>
    </dsp:sp>
    <dsp:sp modelId="{C6291843-C46A-4280-9111-FA5AC9ADD2FE}">
      <dsp:nvSpPr>
        <dsp:cNvPr id="0" name=""/>
        <dsp:cNvSpPr/>
      </dsp:nvSpPr>
      <dsp:spPr>
        <a:xfrm>
          <a:off x="4206240" y="2411677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5430963"/>
            <a:satOff val="-25622"/>
            <a:lumOff val="-925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5430963"/>
              <a:satOff val="-25622"/>
              <a:lumOff val="-92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b="0" kern="1200" noProof="0" dirty="0"/>
            <a:t>Communiquer au téléphone</a:t>
          </a:r>
        </a:p>
      </dsp:txBody>
      <dsp:txXfrm>
        <a:off x="4206240" y="2480107"/>
        <a:ext cx="6104071" cy="410578"/>
      </dsp:txXfrm>
    </dsp:sp>
    <dsp:sp modelId="{A5F69CFA-F8D5-4CEE-8AC7-94C4EEDE8D9F}">
      <dsp:nvSpPr>
        <dsp:cNvPr id="0" name=""/>
        <dsp:cNvSpPr/>
      </dsp:nvSpPr>
      <dsp:spPr>
        <a:xfrm>
          <a:off x="0" y="2411677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V. Vocabulaire</a:t>
          </a:r>
        </a:p>
      </dsp:txBody>
      <dsp:txXfrm>
        <a:off x="26724" y="2438401"/>
        <a:ext cx="4152792" cy="493990"/>
      </dsp:txXfrm>
    </dsp:sp>
    <dsp:sp modelId="{55F1EE49-E9F4-4CF1-B4EF-AEDAC8B2B5F8}">
      <dsp:nvSpPr>
        <dsp:cNvPr id="0" name=""/>
        <dsp:cNvSpPr/>
      </dsp:nvSpPr>
      <dsp:spPr>
        <a:xfrm>
          <a:off x="4206240" y="3013859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6788703"/>
            <a:satOff val="-32028"/>
            <a:lumOff val="-1157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6788703"/>
              <a:satOff val="-32028"/>
              <a:lumOff val="-115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b="0" kern="1200" noProof="0" dirty="0"/>
            <a:t>Recherche des phrases clés</a:t>
          </a:r>
        </a:p>
      </dsp:txBody>
      <dsp:txXfrm>
        <a:off x="4206240" y="3082289"/>
        <a:ext cx="6104071" cy="410578"/>
      </dsp:txXfrm>
    </dsp:sp>
    <dsp:sp modelId="{A2FF1209-A65F-4C11-8E9F-DA8F1E3E37E1}">
      <dsp:nvSpPr>
        <dsp:cNvPr id="0" name=""/>
        <dsp:cNvSpPr/>
      </dsp:nvSpPr>
      <dsp:spPr>
        <a:xfrm>
          <a:off x="0" y="3013859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6125556"/>
                <a:satOff val="-25486"/>
                <a:lumOff val="600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6125556"/>
                <a:satOff val="-25486"/>
                <a:lumOff val="600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6125556"/>
                <a:satOff val="-25486"/>
                <a:lumOff val="600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VI. Compréhension de texte 2</a:t>
          </a:r>
        </a:p>
      </dsp:txBody>
      <dsp:txXfrm>
        <a:off x="26724" y="3040583"/>
        <a:ext cx="4152792" cy="493990"/>
      </dsp:txXfrm>
    </dsp:sp>
    <dsp:sp modelId="{EB290DE6-8A4A-41D9-8D65-02E54F216D26}">
      <dsp:nvSpPr>
        <dsp:cNvPr id="0" name=""/>
        <dsp:cNvSpPr/>
      </dsp:nvSpPr>
      <dsp:spPr>
        <a:xfrm>
          <a:off x="4206240" y="3616041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8146444"/>
            <a:satOff val="-38434"/>
            <a:lumOff val="-1388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8146444"/>
              <a:satOff val="-38434"/>
              <a:lumOff val="-138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b="0" kern="1200" noProof="0" dirty="0"/>
            <a:t>Parler d’actions passées (partie 2)</a:t>
          </a:r>
        </a:p>
      </dsp:txBody>
      <dsp:txXfrm>
        <a:off x="4206240" y="3684471"/>
        <a:ext cx="6104071" cy="410578"/>
      </dsp:txXfrm>
    </dsp:sp>
    <dsp:sp modelId="{86A2017E-8D4E-444A-AA52-2EB67962874D}">
      <dsp:nvSpPr>
        <dsp:cNvPr id="0" name=""/>
        <dsp:cNvSpPr/>
      </dsp:nvSpPr>
      <dsp:spPr>
        <a:xfrm>
          <a:off x="0" y="3616041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7350668"/>
                <a:satOff val="-30583"/>
                <a:lumOff val="720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7350668"/>
                <a:satOff val="-30583"/>
                <a:lumOff val="720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7350668"/>
                <a:satOff val="-30583"/>
                <a:lumOff val="720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VII. Grammaire</a:t>
          </a:r>
        </a:p>
      </dsp:txBody>
      <dsp:txXfrm>
        <a:off x="26724" y="3642765"/>
        <a:ext cx="4152792" cy="493990"/>
      </dsp:txXfrm>
    </dsp:sp>
    <dsp:sp modelId="{1D6A6107-DC69-411D-9BAF-A5F5CBE3C448}">
      <dsp:nvSpPr>
        <dsp:cNvPr id="0" name=""/>
        <dsp:cNvSpPr/>
      </dsp:nvSpPr>
      <dsp:spPr>
        <a:xfrm>
          <a:off x="4206240" y="4218222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9504185"/>
            <a:satOff val="-44839"/>
            <a:lumOff val="-162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9504185"/>
              <a:satOff val="-44839"/>
              <a:lumOff val="-162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800" kern="1200" noProof="0" dirty="0"/>
        </a:p>
      </dsp:txBody>
      <dsp:txXfrm>
        <a:off x="4206240" y="4286652"/>
        <a:ext cx="6104071" cy="410578"/>
      </dsp:txXfrm>
    </dsp:sp>
    <dsp:sp modelId="{E5078EBD-CCF1-4A84-9F40-1D13B4880633}">
      <dsp:nvSpPr>
        <dsp:cNvPr id="0" name=""/>
        <dsp:cNvSpPr/>
      </dsp:nvSpPr>
      <dsp:spPr>
        <a:xfrm>
          <a:off x="0" y="4218222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8575779"/>
                <a:satOff val="-35680"/>
                <a:lumOff val="840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8575779"/>
                <a:satOff val="-35680"/>
                <a:lumOff val="840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8575779"/>
                <a:satOff val="-35680"/>
                <a:lumOff val="840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VIII. Phonétique</a:t>
          </a:r>
        </a:p>
      </dsp:txBody>
      <dsp:txXfrm>
        <a:off x="26724" y="4244946"/>
        <a:ext cx="4152792" cy="493990"/>
      </dsp:txXfrm>
    </dsp:sp>
    <dsp:sp modelId="{DA3F2CB2-660E-4134-BEBD-04D86016252A}">
      <dsp:nvSpPr>
        <dsp:cNvPr id="0" name=""/>
        <dsp:cNvSpPr/>
      </dsp:nvSpPr>
      <dsp:spPr>
        <a:xfrm>
          <a:off x="4206240" y="4820404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0861925"/>
            <a:satOff val="-51245"/>
            <a:lumOff val="-185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0861925"/>
              <a:satOff val="-51245"/>
              <a:lumOff val="-185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b="0" kern="1200" noProof="0" dirty="0"/>
            <a:t>Partager mes bons plans</a:t>
          </a:r>
        </a:p>
      </dsp:txBody>
      <dsp:txXfrm>
        <a:off x="4206240" y="4888834"/>
        <a:ext cx="6104071" cy="410578"/>
      </dsp:txXfrm>
    </dsp:sp>
    <dsp:sp modelId="{DAED7678-2CFC-423C-BA3A-CF91C0162302}">
      <dsp:nvSpPr>
        <dsp:cNvPr id="0" name=""/>
        <dsp:cNvSpPr/>
      </dsp:nvSpPr>
      <dsp:spPr>
        <a:xfrm>
          <a:off x="0" y="4820404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IX. Production</a:t>
          </a:r>
        </a:p>
      </dsp:txBody>
      <dsp:txXfrm>
        <a:off x="26724" y="4847128"/>
        <a:ext cx="4152792" cy="49399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5655" y="0"/>
          <a:ext cx="1646039" cy="403277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45220" cy="403277"/>
      </dsp:txXfrm>
    </dsp:sp>
    <dsp:sp modelId="{EEC1D158-E50E-4E1F-8C44-A2DA7429DD1C}">
      <dsp:nvSpPr>
        <dsp:cNvPr id="0" name=""/>
        <dsp:cNvSpPr/>
      </dsp:nvSpPr>
      <dsp:spPr>
        <a:xfrm>
          <a:off x="132248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524125" y="0"/>
        <a:ext cx="1242762" cy="403277"/>
      </dsp:txXfrm>
    </dsp:sp>
    <dsp:sp modelId="{8C3B7B19-0C41-4EE8-8F23-2A5D92FF9044}">
      <dsp:nvSpPr>
        <dsp:cNvPr id="0" name=""/>
        <dsp:cNvSpPr/>
      </dsp:nvSpPr>
      <dsp:spPr>
        <a:xfrm>
          <a:off x="2639318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lieux de sortie</a:t>
          </a:r>
          <a:endParaRPr lang="fr-FR" sz="1400" kern="1200" dirty="0"/>
        </a:p>
      </dsp:txBody>
      <dsp:txXfrm>
        <a:off x="2840957" y="0"/>
        <a:ext cx="1242762" cy="403277"/>
      </dsp:txXfrm>
    </dsp:sp>
    <dsp:sp modelId="{98187704-F1FC-4E73-8294-F7187A6516CD}">
      <dsp:nvSpPr>
        <dsp:cNvPr id="0" name=""/>
        <dsp:cNvSpPr/>
      </dsp:nvSpPr>
      <dsp:spPr>
        <a:xfrm>
          <a:off x="3956149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passé composé (1/2)</a:t>
          </a:r>
          <a:endParaRPr lang="fr-FR" sz="1400" kern="1200" dirty="0"/>
        </a:p>
      </dsp:txBody>
      <dsp:txXfrm>
        <a:off x="4157788" y="0"/>
        <a:ext cx="1242762" cy="403277"/>
      </dsp:txXfrm>
    </dsp:sp>
    <dsp:sp modelId="{B786CA46-60D8-405C-98EE-98F4EF666B97}">
      <dsp:nvSpPr>
        <dsp:cNvPr id="0" name=""/>
        <dsp:cNvSpPr/>
      </dsp:nvSpPr>
      <dsp:spPr>
        <a:xfrm>
          <a:off x="5272980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téléphone</a:t>
          </a:r>
          <a:endParaRPr lang="fr-FR" sz="1400" kern="1200" dirty="0"/>
        </a:p>
      </dsp:txBody>
      <dsp:txXfrm>
        <a:off x="5474619" y="0"/>
        <a:ext cx="1242762" cy="403277"/>
      </dsp:txXfrm>
    </dsp:sp>
    <dsp:sp modelId="{9081090B-D8D5-46EB-B73A-27E0B5F7DEC1}">
      <dsp:nvSpPr>
        <dsp:cNvPr id="0" name=""/>
        <dsp:cNvSpPr/>
      </dsp:nvSpPr>
      <dsp:spPr>
        <a:xfrm>
          <a:off x="6589812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791451" y="0"/>
        <a:ext cx="1242762" cy="403277"/>
      </dsp:txXfrm>
    </dsp:sp>
    <dsp:sp modelId="{827618BE-AD3F-42FE-B0AA-C000BEE5ADE6}">
      <dsp:nvSpPr>
        <dsp:cNvPr id="0" name=""/>
        <dsp:cNvSpPr/>
      </dsp:nvSpPr>
      <dsp:spPr>
        <a:xfrm>
          <a:off x="7906643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Gr: passé composé (2/2)</a:t>
          </a:r>
          <a:endParaRPr lang="fr-FR" sz="1400" kern="1200" dirty="0"/>
        </a:p>
      </dsp:txBody>
      <dsp:txXfrm>
        <a:off x="8108282" y="0"/>
        <a:ext cx="1242762" cy="403277"/>
      </dsp:txXfrm>
    </dsp:sp>
    <dsp:sp modelId="{02C9F855-008C-4AE8-B7BF-52ECFAC96CEA}">
      <dsp:nvSpPr>
        <dsp:cNvPr id="0" name=""/>
        <dsp:cNvSpPr/>
      </dsp:nvSpPr>
      <dsp:spPr>
        <a:xfrm>
          <a:off x="9223474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25113" y="0"/>
        <a:ext cx="1242762" cy="403277"/>
      </dsp:txXfrm>
    </dsp:sp>
    <dsp:sp modelId="{DE96FEEF-2E8F-4C3F-8D2C-B96943369F04}">
      <dsp:nvSpPr>
        <dsp:cNvPr id="0" name=""/>
        <dsp:cNvSpPr/>
      </dsp:nvSpPr>
      <dsp:spPr>
        <a:xfrm>
          <a:off x="10540306" y="0"/>
          <a:ext cx="1646039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41945" y="0"/>
        <a:ext cx="1242762" cy="4032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520" cy="36703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438458" y="0"/>
            <a:ext cx="4160520" cy="36703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8862F5D9-EF37-4B1B-BEED-C5F8369DCD84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606675" y="914400"/>
            <a:ext cx="4387850" cy="2468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60120" y="3520440"/>
            <a:ext cx="7680960" cy="288036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948171"/>
            <a:ext cx="4160520" cy="367029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438458" y="6948171"/>
            <a:ext cx="4160520" cy="367029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7A19B4D8-ED8A-4D01-BDA3-FECB08B168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9583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6893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Refaire une carte mentale en GG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58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78218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66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16424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Pré </a:t>
            </a:r>
            <a:r>
              <a:rPr lang="fr-FR" dirty="0" err="1"/>
              <a:t>teach</a:t>
            </a:r>
            <a:r>
              <a:rPr lang="fr-FR" dirty="0"/>
              <a:t> the </a:t>
            </a:r>
            <a:r>
              <a:rPr lang="fr-FR" dirty="0" err="1"/>
              <a:t>vocab</a:t>
            </a:r>
            <a:r>
              <a:rPr lang="fr-FR" dirty="0"/>
              <a:t>/</a:t>
            </a:r>
            <a:r>
              <a:rPr lang="fr-FR" dirty="0" err="1"/>
              <a:t>grammar</a:t>
            </a:r>
            <a:r>
              <a:rPr lang="fr-FR" dirty="0"/>
              <a:t> pour faciliter la compréhension globale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17769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Guidage</a:t>
            </a:r>
            <a:r>
              <a:rPr lang="en-US" dirty="0"/>
              <a:t> pour les </a:t>
            </a:r>
            <a:r>
              <a:rPr lang="en-US" dirty="0" err="1"/>
              <a:t>objectifs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GG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4723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6358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29556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96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7687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8552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102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42E6-71BB-4374-9B71-B56D3D526A98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E12D-FFB0-4C4E-B6AD-DF52B2A02C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1672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93DD4-D408-5E9A-864D-03625913D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777988-6FA8-E82B-16E1-9751D82F8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6AAC51-DB8D-4B6C-DC39-4263A9D3C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pPr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65F6B2-2110-9892-CDA6-4F7AAB37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EF764F-0318-7727-0D3C-6C68C21A7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9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582526-95FA-C475-9510-E29E5D129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14434C-F436-6495-9A42-1C00DA565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D6B2BB-D874-4591-3767-339CDCF58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EB4C-1685-46B7-AD90-FFEC84B9393B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A07A9E6-59A4-1022-25CF-0F0515335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A56038F-A05E-8005-05C4-E9C43BC24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326503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845100-C700-08D9-D297-5A2BA1258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F8DEBAE-F215-BEA1-7A9D-3DEC72239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95B282-424B-DCF4-8FFF-5F0B4D69C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E6C73-AC5A-46AE-A274-D44073FE036D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2F2A0F-3FDC-E3A6-8D20-F2B6E6ACB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2BCD0E-92B0-57CD-7C10-DCC8C745F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720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5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386EBC-A94F-4F09-CD49-ABC9712C8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2EB6EB-B4BB-8FFA-AAFF-B13344D809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042A12C-C675-236B-A24D-7DF2CF2AD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E46AA-1EC0-4433-9956-E798E94A6FB7}" type="datetimeFigureOut">
              <a:rPr lang="en-US" smtClean="0"/>
              <a:pPr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C9E2C4-D0C4-C881-B8E7-0428C3F19F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7C1326-DC02-EE75-6341-33F94FC48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5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DF5D258-E419-8664-F21D-83FC36D0E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100F489-D6CC-588A-44BE-ECA969075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C4E0CE-8897-BD8F-88D4-003694528C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78A7CB-A3E1-898E-B34E-2BE6BD22B5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D95830-A2F7-2B35-A68D-2CAB77E12D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499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E59F760-38E6-6AF1-0D9B-D2042D427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A321BC7-DC32-F294-3E5E-1F21E393D5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C3B640-5DF7-5C4D-339E-C74778375E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E6C73-AC5A-46AE-A274-D44073FE036D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5B831F-EC61-DB60-C906-D2D188875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5C67A4-8854-9721-E33C-D4198D77A1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005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15.xml"/><Relationship Id="rId9" Type="http://schemas.openxmlformats.org/officeDocument/2006/relationships/image" Target="../media/image1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7.xml"/><Relationship Id="rId3" Type="http://schemas.openxmlformats.org/officeDocument/2006/relationships/image" Target="../media/image23.png"/><Relationship Id="rId7" Type="http://schemas.openxmlformats.org/officeDocument/2006/relationships/diagramColors" Target="../diagrams/colors17.xm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7.xml"/><Relationship Id="rId5" Type="http://schemas.openxmlformats.org/officeDocument/2006/relationships/diagramLayout" Target="../diagrams/layout17.xml"/><Relationship Id="rId4" Type="http://schemas.openxmlformats.org/officeDocument/2006/relationships/diagramData" Target="../diagrams/data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3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23.xml"/><Relationship Id="rId5" Type="http://schemas.openxmlformats.org/officeDocument/2006/relationships/image" Target="../media/image27.png"/><Relationship Id="rId10" Type="http://schemas.microsoft.com/office/2007/relationships/diagramDrawing" Target="../diagrams/drawing23.xml"/><Relationship Id="rId4" Type="http://schemas.openxmlformats.org/officeDocument/2006/relationships/image" Target="../media/image11.gif"/><Relationship Id="rId9" Type="http://schemas.openxmlformats.org/officeDocument/2006/relationships/diagramColors" Target="../diagrams/colors2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4.xml"/><Relationship Id="rId9" Type="http://schemas.openxmlformats.org/officeDocument/2006/relationships/image" Target="../media/image10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4" Type="http://schemas.openxmlformats.org/officeDocument/2006/relationships/diagramLayout" Target="../diagrams/layout2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6.xml"/><Relationship Id="rId3" Type="http://schemas.openxmlformats.org/officeDocument/2006/relationships/image" Target="../media/image30.gif"/><Relationship Id="rId7" Type="http://schemas.openxmlformats.org/officeDocument/2006/relationships/diagramQuickStyle" Target="../diagrams/quickStyle26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26.xml"/><Relationship Id="rId5" Type="http://schemas.openxmlformats.org/officeDocument/2006/relationships/diagramData" Target="../diagrams/data26.xml"/><Relationship Id="rId4" Type="http://schemas.openxmlformats.org/officeDocument/2006/relationships/image" Target="../media/image11.gif"/><Relationship Id="rId9" Type="http://schemas.microsoft.com/office/2007/relationships/diagramDrawing" Target="../diagrams/drawing2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slideLayout" Target="../slideLayouts/slideLayout6.xml"/><Relationship Id="rId18" Type="http://schemas.openxmlformats.org/officeDocument/2006/relationships/diagramData" Target="../diagrams/data28.xml"/><Relationship Id="rId3" Type="http://schemas.microsoft.com/office/2007/relationships/media" Target="../media/media3.mp3"/><Relationship Id="rId21" Type="http://schemas.openxmlformats.org/officeDocument/2006/relationships/diagramColors" Target="../diagrams/colors28.xml"/><Relationship Id="rId7" Type="http://schemas.microsoft.com/office/2007/relationships/media" Target="../media/media5.mp3"/><Relationship Id="rId12" Type="http://schemas.openxmlformats.org/officeDocument/2006/relationships/audio" Target="../media/media7.mp3"/><Relationship Id="rId17" Type="http://schemas.openxmlformats.org/officeDocument/2006/relationships/image" Target="../media/image33.png"/><Relationship Id="rId2" Type="http://schemas.openxmlformats.org/officeDocument/2006/relationships/audio" Target="../media/media2.mp3"/><Relationship Id="rId16" Type="http://schemas.openxmlformats.org/officeDocument/2006/relationships/image" Target="../media/image11.gif"/><Relationship Id="rId20" Type="http://schemas.openxmlformats.org/officeDocument/2006/relationships/diagramQuickStyle" Target="../diagrams/quickStyle28.xml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microsoft.com/office/2007/relationships/media" Target="../media/media7.mp3"/><Relationship Id="rId5" Type="http://schemas.microsoft.com/office/2007/relationships/media" Target="../media/media4.mp3"/><Relationship Id="rId15" Type="http://schemas.openxmlformats.org/officeDocument/2006/relationships/image" Target="../media/image32.png"/><Relationship Id="rId10" Type="http://schemas.openxmlformats.org/officeDocument/2006/relationships/audio" Target="../media/media6.mp3"/><Relationship Id="rId19" Type="http://schemas.openxmlformats.org/officeDocument/2006/relationships/diagramLayout" Target="../diagrams/layout28.xml"/><Relationship Id="rId4" Type="http://schemas.openxmlformats.org/officeDocument/2006/relationships/audio" Target="../media/media3.mp3"/><Relationship Id="rId9" Type="http://schemas.microsoft.com/office/2007/relationships/media" Target="../media/media6.mp3"/><Relationship Id="rId14" Type="http://schemas.openxmlformats.org/officeDocument/2006/relationships/image" Target="../media/image31.jpeg"/><Relationship Id="rId22" Type="http://schemas.microsoft.com/office/2007/relationships/diagramDrawing" Target="../diagrams/drawing28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9.xml"/><Relationship Id="rId3" Type="http://schemas.openxmlformats.org/officeDocument/2006/relationships/slideLayout" Target="../slideLayouts/slideLayout6.xml"/><Relationship Id="rId7" Type="http://schemas.openxmlformats.org/officeDocument/2006/relationships/diagramData" Target="../diagrams/data29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3.png"/><Relationship Id="rId11" Type="http://schemas.microsoft.com/office/2007/relationships/diagramDrawing" Target="../diagrams/drawing29.xml"/><Relationship Id="rId5" Type="http://schemas.openxmlformats.org/officeDocument/2006/relationships/image" Target="../media/image35.png"/><Relationship Id="rId10" Type="http://schemas.openxmlformats.org/officeDocument/2006/relationships/diagramColors" Target="../diagrams/colors29.xml"/><Relationship Id="rId4" Type="http://schemas.openxmlformats.org/officeDocument/2006/relationships/image" Target="../media/image34.png"/><Relationship Id="rId9" Type="http://schemas.openxmlformats.org/officeDocument/2006/relationships/diagramQuickStyle" Target="../diagrams/quickStyle29.xml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0.xml"/><Relationship Id="rId3" Type="http://schemas.openxmlformats.org/officeDocument/2006/relationships/image" Target="../media/image37.png"/><Relationship Id="rId7" Type="http://schemas.openxmlformats.org/officeDocument/2006/relationships/diagramColors" Target="../diagrams/colors30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30.xml"/><Relationship Id="rId5" Type="http://schemas.openxmlformats.org/officeDocument/2006/relationships/diagramLayout" Target="../diagrams/layout30.xml"/><Relationship Id="rId4" Type="http://schemas.openxmlformats.org/officeDocument/2006/relationships/diagramData" Target="../diagrams/data30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microsoft.com/office/2007/relationships/diagramDrawing" Target="../diagrams/drawing31.xml"/><Relationship Id="rId3" Type="http://schemas.microsoft.com/office/2007/relationships/media" Target="../media/media10.mp3"/><Relationship Id="rId7" Type="http://schemas.openxmlformats.org/officeDocument/2006/relationships/image" Target="../media/image39.png"/><Relationship Id="rId12" Type="http://schemas.openxmlformats.org/officeDocument/2006/relationships/diagramColors" Target="../diagrams/colors31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openxmlformats.org/officeDocument/2006/relationships/image" Target="../media/image38.png"/><Relationship Id="rId11" Type="http://schemas.openxmlformats.org/officeDocument/2006/relationships/diagramQuickStyle" Target="../diagrams/quickStyle31.xml"/><Relationship Id="rId5" Type="http://schemas.openxmlformats.org/officeDocument/2006/relationships/slideLayout" Target="../slideLayouts/slideLayout6.xml"/><Relationship Id="rId10" Type="http://schemas.openxmlformats.org/officeDocument/2006/relationships/diagramLayout" Target="../diagrams/layout31.xml"/><Relationship Id="rId4" Type="http://schemas.openxmlformats.org/officeDocument/2006/relationships/audio" Target="../media/media10.mp3"/><Relationship Id="rId9" Type="http://schemas.openxmlformats.org/officeDocument/2006/relationships/diagramData" Target="../diagrams/data3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notesSlide" Target="../notesSlides/notesSlide2.xml"/><Relationship Id="rId7" Type="http://schemas.openxmlformats.org/officeDocument/2006/relationships/diagramQuickStyle" Target="../diagrams/quickStyle1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gE2VhjqYdz4?feature=oembed" TargetMode="Externa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5.jpeg"/><Relationship Id="rId9" Type="http://schemas.microsoft.com/office/2007/relationships/diagramDrawing" Target="../diagrams/drawing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2.xml"/><Relationship Id="rId7" Type="http://schemas.microsoft.com/office/2007/relationships/diagramDrawing" Target="../diagrams/drawing32.xm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2.xml"/><Relationship Id="rId5" Type="http://schemas.openxmlformats.org/officeDocument/2006/relationships/diagramQuickStyle" Target="../diagrams/quickStyle32.xml"/><Relationship Id="rId4" Type="http://schemas.openxmlformats.org/officeDocument/2006/relationships/diagramLayout" Target="../diagrams/layout3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3.xml"/><Relationship Id="rId7" Type="http://schemas.microsoft.com/office/2007/relationships/diagramDrawing" Target="../diagrams/drawing33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3.xml"/><Relationship Id="rId5" Type="http://schemas.openxmlformats.org/officeDocument/2006/relationships/diagramQuickStyle" Target="../diagrams/quickStyle33.xml"/><Relationship Id="rId4" Type="http://schemas.openxmlformats.org/officeDocument/2006/relationships/diagramLayout" Target="../diagrams/layout3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4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34.xml"/><Relationship Id="rId5" Type="http://schemas.openxmlformats.org/officeDocument/2006/relationships/image" Target="../media/image27.png"/><Relationship Id="rId10" Type="http://schemas.microsoft.com/office/2007/relationships/diagramDrawing" Target="../diagrams/drawing34.xml"/><Relationship Id="rId4" Type="http://schemas.openxmlformats.org/officeDocument/2006/relationships/image" Target="../media/image11.gif"/><Relationship Id="rId9" Type="http://schemas.openxmlformats.org/officeDocument/2006/relationships/diagramColors" Target="../diagrams/colors34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35.xml"/><Relationship Id="rId7" Type="http://schemas.microsoft.com/office/2007/relationships/diagramDrawing" Target="../diagrams/drawing3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5.xml"/><Relationship Id="rId5" Type="http://schemas.openxmlformats.org/officeDocument/2006/relationships/diagramQuickStyle" Target="../diagrams/quickStyle3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5.xml"/><Relationship Id="rId9" Type="http://schemas.openxmlformats.org/officeDocument/2006/relationships/image" Target="../media/image10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6.xml"/><Relationship Id="rId7" Type="http://schemas.microsoft.com/office/2007/relationships/diagramDrawing" Target="../diagrams/drawing36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6.xml"/><Relationship Id="rId5" Type="http://schemas.openxmlformats.org/officeDocument/2006/relationships/diagramQuickStyle" Target="../diagrams/quickStyle36.xml"/><Relationship Id="rId4" Type="http://schemas.openxmlformats.org/officeDocument/2006/relationships/diagramLayout" Target="../diagrams/layout3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7.xml"/><Relationship Id="rId7" Type="http://schemas.microsoft.com/office/2007/relationships/diagramDrawing" Target="../diagrams/drawing37.xm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7.xml"/><Relationship Id="rId5" Type="http://schemas.openxmlformats.org/officeDocument/2006/relationships/diagramQuickStyle" Target="../diagrams/quickStyle37.xml"/><Relationship Id="rId4" Type="http://schemas.openxmlformats.org/officeDocument/2006/relationships/diagramLayout" Target="../diagrams/layout3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8.xml"/><Relationship Id="rId7" Type="http://schemas.microsoft.com/office/2007/relationships/diagramDrawing" Target="../diagrams/drawing38.xm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8.xml"/><Relationship Id="rId5" Type="http://schemas.openxmlformats.org/officeDocument/2006/relationships/diagramQuickStyle" Target="../diagrams/quickStyle38.xml"/><Relationship Id="rId4" Type="http://schemas.openxmlformats.org/officeDocument/2006/relationships/diagramLayout" Target="../diagrams/layout3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9.xml"/><Relationship Id="rId7" Type="http://schemas.microsoft.com/office/2007/relationships/diagramDrawing" Target="../diagrams/drawing39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9.xml"/><Relationship Id="rId5" Type="http://schemas.openxmlformats.org/officeDocument/2006/relationships/diagramQuickStyle" Target="../diagrams/quickStyle39.xml"/><Relationship Id="rId4" Type="http://schemas.openxmlformats.org/officeDocument/2006/relationships/diagramLayout" Target="../diagrams/layout39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0.xml"/><Relationship Id="rId3" Type="http://schemas.openxmlformats.org/officeDocument/2006/relationships/slideLayout" Target="../slideLayouts/slideLayout6.xml"/><Relationship Id="rId7" Type="http://schemas.openxmlformats.org/officeDocument/2006/relationships/diagramQuickStyle" Target="../diagrams/quickStyle40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openxmlformats.org/officeDocument/2006/relationships/diagramLayout" Target="../diagrams/layout40.xml"/><Relationship Id="rId5" Type="http://schemas.openxmlformats.org/officeDocument/2006/relationships/diagramData" Target="../diagrams/data40.xml"/><Relationship Id="rId4" Type="http://schemas.openxmlformats.org/officeDocument/2006/relationships/image" Target="../media/image38.png"/><Relationship Id="rId9" Type="http://schemas.microsoft.com/office/2007/relationships/diagramDrawing" Target="../diagrams/drawing40.xml"/></Relationships>
</file>

<file path=ppt/slides/_rels/slide3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1.xml"/><Relationship Id="rId3" Type="http://schemas.openxmlformats.org/officeDocument/2006/relationships/hyperlink" Target="https://create.kahoot.it/details/59849df0-39dd-44c6-acd6-a0ab10ffe397" TargetMode="External"/><Relationship Id="rId7" Type="http://schemas.openxmlformats.org/officeDocument/2006/relationships/diagramColors" Target="../diagrams/colors41.xm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41.xml"/><Relationship Id="rId5" Type="http://schemas.openxmlformats.org/officeDocument/2006/relationships/diagramLayout" Target="../diagrams/layout41.xml"/><Relationship Id="rId4" Type="http://schemas.openxmlformats.org/officeDocument/2006/relationships/diagramData" Target="../diagrams/data4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diagramLayout" Target="../diagrams/layout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diagramData" Target="../diagrams/data3.xml"/><Relationship Id="rId2" Type="http://schemas.openxmlformats.org/officeDocument/2006/relationships/notesSlide" Target="../notesSlides/notesSlide3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11.gif"/><Relationship Id="rId5" Type="http://schemas.openxmlformats.org/officeDocument/2006/relationships/diagramQuickStyle" Target="../diagrams/quickStyle2.xml"/><Relationship Id="rId15" Type="http://schemas.openxmlformats.org/officeDocument/2006/relationships/diagramColors" Target="../diagrams/colors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.xml"/><Relationship Id="rId9" Type="http://schemas.openxmlformats.org/officeDocument/2006/relationships/image" Target="../media/image10.jpg"/><Relationship Id="rId14" Type="http://schemas.openxmlformats.org/officeDocument/2006/relationships/diagramQuickStyle" Target="../diagrams/quickStyl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2.xml"/><Relationship Id="rId7" Type="http://schemas.microsoft.com/office/2007/relationships/diagramDrawing" Target="../diagrams/drawing42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2.xml"/><Relationship Id="rId5" Type="http://schemas.openxmlformats.org/officeDocument/2006/relationships/diagramQuickStyle" Target="../diagrams/quickStyle42.xml"/><Relationship Id="rId4" Type="http://schemas.openxmlformats.org/officeDocument/2006/relationships/diagramLayout" Target="../diagrams/layout4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3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4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43.xml"/><Relationship Id="rId5" Type="http://schemas.openxmlformats.org/officeDocument/2006/relationships/image" Target="../media/image27.png"/><Relationship Id="rId10" Type="http://schemas.microsoft.com/office/2007/relationships/diagramDrawing" Target="../diagrams/drawing43.xml"/><Relationship Id="rId4" Type="http://schemas.openxmlformats.org/officeDocument/2006/relationships/image" Target="../media/image11.gif"/><Relationship Id="rId9" Type="http://schemas.openxmlformats.org/officeDocument/2006/relationships/diagramColors" Target="../diagrams/colors43.xml"/></Relationships>
</file>

<file path=ppt/slides/_rels/slide4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4.xml"/><Relationship Id="rId3" Type="http://schemas.openxmlformats.org/officeDocument/2006/relationships/image" Target="../media/image45.png"/><Relationship Id="rId7" Type="http://schemas.openxmlformats.org/officeDocument/2006/relationships/diagramColors" Target="../diagrams/colors44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44.xml"/><Relationship Id="rId5" Type="http://schemas.openxmlformats.org/officeDocument/2006/relationships/diagramLayout" Target="../diagrams/layout44.xml"/><Relationship Id="rId4" Type="http://schemas.openxmlformats.org/officeDocument/2006/relationships/diagramData" Target="../diagrams/data4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5.xml"/><Relationship Id="rId2" Type="http://schemas.openxmlformats.org/officeDocument/2006/relationships/diagramData" Target="../diagrams/data4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5.xml"/><Relationship Id="rId5" Type="http://schemas.openxmlformats.org/officeDocument/2006/relationships/diagramColors" Target="../diagrams/colors45.xml"/><Relationship Id="rId4" Type="http://schemas.openxmlformats.org/officeDocument/2006/relationships/diagramQuickStyle" Target="../diagrams/quickStyle4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6.xml"/><Relationship Id="rId2" Type="http://schemas.openxmlformats.org/officeDocument/2006/relationships/diagramData" Target="../diagrams/data4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6.xml"/><Relationship Id="rId5" Type="http://schemas.openxmlformats.org/officeDocument/2006/relationships/diagramColors" Target="../diagrams/colors46.xml"/><Relationship Id="rId4" Type="http://schemas.openxmlformats.org/officeDocument/2006/relationships/diagramQuickStyle" Target="../diagrams/quickStyle46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47.xml"/><Relationship Id="rId7" Type="http://schemas.microsoft.com/office/2007/relationships/diagramDrawing" Target="../diagrams/drawing4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7.xml"/><Relationship Id="rId5" Type="http://schemas.openxmlformats.org/officeDocument/2006/relationships/diagramQuickStyle" Target="../diagrams/quickStyle47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7.xml"/><Relationship Id="rId9" Type="http://schemas.openxmlformats.org/officeDocument/2006/relationships/image" Target="../media/image10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8.xml"/><Relationship Id="rId7" Type="http://schemas.microsoft.com/office/2007/relationships/diagramDrawing" Target="../diagrams/drawing48.xm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8.xml"/><Relationship Id="rId5" Type="http://schemas.openxmlformats.org/officeDocument/2006/relationships/diagramQuickStyle" Target="../diagrams/quickStyle48.xml"/><Relationship Id="rId4" Type="http://schemas.openxmlformats.org/officeDocument/2006/relationships/diagramLayout" Target="../diagrams/layout4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9.xml"/><Relationship Id="rId2" Type="http://schemas.openxmlformats.org/officeDocument/2006/relationships/diagramData" Target="../diagrams/data49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9.xml"/><Relationship Id="rId5" Type="http://schemas.openxmlformats.org/officeDocument/2006/relationships/diagramColors" Target="../diagrams/colors49.xml"/><Relationship Id="rId4" Type="http://schemas.openxmlformats.org/officeDocument/2006/relationships/diagramQuickStyle" Target="../diagrams/quickStyle49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slideLayout" Target="../slideLayouts/slideLayout6.xml"/><Relationship Id="rId18" Type="http://schemas.openxmlformats.org/officeDocument/2006/relationships/diagramData" Target="../diagrams/data50.xml"/><Relationship Id="rId3" Type="http://schemas.microsoft.com/office/2007/relationships/media" Target="../media/media3.mp3"/><Relationship Id="rId21" Type="http://schemas.openxmlformats.org/officeDocument/2006/relationships/diagramColors" Target="../diagrams/colors50.xml"/><Relationship Id="rId7" Type="http://schemas.microsoft.com/office/2007/relationships/media" Target="../media/media5.mp3"/><Relationship Id="rId12" Type="http://schemas.openxmlformats.org/officeDocument/2006/relationships/audio" Target="../media/media7.mp3"/><Relationship Id="rId17" Type="http://schemas.openxmlformats.org/officeDocument/2006/relationships/image" Target="../media/image33.png"/><Relationship Id="rId2" Type="http://schemas.openxmlformats.org/officeDocument/2006/relationships/audio" Target="../media/media2.mp3"/><Relationship Id="rId16" Type="http://schemas.openxmlformats.org/officeDocument/2006/relationships/image" Target="../media/image11.gif"/><Relationship Id="rId20" Type="http://schemas.openxmlformats.org/officeDocument/2006/relationships/diagramQuickStyle" Target="../diagrams/quickStyle50.xml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microsoft.com/office/2007/relationships/media" Target="../media/media7.mp3"/><Relationship Id="rId5" Type="http://schemas.microsoft.com/office/2007/relationships/media" Target="../media/media4.mp3"/><Relationship Id="rId15" Type="http://schemas.openxmlformats.org/officeDocument/2006/relationships/image" Target="../media/image32.png"/><Relationship Id="rId10" Type="http://schemas.openxmlformats.org/officeDocument/2006/relationships/audio" Target="../media/media6.mp3"/><Relationship Id="rId19" Type="http://schemas.openxmlformats.org/officeDocument/2006/relationships/diagramLayout" Target="../diagrams/layout50.xml"/><Relationship Id="rId4" Type="http://schemas.openxmlformats.org/officeDocument/2006/relationships/audio" Target="../media/media3.mp3"/><Relationship Id="rId9" Type="http://schemas.microsoft.com/office/2007/relationships/media" Target="../media/media6.mp3"/><Relationship Id="rId14" Type="http://schemas.openxmlformats.org/officeDocument/2006/relationships/image" Target="../media/image31.jpeg"/><Relationship Id="rId22" Type="http://schemas.microsoft.com/office/2007/relationships/diagramDrawing" Target="../diagrams/drawing50.xml"/></Relationships>
</file>

<file path=ppt/slides/_rels/slide4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1.xml"/><Relationship Id="rId3" Type="http://schemas.openxmlformats.org/officeDocument/2006/relationships/image" Target="../media/image11.gif"/><Relationship Id="rId7" Type="http://schemas.openxmlformats.org/officeDocument/2006/relationships/diagramColors" Target="../diagrams/colors51.xml"/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51.xml"/><Relationship Id="rId5" Type="http://schemas.openxmlformats.org/officeDocument/2006/relationships/diagramLayout" Target="../diagrams/layout51.xml"/><Relationship Id="rId4" Type="http://schemas.openxmlformats.org/officeDocument/2006/relationships/diagramData" Target="../diagrams/data5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diagramQuickStyle" Target="../diagrams/quickStyle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diagramLayout" Target="../diagrams/layou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11" Type="http://schemas.openxmlformats.org/officeDocument/2006/relationships/diagramData" Target="../diagrams/data5.xml"/><Relationship Id="rId5" Type="http://schemas.openxmlformats.org/officeDocument/2006/relationships/diagramQuickStyle" Target="../diagrams/quickStyle4.xml"/><Relationship Id="rId15" Type="http://schemas.microsoft.com/office/2007/relationships/diagramDrawing" Target="../diagrams/drawing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.xml"/><Relationship Id="rId9" Type="http://schemas.openxmlformats.org/officeDocument/2006/relationships/image" Target="../media/image10.jpg"/><Relationship Id="rId14" Type="http://schemas.openxmlformats.org/officeDocument/2006/relationships/diagramColors" Target="../diagrams/colors5.xml"/></Relationships>
</file>

<file path=ppt/slides/_rels/slide5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2.xml"/><Relationship Id="rId3" Type="http://schemas.openxmlformats.org/officeDocument/2006/relationships/image" Target="../media/image11.gif"/><Relationship Id="rId7" Type="http://schemas.openxmlformats.org/officeDocument/2006/relationships/diagramColors" Target="../diagrams/colors52.xm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52.xml"/><Relationship Id="rId5" Type="http://schemas.openxmlformats.org/officeDocument/2006/relationships/diagramLayout" Target="../diagrams/layout52.xml"/><Relationship Id="rId4" Type="http://schemas.openxmlformats.org/officeDocument/2006/relationships/diagramData" Target="../diagrams/data52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3.xml"/><Relationship Id="rId3" Type="http://schemas.openxmlformats.org/officeDocument/2006/relationships/image" Target="../media/image50.png"/><Relationship Id="rId7" Type="http://schemas.openxmlformats.org/officeDocument/2006/relationships/diagramQuickStyle" Target="../diagrams/quickStyle53.xml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53.xml"/><Relationship Id="rId5" Type="http://schemas.openxmlformats.org/officeDocument/2006/relationships/diagramData" Target="../diagrams/data53.xml"/><Relationship Id="rId4" Type="http://schemas.openxmlformats.org/officeDocument/2006/relationships/image" Target="../media/image11.gif"/><Relationship Id="rId9" Type="http://schemas.microsoft.com/office/2007/relationships/diagramDrawing" Target="../diagrams/drawing53.xml"/></Relationships>
</file>

<file path=ppt/slides/_rels/slide52.xml.rels><?xml version="1.0" encoding="UTF-8" standalone="yes"?>
<Relationships xmlns="http://schemas.openxmlformats.org/package/2006/relationships"><Relationship Id="rId13" Type="http://schemas.microsoft.com/office/2007/relationships/media" Target="../media/media17.mp3"/><Relationship Id="rId18" Type="http://schemas.openxmlformats.org/officeDocument/2006/relationships/audio" Target="../media/media19.mp3"/><Relationship Id="rId26" Type="http://schemas.openxmlformats.org/officeDocument/2006/relationships/audio" Target="../media/media23.mp3"/><Relationship Id="rId21" Type="http://schemas.microsoft.com/office/2007/relationships/media" Target="../media/media21.mp3"/><Relationship Id="rId34" Type="http://schemas.openxmlformats.org/officeDocument/2006/relationships/diagramLayout" Target="../diagrams/layout54.xml"/><Relationship Id="rId7" Type="http://schemas.microsoft.com/office/2007/relationships/media" Target="../media/media14.mp3"/><Relationship Id="rId12" Type="http://schemas.openxmlformats.org/officeDocument/2006/relationships/audio" Target="../media/media16.mp3"/><Relationship Id="rId17" Type="http://schemas.microsoft.com/office/2007/relationships/media" Target="../media/media19.mp3"/><Relationship Id="rId25" Type="http://schemas.microsoft.com/office/2007/relationships/media" Target="../media/media23.mp3"/><Relationship Id="rId33" Type="http://schemas.openxmlformats.org/officeDocument/2006/relationships/diagramData" Target="../diagrams/data54.xml"/><Relationship Id="rId2" Type="http://schemas.openxmlformats.org/officeDocument/2006/relationships/audio" Target="../media/media11.mp3"/><Relationship Id="rId16" Type="http://schemas.openxmlformats.org/officeDocument/2006/relationships/audio" Target="../media/media18.mp3"/><Relationship Id="rId20" Type="http://schemas.openxmlformats.org/officeDocument/2006/relationships/audio" Target="../media/media20.mp3"/><Relationship Id="rId29" Type="http://schemas.openxmlformats.org/officeDocument/2006/relationships/slideLayout" Target="../slideLayouts/slideLayout6.xml"/><Relationship Id="rId1" Type="http://schemas.microsoft.com/office/2007/relationships/media" Target="../media/media11.mp3"/><Relationship Id="rId6" Type="http://schemas.openxmlformats.org/officeDocument/2006/relationships/audio" Target="../media/media13.mp3"/><Relationship Id="rId11" Type="http://schemas.microsoft.com/office/2007/relationships/media" Target="../media/media16.mp3"/><Relationship Id="rId24" Type="http://schemas.openxmlformats.org/officeDocument/2006/relationships/audio" Target="../media/media22.mp3"/><Relationship Id="rId32" Type="http://schemas.openxmlformats.org/officeDocument/2006/relationships/image" Target="../media/image33.png"/><Relationship Id="rId37" Type="http://schemas.microsoft.com/office/2007/relationships/diagramDrawing" Target="../diagrams/drawing54.xml"/><Relationship Id="rId5" Type="http://schemas.microsoft.com/office/2007/relationships/media" Target="../media/media13.mp3"/><Relationship Id="rId15" Type="http://schemas.microsoft.com/office/2007/relationships/media" Target="../media/media18.mp3"/><Relationship Id="rId23" Type="http://schemas.microsoft.com/office/2007/relationships/media" Target="../media/media22.mp3"/><Relationship Id="rId28" Type="http://schemas.openxmlformats.org/officeDocument/2006/relationships/audio" Target="../media/media24.mp3"/><Relationship Id="rId36" Type="http://schemas.openxmlformats.org/officeDocument/2006/relationships/diagramColors" Target="../diagrams/colors54.xml"/><Relationship Id="rId10" Type="http://schemas.openxmlformats.org/officeDocument/2006/relationships/audio" Target="../media/media15.mp3"/><Relationship Id="rId19" Type="http://schemas.microsoft.com/office/2007/relationships/media" Target="../media/media20.mp3"/><Relationship Id="rId31" Type="http://schemas.openxmlformats.org/officeDocument/2006/relationships/image" Target="../media/image11.gif"/><Relationship Id="rId4" Type="http://schemas.openxmlformats.org/officeDocument/2006/relationships/audio" Target="../media/media12.mp3"/><Relationship Id="rId9" Type="http://schemas.microsoft.com/office/2007/relationships/media" Target="../media/media15.mp3"/><Relationship Id="rId14" Type="http://schemas.openxmlformats.org/officeDocument/2006/relationships/audio" Target="../media/media17.mp3"/><Relationship Id="rId22" Type="http://schemas.openxmlformats.org/officeDocument/2006/relationships/audio" Target="../media/media21.mp3"/><Relationship Id="rId27" Type="http://schemas.microsoft.com/office/2007/relationships/media" Target="../media/media24.mp3"/><Relationship Id="rId30" Type="http://schemas.openxmlformats.org/officeDocument/2006/relationships/image" Target="../media/image51.jpeg"/><Relationship Id="rId35" Type="http://schemas.openxmlformats.org/officeDocument/2006/relationships/diagramQuickStyle" Target="../diagrams/quickStyle54.xml"/><Relationship Id="rId8" Type="http://schemas.openxmlformats.org/officeDocument/2006/relationships/audio" Target="../media/media14.mp3"/><Relationship Id="rId3" Type="http://schemas.microsoft.com/office/2007/relationships/media" Target="../media/media12.mp3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5.xml"/><Relationship Id="rId3" Type="http://schemas.openxmlformats.org/officeDocument/2006/relationships/slideLayout" Target="../slideLayouts/slideLayout6.xml"/><Relationship Id="rId7" Type="http://schemas.openxmlformats.org/officeDocument/2006/relationships/diagramData" Target="../diagrams/data55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6" Type="http://schemas.openxmlformats.org/officeDocument/2006/relationships/image" Target="../media/image33.png"/><Relationship Id="rId11" Type="http://schemas.microsoft.com/office/2007/relationships/diagramDrawing" Target="../diagrams/drawing55.xml"/><Relationship Id="rId5" Type="http://schemas.openxmlformats.org/officeDocument/2006/relationships/image" Target="../media/image53.png"/><Relationship Id="rId10" Type="http://schemas.openxmlformats.org/officeDocument/2006/relationships/diagramColors" Target="../diagrams/colors55.xml"/><Relationship Id="rId4" Type="http://schemas.openxmlformats.org/officeDocument/2006/relationships/image" Target="../media/image52.png"/><Relationship Id="rId9" Type="http://schemas.openxmlformats.org/officeDocument/2006/relationships/diagramQuickStyle" Target="../diagrams/quickStyle55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6.xml"/><Relationship Id="rId3" Type="http://schemas.openxmlformats.org/officeDocument/2006/relationships/hyperlink" Target="http://www.wordwall.net/fr/resource/1071485" TargetMode="External"/><Relationship Id="rId7" Type="http://schemas.openxmlformats.org/officeDocument/2006/relationships/diagramQuickStyle" Target="../diagrams/quickStyle56.xm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56.xml"/><Relationship Id="rId5" Type="http://schemas.openxmlformats.org/officeDocument/2006/relationships/diagramData" Target="../diagrams/data56.xml"/><Relationship Id="rId4" Type="http://schemas.openxmlformats.org/officeDocument/2006/relationships/image" Target="../media/image11.gif"/><Relationship Id="rId9" Type="http://schemas.microsoft.com/office/2007/relationships/diagramDrawing" Target="../diagrams/drawing56.xml"/></Relationships>
</file>

<file path=ppt/slides/_rels/slide5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7.xml"/><Relationship Id="rId3" Type="http://schemas.openxmlformats.org/officeDocument/2006/relationships/image" Target="../media/image52.png"/><Relationship Id="rId7" Type="http://schemas.openxmlformats.org/officeDocument/2006/relationships/diagramColors" Target="../diagrams/colors57.xml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57.xml"/><Relationship Id="rId5" Type="http://schemas.openxmlformats.org/officeDocument/2006/relationships/diagramLayout" Target="../diagrams/layout57.xml"/><Relationship Id="rId4" Type="http://schemas.openxmlformats.org/officeDocument/2006/relationships/diagramData" Target="../diagrams/data57.xml"/></Relationships>
</file>

<file path=ppt/slides/_rels/slide5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8.xml"/><Relationship Id="rId3" Type="http://schemas.openxmlformats.org/officeDocument/2006/relationships/image" Target="../media/image57.png"/><Relationship Id="rId7" Type="http://schemas.openxmlformats.org/officeDocument/2006/relationships/diagramColors" Target="../diagrams/colors58.xml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58.xml"/><Relationship Id="rId5" Type="http://schemas.openxmlformats.org/officeDocument/2006/relationships/diagramLayout" Target="../diagrams/layout58.xml"/><Relationship Id="rId4" Type="http://schemas.openxmlformats.org/officeDocument/2006/relationships/diagramData" Target="../diagrams/data58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9.xml"/><Relationship Id="rId3" Type="http://schemas.openxmlformats.org/officeDocument/2006/relationships/image" Target="../media/image59.png"/><Relationship Id="rId7" Type="http://schemas.openxmlformats.org/officeDocument/2006/relationships/diagramQuickStyle" Target="../diagrams/quickStyle59.xml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59.xml"/><Relationship Id="rId5" Type="http://schemas.openxmlformats.org/officeDocument/2006/relationships/diagramData" Target="../diagrams/data59.xml"/><Relationship Id="rId4" Type="http://schemas.openxmlformats.org/officeDocument/2006/relationships/image" Target="../media/image11.gif"/><Relationship Id="rId9" Type="http://schemas.microsoft.com/office/2007/relationships/diagramDrawing" Target="../diagrams/drawing59.xml"/></Relationships>
</file>

<file path=ppt/slides/_rels/slide5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0.xml"/><Relationship Id="rId3" Type="http://schemas.openxmlformats.org/officeDocument/2006/relationships/image" Target="../media/image60.jpeg"/><Relationship Id="rId7" Type="http://schemas.openxmlformats.org/officeDocument/2006/relationships/diagramColors" Target="../diagrams/colors60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60.xml"/><Relationship Id="rId5" Type="http://schemas.openxmlformats.org/officeDocument/2006/relationships/diagramLayout" Target="../diagrams/layout60.xml"/><Relationship Id="rId4" Type="http://schemas.openxmlformats.org/officeDocument/2006/relationships/diagramData" Target="../diagrams/data60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1.xml"/><Relationship Id="rId7" Type="http://schemas.microsoft.com/office/2007/relationships/diagramDrawing" Target="../diagrams/drawing61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61.xml"/><Relationship Id="rId5" Type="http://schemas.openxmlformats.org/officeDocument/2006/relationships/diagramQuickStyle" Target="../diagrams/quickStyle61.xml"/><Relationship Id="rId4" Type="http://schemas.openxmlformats.org/officeDocument/2006/relationships/diagramLayout" Target="../diagrams/layout6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2.xml"/><Relationship Id="rId3" Type="http://schemas.openxmlformats.org/officeDocument/2006/relationships/hyperlink" Target="https://create.kahoot.it/details/79a2d0bb-3557-4602-8cd1-59de28be4c79" TargetMode="External"/><Relationship Id="rId7" Type="http://schemas.openxmlformats.org/officeDocument/2006/relationships/diagramQuickStyle" Target="../diagrams/quickStyle62.xm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62.xml"/><Relationship Id="rId5" Type="http://schemas.openxmlformats.org/officeDocument/2006/relationships/diagramData" Target="../diagrams/data62.xml"/><Relationship Id="rId4" Type="http://schemas.openxmlformats.org/officeDocument/2006/relationships/hyperlink" Target="https://create.kahoot.it/details/1a421f4b-166d-4338-ab8d-412018cee9be" TargetMode="External"/><Relationship Id="rId9" Type="http://schemas.microsoft.com/office/2007/relationships/diagramDrawing" Target="../diagrams/drawing6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3.xml"/><Relationship Id="rId7" Type="http://schemas.microsoft.com/office/2007/relationships/diagramDrawing" Target="../diagrams/drawing63.xm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63.xml"/><Relationship Id="rId5" Type="http://schemas.openxmlformats.org/officeDocument/2006/relationships/diagramQuickStyle" Target="../diagrams/quickStyle63.xml"/><Relationship Id="rId4" Type="http://schemas.openxmlformats.org/officeDocument/2006/relationships/diagramLayout" Target="../diagrams/layout6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4.xml"/><Relationship Id="rId7" Type="http://schemas.microsoft.com/office/2007/relationships/diagramDrawing" Target="../diagrams/drawing64.xm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64.xml"/><Relationship Id="rId5" Type="http://schemas.openxmlformats.org/officeDocument/2006/relationships/diagramQuickStyle" Target="../diagrams/quickStyle64.xml"/><Relationship Id="rId4" Type="http://schemas.openxmlformats.org/officeDocument/2006/relationships/diagramLayout" Target="../diagrams/layout6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5.xml"/><Relationship Id="rId7" Type="http://schemas.microsoft.com/office/2007/relationships/diagramDrawing" Target="../diagrams/drawing65.xml"/><Relationship Id="rId2" Type="http://schemas.openxmlformats.org/officeDocument/2006/relationships/image" Target="../media/image62.gi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5.xml"/><Relationship Id="rId5" Type="http://schemas.openxmlformats.org/officeDocument/2006/relationships/diagramQuickStyle" Target="../diagrams/quickStyle65.xml"/><Relationship Id="rId4" Type="http://schemas.openxmlformats.org/officeDocument/2006/relationships/diagramLayout" Target="../diagrams/layout65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6.xml"/><Relationship Id="rId3" Type="http://schemas.openxmlformats.org/officeDocument/2006/relationships/image" Target="../media/image63.png"/><Relationship Id="rId7" Type="http://schemas.openxmlformats.org/officeDocument/2006/relationships/diagramLayout" Target="../diagrams/layout66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3.xml"/><Relationship Id="rId6" Type="http://schemas.openxmlformats.org/officeDocument/2006/relationships/diagramData" Target="../diagrams/data66.xml"/><Relationship Id="rId5" Type="http://schemas.openxmlformats.org/officeDocument/2006/relationships/image" Target="../media/image65.png"/><Relationship Id="rId10" Type="http://schemas.microsoft.com/office/2007/relationships/diagramDrawing" Target="../diagrams/drawing66.xml"/><Relationship Id="rId4" Type="http://schemas.openxmlformats.org/officeDocument/2006/relationships/image" Target="../media/image64.gif"/><Relationship Id="rId9" Type="http://schemas.openxmlformats.org/officeDocument/2006/relationships/diagramColors" Target="../diagrams/colors66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7.xml"/><Relationship Id="rId3" Type="http://schemas.openxmlformats.org/officeDocument/2006/relationships/image" Target="../media/image66.png"/><Relationship Id="rId7" Type="http://schemas.openxmlformats.org/officeDocument/2006/relationships/diagramData" Target="../diagrams/data6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png"/><Relationship Id="rId11" Type="http://schemas.microsoft.com/office/2007/relationships/diagramDrawing" Target="../diagrams/drawing67.xml"/><Relationship Id="rId5" Type="http://schemas.openxmlformats.org/officeDocument/2006/relationships/image" Target="../media/image68.png"/><Relationship Id="rId10" Type="http://schemas.openxmlformats.org/officeDocument/2006/relationships/diagramColors" Target="../diagrams/colors67.xml"/><Relationship Id="rId4" Type="http://schemas.openxmlformats.org/officeDocument/2006/relationships/image" Target="../media/image67.png"/><Relationship Id="rId9" Type="http://schemas.openxmlformats.org/officeDocument/2006/relationships/diagramQuickStyle" Target="../diagrams/quickStyle6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8.xml"/><Relationship Id="rId7" Type="http://schemas.microsoft.com/office/2007/relationships/diagramDrawing" Target="../diagrams/drawing6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68.xml"/><Relationship Id="rId5" Type="http://schemas.openxmlformats.org/officeDocument/2006/relationships/diagramQuickStyle" Target="../diagrams/quickStyle68.xml"/><Relationship Id="rId4" Type="http://schemas.openxmlformats.org/officeDocument/2006/relationships/diagramLayout" Target="../diagrams/layout68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3.sv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1.xml"/><Relationship Id="rId3" Type="http://schemas.openxmlformats.org/officeDocument/2006/relationships/image" Target="../media/image19.png"/><Relationship Id="rId7" Type="http://schemas.openxmlformats.org/officeDocument/2006/relationships/diagramQuickStyle" Target="../diagrams/quickStyle11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11.xml"/><Relationship Id="rId5" Type="http://schemas.openxmlformats.org/officeDocument/2006/relationships/diagramData" Target="../diagrams/data11.xml"/><Relationship Id="rId4" Type="http://schemas.openxmlformats.org/officeDocument/2006/relationships/image" Target="../media/image20.png"/><Relationship Id="rId9" Type="http://schemas.microsoft.com/office/2007/relationships/diagramDrawing" Target="../diagrams/drawing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13" name="Rectangle 1112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63DCA98-9F09-65A5-57F2-52CD652460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444" b="-1"/>
          <a:stretch/>
        </p:blipFill>
        <p:spPr bwMode="auto">
          <a:xfrm>
            <a:off x="-3047" y="10"/>
            <a:ext cx="1219199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15" name="Rectangle 1114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B46476E-E47D-19BB-0C34-C2496D8BC3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r-FR" sz="5200" dirty="0">
                <a:solidFill>
                  <a:srgbClr val="FFFFFF"/>
                </a:solidFill>
              </a:rPr>
              <a:t>Vous avez fait quoi ?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F38D99F-2F99-5AA2-AA56-1FCD87FD93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Unité 9 </a:t>
            </a:r>
            <a:r>
              <a:rPr lang="fr-FR" dirty="0">
                <a:solidFill>
                  <a:srgbClr val="FFFFFF"/>
                </a:solidFill>
              </a:rPr>
              <a:t>– </a:t>
            </a:r>
            <a:r>
              <a:rPr lang="fr-FR">
                <a:solidFill>
                  <a:srgbClr val="FFFFFF"/>
                </a:solidFill>
              </a:rPr>
              <a:t>Leçon 17</a:t>
            </a:r>
          </a:p>
        </p:txBody>
      </p:sp>
    </p:spTree>
    <p:extLst>
      <p:ext uri="{BB962C8B-B14F-4D97-AF65-F5344CB8AC3E}">
        <p14:creationId xmlns:p14="http://schemas.microsoft.com/office/powerpoint/2010/main" val="166002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ADF50-D1E3-4CFC-2A99-5E969626F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Compréhension détaillée</a:t>
            </a:r>
          </a:p>
        </p:txBody>
      </p: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8551466C-ECF8-BA97-3441-F63D9A890D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7094712"/>
              </p:ext>
            </p:extLst>
          </p:nvPr>
        </p:nvGraphicFramePr>
        <p:xfrm>
          <a:off x="643232" y="2043969"/>
          <a:ext cx="10710567" cy="3230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1992">
                  <a:extLst>
                    <a:ext uri="{9D8B030D-6E8A-4147-A177-3AD203B41FA5}">
                      <a16:colId xmlns:a16="http://schemas.microsoft.com/office/drawing/2014/main" val="100251686"/>
                    </a:ext>
                  </a:extLst>
                </a:gridCol>
                <a:gridCol w="3908611">
                  <a:extLst>
                    <a:ext uri="{9D8B030D-6E8A-4147-A177-3AD203B41FA5}">
                      <a16:colId xmlns:a16="http://schemas.microsoft.com/office/drawing/2014/main" val="3576561276"/>
                    </a:ext>
                  </a:extLst>
                </a:gridCol>
                <a:gridCol w="4199964">
                  <a:extLst>
                    <a:ext uri="{9D8B030D-6E8A-4147-A177-3AD203B41FA5}">
                      <a16:colId xmlns:a16="http://schemas.microsoft.com/office/drawing/2014/main" val="24365130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Les lieux de sortie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Parler d’actions passées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Téléphoner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19095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Le centre-ville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On a fait de super sorties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Allô?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87003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Un Escape Game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Vous avez fait quoi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Est-ce que Mehdi est là s’il vous plaît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7200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Un centre commercial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On a visité le centre-ville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Oui, c’est de la part de qui ?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72747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Un cinéma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On a fait un Escape Game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C’est Nora.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4994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Qu’est-ce que tu as fait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Ne quitte pas, je te le passe.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76009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J’ai rangé ma chambre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Mehdi, c’est pour toi. C’est Nora.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4251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J’ai fini mes devoirs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5146241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A81FE637-6F7A-4AC7-E849-B251A55174AB}"/>
              </a:ext>
            </a:extLst>
          </p:cNvPr>
          <p:cNvSpPr/>
          <p:nvPr/>
        </p:nvSpPr>
        <p:spPr>
          <a:xfrm>
            <a:off x="643232" y="2516094"/>
            <a:ext cx="2578086" cy="3526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5FBB18-F58B-9369-9C20-59AEBA637174}"/>
              </a:ext>
            </a:extLst>
          </p:cNvPr>
          <p:cNvSpPr/>
          <p:nvPr/>
        </p:nvSpPr>
        <p:spPr>
          <a:xfrm>
            <a:off x="643232" y="2925482"/>
            <a:ext cx="2578086" cy="3526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CB81FE-F4E3-1945-E464-E93DC4F5077B}"/>
              </a:ext>
            </a:extLst>
          </p:cNvPr>
          <p:cNvSpPr/>
          <p:nvPr/>
        </p:nvSpPr>
        <p:spPr>
          <a:xfrm>
            <a:off x="643232" y="3306797"/>
            <a:ext cx="2578086" cy="3526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B5A0BBC-E35B-568B-8C01-3C53A3A065A5}"/>
              </a:ext>
            </a:extLst>
          </p:cNvPr>
          <p:cNvSpPr/>
          <p:nvPr/>
        </p:nvSpPr>
        <p:spPr>
          <a:xfrm>
            <a:off x="643232" y="3691769"/>
            <a:ext cx="2578086" cy="3526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8DD6B55-71EF-CECB-5D15-EAFC270CC89C}"/>
              </a:ext>
            </a:extLst>
          </p:cNvPr>
          <p:cNvSpPr/>
          <p:nvPr/>
        </p:nvSpPr>
        <p:spPr>
          <a:xfrm>
            <a:off x="3287821" y="2516094"/>
            <a:ext cx="3812226" cy="3526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B881A90-9B7C-5E6A-2B37-70F87A80C9F4}"/>
              </a:ext>
            </a:extLst>
          </p:cNvPr>
          <p:cNvSpPr/>
          <p:nvPr/>
        </p:nvSpPr>
        <p:spPr>
          <a:xfrm>
            <a:off x="3287821" y="2925482"/>
            <a:ext cx="3812226" cy="3526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34C317E-24FD-EB46-DA62-E3FCFF6A5128}"/>
              </a:ext>
            </a:extLst>
          </p:cNvPr>
          <p:cNvSpPr/>
          <p:nvPr/>
        </p:nvSpPr>
        <p:spPr>
          <a:xfrm>
            <a:off x="3287821" y="3306797"/>
            <a:ext cx="3812226" cy="3526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D9FD22-6658-B1F5-72B0-588DB287224B}"/>
              </a:ext>
            </a:extLst>
          </p:cNvPr>
          <p:cNvSpPr/>
          <p:nvPr/>
        </p:nvSpPr>
        <p:spPr>
          <a:xfrm>
            <a:off x="3287821" y="3691769"/>
            <a:ext cx="3812226" cy="3526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8E5BE1-63FD-06C7-1164-696A9C80372C}"/>
              </a:ext>
            </a:extLst>
          </p:cNvPr>
          <p:cNvSpPr/>
          <p:nvPr/>
        </p:nvSpPr>
        <p:spPr>
          <a:xfrm>
            <a:off x="3287821" y="4127877"/>
            <a:ext cx="3812226" cy="3526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4D6CF25-90B7-523C-7636-495B1BC27B1F}"/>
              </a:ext>
            </a:extLst>
          </p:cNvPr>
          <p:cNvSpPr/>
          <p:nvPr/>
        </p:nvSpPr>
        <p:spPr>
          <a:xfrm>
            <a:off x="3287821" y="4537265"/>
            <a:ext cx="3812226" cy="3526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34C04BB-D3AB-D6BE-2D00-DCB96E4896F3}"/>
              </a:ext>
            </a:extLst>
          </p:cNvPr>
          <p:cNvSpPr/>
          <p:nvPr/>
        </p:nvSpPr>
        <p:spPr>
          <a:xfrm>
            <a:off x="3287821" y="4918580"/>
            <a:ext cx="3812226" cy="3526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4EBA5A2-6AFF-23C8-0380-27DBD545F8B8}"/>
              </a:ext>
            </a:extLst>
          </p:cNvPr>
          <p:cNvSpPr/>
          <p:nvPr/>
        </p:nvSpPr>
        <p:spPr>
          <a:xfrm>
            <a:off x="7166550" y="2510118"/>
            <a:ext cx="4105074" cy="3526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0DD94B4-3407-5D12-BD05-8FF0F064A211}"/>
              </a:ext>
            </a:extLst>
          </p:cNvPr>
          <p:cNvSpPr/>
          <p:nvPr/>
        </p:nvSpPr>
        <p:spPr>
          <a:xfrm>
            <a:off x="7166550" y="2919506"/>
            <a:ext cx="4105074" cy="3526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ECC3448-3F10-0098-2BD3-6F48DAF7EFDF}"/>
              </a:ext>
            </a:extLst>
          </p:cNvPr>
          <p:cNvSpPr/>
          <p:nvPr/>
        </p:nvSpPr>
        <p:spPr>
          <a:xfrm>
            <a:off x="7166550" y="3300821"/>
            <a:ext cx="4105074" cy="3526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FA6F111-8050-723C-D7D9-B1B66C095E13}"/>
              </a:ext>
            </a:extLst>
          </p:cNvPr>
          <p:cNvSpPr/>
          <p:nvPr/>
        </p:nvSpPr>
        <p:spPr>
          <a:xfrm>
            <a:off x="7166550" y="3685793"/>
            <a:ext cx="4105074" cy="3526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886CFA7-102E-98D9-2E97-3A86B7A36700}"/>
              </a:ext>
            </a:extLst>
          </p:cNvPr>
          <p:cNvSpPr/>
          <p:nvPr/>
        </p:nvSpPr>
        <p:spPr>
          <a:xfrm>
            <a:off x="7166550" y="4121901"/>
            <a:ext cx="4105074" cy="3526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301C3D6-6DF7-8426-5686-E4B103B1A8C3}"/>
              </a:ext>
            </a:extLst>
          </p:cNvPr>
          <p:cNvSpPr/>
          <p:nvPr/>
        </p:nvSpPr>
        <p:spPr>
          <a:xfrm>
            <a:off x="7166550" y="4531289"/>
            <a:ext cx="4105074" cy="3526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6" name="Diagramme 2">
            <a:extLst>
              <a:ext uri="{FF2B5EF4-FFF2-40B4-BE49-F238E27FC236}">
                <a16:creationId xmlns:a16="http://schemas.microsoft.com/office/drawing/2014/main" id="{74512B15-BC63-8790-9018-1DF16297B8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7478828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46735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ADF50-D1E3-4CFC-2A99-5E969626F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Compréhension détaillée</a:t>
            </a:r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8E100B3F-98A2-84A2-B661-5E4856E41F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6756859"/>
              </p:ext>
            </p:extLst>
          </p:nvPr>
        </p:nvGraphicFramePr>
        <p:xfrm>
          <a:off x="643232" y="2043969"/>
          <a:ext cx="10710567" cy="3230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1992">
                  <a:extLst>
                    <a:ext uri="{9D8B030D-6E8A-4147-A177-3AD203B41FA5}">
                      <a16:colId xmlns:a16="http://schemas.microsoft.com/office/drawing/2014/main" val="100251686"/>
                    </a:ext>
                  </a:extLst>
                </a:gridCol>
                <a:gridCol w="3908611">
                  <a:extLst>
                    <a:ext uri="{9D8B030D-6E8A-4147-A177-3AD203B41FA5}">
                      <a16:colId xmlns:a16="http://schemas.microsoft.com/office/drawing/2014/main" val="3576561276"/>
                    </a:ext>
                  </a:extLst>
                </a:gridCol>
                <a:gridCol w="4199964">
                  <a:extLst>
                    <a:ext uri="{9D8B030D-6E8A-4147-A177-3AD203B41FA5}">
                      <a16:colId xmlns:a16="http://schemas.microsoft.com/office/drawing/2014/main" val="24365130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Les lieux de sortie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Parler d’actions passées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Téléphoner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19095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Le centre-ville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On a fait de super sorties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Allô?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87003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Un Escape Game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Vous avez fait quoi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Est-ce que Mehdi est là s’il vous plaît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7200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Un centre commercial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On a visité le centre-ville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Oui, c’est de la part de qui ?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72747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Un cinéma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On a fait un Escape Game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C’est Nora.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4994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Qu’est-ce que tu as fait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Ne quitte pas, je te le passe.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76009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J’ai rangé ma chambre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Mehdi, c’est pour toi. C’est Nora.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4251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J’ai fini mes devoirs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5146241"/>
                  </a:ext>
                </a:extLst>
              </a:tr>
            </a:tbl>
          </a:graphicData>
        </a:graphic>
      </p:graphicFrame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B3EEB98D-BFA6-6876-C4A4-2DF9D094C5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7478828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049890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B12B7F-E2D0-F461-2080-AFD38514E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805"/>
            <a:ext cx="10515600" cy="150588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5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Transcription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7E3976-E83B-FC84-EE1B-76DF708BBE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7078" y="2026024"/>
            <a:ext cx="11328001" cy="409388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2A0A2C-A3C5-EABE-B2D5-9F1DED6DE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12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8FCB2153-4DEB-FC5C-C115-F2FB275CDA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7478828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12170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13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Partager mes bons plans au téléphone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8513277"/>
              </p:ext>
            </p:extLst>
          </p:nvPr>
        </p:nvGraphicFramePr>
        <p:xfrm>
          <a:off x="632372" y="3268135"/>
          <a:ext cx="10944000" cy="3224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8FE6E8D-8FB2-864C-DE6B-0471BBE051E3}"/>
              </a:ext>
            </a:extLst>
          </p:cNvPr>
          <p:cNvSpPr/>
          <p:nvPr/>
        </p:nvSpPr>
        <p:spPr>
          <a:xfrm>
            <a:off x="865879" y="4994635"/>
            <a:ext cx="3096814" cy="3157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3763B27-7100-135E-FE79-9838AFC8BC98}"/>
              </a:ext>
            </a:extLst>
          </p:cNvPr>
          <p:cNvSpPr txBox="1"/>
          <p:nvPr/>
        </p:nvSpPr>
        <p:spPr>
          <a:xfrm>
            <a:off x="120869" y="6300562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970969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fr-FR"/>
            </a:defPPr>
            <a:lvl1pPr marL="0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891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4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9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1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8A0576F8-4F0C-FD4F-B2E1-A427388F89CF}" type="slidenum">
              <a:rPr lang="en-US" sz="1200"/>
              <a:pPr>
                <a:spcAft>
                  <a:spcPts val="600"/>
                </a:spcAft>
              </a:pPr>
              <a:t>14</a:t>
            </a:fld>
            <a:endParaRPr lang="en-US" sz="120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415116" y="606437"/>
            <a:ext cx="4517576" cy="138499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dirty="0"/>
              <a:t>Passons au point de vocabulaire : </a:t>
            </a:r>
          </a:p>
          <a:p>
            <a:r>
              <a:rPr lang="fr-FR" sz="2800" b="1" dirty="0"/>
              <a:t>Les lieux de sortie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471787" y="2467235"/>
            <a:ext cx="6323888" cy="32762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000" dirty="0"/>
              <a:t>Salut Lila, je vais à Dalat ce weekend, tu veux venir avec moi ? 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000" dirty="0"/>
              <a:t>Oui, avec plaisir! Qu’est-ce qu’on va faire là-bas ? 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000" dirty="0"/>
              <a:t>On peut faire </a:t>
            </a:r>
            <a:r>
              <a:rPr lang="fr-FR" sz="2000" dirty="0">
                <a:solidFill>
                  <a:srgbClr val="FF0000"/>
                </a:solidFill>
              </a:rPr>
              <a:t>une cueillette de fraises </a:t>
            </a:r>
            <a:r>
              <a:rPr lang="fr-FR" sz="2000" dirty="0"/>
              <a:t>dans les fermes et </a:t>
            </a:r>
            <a:r>
              <a:rPr lang="fr-FR" sz="2000" dirty="0">
                <a:solidFill>
                  <a:srgbClr val="FF0000"/>
                </a:solidFill>
              </a:rPr>
              <a:t>tester</a:t>
            </a:r>
            <a:r>
              <a:rPr lang="fr-FR" sz="2000" dirty="0"/>
              <a:t> des nouveaux restaurants ! 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000" dirty="0"/>
              <a:t>Super ! J’aimerais aussi faire une </a:t>
            </a:r>
            <a:r>
              <a:rPr lang="fr-FR" sz="2000" dirty="0">
                <a:solidFill>
                  <a:srgbClr val="FF0000"/>
                </a:solidFill>
              </a:rPr>
              <a:t>balade</a:t>
            </a:r>
            <a:r>
              <a:rPr lang="fr-FR" sz="2000" dirty="0"/>
              <a:t> en vélo dans les </a:t>
            </a:r>
            <a:r>
              <a:rPr lang="fr-FR" sz="2000" dirty="0">
                <a:solidFill>
                  <a:srgbClr val="FF0000"/>
                </a:solidFill>
              </a:rPr>
              <a:t>montagnes</a:t>
            </a:r>
            <a:r>
              <a:rPr lang="fr-FR" sz="2000" dirty="0"/>
              <a:t> et </a:t>
            </a:r>
            <a:r>
              <a:rPr lang="fr-FR" sz="2000" dirty="0">
                <a:solidFill>
                  <a:srgbClr val="FF0000"/>
                </a:solidFill>
              </a:rPr>
              <a:t>prendre</a:t>
            </a:r>
            <a:r>
              <a:rPr lang="fr-FR" sz="2000" dirty="0"/>
              <a:t> plein de photos !</a:t>
            </a:r>
          </a:p>
        </p:txBody>
      </p:sp>
      <p:pic>
        <p:nvPicPr>
          <p:cNvPr id="3" name="Picture 11">
            <a:extLst>
              <a:ext uri="{FF2B5EF4-FFF2-40B4-BE49-F238E27FC236}">
                <a16:creationId xmlns:a16="http://schemas.microsoft.com/office/drawing/2014/main" id="{69E991CB-B2D3-4CD4-08E4-F0AFB351A7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022360" y="2506074"/>
            <a:ext cx="4331440" cy="3198603"/>
          </a:xfrm>
          <a:prstGeom prst="rect">
            <a:avLst/>
          </a:prstGeom>
          <a:noFill/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5990675-10E2-934A-95CA-BA5CFEC33559}"/>
              </a:ext>
            </a:extLst>
          </p:cNvPr>
          <p:cNvSpPr/>
          <p:nvPr/>
        </p:nvSpPr>
        <p:spPr>
          <a:xfrm>
            <a:off x="2390124" y="3976097"/>
            <a:ext cx="2542568" cy="3822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2CE4842-71F5-F070-21C9-6180CF64FB3A}"/>
              </a:ext>
            </a:extLst>
          </p:cNvPr>
          <p:cNvSpPr/>
          <p:nvPr/>
        </p:nvSpPr>
        <p:spPr>
          <a:xfrm>
            <a:off x="1202107" y="4435266"/>
            <a:ext cx="608670" cy="3822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591E39C-7C75-366F-D748-E864E0C6E603}"/>
              </a:ext>
            </a:extLst>
          </p:cNvPr>
          <p:cNvSpPr/>
          <p:nvPr/>
        </p:nvSpPr>
        <p:spPr>
          <a:xfrm>
            <a:off x="4336319" y="4886768"/>
            <a:ext cx="669537" cy="3822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81CCC59-B7B9-58DF-27AA-4324ADBC6DC7}"/>
              </a:ext>
            </a:extLst>
          </p:cNvPr>
          <p:cNvSpPr/>
          <p:nvPr/>
        </p:nvSpPr>
        <p:spPr>
          <a:xfrm>
            <a:off x="882945" y="5318530"/>
            <a:ext cx="1186126" cy="3822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1B4198F-2B41-8174-9BFE-D598F579F7F7}"/>
              </a:ext>
            </a:extLst>
          </p:cNvPr>
          <p:cNvSpPr/>
          <p:nvPr/>
        </p:nvSpPr>
        <p:spPr>
          <a:xfrm>
            <a:off x="2381197" y="5337519"/>
            <a:ext cx="810140" cy="3822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C2AC9AB0-A223-66E8-4FF7-7CE18BC5FD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4157230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357181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at Kitty Sticker by 궁디팡팡 캣페스타">
            <a:extLst>
              <a:ext uri="{FF2B5EF4-FFF2-40B4-BE49-F238E27FC236}">
                <a16:creationId xmlns:a16="http://schemas.microsoft.com/office/drawing/2014/main" id="{5B1C57AF-3665-1532-F747-E93F4679DE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7736" y="5965370"/>
            <a:ext cx="856637" cy="85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84D872F-5ACD-427A-721F-782EA0D97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5214"/>
          </a:xfrm>
        </p:spPr>
        <p:txBody>
          <a:bodyPr/>
          <a:lstStyle/>
          <a:p>
            <a:r>
              <a:rPr lang="fr-FR" b="1" dirty="0"/>
              <a:t>III. Vocabulaire : </a:t>
            </a:r>
            <a:r>
              <a:rPr lang="fr-FR" dirty="0"/>
              <a:t>Les lieux de sortie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192E7C-D15C-1D98-0FF6-A263956220A6}"/>
              </a:ext>
            </a:extLst>
          </p:cNvPr>
          <p:cNvSpPr txBox="1"/>
          <p:nvPr/>
        </p:nvSpPr>
        <p:spPr>
          <a:xfrm>
            <a:off x="1077837" y="4969880"/>
            <a:ext cx="8467946" cy="11079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200" dirty="0"/>
              <a:t>Est-ce que vous connaissez d’autres lieux de sortie ? </a:t>
            </a:r>
          </a:p>
          <a:p>
            <a:endParaRPr lang="fr-FR" sz="2200" dirty="0"/>
          </a:p>
          <a:p>
            <a:r>
              <a:rPr lang="fr-FR" sz="2200" dirty="0"/>
              <a:t>Avec ton groupe, trouvez d’autres lieux et activités à faire en ville !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DC032A8-4BEF-4FD1-7A00-83C47F3099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9653675"/>
              </p:ext>
            </p:extLst>
          </p:nvPr>
        </p:nvGraphicFramePr>
        <p:xfrm>
          <a:off x="1077836" y="1573437"/>
          <a:ext cx="4391177" cy="2971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1177">
                  <a:extLst>
                    <a:ext uri="{9D8B030D-6E8A-4147-A177-3AD203B41FA5}">
                      <a16:colId xmlns:a16="http://schemas.microsoft.com/office/drawing/2014/main" val="1482499059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Les lieux de sortie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057085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r>
                        <a:rPr lang="fr-FR" sz="2400" dirty="0"/>
                        <a:t>Le centre-ville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4046138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r>
                        <a:rPr lang="fr-FR" sz="2400" dirty="0"/>
                        <a:t>Un Escape Game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2587449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r>
                        <a:rPr lang="fr-FR" sz="2400" dirty="0"/>
                        <a:t>Un centre commercial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3266075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r>
                        <a:rPr lang="fr-FR" sz="2400" dirty="0"/>
                        <a:t>Un cinéma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9514395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82091B40-F038-D113-9823-66ADADB709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9176" y="1573437"/>
            <a:ext cx="5572125" cy="2971800"/>
          </a:xfrm>
          <a:prstGeom prst="rect">
            <a:avLst/>
          </a:prstGeom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1199190A-1E9A-8A95-C3B0-BD695C2CE6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6495847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94453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322D086-EC80-9091-AA0A-47F997280C2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9" b="7829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7DE77D-8734-9ECA-D9A6-D4313DD1E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16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EA5A95A-28BA-C5B1-6450-F7215BA74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71550" y="12017"/>
            <a:ext cx="10248900" cy="6833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0E369162-D011-B0DE-DC35-84CA161D27D9}"/>
              </a:ext>
            </a:extLst>
          </p:cNvPr>
          <p:cNvSpPr/>
          <p:nvPr/>
        </p:nvSpPr>
        <p:spPr>
          <a:xfrm>
            <a:off x="875995" y="1181100"/>
            <a:ext cx="4572305" cy="176447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4400" dirty="0" err="1">
                <a:solidFill>
                  <a:schemeClr val="tx2"/>
                </a:solidFill>
              </a:rPr>
              <a:t>Activités</a:t>
            </a:r>
            <a:r>
              <a:rPr lang="en-US" sz="4400" dirty="0">
                <a:solidFill>
                  <a:schemeClr val="tx2"/>
                </a:solidFill>
              </a:rPr>
              <a:t> de sorties	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62780817-C6E7-6A62-6850-AB2A5E01E6BC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16</a:t>
            </a:fld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B5045A0-4A4A-0D33-1EA3-4523D6CD08B8}"/>
              </a:ext>
            </a:extLst>
          </p:cNvPr>
          <p:cNvSpPr/>
          <p:nvPr/>
        </p:nvSpPr>
        <p:spPr>
          <a:xfrm>
            <a:off x="100941" y="3085088"/>
            <a:ext cx="7133734" cy="360381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fr-FR" sz="3200" b="1" dirty="0">
                <a:solidFill>
                  <a:srgbClr val="FF0000"/>
                </a:solidFill>
              </a:rPr>
              <a:t>ALLER</a:t>
            </a:r>
          </a:p>
          <a:p>
            <a:pPr marL="285750" indent="-285750" 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/>
              <a:t>au centre commercial</a:t>
            </a:r>
          </a:p>
          <a:p>
            <a:pPr marL="285750" indent="-285750" 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/>
              <a:t>au centre-ville</a:t>
            </a:r>
          </a:p>
          <a:p>
            <a:pPr marL="285750" indent="-285750" 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/>
              <a:t>à un cours de dessin/poterie/cuisine</a:t>
            </a:r>
          </a:p>
          <a:p>
            <a:pPr marL="285750" indent="-285750" 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/>
              <a:t>au cinéma/bowling/karaoké/billard/musée</a:t>
            </a:r>
          </a:p>
          <a:p>
            <a:pPr marL="285750" indent="-285750" 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/>
              <a:t>au parc d’attraction, au parc aquatique</a:t>
            </a:r>
          </a:p>
          <a:p>
            <a:pPr marL="285750" indent="-285750" 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/>
              <a:t>au festival de musique</a:t>
            </a:r>
          </a:p>
          <a:p>
            <a:pPr marL="285750" indent="-285750" 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/>
              <a:t>à la patinoire</a:t>
            </a:r>
          </a:p>
          <a:p>
            <a:pPr marL="285750" indent="-285750" 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/>
              <a:t>à un concert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147BFC8-74A6-BEC3-11A2-55584730C74A}"/>
              </a:ext>
            </a:extLst>
          </p:cNvPr>
          <p:cNvSpPr/>
          <p:nvPr/>
        </p:nvSpPr>
        <p:spPr>
          <a:xfrm>
            <a:off x="5783580" y="647700"/>
            <a:ext cx="6408115" cy="367551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fr-FR" sz="3200" b="1" dirty="0">
                <a:solidFill>
                  <a:srgbClr val="FF0000"/>
                </a:solidFill>
              </a:rPr>
              <a:t>FAIRE</a:t>
            </a:r>
          </a:p>
          <a:p>
            <a:pPr marL="285750" indent="-285750" 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/>
              <a:t>un pique-nique au parc</a:t>
            </a:r>
          </a:p>
          <a:p>
            <a:pPr marL="285750" indent="-285750" 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/>
              <a:t>un escape </a:t>
            </a:r>
            <a:r>
              <a:rPr lang="fr-FR" sz="2000" dirty="0" err="1"/>
              <a:t>game</a:t>
            </a:r>
            <a:r>
              <a:rPr lang="fr-FR" sz="2000" dirty="0"/>
              <a:t>/laser </a:t>
            </a:r>
            <a:r>
              <a:rPr lang="fr-FR" sz="2000" dirty="0" err="1"/>
              <a:t>game</a:t>
            </a:r>
            <a:r>
              <a:rPr lang="fr-FR" sz="2000" dirty="0"/>
              <a:t>/</a:t>
            </a:r>
            <a:r>
              <a:rPr lang="fr-FR" sz="2000" dirty="0" err="1"/>
              <a:t>paint</a:t>
            </a:r>
            <a:r>
              <a:rPr lang="fr-FR" sz="2000" dirty="0"/>
              <a:t> </a:t>
            </a:r>
            <a:r>
              <a:rPr lang="fr-FR" sz="2000" dirty="0" err="1"/>
              <a:t>ball</a:t>
            </a:r>
            <a:endParaRPr lang="fr-FR" sz="2000" dirty="0"/>
          </a:p>
          <a:p>
            <a:pPr marL="285750" indent="-285750" 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/>
              <a:t>une cueillette de fruits dans une ferme</a:t>
            </a:r>
          </a:p>
          <a:p>
            <a:pPr marL="285750" indent="-285750" 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/>
              <a:t>une promenade à vélo</a:t>
            </a:r>
          </a:p>
          <a:p>
            <a:pPr marL="285750" indent="-285750" 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/>
              <a:t>un road trip</a:t>
            </a:r>
          </a:p>
          <a:p>
            <a:pPr marL="285750" indent="-285750" 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/>
              <a:t>une pédicure/manucure</a:t>
            </a:r>
          </a:p>
          <a:p>
            <a:pPr marL="285750" indent="-285750" 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/>
              <a:t>du lèche-vitrine</a:t>
            </a:r>
          </a:p>
          <a:p>
            <a:pPr marL="285750" indent="-285750" algn="ctr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 algn="ctr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D209868-850D-64D3-7DCF-7269C0302E47}"/>
              </a:ext>
            </a:extLst>
          </p:cNvPr>
          <p:cNvSpPr/>
          <p:nvPr/>
        </p:nvSpPr>
        <p:spPr>
          <a:xfrm>
            <a:off x="7563638" y="4843846"/>
            <a:ext cx="4487123" cy="134874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fr-FR" sz="3200" b="1" dirty="0">
                <a:solidFill>
                  <a:srgbClr val="FF0000"/>
                </a:solidFill>
              </a:rPr>
              <a:t>TESTER </a:t>
            </a:r>
          </a:p>
          <a:p>
            <a:pPr marL="285750" indent="-285750" 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/>
              <a:t>un nouveau restaurant/bar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A6D2B0CE-16A6-936B-EC6F-F60530F0E8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6495847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643120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5B2949-BBF0-A626-A928-F1A7BFC21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 1 p.40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C6A077-DD11-87D5-E4DD-CE68329255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9973"/>
          <a:stretch/>
        </p:blipFill>
        <p:spPr>
          <a:xfrm>
            <a:off x="1074061" y="2353407"/>
            <a:ext cx="10043878" cy="263769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634459-4565-08CB-9570-A0542F8E0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17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596ECF88-FB99-7AAA-4B4D-2484D31B49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6495847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841993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2881EB7-37EC-3B2A-CBD0-419CF620D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Pratique ton français ! </a:t>
            </a:r>
          </a:p>
        </p:txBody>
      </p:sp>
      <p:sp>
        <p:nvSpPr>
          <p:cNvPr id="18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915DE8B-2C59-C21F-109D-73FC6D98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18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518F2F-6204-7B3D-5FCD-ABD35AC6F9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8639"/>
          <a:stretch/>
        </p:blipFill>
        <p:spPr>
          <a:xfrm>
            <a:off x="1071762" y="2781300"/>
            <a:ext cx="10043878" cy="1817466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5D848FD6-3852-16FE-E589-E8690072A1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6495847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247003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F191DE13-13B3-4B30-FE7F-23B28A00C0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6495847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69305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ously meaning and definition">
            <a:extLst>
              <a:ext uri="{FF2B5EF4-FFF2-40B4-BE49-F238E27FC236}">
                <a16:creationId xmlns:a16="http://schemas.microsoft.com/office/drawing/2014/main" id="{98FF2910-E1BD-6C56-50D1-C41BE9CC91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/>
        </p:blipFill>
        <p:spPr bwMode="auto">
          <a:xfrm>
            <a:off x="505419" y="554152"/>
            <a:ext cx="5471312" cy="5471312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A973F6-DDE0-6244-8F3A-A1BDB43DB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121" y="1027046"/>
            <a:ext cx="5471312" cy="5471313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In U8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learnt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how to:</a:t>
            </a:r>
          </a:p>
          <a:p>
            <a:pPr marL="609585" indent="-609585">
              <a:lnSpc>
                <a:spcPct val="90000"/>
              </a:lnSpc>
              <a:buFontTx/>
              <a:buChar char="-"/>
            </a:pP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Present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a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neighborhood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transforming</a:t>
            </a:r>
            <a:endParaRPr lang="fr-FR" sz="3200" dirty="0">
              <a:solidFill>
                <a:schemeClr val="tx1">
                  <a:alpha val="80000"/>
                </a:schemeClr>
              </a:solidFill>
            </a:endParaRPr>
          </a:p>
          <a:p>
            <a:pPr marL="609585" indent="-609585">
              <a:lnSpc>
                <a:spcPct val="90000"/>
              </a:lnSpc>
              <a:buFontTx/>
              <a:buChar char="-"/>
            </a:pP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Create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an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urban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walk</a:t>
            </a:r>
            <a:endParaRPr lang="fr-FR" sz="3200" dirty="0">
              <a:solidFill>
                <a:schemeClr val="tx1">
                  <a:alpha val="80000"/>
                </a:schemeClr>
              </a:solidFill>
            </a:endParaRPr>
          </a:p>
          <a:p>
            <a:pPr marL="609585" indent="-609585">
              <a:lnSpc>
                <a:spcPct val="90000"/>
              </a:lnSpc>
              <a:buFontTx/>
              <a:buChar char="-"/>
            </a:pP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Let’s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see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how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can use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these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skills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to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build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 new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ones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43988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fr-FR"/>
            </a:defPPr>
            <a:lvl1pPr marL="0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891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4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9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1" algn="l" defTabSz="685783" rtl="0" eaLnBrk="1" latinLnBrk="0" hangingPunct="1"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8A0576F8-4F0C-FD4F-B2E1-A427388F89CF}" type="slidenum">
              <a:rPr lang="en-US" sz="1200"/>
              <a:pPr>
                <a:spcAft>
                  <a:spcPts val="600"/>
                </a:spcAft>
              </a:pPr>
              <a:t>20</a:t>
            </a:fld>
            <a:endParaRPr lang="en-US" sz="120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415116" y="606437"/>
            <a:ext cx="4517576" cy="138499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dirty="0"/>
              <a:t>Revenons au point de vocabulaire : </a:t>
            </a:r>
          </a:p>
          <a:p>
            <a:r>
              <a:rPr lang="fr-FR" sz="2800" b="1" dirty="0"/>
              <a:t>Les lieux de sortie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471787" y="2467235"/>
            <a:ext cx="6323888" cy="32762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000" dirty="0"/>
              <a:t>Salut Lila, je vais à Dalat ce weekend, tu veux venir avec moi ? 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000" dirty="0"/>
              <a:t>Oui, avec plaisir! Qu’est-ce qu’on va faire là-bas ? 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000" dirty="0"/>
              <a:t>On peut faire </a:t>
            </a:r>
            <a:r>
              <a:rPr lang="fr-FR" sz="2000" dirty="0">
                <a:solidFill>
                  <a:srgbClr val="FF0000"/>
                </a:solidFill>
              </a:rPr>
              <a:t>une cueillette de fraises </a:t>
            </a:r>
            <a:r>
              <a:rPr lang="fr-FR" sz="2000" dirty="0"/>
              <a:t>dans les fermes et </a:t>
            </a:r>
            <a:r>
              <a:rPr lang="fr-FR" sz="2000" dirty="0">
                <a:solidFill>
                  <a:srgbClr val="FF0000"/>
                </a:solidFill>
              </a:rPr>
              <a:t>tester</a:t>
            </a:r>
            <a:r>
              <a:rPr lang="fr-FR" sz="2000" dirty="0"/>
              <a:t> des nouveaux restaurants ! 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000" dirty="0"/>
              <a:t>Super ! J’aimerais aussi faire une </a:t>
            </a:r>
            <a:r>
              <a:rPr lang="fr-FR" sz="2000" dirty="0">
                <a:solidFill>
                  <a:srgbClr val="FF0000"/>
                </a:solidFill>
              </a:rPr>
              <a:t>balade</a:t>
            </a:r>
            <a:r>
              <a:rPr lang="fr-FR" sz="2000" dirty="0"/>
              <a:t> en vélo dans les </a:t>
            </a:r>
            <a:r>
              <a:rPr lang="fr-FR" sz="2000" dirty="0">
                <a:solidFill>
                  <a:srgbClr val="FF0000"/>
                </a:solidFill>
              </a:rPr>
              <a:t>montagnes</a:t>
            </a:r>
            <a:r>
              <a:rPr lang="fr-FR" sz="2000" dirty="0"/>
              <a:t> et </a:t>
            </a:r>
            <a:r>
              <a:rPr lang="fr-FR" sz="2000" dirty="0">
                <a:solidFill>
                  <a:srgbClr val="FF0000"/>
                </a:solidFill>
              </a:rPr>
              <a:t>prendre</a:t>
            </a:r>
            <a:r>
              <a:rPr lang="fr-FR" sz="2000" dirty="0"/>
              <a:t> plein de photos !</a:t>
            </a:r>
          </a:p>
        </p:txBody>
      </p:sp>
      <p:pic>
        <p:nvPicPr>
          <p:cNvPr id="3" name="Picture 11">
            <a:extLst>
              <a:ext uri="{FF2B5EF4-FFF2-40B4-BE49-F238E27FC236}">
                <a16:creationId xmlns:a16="http://schemas.microsoft.com/office/drawing/2014/main" id="{69E991CB-B2D3-4CD4-08E4-F0AFB351A7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022360" y="2506074"/>
            <a:ext cx="4331440" cy="3198603"/>
          </a:xfrm>
          <a:prstGeom prst="rect">
            <a:avLst/>
          </a:prstGeom>
          <a:noFill/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5990675-10E2-934A-95CA-BA5CFEC33559}"/>
              </a:ext>
            </a:extLst>
          </p:cNvPr>
          <p:cNvSpPr/>
          <p:nvPr/>
        </p:nvSpPr>
        <p:spPr>
          <a:xfrm>
            <a:off x="2390124" y="3976097"/>
            <a:ext cx="2542568" cy="3822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2CE4842-71F5-F070-21C9-6180CF64FB3A}"/>
              </a:ext>
            </a:extLst>
          </p:cNvPr>
          <p:cNvSpPr/>
          <p:nvPr/>
        </p:nvSpPr>
        <p:spPr>
          <a:xfrm>
            <a:off x="1202107" y="4435266"/>
            <a:ext cx="608670" cy="3822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591E39C-7C75-366F-D748-E864E0C6E603}"/>
              </a:ext>
            </a:extLst>
          </p:cNvPr>
          <p:cNvSpPr/>
          <p:nvPr/>
        </p:nvSpPr>
        <p:spPr>
          <a:xfrm>
            <a:off x="4336319" y="4886768"/>
            <a:ext cx="669537" cy="3822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81CCC59-B7B9-58DF-27AA-4324ADBC6DC7}"/>
              </a:ext>
            </a:extLst>
          </p:cNvPr>
          <p:cNvSpPr/>
          <p:nvPr/>
        </p:nvSpPr>
        <p:spPr>
          <a:xfrm>
            <a:off x="882945" y="5318530"/>
            <a:ext cx="1186126" cy="3822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1B4198F-2B41-8174-9BFE-D598F579F7F7}"/>
              </a:ext>
            </a:extLst>
          </p:cNvPr>
          <p:cNvSpPr/>
          <p:nvPr/>
        </p:nvSpPr>
        <p:spPr>
          <a:xfrm>
            <a:off x="2381197" y="5337519"/>
            <a:ext cx="810140" cy="3822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A0E07463-CFA4-38E9-0B6B-999862C627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6495847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63091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21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21C12B4F-0E3B-2880-2F23-804E0787E00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CB582DD2-5115-9F73-BC64-0384FB9CC8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6495847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64275509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22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Partager mes bons plans au téléphone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7942431"/>
              </p:ext>
            </p:extLst>
          </p:nvPr>
        </p:nvGraphicFramePr>
        <p:xfrm>
          <a:off x="632372" y="3268135"/>
          <a:ext cx="10944000" cy="3224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8FE6E8D-8FB2-864C-DE6B-0471BBE051E3}"/>
              </a:ext>
            </a:extLst>
          </p:cNvPr>
          <p:cNvSpPr/>
          <p:nvPr/>
        </p:nvSpPr>
        <p:spPr>
          <a:xfrm>
            <a:off x="4547593" y="5010119"/>
            <a:ext cx="3096814" cy="3157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3763B27-7100-135E-FE79-9838AFC8BC98}"/>
              </a:ext>
            </a:extLst>
          </p:cNvPr>
          <p:cNvSpPr txBox="1"/>
          <p:nvPr/>
        </p:nvSpPr>
        <p:spPr>
          <a:xfrm>
            <a:off x="120869" y="6300562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513044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EBAB1-793D-C7D9-F5AB-3956DCE50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485900"/>
            <a:ext cx="10241280" cy="544068"/>
          </a:xfrm>
        </p:spPr>
        <p:txBody>
          <a:bodyPr>
            <a:normAutofit/>
          </a:bodyPr>
          <a:lstStyle/>
          <a:p>
            <a:r>
              <a:rPr lang="fr-FR" u="sng" dirty="0"/>
              <a:t>Complète les phrases suivantes 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0" y="484464"/>
            <a:ext cx="10617200" cy="95410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dirty="0"/>
              <a:t>Passons au point de grammaire : </a:t>
            </a:r>
          </a:p>
          <a:p>
            <a:r>
              <a:rPr lang="fr-FR" sz="2800" b="1" dirty="0"/>
              <a:t>Le passé composé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56956B8-4AAD-422D-2B53-011C1ADFF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417" y="2105989"/>
            <a:ext cx="4717995" cy="3965627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fr-FR" sz="3200" dirty="0"/>
              <a:t>Cet été, </a:t>
            </a:r>
            <a:r>
              <a:rPr lang="fr-FR" sz="3200" dirty="0" err="1"/>
              <a:t>Kyk’s</a:t>
            </a:r>
            <a:r>
              <a:rPr lang="fr-FR" sz="3200" dirty="0"/>
              <a:t> </a:t>
            </a:r>
            <a:r>
              <a:rPr lang="fr-FR" sz="3200" dirty="0">
                <a:solidFill>
                  <a:srgbClr val="FF0000"/>
                </a:solidFill>
              </a:rPr>
              <a:t>a</a:t>
            </a:r>
            <a:r>
              <a:rPr lang="fr-FR" sz="3200" dirty="0"/>
              <a:t> </a:t>
            </a:r>
            <a:r>
              <a:rPr lang="fr-FR" sz="3200" dirty="0">
                <a:solidFill>
                  <a:srgbClr val="FF0000"/>
                </a:solidFill>
              </a:rPr>
              <a:t>passé</a:t>
            </a:r>
            <a:r>
              <a:rPr lang="fr-FR" sz="3200" dirty="0"/>
              <a:t> ses vacances à Miami. Il </a:t>
            </a:r>
            <a:r>
              <a:rPr lang="fr-FR" sz="3200" dirty="0">
                <a:solidFill>
                  <a:srgbClr val="FF0000"/>
                </a:solidFill>
              </a:rPr>
              <a:t>a</a:t>
            </a:r>
            <a:r>
              <a:rPr lang="fr-FR" sz="3200" dirty="0"/>
              <a:t> </a:t>
            </a:r>
            <a:r>
              <a:rPr lang="fr-FR" sz="3200" dirty="0">
                <a:solidFill>
                  <a:srgbClr val="FF0000"/>
                </a:solidFill>
              </a:rPr>
              <a:t>été</a:t>
            </a:r>
            <a:r>
              <a:rPr lang="fr-FR" sz="3200" dirty="0"/>
              <a:t> à la plage, il </a:t>
            </a:r>
            <a:r>
              <a:rPr lang="fr-FR" sz="3200" dirty="0">
                <a:solidFill>
                  <a:srgbClr val="FF0000"/>
                </a:solidFill>
              </a:rPr>
              <a:t>a</a:t>
            </a:r>
            <a:r>
              <a:rPr lang="fr-FR" sz="3200" dirty="0"/>
              <a:t> </a:t>
            </a:r>
            <a:r>
              <a:rPr lang="fr-FR" sz="3200" dirty="0">
                <a:solidFill>
                  <a:srgbClr val="FF0000"/>
                </a:solidFill>
              </a:rPr>
              <a:t>rencontré</a:t>
            </a:r>
            <a:r>
              <a:rPr lang="fr-FR" sz="3200" dirty="0"/>
              <a:t> Jay-Z et il </a:t>
            </a:r>
            <a:r>
              <a:rPr lang="fr-FR" sz="3200" dirty="0">
                <a:solidFill>
                  <a:srgbClr val="FF0000"/>
                </a:solidFill>
              </a:rPr>
              <a:t>a</a:t>
            </a:r>
            <a:r>
              <a:rPr lang="fr-FR" sz="3200" dirty="0"/>
              <a:t> beaucoup </a:t>
            </a:r>
            <a:r>
              <a:rPr lang="fr-FR" sz="3200" dirty="0">
                <a:solidFill>
                  <a:srgbClr val="FF0000"/>
                </a:solidFill>
              </a:rPr>
              <a:t>fait</a:t>
            </a:r>
            <a:r>
              <a:rPr lang="fr-FR" sz="3200" dirty="0"/>
              <a:t> la fête !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32793DDA-C5E8-31C1-6C49-C10F73ECB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11103" y="2572182"/>
            <a:ext cx="6182333" cy="3499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A86A6B9-650B-53C9-AACC-45D4C61BB5DF}"/>
              </a:ext>
            </a:extLst>
          </p:cNvPr>
          <p:cNvSpPr/>
          <p:nvPr/>
        </p:nvSpPr>
        <p:spPr>
          <a:xfrm>
            <a:off x="2738190" y="2312250"/>
            <a:ext cx="1412474" cy="544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CE275D-7FAA-B2F8-995A-A7A204C9EC28}"/>
              </a:ext>
            </a:extLst>
          </p:cNvPr>
          <p:cNvSpPr/>
          <p:nvPr/>
        </p:nvSpPr>
        <p:spPr>
          <a:xfrm>
            <a:off x="3635746" y="3023529"/>
            <a:ext cx="964739" cy="544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421885A-E687-53AE-5693-D1B530AA0D39}"/>
              </a:ext>
            </a:extLst>
          </p:cNvPr>
          <p:cNvSpPr/>
          <p:nvPr/>
        </p:nvSpPr>
        <p:spPr>
          <a:xfrm>
            <a:off x="2034512" y="3760635"/>
            <a:ext cx="2068002" cy="544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1C85B7B-B861-4D7E-3E4D-585FB3F6A1EB}"/>
              </a:ext>
            </a:extLst>
          </p:cNvPr>
          <p:cNvSpPr/>
          <p:nvPr/>
        </p:nvSpPr>
        <p:spPr>
          <a:xfrm>
            <a:off x="1465437" y="4493997"/>
            <a:ext cx="409144" cy="544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C8C3FF8-9B78-291B-C0D4-2A2E43DFBB76}"/>
              </a:ext>
            </a:extLst>
          </p:cNvPr>
          <p:cNvSpPr/>
          <p:nvPr/>
        </p:nvSpPr>
        <p:spPr>
          <a:xfrm>
            <a:off x="3747411" y="4493997"/>
            <a:ext cx="658930" cy="544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1" name="Diagramme 2">
            <a:extLst>
              <a:ext uri="{FF2B5EF4-FFF2-40B4-BE49-F238E27FC236}">
                <a16:creationId xmlns:a16="http://schemas.microsoft.com/office/drawing/2014/main" id="{31E13BD4-ABF3-F676-F385-D143EDD59E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6716760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150443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B96E7-F0EA-62DF-1AFB-AF78A029D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IV. Grammaire : </a:t>
            </a:r>
            <a:r>
              <a:rPr lang="fr-FR" dirty="0"/>
              <a:t>Parler d’actions passées (partie 1)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A70F58-C070-4B16-F494-8574413A6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24</a:t>
            </a:fld>
            <a:endParaRPr lang="en-US"/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32D32906-D3A5-43C8-38EF-7C6D642A2D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1095324"/>
              </p:ext>
            </p:extLst>
          </p:nvPr>
        </p:nvGraphicFramePr>
        <p:xfrm>
          <a:off x="838201" y="1648056"/>
          <a:ext cx="7848600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48600">
                  <a:extLst>
                    <a:ext uri="{9D8B030D-6E8A-4147-A177-3AD203B41FA5}">
                      <a16:colId xmlns:a16="http://schemas.microsoft.com/office/drawing/2014/main" val="4901374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Parler d’actions passées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66846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J’    ai  rangé ma chambre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23346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On a   visité  le centre-ville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45893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J’    ai  fini      mes devoirs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488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On a   fait      un Escape Game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11622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On a   fait      de super sorties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00120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Vous avez fait quoi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8148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Qu’est-ce que tu as fait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04879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The </a:t>
                      </a:r>
                      <a:r>
                        <a:rPr lang="en-US" sz="2000" i="1" dirty="0"/>
                        <a:t>passé </a:t>
                      </a:r>
                      <a:r>
                        <a:rPr lang="en-US" sz="2000" i="1" dirty="0" err="1"/>
                        <a:t>composé</a:t>
                      </a:r>
                      <a:r>
                        <a:rPr lang="en-US" sz="2000" i="1" dirty="0"/>
                        <a:t> </a:t>
                      </a:r>
                      <a:r>
                        <a:rPr lang="en-US" sz="2000" dirty="0"/>
                        <a:t>is the most commonly used tense to refer to actions completed in the past. This tense is called the passé </a:t>
                      </a:r>
                      <a:r>
                        <a:rPr lang="en-US" sz="2000" dirty="0" err="1"/>
                        <a:t>composé</a:t>
                      </a:r>
                      <a:r>
                        <a:rPr lang="en-US" sz="2000" dirty="0"/>
                        <a:t> because it is composed of two elements:</a:t>
                      </a:r>
                    </a:p>
                    <a:p>
                      <a:endParaRPr lang="en-US" sz="2000" dirty="0"/>
                    </a:p>
                    <a:p>
                      <a:r>
                        <a:rPr lang="en-US" sz="2000" i="1" dirty="0">
                          <a:solidFill>
                            <a:srgbClr val="FF0000"/>
                          </a:solidFill>
                        </a:rPr>
                        <a:t>passé </a:t>
                      </a:r>
                      <a:r>
                        <a:rPr lang="en-US" sz="2000" i="1" dirty="0" err="1">
                          <a:solidFill>
                            <a:srgbClr val="FF0000"/>
                          </a:solidFill>
                        </a:rPr>
                        <a:t>composé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dirty="0"/>
                        <a:t>= present tense of auxiliary AVOIR + past participle</a:t>
                      </a:r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9548543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AB559DBE-FA27-9E52-7E1D-7EFD4FDE51CA}"/>
              </a:ext>
            </a:extLst>
          </p:cNvPr>
          <p:cNvSpPr/>
          <p:nvPr/>
        </p:nvSpPr>
        <p:spPr>
          <a:xfrm>
            <a:off x="1263373" y="2166877"/>
            <a:ext cx="270459" cy="190884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9F43187-27C8-7B87-4719-79792A652277}"/>
              </a:ext>
            </a:extLst>
          </p:cNvPr>
          <p:cNvSpPr/>
          <p:nvPr/>
        </p:nvSpPr>
        <p:spPr>
          <a:xfrm>
            <a:off x="1585380" y="2166876"/>
            <a:ext cx="619504" cy="190884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DCD7C63-4DB0-FF58-6074-85E4187353A2}"/>
              </a:ext>
            </a:extLst>
          </p:cNvPr>
          <p:cNvSpPr/>
          <p:nvPr/>
        </p:nvSpPr>
        <p:spPr>
          <a:xfrm>
            <a:off x="2711280" y="6105628"/>
            <a:ext cx="3347819" cy="3651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D783E2F-00D2-D09E-0FEB-18E7A4CB4541}"/>
              </a:ext>
            </a:extLst>
          </p:cNvPr>
          <p:cNvSpPr/>
          <p:nvPr/>
        </p:nvSpPr>
        <p:spPr>
          <a:xfrm>
            <a:off x="6249331" y="6105627"/>
            <a:ext cx="1517151" cy="36512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B647686-1311-7AEE-5774-0AEA2F9A1ADA}"/>
              </a:ext>
            </a:extLst>
          </p:cNvPr>
          <p:cNvSpPr/>
          <p:nvPr/>
        </p:nvSpPr>
        <p:spPr>
          <a:xfrm>
            <a:off x="838201" y="4882454"/>
            <a:ext cx="7848600" cy="16111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3C5EAB1-3C69-F809-79E9-CCB82BCF6AAA}"/>
              </a:ext>
            </a:extLst>
          </p:cNvPr>
          <p:cNvSpPr/>
          <p:nvPr/>
        </p:nvSpPr>
        <p:spPr>
          <a:xfrm>
            <a:off x="1490638" y="4150617"/>
            <a:ext cx="435395" cy="27389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EDFDA3A-D050-6980-32EC-9C2AD5FCA196}"/>
              </a:ext>
            </a:extLst>
          </p:cNvPr>
          <p:cNvSpPr/>
          <p:nvPr/>
        </p:nvSpPr>
        <p:spPr>
          <a:xfrm>
            <a:off x="1970697" y="4150616"/>
            <a:ext cx="384663" cy="27384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87A44D3-A198-851B-29D0-1A743D7BA688}"/>
              </a:ext>
            </a:extLst>
          </p:cNvPr>
          <p:cNvSpPr/>
          <p:nvPr/>
        </p:nvSpPr>
        <p:spPr>
          <a:xfrm>
            <a:off x="2669790" y="4541502"/>
            <a:ext cx="245769" cy="27389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3799C87-41EA-651C-7C2F-61D194D62A54}"/>
              </a:ext>
            </a:extLst>
          </p:cNvPr>
          <p:cNvSpPr/>
          <p:nvPr/>
        </p:nvSpPr>
        <p:spPr>
          <a:xfrm>
            <a:off x="2949007" y="4541501"/>
            <a:ext cx="384663" cy="27384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Picture 2" descr="J'apprends le français.com - A1 - Conjugaison : le verbe avoir au présent |  Facebook">
            <a:extLst>
              <a:ext uri="{FF2B5EF4-FFF2-40B4-BE49-F238E27FC236}">
                <a16:creationId xmlns:a16="http://schemas.microsoft.com/office/drawing/2014/main" id="{13962853-58AF-FF56-D731-981E71F719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8646" y="2836943"/>
            <a:ext cx="2207186" cy="3175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Point Remember GIF">
            <a:extLst>
              <a:ext uri="{FF2B5EF4-FFF2-40B4-BE49-F238E27FC236}">
                <a16:creationId xmlns:a16="http://schemas.microsoft.com/office/drawing/2014/main" id="{8C0FE447-8FFD-84E5-324C-1E68D207CB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7218" y="1788093"/>
            <a:ext cx="1000124" cy="1000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at Kitty Sticker by 궁디팡팡 캣페스타">
            <a:extLst>
              <a:ext uri="{FF2B5EF4-FFF2-40B4-BE49-F238E27FC236}">
                <a16:creationId xmlns:a16="http://schemas.microsoft.com/office/drawing/2014/main" id="{CD247AF4-198A-937A-FD26-9C6A757A6F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2239" y="1562751"/>
            <a:ext cx="1205345" cy="1205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B79A944F-88B7-B136-5842-EE3C8261F8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137698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619138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A2B62-5500-1632-A0D5-778ECB8CF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/>
              <a:t>La négation au passé composé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16019B-0D9A-BBD9-254C-04C59C7C0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25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6F02CBF-BC91-DA36-E041-D406FEE047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3222177"/>
              </p:ext>
            </p:extLst>
          </p:nvPr>
        </p:nvGraphicFramePr>
        <p:xfrm>
          <a:off x="838200" y="1648056"/>
          <a:ext cx="10355580" cy="423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77790">
                  <a:extLst>
                    <a:ext uri="{9D8B030D-6E8A-4147-A177-3AD203B41FA5}">
                      <a16:colId xmlns:a16="http://schemas.microsoft.com/office/drawing/2014/main" val="490137491"/>
                    </a:ext>
                  </a:extLst>
                </a:gridCol>
                <a:gridCol w="5177790">
                  <a:extLst>
                    <a:ext uri="{9D8B030D-6E8A-4147-A177-3AD203B41FA5}">
                      <a16:colId xmlns:a16="http://schemas.microsoft.com/office/drawing/2014/main" val="38291554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Phrase affirmative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Phrase négative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66846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J’    ai  rangé ma chambre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Je   n’ ai  pas rangé ma chambre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23346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On a   visité  le centre-ville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On n’ a   pas visité  le centre-ville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45893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J’    ai  fini      mes devoirs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Je   n’ ai  pas fini      mes devoirs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488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On a   fait      un Escape Game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On n’ a   pas fait      un Escape Game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11622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On a   fait      de super sorties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On n’ a   pas fait      de super sorties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00120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Vous avez fait quoi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Vous n’ avez pas fait quoi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8148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Qu’est-ce que tu as fait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Qu’est-ce que tu n’ as pas fait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0487961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sz="2000" dirty="0"/>
                        <a:t>The NEGATION is formed by placing </a:t>
                      </a:r>
                      <a:r>
                        <a:rPr lang="en-US" sz="2000" dirty="0">
                          <a:solidFill>
                            <a:srgbClr val="7030A0"/>
                          </a:solidFill>
                        </a:rPr>
                        <a:t>ne...pas </a:t>
                      </a:r>
                      <a:r>
                        <a:rPr lang="en-US" sz="2000" dirty="0"/>
                        <a:t>around the auxiliary, which in this case is the verb AVOIR.</a:t>
                      </a:r>
                    </a:p>
                    <a:p>
                      <a:pPr algn="ctr"/>
                      <a:r>
                        <a:rPr lang="en-US" sz="2000" dirty="0"/>
                        <a:t>ne/n’ + present tense of auxiliary AVOIR + pas +  past participle</a:t>
                      </a:r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9548543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BC6EE71E-CDE2-48D4-E476-3412E7DD71BF}"/>
              </a:ext>
            </a:extLst>
          </p:cNvPr>
          <p:cNvSpPr/>
          <p:nvPr/>
        </p:nvSpPr>
        <p:spPr>
          <a:xfrm>
            <a:off x="1263373" y="2166877"/>
            <a:ext cx="270459" cy="190884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9D79197-76AB-4A2B-0CB3-6226E037BE53}"/>
              </a:ext>
            </a:extLst>
          </p:cNvPr>
          <p:cNvSpPr/>
          <p:nvPr/>
        </p:nvSpPr>
        <p:spPr>
          <a:xfrm>
            <a:off x="1585380" y="2166876"/>
            <a:ext cx="619504" cy="190884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209BB32-F75D-DD30-2870-7A81E06F6B58}"/>
              </a:ext>
            </a:extLst>
          </p:cNvPr>
          <p:cNvSpPr/>
          <p:nvPr/>
        </p:nvSpPr>
        <p:spPr>
          <a:xfrm>
            <a:off x="3545598" y="5476986"/>
            <a:ext cx="3347819" cy="3651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3E7625E-2F0E-F47B-B096-D32148014F2B}"/>
              </a:ext>
            </a:extLst>
          </p:cNvPr>
          <p:cNvSpPr/>
          <p:nvPr/>
        </p:nvSpPr>
        <p:spPr>
          <a:xfrm>
            <a:off x="7769898" y="5481693"/>
            <a:ext cx="1517151" cy="36512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82717A4-FED5-2007-71BE-592C1FFC162F}"/>
              </a:ext>
            </a:extLst>
          </p:cNvPr>
          <p:cNvSpPr/>
          <p:nvPr/>
        </p:nvSpPr>
        <p:spPr>
          <a:xfrm>
            <a:off x="1490638" y="4150617"/>
            <a:ext cx="435395" cy="27389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2676B64-BA50-48EE-77A8-73A10677E7F2}"/>
              </a:ext>
            </a:extLst>
          </p:cNvPr>
          <p:cNvSpPr/>
          <p:nvPr/>
        </p:nvSpPr>
        <p:spPr>
          <a:xfrm>
            <a:off x="1970697" y="4150616"/>
            <a:ext cx="384663" cy="27384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A80BC46-27AC-DACE-76AA-84F05C139B6A}"/>
              </a:ext>
            </a:extLst>
          </p:cNvPr>
          <p:cNvSpPr/>
          <p:nvPr/>
        </p:nvSpPr>
        <p:spPr>
          <a:xfrm>
            <a:off x="2669790" y="4541502"/>
            <a:ext cx="245769" cy="27389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B2E0477-0EC7-26CE-61CA-D35FAD8BB2A5}"/>
              </a:ext>
            </a:extLst>
          </p:cNvPr>
          <p:cNvSpPr/>
          <p:nvPr/>
        </p:nvSpPr>
        <p:spPr>
          <a:xfrm>
            <a:off x="2949007" y="4541501"/>
            <a:ext cx="384663" cy="27384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91F6720-23A9-7399-9C79-3F8A96EBEC1B}"/>
              </a:ext>
            </a:extLst>
          </p:cNvPr>
          <p:cNvSpPr/>
          <p:nvPr/>
        </p:nvSpPr>
        <p:spPr>
          <a:xfrm>
            <a:off x="6704848" y="2166877"/>
            <a:ext cx="270459" cy="190884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D8BFE2D-B2EE-ACBA-18DD-803D005C791B}"/>
              </a:ext>
            </a:extLst>
          </p:cNvPr>
          <p:cNvSpPr/>
          <p:nvPr/>
        </p:nvSpPr>
        <p:spPr>
          <a:xfrm>
            <a:off x="7426250" y="2166876"/>
            <a:ext cx="619504" cy="190884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AF6E0B3-8D7F-BC67-D779-3C31E60FE350}"/>
              </a:ext>
            </a:extLst>
          </p:cNvPr>
          <p:cNvSpPr/>
          <p:nvPr/>
        </p:nvSpPr>
        <p:spPr>
          <a:xfrm>
            <a:off x="6933197" y="4150616"/>
            <a:ext cx="435395" cy="27389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29B0743-59B2-1CAE-2D3C-8C912715D74F}"/>
              </a:ext>
            </a:extLst>
          </p:cNvPr>
          <p:cNvSpPr/>
          <p:nvPr/>
        </p:nvSpPr>
        <p:spPr>
          <a:xfrm>
            <a:off x="7811567" y="4150616"/>
            <a:ext cx="384663" cy="27384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AB1D927-E618-4E07-ADA8-E102A58446C8}"/>
              </a:ext>
            </a:extLst>
          </p:cNvPr>
          <p:cNvSpPr/>
          <p:nvPr/>
        </p:nvSpPr>
        <p:spPr>
          <a:xfrm>
            <a:off x="8101227" y="4541501"/>
            <a:ext cx="245769" cy="27389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98772A3-871A-6DA4-F5CC-3A21E8344736}"/>
              </a:ext>
            </a:extLst>
          </p:cNvPr>
          <p:cNvSpPr/>
          <p:nvPr/>
        </p:nvSpPr>
        <p:spPr>
          <a:xfrm>
            <a:off x="8789877" y="4541501"/>
            <a:ext cx="384663" cy="27384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5B741F2-0739-F5CE-6269-4B8B362C70B7}"/>
              </a:ext>
            </a:extLst>
          </p:cNvPr>
          <p:cNvSpPr/>
          <p:nvPr/>
        </p:nvSpPr>
        <p:spPr>
          <a:xfrm>
            <a:off x="6397775" y="2166601"/>
            <a:ext cx="270459" cy="1908841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406C881-2BD3-10F9-6BB0-64F45D41A6D5}"/>
              </a:ext>
            </a:extLst>
          </p:cNvPr>
          <p:cNvSpPr/>
          <p:nvPr/>
        </p:nvSpPr>
        <p:spPr>
          <a:xfrm>
            <a:off x="7012905" y="2166601"/>
            <a:ext cx="359982" cy="1908841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FBAC462-FA8E-05D8-1C83-71FE3C78BF95}"/>
              </a:ext>
            </a:extLst>
          </p:cNvPr>
          <p:cNvSpPr/>
          <p:nvPr/>
        </p:nvSpPr>
        <p:spPr>
          <a:xfrm>
            <a:off x="6650241" y="4150616"/>
            <a:ext cx="245872" cy="283737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2955198-504C-7058-9DD9-4868A65D7FD2}"/>
              </a:ext>
            </a:extLst>
          </p:cNvPr>
          <p:cNvSpPr/>
          <p:nvPr/>
        </p:nvSpPr>
        <p:spPr>
          <a:xfrm>
            <a:off x="7410112" y="4140728"/>
            <a:ext cx="384663" cy="283737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551CA85-D8E2-ACC2-882C-18576DE734EA}"/>
              </a:ext>
            </a:extLst>
          </p:cNvPr>
          <p:cNvSpPr/>
          <p:nvPr/>
        </p:nvSpPr>
        <p:spPr>
          <a:xfrm>
            <a:off x="7565695" y="4541784"/>
            <a:ext cx="245872" cy="283737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16BB0A6-DF0C-694D-6350-261CB2E894A3}"/>
              </a:ext>
            </a:extLst>
          </p:cNvPr>
          <p:cNvSpPr/>
          <p:nvPr/>
        </p:nvSpPr>
        <p:spPr>
          <a:xfrm>
            <a:off x="8392732" y="4541784"/>
            <a:ext cx="362510" cy="283737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9C3196A-03FF-9AFF-33C6-17ED23E04E16}"/>
              </a:ext>
            </a:extLst>
          </p:cNvPr>
          <p:cNvSpPr/>
          <p:nvPr/>
        </p:nvSpPr>
        <p:spPr>
          <a:xfrm>
            <a:off x="7126178" y="5470871"/>
            <a:ext cx="362510" cy="377654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202C145-CD30-8036-1982-0D7EA4C5666E}"/>
              </a:ext>
            </a:extLst>
          </p:cNvPr>
          <p:cNvSpPr/>
          <p:nvPr/>
        </p:nvSpPr>
        <p:spPr>
          <a:xfrm>
            <a:off x="2758681" y="5473768"/>
            <a:ext cx="583826" cy="377654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D04EDB6-3CF7-E9F7-BBEF-B6F63127780C}"/>
              </a:ext>
            </a:extLst>
          </p:cNvPr>
          <p:cNvSpPr/>
          <p:nvPr/>
        </p:nvSpPr>
        <p:spPr>
          <a:xfrm>
            <a:off x="838200" y="4882455"/>
            <a:ext cx="10355580" cy="100232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2816DA5-20C6-57A4-7DB3-5542DEAEF5C9}"/>
              </a:ext>
            </a:extLst>
          </p:cNvPr>
          <p:cNvSpPr/>
          <p:nvPr/>
        </p:nvSpPr>
        <p:spPr>
          <a:xfrm>
            <a:off x="6027420" y="2116442"/>
            <a:ext cx="5161852" cy="37348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1267EDA-26D3-A42F-8B66-E65D7B8E75C0}"/>
              </a:ext>
            </a:extLst>
          </p:cNvPr>
          <p:cNvSpPr/>
          <p:nvPr/>
        </p:nvSpPr>
        <p:spPr>
          <a:xfrm>
            <a:off x="6027420" y="2512665"/>
            <a:ext cx="5161852" cy="37348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83A95C8-DFF2-7776-1DD0-2CD5FB8F56E6}"/>
              </a:ext>
            </a:extLst>
          </p:cNvPr>
          <p:cNvSpPr/>
          <p:nvPr/>
        </p:nvSpPr>
        <p:spPr>
          <a:xfrm>
            <a:off x="6027420" y="2911277"/>
            <a:ext cx="5161852" cy="37348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6451DA-CDE2-B14C-ACA5-1D91CAAE82EA}"/>
              </a:ext>
            </a:extLst>
          </p:cNvPr>
          <p:cNvSpPr/>
          <p:nvPr/>
        </p:nvSpPr>
        <p:spPr>
          <a:xfrm>
            <a:off x="6027420" y="3305019"/>
            <a:ext cx="5161852" cy="37348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8C2A3CA-22A9-7A49-ADF4-B9F0489C7A1E}"/>
              </a:ext>
            </a:extLst>
          </p:cNvPr>
          <p:cNvSpPr/>
          <p:nvPr/>
        </p:nvSpPr>
        <p:spPr>
          <a:xfrm>
            <a:off x="6027294" y="3701385"/>
            <a:ext cx="5161852" cy="37348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7A59EB7-B168-1998-24BE-B7D5FB800283}"/>
              </a:ext>
            </a:extLst>
          </p:cNvPr>
          <p:cNvSpPr/>
          <p:nvPr/>
        </p:nvSpPr>
        <p:spPr>
          <a:xfrm>
            <a:off x="6027420" y="4097625"/>
            <a:ext cx="5161852" cy="37348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0BD6666-3A5B-5399-D05D-D8327A784008}"/>
              </a:ext>
            </a:extLst>
          </p:cNvPr>
          <p:cNvSpPr/>
          <p:nvPr/>
        </p:nvSpPr>
        <p:spPr>
          <a:xfrm>
            <a:off x="6027420" y="4493991"/>
            <a:ext cx="5161852" cy="37348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6" name="Diagramme 2">
            <a:extLst>
              <a:ext uri="{FF2B5EF4-FFF2-40B4-BE49-F238E27FC236}">
                <a16:creationId xmlns:a16="http://schemas.microsoft.com/office/drawing/2014/main" id="{BAAD57A0-C528-85FB-A941-A1184FE756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137698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02368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15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17AFD4-D458-2FD7-4666-846CF9CC9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752199"/>
            <a:ext cx="11139854" cy="930447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>
                <a:solidFill>
                  <a:srgbClr val="FFFFFF"/>
                </a:solidFill>
              </a:rPr>
              <a:t>Le participe passé</a:t>
            </a:r>
          </a:p>
        </p:txBody>
      </p:sp>
      <p:pic>
        <p:nvPicPr>
          <p:cNvPr id="2050" name="Picture 2" descr="AUXILIAIRE + VERBE PRINCIPAL ÊTRE / AVOIR - PDF Free Download">
            <a:extLst>
              <a:ext uri="{FF2B5EF4-FFF2-40B4-BE49-F238E27FC236}">
                <a16:creationId xmlns:a16="http://schemas.microsoft.com/office/drawing/2014/main" id="{59B5EB4D-1328-9431-6A1F-58545AA37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5964" y="2214153"/>
            <a:ext cx="5451915" cy="4552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E4B576E-27A6-663B-3A55-23ED826A0B25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t="23144"/>
          <a:stretch/>
        </p:blipFill>
        <p:spPr>
          <a:xfrm>
            <a:off x="6445073" y="2942292"/>
            <a:ext cx="5455917" cy="2966688"/>
          </a:xfrm>
          <a:prstGeom prst="rect">
            <a:avLst/>
          </a:prstGeom>
        </p:spPr>
      </p:pic>
      <p:pic>
        <p:nvPicPr>
          <p:cNvPr id="4" name="Picture 2" descr="Cat Kitty Sticker by 궁디팡팡 캣페스타">
            <a:extLst>
              <a:ext uri="{FF2B5EF4-FFF2-40B4-BE49-F238E27FC236}">
                <a16:creationId xmlns:a16="http://schemas.microsoft.com/office/drawing/2014/main" id="{EDA56DCC-F5E7-31DE-FAD9-1139FC96B78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8838" y="259857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mp3-output-ttsfree(dot)com - 2023-01-23T182856.026">
            <a:hlinkClick r:id="" action="ppaction://media"/>
            <a:extLst>
              <a:ext uri="{FF2B5EF4-FFF2-40B4-BE49-F238E27FC236}">
                <a16:creationId xmlns:a16="http://schemas.microsoft.com/office/drawing/2014/main" id="{19A84586-DF25-D925-ABF3-B50DB5E60E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441236" y="3592151"/>
            <a:ext cx="304800" cy="304800"/>
          </a:xfrm>
          <a:prstGeom prst="rect">
            <a:avLst/>
          </a:prstGeom>
        </p:spPr>
      </p:pic>
      <p:pic>
        <p:nvPicPr>
          <p:cNvPr id="7" name="mp3-output-ttsfree(dot)com - 2023-01-23T182922.532">
            <a:hlinkClick r:id="" action="ppaction://media"/>
            <a:extLst>
              <a:ext uri="{FF2B5EF4-FFF2-40B4-BE49-F238E27FC236}">
                <a16:creationId xmlns:a16="http://schemas.microsoft.com/office/drawing/2014/main" id="{97F901A4-C151-1C29-7DE1-EEDC83D135D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441236" y="4120836"/>
            <a:ext cx="304800" cy="304800"/>
          </a:xfrm>
          <a:prstGeom prst="rect">
            <a:avLst/>
          </a:prstGeom>
        </p:spPr>
      </p:pic>
      <p:pic>
        <p:nvPicPr>
          <p:cNvPr id="8" name="mp3-output-ttsfree(dot)com - 2023-01-23T182945.046">
            <a:hlinkClick r:id="" action="ppaction://media"/>
            <a:extLst>
              <a:ext uri="{FF2B5EF4-FFF2-40B4-BE49-F238E27FC236}">
                <a16:creationId xmlns:a16="http://schemas.microsoft.com/office/drawing/2014/main" id="{31AF457E-050F-7411-2B2A-00F67612D1A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441236" y="4521986"/>
            <a:ext cx="304800" cy="304800"/>
          </a:xfrm>
          <a:prstGeom prst="rect">
            <a:avLst/>
          </a:prstGeom>
        </p:spPr>
      </p:pic>
      <p:pic>
        <p:nvPicPr>
          <p:cNvPr id="9" name="mp3-output-ttsfree(dot)com - 2023-01-23T183007.741">
            <a:hlinkClick r:id="" action="ppaction://media"/>
            <a:extLst>
              <a:ext uri="{FF2B5EF4-FFF2-40B4-BE49-F238E27FC236}">
                <a16:creationId xmlns:a16="http://schemas.microsoft.com/office/drawing/2014/main" id="{DACCEB98-3032-DEAA-2290-6A6920B038DE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441236" y="4876091"/>
            <a:ext cx="304800" cy="304800"/>
          </a:xfrm>
          <a:prstGeom prst="rect">
            <a:avLst/>
          </a:prstGeom>
        </p:spPr>
      </p:pic>
      <p:pic>
        <p:nvPicPr>
          <p:cNvPr id="10" name="mp3-output-ttsfree(dot)com - 2023-01-23T183036.655">
            <a:hlinkClick r:id="" action="ppaction://media"/>
            <a:extLst>
              <a:ext uri="{FF2B5EF4-FFF2-40B4-BE49-F238E27FC236}">
                <a16:creationId xmlns:a16="http://schemas.microsoft.com/office/drawing/2014/main" id="{F1561883-AB83-BA1D-A9F0-9298BCCCA88D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441236" y="5223890"/>
            <a:ext cx="304800" cy="304800"/>
          </a:xfrm>
          <a:prstGeom prst="rect">
            <a:avLst/>
          </a:prstGeom>
        </p:spPr>
      </p:pic>
      <p:pic>
        <p:nvPicPr>
          <p:cNvPr id="13" name="mp3-output-ttsfree(dot)com - 2023-01-23T183104.751">
            <a:hlinkClick r:id="" action="ppaction://media"/>
            <a:extLst>
              <a:ext uri="{FF2B5EF4-FFF2-40B4-BE49-F238E27FC236}">
                <a16:creationId xmlns:a16="http://schemas.microsoft.com/office/drawing/2014/main" id="{4FE84612-5918-1194-2138-D7044EB90ED7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441236" y="5556976"/>
            <a:ext cx="304800" cy="304800"/>
          </a:xfrm>
          <a:prstGeom prst="rect">
            <a:avLst/>
          </a:prstGeom>
        </p:spPr>
      </p:pic>
      <p:graphicFrame>
        <p:nvGraphicFramePr>
          <p:cNvPr id="11" name="Diagramme 2">
            <a:extLst>
              <a:ext uri="{FF2B5EF4-FFF2-40B4-BE49-F238E27FC236}">
                <a16:creationId xmlns:a16="http://schemas.microsoft.com/office/drawing/2014/main" id="{BC0E5343-A5F3-D8C2-3DA8-CE31B214E2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137698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</p:spTree>
    <p:extLst>
      <p:ext uri="{BB962C8B-B14F-4D97-AF65-F5344CB8AC3E}">
        <p14:creationId xmlns:p14="http://schemas.microsoft.com/office/powerpoint/2010/main" val="65775384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2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4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5065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DDD7E0-A824-282E-1136-7A0B41F89E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2419" y="960438"/>
            <a:ext cx="3969976" cy="5314976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950637C-BA37-6D6E-7144-2525AF3F54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8067314" y="960438"/>
            <a:ext cx="3593610" cy="5325264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B08BC0-80CF-A592-E18C-012D3119E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4 p.43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9539C1-CE73-C3D0-CFCC-0DCDB0599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0257" y="6356350"/>
            <a:ext cx="56000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898989"/>
                </a:solidFill>
              </a:rPr>
              <a:pPr>
                <a:spcAft>
                  <a:spcPts val="600"/>
                </a:spcAft>
              </a:pPr>
              <a:t>27</a:t>
            </a:fld>
            <a:endParaRPr lang="en-US">
              <a:solidFill>
                <a:srgbClr val="898989"/>
              </a:solidFill>
            </a:endParaRPr>
          </a:p>
        </p:txBody>
      </p:sp>
      <p:pic>
        <p:nvPicPr>
          <p:cNvPr id="9" name="EXPLORE_2_LE_PISTE048">
            <a:hlinkClick r:id="" action="ppaction://media"/>
            <a:extLst>
              <a:ext uri="{FF2B5EF4-FFF2-40B4-BE49-F238E27FC236}">
                <a16:creationId xmlns:a16="http://schemas.microsoft.com/office/drawing/2014/main" id="{092D9555-3276-9ADD-C436-8807DE90F2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27823" y="1467947"/>
            <a:ext cx="924875" cy="924875"/>
          </a:xfrm>
          <a:prstGeom prst="rect">
            <a:avLst/>
          </a:prstGeom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FFABCFDF-4392-ED96-6D7C-B82BE11268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137698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5904250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E3A031-6E7F-F4F5-0A40-4F647EAF8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 dirty="0"/>
              <a:t>LE 3 p.43</a:t>
            </a:r>
          </a:p>
        </p:txBody>
      </p:sp>
      <p:sp>
        <p:nvSpPr>
          <p:cNvPr id="24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1D3691-06B0-D811-1A1A-8437D045B4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56" y="2642616"/>
            <a:ext cx="5169583" cy="360578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657FCF2-1FF9-CD61-26AD-613E379B95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4496" y="2866454"/>
            <a:ext cx="5614416" cy="315810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49F726-7D2D-7695-8B6B-42E4BE6D0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28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D0DE06CB-F567-8AB1-46CC-8DF05DF817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137698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7084841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9A3E47-40A9-3690-CC40-038F78771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5558" y="637762"/>
            <a:ext cx="4284397" cy="557677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Pratique ton français !</a:t>
            </a:r>
            <a:endParaRPr lang="en-US" sz="60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657606F6-3BB1-F779-2787-F21E2501A4B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54465" y="499621"/>
            <a:ext cx="2332082" cy="13117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ABA557-0F2A-6AE2-1D78-248FC3FB17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8654" y="2309290"/>
            <a:ext cx="2799031" cy="3600041"/>
          </a:xfrm>
          <a:prstGeom prst="rect">
            <a:avLst/>
          </a:prstGeom>
        </p:spPr>
      </p:pic>
      <p:pic>
        <p:nvPicPr>
          <p:cNvPr id="7" name="EXPLORE_2_LE_PISTE047">
            <a:hlinkClick r:id="" action="ppaction://media"/>
            <a:extLst>
              <a:ext uri="{FF2B5EF4-FFF2-40B4-BE49-F238E27FC236}">
                <a16:creationId xmlns:a16="http://schemas.microsoft.com/office/drawing/2014/main" id="{312C6A16-D04E-7749-2FBC-D76576E7B6A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042111" y="2592821"/>
            <a:ext cx="304800" cy="304800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821CA221-2667-719A-9FED-04368666DD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137698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4128654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66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7B784D-3964-341E-C29F-CA1EBD3A5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979920" cy="1325563"/>
          </a:xfrm>
        </p:spPr>
        <p:txBody>
          <a:bodyPr/>
          <a:lstStyle/>
          <a:p>
            <a:r>
              <a:rPr lang="fr-FR" dirty="0"/>
              <a:t>I. Starter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FAD087F-9C44-F0D5-C6D1-095F3A5EDCC5}"/>
              </a:ext>
            </a:extLst>
          </p:cNvPr>
          <p:cNvSpPr txBox="1"/>
          <p:nvPr/>
        </p:nvSpPr>
        <p:spPr>
          <a:xfrm>
            <a:off x="7946796" y="1799503"/>
            <a:ext cx="3952230" cy="3913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r-FR" sz="2400" dirty="0"/>
              <a:t>Où se trouve Laval 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fr-FR" sz="2400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r-FR" sz="2400" dirty="0"/>
              <a:t>Aimerais-tu visiter cette ville ? Pourquoi ?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fr-FR" sz="2400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r-FR" sz="2400" dirty="0"/>
              <a:t>Si tu habitais là-bas, que ferais-tu le weekend ?</a:t>
            </a:r>
          </a:p>
        </p:txBody>
      </p:sp>
      <p:pic>
        <p:nvPicPr>
          <p:cNvPr id="4" name="Online Media 3" title="Visite de la ville de Laval au Québec">
            <a:hlinkClick r:id="" action="ppaction://media"/>
            <a:extLst>
              <a:ext uri="{FF2B5EF4-FFF2-40B4-BE49-F238E27FC236}">
                <a16:creationId xmlns:a16="http://schemas.microsoft.com/office/drawing/2014/main" id="{94F9070C-5061-B2AF-2BC3-A97C4C42E08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47809" y="2031366"/>
            <a:ext cx="6925768" cy="3913059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7651CD09-43B9-3D06-3B3B-C8823BF63E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528050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613154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2B6200C-A4A1-B2C8-DF89-C6497D8EBF33}"/>
              </a:ext>
            </a:extLst>
          </p:cNvPr>
          <p:cNvSpPr/>
          <p:nvPr/>
        </p:nvSpPr>
        <p:spPr>
          <a:xfrm>
            <a:off x="901341" y="4182183"/>
            <a:ext cx="3600000" cy="720000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FR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F7E09566-3398-28CA-5849-4E78D76CEE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137698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076979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EBAB1-793D-C7D9-F5AB-3956DCE50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485900"/>
            <a:ext cx="10241280" cy="544068"/>
          </a:xfrm>
        </p:spPr>
        <p:txBody>
          <a:bodyPr>
            <a:normAutofit/>
          </a:bodyPr>
          <a:lstStyle/>
          <a:p>
            <a:r>
              <a:rPr lang="fr-FR" u="sng" dirty="0"/>
              <a:t>Complète les phrases suivantes 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0" y="484464"/>
            <a:ext cx="10617200" cy="95410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dirty="0"/>
              <a:t>Revenons au point de grammaire : </a:t>
            </a:r>
          </a:p>
          <a:p>
            <a:r>
              <a:rPr lang="fr-FR" sz="2800" b="1" dirty="0"/>
              <a:t>Le passé composé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56956B8-4AAD-422D-2B53-011C1ADFF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417" y="2105989"/>
            <a:ext cx="4717995" cy="3965627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fr-FR" sz="3200" dirty="0"/>
              <a:t>Cet été, </a:t>
            </a:r>
            <a:r>
              <a:rPr lang="fr-FR" sz="3200" dirty="0" err="1"/>
              <a:t>Kyk’s</a:t>
            </a:r>
            <a:r>
              <a:rPr lang="fr-FR" sz="3200" dirty="0"/>
              <a:t> </a:t>
            </a:r>
            <a:r>
              <a:rPr lang="fr-FR" sz="3200" dirty="0">
                <a:solidFill>
                  <a:srgbClr val="FF0000"/>
                </a:solidFill>
              </a:rPr>
              <a:t>a</a:t>
            </a:r>
            <a:r>
              <a:rPr lang="fr-FR" sz="3200" dirty="0"/>
              <a:t> </a:t>
            </a:r>
            <a:r>
              <a:rPr lang="fr-FR" sz="3200" dirty="0">
                <a:solidFill>
                  <a:srgbClr val="FF0000"/>
                </a:solidFill>
              </a:rPr>
              <a:t>passé</a:t>
            </a:r>
            <a:r>
              <a:rPr lang="fr-FR" sz="3200" dirty="0"/>
              <a:t> ses vacances à Miami. Il </a:t>
            </a:r>
            <a:r>
              <a:rPr lang="fr-FR" sz="3200" dirty="0">
                <a:solidFill>
                  <a:srgbClr val="FF0000"/>
                </a:solidFill>
              </a:rPr>
              <a:t>a</a:t>
            </a:r>
            <a:r>
              <a:rPr lang="fr-FR" sz="3200" dirty="0"/>
              <a:t> </a:t>
            </a:r>
            <a:r>
              <a:rPr lang="fr-FR" sz="3200" dirty="0">
                <a:solidFill>
                  <a:srgbClr val="FF0000"/>
                </a:solidFill>
              </a:rPr>
              <a:t>été</a:t>
            </a:r>
            <a:r>
              <a:rPr lang="fr-FR" sz="3200" dirty="0"/>
              <a:t> à la plage, il </a:t>
            </a:r>
            <a:r>
              <a:rPr lang="fr-FR" sz="3200" dirty="0">
                <a:solidFill>
                  <a:srgbClr val="FF0000"/>
                </a:solidFill>
              </a:rPr>
              <a:t>a</a:t>
            </a:r>
            <a:r>
              <a:rPr lang="fr-FR" sz="3200" dirty="0"/>
              <a:t> </a:t>
            </a:r>
            <a:r>
              <a:rPr lang="fr-FR" sz="3200" dirty="0">
                <a:solidFill>
                  <a:srgbClr val="FF0000"/>
                </a:solidFill>
              </a:rPr>
              <a:t>rencontré</a:t>
            </a:r>
            <a:r>
              <a:rPr lang="fr-FR" sz="3200" dirty="0"/>
              <a:t> Jay-Z et il </a:t>
            </a:r>
            <a:r>
              <a:rPr lang="fr-FR" sz="3200" dirty="0">
                <a:solidFill>
                  <a:srgbClr val="FF0000"/>
                </a:solidFill>
              </a:rPr>
              <a:t>a</a:t>
            </a:r>
            <a:r>
              <a:rPr lang="fr-FR" sz="3200" dirty="0"/>
              <a:t> beaucoup </a:t>
            </a:r>
            <a:r>
              <a:rPr lang="fr-FR" sz="3200" dirty="0">
                <a:solidFill>
                  <a:srgbClr val="FF0000"/>
                </a:solidFill>
              </a:rPr>
              <a:t>fait</a:t>
            </a:r>
            <a:r>
              <a:rPr lang="fr-FR" sz="3200" dirty="0"/>
              <a:t> la fête !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32793DDA-C5E8-31C1-6C49-C10F73ECB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11103" y="2572182"/>
            <a:ext cx="6182333" cy="3499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A86A6B9-650B-53C9-AACC-45D4C61BB5DF}"/>
              </a:ext>
            </a:extLst>
          </p:cNvPr>
          <p:cNvSpPr/>
          <p:nvPr/>
        </p:nvSpPr>
        <p:spPr>
          <a:xfrm>
            <a:off x="2738190" y="2312250"/>
            <a:ext cx="1412474" cy="544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CE275D-7FAA-B2F8-995A-A7A204C9EC28}"/>
              </a:ext>
            </a:extLst>
          </p:cNvPr>
          <p:cNvSpPr/>
          <p:nvPr/>
        </p:nvSpPr>
        <p:spPr>
          <a:xfrm>
            <a:off x="3635746" y="3023529"/>
            <a:ext cx="964739" cy="544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421885A-E687-53AE-5693-D1B530AA0D39}"/>
              </a:ext>
            </a:extLst>
          </p:cNvPr>
          <p:cNvSpPr/>
          <p:nvPr/>
        </p:nvSpPr>
        <p:spPr>
          <a:xfrm>
            <a:off x="2034512" y="3760635"/>
            <a:ext cx="2068002" cy="544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1C85B7B-B861-4D7E-3E4D-585FB3F6A1EB}"/>
              </a:ext>
            </a:extLst>
          </p:cNvPr>
          <p:cNvSpPr/>
          <p:nvPr/>
        </p:nvSpPr>
        <p:spPr>
          <a:xfrm>
            <a:off x="1465437" y="4493997"/>
            <a:ext cx="409144" cy="544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C8C3FF8-9B78-291B-C0D4-2A2E43DFBB76}"/>
              </a:ext>
            </a:extLst>
          </p:cNvPr>
          <p:cNvSpPr/>
          <p:nvPr/>
        </p:nvSpPr>
        <p:spPr>
          <a:xfrm>
            <a:off x="3747411" y="4493997"/>
            <a:ext cx="658930" cy="544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1" name="Diagramme 2">
            <a:extLst>
              <a:ext uri="{FF2B5EF4-FFF2-40B4-BE49-F238E27FC236}">
                <a16:creationId xmlns:a16="http://schemas.microsoft.com/office/drawing/2014/main" id="{BB1696CC-2F91-CC99-9F7B-7472877C14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137698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09315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9" grpId="0" animBg="1"/>
      <p:bldP spid="10" grpId="0" animBg="1"/>
      <p:bldP spid="1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32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33DF0FA2-FC48-9293-71BA-3C00D38E48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3B4D3773-FE9C-553F-449C-D64FE43C19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137698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04345027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33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Partager mes bons plans au téléphone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9284396"/>
              </p:ext>
            </p:extLst>
          </p:nvPr>
        </p:nvGraphicFramePr>
        <p:xfrm>
          <a:off x="632372" y="3268135"/>
          <a:ext cx="10944000" cy="3224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8FE6E8D-8FB2-864C-DE6B-0471BBE051E3}"/>
              </a:ext>
            </a:extLst>
          </p:cNvPr>
          <p:cNvSpPr/>
          <p:nvPr/>
        </p:nvSpPr>
        <p:spPr>
          <a:xfrm>
            <a:off x="889993" y="5356486"/>
            <a:ext cx="3096814" cy="3157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3763B27-7100-135E-FE79-9838AFC8BC98}"/>
              </a:ext>
            </a:extLst>
          </p:cNvPr>
          <p:cNvSpPr txBox="1"/>
          <p:nvPr/>
        </p:nvSpPr>
        <p:spPr>
          <a:xfrm>
            <a:off x="120869" y="6300562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419228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02761" y="890279"/>
            <a:ext cx="6640492" cy="113644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 err="1">
                <a:latin typeface="+mj-lt"/>
                <a:ea typeface="+mj-ea"/>
                <a:cs typeface="+mj-cs"/>
              </a:rPr>
              <a:t>Communiquer</a:t>
            </a:r>
            <a:r>
              <a:rPr lang="en-US" sz="3067" b="1" dirty="0">
                <a:latin typeface="+mj-lt"/>
                <a:ea typeface="+mj-ea"/>
                <a:cs typeface="+mj-cs"/>
              </a:rPr>
              <a:t> au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téléphone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1" r="3411"/>
          <a:stretch/>
        </p:blipFill>
        <p:spPr bwMode="auto">
          <a:xfrm>
            <a:off x="6162351" y="386877"/>
            <a:ext cx="6029651" cy="6471124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34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F7B9D07-FE20-6E4F-77C4-E730B3D218EE}"/>
              </a:ext>
            </a:extLst>
          </p:cNvPr>
          <p:cNvSpPr txBox="1"/>
          <p:nvPr/>
        </p:nvSpPr>
        <p:spPr>
          <a:xfrm>
            <a:off x="510102" y="2241761"/>
            <a:ext cx="481404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dirty="0" err="1"/>
              <a:t>Emilie</a:t>
            </a:r>
            <a:r>
              <a:rPr lang="fr-FR" sz="2400" dirty="0"/>
              <a:t> : </a:t>
            </a:r>
            <a:r>
              <a:rPr lang="fr-FR" sz="2400" dirty="0">
                <a:solidFill>
                  <a:srgbClr val="FF0000"/>
                </a:solidFill>
              </a:rPr>
              <a:t>Allô</a:t>
            </a:r>
            <a:r>
              <a:rPr lang="fr-FR" sz="2400" dirty="0"/>
              <a:t>, bonjour est-ce que Nicolas </a:t>
            </a:r>
            <a:r>
              <a:rPr lang="fr-FR" sz="2400" dirty="0">
                <a:solidFill>
                  <a:srgbClr val="FF0000"/>
                </a:solidFill>
              </a:rPr>
              <a:t>est là </a:t>
            </a:r>
            <a:r>
              <a:rPr lang="fr-FR" sz="2400" dirty="0"/>
              <a:t>s’il vous plaît ?</a:t>
            </a:r>
          </a:p>
          <a:p>
            <a:pPr algn="just">
              <a:lnSpc>
                <a:spcPct val="150000"/>
              </a:lnSpc>
            </a:pPr>
            <a:r>
              <a:rPr lang="fr-FR" sz="2400" dirty="0"/>
              <a:t>Homme :  Oui, </a:t>
            </a:r>
            <a:r>
              <a:rPr lang="fr-FR" sz="2400" dirty="0">
                <a:solidFill>
                  <a:srgbClr val="FF0000"/>
                </a:solidFill>
              </a:rPr>
              <a:t>qui </a:t>
            </a:r>
            <a:r>
              <a:rPr lang="fr-FR" sz="2400" dirty="0"/>
              <a:t>est à l’appareil ? </a:t>
            </a:r>
          </a:p>
          <a:p>
            <a:pPr algn="just">
              <a:lnSpc>
                <a:spcPct val="150000"/>
              </a:lnSpc>
            </a:pPr>
            <a:r>
              <a:rPr lang="fr-FR" sz="2400" dirty="0" err="1"/>
              <a:t>Emilie</a:t>
            </a:r>
            <a:r>
              <a:rPr lang="fr-FR" sz="2400" dirty="0"/>
              <a:t> : </a:t>
            </a:r>
            <a:r>
              <a:rPr lang="fr-FR" sz="2400" dirty="0">
                <a:solidFill>
                  <a:srgbClr val="FF0000"/>
                </a:solidFill>
              </a:rPr>
              <a:t>C’est</a:t>
            </a:r>
            <a:r>
              <a:rPr lang="fr-FR" sz="2400" dirty="0"/>
              <a:t> Émilie.</a:t>
            </a:r>
          </a:p>
          <a:p>
            <a:pPr algn="just">
              <a:lnSpc>
                <a:spcPct val="150000"/>
              </a:lnSpc>
            </a:pPr>
            <a:r>
              <a:rPr lang="fr-FR" sz="2400" dirty="0"/>
              <a:t>Homme : Ne </a:t>
            </a:r>
            <a:r>
              <a:rPr lang="fr-FR" sz="2400" dirty="0">
                <a:solidFill>
                  <a:srgbClr val="FF0000"/>
                </a:solidFill>
              </a:rPr>
              <a:t>quitte</a:t>
            </a:r>
            <a:r>
              <a:rPr lang="fr-FR" sz="2400" dirty="0"/>
              <a:t> pas, je te le</a:t>
            </a:r>
            <a:r>
              <a:rPr lang="fr-FR" sz="2400" dirty="0">
                <a:solidFill>
                  <a:srgbClr val="FF0000"/>
                </a:solidFill>
              </a:rPr>
              <a:t> passe</a:t>
            </a:r>
            <a:r>
              <a:rPr lang="fr-FR" sz="24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fr-FR" sz="2400" dirty="0" err="1"/>
              <a:t>Emilie</a:t>
            </a:r>
            <a:r>
              <a:rPr lang="fr-FR" sz="2400" dirty="0"/>
              <a:t> : </a:t>
            </a:r>
            <a:r>
              <a:rPr lang="fr-FR" sz="2400" dirty="0">
                <a:solidFill>
                  <a:srgbClr val="FF0000"/>
                </a:solidFill>
              </a:rPr>
              <a:t>Merci</a:t>
            </a:r>
            <a:r>
              <a:rPr lang="fr-FR" sz="2400" dirty="0"/>
              <a:t> Monsieur.</a:t>
            </a:r>
          </a:p>
          <a:p>
            <a:pPr algn="just"/>
            <a:endParaRPr lang="fr-FR" sz="28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4C85E2-A9B9-FB61-3C94-E2AD8B8FAA8B}"/>
              </a:ext>
            </a:extLst>
          </p:cNvPr>
          <p:cNvSpPr/>
          <p:nvPr/>
        </p:nvSpPr>
        <p:spPr>
          <a:xfrm>
            <a:off x="1707215" y="2451928"/>
            <a:ext cx="614475" cy="3760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E64F599-23D8-3EE7-5390-C4DF87CEF5AC}"/>
              </a:ext>
            </a:extLst>
          </p:cNvPr>
          <p:cNvSpPr/>
          <p:nvPr/>
        </p:nvSpPr>
        <p:spPr>
          <a:xfrm>
            <a:off x="1529789" y="2980345"/>
            <a:ext cx="675923" cy="3760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DD94FD-1CE4-2387-4076-4A5DD5E08DA7}"/>
              </a:ext>
            </a:extLst>
          </p:cNvPr>
          <p:cNvSpPr/>
          <p:nvPr/>
        </p:nvSpPr>
        <p:spPr>
          <a:xfrm>
            <a:off x="2409830" y="3534398"/>
            <a:ext cx="461665" cy="3760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E82998-E071-4BCF-CD1D-A9C1CF35E9C7}"/>
              </a:ext>
            </a:extLst>
          </p:cNvPr>
          <p:cNvSpPr/>
          <p:nvPr/>
        </p:nvSpPr>
        <p:spPr>
          <a:xfrm>
            <a:off x="1578933" y="4061012"/>
            <a:ext cx="614477" cy="3760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AD0E19F-F07E-A894-F5EE-3ADEE81B142F}"/>
              </a:ext>
            </a:extLst>
          </p:cNvPr>
          <p:cNvSpPr/>
          <p:nvPr/>
        </p:nvSpPr>
        <p:spPr>
          <a:xfrm>
            <a:off x="2538965" y="4615066"/>
            <a:ext cx="817870" cy="3760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167C6D4-2C9E-1B57-9288-7D7A64B8E32A}"/>
              </a:ext>
            </a:extLst>
          </p:cNvPr>
          <p:cNvSpPr/>
          <p:nvPr/>
        </p:nvSpPr>
        <p:spPr>
          <a:xfrm>
            <a:off x="475918" y="5169117"/>
            <a:ext cx="817870" cy="3760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5D594B-2C7B-F23C-620D-D0A06BFF10A5}"/>
              </a:ext>
            </a:extLst>
          </p:cNvPr>
          <p:cNvSpPr/>
          <p:nvPr/>
        </p:nvSpPr>
        <p:spPr>
          <a:xfrm>
            <a:off x="1510565" y="5711311"/>
            <a:ext cx="817870" cy="3760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FF5C2455-4511-A4DB-A82E-3017B19965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1228106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077419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B96E7-F0EA-62DF-1AFB-AF78A029D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1963"/>
            <a:ext cx="10612772" cy="739364"/>
          </a:xfrm>
        </p:spPr>
        <p:txBody>
          <a:bodyPr/>
          <a:lstStyle/>
          <a:p>
            <a:r>
              <a:rPr lang="fr-FR" b="1" dirty="0"/>
              <a:t>V. Vocabulaire : </a:t>
            </a:r>
            <a:r>
              <a:rPr lang="fr-FR" dirty="0"/>
              <a:t>Communiquer au téléphone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A70F58-C070-4B16-F494-8574413A6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35</a:t>
            </a:fld>
            <a:endParaRPr lang="en-US"/>
          </a:p>
        </p:txBody>
      </p:sp>
      <p:pic>
        <p:nvPicPr>
          <p:cNvPr id="6" name="Picture 4" descr="Appeler repondre au telephone | French expressions, Téléphone, Apprendre le  français">
            <a:extLst>
              <a:ext uri="{FF2B5EF4-FFF2-40B4-BE49-F238E27FC236}">
                <a16:creationId xmlns:a16="http://schemas.microsoft.com/office/drawing/2014/main" id="{C22F2FF6-89F6-A3B2-9F1D-096C753EF9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73" r="2" b="32152"/>
          <a:stretch/>
        </p:blipFill>
        <p:spPr bwMode="auto">
          <a:xfrm>
            <a:off x="5859887" y="2162398"/>
            <a:ext cx="6095980" cy="4246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A996931-B3E7-281C-B910-5170162996BA}"/>
              </a:ext>
            </a:extLst>
          </p:cNvPr>
          <p:cNvSpPr/>
          <p:nvPr/>
        </p:nvSpPr>
        <p:spPr>
          <a:xfrm>
            <a:off x="889993" y="4919751"/>
            <a:ext cx="3096814" cy="3157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A86BA9AC-209A-99A8-AB1D-7F2B1E9520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2162224"/>
              </p:ext>
            </p:extLst>
          </p:nvPr>
        </p:nvGraphicFramePr>
        <p:xfrm>
          <a:off x="838200" y="2286713"/>
          <a:ext cx="5257800" cy="399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4653399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Téléphoner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515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Allô?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87813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Est-ce que Mehdi est là s’il vous plaît ?</a:t>
                      </a:r>
                    </a:p>
                    <a:p>
                      <a:r>
                        <a:rPr lang="fr-FR" sz="2400" dirty="0">
                          <a:solidFill>
                            <a:srgbClr val="00B050"/>
                          </a:solidFill>
                        </a:rPr>
                        <a:t>Est-ce que je peux parler à Mehdi svp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3169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Oui, c’est de la part de qui ?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3111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C’est Nora.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6911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Ne quitte pas, je te le passe.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22239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Mehdi, c’est pour toi. C’est Nora.</a:t>
                      </a:r>
                    </a:p>
                    <a:p>
                      <a:r>
                        <a:rPr lang="fr-FR" sz="2400" dirty="0">
                          <a:solidFill>
                            <a:srgbClr val="00B050"/>
                          </a:solidFill>
                        </a:rPr>
                        <a:t>Désolé, il n’est pas là.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9403952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DD0DE58D-E2FE-6558-0359-6125C4280CF2}"/>
              </a:ext>
            </a:extLst>
          </p:cNvPr>
          <p:cNvSpPr/>
          <p:nvPr/>
        </p:nvSpPr>
        <p:spPr>
          <a:xfrm>
            <a:off x="886840" y="2866425"/>
            <a:ext cx="5047032" cy="117910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4066BEE-DDDE-2FD5-73F6-32A0821E9CAE}"/>
              </a:ext>
            </a:extLst>
          </p:cNvPr>
          <p:cNvSpPr/>
          <p:nvPr/>
        </p:nvSpPr>
        <p:spPr>
          <a:xfrm>
            <a:off x="6469528" y="2309155"/>
            <a:ext cx="3447191" cy="8188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94B5AF-7108-5D3C-1AC6-6DB35AA5C128}"/>
              </a:ext>
            </a:extLst>
          </p:cNvPr>
          <p:cNvSpPr/>
          <p:nvPr/>
        </p:nvSpPr>
        <p:spPr>
          <a:xfrm>
            <a:off x="886840" y="4100869"/>
            <a:ext cx="5047032" cy="404047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AEDC968-DD21-CFFA-B2C5-1FBF153DDFFF}"/>
              </a:ext>
            </a:extLst>
          </p:cNvPr>
          <p:cNvSpPr/>
          <p:nvPr/>
        </p:nvSpPr>
        <p:spPr>
          <a:xfrm>
            <a:off x="6469528" y="3217996"/>
            <a:ext cx="3447191" cy="990847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3851215-DA1F-4EC9-C320-4F4118EE8092}"/>
              </a:ext>
            </a:extLst>
          </p:cNvPr>
          <p:cNvSpPr/>
          <p:nvPr/>
        </p:nvSpPr>
        <p:spPr>
          <a:xfrm>
            <a:off x="886840" y="4560258"/>
            <a:ext cx="5047032" cy="40404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953A25F-3D59-105E-8ACA-D8195AAF6CAE}"/>
              </a:ext>
            </a:extLst>
          </p:cNvPr>
          <p:cNvSpPr/>
          <p:nvPr/>
        </p:nvSpPr>
        <p:spPr>
          <a:xfrm>
            <a:off x="6469527" y="4313000"/>
            <a:ext cx="3447191" cy="67676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421EC1E-F431-A0B3-A8EB-9FD7EBD07494}"/>
              </a:ext>
            </a:extLst>
          </p:cNvPr>
          <p:cNvSpPr/>
          <p:nvPr/>
        </p:nvSpPr>
        <p:spPr>
          <a:xfrm>
            <a:off x="886840" y="5032252"/>
            <a:ext cx="5047032" cy="404047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95849B7-74FC-E594-09CD-BB21DE19D257}"/>
              </a:ext>
            </a:extLst>
          </p:cNvPr>
          <p:cNvSpPr/>
          <p:nvPr/>
        </p:nvSpPr>
        <p:spPr>
          <a:xfrm>
            <a:off x="6469526" y="5076749"/>
            <a:ext cx="3447191" cy="676762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8DF7B7FE-D269-7F21-6B76-0CAF1E91F0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158976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49930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490FE1-E4D3-6AAC-1C31-0B6D52809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 3 p.41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B2FC98-314B-836A-3E49-515AE60282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2100252"/>
            <a:ext cx="10905066" cy="354414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BAEA89-E795-1C0C-8CEA-EBC9EC70B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36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8A34B2A5-8C71-FB27-8FFF-E6AA212841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158976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219831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F2D88E-1F55-39E1-4326-40C5B7E2E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 4 p.42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6AF2-8BF6-F23F-2482-DD44B23D9D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827627"/>
            <a:ext cx="10905066" cy="408939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C0504A-0450-C650-1749-02BB179C8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37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2B86C120-38B2-78A4-C04F-904E6F78E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158976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6749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9A3E47-40A9-3690-CC40-038F78771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5558" y="637762"/>
            <a:ext cx="4284397" cy="557677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Pratique ton français !</a:t>
            </a:r>
            <a:endParaRPr lang="en-US" sz="60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657606F6-3BB1-F779-2787-F21E2501A4B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54465" y="499621"/>
            <a:ext cx="2332082" cy="131179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A980AAE-569F-66EB-F660-9461838CFC54}"/>
              </a:ext>
            </a:extLst>
          </p:cNvPr>
          <p:cNvSpPr txBox="1"/>
          <p:nvPr/>
        </p:nvSpPr>
        <p:spPr>
          <a:xfrm>
            <a:off x="5826868" y="2879387"/>
            <a:ext cx="56031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Crée un court dialogue au téléphone pour dire les activités que tu as faites le weekend dernier.</a:t>
            </a:r>
          </a:p>
        </p:txBody>
      </p:sp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2F60236D-D779-2182-04AA-0BD3FDF17E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158976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27024248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FC7D48-E589-6152-4EFB-DA93B15D7932}"/>
              </a:ext>
            </a:extLst>
          </p:cNvPr>
          <p:cNvSpPr txBox="1"/>
          <p:nvPr/>
        </p:nvSpPr>
        <p:spPr>
          <a:xfrm>
            <a:off x="511889" y="3154708"/>
            <a:ext cx="611386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Vocabulaire pour téléphoner</a:t>
            </a:r>
          </a:p>
          <a:p>
            <a:r>
              <a:rPr lang="fr-FR" dirty="0">
                <a:hlinkClick r:id="rId3"/>
              </a:rPr>
              <a:t>https://create.kahoot.it/details/59849df0-39dd-44c6-acd6-a0ab10ffe397</a:t>
            </a:r>
            <a:endParaRPr lang="fr-FR" dirty="0"/>
          </a:p>
          <a:p>
            <a:endParaRPr lang="fr-FR" dirty="0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6C8EE090-C642-9882-B80C-187622737D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158976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350768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3703"/>
            <a:ext cx="10515600" cy="1325563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Learning objectives : À la fin de la </a:t>
            </a:r>
            <a:r>
              <a:rPr lang="fr-FR" sz="3600" dirty="0"/>
              <a:t>leçon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4203"/>
            <a:ext cx="10515600" cy="4351339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938601"/>
            <a:ext cx="10972800" cy="1458060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800" dirty="0">
              <a:solidFill>
                <a:schemeClr val="tx2"/>
              </a:solidFill>
            </a:endParaRP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13016"/>
              </p:ext>
            </p:extLst>
          </p:nvPr>
        </p:nvGraphicFramePr>
        <p:xfrm>
          <a:off x="632372" y="3506019"/>
          <a:ext cx="10944000" cy="3215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983655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7" y="200492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A0027D3F-EAF6-F140-335C-CCF39E02F6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Diagramme 2">
            <a:extLst>
              <a:ext uri="{FF2B5EF4-FFF2-40B4-BE49-F238E27FC236}">
                <a16:creationId xmlns:a16="http://schemas.microsoft.com/office/drawing/2014/main" id="{5A339420-D4CA-09D3-0FE6-2CDC91D309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084601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89580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02761" y="890279"/>
            <a:ext cx="6640492" cy="113644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 err="1">
                <a:latin typeface="+mj-lt"/>
                <a:ea typeface="+mj-ea"/>
                <a:cs typeface="+mj-cs"/>
              </a:rPr>
              <a:t>Communiquer</a:t>
            </a:r>
            <a:r>
              <a:rPr lang="en-US" sz="3067" b="1" dirty="0">
                <a:latin typeface="+mj-lt"/>
                <a:ea typeface="+mj-ea"/>
                <a:cs typeface="+mj-cs"/>
              </a:rPr>
              <a:t> au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téléphone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1" r="3411"/>
          <a:stretch/>
        </p:blipFill>
        <p:spPr bwMode="auto">
          <a:xfrm>
            <a:off x="6162351" y="386877"/>
            <a:ext cx="6029651" cy="6471124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40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F7B9D07-FE20-6E4F-77C4-E730B3D218EE}"/>
              </a:ext>
            </a:extLst>
          </p:cNvPr>
          <p:cNvSpPr txBox="1"/>
          <p:nvPr/>
        </p:nvSpPr>
        <p:spPr>
          <a:xfrm>
            <a:off x="510102" y="2241761"/>
            <a:ext cx="481404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dirty="0" err="1"/>
              <a:t>Emilie</a:t>
            </a:r>
            <a:r>
              <a:rPr lang="fr-FR" sz="2400" dirty="0"/>
              <a:t> : </a:t>
            </a:r>
            <a:r>
              <a:rPr lang="fr-FR" sz="2400" dirty="0">
                <a:solidFill>
                  <a:srgbClr val="FF0000"/>
                </a:solidFill>
              </a:rPr>
              <a:t>Allô</a:t>
            </a:r>
            <a:r>
              <a:rPr lang="fr-FR" sz="2400" dirty="0"/>
              <a:t>, bonjour est-ce que Nicolas </a:t>
            </a:r>
            <a:r>
              <a:rPr lang="fr-FR" sz="2400" dirty="0">
                <a:solidFill>
                  <a:srgbClr val="FF0000"/>
                </a:solidFill>
              </a:rPr>
              <a:t>est là </a:t>
            </a:r>
            <a:r>
              <a:rPr lang="fr-FR" sz="2400" dirty="0"/>
              <a:t>s’il vous plaît ?</a:t>
            </a:r>
          </a:p>
          <a:p>
            <a:pPr algn="just">
              <a:lnSpc>
                <a:spcPct val="150000"/>
              </a:lnSpc>
            </a:pPr>
            <a:r>
              <a:rPr lang="fr-FR" sz="2400" dirty="0"/>
              <a:t>Homme :  Oui, </a:t>
            </a:r>
            <a:r>
              <a:rPr lang="fr-FR" sz="2400" dirty="0">
                <a:solidFill>
                  <a:srgbClr val="FF0000"/>
                </a:solidFill>
              </a:rPr>
              <a:t>qui </a:t>
            </a:r>
            <a:r>
              <a:rPr lang="fr-FR" sz="2400" dirty="0"/>
              <a:t>est à l’appareil ? </a:t>
            </a:r>
          </a:p>
          <a:p>
            <a:pPr algn="just">
              <a:lnSpc>
                <a:spcPct val="150000"/>
              </a:lnSpc>
            </a:pPr>
            <a:r>
              <a:rPr lang="fr-FR" sz="2400" dirty="0" err="1"/>
              <a:t>Emilie</a:t>
            </a:r>
            <a:r>
              <a:rPr lang="fr-FR" sz="2400" dirty="0"/>
              <a:t> : </a:t>
            </a:r>
            <a:r>
              <a:rPr lang="fr-FR" sz="2400" dirty="0">
                <a:solidFill>
                  <a:srgbClr val="FF0000"/>
                </a:solidFill>
              </a:rPr>
              <a:t>C’est</a:t>
            </a:r>
            <a:r>
              <a:rPr lang="fr-FR" sz="2400" dirty="0"/>
              <a:t> Émilie.</a:t>
            </a:r>
          </a:p>
          <a:p>
            <a:pPr algn="just">
              <a:lnSpc>
                <a:spcPct val="150000"/>
              </a:lnSpc>
            </a:pPr>
            <a:r>
              <a:rPr lang="fr-FR" sz="2400" dirty="0"/>
              <a:t>Homme : Ne </a:t>
            </a:r>
            <a:r>
              <a:rPr lang="fr-FR" sz="2400" dirty="0">
                <a:solidFill>
                  <a:srgbClr val="FF0000"/>
                </a:solidFill>
              </a:rPr>
              <a:t>quitte</a:t>
            </a:r>
            <a:r>
              <a:rPr lang="fr-FR" sz="2400" dirty="0"/>
              <a:t> pas, je te le</a:t>
            </a:r>
            <a:r>
              <a:rPr lang="fr-FR" sz="2400" dirty="0">
                <a:solidFill>
                  <a:srgbClr val="FF0000"/>
                </a:solidFill>
              </a:rPr>
              <a:t> passe</a:t>
            </a:r>
            <a:r>
              <a:rPr lang="fr-FR" sz="24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fr-FR" sz="2400" dirty="0" err="1"/>
              <a:t>Emilie</a:t>
            </a:r>
            <a:r>
              <a:rPr lang="fr-FR" sz="2400" dirty="0"/>
              <a:t> : </a:t>
            </a:r>
            <a:r>
              <a:rPr lang="fr-FR" sz="2400" dirty="0">
                <a:solidFill>
                  <a:srgbClr val="FF0000"/>
                </a:solidFill>
              </a:rPr>
              <a:t>Merci</a:t>
            </a:r>
            <a:r>
              <a:rPr lang="fr-FR" sz="2400" dirty="0"/>
              <a:t> Monsieur.</a:t>
            </a:r>
          </a:p>
          <a:p>
            <a:pPr algn="just"/>
            <a:endParaRPr lang="fr-FR" sz="28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4C85E2-A9B9-FB61-3C94-E2AD8B8FAA8B}"/>
              </a:ext>
            </a:extLst>
          </p:cNvPr>
          <p:cNvSpPr/>
          <p:nvPr/>
        </p:nvSpPr>
        <p:spPr>
          <a:xfrm>
            <a:off x="1707215" y="2451928"/>
            <a:ext cx="614475" cy="3760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E64F599-23D8-3EE7-5390-C4DF87CEF5AC}"/>
              </a:ext>
            </a:extLst>
          </p:cNvPr>
          <p:cNvSpPr/>
          <p:nvPr/>
        </p:nvSpPr>
        <p:spPr>
          <a:xfrm>
            <a:off x="1529789" y="2980345"/>
            <a:ext cx="675923" cy="3760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DD94FD-1CE4-2387-4076-4A5DD5E08DA7}"/>
              </a:ext>
            </a:extLst>
          </p:cNvPr>
          <p:cNvSpPr/>
          <p:nvPr/>
        </p:nvSpPr>
        <p:spPr>
          <a:xfrm>
            <a:off x="2409830" y="3534398"/>
            <a:ext cx="461665" cy="3760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E82998-E071-4BCF-CD1D-A9C1CF35E9C7}"/>
              </a:ext>
            </a:extLst>
          </p:cNvPr>
          <p:cNvSpPr/>
          <p:nvPr/>
        </p:nvSpPr>
        <p:spPr>
          <a:xfrm>
            <a:off x="1578933" y="4061012"/>
            <a:ext cx="614477" cy="3760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AD0E19F-F07E-A894-F5EE-3ADEE81B142F}"/>
              </a:ext>
            </a:extLst>
          </p:cNvPr>
          <p:cNvSpPr/>
          <p:nvPr/>
        </p:nvSpPr>
        <p:spPr>
          <a:xfrm>
            <a:off x="2538965" y="4615066"/>
            <a:ext cx="817870" cy="3760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167C6D4-2C9E-1B57-9288-7D7A64B8E32A}"/>
              </a:ext>
            </a:extLst>
          </p:cNvPr>
          <p:cNvSpPr/>
          <p:nvPr/>
        </p:nvSpPr>
        <p:spPr>
          <a:xfrm>
            <a:off x="475918" y="5169117"/>
            <a:ext cx="817870" cy="3760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5D594B-2C7B-F23C-620D-D0A06BFF10A5}"/>
              </a:ext>
            </a:extLst>
          </p:cNvPr>
          <p:cNvSpPr/>
          <p:nvPr/>
        </p:nvSpPr>
        <p:spPr>
          <a:xfrm>
            <a:off x="1510565" y="5711311"/>
            <a:ext cx="817870" cy="3760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D578BCDE-FDE1-0FAC-B658-FB155D6B9F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158976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68015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  <p:bldP spid="12" grpId="0" animBg="1"/>
      <p:bldP spid="13" grpId="0" animBg="1"/>
      <p:bldP spid="1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41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33DF0FA2-FC48-9293-71BA-3C00D38E48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24A4C2D6-A3A2-DCE3-5A62-B0659454C8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158976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41674816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EFFBA1-D492-99FF-6B0E-0DF8E8A82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/>
              <a:t>VI. Compréhension de texte 2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EE4F07-E5C4-9D5E-9734-2CE1B8DBB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91576" y="2283014"/>
            <a:ext cx="5054985" cy="37095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E026ED0-2C52-9D83-1BE9-620995C9D8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5439" y="2283014"/>
            <a:ext cx="5796929" cy="296991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5F5BC-6B86-DF43-4071-4AD1E1935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42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70DEB8A9-C1A0-73A2-FDB4-9CDA51331A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6939314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3849096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94B71-C375-EB26-85F5-D99489EDE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Compréhension détaillée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0D1518-5E90-C3BC-C048-B08F74C76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43</a:t>
            </a:fld>
            <a:endParaRPr lang="en-US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8D442E98-30A6-E8BD-632F-7D43E03D56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7128708"/>
              </p:ext>
            </p:extLst>
          </p:nvPr>
        </p:nvGraphicFramePr>
        <p:xfrm>
          <a:off x="1633682" y="2192374"/>
          <a:ext cx="8924636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24636">
                  <a:extLst>
                    <a:ext uri="{9D8B030D-6E8A-4147-A177-3AD203B41FA5}">
                      <a16:colId xmlns:a16="http://schemas.microsoft.com/office/drawing/2014/main" val="40120768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Parler d’actions passées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91209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Je suis allée au centre commercial </a:t>
                      </a:r>
                      <a:r>
                        <a:rPr lang="fr-FR" sz="2000" dirty="0" err="1"/>
                        <a:t>Centropolis</a:t>
                      </a:r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70201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Notre journée a commencé à MONT VR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9462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Les enfants ont adoré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92376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Je suis sortie avant la fin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98763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On est allés à MAEVA SURF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91395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On est tous montés sur des planches de surf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27766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Pierre est souvent tombé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64965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On a fini notre journée « aventure » à SKY VENTURE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48141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Nous sommes entrés dans une cabine pour apprendre à voler.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900648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B0313162-6932-0832-3D9A-2C629D0F0F18}"/>
              </a:ext>
            </a:extLst>
          </p:cNvPr>
          <p:cNvSpPr/>
          <p:nvPr/>
        </p:nvSpPr>
        <p:spPr>
          <a:xfrm>
            <a:off x="1633682" y="2634809"/>
            <a:ext cx="8924636" cy="39853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223229D-7770-9B34-E1A4-97903924AD91}"/>
              </a:ext>
            </a:extLst>
          </p:cNvPr>
          <p:cNvSpPr/>
          <p:nvPr/>
        </p:nvSpPr>
        <p:spPr>
          <a:xfrm>
            <a:off x="1633682" y="3033342"/>
            <a:ext cx="8924636" cy="4015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F23EABD-1156-F672-5A77-A2F2D2E3C780}"/>
              </a:ext>
            </a:extLst>
          </p:cNvPr>
          <p:cNvSpPr/>
          <p:nvPr/>
        </p:nvSpPr>
        <p:spPr>
          <a:xfrm>
            <a:off x="1633682" y="3429000"/>
            <a:ext cx="8924636" cy="39853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5133BAE-9EB3-288F-E3AF-43D76B99025D}"/>
              </a:ext>
            </a:extLst>
          </p:cNvPr>
          <p:cNvSpPr/>
          <p:nvPr/>
        </p:nvSpPr>
        <p:spPr>
          <a:xfrm>
            <a:off x="1633682" y="3827533"/>
            <a:ext cx="8924636" cy="4015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455402B-9DD5-36D4-FACD-C59863B865C5}"/>
              </a:ext>
            </a:extLst>
          </p:cNvPr>
          <p:cNvSpPr/>
          <p:nvPr/>
        </p:nvSpPr>
        <p:spPr>
          <a:xfrm>
            <a:off x="1633682" y="4221474"/>
            <a:ext cx="8924636" cy="39853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83EE43C-08C1-0A25-EBCC-838247873EAC}"/>
              </a:ext>
            </a:extLst>
          </p:cNvPr>
          <p:cNvSpPr/>
          <p:nvPr/>
        </p:nvSpPr>
        <p:spPr>
          <a:xfrm>
            <a:off x="1633682" y="4620007"/>
            <a:ext cx="8924636" cy="4015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A4D2E19-18F7-F23B-A68C-30B350F141A1}"/>
              </a:ext>
            </a:extLst>
          </p:cNvPr>
          <p:cNvSpPr/>
          <p:nvPr/>
        </p:nvSpPr>
        <p:spPr>
          <a:xfrm>
            <a:off x="1633682" y="5015665"/>
            <a:ext cx="8924636" cy="39853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2D5838D-DB3A-2FF6-C42D-0BF579925FE4}"/>
              </a:ext>
            </a:extLst>
          </p:cNvPr>
          <p:cNvSpPr/>
          <p:nvPr/>
        </p:nvSpPr>
        <p:spPr>
          <a:xfrm>
            <a:off x="1633682" y="5414198"/>
            <a:ext cx="8924636" cy="4015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E589BA-35F1-D745-7C6D-3061FB3991EA}"/>
              </a:ext>
            </a:extLst>
          </p:cNvPr>
          <p:cNvSpPr/>
          <p:nvPr/>
        </p:nvSpPr>
        <p:spPr>
          <a:xfrm>
            <a:off x="1633682" y="5814966"/>
            <a:ext cx="8924636" cy="4015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6409D948-AC3F-299A-46CB-E88E1A8704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7416007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19206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94B71-C375-EB26-85F5-D99489EDE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Compréhension détaillée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0D1518-5E90-C3BC-C048-B08F74C76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44</a:t>
            </a:fld>
            <a:endParaRPr lang="en-US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8D442E98-30A6-E8BD-632F-7D43E03D56D6}"/>
              </a:ext>
            </a:extLst>
          </p:cNvPr>
          <p:cNvGraphicFramePr>
            <a:graphicFrameLocks noGrp="1"/>
          </p:cNvGraphicFramePr>
          <p:nvPr/>
        </p:nvGraphicFramePr>
        <p:xfrm>
          <a:off x="1633682" y="2192374"/>
          <a:ext cx="8924636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24636">
                  <a:extLst>
                    <a:ext uri="{9D8B030D-6E8A-4147-A177-3AD203B41FA5}">
                      <a16:colId xmlns:a16="http://schemas.microsoft.com/office/drawing/2014/main" val="40120768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Parler d’actions passées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91209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Je suis allée au centre commercial </a:t>
                      </a:r>
                      <a:r>
                        <a:rPr lang="fr-FR" sz="2000" dirty="0" err="1"/>
                        <a:t>Centropolis</a:t>
                      </a:r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70201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Notre journée a commencé à MONT VR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9462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Les enfants ont adoré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92376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Je suis sortie avant la fin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98763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On est allés à MAEVA SURF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91395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On est tous montés sur des planches de surf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27766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Pierre est souvent tombé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64965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On a fini notre journée « aventure » à SKY VENTURE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48141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Nous sommes entrés dans une cabine pour apprendre à voler.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9006488"/>
                  </a:ext>
                </a:extLst>
              </a:tr>
            </a:tbl>
          </a:graphicData>
        </a:graphic>
      </p:graphicFrame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12491C65-08A8-1566-8226-309E3DB620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7416007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0998410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45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Partager mes bons plans au téléphone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6738746"/>
              </p:ext>
            </p:extLst>
          </p:nvPr>
        </p:nvGraphicFramePr>
        <p:xfrm>
          <a:off x="632372" y="3268135"/>
          <a:ext cx="10944000" cy="3224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8FE6E8D-8FB2-864C-DE6B-0471BBE051E3}"/>
              </a:ext>
            </a:extLst>
          </p:cNvPr>
          <p:cNvSpPr/>
          <p:nvPr/>
        </p:nvSpPr>
        <p:spPr>
          <a:xfrm>
            <a:off x="4547593" y="5362542"/>
            <a:ext cx="3096814" cy="3157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3763B27-7100-135E-FE79-9838AFC8BC98}"/>
              </a:ext>
            </a:extLst>
          </p:cNvPr>
          <p:cNvSpPr txBox="1"/>
          <p:nvPr/>
        </p:nvSpPr>
        <p:spPr>
          <a:xfrm>
            <a:off x="120869" y="6300562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055538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0" y="501855"/>
            <a:ext cx="10617200" cy="107721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3200" dirty="0"/>
              <a:t>Passons au point de grammaire : </a:t>
            </a:r>
          </a:p>
          <a:p>
            <a:r>
              <a:rPr lang="fr-FR" sz="3200" b="1" dirty="0"/>
              <a:t>Le passé composé (partie 2)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56956B8-4AAD-422D-2B53-011C1ADFF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3356" y="2164862"/>
            <a:ext cx="5766394" cy="436693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fr-FR" sz="2000" dirty="0"/>
              <a:t>Salut ! Moi c’est Lisa. Le weekend dernier, je </a:t>
            </a:r>
            <a:r>
              <a:rPr lang="fr-FR" sz="2000" dirty="0">
                <a:solidFill>
                  <a:srgbClr val="FF0000"/>
                </a:solidFill>
              </a:rPr>
              <a:t>suis allée </a:t>
            </a:r>
            <a:r>
              <a:rPr lang="fr-FR" sz="2000" dirty="0"/>
              <a:t>à </a:t>
            </a:r>
            <a:r>
              <a:rPr lang="fr-FR" sz="2000" dirty="0" err="1"/>
              <a:t>Amazing</a:t>
            </a:r>
            <a:r>
              <a:rPr lang="fr-FR" sz="2000" dirty="0"/>
              <a:t> Bay avec des copines. C’est un parc aquatique incroyable ! On </a:t>
            </a:r>
            <a:r>
              <a:rPr lang="fr-FR" sz="2000" dirty="0">
                <a:solidFill>
                  <a:srgbClr val="FF0000"/>
                </a:solidFill>
              </a:rPr>
              <a:t>est parties </a:t>
            </a:r>
            <a:r>
              <a:rPr lang="fr-FR" sz="2000" dirty="0"/>
              <a:t>du marché Ben Thanh à 8h et on </a:t>
            </a:r>
            <a:r>
              <a:rPr lang="fr-FR" sz="2000" dirty="0">
                <a:solidFill>
                  <a:srgbClr val="FF0000"/>
                </a:solidFill>
              </a:rPr>
              <a:t>est arrivées </a:t>
            </a:r>
            <a:r>
              <a:rPr lang="fr-FR" sz="2000" dirty="0"/>
              <a:t>à 9h30. Quand on </a:t>
            </a:r>
            <a:r>
              <a:rPr lang="fr-FR" sz="2000" dirty="0">
                <a:solidFill>
                  <a:srgbClr val="FF0000"/>
                </a:solidFill>
              </a:rPr>
              <a:t>est descendues </a:t>
            </a:r>
            <a:r>
              <a:rPr lang="fr-FR" sz="2000" dirty="0"/>
              <a:t>du bus, il y avait déjà une longue file d’attente ! Alors on</a:t>
            </a:r>
            <a:r>
              <a:rPr lang="fr-FR" sz="2000" dirty="0">
                <a:solidFill>
                  <a:srgbClr val="FF0000"/>
                </a:solidFill>
              </a:rPr>
              <a:t> a fait </a:t>
            </a:r>
            <a:r>
              <a:rPr lang="fr-FR" sz="2000" dirty="0"/>
              <a:t>la queue jusqu’à 11h !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fr-FR" sz="2000" dirty="0"/>
              <a:t>Mais on </a:t>
            </a:r>
            <a:r>
              <a:rPr lang="fr-FR" sz="2000" dirty="0">
                <a:solidFill>
                  <a:srgbClr val="FF0000"/>
                </a:solidFill>
              </a:rPr>
              <a:t>n’a </a:t>
            </a:r>
            <a:r>
              <a:rPr lang="fr-FR" sz="2000" dirty="0"/>
              <a:t>pas regretté parce qu’on </a:t>
            </a:r>
            <a:r>
              <a:rPr lang="fr-FR" sz="2000" dirty="0">
                <a:solidFill>
                  <a:srgbClr val="FF0000"/>
                </a:solidFill>
              </a:rPr>
              <a:t>s’est</a:t>
            </a:r>
            <a:r>
              <a:rPr lang="fr-FR" sz="2000" dirty="0"/>
              <a:t> vraiment bien </a:t>
            </a:r>
            <a:r>
              <a:rPr lang="fr-FR" sz="2000" dirty="0">
                <a:solidFill>
                  <a:srgbClr val="FF0000"/>
                </a:solidFill>
              </a:rPr>
              <a:t>amusées</a:t>
            </a:r>
            <a:r>
              <a:rPr lang="fr-FR" sz="2000" dirty="0"/>
              <a:t> !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18EEF4-D2D5-164F-ED09-7DA47831F5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650" y="2479532"/>
            <a:ext cx="5149494" cy="343215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ADD0270-17A1-61D2-3F6C-66FCF22B7E40}"/>
              </a:ext>
            </a:extLst>
          </p:cNvPr>
          <p:cNvSpPr/>
          <p:nvPr/>
        </p:nvSpPr>
        <p:spPr>
          <a:xfrm>
            <a:off x="10966554" y="2295797"/>
            <a:ext cx="1019197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4F2FB5E-66C9-BABF-63D3-C8FC5CFC43F3}"/>
              </a:ext>
            </a:extLst>
          </p:cNvPr>
          <p:cNvSpPr/>
          <p:nvPr/>
        </p:nvSpPr>
        <p:spPr>
          <a:xfrm>
            <a:off x="9111006" y="3219627"/>
            <a:ext cx="1121117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1B306C6-7182-AEE6-FD13-62C5CA3EF87F}"/>
              </a:ext>
            </a:extLst>
          </p:cNvPr>
          <p:cNvSpPr/>
          <p:nvPr/>
        </p:nvSpPr>
        <p:spPr>
          <a:xfrm>
            <a:off x="8267313" y="3671129"/>
            <a:ext cx="1233229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25B1541-7268-903E-9010-A9521F0CE9F4}"/>
              </a:ext>
            </a:extLst>
          </p:cNvPr>
          <p:cNvSpPr/>
          <p:nvPr/>
        </p:nvSpPr>
        <p:spPr>
          <a:xfrm>
            <a:off x="11561163" y="3671129"/>
            <a:ext cx="475463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B364C08-5CD1-6CA7-4E80-FCC54C1633D9}"/>
              </a:ext>
            </a:extLst>
          </p:cNvPr>
          <p:cNvSpPr/>
          <p:nvPr/>
        </p:nvSpPr>
        <p:spPr>
          <a:xfrm>
            <a:off x="6256637" y="4130408"/>
            <a:ext cx="1356552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A7B953B-E00D-4DEE-E602-84EF7DA35355}"/>
              </a:ext>
            </a:extLst>
          </p:cNvPr>
          <p:cNvSpPr/>
          <p:nvPr/>
        </p:nvSpPr>
        <p:spPr>
          <a:xfrm>
            <a:off x="8340844" y="4573113"/>
            <a:ext cx="523009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47F95D6-63D9-3469-5AB0-C0C90D63DA74}"/>
              </a:ext>
            </a:extLst>
          </p:cNvPr>
          <p:cNvSpPr/>
          <p:nvPr/>
        </p:nvSpPr>
        <p:spPr>
          <a:xfrm>
            <a:off x="7250995" y="5136056"/>
            <a:ext cx="324748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0F5955E-FE2D-4B5C-2C88-0ABC733B6752}"/>
              </a:ext>
            </a:extLst>
          </p:cNvPr>
          <p:cNvSpPr/>
          <p:nvPr/>
        </p:nvSpPr>
        <p:spPr>
          <a:xfrm>
            <a:off x="10404524" y="5136056"/>
            <a:ext cx="475464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B91AD01-A00C-5613-E4F6-E68391D2FB11}"/>
              </a:ext>
            </a:extLst>
          </p:cNvPr>
          <p:cNvSpPr/>
          <p:nvPr/>
        </p:nvSpPr>
        <p:spPr>
          <a:xfrm>
            <a:off x="6813361" y="5607459"/>
            <a:ext cx="926544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8A35EC54-CE22-C9B5-9F2E-DDA4F82191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83270742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0321335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D2B64E-C55B-0BE7-D440-A0D2F5026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VII. Grammaire : </a:t>
            </a:r>
            <a:r>
              <a:rPr lang="fr-FR" dirty="0"/>
              <a:t>Parler d’actions passées (partie 2)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15ABD9-8A78-E196-3C59-3D0E35468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47</a:t>
            </a:fld>
            <a:endParaRPr lang="en-US"/>
          </a:p>
        </p:txBody>
      </p:sp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043629CA-E32B-DEE3-2B99-A7EFDAAC59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6794678"/>
              </p:ext>
            </p:extLst>
          </p:nvPr>
        </p:nvGraphicFramePr>
        <p:xfrm>
          <a:off x="838199" y="1811771"/>
          <a:ext cx="9878291" cy="481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78291">
                  <a:extLst>
                    <a:ext uri="{9D8B030D-6E8A-4147-A177-3AD203B41FA5}">
                      <a16:colId xmlns:a16="http://schemas.microsoft.com/office/drawing/2014/main" val="31074695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Parler d’actions passées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17530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Je         suis               allée       au centre commercial </a:t>
                      </a:r>
                      <a:r>
                        <a:rPr lang="fr-FR" sz="2400" dirty="0" err="1"/>
                        <a:t>Centropolis</a:t>
                      </a:r>
                      <a:endParaRPr lang="fr-FR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56248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Je         suis               sortie     avant la fin !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312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Nous    sommes      entrés    dans une cabine pour apprendre à voler.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20601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On        est                allés       à MAEVA SURF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82458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Pierre  est souvent tombé !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45420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On        est       tous montés  sur des planches de surf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12774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i="1" dirty="0">
                          <a:solidFill>
                            <a:srgbClr val="FF0000"/>
                          </a:solidFill>
                        </a:rPr>
                        <a:t>Passé </a:t>
                      </a:r>
                      <a:r>
                        <a:rPr lang="en-US" sz="2400" i="1" dirty="0" err="1">
                          <a:solidFill>
                            <a:srgbClr val="FF0000"/>
                          </a:solidFill>
                        </a:rPr>
                        <a:t>composé</a:t>
                      </a:r>
                      <a:r>
                        <a:rPr lang="en-US" sz="240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400" dirty="0"/>
                        <a:t>= present tense of auxiliary ÊTRE + past participle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/>
                    </a:p>
                    <a:p>
                      <a:pPr marL="342900" marR="0" lvl="0" indent="-3429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400" dirty="0"/>
                        <a:t>The adverb is always placed between the auxiliary and the past participle</a:t>
                      </a:r>
                      <a:endParaRPr lang="fr-FR" sz="2400" dirty="0"/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072471"/>
                  </a:ext>
                </a:extLst>
              </a:tr>
            </a:tbl>
          </a:graphicData>
        </a:graphic>
      </p:graphicFrame>
      <p:sp>
        <p:nvSpPr>
          <p:cNvPr id="25" name="Rectangle 24">
            <a:extLst>
              <a:ext uri="{FF2B5EF4-FFF2-40B4-BE49-F238E27FC236}">
                <a16:creationId xmlns:a16="http://schemas.microsoft.com/office/drawing/2014/main" id="{F05614E4-1124-E857-48AD-26EE10142D2C}"/>
              </a:ext>
            </a:extLst>
          </p:cNvPr>
          <p:cNvSpPr/>
          <p:nvPr/>
        </p:nvSpPr>
        <p:spPr>
          <a:xfrm>
            <a:off x="1692863" y="2388550"/>
            <a:ext cx="1258155" cy="171932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5EF7774-CD8E-70D1-0968-A679E6F0E958}"/>
              </a:ext>
            </a:extLst>
          </p:cNvPr>
          <p:cNvSpPr/>
          <p:nvPr/>
        </p:nvSpPr>
        <p:spPr>
          <a:xfrm>
            <a:off x="3261775" y="2388551"/>
            <a:ext cx="1040061" cy="2633723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840CEAF-92B4-8193-E59A-D4F5E3162CF8}"/>
              </a:ext>
            </a:extLst>
          </p:cNvPr>
          <p:cNvSpPr/>
          <p:nvPr/>
        </p:nvSpPr>
        <p:spPr>
          <a:xfrm>
            <a:off x="1706864" y="4213470"/>
            <a:ext cx="485585" cy="80880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3535382-D52E-8B56-D32D-50DAB5AD4FE4}"/>
              </a:ext>
            </a:extLst>
          </p:cNvPr>
          <p:cNvSpPr/>
          <p:nvPr/>
        </p:nvSpPr>
        <p:spPr>
          <a:xfrm>
            <a:off x="2239632" y="4213470"/>
            <a:ext cx="984015" cy="808804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C2178A1-12C1-057A-B0C8-3313D60455DA}"/>
              </a:ext>
            </a:extLst>
          </p:cNvPr>
          <p:cNvSpPr/>
          <p:nvPr/>
        </p:nvSpPr>
        <p:spPr>
          <a:xfrm>
            <a:off x="3064571" y="5143357"/>
            <a:ext cx="3862702" cy="35979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4AE813B-B1A8-7FD4-43C5-5A457A1EDAD9}"/>
              </a:ext>
            </a:extLst>
          </p:cNvPr>
          <p:cNvSpPr/>
          <p:nvPr/>
        </p:nvSpPr>
        <p:spPr>
          <a:xfrm>
            <a:off x="7149877" y="5143356"/>
            <a:ext cx="1827868" cy="35979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8231A68-05FE-7524-E77B-E3DDE7F35A28}"/>
              </a:ext>
            </a:extLst>
          </p:cNvPr>
          <p:cNvSpPr/>
          <p:nvPr/>
        </p:nvSpPr>
        <p:spPr>
          <a:xfrm>
            <a:off x="1432306" y="5868500"/>
            <a:ext cx="894559" cy="377314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A92DDAD-7D7B-4AAD-018A-4DA5F080744B}"/>
              </a:ext>
            </a:extLst>
          </p:cNvPr>
          <p:cNvSpPr/>
          <p:nvPr/>
        </p:nvSpPr>
        <p:spPr>
          <a:xfrm>
            <a:off x="838198" y="5077692"/>
            <a:ext cx="9878291" cy="15499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C3D17555-E8B4-7635-E9B5-A661BA5F9B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2327379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90677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9" grpId="0" animBg="1"/>
      <p:bldP spid="3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17AFD4-D458-2FD7-4666-846CF9CC9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752199"/>
            <a:ext cx="11139854" cy="930447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>
                <a:solidFill>
                  <a:srgbClr val="FFFFFF"/>
                </a:solidFill>
              </a:rPr>
              <a:t>Le participe passé</a:t>
            </a:r>
          </a:p>
        </p:txBody>
      </p:sp>
      <p:pic>
        <p:nvPicPr>
          <p:cNvPr id="2050" name="Picture 2" descr="AUXILIAIRE + VERBE PRINCIPAL ÊTRE / AVOIR - PDF Free Download">
            <a:extLst>
              <a:ext uri="{FF2B5EF4-FFF2-40B4-BE49-F238E27FC236}">
                <a16:creationId xmlns:a16="http://schemas.microsoft.com/office/drawing/2014/main" id="{59B5EB4D-1328-9431-6A1F-58545AA37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5964" y="2214153"/>
            <a:ext cx="5451915" cy="4552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E4B576E-27A6-663B-3A55-23ED826A0B25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t="23144"/>
          <a:stretch/>
        </p:blipFill>
        <p:spPr>
          <a:xfrm>
            <a:off x="6445073" y="2942292"/>
            <a:ext cx="5455917" cy="2966688"/>
          </a:xfrm>
          <a:prstGeom prst="rect">
            <a:avLst/>
          </a:prstGeom>
        </p:spPr>
      </p:pic>
      <p:pic>
        <p:nvPicPr>
          <p:cNvPr id="4" name="Picture 2" descr="Cat Kitty Sticker by 궁디팡팡 캣페스타">
            <a:extLst>
              <a:ext uri="{FF2B5EF4-FFF2-40B4-BE49-F238E27FC236}">
                <a16:creationId xmlns:a16="http://schemas.microsoft.com/office/drawing/2014/main" id="{EDA56DCC-F5E7-31DE-FAD9-1139FC96B78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8838" y="259857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mp3-output-ttsfree(dot)com - 2023-01-23T182856.026">
            <a:hlinkClick r:id="" action="ppaction://media"/>
            <a:extLst>
              <a:ext uri="{FF2B5EF4-FFF2-40B4-BE49-F238E27FC236}">
                <a16:creationId xmlns:a16="http://schemas.microsoft.com/office/drawing/2014/main" id="{19A84586-DF25-D925-ABF3-B50DB5E60E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441236" y="3592151"/>
            <a:ext cx="304800" cy="304800"/>
          </a:xfrm>
          <a:prstGeom prst="rect">
            <a:avLst/>
          </a:prstGeom>
        </p:spPr>
      </p:pic>
      <p:pic>
        <p:nvPicPr>
          <p:cNvPr id="7" name="mp3-output-ttsfree(dot)com - 2023-01-23T182922.532">
            <a:hlinkClick r:id="" action="ppaction://media"/>
            <a:extLst>
              <a:ext uri="{FF2B5EF4-FFF2-40B4-BE49-F238E27FC236}">
                <a16:creationId xmlns:a16="http://schemas.microsoft.com/office/drawing/2014/main" id="{97F901A4-C151-1C29-7DE1-EEDC83D135D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441236" y="4120836"/>
            <a:ext cx="304800" cy="304800"/>
          </a:xfrm>
          <a:prstGeom prst="rect">
            <a:avLst/>
          </a:prstGeom>
        </p:spPr>
      </p:pic>
      <p:pic>
        <p:nvPicPr>
          <p:cNvPr id="8" name="mp3-output-ttsfree(dot)com - 2023-01-23T182945.046">
            <a:hlinkClick r:id="" action="ppaction://media"/>
            <a:extLst>
              <a:ext uri="{FF2B5EF4-FFF2-40B4-BE49-F238E27FC236}">
                <a16:creationId xmlns:a16="http://schemas.microsoft.com/office/drawing/2014/main" id="{31AF457E-050F-7411-2B2A-00F67612D1A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441236" y="4521986"/>
            <a:ext cx="304800" cy="304800"/>
          </a:xfrm>
          <a:prstGeom prst="rect">
            <a:avLst/>
          </a:prstGeom>
        </p:spPr>
      </p:pic>
      <p:pic>
        <p:nvPicPr>
          <p:cNvPr id="9" name="mp3-output-ttsfree(dot)com - 2023-01-23T183007.741">
            <a:hlinkClick r:id="" action="ppaction://media"/>
            <a:extLst>
              <a:ext uri="{FF2B5EF4-FFF2-40B4-BE49-F238E27FC236}">
                <a16:creationId xmlns:a16="http://schemas.microsoft.com/office/drawing/2014/main" id="{DACCEB98-3032-DEAA-2290-6A6920B038DE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441236" y="4876091"/>
            <a:ext cx="304800" cy="304800"/>
          </a:xfrm>
          <a:prstGeom prst="rect">
            <a:avLst/>
          </a:prstGeom>
        </p:spPr>
      </p:pic>
      <p:pic>
        <p:nvPicPr>
          <p:cNvPr id="10" name="mp3-output-ttsfree(dot)com - 2023-01-23T183036.655">
            <a:hlinkClick r:id="" action="ppaction://media"/>
            <a:extLst>
              <a:ext uri="{FF2B5EF4-FFF2-40B4-BE49-F238E27FC236}">
                <a16:creationId xmlns:a16="http://schemas.microsoft.com/office/drawing/2014/main" id="{F1561883-AB83-BA1D-A9F0-9298BCCCA88D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441236" y="5223890"/>
            <a:ext cx="304800" cy="304800"/>
          </a:xfrm>
          <a:prstGeom prst="rect">
            <a:avLst/>
          </a:prstGeom>
        </p:spPr>
      </p:pic>
      <p:pic>
        <p:nvPicPr>
          <p:cNvPr id="13" name="mp3-output-ttsfree(dot)com - 2023-01-23T183104.751">
            <a:hlinkClick r:id="" action="ppaction://media"/>
            <a:extLst>
              <a:ext uri="{FF2B5EF4-FFF2-40B4-BE49-F238E27FC236}">
                <a16:creationId xmlns:a16="http://schemas.microsoft.com/office/drawing/2014/main" id="{4FE84612-5918-1194-2138-D7044EB90ED7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441236" y="5556976"/>
            <a:ext cx="304800" cy="304800"/>
          </a:xfrm>
          <a:prstGeom prst="rect">
            <a:avLst/>
          </a:prstGeom>
        </p:spPr>
      </p:pic>
      <p:graphicFrame>
        <p:nvGraphicFramePr>
          <p:cNvPr id="11" name="Diagramme 2">
            <a:extLst>
              <a:ext uri="{FF2B5EF4-FFF2-40B4-BE49-F238E27FC236}">
                <a16:creationId xmlns:a16="http://schemas.microsoft.com/office/drawing/2014/main" id="{6F9FFCAA-B488-A6CB-F661-ACBD87FE66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2327379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</p:spTree>
    <p:extLst>
      <p:ext uri="{BB962C8B-B14F-4D97-AF65-F5344CB8AC3E}">
        <p14:creationId xmlns:p14="http://schemas.microsoft.com/office/powerpoint/2010/main" val="389672028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0D8453-8433-7A5F-5AEE-E6F08925C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7255" y="262766"/>
            <a:ext cx="6331957" cy="1325563"/>
          </a:xfrm>
        </p:spPr>
        <p:txBody>
          <a:bodyPr/>
          <a:lstStyle/>
          <a:p>
            <a:pPr algn="ctr"/>
            <a:r>
              <a:rPr lang="fr-FR" b="1" dirty="0"/>
              <a:t>L’accord du participe passé </a:t>
            </a:r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A3398944-C0E9-E39A-268A-565794D3F5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6976622"/>
              </p:ext>
            </p:extLst>
          </p:nvPr>
        </p:nvGraphicFramePr>
        <p:xfrm>
          <a:off x="838195" y="1433195"/>
          <a:ext cx="10995089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71213">
                  <a:extLst>
                    <a:ext uri="{9D8B030D-6E8A-4147-A177-3AD203B41FA5}">
                      <a16:colId xmlns:a16="http://schemas.microsoft.com/office/drawing/2014/main" val="1834500483"/>
                    </a:ext>
                  </a:extLst>
                </a:gridCol>
                <a:gridCol w="3523876">
                  <a:extLst>
                    <a:ext uri="{9D8B030D-6E8A-4147-A177-3AD203B41FA5}">
                      <a16:colId xmlns:a16="http://schemas.microsoft.com/office/drawing/2014/main" val="14355618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dirty="0"/>
                        <a:t>Parler d’actions dans le passé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Sujet (</a:t>
                      </a:r>
                      <a:r>
                        <a:rPr lang="fr-FR" sz="2400" dirty="0" err="1"/>
                        <a:t>gender</a:t>
                      </a:r>
                      <a:r>
                        <a:rPr lang="fr-FR" sz="2400" dirty="0"/>
                        <a:t>, </a:t>
                      </a:r>
                      <a:r>
                        <a:rPr lang="fr-FR" sz="2400" dirty="0" err="1"/>
                        <a:t>number</a:t>
                      </a:r>
                      <a:r>
                        <a:rPr lang="fr-FR" sz="2400" dirty="0"/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53105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rgbClr val="7030A0"/>
                          </a:solidFill>
                        </a:rPr>
                        <a:t>Pierre</a:t>
                      </a:r>
                      <a:r>
                        <a:rPr lang="fr-FR" sz="2000" dirty="0"/>
                        <a:t>  est                souvent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tombé</a:t>
                      </a:r>
                      <a:r>
                        <a:rPr lang="fr-FR" sz="2000" dirty="0"/>
                        <a:t> !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rgbClr val="7030A0"/>
                          </a:solidFill>
                        </a:rPr>
                        <a:t>Pierre = </a:t>
                      </a:r>
                      <a:r>
                        <a:rPr lang="fr-FR" sz="2000" dirty="0" err="1">
                          <a:solidFill>
                            <a:srgbClr val="7030A0"/>
                          </a:solidFill>
                        </a:rPr>
                        <a:t>masc</a:t>
                      </a:r>
                      <a:r>
                        <a:rPr lang="fr-FR" sz="2000" dirty="0">
                          <a:solidFill>
                            <a:srgbClr val="7030A0"/>
                          </a:solidFill>
                        </a:rPr>
                        <a:t> / singulier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65306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7030A0"/>
                          </a:solidFill>
                        </a:rPr>
                        <a:t>Je</a:t>
                      </a:r>
                      <a:r>
                        <a:rPr lang="fr-FR" sz="2000" dirty="0"/>
                        <a:t>         suis              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allée</a:t>
                      </a:r>
                      <a:r>
                        <a:rPr lang="fr-FR" sz="2000" dirty="0"/>
                        <a:t>       au centre commercial </a:t>
                      </a:r>
                      <a:r>
                        <a:rPr lang="fr-FR" sz="2000" dirty="0" err="1"/>
                        <a:t>Centropolis</a:t>
                      </a:r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7030A0"/>
                          </a:solidFill>
                        </a:rPr>
                        <a:t>Mère = féminin / singulier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11105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7030A0"/>
                          </a:solidFill>
                        </a:rPr>
                        <a:t>Je</a:t>
                      </a:r>
                      <a:r>
                        <a:rPr lang="fr-FR" sz="2000" dirty="0"/>
                        <a:t>         suis              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sortie</a:t>
                      </a:r>
                      <a:r>
                        <a:rPr lang="fr-FR" sz="2000" dirty="0"/>
                        <a:t>     avant la fin !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7030A0"/>
                          </a:solidFill>
                        </a:rPr>
                        <a:t>Mère = féminin / singulier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78833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rgbClr val="7030A0"/>
                          </a:solidFill>
                        </a:rPr>
                        <a:t>Nous</a:t>
                      </a:r>
                      <a:r>
                        <a:rPr lang="fr-FR" sz="2000" dirty="0"/>
                        <a:t>    sommes     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entrés</a:t>
                      </a:r>
                      <a:r>
                        <a:rPr lang="fr-FR" sz="2000" dirty="0"/>
                        <a:t>    dans une cabine pour apprendre à voler.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rgbClr val="7030A0"/>
                          </a:solidFill>
                        </a:rPr>
                        <a:t>Mère &amp; famille = </a:t>
                      </a:r>
                      <a:r>
                        <a:rPr lang="fr-FR" sz="2000" dirty="0" err="1">
                          <a:solidFill>
                            <a:srgbClr val="7030A0"/>
                          </a:solidFill>
                        </a:rPr>
                        <a:t>masc</a:t>
                      </a:r>
                      <a:r>
                        <a:rPr lang="fr-FR" sz="2000" dirty="0">
                          <a:solidFill>
                            <a:srgbClr val="7030A0"/>
                          </a:solidFill>
                        </a:rPr>
                        <a:t> / pluriel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44205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7030A0"/>
                          </a:solidFill>
                        </a:rPr>
                        <a:t>On</a:t>
                      </a:r>
                      <a:r>
                        <a:rPr lang="fr-FR" sz="2000" dirty="0"/>
                        <a:t>        est               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allés</a:t>
                      </a:r>
                      <a:r>
                        <a:rPr lang="fr-FR" sz="2000" dirty="0"/>
                        <a:t>       à MAEVA SURF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rgbClr val="7030A0"/>
                          </a:solidFill>
                        </a:rPr>
                        <a:t>Mère &amp; famille = </a:t>
                      </a:r>
                      <a:r>
                        <a:rPr lang="fr-FR" sz="2000" dirty="0" err="1">
                          <a:solidFill>
                            <a:srgbClr val="7030A0"/>
                          </a:solidFill>
                        </a:rPr>
                        <a:t>masc</a:t>
                      </a:r>
                      <a:r>
                        <a:rPr lang="fr-FR" sz="2000" dirty="0">
                          <a:solidFill>
                            <a:srgbClr val="7030A0"/>
                          </a:solidFill>
                        </a:rPr>
                        <a:t> / pluriel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37559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rgbClr val="7030A0"/>
                          </a:solidFill>
                        </a:rPr>
                        <a:t>On</a:t>
                      </a:r>
                      <a:r>
                        <a:rPr lang="fr-FR" sz="2000" dirty="0"/>
                        <a:t>        est                tous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montés</a:t>
                      </a:r>
                      <a:r>
                        <a:rPr lang="fr-FR" sz="2000" dirty="0"/>
                        <a:t>  sur des planches de surf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rgbClr val="7030A0"/>
                          </a:solidFill>
                        </a:rPr>
                        <a:t>Mère &amp; famille = </a:t>
                      </a:r>
                      <a:r>
                        <a:rPr lang="fr-FR" sz="2000" dirty="0" err="1">
                          <a:solidFill>
                            <a:srgbClr val="7030A0"/>
                          </a:solidFill>
                        </a:rPr>
                        <a:t>masc</a:t>
                      </a:r>
                      <a:r>
                        <a:rPr lang="fr-FR" sz="2000" dirty="0">
                          <a:solidFill>
                            <a:srgbClr val="7030A0"/>
                          </a:solidFill>
                        </a:rPr>
                        <a:t> / pluriel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1708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i="1" dirty="0"/>
                        <a:t>Jeanne et moi, </a:t>
                      </a:r>
                      <a:r>
                        <a:rPr lang="fr-FR" sz="2000" i="1" dirty="0">
                          <a:solidFill>
                            <a:srgbClr val="7030A0"/>
                          </a:solidFill>
                        </a:rPr>
                        <a:t>nous</a:t>
                      </a:r>
                      <a:r>
                        <a:rPr lang="fr-FR" sz="2000" i="1" dirty="0"/>
                        <a:t> nous sommes bien </a:t>
                      </a:r>
                      <a:r>
                        <a:rPr lang="fr-FR" sz="2000" i="1" dirty="0">
                          <a:solidFill>
                            <a:srgbClr val="00B050"/>
                          </a:solidFill>
                        </a:rPr>
                        <a:t>amusées</a:t>
                      </a:r>
                      <a:r>
                        <a:rPr lang="fr-FR" sz="2000" i="1" dirty="0"/>
                        <a:t> !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i="1" dirty="0">
                          <a:solidFill>
                            <a:srgbClr val="7030A0"/>
                          </a:solidFill>
                        </a:rPr>
                        <a:t>Jeanne &amp; mère = féminin/pluriel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2680431"/>
                  </a:ext>
                </a:extLst>
              </a:tr>
              <a:tr h="286525">
                <a:tc gridSpan="2">
                  <a:txBody>
                    <a:bodyPr/>
                    <a:lstStyle/>
                    <a:p>
                      <a:r>
                        <a:rPr lang="fr-FR" sz="2000" dirty="0"/>
                        <a:t>Avec l’auxiliaire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ÊTRE </a:t>
                      </a:r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(seulement), le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participe passé</a:t>
                      </a:r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 s’accorde avec le </a:t>
                      </a:r>
                      <a:r>
                        <a:rPr lang="fr-FR" sz="2000" dirty="0">
                          <a:solidFill>
                            <a:srgbClr val="7030A0"/>
                          </a:solidFill>
                        </a:rPr>
                        <a:t>sujet</a:t>
                      </a:r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endParaRPr lang="fr-FR" sz="2000" dirty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en-US" sz="2000" i="1" dirty="0">
                          <a:solidFill>
                            <a:schemeClr val="tx1"/>
                          </a:solidFill>
                        </a:rPr>
                        <a:t>The</a:t>
                      </a:r>
                      <a:r>
                        <a:rPr lang="en-US" sz="2000" i="1" dirty="0">
                          <a:solidFill>
                            <a:srgbClr val="00B050"/>
                          </a:solidFill>
                        </a:rPr>
                        <a:t> past participle </a:t>
                      </a:r>
                      <a:r>
                        <a:rPr lang="en-US" sz="2000" i="1" dirty="0">
                          <a:solidFill>
                            <a:schemeClr val="tx1"/>
                          </a:solidFill>
                        </a:rPr>
                        <a:t>of a verb which takes </a:t>
                      </a:r>
                      <a:r>
                        <a:rPr lang="en-US" sz="2000" i="1" dirty="0" err="1">
                          <a:solidFill>
                            <a:srgbClr val="FF0000"/>
                          </a:solidFill>
                        </a:rPr>
                        <a:t>être</a:t>
                      </a:r>
                      <a:r>
                        <a:rPr lang="en-US" sz="2000" i="1" dirty="0">
                          <a:solidFill>
                            <a:schemeClr val="tx1"/>
                          </a:solidFill>
                        </a:rPr>
                        <a:t> agrees in</a:t>
                      </a:r>
                      <a:r>
                        <a:rPr lang="en-US" sz="2000" b="1" i="1" dirty="0">
                          <a:solidFill>
                            <a:schemeClr val="tx1"/>
                          </a:solidFill>
                        </a:rPr>
                        <a:t> gender and number </a:t>
                      </a:r>
                      <a:r>
                        <a:rPr lang="en-US" sz="2000" i="1" dirty="0">
                          <a:solidFill>
                            <a:schemeClr val="tx1"/>
                          </a:solidFill>
                        </a:rPr>
                        <a:t>with the </a:t>
                      </a:r>
                      <a:r>
                        <a:rPr lang="fr-FR" sz="2000" i="1" dirty="0" err="1">
                          <a:solidFill>
                            <a:srgbClr val="7030A0"/>
                          </a:solidFill>
                        </a:rPr>
                        <a:t>subject</a:t>
                      </a:r>
                      <a:r>
                        <a:rPr lang="en-US" sz="2000" i="1" dirty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en-US" sz="2000" i="1" dirty="0">
                          <a:solidFill>
                            <a:srgbClr val="00B0F0"/>
                          </a:solidFill>
                        </a:rPr>
                        <a:t> </a:t>
                      </a:r>
                      <a:r>
                        <a:rPr lang="en-US" sz="2000" i="1" dirty="0">
                          <a:solidFill>
                            <a:schemeClr val="tx1"/>
                          </a:solidFill>
                        </a:rPr>
                        <a:t>It means, if: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en-US" sz="2000" i="1" dirty="0">
                          <a:solidFill>
                            <a:schemeClr val="tx1"/>
                          </a:solidFill>
                        </a:rPr>
                        <a:t>The subject is feminine → “-e” is added to the </a:t>
                      </a:r>
                      <a:r>
                        <a:rPr lang="en-US" sz="2000" i="1" dirty="0">
                          <a:solidFill>
                            <a:srgbClr val="00B050"/>
                          </a:solidFill>
                        </a:rPr>
                        <a:t>past participle</a:t>
                      </a:r>
                      <a:endParaRPr lang="en-US" sz="2000" i="1" u="sng" dirty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en-US" sz="2000" i="1" dirty="0">
                          <a:solidFill>
                            <a:schemeClr val="tx1"/>
                          </a:solidFill>
                        </a:rPr>
                        <a:t>The subject is plural → “-s” is added to the </a:t>
                      </a:r>
                      <a:r>
                        <a:rPr lang="en-US" sz="2000" i="1" dirty="0">
                          <a:solidFill>
                            <a:srgbClr val="00B050"/>
                          </a:solidFill>
                        </a:rPr>
                        <a:t>past participle</a:t>
                      </a:r>
                      <a:endParaRPr lang="en-US" sz="2000" i="1" u="sng" dirty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en-US" sz="2000" i="1" dirty="0">
                          <a:solidFill>
                            <a:schemeClr val="tx1"/>
                          </a:solidFill>
                        </a:rPr>
                        <a:t>The subject is feminine plural → “-es” is added to the </a:t>
                      </a:r>
                      <a:r>
                        <a:rPr lang="en-US" sz="2000" i="1" dirty="0">
                          <a:solidFill>
                            <a:srgbClr val="00B050"/>
                          </a:solidFill>
                        </a:rPr>
                        <a:t>past participle</a:t>
                      </a:r>
                      <a:endParaRPr lang="fr-FR" sz="2000" i="1" u="sng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342900" indent="-342900">
                        <a:buFontTx/>
                        <a:buChar char="-"/>
                      </a:pPr>
                      <a:endParaRPr lang="fr-FR" sz="2000" i="1" u="sng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5222019"/>
                  </a:ext>
                </a:extLst>
              </a:tr>
            </a:tbl>
          </a:graphicData>
        </a:graphic>
      </p:graphicFrame>
      <p:pic>
        <p:nvPicPr>
          <p:cNvPr id="1026" name="Picture 2" descr="Attention Warning Sticker by Redmatters">
            <a:extLst>
              <a:ext uri="{FF2B5EF4-FFF2-40B4-BE49-F238E27FC236}">
                <a16:creationId xmlns:a16="http://schemas.microsoft.com/office/drawing/2014/main" id="{7D55C7D0-45F2-8C01-7D7B-941BAA76E0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639" y="262766"/>
            <a:ext cx="1051616" cy="1051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Attention Warning Sticker by Redmatters">
            <a:extLst>
              <a:ext uri="{FF2B5EF4-FFF2-40B4-BE49-F238E27FC236}">
                <a16:creationId xmlns:a16="http://schemas.microsoft.com/office/drawing/2014/main" id="{A7BE1B3F-1748-45A4-8DE9-885D097528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9212" y="264885"/>
            <a:ext cx="1051616" cy="1051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4D7E57C-336B-DD4D-A049-3ECB3A930C84}"/>
              </a:ext>
            </a:extLst>
          </p:cNvPr>
          <p:cNvSpPr/>
          <p:nvPr/>
        </p:nvSpPr>
        <p:spPr>
          <a:xfrm>
            <a:off x="3270586" y="2391620"/>
            <a:ext cx="119818" cy="327923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19C5379-0D1A-A0E7-A6CF-672F59F6B9A6}"/>
              </a:ext>
            </a:extLst>
          </p:cNvPr>
          <p:cNvSpPr/>
          <p:nvPr/>
        </p:nvSpPr>
        <p:spPr>
          <a:xfrm>
            <a:off x="3364418" y="2785042"/>
            <a:ext cx="126124" cy="327923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3C314B1-32D5-AD6E-6CBE-E6BBD253BD34}"/>
              </a:ext>
            </a:extLst>
          </p:cNvPr>
          <p:cNvSpPr/>
          <p:nvPr/>
        </p:nvSpPr>
        <p:spPr>
          <a:xfrm>
            <a:off x="4120589" y="5683690"/>
            <a:ext cx="126124" cy="327923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48EDAC9-5F07-2020-CA41-798B15BD1B19}"/>
              </a:ext>
            </a:extLst>
          </p:cNvPr>
          <p:cNvSpPr/>
          <p:nvPr/>
        </p:nvSpPr>
        <p:spPr>
          <a:xfrm>
            <a:off x="4767275" y="6281952"/>
            <a:ext cx="126124" cy="327923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3BFA1B7-93B0-5B96-4FB3-4123D8CF1F8F}"/>
              </a:ext>
            </a:extLst>
          </p:cNvPr>
          <p:cNvSpPr/>
          <p:nvPr/>
        </p:nvSpPr>
        <p:spPr>
          <a:xfrm>
            <a:off x="6527073" y="5409130"/>
            <a:ext cx="814406" cy="312652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304F684-97F5-F264-DD3B-AEEBC61FC538}"/>
              </a:ext>
            </a:extLst>
          </p:cNvPr>
          <p:cNvSpPr/>
          <p:nvPr/>
        </p:nvSpPr>
        <p:spPr>
          <a:xfrm>
            <a:off x="3453612" y="3182887"/>
            <a:ext cx="119818" cy="327923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BED32E8-2290-D42F-8675-D158AD606BC3}"/>
              </a:ext>
            </a:extLst>
          </p:cNvPr>
          <p:cNvSpPr/>
          <p:nvPr/>
        </p:nvSpPr>
        <p:spPr>
          <a:xfrm>
            <a:off x="3278732" y="3571887"/>
            <a:ext cx="119818" cy="327923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4ED1F62-B3ED-0DA6-6AFD-5EE670713836}"/>
              </a:ext>
            </a:extLst>
          </p:cNvPr>
          <p:cNvSpPr/>
          <p:nvPr/>
        </p:nvSpPr>
        <p:spPr>
          <a:xfrm>
            <a:off x="7778488" y="5434269"/>
            <a:ext cx="894457" cy="312652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40BF693-EA92-FC0E-82CC-13E26AF4B4C9}"/>
              </a:ext>
            </a:extLst>
          </p:cNvPr>
          <p:cNvSpPr/>
          <p:nvPr/>
        </p:nvSpPr>
        <p:spPr>
          <a:xfrm>
            <a:off x="3836993" y="6011613"/>
            <a:ext cx="119818" cy="327923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23FA71F-DCC8-0346-8D98-40C08076BBDB}"/>
              </a:ext>
            </a:extLst>
          </p:cNvPr>
          <p:cNvSpPr/>
          <p:nvPr/>
        </p:nvSpPr>
        <p:spPr>
          <a:xfrm>
            <a:off x="4918623" y="6288258"/>
            <a:ext cx="119818" cy="327923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491B10A-B9E2-D8F8-7987-064479B5AB3C}"/>
              </a:ext>
            </a:extLst>
          </p:cNvPr>
          <p:cNvSpPr/>
          <p:nvPr/>
        </p:nvSpPr>
        <p:spPr>
          <a:xfrm>
            <a:off x="1593988" y="1986099"/>
            <a:ext cx="989885" cy="228390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39F1622-BBC7-4694-B4A4-5AFB38EAAB2A}"/>
              </a:ext>
            </a:extLst>
          </p:cNvPr>
          <p:cNvSpPr/>
          <p:nvPr/>
        </p:nvSpPr>
        <p:spPr>
          <a:xfrm>
            <a:off x="838195" y="4707524"/>
            <a:ext cx="10995088" cy="19486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7" name="Picture 2" descr="Cat Kitty Sticker by 궁디팡팡 캣페스타">
            <a:extLst>
              <a:ext uri="{FF2B5EF4-FFF2-40B4-BE49-F238E27FC236}">
                <a16:creationId xmlns:a16="http://schemas.microsoft.com/office/drawing/2014/main" id="{7F2FB5B1-E6C1-D8C1-B18B-9B056A9341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4876" y="5322510"/>
            <a:ext cx="1499497" cy="1499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A8AA604B-9FD2-96BE-A1CF-7C38F82221C6}"/>
              </a:ext>
            </a:extLst>
          </p:cNvPr>
          <p:cNvSpPr/>
          <p:nvPr/>
        </p:nvSpPr>
        <p:spPr>
          <a:xfrm>
            <a:off x="4092014" y="3971903"/>
            <a:ext cx="119818" cy="327923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566C955-D507-BF1E-A18A-4A8E11FCA2EF}"/>
              </a:ext>
            </a:extLst>
          </p:cNvPr>
          <p:cNvSpPr/>
          <p:nvPr/>
        </p:nvSpPr>
        <p:spPr>
          <a:xfrm>
            <a:off x="9183625" y="2394809"/>
            <a:ext cx="814406" cy="312652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D6953CC-384E-5705-B39E-9F8C8C9FE485}"/>
              </a:ext>
            </a:extLst>
          </p:cNvPr>
          <p:cNvSpPr/>
          <p:nvPr/>
        </p:nvSpPr>
        <p:spPr>
          <a:xfrm>
            <a:off x="9183625" y="2802873"/>
            <a:ext cx="814406" cy="312652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4C81B2A-C009-82B9-BC6C-19B44FB1BBFA}"/>
              </a:ext>
            </a:extLst>
          </p:cNvPr>
          <p:cNvSpPr/>
          <p:nvPr/>
        </p:nvSpPr>
        <p:spPr>
          <a:xfrm>
            <a:off x="10916299" y="3182887"/>
            <a:ext cx="739221" cy="312652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12B54D7-A418-8F3C-570B-69D94D488D54}"/>
              </a:ext>
            </a:extLst>
          </p:cNvPr>
          <p:cNvSpPr/>
          <p:nvPr/>
        </p:nvSpPr>
        <p:spPr>
          <a:xfrm>
            <a:off x="10916299" y="3578198"/>
            <a:ext cx="739221" cy="312652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F2F9D4E-0E63-6451-04A5-9B6144809240}"/>
              </a:ext>
            </a:extLst>
          </p:cNvPr>
          <p:cNvSpPr/>
          <p:nvPr/>
        </p:nvSpPr>
        <p:spPr>
          <a:xfrm>
            <a:off x="10916299" y="3957353"/>
            <a:ext cx="739221" cy="312652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DF805CE-FA2F-35B5-FC24-C42E2B256A39}"/>
              </a:ext>
            </a:extLst>
          </p:cNvPr>
          <p:cNvSpPr/>
          <p:nvPr/>
        </p:nvSpPr>
        <p:spPr>
          <a:xfrm>
            <a:off x="8309187" y="1957586"/>
            <a:ext cx="3524096" cy="388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BB2708F-BBD7-A831-8DCB-00D6ECA2D17B}"/>
              </a:ext>
            </a:extLst>
          </p:cNvPr>
          <p:cNvSpPr/>
          <p:nvPr/>
        </p:nvSpPr>
        <p:spPr>
          <a:xfrm>
            <a:off x="8309187" y="2352244"/>
            <a:ext cx="3524096" cy="388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5D7DF96-628F-C9D4-9820-A099FBBF702A}"/>
              </a:ext>
            </a:extLst>
          </p:cNvPr>
          <p:cNvSpPr/>
          <p:nvPr/>
        </p:nvSpPr>
        <p:spPr>
          <a:xfrm>
            <a:off x="8309187" y="2749209"/>
            <a:ext cx="3524096" cy="388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A5A95AB-4D1F-BD20-A6AF-7279DB4482F7}"/>
              </a:ext>
            </a:extLst>
          </p:cNvPr>
          <p:cNvSpPr/>
          <p:nvPr/>
        </p:nvSpPr>
        <p:spPr>
          <a:xfrm>
            <a:off x="8309187" y="3143867"/>
            <a:ext cx="3524096" cy="388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5D82AB1-205B-957A-C787-E1D58EA41891}"/>
              </a:ext>
            </a:extLst>
          </p:cNvPr>
          <p:cNvSpPr/>
          <p:nvPr/>
        </p:nvSpPr>
        <p:spPr>
          <a:xfrm>
            <a:off x="8309187" y="3534723"/>
            <a:ext cx="3524096" cy="388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A7ACE16-79F1-2307-09D4-2110E9E91240}"/>
              </a:ext>
            </a:extLst>
          </p:cNvPr>
          <p:cNvSpPr/>
          <p:nvPr/>
        </p:nvSpPr>
        <p:spPr>
          <a:xfrm>
            <a:off x="8309187" y="3931684"/>
            <a:ext cx="3524096" cy="388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1FB46EE-F09C-1871-8E0F-C111BA8BBDB1}"/>
              </a:ext>
            </a:extLst>
          </p:cNvPr>
          <p:cNvSpPr/>
          <p:nvPr/>
        </p:nvSpPr>
        <p:spPr>
          <a:xfrm>
            <a:off x="3532240" y="4416520"/>
            <a:ext cx="917625" cy="26471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2380939-C929-5E7F-1198-6999CE997E3A}"/>
              </a:ext>
            </a:extLst>
          </p:cNvPr>
          <p:cNvSpPr/>
          <p:nvPr/>
        </p:nvSpPr>
        <p:spPr>
          <a:xfrm>
            <a:off x="5649286" y="4362692"/>
            <a:ext cx="114658" cy="327923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1BCDA28-214C-D70B-359D-122963755AFB}"/>
              </a:ext>
            </a:extLst>
          </p:cNvPr>
          <p:cNvSpPr/>
          <p:nvPr/>
        </p:nvSpPr>
        <p:spPr>
          <a:xfrm>
            <a:off x="5781523" y="4362692"/>
            <a:ext cx="119818" cy="327923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A157D29-4086-778B-7BF5-93D0DB2236F5}"/>
              </a:ext>
            </a:extLst>
          </p:cNvPr>
          <p:cNvSpPr/>
          <p:nvPr/>
        </p:nvSpPr>
        <p:spPr>
          <a:xfrm>
            <a:off x="10153978" y="4376886"/>
            <a:ext cx="814406" cy="312652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1C8A32B-2F26-5D92-CAF6-4566053A212F}"/>
              </a:ext>
            </a:extLst>
          </p:cNvPr>
          <p:cNvSpPr/>
          <p:nvPr/>
        </p:nvSpPr>
        <p:spPr>
          <a:xfrm>
            <a:off x="11031111" y="4380403"/>
            <a:ext cx="672019" cy="312652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0442717-1EBC-9E1D-1EC7-1009A5DFEABA}"/>
              </a:ext>
            </a:extLst>
          </p:cNvPr>
          <p:cNvSpPr/>
          <p:nvPr/>
        </p:nvSpPr>
        <p:spPr>
          <a:xfrm>
            <a:off x="8309187" y="4331216"/>
            <a:ext cx="3524096" cy="388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aphicFrame>
        <p:nvGraphicFramePr>
          <p:cNvPr id="37" name="Diagramme 2">
            <a:extLst>
              <a:ext uri="{FF2B5EF4-FFF2-40B4-BE49-F238E27FC236}">
                <a16:creationId xmlns:a16="http://schemas.microsoft.com/office/drawing/2014/main" id="{79DB7CD9-D32E-FA98-8D82-6AF17EA080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2327379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636757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3" grpId="0" animBg="1"/>
      <p:bldP spid="14" grpId="0" animBg="1"/>
      <p:bldP spid="18" grpId="0" animBg="1"/>
      <p:bldP spid="3" grpId="0" animBg="1"/>
      <p:bldP spid="22" grpId="0" animBg="1"/>
      <p:bldP spid="20" grpId="0" animBg="1"/>
      <p:bldP spid="24" grpId="0" animBg="1"/>
      <p:bldP spid="25" grpId="0" animBg="1"/>
      <p:bldP spid="26" grpId="0" animBg="1"/>
      <p:bldP spid="27" grpId="0" animBg="1"/>
      <p:bldP spid="30" grpId="0" animBg="1"/>
      <p:bldP spid="32" grpId="0" animBg="1"/>
      <p:bldP spid="33" grpId="0" animBg="1"/>
      <p:bldP spid="34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Partager mes bons plans au téléphone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0687888"/>
              </p:ext>
            </p:extLst>
          </p:nvPr>
        </p:nvGraphicFramePr>
        <p:xfrm>
          <a:off x="632372" y="3268135"/>
          <a:ext cx="10944000" cy="3224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47E90EAC-9500-622D-0D94-A8AC6D52F4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084601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426906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4D1FE4-F800-AE64-6991-F16618680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u="sng" dirty="0"/>
              <a:t>Quels sont les verbes avec ÊTRE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8212847-4609-2FCA-935C-523F59B5D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6506"/>
            <a:ext cx="10515600" cy="491636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A) Which verbs could be in this list of 15 verbs ? Can you guess ? </a:t>
            </a:r>
          </a:p>
          <a:p>
            <a:pPr marL="0" indent="0" algn="just">
              <a:buNone/>
            </a:pPr>
            <a:r>
              <a:rPr lang="en-US" dirty="0">
                <a:solidFill>
                  <a:srgbClr val="00B0F0"/>
                </a:solidFill>
              </a:rPr>
              <a:t>Aller, arriver, </a:t>
            </a:r>
            <a:r>
              <a:rPr lang="en-US" dirty="0" err="1">
                <a:solidFill>
                  <a:srgbClr val="00B0F0"/>
                </a:solidFill>
              </a:rPr>
              <a:t>rentrer</a:t>
            </a:r>
            <a:r>
              <a:rPr lang="en-US" dirty="0">
                <a:solidFill>
                  <a:srgbClr val="00B0F0"/>
                </a:solidFill>
              </a:rPr>
              <a:t>, … (The list is in the next slide)</a:t>
            </a:r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dirty="0"/>
              <a:t>B) There is also another type of verbs, look at the example added by the teacher.</a:t>
            </a:r>
            <a:endParaRPr lang="en-US" i="1" dirty="0"/>
          </a:p>
          <a:p>
            <a:pPr marL="0" indent="0" algn="just">
              <a:buNone/>
            </a:pPr>
            <a:endParaRPr lang="en-US" dirty="0">
              <a:solidFill>
                <a:srgbClr val="00B0F0"/>
              </a:solidFill>
            </a:endParaRPr>
          </a:p>
          <a:p>
            <a:pPr marL="0" indent="0" algn="just">
              <a:buNone/>
            </a:pPr>
            <a:r>
              <a:rPr lang="en-US" dirty="0">
                <a:solidFill>
                  <a:srgbClr val="00B0F0"/>
                </a:solidFill>
              </a:rPr>
              <a:t>Les </a:t>
            </a:r>
            <a:r>
              <a:rPr lang="en-US" dirty="0" err="1">
                <a:solidFill>
                  <a:srgbClr val="00B0F0"/>
                </a:solidFill>
                <a:highlight>
                  <a:srgbClr val="00FF00"/>
                </a:highlight>
              </a:rPr>
              <a:t>verbes</a:t>
            </a:r>
            <a:r>
              <a:rPr lang="en-US" dirty="0">
                <a:solidFill>
                  <a:srgbClr val="00B0F0"/>
                </a:solidFill>
                <a:highlight>
                  <a:srgbClr val="00FF00"/>
                </a:highlight>
              </a:rPr>
              <a:t> </a:t>
            </a:r>
            <a:r>
              <a:rPr lang="en-US" dirty="0" err="1">
                <a:solidFill>
                  <a:srgbClr val="00B0F0"/>
                </a:solidFill>
                <a:highlight>
                  <a:srgbClr val="00FF00"/>
                </a:highlight>
              </a:rPr>
              <a:t>pronominaux</a:t>
            </a:r>
            <a:r>
              <a:rPr lang="en-US" dirty="0">
                <a:solidFill>
                  <a:srgbClr val="00B0F0"/>
                </a:solidFill>
                <a:highlight>
                  <a:srgbClr val="00FF00"/>
                </a:highlight>
              </a:rPr>
              <a:t> </a:t>
            </a:r>
            <a:r>
              <a:rPr lang="en-US" dirty="0">
                <a:solidFill>
                  <a:srgbClr val="00B0F0"/>
                </a:solidFill>
              </a:rPr>
              <a:t>(reflexive verbs) : </a:t>
            </a:r>
          </a:p>
          <a:p>
            <a:pPr marL="0" indent="0" algn="just">
              <a:buNone/>
            </a:pPr>
            <a:r>
              <a:rPr lang="en-US" dirty="0">
                <a:solidFill>
                  <a:srgbClr val="00B0F0"/>
                </a:solidFill>
                <a:highlight>
                  <a:srgbClr val="00FF00"/>
                </a:highlight>
              </a:rPr>
              <a:t>se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promener</a:t>
            </a:r>
            <a:r>
              <a:rPr lang="en-US" dirty="0">
                <a:solidFill>
                  <a:srgbClr val="00B0F0"/>
                </a:solidFill>
              </a:rPr>
              <a:t>, </a:t>
            </a:r>
            <a:r>
              <a:rPr lang="en-US" dirty="0" err="1">
                <a:solidFill>
                  <a:srgbClr val="00B0F0"/>
                </a:solidFill>
                <a:highlight>
                  <a:srgbClr val="00FF00"/>
                </a:highlight>
              </a:rPr>
              <a:t>s’</a:t>
            </a:r>
            <a:r>
              <a:rPr lang="en-US" dirty="0" err="1">
                <a:solidFill>
                  <a:srgbClr val="00B0F0"/>
                </a:solidFill>
              </a:rPr>
              <a:t>amuser</a:t>
            </a:r>
            <a:r>
              <a:rPr lang="en-US" dirty="0">
                <a:solidFill>
                  <a:srgbClr val="00B0F0"/>
                </a:solidFill>
              </a:rPr>
              <a:t>, …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13492CA-0EB0-A293-2E4A-C05567955E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5379" y="3468069"/>
            <a:ext cx="3187520" cy="2870707"/>
          </a:xfrm>
          <a:prstGeom prst="rect">
            <a:avLst/>
          </a:prstGeom>
        </p:spPr>
      </p:pic>
      <p:pic>
        <p:nvPicPr>
          <p:cNvPr id="6" name="Picture 2" descr="Cat Kitty Sticker by 궁디팡팡 캣페스타">
            <a:extLst>
              <a:ext uri="{FF2B5EF4-FFF2-40B4-BE49-F238E27FC236}">
                <a16:creationId xmlns:a16="http://schemas.microsoft.com/office/drawing/2014/main" id="{60938938-504D-9D06-76FD-5AF60722DF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374" y="4917008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0D7D175B-043A-4569-5B1F-28F1C75541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2327379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33291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AF4A74B-8A99-C3E3-34A4-1F52DF555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3311712"/>
            <a:ext cx="4783697" cy="3089088"/>
          </a:xfrm>
        </p:spPr>
        <p:txBody>
          <a:bodyPr>
            <a:normAutofit/>
          </a:bodyPr>
          <a:lstStyle/>
          <a:p>
            <a:pPr algn="just"/>
            <a:r>
              <a:rPr lang="en-US" sz="2000" b="1" i="1" dirty="0"/>
              <a:t>Verbs of motion and state</a:t>
            </a:r>
            <a:r>
              <a:rPr lang="en-US" sz="2000" i="1" dirty="0"/>
              <a:t> : these </a:t>
            </a:r>
            <a:r>
              <a:rPr lang="en-US" sz="2000" i="1" dirty="0">
                <a:solidFill>
                  <a:srgbClr val="FF0000"/>
                </a:solidFill>
              </a:rPr>
              <a:t>15 verbs </a:t>
            </a:r>
            <a:r>
              <a:rPr lang="en-US" sz="2000" i="1" dirty="0"/>
              <a:t>are called in French «</a:t>
            </a:r>
            <a:r>
              <a:rPr lang="en-US" sz="2000" i="1" dirty="0" err="1"/>
              <a:t>verbes</a:t>
            </a:r>
            <a:r>
              <a:rPr lang="en-US" sz="2000" i="1" dirty="0"/>
              <a:t> de </a:t>
            </a:r>
            <a:r>
              <a:rPr lang="en-US" sz="2000" i="1" dirty="0" err="1"/>
              <a:t>mouvement</a:t>
            </a:r>
            <a:r>
              <a:rPr lang="en-US" sz="2000" i="1" dirty="0"/>
              <a:t>» and «</a:t>
            </a:r>
            <a:r>
              <a:rPr lang="en-US" sz="2000" i="1" dirty="0" err="1"/>
              <a:t>verbes</a:t>
            </a:r>
            <a:r>
              <a:rPr lang="en-US" sz="2000" i="1" dirty="0"/>
              <a:t> d'état» and indicate a movement or a change of location or express a state of being.</a:t>
            </a:r>
          </a:p>
          <a:p>
            <a:pPr algn="just"/>
            <a:r>
              <a:rPr lang="en-US" sz="2000" i="1" dirty="0"/>
              <a:t>These verbs can be memorized with the help of “The house of </a:t>
            </a:r>
            <a:r>
              <a:rPr lang="en-US" sz="2000" i="1" dirty="0">
                <a:solidFill>
                  <a:srgbClr val="FF0000"/>
                </a:solidFill>
              </a:rPr>
              <a:t>ÊTRE</a:t>
            </a:r>
            <a:r>
              <a:rPr lang="en-US" sz="2000" i="1" dirty="0"/>
              <a:t>” or “The hiker” (next slide), since all of them can be visualized around a house or a mountain.</a:t>
            </a:r>
          </a:p>
        </p:txBody>
      </p:sp>
      <p:pic>
        <p:nvPicPr>
          <p:cNvPr id="4098" name="Picture 2" descr="Les verbes de la maison / Los verbos de la casa - Quizizz">
            <a:extLst>
              <a:ext uri="{FF2B5EF4-FFF2-40B4-BE49-F238E27FC236}">
                <a16:creationId xmlns:a16="http://schemas.microsoft.com/office/drawing/2014/main" id="{4DB362DD-38F2-F397-6575-C9B3A1A86D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94076" y="1051858"/>
            <a:ext cx="5607424" cy="5607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E830DB6-8085-461F-BB7B-E523491B01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1840" y="1343060"/>
            <a:ext cx="1450192" cy="1450192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CF6C121-B49E-F08D-4E25-F463413F15FA}"/>
              </a:ext>
            </a:extLst>
          </p:cNvPr>
          <p:cNvSpPr txBox="1"/>
          <p:nvPr/>
        </p:nvSpPr>
        <p:spPr>
          <a:xfrm>
            <a:off x="1313969" y="1744990"/>
            <a:ext cx="2830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Flash le QR code et fais l’activité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ABB037D-5ABF-43A9-C289-BB90F6D3A65D}"/>
              </a:ext>
            </a:extLst>
          </p:cNvPr>
          <p:cNvSpPr txBox="1"/>
          <p:nvPr/>
        </p:nvSpPr>
        <p:spPr>
          <a:xfrm>
            <a:off x="572270" y="619858"/>
            <a:ext cx="10905066" cy="5054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A) La </a:t>
            </a:r>
            <a:r>
              <a:rPr lang="en-US" sz="4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maison</a:t>
            </a: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d’ÊTRE</a:t>
            </a: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(15 verbs)</a:t>
            </a:r>
          </a:p>
        </p:txBody>
      </p:sp>
      <p:pic>
        <p:nvPicPr>
          <p:cNvPr id="2" name="Picture 2" descr="Cat Kitty Sticker by 궁디팡팡 캣페스타">
            <a:extLst>
              <a:ext uri="{FF2B5EF4-FFF2-40B4-BE49-F238E27FC236}">
                <a16:creationId xmlns:a16="http://schemas.microsoft.com/office/drawing/2014/main" id="{5E1FC66C-2014-E503-0DD5-A4884714E6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618" y="584740"/>
            <a:ext cx="1081079" cy="1081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50124674-DB5B-5CD1-5854-8B1950390B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2327379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318780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23/09/20 – CE, révision passé composé avec être, subj, négation – apprendre  le français par l'art">
            <a:extLst>
              <a:ext uri="{FF2B5EF4-FFF2-40B4-BE49-F238E27FC236}">
                <a16:creationId xmlns:a16="http://schemas.microsoft.com/office/drawing/2014/main" id="{4D58BB08-7BFF-A9FF-F2F1-1BF801D05B5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-2" r="1" b="-11809"/>
          <a:stretch/>
        </p:blipFill>
        <p:spPr bwMode="auto">
          <a:xfrm>
            <a:off x="858213" y="643466"/>
            <a:ext cx="10475573" cy="641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at Kitty Sticker by 궁디팡팡 캣페스타">
            <a:extLst>
              <a:ext uri="{FF2B5EF4-FFF2-40B4-BE49-F238E27FC236}">
                <a16:creationId xmlns:a16="http://schemas.microsoft.com/office/drawing/2014/main" id="{F1827354-2219-2C17-F681-BEB40978957D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3607" y="48006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mp3-output-ttsfree(dot)com - 2023-01-23T183329.766">
            <a:hlinkClick r:id="" action="ppaction://media"/>
            <a:extLst>
              <a:ext uri="{FF2B5EF4-FFF2-40B4-BE49-F238E27FC236}">
                <a16:creationId xmlns:a16="http://schemas.microsoft.com/office/drawing/2014/main" id="{F115CA7B-92E7-3439-43D4-9060BE26C9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1655434" y="6056707"/>
            <a:ext cx="304800" cy="304800"/>
          </a:xfrm>
          <a:prstGeom prst="rect">
            <a:avLst/>
          </a:prstGeom>
        </p:spPr>
      </p:pic>
      <p:pic>
        <p:nvPicPr>
          <p:cNvPr id="4" name="mp3-output-ttsfree(dot)com - 2023-01-23T183418.636">
            <a:hlinkClick r:id="" action="ppaction://media"/>
            <a:extLst>
              <a:ext uri="{FF2B5EF4-FFF2-40B4-BE49-F238E27FC236}">
                <a16:creationId xmlns:a16="http://schemas.microsoft.com/office/drawing/2014/main" id="{DB6E21BD-9338-98B3-567C-3E213CD09CB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1807834" y="3941763"/>
            <a:ext cx="304800" cy="304800"/>
          </a:xfrm>
          <a:prstGeom prst="rect">
            <a:avLst/>
          </a:prstGeom>
        </p:spPr>
      </p:pic>
      <p:pic>
        <p:nvPicPr>
          <p:cNvPr id="6" name="mp3-output-ttsfree(dot)com - 2023-01-23T183437.721">
            <a:hlinkClick r:id="" action="ppaction://media"/>
            <a:extLst>
              <a:ext uri="{FF2B5EF4-FFF2-40B4-BE49-F238E27FC236}">
                <a16:creationId xmlns:a16="http://schemas.microsoft.com/office/drawing/2014/main" id="{334FD3B5-03BE-4FD0-E5C5-77BB33C2DA5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3502244" y="3276600"/>
            <a:ext cx="304800" cy="304800"/>
          </a:xfrm>
          <a:prstGeom prst="rect">
            <a:avLst/>
          </a:prstGeom>
        </p:spPr>
      </p:pic>
      <p:pic>
        <p:nvPicPr>
          <p:cNvPr id="7" name="mp3-output-ttsfree(dot)com - 2023-01-23T183501.776">
            <a:hlinkClick r:id="" action="ppaction://media"/>
            <a:extLst>
              <a:ext uri="{FF2B5EF4-FFF2-40B4-BE49-F238E27FC236}">
                <a16:creationId xmlns:a16="http://schemas.microsoft.com/office/drawing/2014/main" id="{DAF71155-3F76-2F65-D96C-53F494A17C0C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4590880" y="1600200"/>
            <a:ext cx="304800" cy="304800"/>
          </a:xfrm>
          <a:prstGeom prst="rect">
            <a:avLst/>
          </a:prstGeom>
        </p:spPr>
      </p:pic>
      <p:pic>
        <p:nvPicPr>
          <p:cNvPr id="8" name="mp3-output-ttsfree(dot)com - 2023-01-23T183529.726">
            <a:hlinkClick r:id="" action="ppaction://media"/>
            <a:extLst>
              <a:ext uri="{FF2B5EF4-FFF2-40B4-BE49-F238E27FC236}">
                <a16:creationId xmlns:a16="http://schemas.microsoft.com/office/drawing/2014/main" id="{2F8459C8-A662-D603-9FEE-CC4CE28776B1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3016391" y="1386095"/>
            <a:ext cx="304800" cy="304800"/>
          </a:xfrm>
          <a:prstGeom prst="rect">
            <a:avLst/>
          </a:prstGeom>
        </p:spPr>
      </p:pic>
      <p:pic>
        <p:nvPicPr>
          <p:cNvPr id="9" name="mp3-output-ttsfree(dot)com - 2023-01-23T183546.677">
            <a:hlinkClick r:id="" action="ppaction://media"/>
            <a:extLst>
              <a:ext uri="{FF2B5EF4-FFF2-40B4-BE49-F238E27FC236}">
                <a16:creationId xmlns:a16="http://schemas.microsoft.com/office/drawing/2014/main" id="{B05F9F70-2C17-BA6A-60BC-C5A04F1B37F2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6013691" y="2610321"/>
            <a:ext cx="304800" cy="304800"/>
          </a:xfrm>
          <a:prstGeom prst="rect">
            <a:avLst/>
          </a:prstGeom>
        </p:spPr>
      </p:pic>
      <p:pic>
        <p:nvPicPr>
          <p:cNvPr id="10" name="mp3-output-ttsfree(dot)com - 2023-01-23T183609.803">
            <a:hlinkClick r:id="" action="ppaction://media"/>
            <a:extLst>
              <a:ext uri="{FF2B5EF4-FFF2-40B4-BE49-F238E27FC236}">
                <a16:creationId xmlns:a16="http://schemas.microsoft.com/office/drawing/2014/main" id="{ED641BD4-29A2-41F3-1597-AC050CCA2CDC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7430886" y="1600200"/>
            <a:ext cx="304800" cy="304800"/>
          </a:xfrm>
          <a:prstGeom prst="rect">
            <a:avLst/>
          </a:prstGeom>
        </p:spPr>
      </p:pic>
      <p:pic>
        <p:nvPicPr>
          <p:cNvPr id="11" name="mp3-output-ttsfree(dot)com - 2023-01-23T183630.872">
            <a:hlinkClick r:id="" action="ppaction://media"/>
            <a:extLst>
              <a:ext uri="{FF2B5EF4-FFF2-40B4-BE49-F238E27FC236}">
                <a16:creationId xmlns:a16="http://schemas.microsoft.com/office/drawing/2014/main" id="{33F344BD-714E-2152-06A9-82E2314BA98D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8362830" y="1233695"/>
            <a:ext cx="304800" cy="304800"/>
          </a:xfrm>
          <a:prstGeom prst="rect">
            <a:avLst/>
          </a:prstGeom>
        </p:spPr>
      </p:pic>
      <p:pic>
        <p:nvPicPr>
          <p:cNvPr id="12" name="mp3-output-ttsfree(dot)com - 2023-01-23T183652.564">
            <a:hlinkClick r:id="" action="ppaction://media"/>
            <a:extLst>
              <a:ext uri="{FF2B5EF4-FFF2-40B4-BE49-F238E27FC236}">
                <a16:creationId xmlns:a16="http://schemas.microsoft.com/office/drawing/2014/main" id="{5EB73CDF-A350-61F9-BADD-D85BA8BFBB1F}"/>
              </a:ext>
            </a:extLst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9133187" y="2385060"/>
            <a:ext cx="304800" cy="304800"/>
          </a:xfrm>
          <a:prstGeom prst="rect">
            <a:avLst/>
          </a:prstGeom>
        </p:spPr>
      </p:pic>
      <p:pic>
        <p:nvPicPr>
          <p:cNvPr id="13" name="mp3-output-ttsfree(dot)com - 2023-01-23T183711.827">
            <a:hlinkClick r:id="" action="ppaction://media"/>
            <a:extLst>
              <a:ext uri="{FF2B5EF4-FFF2-40B4-BE49-F238E27FC236}">
                <a16:creationId xmlns:a16="http://schemas.microsoft.com/office/drawing/2014/main" id="{23619391-889C-4ABB-1DB8-242D8D6E6BDA}"/>
              </a:ext>
            </a:extLst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10179181" y="3448696"/>
            <a:ext cx="304800" cy="304800"/>
          </a:xfrm>
          <a:prstGeom prst="rect">
            <a:avLst/>
          </a:prstGeom>
        </p:spPr>
      </p:pic>
      <p:pic>
        <p:nvPicPr>
          <p:cNvPr id="14" name="mp3-output-ttsfree(dot)com - 2023-01-23T183735.065">
            <a:hlinkClick r:id="" action="ppaction://media"/>
            <a:extLst>
              <a:ext uri="{FF2B5EF4-FFF2-40B4-BE49-F238E27FC236}">
                <a16:creationId xmlns:a16="http://schemas.microsoft.com/office/drawing/2014/main" id="{F9A5FFD4-2A67-CB28-A57F-9A2A36E6C0EE}"/>
              </a:ext>
            </a:extLst>
          </p:cNvPr>
          <p:cNvPicPr>
            <a:picLocks noChangeAspect="1"/>
          </p:cNvPicPr>
          <p:nvPr>
            <a:audioFile r:link="rId22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11115092" y="4246563"/>
            <a:ext cx="304800" cy="304800"/>
          </a:xfrm>
          <a:prstGeom prst="rect">
            <a:avLst/>
          </a:prstGeom>
        </p:spPr>
      </p:pic>
      <p:pic>
        <p:nvPicPr>
          <p:cNvPr id="15" name="mp3-output-ttsfree(dot)com - 2023-01-23T183752.105">
            <a:hlinkClick r:id="" action="ppaction://media"/>
            <a:extLst>
              <a:ext uri="{FF2B5EF4-FFF2-40B4-BE49-F238E27FC236}">
                <a16:creationId xmlns:a16="http://schemas.microsoft.com/office/drawing/2014/main" id="{0D909C92-66CB-C1E6-00BD-B514E8C50475}"/>
              </a:ext>
            </a:extLst>
          </p:cNvPr>
          <p:cNvPicPr>
            <a:picLocks noChangeAspect="1"/>
          </p:cNvPicPr>
          <p:nvPr>
            <a:audioFile r:link="rId24"/>
            <p:extLst>
              <p:ext uri="{DAA4B4D4-6D71-4841-9C94-3DE7FCFB9230}">
                <p14:media xmlns:p14="http://schemas.microsoft.com/office/powerpoint/2010/main" r:embed="rId23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5806658" y="5905742"/>
            <a:ext cx="304800" cy="304800"/>
          </a:xfrm>
          <a:prstGeom prst="rect">
            <a:avLst/>
          </a:prstGeom>
        </p:spPr>
      </p:pic>
      <p:pic>
        <p:nvPicPr>
          <p:cNvPr id="16" name="mp3-output-ttsfree(dot)com - 2023-01-23T183810.182">
            <a:hlinkClick r:id="" action="ppaction://media"/>
            <a:extLst>
              <a:ext uri="{FF2B5EF4-FFF2-40B4-BE49-F238E27FC236}">
                <a16:creationId xmlns:a16="http://schemas.microsoft.com/office/drawing/2014/main" id="{7AA0D167-7C6B-B581-56E2-66858431A74A}"/>
              </a:ext>
            </a:extLst>
          </p:cNvPr>
          <p:cNvPicPr>
            <a:picLocks noChangeAspect="1"/>
          </p:cNvPicPr>
          <p:nvPr>
            <a:audioFile r:link="rId26"/>
            <p:extLst>
              <p:ext uri="{DAA4B4D4-6D71-4841-9C94-3DE7FCFB9230}">
                <p14:media xmlns:p14="http://schemas.microsoft.com/office/powerpoint/2010/main" r:embed="rId25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7529414" y="5904307"/>
            <a:ext cx="304800" cy="304800"/>
          </a:xfrm>
          <a:prstGeom prst="rect">
            <a:avLst/>
          </a:prstGeom>
        </p:spPr>
      </p:pic>
      <p:pic>
        <p:nvPicPr>
          <p:cNvPr id="17" name="mp3-output-ttsfree(dot)com - 2023-01-23T183924.624">
            <a:hlinkClick r:id="" action="ppaction://media"/>
            <a:extLst>
              <a:ext uri="{FF2B5EF4-FFF2-40B4-BE49-F238E27FC236}">
                <a16:creationId xmlns:a16="http://schemas.microsoft.com/office/drawing/2014/main" id="{2D3EDF1E-8841-0461-024F-5AE4E2755296}"/>
              </a:ext>
            </a:extLst>
          </p:cNvPr>
          <p:cNvPicPr>
            <a:picLocks noChangeAspect="1"/>
          </p:cNvPicPr>
          <p:nvPr>
            <a:audioFile r:link="rId28"/>
            <p:extLst>
              <p:ext uri="{DAA4B4D4-6D71-4841-9C94-3DE7FCFB9230}">
                <p14:media xmlns:p14="http://schemas.microsoft.com/office/powerpoint/2010/main" r:embed="rId27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11115092" y="6026873"/>
            <a:ext cx="304800" cy="304800"/>
          </a:xfrm>
          <a:prstGeom prst="rect">
            <a:avLst/>
          </a:prstGeom>
        </p:spPr>
      </p:pic>
      <p:graphicFrame>
        <p:nvGraphicFramePr>
          <p:cNvPr id="18" name="Diagramme 2">
            <a:extLst>
              <a:ext uri="{FF2B5EF4-FFF2-40B4-BE49-F238E27FC236}">
                <a16:creationId xmlns:a16="http://schemas.microsoft.com/office/drawing/2014/main" id="{F4154C1B-EF3F-3BA1-DB52-8B4A2BBD7E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2327379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3" r:lo="rId34" r:qs="rId35" r:cs="rId36"/>
          </a:graphicData>
        </a:graphic>
      </p:graphicFrame>
    </p:spTree>
    <p:extLst>
      <p:ext uri="{BB962C8B-B14F-4D97-AF65-F5344CB8AC3E}">
        <p14:creationId xmlns:p14="http://schemas.microsoft.com/office/powerpoint/2010/main" val="215145333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89BF5-F704-B69D-797E-C667AC097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0707" y="557189"/>
            <a:ext cx="6943111" cy="110485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/>
            <a:r>
              <a:rPr lang="en-US" sz="5200" dirty="0"/>
              <a:t>LE 9 p.44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7D822A-BB2C-3251-989E-C7FF97A612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167" y="1028522"/>
            <a:ext cx="4063377" cy="5192816"/>
          </a:xfrm>
          <a:prstGeom prst="rect">
            <a:avLst/>
          </a:prstGeo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0EB539E2-6DFD-7D3E-A6AF-698519837E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5461204" y="2257097"/>
            <a:ext cx="5218282" cy="375914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8CAC85-C428-978D-369E-14C4654A9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53</a:t>
            </a:fld>
            <a:endParaRPr lang="en-US"/>
          </a:p>
        </p:txBody>
      </p:sp>
      <p:pic>
        <p:nvPicPr>
          <p:cNvPr id="11" name="EXPLORE_2_LE_PISTE050">
            <a:hlinkClick r:id="" action="ppaction://media"/>
            <a:extLst>
              <a:ext uri="{FF2B5EF4-FFF2-40B4-BE49-F238E27FC236}">
                <a16:creationId xmlns:a16="http://schemas.microsoft.com/office/drawing/2014/main" id="{68D2E0DC-B5E3-7563-2433-BA139047D9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05800" y="3789292"/>
            <a:ext cx="752742" cy="752742"/>
          </a:xfrm>
          <a:prstGeom prst="rect">
            <a:avLst/>
          </a:prstGeom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8F6FA043-16DD-8F13-62FC-287CC2A223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2327379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92805913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376F9E-4891-0153-51E9-65FEF7B8C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37826"/>
            <a:ext cx="10797209" cy="952862"/>
          </a:xfr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/>
              <a:t>B) Les verbes </a:t>
            </a:r>
            <a:r>
              <a:rPr lang="fr-FR" dirty="0">
                <a:highlight>
                  <a:srgbClr val="00FF00"/>
                </a:highlight>
              </a:rPr>
              <a:t>pronom</a:t>
            </a:r>
            <a:r>
              <a:rPr lang="fr-FR" dirty="0"/>
              <a:t>inaux au passé composé</a:t>
            </a:r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25D32989-CFA6-6E8B-DBAF-8AE330E3EB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5933000"/>
              </p:ext>
            </p:extLst>
          </p:nvPr>
        </p:nvGraphicFramePr>
        <p:xfrm>
          <a:off x="838200" y="1825625"/>
          <a:ext cx="6896165" cy="4636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6280">
                  <a:extLst>
                    <a:ext uri="{9D8B030D-6E8A-4147-A177-3AD203B41FA5}">
                      <a16:colId xmlns:a16="http://schemas.microsoft.com/office/drawing/2014/main" val="1884023848"/>
                    </a:ext>
                  </a:extLst>
                </a:gridCol>
                <a:gridCol w="1237298">
                  <a:extLst>
                    <a:ext uri="{9D8B030D-6E8A-4147-A177-3AD203B41FA5}">
                      <a16:colId xmlns:a16="http://schemas.microsoft.com/office/drawing/2014/main" val="3711166103"/>
                    </a:ext>
                  </a:extLst>
                </a:gridCol>
                <a:gridCol w="1040511">
                  <a:extLst>
                    <a:ext uri="{9D8B030D-6E8A-4147-A177-3AD203B41FA5}">
                      <a16:colId xmlns:a16="http://schemas.microsoft.com/office/drawing/2014/main" val="949251176"/>
                    </a:ext>
                  </a:extLst>
                </a:gridCol>
                <a:gridCol w="1013143">
                  <a:extLst>
                    <a:ext uri="{9D8B030D-6E8A-4147-A177-3AD203B41FA5}">
                      <a16:colId xmlns:a16="http://schemas.microsoft.com/office/drawing/2014/main" val="3554125010"/>
                    </a:ext>
                  </a:extLst>
                </a:gridCol>
                <a:gridCol w="1237298">
                  <a:extLst>
                    <a:ext uri="{9D8B030D-6E8A-4147-A177-3AD203B41FA5}">
                      <a16:colId xmlns:a16="http://schemas.microsoft.com/office/drawing/2014/main" val="2515847022"/>
                    </a:ext>
                  </a:extLst>
                </a:gridCol>
                <a:gridCol w="1651635">
                  <a:extLst>
                    <a:ext uri="{9D8B030D-6E8A-4147-A177-3AD203B41FA5}">
                      <a16:colId xmlns:a16="http://schemas.microsoft.com/office/drawing/2014/main" val="3532540520"/>
                    </a:ext>
                  </a:extLst>
                </a:gridCol>
              </a:tblGrid>
              <a:tr h="499518">
                <a:tc>
                  <a:txBody>
                    <a:bodyPr/>
                    <a:lstStyle/>
                    <a:p>
                      <a:r>
                        <a:rPr lang="fr-FR" sz="1800" dirty="0"/>
                        <a:t>Sujet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(Négation)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Pronom </a:t>
                      </a:r>
                    </a:p>
                    <a:p>
                      <a:r>
                        <a:rPr lang="fr-FR" sz="1800" dirty="0"/>
                        <a:t>réfléchi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Être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(Négation)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Participe passé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4544581"/>
                  </a:ext>
                </a:extLst>
              </a:tr>
              <a:tr h="499518">
                <a:tc>
                  <a:txBody>
                    <a:bodyPr/>
                    <a:lstStyle/>
                    <a:p>
                      <a:r>
                        <a:rPr lang="fr-FR" sz="1800" dirty="0"/>
                        <a:t>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ne</a:t>
                      </a:r>
                      <a:endParaRPr lang="fr-FR" sz="18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>
                          <a:highlight>
                            <a:srgbClr val="00FF00"/>
                          </a:highlight>
                        </a:rPr>
                        <a:t>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suis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pas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amusé(</a:t>
                      </a: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FFFF00"/>
                          </a:highlight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e</a:t>
                      </a: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4227470"/>
                  </a:ext>
                </a:extLst>
              </a:tr>
              <a:tr h="499518">
                <a:tc>
                  <a:txBody>
                    <a:bodyPr/>
                    <a:lstStyle/>
                    <a:p>
                      <a:r>
                        <a:rPr lang="fr-FR" sz="1800" dirty="0"/>
                        <a:t>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ne</a:t>
                      </a:r>
                      <a:endParaRPr lang="fr-FR" sz="18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>
                          <a:highlight>
                            <a:srgbClr val="00FF00"/>
                          </a:highlight>
                        </a:rPr>
                        <a:t>t’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pas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amusé(</a:t>
                      </a: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FFFF00"/>
                          </a:highligh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</a:t>
                      </a: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kumimoji="0" lang="fr-FR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7731036"/>
                  </a:ext>
                </a:extLst>
              </a:tr>
              <a:tr h="499518">
                <a:tc>
                  <a:txBody>
                    <a:bodyPr/>
                    <a:lstStyle/>
                    <a:p>
                      <a:r>
                        <a:rPr lang="fr-FR" sz="1800" dirty="0"/>
                        <a:t>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ne</a:t>
                      </a:r>
                      <a:endParaRPr lang="fr-FR" sz="18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>
                          <a:highlight>
                            <a:srgbClr val="00FF00"/>
                          </a:highlight>
                        </a:rPr>
                        <a:t>s’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pas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amusé</a:t>
                      </a:r>
                      <a:endParaRPr kumimoji="0" lang="fr-FR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8838977"/>
                  </a:ext>
                </a:extLst>
              </a:tr>
              <a:tr h="499518">
                <a:tc>
                  <a:txBody>
                    <a:bodyPr/>
                    <a:lstStyle/>
                    <a:p>
                      <a:r>
                        <a:rPr lang="fr-FR" sz="1800" dirty="0"/>
                        <a:t>Elle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ne</a:t>
                      </a:r>
                      <a:endParaRPr lang="fr-FR" sz="18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>
                          <a:highlight>
                            <a:srgbClr val="00FF00"/>
                          </a:highlight>
                        </a:rPr>
                        <a:t>s’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pas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amusé</a:t>
                      </a: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FFFF00"/>
                          </a:highlight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2120719"/>
                  </a:ext>
                </a:extLst>
              </a:tr>
              <a:tr h="499518">
                <a:tc>
                  <a:txBody>
                    <a:bodyPr/>
                    <a:lstStyle/>
                    <a:p>
                      <a:r>
                        <a:rPr lang="fr-FR" sz="1800" dirty="0"/>
                        <a:t>Nous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ne</a:t>
                      </a:r>
                      <a:endParaRPr lang="fr-FR" sz="18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>
                          <a:highlight>
                            <a:srgbClr val="00FF00"/>
                          </a:highlight>
                        </a:rPr>
                        <a:t>nous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sommes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pas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amusé(</a:t>
                      </a: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FFFF00"/>
                          </a:highligh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</a:t>
                      </a: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FFFF"/>
                          </a:highligh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</a:t>
                      </a:r>
                      <a:endParaRPr kumimoji="0" lang="fr-FR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highlight>
                          <a:srgbClr val="00FFFF"/>
                        </a:highlight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3757991"/>
                  </a:ext>
                </a:extLst>
              </a:tr>
              <a:tr h="499518">
                <a:tc>
                  <a:txBody>
                    <a:bodyPr/>
                    <a:lstStyle/>
                    <a:p>
                      <a:r>
                        <a:rPr lang="fr-FR" sz="1800" dirty="0"/>
                        <a:t>Vous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ne</a:t>
                      </a:r>
                      <a:endParaRPr lang="fr-FR" sz="18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>
                          <a:highlight>
                            <a:srgbClr val="00FF00"/>
                          </a:highlight>
                        </a:rPr>
                        <a:t>vous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êtes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pas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amusé(</a:t>
                      </a: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FFFF00"/>
                          </a:highligh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</a:t>
                      </a: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FFFF"/>
                          </a:highligh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</a:t>
                      </a:r>
                      <a:endParaRPr kumimoji="0" lang="fr-FR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highlight>
                          <a:srgbClr val="00FFFF"/>
                        </a:highlight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6818098"/>
                  </a:ext>
                </a:extLst>
              </a:tr>
              <a:tr h="499518">
                <a:tc>
                  <a:txBody>
                    <a:bodyPr/>
                    <a:lstStyle/>
                    <a:p>
                      <a:r>
                        <a:rPr lang="fr-FR" sz="1800" dirty="0"/>
                        <a:t>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ne</a:t>
                      </a:r>
                      <a:endParaRPr lang="fr-FR" sz="18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>
                          <a:highlight>
                            <a:srgbClr val="00FF00"/>
                          </a:highlight>
                        </a:rPr>
                        <a:t>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sont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pas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amusé</a:t>
                      </a: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FFFF"/>
                          </a:highligh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</a:t>
                      </a:r>
                      <a:endParaRPr kumimoji="0" lang="fr-FR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6183727"/>
                  </a:ext>
                </a:extLst>
              </a:tr>
              <a:tr h="499518">
                <a:tc>
                  <a:txBody>
                    <a:bodyPr/>
                    <a:lstStyle/>
                    <a:p>
                      <a:r>
                        <a:rPr lang="fr-FR" sz="1800" dirty="0"/>
                        <a:t>Elles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ne</a:t>
                      </a:r>
                      <a:endParaRPr lang="fr-FR" sz="18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>
                          <a:highlight>
                            <a:srgbClr val="00FF00"/>
                          </a:highlight>
                        </a:rPr>
                        <a:t>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sont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pas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amusé</a:t>
                      </a: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FFFF00"/>
                          </a:highlight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e</a:t>
                      </a: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FFFF"/>
                          </a:highlight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784019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6841B36D-A1D7-663F-2857-EE9AFF8DB3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0567" y="2400431"/>
            <a:ext cx="2843233" cy="287180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F6EE66A-9C0B-18CA-84BF-4B52C6CE836C}"/>
              </a:ext>
            </a:extLst>
          </p:cNvPr>
          <p:cNvSpPr txBox="1"/>
          <p:nvPr/>
        </p:nvSpPr>
        <p:spPr>
          <a:xfrm>
            <a:off x="8000999" y="1890941"/>
            <a:ext cx="41910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i="0" dirty="0">
                <a:solidFill>
                  <a:srgbClr val="202020"/>
                </a:solidFill>
                <a:effectLst/>
                <a:latin typeface="Rubik"/>
                <a:hlinkClick r:id="rId3"/>
              </a:rPr>
              <a:t>www.wordwall.net/fr/resource/1071485</a:t>
            </a:r>
            <a:endParaRPr lang="en-US" b="1" i="0" dirty="0">
              <a:solidFill>
                <a:srgbClr val="202020"/>
              </a:solidFill>
              <a:effectLst/>
              <a:latin typeface="Rubik"/>
            </a:endParaRPr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176EE5AE-26EB-31E3-EBF0-2AAA7FFA24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2184" y="5349686"/>
            <a:ext cx="1499216" cy="1499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A0DFB6C-98B8-9D10-81E2-62A095ABC039}"/>
              </a:ext>
            </a:extLst>
          </p:cNvPr>
          <p:cNvSpPr/>
          <p:nvPr/>
        </p:nvSpPr>
        <p:spPr>
          <a:xfrm>
            <a:off x="1572427" y="1817079"/>
            <a:ext cx="1213502" cy="463622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5DBFB5C-DD08-7A99-C655-43C6819CA7FF}"/>
              </a:ext>
            </a:extLst>
          </p:cNvPr>
          <p:cNvSpPr/>
          <p:nvPr/>
        </p:nvSpPr>
        <p:spPr>
          <a:xfrm>
            <a:off x="4857711" y="1817079"/>
            <a:ext cx="1213503" cy="463622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9" name="Diagramme 2">
            <a:extLst>
              <a:ext uri="{FF2B5EF4-FFF2-40B4-BE49-F238E27FC236}">
                <a16:creationId xmlns:a16="http://schemas.microsoft.com/office/drawing/2014/main" id="{FC762AD5-874D-A552-815E-956F851A67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2327379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189778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33989-5894-009F-38DF-088078C49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2542" y="365125"/>
            <a:ext cx="6191257" cy="1325563"/>
          </a:xfrm>
        </p:spPr>
        <p:txBody>
          <a:bodyPr/>
          <a:lstStyle/>
          <a:p>
            <a:r>
              <a:rPr lang="fr-FR" dirty="0"/>
              <a:t>LE 11 p.44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D7E2F0-9DE5-E71C-92B5-69F3C5DD6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55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2B390C-A1F5-6A1F-8A78-D3E1453E96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5000" y="1562777"/>
            <a:ext cx="2964507" cy="49761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8DA2FC-F8D7-38D8-EF2B-4870A7F7AF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167" y="1346097"/>
            <a:ext cx="4063377" cy="5192816"/>
          </a:xfrm>
          <a:prstGeom prst="rect">
            <a:avLst/>
          </a:prstGeom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CC7263BB-BFBF-ACCD-FDE4-D394545BC0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2327379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783318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6646FC9-C66D-4EC7-8310-0DD4ACC49C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3473CF9-37EB-43E7-89EF-D2D1C53D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615" y="221673"/>
            <a:ext cx="8384770" cy="1332634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51A2B8-DA04-17DA-7481-E4693F9D2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121" y="310343"/>
            <a:ext cx="7985759" cy="86882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4000"/>
              <a:t>LE 12 p.45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86B4EF9-43BA-4655-A6FF-1D8E21574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3110" y="121140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9BF4DF-4148-EF2E-CC90-787A8BB84D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572" y="2396979"/>
            <a:ext cx="5596128" cy="358152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CF2FA6C-B7FB-5A7F-1862-77F4F225D0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8476" y="3144852"/>
            <a:ext cx="4957954" cy="239391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585DF4-1F7F-3D62-8681-B4B6337DB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56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B4C351EF-D799-E20A-8686-DF26D89DD7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2327379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90824212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3">
            <a:extLst>
              <a:ext uri="{FF2B5EF4-FFF2-40B4-BE49-F238E27FC236}">
                <a16:creationId xmlns:a16="http://schemas.microsoft.com/office/drawing/2014/main" id="{E66F0B89-9108-7848-45A1-B0C31D16BE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2539" y="346841"/>
            <a:ext cx="9470663" cy="6420567"/>
          </a:xfrm>
          <a:prstGeom prst="rect">
            <a:avLst/>
          </a:prstGeom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C88CAEC-B606-D25A-EED4-E4D9D884B813}"/>
              </a:ext>
            </a:extLst>
          </p:cNvPr>
          <p:cNvSpPr txBox="1"/>
          <p:nvPr/>
        </p:nvSpPr>
        <p:spPr>
          <a:xfrm>
            <a:off x="1140583" y="2682146"/>
            <a:ext cx="12589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err="1">
                <a:solidFill>
                  <a:srgbClr val="FF0000"/>
                </a:solidFill>
              </a:rPr>
              <a:t>Step</a:t>
            </a:r>
            <a:r>
              <a:rPr lang="fr-FR" sz="3200" dirty="0">
                <a:solidFill>
                  <a:srgbClr val="FF0000"/>
                </a:solidFill>
              </a:rPr>
              <a:t> 1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D0515A2-4C01-B6CF-9E90-DEDBDEBAFF91}"/>
              </a:ext>
            </a:extLst>
          </p:cNvPr>
          <p:cNvSpPr txBox="1"/>
          <p:nvPr/>
        </p:nvSpPr>
        <p:spPr>
          <a:xfrm>
            <a:off x="10443813" y="434824"/>
            <a:ext cx="12589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err="1">
                <a:solidFill>
                  <a:srgbClr val="FF0000"/>
                </a:solidFill>
              </a:rPr>
              <a:t>Step</a:t>
            </a:r>
            <a:r>
              <a:rPr lang="fr-FR" sz="3200" dirty="0">
                <a:solidFill>
                  <a:srgbClr val="FF0000"/>
                </a:solidFill>
              </a:rPr>
              <a:t> 2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BAA9E7B-44E4-1EB3-805A-31F1B8F95607}"/>
              </a:ext>
            </a:extLst>
          </p:cNvPr>
          <p:cNvSpPr txBox="1"/>
          <p:nvPr/>
        </p:nvSpPr>
        <p:spPr>
          <a:xfrm>
            <a:off x="4910501" y="4798552"/>
            <a:ext cx="12589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err="1">
                <a:solidFill>
                  <a:srgbClr val="FF0000"/>
                </a:solidFill>
              </a:rPr>
              <a:t>Step</a:t>
            </a:r>
            <a:r>
              <a:rPr lang="fr-FR" sz="3200" dirty="0">
                <a:solidFill>
                  <a:srgbClr val="FF0000"/>
                </a:solidFill>
              </a:rPr>
              <a:t> 3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964FA28-3762-8905-5DD2-B8385A7FF7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8411" y="6117478"/>
            <a:ext cx="1728800" cy="52387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ED7E0CE-600F-B93F-0A3C-4005F2A83D18}"/>
              </a:ext>
            </a:extLst>
          </p:cNvPr>
          <p:cNvSpPr/>
          <p:nvPr/>
        </p:nvSpPr>
        <p:spPr>
          <a:xfrm>
            <a:off x="1770061" y="6162261"/>
            <a:ext cx="4228350" cy="29088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Picture 2" descr="Cat Kitty Sticker by 궁디팡팡 캣페스타">
            <a:extLst>
              <a:ext uri="{FF2B5EF4-FFF2-40B4-BE49-F238E27FC236}">
                <a16:creationId xmlns:a16="http://schemas.microsoft.com/office/drawing/2014/main" id="{CF21AE1D-C983-8F53-24B9-2399709E21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4650" y="4907704"/>
            <a:ext cx="1821972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Diagramme 2">
            <a:extLst>
              <a:ext uri="{FF2B5EF4-FFF2-40B4-BE49-F238E27FC236}">
                <a16:creationId xmlns:a16="http://schemas.microsoft.com/office/drawing/2014/main" id="{64FF2A5D-4996-A3F2-B17A-3C886BEAA8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2327379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80269006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ICs en FLE: Ressources : Passé composé / Accord du Participé passé">
            <a:extLst>
              <a:ext uri="{FF2B5EF4-FFF2-40B4-BE49-F238E27FC236}">
                <a16:creationId xmlns:a16="http://schemas.microsoft.com/office/drawing/2014/main" id="{C34D8564-9CD7-EDD8-41E2-617843B022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3475" y="374222"/>
            <a:ext cx="4845050" cy="6483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05887371-9CDD-4BB3-260D-309FF10964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2327379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91501886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2BE7D2-E19B-FA92-24FE-F89402A98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Jeu des auxiliaires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7166306-5923-B767-E485-0D4588F089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Jeu des auxiliaires 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"D:\Mes documents\PHUONG NAM CORP\COURS VIET\B2\Communication\Classe Communication\1. Classe communication\1.JEUX\Passé composé\</a:t>
            </a:r>
            <a:r>
              <a:rPr lang="fr-F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MondoLinguo-AttrapeFLE-Etre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Avoir auxiliaire.pdf"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7F7DD9-6D6B-F1F7-102D-E6F426D120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1309" y="3308736"/>
            <a:ext cx="3797536" cy="2448789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4BA61613-F2D2-38F2-FB1B-07DDE5E046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2327379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073896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0192623"/>
              </p:ext>
            </p:extLst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5F11ABFA-6D12-5A3D-D977-804B873945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084601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79362227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836" y="609745"/>
            <a:ext cx="4023360" cy="70326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800"/>
              <a:t>Online activity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97C1EEC-09CE-0FEA-D3B4-D75215323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836" y="1811770"/>
            <a:ext cx="10515600" cy="4351338"/>
          </a:xfrm>
        </p:spPr>
        <p:txBody>
          <a:bodyPr/>
          <a:lstStyle/>
          <a:p>
            <a:r>
              <a:rPr lang="fr-FR" dirty="0"/>
              <a:t>Passé composé avec Être / Avoir</a:t>
            </a:r>
          </a:p>
          <a:p>
            <a:pPr marL="0" indent="0">
              <a:buNone/>
            </a:pPr>
            <a:r>
              <a:rPr lang="fr-FR" dirty="0">
                <a:hlinkClick r:id="rId3"/>
              </a:rPr>
              <a:t>https://create.kahoot.it/details/79a2d0bb-3557-4602-8cd1-59de28be4c79</a:t>
            </a:r>
            <a:endParaRPr lang="fr-FR" dirty="0"/>
          </a:p>
          <a:p>
            <a:endParaRPr lang="fr-FR" dirty="0"/>
          </a:p>
          <a:p>
            <a:r>
              <a:rPr lang="fr-FR" dirty="0"/>
              <a:t>Passé composé avec verbes pronominaux</a:t>
            </a:r>
          </a:p>
          <a:p>
            <a:pPr marL="0" indent="0">
              <a:buNone/>
            </a:pPr>
            <a:r>
              <a:rPr lang="fr-FR" dirty="0">
                <a:hlinkClick r:id="rId4"/>
              </a:rPr>
              <a:t>https://create.kahoot.it/details/1a421f4b-166d-4338-ab8d-412018cee9be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B6FCCC7E-B22E-E27A-3AD9-ADB2EC0A34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2327379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04310267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0" y="501855"/>
            <a:ext cx="10617200" cy="107721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3200" dirty="0"/>
              <a:t>Revenons au point de grammaire : </a:t>
            </a:r>
          </a:p>
          <a:p>
            <a:r>
              <a:rPr lang="fr-FR" sz="3200" b="1" dirty="0"/>
              <a:t>Le passé composé (partie 2)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56956B8-4AAD-422D-2B53-011C1ADFF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3356" y="2164862"/>
            <a:ext cx="5766394" cy="436693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fr-FR" sz="2000" dirty="0"/>
              <a:t>Salut ! Moi c’est Lisa. Le weekend dernier, je </a:t>
            </a:r>
            <a:r>
              <a:rPr lang="fr-FR" sz="2000" dirty="0">
                <a:solidFill>
                  <a:srgbClr val="FF0000"/>
                </a:solidFill>
              </a:rPr>
              <a:t>suis allée </a:t>
            </a:r>
            <a:r>
              <a:rPr lang="fr-FR" sz="2000" dirty="0"/>
              <a:t>à </a:t>
            </a:r>
            <a:r>
              <a:rPr lang="fr-FR" sz="2000" dirty="0" err="1"/>
              <a:t>Amazing</a:t>
            </a:r>
            <a:r>
              <a:rPr lang="fr-FR" sz="2000" dirty="0"/>
              <a:t> Bay avec des copines. C’est un parc aquatique incroyable ! On </a:t>
            </a:r>
            <a:r>
              <a:rPr lang="fr-FR" sz="2000" dirty="0">
                <a:solidFill>
                  <a:srgbClr val="FF0000"/>
                </a:solidFill>
              </a:rPr>
              <a:t>est parties </a:t>
            </a:r>
            <a:r>
              <a:rPr lang="fr-FR" sz="2000" dirty="0"/>
              <a:t>du marché Ben Thanh à 8h et on </a:t>
            </a:r>
            <a:r>
              <a:rPr lang="fr-FR" sz="2000" dirty="0">
                <a:solidFill>
                  <a:srgbClr val="FF0000"/>
                </a:solidFill>
              </a:rPr>
              <a:t>est arrivées </a:t>
            </a:r>
            <a:r>
              <a:rPr lang="fr-FR" sz="2000" dirty="0"/>
              <a:t>à 9h30. Quand on </a:t>
            </a:r>
            <a:r>
              <a:rPr lang="fr-FR" sz="2000" dirty="0">
                <a:solidFill>
                  <a:srgbClr val="FF0000"/>
                </a:solidFill>
              </a:rPr>
              <a:t>est descendues </a:t>
            </a:r>
            <a:r>
              <a:rPr lang="fr-FR" sz="2000" dirty="0"/>
              <a:t>du bus, il y avait déjà une longue file d’attente ! Alors on</a:t>
            </a:r>
            <a:r>
              <a:rPr lang="fr-FR" sz="2000" dirty="0">
                <a:solidFill>
                  <a:srgbClr val="FF0000"/>
                </a:solidFill>
              </a:rPr>
              <a:t> a fait </a:t>
            </a:r>
            <a:r>
              <a:rPr lang="fr-FR" sz="2000" dirty="0"/>
              <a:t>la queue jusqu’à 11h !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fr-FR" sz="2000" dirty="0"/>
              <a:t>Mais on </a:t>
            </a:r>
            <a:r>
              <a:rPr lang="fr-FR" sz="2000" dirty="0">
                <a:solidFill>
                  <a:srgbClr val="FF0000"/>
                </a:solidFill>
              </a:rPr>
              <a:t>n’a </a:t>
            </a:r>
            <a:r>
              <a:rPr lang="fr-FR" sz="2000" dirty="0"/>
              <a:t>pas regretté parce qu’on </a:t>
            </a:r>
            <a:r>
              <a:rPr lang="fr-FR" sz="2000" dirty="0">
                <a:solidFill>
                  <a:srgbClr val="FF0000"/>
                </a:solidFill>
              </a:rPr>
              <a:t>s’est</a:t>
            </a:r>
            <a:r>
              <a:rPr lang="fr-FR" sz="2000" dirty="0"/>
              <a:t> vraiment bien </a:t>
            </a:r>
            <a:r>
              <a:rPr lang="fr-FR" sz="2000" dirty="0">
                <a:solidFill>
                  <a:srgbClr val="FF0000"/>
                </a:solidFill>
              </a:rPr>
              <a:t>amusées</a:t>
            </a:r>
            <a:r>
              <a:rPr lang="fr-FR" sz="2000" dirty="0"/>
              <a:t> !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18EEF4-D2D5-164F-ED09-7DA47831F5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650" y="2479532"/>
            <a:ext cx="5149494" cy="343215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ADD0270-17A1-61D2-3F6C-66FCF22B7E40}"/>
              </a:ext>
            </a:extLst>
          </p:cNvPr>
          <p:cNvSpPr/>
          <p:nvPr/>
        </p:nvSpPr>
        <p:spPr>
          <a:xfrm>
            <a:off x="10966554" y="2295797"/>
            <a:ext cx="1019197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4F2FB5E-66C9-BABF-63D3-C8FC5CFC43F3}"/>
              </a:ext>
            </a:extLst>
          </p:cNvPr>
          <p:cNvSpPr/>
          <p:nvPr/>
        </p:nvSpPr>
        <p:spPr>
          <a:xfrm>
            <a:off x="9111006" y="3219627"/>
            <a:ext cx="1121117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1B306C6-7182-AEE6-FD13-62C5CA3EF87F}"/>
              </a:ext>
            </a:extLst>
          </p:cNvPr>
          <p:cNvSpPr/>
          <p:nvPr/>
        </p:nvSpPr>
        <p:spPr>
          <a:xfrm>
            <a:off x="8267313" y="3671129"/>
            <a:ext cx="1233229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25B1541-7268-903E-9010-A9521F0CE9F4}"/>
              </a:ext>
            </a:extLst>
          </p:cNvPr>
          <p:cNvSpPr/>
          <p:nvPr/>
        </p:nvSpPr>
        <p:spPr>
          <a:xfrm>
            <a:off x="11561163" y="3671129"/>
            <a:ext cx="475463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B364C08-5CD1-6CA7-4E80-FCC54C1633D9}"/>
              </a:ext>
            </a:extLst>
          </p:cNvPr>
          <p:cNvSpPr/>
          <p:nvPr/>
        </p:nvSpPr>
        <p:spPr>
          <a:xfrm>
            <a:off x="6256637" y="4130408"/>
            <a:ext cx="1356552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A7B953B-E00D-4DEE-E602-84EF7DA35355}"/>
              </a:ext>
            </a:extLst>
          </p:cNvPr>
          <p:cNvSpPr/>
          <p:nvPr/>
        </p:nvSpPr>
        <p:spPr>
          <a:xfrm>
            <a:off x="8340844" y="4573113"/>
            <a:ext cx="523009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47F95D6-63D9-3469-5AB0-C0C90D63DA74}"/>
              </a:ext>
            </a:extLst>
          </p:cNvPr>
          <p:cNvSpPr/>
          <p:nvPr/>
        </p:nvSpPr>
        <p:spPr>
          <a:xfrm>
            <a:off x="7250995" y="5136056"/>
            <a:ext cx="324748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0F5955E-FE2D-4B5C-2C88-0ABC733B6752}"/>
              </a:ext>
            </a:extLst>
          </p:cNvPr>
          <p:cNvSpPr/>
          <p:nvPr/>
        </p:nvSpPr>
        <p:spPr>
          <a:xfrm>
            <a:off x="10404524" y="5136056"/>
            <a:ext cx="475464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B91AD01-A00C-5613-E4F6-E68391D2FB11}"/>
              </a:ext>
            </a:extLst>
          </p:cNvPr>
          <p:cNvSpPr/>
          <p:nvPr/>
        </p:nvSpPr>
        <p:spPr>
          <a:xfrm>
            <a:off x="6813361" y="5607459"/>
            <a:ext cx="926544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288C91EE-F91B-A1E6-24D2-37AE98D6BA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2327379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26397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Learning </a:t>
            </a:r>
            <a:r>
              <a:rPr lang="fr-FR" dirty="0" err="1"/>
              <a:t>review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62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26E41E98-D4D6-6767-01BD-477B1B9874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2327379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6522186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19">
            <a:extLst>
              <a:ext uri="{FF2B5EF4-FFF2-40B4-BE49-F238E27FC236}">
                <a16:creationId xmlns:a16="http://schemas.microsoft.com/office/drawing/2014/main" id="{5B9CE10B-7217-4727-A3A7-5DF664DEB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730B4FA-45A5-9833-5279-F5107676E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614" y="679731"/>
            <a:ext cx="3458401" cy="373654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r>
              <a:rPr lang="en-US" sz="4600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VIII. </a:t>
            </a:r>
            <a:r>
              <a:rPr lang="en-US" sz="4600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Phonétique</a:t>
            </a:r>
            <a:endParaRPr lang="en-US" sz="4600" u="sng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31" name="Group 21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23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25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1084" y="679731"/>
            <a:ext cx="7682293" cy="56628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genie talking GIF">
            <a:extLst>
              <a:ext uri="{FF2B5EF4-FFF2-40B4-BE49-F238E27FC236}">
                <a16:creationId xmlns:a16="http://schemas.microsoft.com/office/drawing/2014/main" id="{ABCC4431-96BB-0897-EB76-9D112E46C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70" y="2333061"/>
            <a:ext cx="23145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2D4EAD78-D2BD-A92C-3A66-F9177FED04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55972393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368263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354262A-96DE-96D6-560C-3430D64175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4823" y="4726856"/>
            <a:ext cx="2020584" cy="2027411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1F84EC9B-243D-F4FA-B7EB-90BFD30B1D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390548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94255301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pPr marL="457200" indent="-457200">
              <a:buAutoNum type="arabicPeriod"/>
            </a:pPr>
            <a:r>
              <a:rPr lang="en-US" sz="2267" dirty="0"/>
              <a:t>Tell your friends a day out that you enjoyed.</a:t>
            </a:r>
          </a:p>
          <a:p>
            <a:pPr marL="457200" indent="-457200">
              <a:buAutoNum type="arabicPeriod"/>
            </a:pPr>
            <a:r>
              <a:rPr lang="en-US" sz="2267" dirty="0"/>
              <a:t>Gather the best activities and write a short text to present them.</a:t>
            </a:r>
          </a:p>
          <a:p>
            <a:pPr marL="457200" indent="-457200">
              <a:buAutoNum type="arabicPeriod"/>
            </a:pPr>
            <a:r>
              <a:rPr lang="en-US" sz="2267" dirty="0"/>
              <a:t>Present your work to your class !</a:t>
            </a:r>
          </a:p>
          <a:p>
            <a:pPr marL="457200" indent="-457200">
              <a:buAutoNum type="arabicPeriod"/>
            </a:pPr>
            <a:endParaRPr lang="en-US" sz="2267" dirty="0"/>
          </a:p>
          <a:p>
            <a:pPr marL="457200" indent="-457200">
              <a:buAutoNum type="arabicPeriod"/>
            </a:pPr>
            <a:endParaRPr lang="en-US" sz="2267" dirty="0"/>
          </a:p>
          <a:p>
            <a:pPr marL="457200" indent="-457200">
              <a:buFontTx/>
              <a:buAutoNum type="arabicPeriod"/>
            </a:pPr>
            <a:endParaRPr lang="en-US" sz="2267" dirty="0"/>
          </a:p>
          <a:p>
            <a:pPr marL="457200" indent="-457200">
              <a:buFontTx/>
              <a:buAutoNum type="arabicPeriod"/>
            </a:pPr>
            <a:endParaRPr lang="en-US" sz="2267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30mn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u="sng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IX. Production</a:t>
            </a:r>
            <a:endParaRPr lang="en-GB" sz="3800" u="sng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en-US" sz="2133" dirty="0"/>
          </a:p>
          <a:p>
            <a:endParaRPr lang="en-US" sz="2133" dirty="0"/>
          </a:p>
          <a:p>
            <a:endParaRPr lang="en-US" sz="2133" dirty="0"/>
          </a:p>
          <a:p>
            <a:r>
              <a:rPr lang="en-US" sz="2133" u="sng" dirty="0" err="1"/>
              <a:t>Exemple</a:t>
            </a:r>
            <a:r>
              <a:rPr lang="en-US" sz="2133" u="sng" dirty="0"/>
              <a:t>:</a:t>
            </a:r>
          </a:p>
          <a:p>
            <a:endParaRPr lang="en-US" sz="2133" u="sng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  </a:t>
            </a:r>
            <a:r>
              <a:rPr lang="fr-FR" altLang="ja-JP" sz="2133" dirty="0" err="1">
                <a:ea typeface="ＭＳ Ｐゴシック"/>
              </a:rPr>
              <a:t>Step</a:t>
            </a:r>
            <a:r>
              <a:rPr lang="fr-FR" altLang="ja-JP" sz="2133" dirty="0">
                <a:ea typeface="ＭＳ Ｐゴシック"/>
              </a:rPr>
              <a:t> 1</a:t>
            </a: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 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</a:t>
            </a:r>
            <a:endParaRPr lang="fr-FR" sz="2133" dirty="0">
              <a:ea typeface="ＭＳ Ｐゴシック"/>
            </a:endParaRP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1,2,3</a:t>
            </a:r>
            <a:endParaRPr lang="fr-FR" sz="2133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dirty="0">
                <a:solidFill>
                  <a:schemeClr val="tx1"/>
                </a:solidFill>
              </a:rPr>
              <a:t>Objectif d’apprentissage </a:t>
            </a:r>
            <a:r>
              <a:rPr lang="en-JP" sz="2800" dirty="0">
                <a:solidFill>
                  <a:schemeClr val="tx1"/>
                </a:solidFill>
              </a:rPr>
              <a:t>: </a:t>
            </a:r>
            <a:r>
              <a:rPr lang="fr-FR" sz="2800" dirty="0">
                <a:solidFill>
                  <a:schemeClr val="tx1"/>
                </a:solidFill>
              </a:rPr>
              <a:t>Je peux </a:t>
            </a:r>
            <a:r>
              <a:rPr lang="fr-FR" sz="2800" b="1" dirty="0">
                <a:solidFill>
                  <a:schemeClr val="tx1"/>
                </a:solidFill>
              </a:rPr>
              <a:t>partager </a:t>
            </a:r>
            <a:r>
              <a:rPr lang="fr-FR" sz="2800" dirty="0">
                <a:solidFill>
                  <a:schemeClr val="tx1"/>
                </a:solidFill>
              </a:rPr>
              <a:t>mes bons plans.</a:t>
            </a:r>
            <a:r>
              <a:rPr lang="fr-FR" sz="2800" b="1" dirty="0">
                <a:solidFill>
                  <a:schemeClr val="tx1"/>
                </a:solidFill>
              </a:rPr>
              <a:t> </a:t>
            </a:r>
            <a:endParaRPr lang="en-JP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6453" y="4158521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3757" y="4158522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5615" y="460408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4604110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EF04CDE-0D44-571D-D9AB-02357648B8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5006" y="1341686"/>
            <a:ext cx="5160563" cy="120496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BB54268-DB6F-70B4-E4DB-E686BDA9C8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5176" y="4129242"/>
            <a:ext cx="2940651" cy="1362336"/>
          </a:xfrm>
          <a:prstGeom prst="rect">
            <a:avLst/>
          </a:prstGeom>
        </p:spPr>
      </p:pic>
      <p:graphicFrame>
        <p:nvGraphicFramePr>
          <p:cNvPr id="15" name="Diagramme 2">
            <a:extLst>
              <a:ext uri="{FF2B5EF4-FFF2-40B4-BE49-F238E27FC236}">
                <a16:creationId xmlns:a16="http://schemas.microsoft.com/office/drawing/2014/main" id="{E7D7A562-3DCA-2DA9-F6EE-5E1DC443DB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0343394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2841168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3110B6-3F2D-BF2C-123B-B687DB0F9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Activités en ligne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4B5997-4128-FC77-5FB3-232B8239C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8826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8E7746-CBC8-3844-30D2-DF2CA661A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Portfolio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DF3709-9276-2E28-56D2-63B3C9605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728629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98065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fr-FR" sz="3200" b="1" dirty="0" err="1"/>
              <a:t>Naming</a:t>
            </a:r>
            <a:r>
              <a:rPr lang="fr-FR" sz="3200" b="1" dirty="0"/>
              <a:t> </a:t>
            </a:r>
            <a:r>
              <a:rPr lang="fr-FR" sz="3200" b="1" dirty="0" err="1"/>
              <a:t>leisure</a:t>
            </a:r>
            <a:r>
              <a:rPr lang="fr-FR" sz="3200" b="1" dirty="0"/>
              <a:t> </a:t>
            </a:r>
            <a:r>
              <a:rPr lang="fr-FR" sz="3200" b="1" dirty="0" err="1"/>
              <a:t>activies</a:t>
            </a:r>
            <a:r>
              <a:rPr lang="fr-FR" sz="3200" b="1" dirty="0"/>
              <a:t> for an outing</a:t>
            </a:r>
            <a:r>
              <a:rPr lang="en-JP" sz="3200" dirty="0"/>
              <a:t>.</a:t>
            </a:r>
            <a:r>
              <a:rPr lang="en-US" sz="3200" dirty="0"/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Mastering? </a:t>
            </a:r>
            <a:endParaRPr lang="en-JP" sz="3200" i="1" dirty="0">
              <a:ea typeface="UD Digi Kyokasho NK-R" panose="020204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Talking</a:t>
            </a:r>
            <a:r>
              <a:rPr lang="fr-FR" sz="3200" b="1" dirty="0">
                <a:ea typeface="UD Digi Kyokasho NK-R" panose="02020400000000000000" pitchFamily="18" charset="-128"/>
              </a:rPr>
              <a:t> on the phone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Mastering? </a:t>
            </a:r>
            <a:endParaRPr lang="en-US" sz="2800" i="1" dirty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Telling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past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experiences</a:t>
            </a:r>
            <a:r>
              <a:rPr lang="fr-FR" sz="3200" b="1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  <a:endParaRPr lang="en-US" sz="2800" i="1" dirty="0">
              <a:solidFill>
                <a:prstClr val="black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4546520"/>
              </p:ext>
            </p:extLst>
          </p:nvPr>
        </p:nvGraphicFramePr>
        <p:xfrm>
          <a:off x="838200" y="1350681"/>
          <a:ext cx="10515600" cy="53707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7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419863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C9869100-3D7B-5384-B969-9D5C619D6D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084601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71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4" name="Rectangle 720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6" name="Freeform: Shape 720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8" name="Right Triangle 720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C81228-CEA3-402B-B8E5-688F5BFA7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BC0916B8-FF7A-4ECB-9FD7-C7668658D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011959" flipH="1">
            <a:off x="548353" y="314719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3FF3219-0950-F052-627C-2E7D850B0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815" y="2322864"/>
            <a:ext cx="549109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Fichier de révision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C011D4-C95F-4B2E-9A3C-A46DCDE956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8584" y="447363"/>
            <a:ext cx="734141" cy="734141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1D38850-E46C-14C0-B263-A663B79980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71123" y="57525"/>
            <a:ext cx="4794141" cy="67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625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BE5A1615-EF54-C81C-BA90-ADF3A9C134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084601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191912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F74859-088C-00E6-F465-C498712BF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281" y="763368"/>
            <a:ext cx="11114249" cy="822078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 defTabSz="914400"/>
            <a:r>
              <a:rPr lang="en-US" sz="4400" dirty="0"/>
              <a:t>II. </a:t>
            </a:r>
            <a:r>
              <a:rPr lang="en-US" sz="4400" dirty="0" err="1"/>
              <a:t>Compréhension</a:t>
            </a:r>
            <a:r>
              <a:rPr lang="en-US" sz="4400" dirty="0"/>
              <a:t> de </a:t>
            </a:r>
            <a:r>
              <a:rPr lang="en-US" sz="4400" dirty="0" err="1"/>
              <a:t>texte</a:t>
            </a:r>
            <a:endParaRPr lang="en-US" sz="44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DE14EB1-CEAD-A705-D092-1FEF40077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EFA954-0197-2A1B-D147-6DF840059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13397" y="2092504"/>
            <a:ext cx="6512117" cy="32455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0536D9A-35D3-38EB-2E1D-C7B43AD9BF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6814" y="2005755"/>
            <a:ext cx="3736319" cy="43505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5DEFA02-1FC8-4D7E-BFD4-8BA1BFBEE7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3397" y="5473410"/>
            <a:ext cx="1983018" cy="1065502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27021620-0666-1EA7-CFD5-1C7DCA7272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4972391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8579083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19070</TotalTime>
  <Words>6049</Words>
  <Application>Microsoft Office PowerPoint</Application>
  <PresentationFormat>Widescreen</PresentationFormat>
  <Paragraphs>1094</Paragraphs>
  <Slides>73</Slides>
  <Notes>13</Notes>
  <HiddenSlides>2</HiddenSlides>
  <MMClips>35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73</vt:i4>
      </vt:variant>
    </vt:vector>
  </HeadingPairs>
  <TitlesOfParts>
    <vt:vector size="85" baseType="lpstr">
      <vt:lpstr>UD Digi Kyokasho NK-R</vt:lpstr>
      <vt:lpstr>Arial</vt:lpstr>
      <vt:lpstr>Avenir Next LT Pro</vt:lpstr>
      <vt:lpstr>Calibri</vt:lpstr>
      <vt:lpstr>Calibri Light</vt:lpstr>
      <vt:lpstr>Rubik</vt:lpstr>
      <vt:lpstr>Office Theme</vt:lpstr>
      <vt:lpstr>Office Theme</vt:lpstr>
      <vt:lpstr>Thème Office</vt:lpstr>
      <vt:lpstr>Thème Office</vt:lpstr>
      <vt:lpstr>1_Thème Office</vt:lpstr>
      <vt:lpstr>Thème Office</vt:lpstr>
      <vt:lpstr>Vous avez fait quoi ?</vt:lpstr>
      <vt:lpstr>PowerPoint Presentation</vt:lpstr>
      <vt:lpstr>I. Starter</vt:lpstr>
      <vt:lpstr>Learning objectives : À la fin de la leçon</vt:lpstr>
      <vt:lpstr>À la fin de la leçon…</vt:lpstr>
      <vt:lpstr>Learning outcomes</vt:lpstr>
      <vt:lpstr>PowerPoint Presentation</vt:lpstr>
      <vt:lpstr>Learning review</vt:lpstr>
      <vt:lpstr>II. Compréhension de texte</vt:lpstr>
      <vt:lpstr>Compréhension détaillée</vt:lpstr>
      <vt:lpstr>Compréhension détaillée</vt:lpstr>
      <vt:lpstr>Transcription</vt:lpstr>
      <vt:lpstr>À la fin de la leçon…</vt:lpstr>
      <vt:lpstr>PowerPoint Presentation</vt:lpstr>
      <vt:lpstr>III. Vocabulaire : Les lieux de sortie</vt:lpstr>
      <vt:lpstr>PowerPoint Presentation</vt:lpstr>
      <vt:lpstr>LE 1 p.40</vt:lpstr>
      <vt:lpstr>Pratique ton français ! </vt:lpstr>
      <vt:lpstr>Online activity</vt:lpstr>
      <vt:lpstr>PowerPoint Presentation</vt:lpstr>
      <vt:lpstr>Learning review</vt:lpstr>
      <vt:lpstr>À la fin de la leçon…</vt:lpstr>
      <vt:lpstr>Complète les phrases suivantes :</vt:lpstr>
      <vt:lpstr>IV. Grammaire : Parler d’actions passées (partie 1)</vt:lpstr>
      <vt:lpstr>La négation au passé composé</vt:lpstr>
      <vt:lpstr>Le participe passé</vt:lpstr>
      <vt:lpstr>LE 4 p.43</vt:lpstr>
      <vt:lpstr>LE 3 p.43</vt:lpstr>
      <vt:lpstr>Pratique ton français !</vt:lpstr>
      <vt:lpstr>Online activity</vt:lpstr>
      <vt:lpstr>Complète les phrases suivantes :</vt:lpstr>
      <vt:lpstr>Learning review</vt:lpstr>
      <vt:lpstr>À la fin de la leçon…</vt:lpstr>
      <vt:lpstr>PowerPoint Presentation</vt:lpstr>
      <vt:lpstr>V. Vocabulaire : Communiquer au téléphone</vt:lpstr>
      <vt:lpstr>LE 3 p.41</vt:lpstr>
      <vt:lpstr>LE 4 p.42</vt:lpstr>
      <vt:lpstr>Pratique ton français !</vt:lpstr>
      <vt:lpstr>Online activity</vt:lpstr>
      <vt:lpstr>PowerPoint Presentation</vt:lpstr>
      <vt:lpstr>Learning review</vt:lpstr>
      <vt:lpstr>VI. Compréhension de texte 2</vt:lpstr>
      <vt:lpstr>Compréhension détaillée</vt:lpstr>
      <vt:lpstr>Compréhension détaillée</vt:lpstr>
      <vt:lpstr>À la fin de la leçon…</vt:lpstr>
      <vt:lpstr>PowerPoint Presentation</vt:lpstr>
      <vt:lpstr>VII. Grammaire : Parler d’actions passées (partie 2)</vt:lpstr>
      <vt:lpstr>Le participe passé</vt:lpstr>
      <vt:lpstr>L’accord du participe passé </vt:lpstr>
      <vt:lpstr>Quels sont les verbes avec ÊTRE ?</vt:lpstr>
      <vt:lpstr>PowerPoint Presentation</vt:lpstr>
      <vt:lpstr>PowerPoint Presentation</vt:lpstr>
      <vt:lpstr>LE 9 p.44</vt:lpstr>
      <vt:lpstr>B) Les verbes pronominaux au passé composé</vt:lpstr>
      <vt:lpstr>LE 11 p.44</vt:lpstr>
      <vt:lpstr>LE 12 p.45</vt:lpstr>
      <vt:lpstr>PowerPoint Presentation</vt:lpstr>
      <vt:lpstr>PowerPoint Presentation</vt:lpstr>
      <vt:lpstr>Jeu des auxiliaires</vt:lpstr>
      <vt:lpstr>Online activity</vt:lpstr>
      <vt:lpstr>PowerPoint Presentation</vt:lpstr>
      <vt:lpstr>Learning review</vt:lpstr>
      <vt:lpstr>VIII. Phonétique</vt:lpstr>
      <vt:lpstr>Practice your pronunciation !</vt:lpstr>
      <vt:lpstr>IX. Production</vt:lpstr>
      <vt:lpstr>Learning outcomes</vt:lpstr>
      <vt:lpstr>Activités en ligne</vt:lpstr>
      <vt:lpstr>Portfolio</vt:lpstr>
      <vt:lpstr>How well have you performed with the Learning Objectives?</vt:lpstr>
      <vt:lpstr>Learning review</vt:lpstr>
      <vt:lpstr>Plenary and self reflection</vt:lpstr>
      <vt:lpstr>PowerPoint Presentation</vt:lpstr>
      <vt:lpstr>Fichier de révision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Partons pour la Francophonie</dc:title>
  <dc:creator>Chan, Makara Valery Ouk</dc:creator>
  <cp:lastModifiedBy>Chan, Makara Valery Ouk</cp:lastModifiedBy>
  <cp:revision>255</cp:revision>
  <cp:lastPrinted>2023-08-23T07:25:50Z</cp:lastPrinted>
  <dcterms:created xsi:type="dcterms:W3CDTF">2023-01-09T10:56:41Z</dcterms:created>
  <dcterms:modified xsi:type="dcterms:W3CDTF">2024-01-06T06:50:29Z</dcterms:modified>
</cp:coreProperties>
</file>